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4" r:id="rId2"/>
    <p:sldId id="282" r:id="rId3"/>
    <p:sldId id="308" r:id="rId4"/>
    <p:sldId id="371" r:id="rId5"/>
    <p:sldId id="288" r:id="rId6"/>
    <p:sldId id="289" r:id="rId7"/>
    <p:sldId id="292" r:id="rId8"/>
    <p:sldId id="373" r:id="rId9"/>
    <p:sldId id="311" r:id="rId10"/>
    <p:sldId id="310" r:id="rId11"/>
    <p:sldId id="372" r:id="rId12"/>
    <p:sldId id="294" r:id="rId13"/>
    <p:sldId id="295" r:id="rId14"/>
    <p:sldId id="296" r:id="rId15"/>
    <p:sldId id="297" r:id="rId16"/>
    <p:sldId id="298" r:id="rId17"/>
    <p:sldId id="299" r:id="rId18"/>
    <p:sldId id="300" r:id="rId19"/>
    <p:sldId id="301" r:id="rId20"/>
    <p:sldId id="302" r:id="rId21"/>
    <p:sldId id="304" r:id="rId22"/>
    <p:sldId id="313" r:id="rId23"/>
    <p:sldId id="305" r:id="rId24"/>
    <p:sldId id="284" r:id="rId25"/>
    <p:sldId id="286" r:id="rId26"/>
    <p:sldId id="312" r:id="rId27"/>
    <p:sldId id="309" r:id="rId28"/>
    <p:sldId id="315" r:id="rId29"/>
    <p:sldId id="374" r:id="rId30"/>
    <p:sldId id="316" r:id="rId31"/>
    <p:sldId id="291" r:id="rId32"/>
    <p:sldId id="317" r:id="rId33"/>
    <p:sldId id="318" r:id="rId34"/>
    <p:sldId id="375" r:id="rId35"/>
    <p:sldId id="376" r:id="rId36"/>
    <p:sldId id="377" r:id="rId37"/>
    <p:sldId id="319" r:id="rId38"/>
    <p:sldId id="320" r:id="rId39"/>
    <p:sldId id="321" r:id="rId40"/>
    <p:sldId id="322" r:id="rId41"/>
    <p:sldId id="323" r:id="rId42"/>
    <p:sldId id="378" r:id="rId43"/>
    <p:sldId id="324" r:id="rId44"/>
    <p:sldId id="325" r:id="rId45"/>
    <p:sldId id="303" r:id="rId46"/>
    <p:sldId id="326" r:id="rId47"/>
    <p:sldId id="285" r:id="rId48"/>
    <p:sldId id="327" r:id="rId49"/>
    <p:sldId id="287" r:id="rId50"/>
    <p:sldId id="328" r:id="rId51"/>
    <p:sldId id="329" r:id="rId52"/>
    <p:sldId id="330" r:id="rId53"/>
    <p:sldId id="331" r:id="rId54"/>
    <p:sldId id="332" r:id="rId55"/>
    <p:sldId id="333" r:id="rId56"/>
    <p:sldId id="334" r:id="rId57"/>
    <p:sldId id="335" r:id="rId58"/>
    <p:sldId id="293" r:id="rId59"/>
    <p:sldId id="336" r:id="rId60"/>
    <p:sldId id="337" r:id="rId61"/>
    <p:sldId id="338" r:id="rId62"/>
    <p:sldId id="339" r:id="rId63"/>
    <p:sldId id="340" r:id="rId64"/>
    <p:sldId id="379" r:id="rId65"/>
    <p:sldId id="341" r:id="rId66"/>
    <p:sldId id="342" r:id="rId67"/>
    <p:sldId id="343" r:id="rId68"/>
    <p:sldId id="306" r:id="rId69"/>
    <p:sldId id="344" r:id="rId70"/>
    <p:sldId id="345" r:id="rId71"/>
    <p:sldId id="346" r:id="rId72"/>
    <p:sldId id="347" r:id="rId73"/>
    <p:sldId id="307" r:id="rId74"/>
    <p:sldId id="290"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6" r:id="rId92"/>
    <p:sldId id="367" r:id="rId93"/>
    <p:sldId id="368" r:id="rId94"/>
  </p:sldIdLst>
  <p:sldSz cx="12192000" cy="6858000"/>
  <p:notesSz cx="6858000" cy="9144000"/>
  <p:embeddedFontLst>
    <p:embeddedFont>
      <p:font typeface="Abadi" panose="020B0604020104020204" pitchFamily="34" charset="0"/>
      <p:regular r:id="rId95"/>
    </p:embeddedFont>
    <p:embeddedFont>
      <p:font typeface="Calibri" panose="020F0502020204030204" pitchFamily="34" charset="0"/>
      <p:regular r:id="rId96"/>
      <p:bold r:id="rId97"/>
      <p:italic r:id="rId98"/>
      <p:boldItalic r:id="rId99"/>
    </p:embeddedFont>
    <p:embeddedFont>
      <p:font typeface="Calibri Light" panose="020F0302020204030204" pitchFamily="34" charset="0"/>
      <p:regular r:id="rId100"/>
      <p:italic r:id="rId101"/>
    </p:embeddedFont>
    <p:embeddedFont>
      <p:font typeface="Eras Demi ITC" panose="020B0805030504020804" pitchFamily="34" charset="0"/>
      <p:regular r:id="rId102"/>
    </p:embeddedFont>
    <p:embeddedFont>
      <p:font typeface="Franklin Gothic Book" panose="020B0503020102020204" pitchFamily="34" charset="0"/>
      <p:regular r:id="rId103"/>
      <p:italic r:id="rId104"/>
    </p:embeddedFont>
    <p:embeddedFont>
      <p:font typeface="Palatino" panose="020B0604020202020204" charset="0"/>
      <p:regular r:id="rId105"/>
    </p:embeddedFont>
    <p:embeddedFont>
      <p:font typeface="Poor Richard" panose="02080502050505020702" pitchFamily="18" charset="0"/>
      <p:regular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CFAB"/>
    <a:srgbClr val="DBAD6F"/>
    <a:srgbClr val="CEB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1" d="100"/>
          <a:sy n="101" d="100"/>
        </p:scale>
        <p:origin x="15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1.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9.fntdata"/><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4.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FB53-BC24-AF41-A7F6-B226C2877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CDD531-8FF7-638A-8D6A-A132D8CDFD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66AD75-4DB3-1702-E326-614ABBAEEA12}"/>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5" name="Footer Placeholder 4">
            <a:extLst>
              <a:ext uri="{FF2B5EF4-FFF2-40B4-BE49-F238E27FC236}">
                <a16:creationId xmlns:a16="http://schemas.microsoft.com/office/drawing/2014/main" id="{2E9CAA10-A969-B51A-8E28-ED4021BA7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970C6-6208-1E62-42B7-1C0C31D9364E}"/>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2453313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252BC-929A-FC7F-EB16-B99B6F9B5D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73F9F0-4698-51C8-6D21-A7EF56B63F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5460B-84EF-69D7-DF38-2E0D875B6E48}"/>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5" name="Footer Placeholder 4">
            <a:extLst>
              <a:ext uri="{FF2B5EF4-FFF2-40B4-BE49-F238E27FC236}">
                <a16:creationId xmlns:a16="http://schemas.microsoft.com/office/drawing/2014/main" id="{A23D5D98-262F-8DC4-50AB-B00DB8F5A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56421A-0CE2-E7A0-36D2-3F5097BD1405}"/>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1435041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235983-F5A9-FEAB-5F65-73AFE6AB38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DA367-DFB5-CD2F-6447-88B127107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AC02C8-C7AB-2347-838C-D9DD61EE1C62}"/>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5" name="Footer Placeholder 4">
            <a:extLst>
              <a:ext uri="{FF2B5EF4-FFF2-40B4-BE49-F238E27FC236}">
                <a16:creationId xmlns:a16="http://schemas.microsoft.com/office/drawing/2014/main" id="{9996C95E-1F78-F4B0-1F01-ECBE6C9AD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567D6-0A05-573E-05D0-8EF22FAA32FF}"/>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247223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996-2A77-1053-2903-224E98E4A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A53D13-9901-E407-5D79-E717023A2C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84A1C-7945-8C7D-F7EB-2D394CB42828}"/>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5" name="Footer Placeholder 4">
            <a:extLst>
              <a:ext uri="{FF2B5EF4-FFF2-40B4-BE49-F238E27FC236}">
                <a16:creationId xmlns:a16="http://schemas.microsoft.com/office/drawing/2014/main" id="{E0FC57FC-941A-D377-A0F6-C056D01A7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04AE9-1DF5-2D97-6265-C06713A1F4B4}"/>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163855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A4FEE-B290-3E7D-EEB0-EAD9277E83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551B60-E9FC-8CEA-055E-0B36BBC113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52A359-83B1-D8DB-F6C0-CC14D79D1874}"/>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5" name="Footer Placeholder 4">
            <a:extLst>
              <a:ext uri="{FF2B5EF4-FFF2-40B4-BE49-F238E27FC236}">
                <a16:creationId xmlns:a16="http://schemas.microsoft.com/office/drawing/2014/main" id="{6BA3D3AE-7C26-1D47-E80A-7F1A6D7F2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4A239-15EF-9A89-3051-6F163756CC98}"/>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346083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E24C-E7EC-2D5E-1E9C-6470C5548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596D9D-E6D1-4AFE-F1D0-3853514BFA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1F556-63BD-0251-DF3F-87DF3E0F2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0BCE9E-335E-99A9-D1CD-E8669B1DE1D1}"/>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6" name="Footer Placeholder 5">
            <a:extLst>
              <a:ext uri="{FF2B5EF4-FFF2-40B4-BE49-F238E27FC236}">
                <a16:creationId xmlns:a16="http://schemas.microsoft.com/office/drawing/2014/main" id="{CE9DB69B-D4E3-7B04-229E-DC589C1BA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FC4573-5DBF-17EC-50A7-01F63E18FA0A}"/>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426896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1783A-5649-1B45-5E85-85C47EF72D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93276-7B11-B0F7-C443-C765B0F38E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12C6A7-A4D5-CE53-6042-CB0C74CDCA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F8A9E8-054F-0D0E-CC7E-FD75A44EF4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950DA-919A-C063-4180-267ADF69D0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8B3694-BFF0-50B4-0CCB-F697E5897A7B}"/>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8" name="Footer Placeholder 7">
            <a:extLst>
              <a:ext uri="{FF2B5EF4-FFF2-40B4-BE49-F238E27FC236}">
                <a16:creationId xmlns:a16="http://schemas.microsoft.com/office/drawing/2014/main" id="{4DED35B3-18AE-A908-94BC-FFAA844696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785D5-5B4A-882D-8F70-1891E335AC78}"/>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338920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83F7-0A86-4CD4-80B0-8CEA18EF39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B9832-D6C2-1FE2-DD80-5EE58C762321}"/>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4" name="Footer Placeholder 3">
            <a:extLst>
              <a:ext uri="{FF2B5EF4-FFF2-40B4-BE49-F238E27FC236}">
                <a16:creationId xmlns:a16="http://schemas.microsoft.com/office/drawing/2014/main" id="{4FC80C28-7B53-B8A2-AB55-4A9F59F5D8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23ED5F-BBE4-CE47-92A1-6B23DF154A55}"/>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2725353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3804-7FF2-CB5F-ACD3-BF6C3DAA28CE}"/>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3" name="Footer Placeholder 2">
            <a:extLst>
              <a:ext uri="{FF2B5EF4-FFF2-40B4-BE49-F238E27FC236}">
                <a16:creationId xmlns:a16="http://schemas.microsoft.com/office/drawing/2014/main" id="{C21BF5AC-A3F2-72C8-DFB4-6E0366DFD0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BB7610-775A-FB15-DBEC-A6D79025147D}"/>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3803282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7B80D-C76D-942D-A1EF-5D8123B4D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4CFA01-F58E-89CD-0954-F718D5ECB0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0735F2-C044-1752-8CDC-9E7074D75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C83258-D36D-0529-8628-7C125F79E1E3}"/>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6" name="Footer Placeholder 5">
            <a:extLst>
              <a:ext uri="{FF2B5EF4-FFF2-40B4-BE49-F238E27FC236}">
                <a16:creationId xmlns:a16="http://schemas.microsoft.com/office/drawing/2014/main" id="{C943232B-33F6-AA4A-5173-083170010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ABD900-6217-E620-A9F2-3DD1514B9FD0}"/>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2780763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E3948-E876-EBA1-0C9F-67BFA9F1DA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8642BA-72FA-8D7F-4ECB-0966A52097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B2BC3D-0404-F08F-AF1D-7D71132C8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A424C-9849-B60B-220A-0DD5FD3B1BC1}"/>
              </a:ext>
            </a:extLst>
          </p:cNvPr>
          <p:cNvSpPr>
            <a:spLocks noGrp="1"/>
          </p:cNvSpPr>
          <p:nvPr>
            <p:ph type="dt" sz="half" idx="10"/>
          </p:nvPr>
        </p:nvSpPr>
        <p:spPr/>
        <p:txBody>
          <a:bodyPr/>
          <a:lstStyle/>
          <a:p>
            <a:fld id="{12D1EF4A-40C5-4983-9E2B-C2A3C11E3109}" type="datetimeFigureOut">
              <a:rPr lang="en-US" smtClean="0"/>
              <a:t>1/25/2023</a:t>
            </a:fld>
            <a:endParaRPr lang="en-US"/>
          </a:p>
        </p:txBody>
      </p:sp>
      <p:sp>
        <p:nvSpPr>
          <p:cNvPr id="6" name="Footer Placeholder 5">
            <a:extLst>
              <a:ext uri="{FF2B5EF4-FFF2-40B4-BE49-F238E27FC236}">
                <a16:creationId xmlns:a16="http://schemas.microsoft.com/office/drawing/2014/main" id="{8672B682-469A-0B4D-9215-DC1BA3345B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C7B36-A3E4-F664-02CC-A3E8EB88D1FD}"/>
              </a:ext>
            </a:extLst>
          </p:cNvPr>
          <p:cNvSpPr>
            <a:spLocks noGrp="1"/>
          </p:cNvSpPr>
          <p:nvPr>
            <p:ph type="sldNum" sz="quarter" idx="12"/>
          </p:nvPr>
        </p:nvSpPr>
        <p:spPr/>
        <p:txBody>
          <a:bodyPr/>
          <a:lstStyle/>
          <a:p>
            <a:fld id="{3002F8ED-847D-4E04-89CD-4E1DB9A9C6BC}" type="slidenum">
              <a:rPr lang="en-US" smtClean="0"/>
              <a:t>‹#›</a:t>
            </a:fld>
            <a:endParaRPr lang="en-US"/>
          </a:p>
        </p:txBody>
      </p:sp>
    </p:spTree>
    <p:extLst>
      <p:ext uri="{BB962C8B-B14F-4D97-AF65-F5344CB8AC3E}">
        <p14:creationId xmlns:p14="http://schemas.microsoft.com/office/powerpoint/2010/main" val="407536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60C96C-BD97-B197-9CEC-0C7F6E41F9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B66FD-467D-7BFD-1C29-3BDD1FE02A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BD36E-3AFD-D88F-0E86-A85833B1A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1EF4A-40C5-4983-9E2B-C2A3C11E3109}" type="datetimeFigureOut">
              <a:rPr lang="en-US" smtClean="0"/>
              <a:t>1/25/2023</a:t>
            </a:fld>
            <a:endParaRPr lang="en-US"/>
          </a:p>
        </p:txBody>
      </p:sp>
      <p:sp>
        <p:nvSpPr>
          <p:cNvPr id="5" name="Footer Placeholder 4">
            <a:extLst>
              <a:ext uri="{FF2B5EF4-FFF2-40B4-BE49-F238E27FC236}">
                <a16:creationId xmlns:a16="http://schemas.microsoft.com/office/drawing/2014/main" id="{665ECE56-50BD-38C8-4B44-689202E50E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049CB8-35C3-3DCF-30E6-CDEF7ED2E9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2F8ED-847D-4E04-89CD-4E1DB9A9C6BC}" type="slidenum">
              <a:rPr lang="en-US" smtClean="0"/>
              <a:t>‹#›</a:t>
            </a:fld>
            <a:endParaRPr lang="en-US"/>
          </a:p>
        </p:txBody>
      </p:sp>
    </p:spTree>
    <p:extLst>
      <p:ext uri="{BB962C8B-B14F-4D97-AF65-F5344CB8AC3E}">
        <p14:creationId xmlns:p14="http://schemas.microsoft.com/office/powerpoint/2010/main" val="2435603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5.gif"/></Relationships>
</file>

<file path=ppt/slides/_rels/slide3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gif"/><Relationship Id="rId4" Type="http://schemas.openxmlformats.org/officeDocument/2006/relationships/image" Target="../media/image48.gif"/></Relationships>
</file>

<file path=ppt/slides/_rels/slide34.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8.gif"/></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7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8.jpg"/></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8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18.jpg"/></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7342F012-3C46-6BBD-69A4-D9CAA14A5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12C5CD-3477-CC7E-95C4-E0F0BE6404BA}"/>
              </a:ext>
            </a:extLst>
          </p:cNvPr>
          <p:cNvSpPr txBox="1"/>
          <p:nvPr/>
        </p:nvSpPr>
        <p:spPr>
          <a:xfrm>
            <a:off x="0" y="686555"/>
            <a:ext cx="12192000" cy="1015663"/>
          </a:xfrm>
          <a:prstGeom prst="rect">
            <a:avLst/>
          </a:prstGeom>
          <a:noFill/>
        </p:spPr>
        <p:txBody>
          <a:bodyPr wrap="square" rtlCol="0">
            <a:spAutoFit/>
          </a:bodyPr>
          <a:lstStyle/>
          <a:p>
            <a:pPr algn="ctr"/>
            <a:r>
              <a:rPr lang="en-US" sz="6000" dirty="0">
                <a:solidFill>
                  <a:schemeClr val="bg1"/>
                </a:solidFill>
                <a:latin typeface="Eras Demi ITC" panose="020B0805030504020804" pitchFamily="34" charset="0"/>
              </a:rPr>
              <a:t>Acts 16-21</a:t>
            </a:r>
            <a:endParaRPr lang="en-US" sz="4400" dirty="0">
              <a:solidFill>
                <a:schemeClr val="bg1"/>
              </a:solidFill>
              <a:latin typeface="Eras Demi ITC" panose="020B0805030504020804" pitchFamily="34" charset="0"/>
            </a:endParaRPr>
          </a:p>
        </p:txBody>
      </p:sp>
      <p:grpSp>
        <p:nvGrpSpPr>
          <p:cNvPr id="4" name="Group 3">
            <a:extLst>
              <a:ext uri="{FF2B5EF4-FFF2-40B4-BE49-F238E27FC236}">
                <a16:creationId xmlns:a16="http://schemas.microsoft.com/office/drawing/2014/main" id="{954A1E6E-520A-9B81-9583-6DEF5DE78D39}"/>
              </a:ext>
            </a:extLst>
          </p:cNvPr>
          <p:cNvGrpSpPr/>
          <p:nvPr/>
        </p:nvGrpSpPr>
        <p:grpSpPr>
          <a:xfrm>
            <a:off x="1814451" y="991298"/>
            <a:ext cx="1625435" cy="3493616"/>
            <a:chOff x="441685" y="536029"/>
            <a:chExt cx="2911243" cy="6321972"/>
          </a:xfrm>
        </p:grpSpPr>
        <p:sp>
          <p:nvSpPr>
            <p:cNvPr id="5" name="Oval 4">
              <a:extLst>
                <a:ext uri="{FF2B5EF4-FFF2-40B4-BE49-F238E27FC236}">
                  <a16:creationId xmlns:a16="http://schemas.microsoft.com/office/drawing/2014/main" id="{CB5B27D7-C441-FA7D-4883-72D496D3AAB4}"/>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4109401-E7E4-7CB4-7532-4140B40E2FA5}"/>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5FCEFFBB-9DD8-8AA9-852A-D7183B71EB0F}"/>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A04AEAAB-6E84-BD73-8D91-4C12A049F2AF}"/>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ECB25735-4F00-B02E-50AE-9F63728C4128}"/>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82D1D342-7503-0AF7-2AA3-75901518DC1F}"/>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5FE043-AEBF-AAC5-820F-D0FC66D4E42F}"/>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DFA004-2A1E-F830-8CDA-EE946B167B4C}"/>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69EB7DEB-825A-A75D-1C8C-AC25D3DCE958}"/>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1096091-6042-4B18-9578-838894E49906}"/>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362BA37-EB2A-4ED3-3EEB-488944E555C7}"/>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4F59FA62-5FC0-8D13-D551-FB1ED0521908}"/>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DE900F4-9124-2E96-4E36-AB1ABAB25C89}"/>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B1D434C6-3DD0-7180-9CBD-D1272E76AA78}"/>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62">
              <a:extLst>
                <a:ext uri="{FF2B5EF4-FFF2-40B4-BE49-F238E27FC236}">
                  <a16:creationId xmlns:a16="http://schemas.microsoft.com/office/drawing/2014/main" id="{EB042A9F-94B5-43AE-8483-ABD779F7958B}"/>
                </a:ext>
              </a:extLst>
            </p:cNvPr>
            <p:cNvGrpSpPr/>
            <p:nvPr/>
          </p:nvGrpSpPr>
          <p:grpSpPr>
            <a:xfrm>
              <a:off x="982450" y="936411"/>
              <a:ext cx="1858215" cy="300286"/>
              <a:chOff x="6571728" y="1086622"/>
              <a:chExt cx="1528420" cy="286099"/>
            </a:xfrm>
          </p:grpSpPr>
          <p:sp>
            <p:nvSpPr>
              <p:cNvPr id="44" name="Rounded Rectangle 42">
                <a:extLst>
                  <a:ext uri="{FF2B5EF4-FFF2-40B4-BE49-F238E27FC236}">
                    <a16:creationId xmlns:a16="http://schemas.microsoft.com/office/drawing/2014/main" id="{82284899-30D6-DBB1-2B25-2DCC93F46F10}"/>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01216FF7-EF88-BECF-4240-C872B1A0AE94}"/>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2754AC48-6462-BEFB-B5AD-E57801298E5A}"/>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ED5E009C-70DA-DFDD-02C9-480449A89692}"/>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029D2BB3-1D48-DCD8-F6B4-5C7394B05166}"/>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570B1AD3-C7C5-AD01-069E-40A96BAA9CD7}"/>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Cloud 19">
              <a:extLst>
                <a:ext uri="{FF2B5EF4-FFF2-40B4-BE49-F238E27FC236}">
                  <a16:creationId xmlns:a16="http://schemas.microsoft.com/office/drawing/2014/main" id="{C58FD9C7-0950-B184-2181-B2FECE08F755}"/>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7BD1D43-4786-8C67-C475-6D3769C773D9}"/>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3">
              <a:extLst>
                <a:ext uri="{FF2B5EF4-FFF2-40B4-BE49-F238E27FC236}">
                  <a16:creationId xmlns:a16="http://schemas.microsoft.com/office/drawing/2014/main" id="{6D7405C2-937B-23CC-382E-7E8BA40703E6}"/>
                </a:ext>
              </a:extLst>
            </p:cNvPr>
            <p:cNvGrpSpPr/>
            <p:nvPr/>
          </p:nvGrpSpPr>
          <p:grpSpPr>
            <a:xfrm>
              <a:off x="982444" y="3839179"/>
              <a:ext cx="1742078" cy="1801718"/>
              <a:chOff x="7543801" y="3581401"/>
              <a:chExt cx="1176618" cy="1066800"/>
            </a:xfrm>
          </p:grpSpPr>
          <p:sp>
            <p:nvSpPr>
              <p:cNvPr id="39" name="Rounded Rectangle 37">
                <a:extLst>
                  <a:ext uri="{FF2B5EF4-FFF2-40B4-BE49-F238E27FC236}">
                    <a16:creationId xmlns:a16="http://schemas.microsoft.com/office/drawing/2014/main" id="{777FFB93-402F-6E20-B168-8421D0F889C7}"/>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62">
                <a:extLst>
                  <a:ext uri="{FF2B5EF4-FFF2-40B4-BE49-F238E27FC236}">
                    <a16:creationId xmlns:a16="http://schemas.microsoft.com/office/drawing/2014/main" id="{E03CF9E9-89E7-7FA7-4A68-443963AE2806}"/>
                  </a:ext>
                </a:extLst>
              </p:cNvPr>
              <p:cNvGrpSpPr/>
              <p:nvPr/>
            </p:nvGrpSpPr>
            <p:grpSpPr>
              <a:xfrm>
                <a:off x="7543801" y="3581401"/>
                <a:ext cx="457200" cy="1066800"/>
                <a:chOff x="6827799" y="4800600"/>
                <a:chExt cx="868401" cy="2043177"/>
              </a:xfrm>
              <a:solidFill>
                <a:srgbClr val="D98A33"/>
              </a:solidFill>
            </p:grpSpPr>
            <p:sp>
              <p:nvSpPr>
                <p:cNvPr id="41" name="Double Wave 40">
                  <a:extLst>
                    <a:ext uri="{FF2B5EF4-FFF2-40B4-BE49-F238E27FC236}">
                      <a16:creationId xmlns:a16="http://schemas.microsoft.com/office/drawing/2014/main" id="{7BFA8F32-59EF-EE61-E098-1EE4A6EBA251}"/>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uble Wave 41">
                  <a:extLst>
                    <a:ext uri="{FF2B5EF4-FFF2-40B4-BE49-F238E27FC236}">
                      <a16:creationId xmlns:a16="http://schemas.microsoft.com/office/drawing/2014/main" id="{3FD468BA-8C56-B05E-9D70-71F46F3E8B58}"/>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1">
                  <a:extLst>
                    <a:ext uri="{FF2B5EF4-FFF2-40B4-BE49-F238E27FC236}">
                      <a16:creationId xmlns:a16="http://schemas.microsoft.com/office/drawing/2014/main" id="{E74D3CE6-20F6-4A17-5BE6-EDAA52611DF2}"/>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169">
              <a:extLst>
                <a:ext uri="{FF2B5EF4-FFF2-40B4-BE49-F238E27FC236}">
                  <a16:creationId xmlns:a16="http://schemas.microsoft.com/office/drawing/2014/main" id="{B55A7E99-AB66-9E01-3806-061F79881BFA}"/>
                </a:ext>
              </a:extLst>
            </p:cNvPr>
            <p:cNvGrpSpPr/>
            <p:nvPr/>
          </p:nvGrpSpPr>
          <p:grpSpPr>
            <a:xfrm>
              <a:off x="796629" y="5340611"/>
              <a:ext cx="2194826" cy="800764"/>
              <a:chOff x="0" y="4648200"/>
              <a:chExt cx="3986134" cy="1541489"/>
            </a:xfrm>
          </p:grpSpPr>
          <p:grpSp>
            <p:nvGrpSpPr>
              <p:cNvPr id="24" name="Group 138">
                <a:extLst>
                  <a:ext uri="{FF2B5EF4-FFF2-40B4-BE49-F238E27FC236}">
                    <a16:creationId xmlns:a16="http://schemas.microsoft.com/office/drawing/2014/main" id="{49EF169C-374C-3AA1-6AD8-3A5EBBD0DA29}"/>
                  </a:ext>
                </a:extLst>
              </p:cNvPr>
              <p:cNvGrpSpPr/>
              <p:nvPr/>
            </p:nvGrpSpPr>
            <p:grpSpPr>
              <a:xfrm>
                <a:off x="0" y="4648200"/>
                <a:ext cx="1600200" cy="1524000"/>
                <a:chOff x="533400" y="4648200"/>
                <a:chExt cx="1905000" cy="1828800"/>
              </a:xfrm>
            </p:grpSpPr>
            <p:sp>
              <p:nvSpPr>
                <p:cNvPr id="35" name="Plus 33">
                  <a:extLst>
                    <a:ext uri="{FF2B5EF4-FFF2-40B4-BE49-F238E27FC236}">
                      <a16:creationId xmlns:a16="http://schemas.microsoft.com/office/drawing/2014/main" id="{48F880EA-6E77-CFF1-1C8B-3BCC03ECA6C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7F5C52B3-3F3D-D3F4-75DB-760E7CAA7FB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479356BC-1E10-F71D-08BF-80C471E6F54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27D32A7B-272E-90B8-0607-D4AF3E1FEF0F}"/>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39">
                <a:extLst>
                  <a:ext uri="{FF2B5EF4-FFF2-40B4-BE49-F238E27FC236}">
                    <a16:creationId xmlns:a16="http://schemas.microsoft.com/office/drawing/2014/main" id="{58F4D2AC-1F7C-5616-160B-209CBB82B637}"/>
                  </a:ext>
                </a:extLst>
              </p:cNvPr>
              <p:cNvGrpSpPr/>
              <p:nvPr/>
            </p:nvGrpSpPr>
            <p:grpSpPr>
              <a:xfrm>
                <a:off x="1182973" y="4665689"/>
                <a:ext cx="1600200" cy="1524000"/>
                <a:chOff x="533400" y="4648200"/>
                <a:chExt cx="1905000" cy="1828800"/>
              </a:xfrm>
            </p:grpSpPr>
            <p:sp>
              <p:nvSpPr>
                <p:cNvPr id="31" name="Plus 29">
                  <a:extLst>
                    <a:ext uri="{FF2B5EF4-FFF2-40B4-BE49-F238E27FC236}">
                      <a16:creationId xmlns:a16="http://schemas.microsoft.com/office/drawing/2014/main" id="{ADE73514-2034-39AB-FD12-2A30044CB1E8}"/>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79388714-FCE3-3E3A-917A-3CFAEFCC35FB}"/>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4238F490-6096-A128-0A00-50678422581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53B9100B-9B75-C392-040A-92F1642747DD}"/>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44">
                <a:extLst>
                  <a:ext uri="{FF2B5EF4-FFF2-40B4-BE49-F238E27FC236}">
                    <a16:creationId xmlns:a16="http://schemas.microsoft.com/office/drawing/2014/main" id="{F0E61252-8379-2BD8-865B-841FDFE4A83D}"/>
                  </a:ext>
                </a:extLst>
              </p:cNvPr>
              <p:cNvGrpSpPr/>
              <p:nvPr/>
            </p:nvGrpSpPr>
            <p:grpSpPr>
              <a:xfrm>
                <a:off x="2385934" y="4665689"/>
                <a:ext cx="1600200" cy="1524000"/>
                <a:chOff x="533400" y="4648200"/>
                <a:chExt cx="1905000" cy="1828800"/>
              </a:xfrm>
            </p:grpSpPr>
            <p:sp>
              <p:nvSpPr>
                <p:cNvPr id="27" name="Plus 25">
                  <a:extLst>
                    <a:ext uri="{FF2B5EF4-FFF2-40B4-BE49-F238E27FC236}">
                      <a16:creationId xmlns:a16="http://schemas.microsoft.com/office/drawing/2014/main" id="{D57F3ED3-D8A7-F123-F036-D8539A1702E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780DA280-508C-FD2C-A029-437BEFD040E5}"/>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24604D33-4481-7C76-E74C-493BBCA615DC}"/>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FDB328D6-EA7F-CAA2-C7DB-4EB6B3FBBF0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593039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Paul’s Vision</a:t>
            </a:r>
          </a:p>
        </p:txBody>
      </p:sp>
      <p:sp>
        <p:nvSpPr>
          <p:cNvPr id="175" name="TextBox 174"/>
          <p:cNvSpPr txBox="1"/>
          <p:nvPr/>
        </p:nvSpPr>
        <p:spPr>
          <a:xfrm>
            <a:off x="97971" y="6550223"/>
            <a:ext cx="3581400" cy="307777"/>
          </a:xfrm>
          <a:prstGeom prst="rect">
            <a:avLst/>
          </a:prstGeom>
          <a:noFill/>
        </p:spPr>
        <p:txBody>
          <a:bodyPr wrap="square" rtlCol="0">
            <a:spAutoFit/>
          </a:bodyPr>
          <a:lstStyle/>
          <a:p>
            <a:r>
              <a:rPr lang="en-US" sz="1400" dirty="0">
                <a:solidFill>
                  <a:schemeClr val="bg1"/>
                </a:solidFill>
              </a:rPr>
              <a:t>Acts 16:9-15</a:t>
            </a:r>
          </a:p>
        </p:txBody>
      </p:sp>
      <p:sp>
        <p:nvSpPr>
          <p:cNvPr id="177" name="TextBox 176"/>
          <p:cNvSpPr txBox="1"/>
          <p:nvPr/>
        </p:nvSpPr>
        <p:spPr>
          <a:xfrm>
            <a:off x="346080" y="654005"/>
            <a:ext cx="3999583" cy="1569660"/>
          </a:xfrm>
          <a:prstGeom prst="rect">
            <a:avLst/>
          </a:prstGeom>
          <a:noFill/>
        </p:spPr>
        <p:txBody>
          <a:bodyPr wrap="square" rtlCol="0">
            <a:spAutoFit/>
          </a:bodyPr>
          <a:lstStyle/>
          <a:p>
            <a:pPr algn="ctr"/>
            <a:r>
              <a:rPr lang="en-US" sz="3200" dirty="0">
                <a:solidFill>
                  <a:schemeClr val="bg1"/>
                </a:solidFill>
              </a:rPr>
              <a:t>While in Troas the Lord calls them to preach in Macedonia</a:t>
            </a:r>
          </a:p>
        </p:txBody>
      </p:sp>
      <p:sp>
        <p:nvSpPr>
          <p:cNvPr id="155" name="Cloud 154"/>
          <p:cNvSpPr/>
          <p:nvPr/>
        </p:nvSpPr>
        <p:spPr>
          <a:xfrm>
            <a:off x="4495801" y="838200"/>
            <a:ext cx="4824761" cy="33528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151422" y="4730065"/>
            <a:ext cx="5241956" cy="1754326"/>
          </a:xfrm>
          <a:prstGeom prst="rect">
            <a:avLst/>
          </a:prstGeom>
        </p:spPr>
        <p:txBody>
          <a:bodyPr wrap="square">
            <a:spAutoFit/>
          </a:bodyPr>
          <a:lstStyle/>
          <a:p>
            <a:r>
              <a:rPr lang="en-US" dirty="0">
                <a:solidFill>
                  <a:schemeClr val="bg1"/>
                </a:solidFill>
                <a:latin typeface="Abadi" panose="020B0604020104020204" pitchFamily="34" charset="0"/>
              </a:rPr>
              <a:t>The beloved physician herein becomes one of Paul's associates, making him an eyewitness to most of the rest of the story.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At this point, the missionary entourage is made up of a foursome: Paul, Silas, Timothy, and Luke.</a:t>
            </a:r>
            <a:endParaRPr lang="en-US" dirty="0">
              <a:solidFill>
                <a:schemeClr val="bg1"/>
              </a:solidFill>
            </a:endParaRPr>
          </a:p>
        </p:txBody>
      </p:sp>
      <p:grpSp>
        <p:nvGrpSpPr>
          <p:cNvPr id="3" name="Group 2">
            <a:extLst>
              <a:ext uri="{FF2B5EF4-FFF2-40B4-BE49-F238E27FC236}">
                <a16:creationId xmlns:a16="http://schemas.microsoft.com/office/drawing/2014/main" id="{5A70978F-FCD4-D42A-E445-49A2438ACAC4}"/>
              </a:ext>
            </a:extLst>
          </p:cNvPr>
          <p:cNvGrpSpPr/>
          <p:nvPr/>
        </p:nvGrpSpPr>
        <p:grpSpPr>
          <a:xfrm>
            <a:off x="1872557" y="3519753"/>
            <a:ext cx="1413560" cy="2826390"/>
            <a:chOff x="4543890" y="1066801"/>
            <a:chExt cx="1552110" cy="3124198"/>
          </a:xfrm>
        </p:grpSpPr>
        <p:sp>
          <p:nvSpPr>
            <p:cNvPr id="4" name="Cloud 3">
              <a:extLst>
                <a:ext uri="{FF2B5EF4-FFF2-40B4-BE49-F238E27FC236}">
                  <a16:creationId xmlns:a16="http://schemas.microsoft.com/office/drawing/2014/main" id="{74166429-966E-30E9-7410-64999C0D7982}"/>
                </a:ext>
              </a:extLst>
            </p:cNvPr>
            <p:cNvSpPr/>
            <p:nvPr/>
          </p:nvSpPr>
          <p:spPr>
            <a:xfrm rot="365569">
              <a:off x="4755675" y="1390098"/>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D6EC96-F0F0-E2A8-18D3-792BA0582228}"/>
                </a:ext>
              </a:extLst>
            </p:cNvPr>
            <p:cNvSpPr/>
            <p:nvPr/>
          </p:nvSpPr>
          <p:spPr>
            <a:xfrm rot="6128217">
              <a:off x="5396330" y="38760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B278099-832F-BD2C-2A0D-FDDFBBB81286}"/>
                </a:ext>
              </a:extLst>
            </p:cNvPr>
            <p:cNvSpPr/>
            <p:nvPr/>
          </p:nvSpPr>
          <p:spPr>
            <a:xfrm rot="4472555">
              <a:off x="5054505" y="38663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FB55C514-5E4C-1F05-A4F8-C581CDAD4F78}"/>
                </a:ext>
              </a:extLst>
            </p:cNvPr>
            <p:cNvSpPr/>
            <p:nvPr/>
          </p:nvSpPr>
          <p:spPr>
            <a:xfrm>
              <a:off x="4772378" y="2276311"/>
              <a:ext cx="1177462" cy="175080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A1819528-593D-E2B6-B2D9-20725A692EF4}"/>
                </a:ext>
              </a:extLst>
            </p:cNvPr>
            <p:cNvSpPr/>
            <p:nvPr/>
          </p:nvSpPr>
          <p:spPr>
            <a:xfrm rot="610840">
              <a:off x="4879605" y="2223322"/>
              <a:ext cx="311919" cy="178397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23F107-474E-4826-72FC-A41E479A8D2F}"/>
                </a:ext>
              </a:extLst>
            </p:cNvPr>
            <p:cNvSpPr/>
            <p:nvPr/>
          </p:nvSpPr>
          <p:spPr>
            <a:xfrm rot="2901859">
              <a:off x="4644386" y="2837189"/>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3D73ABF-AFA6-E30C-3790-2B2E416895B5}"/>
                </a:ext>
              </a:extLst>
            </p:cNvPr>
            <p:cNvSpPr/>
            <p:nvPr/>
          </p:nvSpPr>
          <p:spPr>
            <a:xfrm rot="20226769">
              <a:off x="5824278" y="28352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706F15B-8C1F-E07D-0B26-75ABA3EA5B2B}"/>
                </a:ext>
              </a:extLst>
            </p:cNvPr>
            <p:cNvSpPr/>
            <p:nvPr/>
          </p:nvSpPr>
          <p:spPr>
            <a:xfrm rot="1442139">
              <a:off x="4728285" y="2181744"/>
              <a:ext cx="377461"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581A6E05-E589-10CE-E3BD-3793E5E59293}"/>
                </a:ext>
              </a:extLst>
            </p:cNvPr>
            <p:cNvSpPr/>
            <p:nvPr/>
          </p:nvSpPr>
          <p:spPr>
            <a:xfrm rot="20249249">
              <a:off x="5625963" y="2172731"/>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1">
              <a:extLst>
                <a:ext uri="{FF2B5EF4-FFF2-40B4-BE49-F238E27FC236}">
                  <a16:creationId xmlns:a16="http://schemas.microsoft.com/office/drawing/2014/main" id="{95BF7132-D474-47EF-94F9-A85A48167433}"/>
                </a:ext>
              </a:extLst>
            </p:cNvPr>
            <p:cNvGrpSpPr/>
            <p:nvPr/>
          </p:nvGrpSpPr>
          <p:grpSpPr>
            <a:xfrm>
              <a:off x="4953000" y="2133599"/>
              <a:ext cx="851881" cy="1870857"/>
              <a:chOff x="6327583" y="3173375"/>
              <a:chExt cx="1142159" cy="1658222"/>
            </a:xfrm>
          </p:grpSpPr>
          <p:sp>
            <p:nvSpPr>
              <p:cNvPr id="39" name="Trapezoid 38">
                <a:extLst>
                  <a:ext uri="{FF2B5EF4-FFF2-40B4-BE49-F238E27FC236}">
                    <a16:creationId xmlns:a16="http://schemas.microsoft.com/office/drawing/2014/main" id="{DD3C64A1-7F78-6360-0119-B3F9F5DEF23E}"/>
                  </a:ext>
                </a:extLst>
              </p:cNvPr>
              <p:cNvSpPr/>
              <p:nvPr/>
            </p:nvSpPr>
            <p:spPr>
              <a:xfrm rot="21277925">
                <a:off x="7051537" y="3250380"/>
                <a:ext cx="418205" cy="1581217"/>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71A5B60A-7633-DBEF-4E7F-783F71D57D7D}"/>
                  </a:ext>
                </a:extLst>
              </p:cNvPr>
              <p:cNvSpPr/>
              <p:nvPr/>
            </p:nvSpPr>
            <p:spPr>
              <a:xfrm rot="15844898">
                <a:off x="6498264" y="3033745"/>
                <a:ext cx="711340" cy="990600"/>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oon 40">
                <a:extLst>
                  <a:ext uri="{FF2B5EF4-FFF2-40B4-BE49-F238E27FC236}">
                    <a16:creationId xmlns:a16="http://schemas.microsoft.com/office/drawing/2014/main" id="{04D62CE7-FAF0-8641-88B0-48404DF75F1C}"/>
                  </a:ext>
                </a:extLst>
              </p:cNvPr>
              <p:cNvSpPr/>
              <p:nvPr/>
            </p:nvSpPr>
            <p:spPr>
              <a:xfrm rot="16400088">
                <a:off x="6556621" y="3146096"/>
                <a:ext cx="524331" cy="982407"/>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3B2C6FB4-CED4-E802-EBB2-E38E26755EDF}"/>
                  </a:ext>
                </a:extLst>
              </p:cNvPr>
              <p:cNvSpPr/>
              <p:nvPr/>
            </p:nvSpPr>
            <p:spPr>
              <a:xfrm rot="16400088">
                <a:off x="6670250" y="3192443"/>
                <a:ext cx="298887" cy="970159"/>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8DBEA284-F6FE-AC60-8A94-ED24E0D2ABCD}"/>
                </a:ext>
              </a:extLst>
            </p:cNvPr>
            <p:cNvSpPr/>
            <p:nvPr/>
          </p:nvSpPr>
          <p:spPr>
            <a:xfrm>
              <a:off x="4890452" y="1295400"/>
              <a:ext cx="860453" cy="11791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08E173E9-DA07-A5AB-7CBB-C90D3DB3DD6E}"/>
                </a:ext>
              </a:extLst>
            </p:cNvPr>
            <p:cNvSpPr/>
            <p:nvPr/>
          </p:nvSpPr>
          <p:spPr>
            <a:xfrm rot="19570029">
              <a:off x="5562600" y="1371600"/>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61">
              <a:extLst>
                <a:ext uri="{FF2B5EF4-FFF2-40B4-BE49-F238E27FC236}">
                  <a16:creationId xmlns:a16="http://schemas.microsoft.com/office/drawing/2014/main" id="{5865535A-018E-31C8-9410-B5E4094EFAE4}"/>
                </a:ext>
              </a:extLst>
            </p:cNvPr>
            <p:cNvSpPr/>
            <p:nvPr/>
          </p:nvSpPr>
          <p:spPr>
            <a:xfrm>
              <a:off x="4800600" y="1371600"/>
              <a:ext cx="996313" cy="170311"/>
            </a:xfrm>
            <a:prstGeom prst="roundRect">
              <a:avLst>
                <a:gd name="adj" fmla="val 5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62">
              <a:extLst>
                <a:ext uri="{FF2B5EF4-FFF2-40B4-BE49-F238E27FC236}">
                  <a16:creationId xmlns:a16="http://schemas.microsoft.com/office/drawing/2014/main" id="{C4FC0001-9360-85CD-82E6-C222B617D838}"/>
                </a:ext>
              </a:extLst>
            </p:cNvPr>
            <p:cNvSpPr/>
            <p:nvPr/>
          </p:nvSpPr>
          <p:spPr>
            <a:xfrm rot="5400000">
              <a:off x="5127346" y="740054"/>
              <a:ext cx="333136" cy="986629"/>
            </a:xfrm>
            <a:prstGeom prst="roundRect">
              <a:avLst>
                <a:gd name="adj" fmla="val 50000"/>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E05C6FAA-C97A-A80E-D04E-110B8305BFB0}"/>
                </a:ext>
              </a:extLst>
            </p:cNvPr>
            <p:cNvSpPr/>
            <p:nvPr/>
          </p:nvSpPr>
          <p:spPr>
            <a:xfrm rot="15781698">
              <a:off x="5062944" y="1935243"/>
              <a:ext cx="478051" cy="64467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07BF8EE-5AD9-49D1-4194-EB30E1963B3C}"/>
                </a:ext>
              </a:extLst>
            </p:cNvPr>
            <p:cNvSpPr/>
            <p:nvPr/>
          </p:nvSpPr>
          <p:spPr>
            <a:xfrm>
              <a:off x="5126182" y="2133600"/>
              <a:ext cx="284018" cy="1047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2927F426-61E6-8BA9-45C5-A4DBDB53868D}"/>
              </a:ext>
            </a:extLst>
          </p:cNvPr>
          <p:cNvGrpSpPr/>
          <p:nvPr/>
        </p:nvGrpSpPr>
        <p:grpSpPr>
          <a:xfrm>
            <a:off x="10229109" y="3927477"/>
            <a:ext cx="1287063" cy="2794949"/>
            <a:chOff x="441685" y="536029"/>
            <a:chExt cx="2911243" cy="6321972"/>
          </a:xfrm>
        </p:grpSpPr>
        <p:sp>
          <p:nvSpPr>
            <p:cNvPr id="44" name="Oval 43">
              <a:extLst>
                <a:ext uri="{FF2B5EF4-FFF2-40B4-BE49-F238E27FC236}">
                  <a16:creationId xmlns:a16="http://schemas.microsoft.com/office/drawing/2014/main" id="{3F4C89C8-4E1B-599B-7E14-4242C006E8D1}"/>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C86D7FC-F3B2-5951-2569-9BEAE4F2917B}"/>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8BDC397C-A9D5-138C-9E6E-9C1F17FFBBF9}"/>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4F4DB9D8-24AE-02CB-FD68-1559FB51C642}"/>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a:extLst>
                <a:ext uri="{FF2B5EF4-FFF2-40B4-BE49-F238E27FC236}">
                  <a16:creationId xmlns:a16="http://schemas.microsoft.com/office/drawing/2014/main" id="{CF0AE8D3-AB21-33F1-9A7D-00F4E9D79903}"/>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a:extLst>
                <a:ext uri="{FF2B5EF4-FFF2-40B4-BE49-F238E27FC236}">
                  <a16:creationId xmlns:a16="http://schemas.microsoft.com/office/drawing/2014/main" id="{C37C3A20-6D59-9784-9F27-237AF7025F1F}"/>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E15A3A6-39B0-ACEB-07F9-2E669078827D}"/>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A70284B-9456-48A3-48ED-40BA6BE23BDC}"/>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8589AA02-AEE7-6816-AE5F-0CF69B26562D}"/>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E398FB94-E0A5-B4BC-EDD8-146551D95D90}"/>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180CE637-A6C9-848E-58A8-2DEA3BE1065F}"/>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EC625BED-EB72-40FC-A161-3B7D7A2AC9DB}"/>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10A02EB-E334-76C9-4180-65E1DC7D8D70}"/>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oud 56">
              <a:extLst>
                <a:ext uri="{FF2B5EF4-FFF2-40B4-BE49-F238E27FC236}">
                  <a16:creationId xmlns:a16="http://schemas.microsoft.com/office/drawing/2014/main" id="{76FA2A15-A838-4968-A8A3-4749D2C2B0C6}"/>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62">
              <a:extLst>
                <a:ext uri="{FF2B5EF4-FFF2-40B4-BE49-F238E27FC236}">
                  <a16:creationId xmlns:a16="http://schemas.microsoft.com/office/drawing/2014/main" id="{14773579-39FE-283A-1685-2C517CFE5F19}"/>
                </a:ext>
              </a:extLst>
            </p:cNvPr>
            <p:cNvGrpSpPr/>
            <p:nvPr/>
          </p:nvGrpSpPr>
          <p:grpSpPr>
            <a:xfrm>
              <a:off x="982450" y="936411"/>
              <a:ext cx="1858215" cy="300286"/>
              <a:chOff x="6571728" y="1086622"/>
              <a:chExt cx="1528420" cy="286099"/>
            </a:xfrm>
          </p:grpSpPr>
          <p:sp>
            <p:nvSpPr>
              <p:cNvPr id="96" name="Rounded Rectangle 42">
                <a:extLst>
                  <a:ext uri="{FF2B5EF4-FFF2-40B4-BE49-F238E27FC236}">
                    <a16:creationId xmlns:a16="http://schemas.microsoft.com/office/drawing/2014/main" id="{E2A232BF-4CED-CAB2-6D02-6925756A69CF}"/>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1EA473B2-2BE5-0CD4-683D-F85E742DAE60}"/>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F3E937DE-739A-B78A-0D69-061535D5D3A9}"/>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1B1DA344-0A56-5A26-AD1B-B5C4F9283E63}"/>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48E17EFD-79B1-01CD-866F-74661B07F26C}"/>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58E840DC-6E3F-6B36-7310-BEA68E09C7E2}"/>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Cloud 58">
              <a:extLst>
                <a:ext uri="{FF2B5EF4-FFF2-40B4-BE49-F238E27FC236}">
                  <a16:creationId xmlns:a16="http://schemas.microsoft.com/office/drawing/2014/main" id="{7D0EA00A-C660-2D71-02F4-0B2D2EE11F3B}"/>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46C2E03-C6CB-CFFB-CF46-5542A6837DDF}"/>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63">
              <a:extLst>
                <a:ext uri="{FF2B5EF4-FFF2-40B4-BE49-F238E27FC236}">
                  <a16:creationId xmlns:a16="http://schemas.microsoft.com/office/drawing/2014/main" id="{B429BE21-33AA-C9BB-2C3C-34F6C1171546}"/>
                </a:ext>
              </a:extLst>
            </p:cNvPr>
            <p:cNvGrpSpPr/>
            <p:nvPr/>
          </p:nvGrpSpPr>
          <p:grpSpPr>
            <a:xfrm>
              <a:off x="982444" y="3839179"/>
              <a:ext cx="1742078" cy="1801718"/>
              <a:chOff x="7543801" y="3581401"/>
              <a:chExt cx="1176618" cy="1066800"/>
            </a:xfrm>
          </p:grpSpPr>
          <p:sp>
            <p:nvSpPr>
              <p:cNvPr id="91" name="Rounded Rectangle 37">
                <a:extLst>
                  <a:ext uri="{FF2B5EF4-FFF2-40B4-BE49-F238E27FC236}">
                    <a16:creationId xmlns:a16="http://schemas.microsoft.com/office/drawing/2014/main" id="{1AEA410F-4C31-43F4-1A94-A81858B0F33D}"/>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62">
                <a:extLst>
                  <a:ext uri="{FF2B5EF4-FFF2-40B4-BE49-F238E27FC236}">
                    <a16:creationId xmlns:a16="http://schemas.microsoft.com/office/drawing/2014/main" id="{5BF3C455-D66C-782A-9037-650767FC97C5}"/>
                  </a:ext>
                </a:extLst>
              </p:cNvPr>
              <p:cNvGrpSpPr/>
              <p:nvPr/>
            </p:nvGrpSpPr>
            <p:grpSpPr>
              <a:xfrm>
                <a:off x="7543801" y="3581401"/>
                <a:ext cx="457200" cy="1066800"/>
                <a:chOff x="6827799" y="4800600"/>
                <a:chExt cx="868401" cy="2043177"/>
              </a:xfrm>
              <a:solidFill>
                <a:srgbClr val="D98A33"/>
              </a:solidFill>
            </p:grpSpPr>
            <p:sp>
              <p:nvSpPr>
                <p:cNvPr id="93" name="Double Wave 92">
                  <a:extLst>
                    <a:ext uri="{FF2B5EF4-FFF2-40B4-BE49-F238E27FC236}">
                      <a16:creationId xmlns:a16="http://schemas.microsoft.com/office/drawing/2014/main" id="{1EDB25B7-A7EC-4686-C71A-8994657558B2}"/>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uble Wave 93">
                  <a:extLst>
                    <a:ext uri="{FF2B5EF4-FFF2-40B4-BE49-F238E27FC236}">
                      <a16:creationId xmlns:a16="http://schemas.microsoft.com/office/drawing/2014/main" id="{7EEB931C-D6C6-9714-F081-52D8649A4D82}"/>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41">
                  <a:extLst>
                    <a:ext uri="{FF2B5EF4-FFF2-40B4-BE49-F238E27FC236}">
                      <a16:creationId xmlns:a16="http://schemas.microsoft.com/office/drawing/2014/main" id="{F43C0D7D-328C-9AD5-B537-D8DA1C45C6C9}"/>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169">
              <a:extLst>
                <a:ext uri="{FF2B5EF4-FFF2-40B4-BE49-F238E27FC236}">
                  <a16:creationId xmlns:a16="http://schemas.microsoft.com/office/drawing/2014/main" id="{1AD3A504-AA5D-F139-23E3-7962C9EF40A1}"/>
                </a:ext>
              </a:extLst>
            </p:cNvPr>
            <p:cNvGrpSpPr/>
            <p:nvPr/>
          </p:nvGrpSpPr>
          <p:grpSpPr>
            <a:xfrm>
              <a:off x="796629" y="5340611"/>
              <a:ext cx="2194826" cy="800764"/>
              <a:chOff x="0" y="4648200"/>
              <a:chExt cx="3986134" cy="1541489"/>
            </a:xfrm>
          </p:grpSpPr>
          <p:grpSp>
            <p:nvGrpSpPr>
              <p:cNvPr id="63" name="Group 138">
                <a:extLst>
                  <a:ext uri="{FF2B5EF4-FFF2-40B4-BE49-F238E27FC236}">
                    <a16:creationId xmlns:a16="http://schemas.microsoft.com/office/drawing/2014/main" id="{2452F1DD-5559-0768-012F-1DC23A594A87}"/>
                  </a:ext>
                </a:extLst>
              </p:cNvPr>
              <p:cNvGrpSpPr/>
              <p:nvPr/>
            </p:nvGrpSpPr>
            <p:grpSpPr>
              <a:xfrm>
                <a:off x="0" y="4648200"/>
                <a:ext cx="1600200" cy="1524000"/>
                <a:chOff x="533400" y="4648200"/>
                <a:chExt cx="1905000" cy="1828800"/>
              </a:xfrm>
            </p:grpSpPr>
            <p:sp>
              <p:nvSpPr>
                <p:cNvPr id="87" name="Plus 33">
                  <a:extLst>
                    <a:ext uri="{FF2B5EF4-FFF2-40B4-BE49-F238E27FC236}">
                      <a16:creationId xmlns:a16="http://schemas.microsoft.com/office/drawing/2014/main" id="{50D4ADFF-1667-6D3F-F172-4CA50DC44EA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81321585-2182-634E-DFF7-9698B45B0C3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AC79AB89-93C3-20C0-54A0-E4C4500EA100}"/>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4729FD2C-3876-9F7F-C262-9824240481B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139">
                <a:extLst>
                  <a:ext uri="{FF2B5EF4-FFF2-40B4-BE49-F238E27FC236}">
                    <a16:creationId xmlns:a16="http://schemas.microsoft.com/office/drawing/2014/main" id="{51D4F72E-995C-BECD-9039-BD22F0FB4E43}"/>
                  </a:ext>
                </a:extLst>
              </p:cNvPr>
              <p:cNvGrpSpPr/>
              <p:nvPr/>
            </p:nvGrpSpPr>
            <p:grpSpPr>
              <a:xfrm>
                <a:off x="1182973" y="4665689"/>
                <a:ext cx="1600200" cy="1524000"/>
                <a:chOff x="533400" y="4648200"/>
                <a:chExt cx="1905000" cy="1828800"/>
              </a:xfrm>
            </p:grpSpPr>
            <p:sp>
              <p:nvSpPr>
                <p:cNvPr id="83" name="Plus 29">
                  <a:extLst>
                    <a:ext uri="{FF2B5EF4-FFF2-40B4-BE49-F238E27FC236}">
                      <a16:creationId xmlns:a16="http://schemas.microsoft.com/office/drawing/2014/main" id="{0988F5C9-F235-138C-F1E9-85B3378A9A6D}"/>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0E524592-F10B-FCB3-131A-4FFACB68245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1597A05A-F30C-7171-5AF3-B28CEF7FF9A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56DDB33E-097B-7345-5157-B0434488966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44">
                <a:extLst>
                  <a:ext uri="{FF2B5EF4-FFF2-40B4-BE49-F238E27FC236}">
                    <a16:creationId xmlns:a16="http://schemas.microsoft.com/office/drawing/2014/main" id="{DBFAE870-7578-1182-0DC3-3E8351154D3D}"/>
                  </a:ext>
                </a:extLst>
              </p:cNvPr>
              <p:cNvGrpSpPr/>
              <p:nvPr/>
            </p:nvGrpSpPr>
            <p:grpSpPr>
              <a:xfrm>
                <a:off x="2385934" y="4665689"/>
                <a:ext cx="1600200" cy="1524000"/>
                <a:chOff x="533400" y="4648200"/>
                <a:chExt cx="1905000" cy="1828800"/>
              </a:xfrm>
            </p:grpSpPr>
            <p:sp>
              <p:nvSpPr>
                <p:cNvPr id="70" name="Plus 25">
                  <a:extLst>
                    <a:ext uri="{FF2B5EF4-FFF2-40B4-BE49-F238E27FC236}">
                      <a16:creationId xmlns:a16="http://schemas.microsoft.com/office/drawing/2014/main" id="{61F02B38-DC8B-D59F-65CE-DF66C44491C3}"/>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9D0F02BC-DB7B-FE9F-6482-44B445FDFA8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CD7807E7-DE65-AEE5-EA9E-AC57D4307BA2}"/>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FD91E6D1-463F-6C8D-3A07-CE4AE320BA3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6" name="Group 94">
            <a:extLst>
              <a:ext uri="{FF2B5EF4-FFF2-40B4-BE49-F238E27FC236}">
                <a16:creationId xmlns:a16="http://schemas.microsoft.com/office/drawing/2014/main" id="{117C9693-5BCF-740C-7C02-5DE642CFBFD0}"/>
              </a:ext>
            </a:extLst>
          </p:cNvPr>
          <p:cNvGrpSpPr/>
          <p:nvPr/>
        </p:nvGrpSpPr>
        <p:grpSpPr>
          <a:xfrm>
            <a:off x="3467611" y="3689124"/>
            <a:ext cx="1294752" cy="2664286"/>
            <a:chOff x="4405860" y="139189"/>
            <a:chExt cx="2861871" cy="6475262"/>
          </a:xfrm>
        </p:grpSpPr>
        <p:grpSp>
          <p:nvGrpSpPr>
            <p:cNvPr id="567" name="Group 86">
              <a:extLst>
                <a:ext uri="{FF2B5EF4-FFF2-40B4-BE49-F238E27FC236}">
                  <a16:creationId xmlns:a16="http://schemas.microsoft.com/office/drawing/2014/main" id="{0941EF19-5444-4012-110C-BF90173190A2}"/>
                </a:ext>
              </a:extLst>
            </p:cNvPr>
            <p:cNvGrpSpPr/>
            <p:nvPr/>
          </p:nvGrpSpPr>
          <p:grpSpPr>
            <a:xfrm rot="2107423">
              <a:off x="4802579" y="139189"/>
              <a:ext cx="743864" cy="1806453"/>
              <a:chOff x="7696200" y="914400"/>
              <a:chExt cx="685800" cy="2438400"/>
            </a:xfrm>
          </p:grpSpPr>
          <p:sp>
            <p:nvSpPr>
              <p:cNvPr id="167" name="Moon 166">
                <a:extLst>
                  <a:ext uri="{FF2B5EF4-FFF2-40B4-BE49-F238E27FC236}">
                    <a16:creationId xmlns:a16="http://schemas.microsoft.com/office/drawing/2014/main" id="{AF793371-A5FF-72CA-DAE3-42EB2645BD3B}"/>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a:extLst>
                  <a:ext uri="{FF2B5EF4-FFF2-40B4-BE49-F238E27FC236}">
                    <a16:creationId xmlns:a16="http://schemas.microsoft.com/office/drawing/2014/main" id="{0B771967-ADF8-EF95-C9D9-C738D44BDDD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Moon 170">
                <a:extLst>
                  <a:ext uri="{FF2B5EF4-FFF2-40B4-BE49-F238E27FC236}">
                    <a16:creationId xmlns:a16="http://schemas.microsoft.com/office/drawing/2014/main" id="{24FBAEBD-188C-A85C-D759-DC806BE1E82F}"/>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2DAA6838-3704-B50E-FEDC-EF9AACAA58D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8" name="Group 87">
              <a:extLst>
                <a:ext uri="{FF2B5EF4-FFF2-40B4-BE49-F238E27FC236}">
                  <a16:creationId xmlns:a16="http://schemas.microsoft.com/office/drawing/2014/main" id="{88541E72-F891-3E91-590C-CA4136E0E333}"/>
                </a:ext>
              </a:extLst>
            </p:cNvPr>
            <p:cNvGrpSpPr/>
            <p:nvPr/>
          </p:nvGrpSpPr>
          <p:grpSpPr>
            <a:xfrm rot="19262140" flipH="1">
              <a:off x="6126313" y="231425"/>
              <a:ext cx="743864" cy="1645187"/>
              <a:chOff x="7696200" y="914400"/>
              <a:chExt cx="685800" cy="2438400"/>
            </a:xfrm>
          </p:grpSpPr>
          <p:sp>
            <p:nvSpPr>
              <p:cNvPr id="156" name="Moon 155">
                <a:extLst>
                  <a:ext uri="{FF2B5EF4-FFF2-40B4-BE49-F238E27FC236}">
                    <a16:creationId xmlns:a16="http://schemas.microsoft.com/office/drawing/2014/main" id="{226DD274-C6EE-A03A-FC9C-5E0E445725B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a:extLst>
                  <a:ext uri="{FF2B5EF4-FFF2-40B4-BE49-F238E27FC236}">
                    <a16:creationId xmlns:a16="http://schemas.microsoft.com/office/drawing/2014/main" id="{1AFD65E6-4BBA-5761-D662-FC96E62778D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a:extLst>
                  <a:ext uri="{FF2B5EF4-FFF2-40B4-BE49-F238E27FC236}">
                    <a16:creationId xmlns:a16="http://schemas.microsoft.com/office/drawing/2014/main" id="{E3770A5E-FB03-6983-61A0-FA978A80AF0A}"/>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83FA960F-8558-E2C8-DAD8-2637551F7F9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9" name="Group 47">
              <a:extLst>
                <a:ext uri="{FF2B5EF4-FFF2-40B4-BE49-F238E27FC236}">
                  <a16:creationId xmlns:a16="http://schemas.microsoft.com/office/drawing/2014/main" id="{0423D9F1-D51D-D13F-E716-4E93C88CE89E}"/>
                </a:ext>
              </a:extLst>
            </p:cNvPr>
            <p:cNvGrpSpPr/>
            <p:nvPr/>
          </p:nvGrpSpPr>
          <p:grpSpPr>
            <a:xfrm rot="562843">
              <a:off x="5697438" y="5840305"/>
              <a:ext cx="666047" cy="774146"/>
              <a:chOff x="6106804" y="4039302"/>
              <a:chExt cx="666047" cy="774146"/>
            </a:xfrm>
          </p:grpSpPr>
          <p:sp>
            <p:nvSpPr>
              <p:cNvPr id="152" name="Oval 151">
                <a:extLst>
                  <a:ext uri="{FF2B5EF4-FFF2-40B4-BE49-F238E27FC236}">
                    <a16:creationId xmlns:a16="http://schemas.microsoft.com/office/drawing/2014/main" id="{459AA051-0EA6-FBA7-AF1D-6E8160C109E8}"/>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67B472E3-64AA-9BA2-FADD-E97786191E6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5E807123-DC1D-126A-7B81-1F073F3CA2B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0" name="Group 47">
              <a:extLst>
                <a:ext uri="{FF2B5EF4-FFF2-40B4-BE49-F238E27FC236}">
                  <a16:creationId xmlns:a16="http://schemas.microsoft.com/office/drawing/2014/main" id="{CE167399-48C4-2810-8D79-36266CB962CB}"/>
                </a:ext>
              </a:extLst>
            </p:cNvPr>
            <p:cNvGrpSpPr/>
            <p:nvPr/>
          </p:nvGrpSpPr>
          <p:grpSpPr>
            <a:xfrm rot="2613352">
              <a:off x="5128037" y="5761712"/>
              <a:ext cx="666047" cy="774146"/>
              <a:chOff x="6106804" y="4039302"/>
              <a:chExt cx="666047" cy="774146"/>
            </a:xfrm>
          </p:grpSpPr>
          <p:sp>
            <p:nvSpPr>
              <p:cNvPr id="149" name="Oval 148">
                <a:extLst>
                  <a:ext uri="{FF2B5EF4-FFF2-40B4-BE49-F238E27FC236}">
                    <a16:creationId xmlns:a16="http://schemas.microsoft.com/office/drawing/2014/main" id="{16D7D959-177D-1707-B98E-933A5647212B}"/>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8444A6D8-C053-3A35-8CC1-3A0F1BC8EFE6}"/>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86D16851-7D7D-05C6-D686-5A5EC10E598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1" name="Oval 570">
              <a:extLst>
                <a:ext uri="{FF2B5EF4-FFF2-40B4-BE49-F238E27FC236}">
                  <a16:creationId xmlns:a16="http://schemas.microsoft.com/office/drawing/2014/main" id="{BC762F0D-C1C4-D5DA-E01C-2CB7C60A896E}"/>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a:extLst>
                <a:ext uri="{FF2B5EF4-FFF2-40B4-BE49-F238E27FC236}">
                  <a16:creationId xmlns:a16="http://schemas.microsoft.com/office/drawing/2014/main" id="{803CDAD0-0FD8-9754-3182-14C0CC2C2DA9}"/>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Trapezoid 572">
              <a:extLst>
                <a:ext uri="{FF2B5EF4-FFF2-40B4-BE49-F238E27FC236}">
                  <a16:creationId xmlns:a16="http://schemas.microsoft.com/office/drawing/2014/main" id="{C31DD099-322C-FDDB-2B66-0B06C0F6FE9A}"/>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Trapezoid 573">
              <a:extLst>
                <a:ext uri="{FF2B5EF4-FFF2-40B4-BE49-F238E27FC236}">
                  <a16:creationId xmlns:a16="http://schemas.microsoft.com/office/drawing/2014/main" id="{C17C16E7-8508-3BCF-3C90-3164CEEBF86F}"/>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Trapezoid 574">
              <a:extLst>
                <a:ext uri="{FF2B5EF4-FFF2-40B4-BE49-F238E27FC236}">
                  <a16:creationId xmlns:a16="http://schemas.microsoft.com/office/drawing/2014/main" id="{1301E25F-A807-EE8A-F2E3-117C0E532E94}"/>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05C48A55-DBE6-D434-D572-5FEE815C3948}"/>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a:extLst>
                <a:ext uri="{FF2B5EF4-FFF2-40B4-BE49-F238E27FC236}">
                  <a16:creationId xmlns:a16="http://schemas.microsoft.com/office/drawing/2014/main" id="{BA6D4720-F22B-055E-78B9-EDEA03CFCE10}"/>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id="{BD6E86F1-5806-1101-9907-7C10C3019F88}"/>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A84B20DE-5BAA-668A-D105-060160AAECFB}"/>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6DC4AB46-D9A5-7585-8D3C-A513799F1933}"/>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57">
              <a:extLst>
                <a:ext uri="{FF2B5EF4-FFF2-40B4-BE49-F238E27FC236}">
                  <a16:creationId xmlns:a16="http://schemas.microsoft.com/office/drawing/2014/main" id="{7413D5CA-05F8-C427-76F9-37E239D07F1D}"/>
                </a:ext>
              </a:extLst>
            </p:cNvPr>
            <p:cNvGrpSpPr/>
            <p:nvPr/>
          </p:nvGrpSpPr>
          <p:grpSpPr>
            <a:xfrm>
              <a:off x="4953000" y="5334000"/>
              <a:ext cx="1828800" cy="609600"/>
              <a:chOff x="1371600" y="3962400"/>
              <a:chExt cx="6705600" cy="2057400"/>
            </a:xfrm>
          </p:grpSpPr>
          <p:grpSp>
            <p:nvGrpSpPr>
              <p:cNvPr id="137" name="Group 195">
                <a:extLst>
                  <a:ext uri="{FF2B5EF4-FFF2-40B4-BE49-F238E27FC236}">
                    <a16:creationId xmlns:a16="http://schemas.microsoft.com/office/drawing/2014/main" id="{7111C6D5-80A8-8C86-EF6D-9B3333E8038E}"/>
                  </a:ext>
                </a:extLst>
              </p:cNvPr>
              <p:cNvGrpSpPr/>
              <p:nvPr/>
            </p:nvGrpSpPr>
            <p:grpSpPr>
              <a:xfrm>
                <a:off x="1371600" y="3962400"/>
                <a:ext cx="1676400" cy="2057400"/>
                <a:chOff x="1371600" y="3962400"/>
                <a:chExt cx="1676400" cy="2057400"/>
              </a:xfrm>
            </p:grpSpPr>
            <p:sp>
              <p:nvSpPr>
                <p:cNvPr id="147" name="Right Arrow Callout 111">
                  <a:extLst>
                    <a:ext uri="{FF2B5EF4-FFF2-40B4-BE49-F238E27FC236}">
                      <a16:creationId xmlns:a16="http://schemas.microsoft.com/office/drawing/2014/main" id="{0D7FE4D9-31D1-7527-9FC5-970B4699592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112">
                  <a:extLst>
                    <a:ext uri="{FF2B5EF4-FFF2-40B4-BE49-F238E27FC236}">
                      <a16:creationId xmlns:a16="http://schemas.microsoft.com/office/drawing/2014/main" id="{FECC71A4-3A29-3706-15B3-0B79653A6BE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96">
                <a:extLst>
                  <a:ext uri="{FF2B5EF4-FFF2-40B4-BE49-F238E27FC236}">
                    <a16:creationId xmlns:a16="http://schemas.microsoft.com/office/drawing/2014/main" id="{D57CEC74-901D-9C34-27B6-C88B2999D019}"/>
                  </a:ext>
                </a:extLst>
              </p:cNvPr>
              <p:cNvGrpSpPr/>
              <p:nvPr/>
            </p:nvGrpSpPr>
            <p:grpSpPr>
              <a:xfrm>
                <a:off x="3048000" y="3962400"/>
                <a:ext cx="1676400" cy="2057400"/>
                <a:chOff x="1371600" y="3962400"/>
                <a:chExt cx="1676400" cy="2057400"/>
              </a:xfrm>
            </p:grpSpPr>
            <p:sp>
              <p:nvSpPr>
                <p:cNvPr id="145" name="Right Arrow Callout 109">
                  <a:extLst>
                    <a:ext uri="{FF2B5EF4-FFF2-40B4-BE49-F238E27FC236}">
                      <a16:creationId xmlns:a16="http://schemas.microsoft.com/office/drawing/2014/main" id="{BE1D7FCA-8870-CFB3-3EB9-1DB636D7A3B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Quad Arrow 110">
                  <a:extLst>
                    <a:ext uri="{FF2B5EF4-FFF2-40B4-BE49-F238E27FC236}">
                      <a16:creationId xmlns:a16="http://schemas.microsoft.com/office/drawing/2014/main" id="{BC0AE830-EB3E-B436-4DE3-0BC532EE4D9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99">
                <a:extLst>
                  <a:ext uri="{FF2B5EF4-FFF2-40B4-BE49-F238E27FC236}">
                    <a16:creationId xmlns:a16="http://schemas.microsoft.com/office/drawing/2014/main" id="{6F9A80BA-5371-D8AB-60C4-0AD02766490C}"/>
                  </a:ext>
                </a:extLst>
              </p:cNvPr>
              <p:cNvGrpSpPr/>
              <p:nvPr/>
            </p:nvGrpSpPr>
            <p:grpSpPr>
              <a:xfrm>
                <a:off x="4724400" y="3962400"/>
                <a:ext cx="1676400" cy="2057400"/>
                <a:chOff x="1371600" y="3962400"/>
                <a:chExt cx="1676400" cy="2057400"/>
              </a:xfrm>
            </p:grpSpPr>
            <p:sp>
              <p:nvSpPr>
                <p:cNvPr id="143" name="Right Arrow Callout 107">
                  <a:extLst>
                    <a:ext uri="{FF2B5EF4-FFF2-40B4-BE49-F238E27FC236}">
                      <a16:creationId xmlns:a16="http://schemas.microsoft.com/office/drawing/2014/main" id="{3C056EB0-DAA8-73BE-D3EE-13AF80E711E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Quad Arrow 108">
                  <a:extLst>
                    <a:ext uri="{FF2B5EF4-FFF2-40B4-BE49-F238E27FC236}">
                      <a16:creationId xmlns:a16="http://schemas.microsoft.com/office/drawing/2014/main" id="{49F13ABA-8833-09A3-97FB-4ED18E3E79C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202">
                <a:extLst>
                  <a:ext uri="{FF2B5EF4-FFF2-40B4-BE49-F238E27FC236}">
                    <a16:creationId xmlns:a16="http://schemas.microsoft.com/office/drawing/2014/main" id="{8873ACD7-4C8A-CDFB-95CE-58122D9F77DA}"/>
                  </a:ext>
                </a:extLst>
              </p:cNvPr>
              <p:cNvGrpSpPr/>
              <p:nvPr/>
            </p:nvGrpSpPr>
            <p:grpSpPr>
              <a:xfrm>
                <a:off x="6400800" y="3962400"/>
                <a:ext cx="1676400" cy="2057400"/>
                <a:chOff x="1371600" y="3962400"/>
                <a:chExt cx="1676400" cy="2057400"/>
              </a:xfrm>
            </p:grpSpPr>
            <p:sp>
              <p:nvSpPr>
                <p:cNvPr id="141" name="Right Arrow Callout 105">
                  <a:extLst>
                    <a:ext uri="{FF2B5EF4-FFF2-40B4-BE49-F238E27FC236}">
                      <a16:creationId xmlns:a16="http://schemas.microsoft.com/office/drawing/2014/main" id="{E306C28F-F7C2-FC3D-D7F9-4E988D0EA3B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Quad Arrow 106">
                  <a:extLst>
                    <a:ext uri="{FF2B5EF4-FFF2-40B4-BE49-F238E27FC236}">
                      <a16:creationId xmlns:a16="http://schemas.microsoft.com/office/drawing/2014/main" id="{FE626655-6EEB-8CCB-C37E-5CA34E70EB4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Cloud 133">
              <a:extLst>
                <a:ext uri="{FF2B5EF4-FFF2-40B4-BE49-F238E27FC236}">
                  <a16:creationId xmlns:a16="http://schemas.microsoft.com/office/drawing/2014/main" id="{62860798-484E-3CB1-2A77-AD6FC5B29839}"/>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Delay 134">
              <a:extLst>
                <a:ext uri="{FF2B5EF4-FFF2-40B4-BE49-F238E27FC236}">
                  <a16:creationId xmlns:a16="http://schemas.microsoft.com/office/drawing/2014/main" id="{8147E51C-22F3-C852-938F-1AD5BBDB8E08}"/>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60B35DD4-EA31-450A-E4C6-0EA75FD8A192}"/>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281">
            <a:extLst>
              <a:ext uri="{FF2B5EF4-FFF2-40B4-BE49-F238E27FC236}">
                <a16:creationId xmlns:a16="http://schemas.microsoft.com/office/drawing/2014/main" id="{B023C48A-B06D-CCED-509E-E8FABF5A054D}"/>
              </a:ext>
            </a:extLst>
          </p:cNvPr>
          <p:cNvGrpSpPr/>
          <p:nvPr/>
        </p:nvGrpSpPr>
        <p:grpSpPr>
          <a:xfrm>
            <a:off x="262803" y="3936723"/>
            <a:ext cx="1234157" cy="2468313"/>
            <a:chOff x="2013412" y="762000"/>
            <a:chExt cx="2482388" cy="4875375"/>
          </a:xfrm>
        </p:grpSpPr>
        <p:sp>
          <p:nvSpPr>
            <p:cNvPr id="179" name="Oval 178">
              <a:extLst>
                <a:ext uri="{FF2B5EF4-FFF2-40B4-BE49-F238E27FC236}">
                  <a16:creationId xmlns:a16="http://schemas.microsoft.com/office/drawing/2014/main" id="{77BD6125-A227-8902-300A-66C79A540CBF}"/>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0A9B2DA1-A1E3-A8A4-A285-A54EDAC8DFC2}"/>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ound Diagonal Corner Rectangle 253">
              <a:extLst>
                <a:ext uri="{FF2B5EF4-FFF2-40B4-BE49-F238E27FC236}">
                  <a16:creationId xmlns:a16="http://schemas.microsoft.com/office/drawing/2014/main" id="{E0054520-14A7-B7DC-4F94-0459CF726670}"/>
                </a:ext>
              </a:extLst>
            </p:cNvPr>
            <p:cNvSpPr/>
            <p:nvPr/>
          </p:nvSpPr>
          <p:spPr>
            <a:xfrm rot="16200000">
              <a:off x="2438400" y="1066800"/>
              <a:ext cx="1752600" cy="1600200"/>
            </a:xfrm>
            <a:prstGeom prst="round2DiagRect">
              <a:avLst>
                <a:gd name="adj1" fmla="val 16667"/>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a:extLst>
                <a:ext uri="{FF2B5EF4-FFF2-40B4-BE49-F238E27FC236}">
                  <a16:creationId xmlns:a16="http://schemas.microsoft.com/office/drawing/2014/main" id="{966C0AE4-98B4-8F9B-B8B5-BBDEE2F2B5BE}"/>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1B52B830-54E1-6939-5E4C-806BDF0C3846}"/>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36F6CC52-F11F-C640-46A5-1D36ABB3D0F0}"/>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Trapezoid 247">
              <a:extLst>
                <a:ext uri="{FF2B5EF4-FFF2-40B4-BE49-F238E27FC236}">
                  <a16:creationId xmlns:a16="http://schemas.microsoft.com/office/drawing/2014/main" id="{DE5AD666-86C0-815C-CCB1-A67087425487}"/>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a:extLst>
                <a:ext uri="{FF2B5EF4-FFF2-40B4-BE49-F238E27FC236}">
                  <a16:creationId xmlns:a16="http://schemas.microsoft.com/office/drawing/2014/main" id="{97A96AB2-D5DA-7DEE-34AF-7E9389E7C940}"/>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C7B0CD10-6444-14F0-B52E-184FA08E1DFC}"/>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49FE98CB-B68C-95B4-9887-E790978A7717}"/>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9" name="Group 57">
              <a:extLst>
                <a:ext uri="{FF2B5EF4-FFF2-40B4-BE49-F238E27FC236}">
                  <a16:creationId xmlns:a16="http://schemas.microsoft.com/office/drawing/2014/main" id="{348EAD8E-4139-9B75-AC41-85D3F0E49000}"/>
                </a:ext>
              </a:extLst>
            </p:cNvPr>
            <p:cNvGrpSpPr/>
            <p:nvPr/>
          </p:nvGrpSpPr>
          <p:grpSpPr>
            <a:xfrm>
              <a:off x="2590800" y="3733800"/>
              <a:ext cx="1524000" cy="506039"/>
              <a:chOff x="6096000" y="1376597"/>
              <a:chExt cx="3810000" cy="1867525"/>
            </a:xfrm>
          </p:grpSpPr>
          <p:grpSp>
            <p:nvGrpSpPr>
              <p:cNvPr id="595" name="Group 34">
                <a:extLst>
                  <a:ext uri="{FF2B5EF4-FFF2-40B4-BE49-F238E27FC236}">
                    <a16:creationId xmlns:a16="http://schemas.microsoft.com/office/drawing/2014/main" id="{6B0ED7FE-728C-5392-8AAA-AFDD906DCBC6}"/>
                  </a:ext>
                </a:extLst>
              </p:cNvPr>
              <p:cNvGrpSpPr/>
              <p:nvPr/>
            </p:nvGrpSpPr>
            <p:grpSpPr>
              <a:xfrm>
                <a:off x="6096000" y="1447800"/>
                <a:ext cx="3810000" cy="1752600"/>
                <a:chOff x="4800600" y="183630"/>
                <a:chExt cx="5791200" cy="1311639"/>
              </a:xfrm>
            </p:grpSpPr>
            <p:grpSp>
              <p:nvGrpSpPr>
                <p:cNvPr id="606" name="Group 28">
                  <a:extLst>
                    <a:ext uri="{FF2B5EF4-FFF2-40B4-BE49-F238E27FC236}">
                      <a16:creationId xmlns:a16="http://schemas.microsoft.com/office/drawing/2014/main" id="{028E4D54-F955-301D-02DA-AA9635FD3C68}"/>
                    </a:ext>
                  </a:extLst>
                </p:cNvPr>
                <p:cNvGrpSpPr/>
                <p:nvPr/>
              </p:nvGrpSpPr>
              <p:grpSpPr>
                <a:xfrm>
                  <a:off x="4800600" y="184879"/>
                  <a:ext cx="2895600" cy="1295400"/>
                  <a:chOff x="4800600" y="184879"/>
                  <a:chExt cx="2895600" cy="1295400"/>
                </a:xfrm>
              </p:grpSpPr>
              <p:sp>
                <p:nvSpPr>
                  <p:cNvPr id="612" name="Flowchart: Decision 611">
                    <a:extLst>
                      <a:ext uri="{FF2B5EF4-FFF2-40B4-BE49-F238E27FC236}">
                        <a16:creationId xmlns:a16="http://schemas.microsoft.com/office/drawing/2014/main" id="{D7F0B0C4-C483-943A-7935-3E7002E0B737}"/>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Flowchart: Decision 612">
                    <a:extLst>
                      <a:ext uri="{FF2B5EF4-FFF2-40B4-BE49-F238E27FC236}">
                        <a16:creationId xmlns:a16="http://schemas.microsoft.com/office/drawing/2014/main" id="{DAEB21B3-1AA0-F905-3563-FBE247863E1D}"/>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4-Point Star 305">
                    <a:extLst>
                      <a:ext uri="{FF2B5EF4-FFF2-40B4-BE49-F238E27FC236}">
                        <a16:creationId xmlns:a16="http://schemas.microsoft.com/office/drawing/2014/main" id="{ABB9FE1B-59DA-A361-84EC-53B527389DD0}"/>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7" name="Group 29">
                  <a:extLst>
                    <a:ext uri="{FF2B5EF4-FFF2-40B4-BE49-F238E27FC236}">
                      <a16:creationId xmlns:a16="http://schemas.microsoft.com/office/drawing/2014/main" id="{8D23C90C-4A37-6A35-9F76-EE25CA2D1FBE}"/>
                    </a:ext>
                  </a:extLst>
                </p:cNvPr>
                <p:cNvGrpSpPr/>
                <p:nvPr/>
              </p:nvGrpSpPr>
              <p:grpSpPr>
                <a:xfrm>
                  <a:off x="7696200" y="183630"/>
                  <a:ext cx="2895600" cy="1295400"/>
                  <a:chOff x="4800600" y="184879"/>
                  <a:chExt cx="2895600" cy="1295400"/>
                </a:xfrm>
              </p:grpSpPr>
              <p:sp>
                <p:nvSpPr>
                  <p:cNvPr id="609" name="Flowchart: Decision 608">
                    <a:extLst>
                      <a:ext uri="{FF2B5EF4-FFF2-40B4-BE49-F238E27FC236}">
                        <a16:creationId xmlns:a16="http://schemas.microsoft.com/office/drawing/2014/main" id="{A7CB92A3-387B-0B5B-21EA-B1BC3AE80812}"/>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Flowchart: Decision 609">
                    <a:extLst>
                      <a:ext uri="{FF2B5EF4-FFF2-40B4-BE49-F238E27FC236}">
                        <a16:creationId xmlns:a16="http://schemas.microsoft.com/office/drawing/2014/main" id="{45F6A589-DD1E-EB51-5C77-F67FBDA43125}"/>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4-Point Star 302">
                    <a:extLst>
                      <a:ext uri="{FF2B5EF4-FFF2-40B4-BE49-F238E27FC236}">
                        <a16:creationId xmlns:a16="http://schemas.microsoft.com/office/drawing/2014/main" id="{4F58EFDC-05BA-5DF9-1EF5-F578098D6E6A}"/>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8" name="4-Point Star 299">
                  <a:extLst>
                    <a:ext uri="{FF2B5EF4-FFF2-40B4-BE49-F238E27FC236}">
                      <a16:creationId xmlns:a16="http://schemas.microsoft.com/office/drawing/2014/main" id="{78CD63E7-F64E-4C5E-7FC3-9F7634F10997}"/>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6" name="Oval 595">
                <a:extLst>
                  <a:ext uri="{FF2B5EF4-FFF2-40B4-BE49-F238E27FC236}">
                    <a16:creationId xmlns:a16="http://schemas.microsoft.com/office/drawing/2014/main" id="{137B6D02-00E6-CF97-C6BA-57F51E6B51A5}"/>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a:extLst>
                  <a:ext uri="{FF2B5EF4-FFF2-40B4-BE49-F238E27FC236}">
                    <a16:creationId xmlns:a16="http://schemas.microsoft.com/office/drawing/2014/main" id="{5348EE30-621C-BD18-66D2-CB9CFAEA34CB}"/>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49D472F8-EDEB-CC35-B8A6-7A845E90DF93}"/>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a:extLst>
                  <a:ext uri="{FF2B5EF4-FFF2-40B4-BE49-F238E27FC236}">
                    <a16:creationId xmlns:a16="http://schemas.microsoft.com/office/drawing/2014/main" id="{63B2758F-549E-226F-2229-C25EFEE89478}"/>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a:extLst>
                  <a:ext uri="{FF2B5EF4-FFF2-40B4-BE49-F238E27FC236}">
                    <a16:creationId xmlns:a16="http://schemas.microsoft.com/office/drawing/2014/main" id="{F95AAC39-4906-613F-3572-E753C96D1F2A}"/>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a:extLst>
                  <a:ext uri="{FF2B5EF4-FFF2-40B4-BE49-F238E27FC236}">
                    <a16:creationId xmlns:a16="http://schemas.microsoft.com/office/drawing/2014/main" id="{4501EF90-3953-EA28-F3B9-361FA356DACD}"/>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a:extLst>
                  <a:ext uri="{FF2B5EF4-FFF2-40B4-BE49-F238E27FC236}">
                    <a16:creationId xmlns:a16="http://schemas.microsoft.com/office/drawing/2014/main" id="{4B80DED6-52C3-B521-7790-E789AD80EA28}"/>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B4DC65A4-89DA-A276-4D1C-A21C15B0680E}"/>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a:extLst>
                  <a:ext uri="{FF2B5EF4-FFF2-40B4-BE49-F238E27FC236}">
                    <a16:creationId xmlns:a16="http://schemas.microsoft.com/office/drawing/2014/main" id="{2C1843B1-1169-5131-F7AF-D34BD113FC4E}"/>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a:extLst>
                  <a:ext uri="{FF2B5EF4-FFF2-40B4-BE49-F238E27FC236}">
                    <a16:creationId xmlns:a16="http://schemas.microsoft.com/office/drawing/2014/main" id="{6A647B15-6ED3-C748-214B-9901701B77A5}"/>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Flowchart: Delay 279">
              <a:extLst>
                <a:ext uri="{FF2B5EF4-FFF2-40B4-BE49-F238E27FC236}">
                  <a16:creationId xmlns:a16="http://schemas.microsoft.com/office/drawing/2014/main" id="{B5350AF0-8A42-F432-03AF-2121D799A5E8}"/>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1" name="Group 58">
              <a:extLst>
                <a:ext uri="{FF2B5EF4-FFF2-40B4-BE49-F238E27FC236}">
                  <a16:creationId xmlns:a16="http://schemas.microsoft.com/office/drawing/2014/main" id="{12F1303E-FCB8-9CDC-9102-6B9FC75B7F19}"/>
                </a:ext>
              </a:extLst>
            </p:cNvPr>
            <p:cNvGrpSpPr/>
            <p:nvPr/>
          </p:nvGrpSpPr>
          <p:grpSpPr>
            <a:xfrm>
              <a:off x="2514600" y="1066800"/>
              <a:ext cx="1524000" cy="506039"/>
              <a:chOff x="6096000" y="1376597"/>
              <a:chExt cx="3810000" cy="1867525"/>
            </a:xfrm>
          </p:grpSpPr>
          <p:grpSp>
            <p:nvGrpSpPr>
              <p:cNvPr id="429" name="Group 34">
                <a:extLst>
                  <a:ext uri="{FF2B5EF4-FFF2-40B4-BE49-F238E27FC236}">
                    <a16:creationId xmlns:a16="http://schemas.microsoft.com/office/drawing/2014/main" id="{0B5A4CC9-E60A-CAF7-2E93-98EB4390D8C9}"/>
                  </a:ext>
                </a:extLst>
              </p:cNvPr>
              <p:cNvGrpSpPr/>
              <p:nvPr/>
            </p:nvGrpSpPr>
            <p:grpSpPr>
              <a:xfrm>
                <a:off x="6096000" y="1447800"/>
                <a:ext cx="3810000" cy="1752600"/>
                <a:chOff x="4800600" y="183630"/>
                <a:chExt cx="5791200" cy="1311639"/>
              </a:xfrm>
            </p:grpSpPr>
            <p:grpSp>
              <p:nvGrpSpPr>
                <p:cNvPr id="586" name="Group 308">
                  <a:extLst>
                    <a:ext uri="{FF2B5EF4-FFF2-40B4-BE49-F238E27FC236}">
                      <a16:creationId xmlns:a16="http://schemas.microsoft.com/office/drawing/2014/main" id="{52CB08D4-DA2F-58C6-4C4E-1E88DED83BB3}"/>
                    </a:ext>
                  </a:extLst>
                </p:cNvPr>
                <p:cNvGrpSpPr/>
                <p:nvPr/>
              </p:nvGrpSpPr>
              <p:grpSpPr>
                <a:xfrm>
                  <a:off x="4800600" y="184879"/>
                  <a:ext cx="2895600" cy="1295400"/>
                  <a:chOff x="4800600" y="184879"/>
                  <a:chExt cx="2895600" cy="1295400"/>
                </a:xfrm>
              </p:grpSpPr>
              <p:sp>
                <p:nvSpPr>
                  <p:cNvPr id="592" name="Flowchart: Decision 591">
                    <a:extLst>
                      <a:ext uri="{FF2B5EF4-FFF2-40B4-BE49-F238E27FC236}">
                        <a16:creationId xmlns:a16="http://schemas.microsoft.com/office/drawing/2014/main" id="{6E86B10D-D618-24FD-D568-2216646DCDCA}"/>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Flowchart: Decision 592">
                    <a:extLst>
                      <a:ext uri="{FF2B5EF4-FFF2-40B4-BE49-F238E27FC236}">
                        <a16:creationId xmlns:a16="http://schemas.microsoft.com/office/drawing/2014/main" id="{9E98F941-B5CA-CC01-C382-D518C58D4907}"/>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4-Point Star 285">
                    <a:extLst>
                      <a:ext uri="{FF2B5EF4-FFF2-40B4-BE49-F238E27FC236}">
                        <a16:creationId xmlns:a16="http://schemas.microsoft.com/office/drawing/2014/main" id="{960058B9-BDDD-989D-C34C-B0813949123C}"/>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7" name="Group 309">
                  <a:extLst>
                    <a:ext uri="{FF2B5EF4-FFF2-40B4-BE49-F238E27FC236}">
                      <a16:creationId xmlns:a16="http://schemas.microsoft.com/office/drawing/2014/main" id="{78058DA8-36D0-5693-9A5D-C417AC852477}"/>
                    </a:ext>
                  </a:extLst>
                </p:cNvPr>
                <p:cNvGrpSpPr/>
                <p:nvPr/>
              </p:nvGrpSpPr>
              <p:grpSpPr>
                <a:xfrm>
                  <a:off x="7696200" y="183630"/>
                  <a:ext cx="2895600" cy="1295400"/>
                  <a:chOff x="4800600" y="184879"/>
                  <a:chExt cx="2895600" cy="1295400"/>
                </a:xfrm>
              </p:grpSpPr>
              <p:sp>
                <p:nvSpPr>
                  <p:cNvPr id="589" name="Flowchart: Decision 588">
                    <a:extLst>
                      <a:ext uri="{FF2B5EF4-FFF2-40B4-BE49-F238E27FC236}">
                        <a16:creationId xmlns:a16="http://schemas.microsoft.com/office/drawing/2014/main" id="{0C066B31-A6D2-284C-53E1-75837B443429}"/>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Flowchart: Decision 589">
                    <a:extLst>
                      <a:ext uri="{FF2B5EF4-FFF2-40B4-BE49-F238E27FC236}">
                        <a16:creationId xmlns:a16="http://schemas.microsoft.com/office/drawing/2014/main" id="{19E5F0E4-F43D-0F07-8C33-96812E76F736}"/>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4-Point Star 282">
                    <a:extLst>
                      <a:ext uri="{FF2B5EF4-FFF2-40B4-BE49-F238E27FC236}">
                        <a16:creationId xmlns:a16="http://schemas.microsoft.com/office/drawing/2014/main" id="{A31199F7-4B0C-1DD8-A258-76F12B8B80B2}"/>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8" name="4-Point Star 279">
                  <a:extLst>
                    <a:ext uri="{FF2B5EF4-FFF2-40B4-BE49-F238E27FC236}">
                      <a16:creationId xmlns:a16="http://schemas.microsoft.com/office/drawing/2014/main" id="{B6D681B9-BCE8-278C-6580-B44E32CCE2B3}"/>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6" name="Oval 575">
                <a:extLst>
                  <a:ext uri="{FF2B5EF4-FFF2-40B4-BE49-F238E27FC236}">
                    <a16:creationId xmlns:a16="http://schemas.microsoft.com/office/drawing/2014/main" id="{930BEC85-C8AF-0E1D-8B53-04448C32CABD}"/>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a:extLst>
                  <a:ext uri="{FF2B5EF4-FFF2-40B4-BE49-F238E27FC236}">
                    <a16:creationId xmlns:a16="http://schemas.microsoft.com/office/drawing/2014/main" id="{1C978317-77AF-D36C-83BC-FD7293340A79}"/>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a:extLst>
                  <a:ext uri="{FF2B5EF4-FFF2-40B4-BE49-F238E27FC236}">
                    <a16:creationId xmlns:a16="http://schemas.microsoft.com/office/drawing/2014/main" id="{F21B678A-B8CF-036E-6631-3B208B280C39}"/>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a:extLst>
                  <a:ext uri="{FF2B5EF4-FFF2-40B4-BE49-F238E27FC236}">
                    <a16:creationId xmlns:a16="http://schemas.microsoft.com/office/drawing/2014/main" id="{79DAB856-7778-0CFD-0ECA-3ADD1CE0DC67}"/>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20641DA1-BEFD-8A1A-08CC-4F9F18FED8FB}"/>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B26FF5BA-8A3F-0E37-D593-DC84798A130F}"/>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a:extLst>
                  <a:ext uri="{FF2B5EF4-FFF2-40B4-BE49-F238E27FC236}">
                    <a16:creationId xmlns:a16="http://schemas.microsoft.com/office/drawing/2014/main" id="{1C5F00F0-80D9-2491-6157-394321EB6D3B}"/>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0E6CC798-1D58-4015-A9FE-F3417FEE765E}"/>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A4ED8750-918F-19BC-E109-21B7D8C0F3E1}"/>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a:extLst>
                  <a:ext uri="{FF2B5EF4-FFF2-40B4-BE49-F238E27FC236}">
                    <a16:creationId xmlns:a16="http://schemas.microsoft.com/office/drawing/2014/main" id="{E85AD738-FDD4-3398-EF28-5E577704DF2D}"/>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Round Diagonal Corner Rectangle 264">
              <a:extLst>
                <a:ext uri="{FF2B5EF4-FFF2-40B4-BE49-F238E27FC236}">
                  <a16:creationId xmlns:a16="http://schemas.microsoft.com/office/drawing/2014/main" id="{EA65427C-8709-F8A7-C665-8887C617A6DE}"/>
                </a:ext>
              </a:extLst>
            </p:cNvPr>
            <p:cNvSpPr/>
            <p:nvPr/>
          </p:nvSpPr>
          <p:spPr>
            <a:xfrm rot="18262111">
              <a:off x="2971800" y="2362200"/>
              <a:ext cx="685800" cy="685800"/>
            </a:xfrm>
            <a:prstGeom prst="round2DiagRect">
              <a:avLst>
                <a:gd name="adj1" fmla="val 50000"/>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7F09ED59-E4AC-5A79-8816-A291E6FD7FFC}"/>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2" name="Group 861">
            <a:extLst>
              <a:ext uri="{FF2B5EF4-FFF2-40B4-BE49-F238E27FC236}">
                <a16:creationId xmlns:a16="http://schemas.microsoft.com/office/drawing/2014/main" id="{FC541D78-C564-6431-10EF-4108FB1A7CFA}"/>
              </a:ext>
            </a:extLst>
          </p:cNvPr>
          <p:cNvGrpSpPr/>
          <p:nvPr/>
        </p:nvGrpSpPr>
        <p:grpSpPr>
          <a:xfrm>
            <a:off x="5338319" y="1535963"/>
            <a:ext cx="3139723" cy="1688688"/>
            <a:chOff x="5338319" y="1535963"/>
            <a:chExt cx="3139723" cy="1688688"/>
          </a:xfrm>
        </p:grpSpPr>
        <p:sp>
          <p:nvSpPr>
            <p:cNvPr id="861" name="Double Wave 6">
              <a:extLst>
                <a:ext uri="{FF2B5EF4-FFF2-40B4-BE49-F238E27FC236}">
                  <a16:creationId xmlns:a16="http://schemas.microsoft.com/office/drawing/2014/main" id="{B75E36A3-BF8A-BDBE-BD5D-666B88E3292B}"/>
                </a:ext>
              </a:extLst>
            </p:cNvPr>
            <p:cNvSpPr/>
            <p:nvPr/>
          </p:nvSpPr>
          <p:spPr>
            <a:xfrm>
              <a:off x="5352491" y="2814741"/>
              <a:ext cx="3074322" cy="409910"/>
            </a:xfrm>
            <a:prstGeom prst="doubleWav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 name="Group 614">
              <a:extLst>
                <a:ext uri="{FF2B5EF4-FFF2-40B4-BE49-F238E27FC236}">
                  <a16:creationId xmlns:a16="http://schemas.microsoft.com/office/drawing/2014/main" id="{46A1878B-8A8C-BDE5-F371-1B6C8D1F6E3B}"/>
                </a:ext>
              </a:extLst>
            </p:cNvPr>
            <p:cNvGrpSpPr/>
            <p:nvPr/>
          </p:nvGrpSpPr>
          <p:grpSpPr>
            <a:xfrm>
              <a:off x="5338319" y="1535963"/>
              <a:ext cx="3139723" cy="1383445"/>
              <a:chOff x="1421928" y="2014008"/>
              <a:chExt cx="8975841" cy="3954992"/>
            </a:xfrm>
          </p:grpSpPr>
          <p:grpSp>
            <p:nvGrpSpPr>
              <p:cNvPr id="616" name="Group 141">
                <a:extLst>
                  <a:ext uri="{FF2B5EF4-FFF2-40B4-BE49-F238E27FC236}">
                    <a16:creationId xmlns:a16="http://schemas.microsoft.com/office/drawing/2014/main" id="{52D4040A-6C86-0BBD-4CC1-14C6C53D2396}"/>
                  </a:ext>
                </a:extLst>
              </p:cNvPr>
              <p:cNvGrpSpPr/>
              <p:nvPr/>
            </p:nvGrpSpPr>
            <p:grpSpPr>
              <a:xfrm>
                <a:off x="4022411" y="2406527"/>
                <a:ext cx="1025368" cy="2510385"/>
                <a:chOff x="1747738" y="1143000"/>
                <a:chExt cx="2675816" cy="5410200"/>
              </a:xfrm>
              <a:solidFill>
                <a:schemeClr val="accent6">
                  <a:lumMod val="60000"/>
                  <a:lumOff val="40000"/>
                </a:schemeClr>
              </a:solidFill>
            </p:grpSpPr>
            <p:sp>
              <p:nvSpPr>
                <p:cNvPr id="805" name="Wave 142">
                  <a:extLst>
                    <a:ext uri="{FF2B5EF4-FFF2-40B4-BE49-F238E27FC236}">
                      <a16:creationId xmlns:a16="http://schemas.microsoft.com/office/drawing/2014/main" id="{15DD36A9-FA89-A395-CC53-F623CB6870F6}"/>
                    </a:ext>
                  </a:extLst>
                </p:cNvPr>
                <p:cNvSpPr/>
                <p:nvPr/>
              </p:nvSpPr>
              <p:spPr>
                <a:xfrm rot="5400000">
                  <a:off x="1885798" y="2560371"/>
                  <a:ext cx="2156012" cy="235669"/>
                </a:xfrm>
                <a:prstGeom prst="wave">
                  <a:avLst>
                    <a:gd name="adj1" fmla="val 20000"/>
                    <a:gd name="adj2" fmla="val -16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Wave 143">
                  <a:extLst>
                    <a:ext uri="{FF2B5EF4-FFF2-40B4-BE49-F238E27FC236}">
                      <a16:creationId xmlns:a16="http://schemas.microsoft.com/office/drawing/2014/main" id="{BD873952-4315-2EAE-B00E-4C8411C2FFBB}"/>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7" name="Group 2">
                  <a:extLst>
                    <a:ext uri="{FF2B5EF4-FFF2-40B4-BE49-F238E27FC236}">
                      <a16:creationId xmlns:a16="http://schemas.microsoft.com/office/drawing/2014/main" id="{3528FE29-FDB8-D8A4-53DF-C4BE63FD2A4D}"/>
                    </a:ext>
                  </a:extLst>
                </p:cNvPr>
                <p:cNvGrpSpPr/>
                <p:nvPr/>
              </p:nvGrpSpPr>
              <p:grpSpPr>
                <a:xfrm>
                  <a:off x="2468899" y="3115235"/>
                  <a:ext cx="1004332" cy="932329"/>
                  <a:chOff x="3253121" y="1066802"/>
                  <a:chExt cx="2384351" cy="1922552"/>
                </a:xfrm>
                <a:grpFill/>
              </p:grpSpPr>
              <p:sp>
                <p:nvSpPr>
                  <p:cNvPr id="853" name="Teardrop 852">
                    <a:extLst>
                      <a:ext uri="{FF2B5EF4-FFF2-40B4-BE49-F238E27FC236}">
                        <a16:creationId xmlns:a16="http://schemas.microsoft.com/office/drawing/2014/main" id="{87AB917E-2E30-EBD4-B412-DB321045B41E}"/>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Moon 4">
                    <a:extLst>
                      <a:ext uri="{FF2B5EF4-FFF2-40B4-BE49-F238E27FC236}">
                        <a16:creationId xmlns:a16="http://schemas.microsoft.com/office/drawing/2014/main" id="{1870F9F4-35A4-1403-BDE7-76E794204F13}"/>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Moon 5">
                    <a:extLst>
                      <a:ext uri="{FF2B5EF4-FFF2-40B4-BE49-F238E27FC236}">
                        <a16:creationId xmlns:a16="http://schemas.microsoft.com/office/drawing/2014/main" id="{92E6E2A9-B89F-15CB-1D66-D8E43729ADA6}"/>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Moon 6">
                    <a:extLst>
                      <a:ext uri="{FF2B5EF4-FFF2-40B4-BE49-F238E27FC236}">
                        <a16:creationId xmlns:a16="http://schemas.microsoft.com/office/drawing/2014/main" id="{527E367D-2BC6-6174-6138-73224B320CB9}"/>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Moon 7">
                    <a:extLst>
                      <a:ext uri="{FF2B5EF4-FFF2-40B4-BE49-F238E27FC236}">
                        <a16:creationId xmlns:a16="http://schemas.microsoft.com/office/drawing/2014/main" id="{BF363F60-9C00-A35F-1146-55AB90722E6A}"/>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Moon 8">
                    <a:extLst>
                      <a:ext uri="{FF2B5EF4-FFF2-40B4-BE49-F238E27FC236}">
                        <a16:creationId xmlns:a16="http://schemas.microsoft.com/office/drawing/2014/main" id="{48EBBB9E-7D30-9D3B-F40B-BA97078FDF91}"/>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Moon 9">
                    <a:extLst>
                      <a:ext uri="{FF2B5EF4-FFF2-40B4-BE49-F238E27FC236}">
                        <a16:creationId xmlns:a16="http://schemas.microsoft.com/office/drawing/2014/main" id="{574B221D-176C-66DC-FA7A-FEAC4BE9F6F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Oval 10">
                    <a:extLst>
                      <a:ext uri="{FF2B5EF4-FFF2-40B4-BE49-F238E27FC236}">
                        <a16:creationId xmlns:a16="http://schemas.microsoft.com/office/drawing/2014/main" id="{AE1F9FD7-75CE-1898-776B-7337CAC3C254}"/>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8" name="Group 11">
                  <a:extLst>
                    <a:ext uri="{FF2B5EF4-FFF2-40B4-BE49-F238E27FC236}">
                      <a16:creationId xmlns:a16="http://schemas.microsoft.com/office/drawing/2014/main" id="{4220E4F1-4728-4452-B752-73117217B2BB}"/>
                    </a:ext>
                  </a:extLst>
                </p:cNvPr>
                <p:cNvGrpSpPr/>
                <p:nvPr/>
              </p:nvGrpSpPr>
              <p:grpSpPr>
                <a:xfrm rot="3249924">
                  <a:off x="1735936" y="2283796"/>
                  <a:ext cx="1118259" cy="1094656"/>
                  <a:chOff x="3253123" y="1066800"/>
                  <a:chExt cx="2384352" cy="1922552"/>
                </a:xfrm>
                <a:grpFill/>
              </p:grpSpPr>
              <p:sp>
                <p:nvSpPr>
                  <p:cNvPr id="845" name="Teardrop 844">
                    <a:extLst>
                      <a:ext uri="{FF2B5EF4-FFF2-40B4-BE49-F238E27FC236}">
                        <a16:creationId xmlns:a16="http://schemas.microsoft.com/office/drawing/2014/main" id="{0BE95A0D-9446-3EC4-1582-3312ED6B6FE8}"/>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6" name="Moon 845">
                    <a:extLst>
                      <a:ext uri="{FF2B5EF4-FFF2-40B4-BE49-F238E27FC236}">
                        <a16:creationId xmlns:a16="http://schemas.microsoft.com/office/drawing/2014/main" id="{4112E492-1CD9-4CB4-D004-F5E6B75B8298}"/>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Moon 846">
                    <a:extLst>
                      <a:ext uri="{FF2B5EF4-FFF2-40B4-BE49-F238E27FC236}">
                        <a16:creationId xmlns:a16="http://schemas.microsoft.com/office/drawing/2014/main" id="{187FBE89-033C-CB26-B6AD-FEFC9DDE17A4}"/>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Moon 847">
                    <a:extLst>
                      <a:ext uri="{FF2B5EF4-FFF2-40B4-BE49-F238E27FC236}">
                        <a16:creationId xmlns:a16="http://schemas.microsoft.com/office/drawing/2014/main" id="{B514308F-B94D-046E-CA74-B914E9DE82F6}"/>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Moon 848">
                    <a:extLst>
                      <a:ext uri="{FF2B5EF4-FFF2-40B4-BE49-F238E27FC236}">
                        <a16:creationId xmlns:a16="http://schemas.microsoft.com/office/drawing/2014/main" id="{5D3F83A5-B2FF-EBBA-7461-22C07A4A4ADB}"/>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Moon 849">
                    <a:extLst>
                      <a:ext uri="{FF2B5EF4-FFF2-40B4-BE49-F238E27FC236}">
                        <a16:creationId xmlns:a16="http://schemas.microsoft.com/office/drawing/2014/main" id="{86EB09EC-F496-2A66-5D9E-7A37C58466FC}"/>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Moon 850">
                    <a:extLst>
                      <a:ext uri="{FF2B5EF4-FFF2-40B4-BE49-F238E27FC236}">
                        <a16:creationId xmlns:a16="http://schemas.microsoft.com/office/drawing/2014/main" id="{737BCDEB-47DE-7B74-54CE-A25BA82C4EC9}"/>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Oval 851">
                    <a:extLst>
                      <a:ext uri="{FF2B5EF4-FFF2-40B4-BE49-F238E27FC236}">
                        <a16:creationId xmlns:a16="http://schemas.microsoft.com/office/drawing/2014/main" id="{C0A218AA-D9A7-BF47-3390-240E46B3DEFC}"/>
                      </a:ext>
                    </a:extLst>
                  </p:cNvPr>
                  <p:cNvSpPr/>
                  <p:nvPr/>
                </p:nvSpPr>
                <p:spPr>
                  <a:xfrm>
                    <a:off x="3657600" y="1219200"/>
                    <a:ext cx="1371600" cy="1219200"/>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9" name="Group 22">
                  <a:extLst>
                    <a:ext uri="{FF2B5EF4-FFF2-40B4-BE49-F238E27FC236}">
                      <a16:creationId xmlns:a16="http://schemas.microsoft.com/office/drawing/2014/main" id="{A6C82371-AA3A-63DA-E1D8-B0B5C2847094}"/>
                    </a:ext>
                  </a:extLst>
                </p:cNvPr>
                <p:cNvGrpSpPr/>
                <p:nvPr/>
              </p:nvGrpSpPr>
              <p:grpSpPr>
                <a:xfrm rot="5400000">
                  <a:off x="2045598" y="1154802"/>
                  <a:ext cx="1118259" cy="1094656"/>
                  <a:chOff x="3253123" y="1066800"/>
                  <a:chExt cx="2384352" cy="1922552"/>
                </a:xfrm>
                <a:grpFill/>
              </p:grpSpPr>
              <p:sp>
                <p:nvSpPr>
                  <p:cNvPr id="837" name="Teardrop 836">
                    <a:extLst>
                      <a:ext uri="{FF2B5EF4-FFF2-40B4-BE49-F238E27FC236}">
                        <a16:creationId xmlns:a16="http://schemas.microsoft.com/office/drawing/2014/main" id="{B40534D9-8289-D918-CA89-8149619F632C}"/>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Moon 837">
                    <a:extLst>
                      <a:ext uri="{FF2B5EF4-FFF2-40B4-BE49-F238E27FC236}">
                        <a16:creationId xmlns:a16="http://schemas.microsoft.com/office/drawing/2014/main" id="{80F4358D-A8C9-80C0-CF05-E13F0749C325}"/>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Moon 838">
                    <a:extLst>
                      <a:ext uri="{FF2B5EF4-FFF2-40B4-BE49-F238E27FC236}">
                        <a16:creationId xmlns:a16="http://schemas.microsoft.com/office/drawing/2014/main" id="{EE1F1D13-D148-ED41-F4C4-0165393D73C0}"/>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Moon 839">
                    <a:extLst>
                      <a:ext uri="{FF2B5EF4-FFF2-40B4-BE49-F238E27FC236}">
                        <a16:creationId xmlns:a16="http://schemas.microsoft.com/office/drawing/2014/main" id="{96D582A7-AB82-EFE1-2E38-AE1E5F39A8DC}"/>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Moon 840">
                    <a:extLst>
                      <a:ext uri="{FF2B5EF4-FFF2-40B4-BE49-F238E27FC236}">
                        <a16:creationId xmlns:a16="http://schemas.microsoft.com/office/drawing/2014/main" id="{CBD87522-29E0-5A39-D459-3F3E4F6F1BF1}"/>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Moon 841">
                    <a:extLst>
                      <a:ext uri="{FF2B5EF4-FFF2-40B4-BE49-F238E27FC236}">
                        <a16:creationId xmlns:a16="http://schemas.microsoft.com/office/drawing/2014/main" id="{80658B2E-80D1-46ED-38A9-1F854D62CE5E}"/>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Moon 842">
                    <a:extLst>
                      <a:ext uri="{FF2B5EF4-FFF2-40B4-BE49-F238E27FC236}">
                        <a16:creationId xmlns:a16="http://schemas.microsoft.com/office/drawing/2014/main" id="{1EB35112-9ED7-D50F-DC39-DC97F43E7BA3}"/>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Oval 843">
                    <a:extLst>
                      <a:ext uri="{FF2B5EF4-FFF2-40B4-BE49-F238E27FC236}">
                        <a16:creationId xmlns:a16="http://schemas.microsoft.com/office/drawing/2014/main" id="{57FE976E-1CB2-385D-D67F-DAAB5B2137A0}"/>
                      </a:ext>
                    </a:extLst>
                  </p:cNvPr>
                  <p:cNvSpPr/>
                  <p:nvPr/>
                </p:nvSpPr>
                <p:spPr>
                  <a:xfrm>
                    <a:off x="3657600" y="1219200"/>
                    <a:ext cx="1371600" cy="1219200"/>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0" name="Group 31">
                  <a:extLst>
                    <a:ext uri="{FF2B5EF4-FFF2-40B4-BE49-F238E27FC236}">
                      <a16:creationId xmlns:a16="http://schemas.microsoft.com/office/drawing/2014/main" id="{D5D0423F-8003-825B-80FF-C7DFD50EC875}"/>
                    </a:ext>
                  </a:extLst>
                </p:cNvPr>
                <p:cNvGrpSpPr/>
                <p:nvPr/>
              </p:nvGrpSpPr>
              <p:grpSpPr>
                <a:xfrm rot="18371763">
                  <a:off x="3184558" y="1293913"/>
                  <a:ext cx="1118259" cy="1094656"/>
                  <a:chOff x="3253123" y="1066800"/>
                  <a:chExt cx="2384352" cy="1922552"/>
                </a:xfrm>
                <a:grpFill/>
              </p:grpSpPr>
              <p:sp>
                <p:nvSpPr>
                  <p:cNvPr id="829" name="Teardrop 828">
                    <a:extLst>
                      <a:ext uri="{FF2B5EF4-FFF2-40B4-BE49-F238E27FC236}">
                        <a16:creationId xmlns:a16="http://schemas.microsoft.com/office/drawing/2014/main" id="{C37B8617-B610-7D3D-C1BE-78F844601BAA}"/>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Moon 829">
                    <a:extLst>
                      <a:ext uri="{FF2B5EF4-FFF2-40B4-BE49-F238E27FC236}">
                        <a16:creationId xmlns:a16="http://schemas.microsoft.com/office/drawing/2014/main" id="{15DE21F9-4704-404C-C2A2-DE41595DA6DE}"/>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Moon 830">
                    <a:extLst>
                      <a:ext uri="{FF2B5EF4-FFF2-40B4-BE49-F238E27FC236}">
                        <a16:creationId xmlns:a16="http://schemas.microsoft.com/office/drawing/2014/main" id="{781AF809-1E81-BBCE-46D2-934A43903E79}"/>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Moon 831">
                    <a:extLst>
                      <a:ext uri="{FF2B5EF4-FFF2-40B4-BE49-F238E27FC236}">
                        <a16:creationId xmlns:a16="http://schemas.microsoft.com/office/drawing/2014/main" id="{FA1E9C75-C678-2ADB-A7F8-9DA65B6C4997}"/>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Moon 832">
                    <a:extLst>
                      <a:ext uri="{FF2B5EF4-FFF2-40B4-BE49-F238E27FC236}">
                        <a16:creationId xmlns:a16="http://schemas.microsoft.com/office/drawing/2014/main" id="{AA0E3D3F-E156-5B94-C54F-167BB6A26655}"/>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4" name="Moon 833">
                    <a:extLst>
                      <a:ext uri="{FF2B5EF4-FFF2-40B4-BE49-F238E27FC236}">
                        <a16:creationId xmlns:a16="http://schemas.microsoft.com/office/drawing/2014/main" id="{5615CF62-C7D8-63A6-27F5-FC570D196468}"/>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Moon 834">
                    <a:extLst>
                      <a:ext uri="{FF2B5EF4-FFF2-40B4-BE49-F238E27FC236}">
                        <a16:creationId xmlns:a16="http://schemas.microsoft.com/office/drawing/2014/main" id="{2F828BE1-F414-6D86-A564-09697F92287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Oval 835">
                    <a:extLst>
                      <a:ext uri="{FF2B5EF4-FFF2-40B4-BE49-F238E27FC236}">
                        <a16:creationId xmlns:a16="http://schemas.microsoft.com/office/drawing/2014/main" id="{9B968E55-770E-67DD-FFE8-3E5C511B4DF3}"/>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1" name="Group 40">
                  <a:extLst>
                    <a:ext uri="{FF2B5EF4-FFF2-40B4-BE49-F238E27FC236}">
                      <a16:creationId xmlns:a16="http://schemas.microsoft.com/office/drawing/2014/main" id="{9717198C-F7FC-FC45-E41F-0F8CA94F3F05}"/>
                    </a:ext>
                  </a:extLst>
                </p:cNvPr>
                <p:cNvGrpSpPr/>
                <p:nvPr/>
              </p:nvGrpSpPr>
              <p:grpSpPr>
                <a:xfrm rot="19164313">
                  <a:off x="3150199" y="2320851"/>
                  <a:ext cx="1273355" cy="1253498"/>
                  <a:chOff x="3253123" y="1066800"/>
                  <a:chExt cx="2384352" cy="1922552"/>
                </a:xfrm>
                <a:grpFill/>
              </p:grpSpPr>
              <p:sp>
                <p:nvSpPr>
                  <p:cNvPr id="821" name="Teardrop 820">
                    <a:extLst>
                      <a:ext uri="{FF2B5EF4-FFF2-40B4-BE49-F238E27FC236}">
                        <a16:creationId xmlns:a16="http://schemas.microsoft.com/office/drawing/2014/main" id="{F225E09D-A5FB-1953-16C1-56121D26B5A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2" name="Moon 821">
                    <a:extLst>
                      <a:ext uri="{FF2B5EF4-FFF2-40B4-BE49-F238E27FC236}">
                        <a16:creationId xmlns:a16="http://schemas.microsoft.com/office/drawing/2014/main" id="{21E7B3DB-FFC2-DFA7-F750-B952337630AC}"/>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3" name="Moon 822">
                    <a:extLst>
                      <a:ext uri="{FF2B5EF4-FFF2-40B4-BE49-F238E27FC236}">
                        <a16:creationId xmlns:a16="http://schemas.microsoft.com/office/drawing/2014/main" id="{22B1F0D9-A3BE-D663-EB9A-069455E8554F}"/>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Moon 823">
                    <a:extLst>
                      <a:ext uri="{FF2B5EF4-FFF2-40B4-BE49-F238E27FC236}">
                        <a16:creationId xmlns:a16="http://schemas.microsoft.com/office/drawing/2014/main" id="{71DF3F7B-E893-B91C-20EB-623E313A8490}"/>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Moon 824">
                    <a:extLst>
                      <a:ext uri="{FF2B5EF4-FFF2-40B4-BE49-F238E27FC236}">
                        <a16:creationId xmlns:a16="http://schemas.microsoft.com/office/drawing/2014/main" id="{49B896F9-B328-2C7E-0738-0BE07AA9BDFB}"/>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Moon 825">
                    <a:extLst>
                      <a:ext uri="{FF2B5EF4-FFF2-40B4-BE49-F238E27FC236}">
                        <a16:creationId xmlns:a16="http://schemas.microsoft.com/office/drawing/2014/main" id="{277F1859-CB04-BFBA-64C0-3F60481C873B}"/>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Moon 826">
                    <a:extLst>
                      <a:ext uri="{FF2B5EF4-FFF2-40B4-BE49-F238E27FC236}">
                        <a16:creationId xmlns:a16="http://schemas.microsoft.com/office/drawing/2014/main" id="{E6666204-72C7-BE41-CC15-D2394B3C731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Oval 827">
                    <a:extLst>
                      <a:ext uri="{FF2B5EF4-FFF2-40B4-BE49-F238E27FC236}">
                        <a16:creationId xmlns:a16="http://schemas.microsoft.com/office/drawing/2014/main" id="{EC898E5C-60A1-4A47-F767-3954BF83E769}"/>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2" name="Group 49">
                  <a:extLst>
                    <a:ext uri="{FF2B5EF4-FFF2-40B4-BE49-F238E27FC236}">
                      <a16:creationId xmlns:a16="http://schemas.microsoft.com/office/drawing/2014/main" id="{82F098E4-F2DC-F185-E61A-B66C6FE74CE0}"/>
                    </a:ext>
                  </a:extLst>
                </p:cNvPr>
                <p:cNvGrpSpPr/>
                <p:nvPr/>
              </p:nvGrpSpPr>
              <p:grpSpPr>
                <a:xfrm rot="1063382">
                  <a:off x="2473119" y="2046587"/>
                  <a:ext cx="1069843" cy="895533"/>
                  <a:chOff x="3253123" y="1066800"/>
                  <a:chExt cx="2384352" cy="1922552"/>
                </a:xfrm>
                <a:grpFill/>
              </p:grpSpPr>
              <p:sp>
                <p:nvSpPr>
                  <p:cNvPr id="813" name="Teardrop 150">
                    <a:extLst>
                      <a:ext uri="{FF2B5EF4-FFF2-40B4-BE49-F238E27FC236}">
                        <a16:creationId xmlns:a16="http://schemas.microsoft.com/office/drawing/2014/main" id="{9A0429F0-4A08-55A6-8AAC-64AC1D18E1A4}"/>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Moon 151">
                    <a:extLst>
                      <a:ext uri="{FF2B5EF4-FFF2-40B4-BE49-F238E27FC236}">
                        <a16:creationId xmlns:a16="http://schemas.microsoft.com/office/drawing/2014/main" id="{393605F1-BE33-9D5C-7A7F-B25AAF475FBF}"/>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Moon 814">
                    <a:extLst>
                      <a:ext uri="{FF2B5EF4-FFF2-40B4-BE49-F238E27FC236}">
                        <a16:creationId xmlns:a16="http://schemas.microsoft.com/office/drawing/2014/main" id="{9D803750-C5DB-586A-BCDB-C1525C3259CE}"/>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Moon 815">
                    <a:extLst>
                      <a:ext uri="{FF2B5EF4-FFF2-40B4-BE49-F238E27FC236}">
                        <a16:creationId xmlns:a16="http://schemas.microsoft.com/office/drawing/2014/main" id="{30715C82-D3AB-CAF1-0182-CB1D4516118B}"/>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Moon 816">
                    <a:extLst>
                      <a:ext uri="{FF2B5EF4-FFF2-40B4-BE49-F238E27FC236}">
                        <a16:creationId xmlns:a16="http://schemas.microsoft.com/office/drawing/2014/main" id="{8291E816-6CEB-7F8D-DCBB-9DF354222DF2}"/>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Moon 817">
                    <a:extLst>
                      <a:ext uri="{FF2B5EF4-FFF2-40B4-BE49-F238E27FC236}">
                        <a16:creationId xmlns:a16="http://schemas.microsoft.com/office/drawing/2014/main" id="{C3BE0A4C-BAD9-1861-C0F0-6005796B6D4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Moon 818">
                    <a:extLst>
                      <a:ext uri="{FF2B5EF4-FFF2-40B4-BE49-F238E27FC236}">
                        <a16:creationId xmlns:a16="http://schemas.microsoft.com/office/drawing/2014/main" id="{E51396BB-1BC8-73D3-C56D-A5DBFB79EAF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Oval 819">
                    <a:extLst>
                      <a:ext uri="{FF2B5EF4-FFF2-40B4-BE49-F238E27FC236}">
                        <a16:creationId xmlns:a16="http://schemas.microsoft.com/office/drawing/2014/main" id="{108AB4A2-33E5-AA6D-9425-6BF2522CAE1C}"/>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7" name="Group 141">
                <a:extLst>
                  <a:ext uri="{FF2B5EF4-FFF2-40B4-BE49-F238E27FC236}">
                    <a16:creationId xmlns:a16="http://schemas.microsoft.com/office/drawing/2014/main" id="{AC581F3E-7984-A4DA-8D93-921B1F061FAC}"/>
                  </a:ext>
                </a:extLst>
              </p:cNvPr>
              <p:cNvGrpSpPr/>
              <p:nvPr/>
            </p:nvGrpSpPr>
            <p:grpSpPr>
              <a:xfrm>
                <a:off x="3280511" y="2140284"/>
                <a:ext cx="1025368" cy="2510385"/>
                <a:chOff x="1747738" y="1143000"/>
                <a:chExt cx="2675816" cy="5410200"/>
              </a:xfrm>
              <a:solidFill>
                <a:schemeClr val="accent6">
                  <a:lumMod val="60000"/>
                  <a:lumOff val="40000"/>
                </a:schemeClr>
              </a:solidFill>
            </p:grpSpPr>
            <p:sp>
              <p:nvSpPr>
                <p:cNvPr id="749" name="Wave 142">
                  <a:extLst>
                    <a:ext uri="{FF2B5EF4-FFF2-40B4-BE49-F238E27FC236}">
                      <a16:creationId xmlns:a16="http://schemas.microsoft.com/office/drawing/2014/main" id="{8BF0F62E-FE24-F39D-D408-B74F7FF3BE08}"/>
                    </a:ext>
                  </a:extLst>
                </p:cNvPr>
                <p:cNvSpPr/>
                <p:nvPr/>
              </p:nvSpPr>
              <p:spPr>
                <a:xfrm rot="5400000">
                  <a:off x="1885798" y="2560371"/>
                  <a:ext cx="2156012" cy="235669"/>
                </a:xfrm>
                <a:prstGeom prst="wave">
                  <a:avLst>
                    <a:gd name="adj1" fmla="val 20000"/>
                    <a:gd name="adj2" fmla="val -164"/>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Wave 143">
                  <a:extLst>
                    <a:ext uri="{FF2B5EF4-FFF2-40B4-BE49-F238E27FC236}">
                      <a16:creationId xmlns:a16="http://schemas.microsoft.com/office/drawing/2014/main" id="{64E82A8D-FF21-D705-F0AB-BA676A31E5A3}"/>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1" name="Group 2">
                  <a:extLst>
                    <a:ext uri="{FF2B5EF4-FFF2-40B4-BE49-F238E27FC236}">
                      <a16:creationId xmlns:a16="http://schemas.microsoft.com/office/drawing/2014/main" id="{71090AF3-A99E-ADA2-1BDA-909B822B8DE5}"/>
                    </a:ext>
                  </a:extLst>
                </p:cNvPr>
                <p:cNvGrpSpPr/>
                <p:nvPr/>
              </p:nvGrpSpPr>
              <p:grpSpPr>
                <a:xfrm>
                  <a:off x="2468899" y="3115235"/>
                  <a:ext cx="1004332" cy="932329"/>
                  <a:chOff x="3253121" y="1066802"/>
                  <a:chExt cx="2384351" cy="1922552"/>
                </a:xfrm>
                <a:grpFill/>
              </p:grpSpPr>
              <p:sp>
                <p:nvSpPr>
                  <p:cNvPr id="797" name="Teardrop 796">
                    <a:extLst>
                      <a:ext uri="{FF2B5EF4-FFF2-40B4-BE49-F238E27FC236}">
                        <a16:creationId xmlns:a16="http://schemas.microsoft.com/office/drawing/2014/main" id="{F4771BB5-05B8-5FA0-E598-56B406ADD87F}"/>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Moon 4">
                    <a:extLst>
                      <a:ext uri="{FF2B5EF4-FFF2-40B4-BE49-F238E27FC236}">
                        <a16:creationId xmlns:a16="http://schemas.microsoft.com/office/drawing/2014/main" id="{AEBFB6B0-AD95-79B7-567E-2A848EE31EFB}"/>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Moon 5">
                    <a:extLst>
                      <a:ext uri="{FF2B5EF4-FFF2-40B4-BE49-F238E27FC236}">
                        <a16:creationId xmlns:a16="http://schemas.microsoft.com/office/drawing/2014/main" id="{73813906-B756-052A-6B76-C4474606AC5E}"/>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Moon 6">
                    <a:extLst>
                      <a:ext uri="{FF2B5EF4-FFF2-40B4-BE49-F238E27FC236}">
                        <a16:creationId xmlns:a16="http://schemas.microsoft.com/office/drawing/2014/main" id="{A7D3EFAA-05DE-482E-2978-99C84B3C9C19}"/>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Moon 7">
                    <a:extLst>
                      <a:ext uri="{FF2B5EF4-FFF2-40B4-BE49-F238E27FC236}">
                        <a16:creationId xmlns:a16="http://schemas.microsoft.com/office/drawing/2014/main" id="{C728B808-76A9-C3ED-E2C0-A826BA9DF1CF}"/>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Moon 8">
                    <a:extLst>
                      <a:ext uri="{FF2B5EF4-FFF2-40B4-BE49-F238E27FC236}">
                        <a16:creationId xmlns:a16="http://schemas.microsoft.com/office/drawing/2014/main" id="{4D4D7887-28B4-F3A2-DA27-5EC00632C140}"/>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Moon 9">
                    <a:extLst>
                      <a:ext uri="{FF2B5EF4-FFF2-40B4-BE49-F238E27FC236}">
                        <a16:creationId xmlns:a16="http://schemas.microsoft.com/office/drawing/2014/main" id="{B5D6DD07-3C2B-F598-D2FC-231F8EDA7FC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Oval 10">
                    <a:extLst>
                      <a:ext uri="{FF2B5EF4-FFF2-40B4-BE49-F238E27FC236}">
                        <a16:creationId xmlns:a16="http://schemas.microsoft.com/office/drawing/2014/main" id="{BB72699A-18AE-7597-419B-24ECBF34A934}"/>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2" name="Group 11">
                  <a:extLst>
                    <a:ext uri="{FF2B5EF4-FFF2-40B4-BE49-F238E27FC236}">
                      <a16:creationId xmlns:a16="http://schemas.microsoft.com/office/drawing/2014/main" id="{B11FDA5E-8293-DA98-015F-1A658F908194}"/>
                    </a:ext>
                  </a:extLst>
                </p:cNvPr>
                <p:cNvGrpSpPr/>
                <p:nvPr/>
              </p:nvGrpSpPr>
              <p:grpSpPr>
                <a:xfrm rot="3249924">
                  <a:off x="1735936" y="2283796"/>
                  <a:ext cx="1118259" cy="1094656"/>
                  <a:chOff x="3253123" y="1066800"/>
                  <a:chExt cx="2384352" cy="1922552"/>
                </a:xfrm>
                <a:grpFill/>
              </p:grpSpPr>
              <p:sp>
                <p:nvSpPr>
                  <p:cNvPr id="789" name="Teardrop 788">
                    <a:extLst>
                      <a:ext uri="{FF2B5EF4-FFF2-40B4-BE49-F238E27FC236}">
                        <a16:creationId xmlns:a16="http://schemas.microsoft.com/office/drawing/2014/main" id="{939D8087-5253-DCDD-9239-A210286DF0E4}"/>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Moon 789">
                    <a:extLst>
                      <a:ext uri="{FF2B5EF4-FFF2-40B4-BE49-F238E27FC236}">
                        <a16:creationId xmlns:a16="http://schemas.microsoft.com/office/drawing/2014/main" id="{BBA7DA6C-4102-57DB-91F4-435125194ED4}"/>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Moon 790">
                    <a:extLst>
                      <a:ext uri="{FF2B5EF4-FFF2-40B4-BE49-F238E27FC236}">
                        <a16:creationId xmlns:a16="http://schemas.microsoft.com/office/drawing/2014/main" id="{66027056-C566-543D-317F-C05293B35ED8}"/>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Moon 791">
                    <a:extLst>
                      <a:ext uri="{FF2B5EF4-FFF2-40B4-BE49-F238E27FC236}">
                        <a16:creationId xmlns:a16="http://schemas.microsoft.com/office/drawing/2014/main" id="{96EF5286-8CCD-CE97-10E9-4B08CAB01F03}"/>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Moon 792">
                    <a:extLst>
                      <a:ext uri="{FF2B5EF4-FFF2-40B4-BE49-F238E27FC236}">
                        <a16:creationId xmlns:a16="http://schemas.microsoft.com/office/drawing/2014/main" id="{DC3EFDF0-A77A-339F-FE3B-9BBF73A919A3}"/>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Moon 793">
                    <a:extLst>
                      <a:ext uri="{FF2B5EF4-FFF2-40B4-BE49-F238E27FC236}">
                        <a16:creationId xmlns:a16="http://schemas.microsoft.com/office/drawing/2014/main" id="{B421A80E-A3FC-8A30-4F0D-BA96CF64337F}"/>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Moon 794">
                    <a:extLst>
                      <a:ext uri="{FF2B5EF4-FFF2-40B4-BE49-F238E27FC236}">
                        <a16:creationId xmlns:a16="http://schemas.microsoft.com/office/drawing/2014/main" id="{C14F4C0F-899D-7A25-6612-B2BEA1845E1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Oval 795">
                    <a:extLst>
                      <a:ext uri="{FF2B5EF4-FFF2-40B4-BE49-F238E27FC236}">
                        <a16:creationId xmlns:a16="http://schemas.microsoft.com/office/drawing/2014/main" id="{8213DE3C-4041-D796-732D-673267EDAF2B}"/>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3" name="Group 22">
                  <a:extLst>
                    <a:ext uri="{FF2B5EF4-FFF2-40B4-BE49-F238E27FC236}">
                      <a16:creationId xmlns:a16="http://schemas.microsoft.com/office/drawing/2014/main" id="{28DA76A2-ADF4-16FA-8950-2D1C73DE92FA}"/>
                    </a:ext>
                  </a:extLst>
                </p:cNvPr>
                <p:cNvGrpSpPr/>
                <p:nvPr/>
              </p:nvGrpSpPr>
              <p:grpSpPr>
                <a:xfrm rot="5400000">
                  <a:off x="2045598" y="1154802"/>
                  <a:ext cx="1118259" cy="1094656"/>
                  <a:chOff x="3253123" y="1066800"/>
                  <a:chExt cx="2384352" cy="1922552"/>
                </a:xfrm>
                <a:grpFill/>
              </p:grpSpPr>
              <p:sp>
                <p:nvSpPr>
                  <p:cNvPr id="781" name="Teardrop 780">
                    <a:extLst>
                      <a:ext uri="{FF2B5EF4-FFF2-40B4-BE49-F238E27FC236}">
                        <a16:creationId xmlns:a16="http://schemas.microsoft.com/office/drawing/2014/main" id="{C61B4B62-6D77-FD80-DD26-DDC9AED1F8DC}"/>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Moon 781">
                    <a:extLst>
                      <a:ext uri="{FF2B5EF4-FFF2-40B4-BE49-F238E27FC236}">
                        <a16:creationId xmlns:a16="http://schemas.microsoft.com/office/drawing/2014/main" id="{C335A55B-0E06-8F7C-DEB4-4DD174012B2A}"/>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Moon 782">
                    <a:extLst>
                      <a:ext uri="{FF2B5EF4-FFF2-40B4-BE49-F238E27FC236}">
                        <a16:creationId xmlns:a16="http://schemas.microsoft.com/office/drawing/2014/main" id="{7D729F31-5499-133C-0C2A-FB119419CA2F}"/>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Moon 783">
                    <a:extLst>
                      <a:ext uri="{FF2B5EF4-FFF2-40B4-BE49-F238E27FC236}">
                        <a16:creationId xmlns:a16="http://schemas.microsoft.com/office/drawing/2014/main" id="{196C5AEF-BC86-4854-A893-EA8608A91528}"/>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Moon 784">
                    <a:extLst>
                      <a:ext uri="{FF2B5EF4-FFF2-40B4-BE49-F238E27FC236}">
                        <a16:creationId xmlns:a16="http://schemas.microsoft.com/office/drawing/2014/main" id="{3701E95B-D765-6C56-ACA9-E8924CAEE2F9}"/>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Moon 785">
                    <a:extLst>
                      <a:ext uri="{FF2B5EF4-FFF2-40B4-BE49-F238E27FC236}">
                        <a16:creationId xmlns:a16="http://schemas.microsoft.com/office/drawing/2014/main" id="{2CCF8478-49F9-98DA-6B9B-3AC366E0EF3D}"/>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7" name="Moon 786">
                    <a:extLst>
                      <a:ext uri="{FF2B5EF4-FFF2-40B4-BE49-F238E27FC236}">
                        <a16:creationId xmlns:a16="http://schemas.microsoft.com/office/drawing/2014/main" id="{CCFED7A9-67AB-5E09-C8BE-6D495F63097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Oval 787">
                    <a:extLst>
                      <a:ext uri="{FF2B5EF4-FFF2-40B4-BE49-F238E27FC236}">
                        <a16:creationId xmlns:a16="http://schemas.microsoft.com/office/drawing/2014/main" id="{DD98FEC2-41C2-2E21-9901-22B8F9A40EA1}"/>
                      </a:ext>
                    </a:extLst>
                  </p:cNvPr>
                  <p:cNvSpPr/>
                  <p:nvPr/>
                </p:nvSpPr>
                <p:spPr>
                  <a:xfrm>
                    <a:off x="3657600" y="1219200"/>
                    <a:ext cx="1371600" cy="1219200"/>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4" name="Group 31">
                  <a:extLst>
                    <a:ext uri="{FF2B5EF4-FFF2-40B4-BE49-F238E27FC236}">
                      <a16:creationId xmlns:a16="http://schemas.microsoft.com/office/drawing/2014/main" id="{CC89A399-3F4A-8F11-56F1-A8C45B6CD34F}"/>
                    </a:ext>
                  </a:extLst>
                </p:cNvPr>
                <p:cNvGrpSpPr/>
                <p:nvPr/>
              </p:nvGrpSpPr>
              <p:grpSpPr>
                <a:xfrm rot="18371763">
                  <a:off x="3184558" y="1293913"/>
                  <a:ext cx="1118259" cy="1094656"/>
                  <a:chOff x="3253123" y="1066800"/>
                  <a:chExt cx="2384352" cy="1922552"/>
                </a:xfrm>
                <a:grpFill/>
              </p:grpSpPr>
              <p:sp>
                <p:nvSpPr>
                  <p:cNvPr id="773" name="Teardrop 772">
                    <a:extLst>
                      <a:ext uri="{FF2B5EF4-FFF2-40B4-BE49-F238E27FC236}">
                        <a16:creationId xmlns:a16="http://schemas.microsoft.com/office/drawing/2014/main" id="{2743AA00-41A7-63F0-7976-1E07B9DF4DF0}"/>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Moon 773">
                    <a:extLst>
                      <a:ext uri="{FF2B5EF4-FFF2-40B4-BE49-F238E27FC236}">
                        <a16:creationId xmlns:a16="http://schemas.microsoft.com/office/drawing/2014/main" id="{BC91C276-DEFF-388D-A98F-5434DEB9AB83}"/>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Moon 774">
                    <a:extLst>
                      <a:ext uri="{FF2B5EF4-FFF2-40B4-BE49-F238E27FC236}">
                        <a16:creationId xmlns:a16="http://schemas.microsoft.com/office/drawing/2014/main" id="{EEF3431D-1936-3733-9F55-9DA7AF476D8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Moon 775">
                    <a:extLst>
                      <a:ext uri="{FF2B5EF4-FFF2-40B4-BE49-F238E27FC236}">
                        <a16:creationId xmlns:a16="http://schemas.microsoft.com/office/drawing/2014/main" id="{ECC1D5A8-524D-149C-3A1F-2EFF52C0831B}"/>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Moon 776">
                    <a:extLst>
                      <a:ext uri="{FF2B5EF4-FFF2-40B4-BE49-F238E27FC236}">
                        <a16:creationId xmlns:a16="http://schemas.microsoft.com/office/drawing/2014/main" id="{C91CEAED-7C04-CDAD-7B24-2F2BE004D750}"/>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Moon 777">
                    <a:extLst>
                      <a:ext uri="{FF2B5EF4-FFF2-40B4-BE49-F238E27FC236}">
                        <a16:creationId xmlns:a16="http://schemas.microsoft.com/office/drawing/2014/main" id="{67FB17FF-9245-39DE-4B16-EBD8FD0B8C5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Moon 778">
                    <a:extLst>
                      <a:ext uri="{FF2B5EF4-FFF2-40B4-BE49-F238E27FC236}">
                        <a16:creationId xmlns:a16="http://schemas.microsoft.com/office/drawing/2014/main" id="{71A920AF-4FB8-4E72-DDFB-CFB935780BA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Oval 779">
                    <a:extLst>
                      <a:ext uri="{FF2B5EF4-FFF2-40B4-BE49-F238E27FC236}">
                        <a16:creationId xmlns:a16="http://schemas.microsoft.com/office/drawing/2014/main" id="{A7023CF1-D625-CDEF-D456-3C09E0989309}"/>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5" name="Group 40">
                  <a:extLst>
                    <a:ext uri="{FF2B5EF4-FFF2-40B4-BE49-F238E27FC236}">
                      <a16:creationId xmlns:a16="http://schemas.microsoft.com/office/drawing/2014/main" id="{DEF92C37-4489-2DFF-A26C-4564D52C57BB}"/>
                    </a:ext>
                  </a:extLst>
                </p:cNvPr>
                <p:cNvGrpSpPr/>
                <p:nvPr/>
              </p:nvGrpSpPr>
              <p:grpSpPr>
                <a:xfrm rot="19164313">
                  <a:off x="3150199" y="2320851"/>
                  <a:ext cx="1273355" cy="1253498"/>
                  <a:chOff x="3253123" y="1066800"/>
                  <a:chExt cx="2384352" cy="1922552"/>
                </a:xfrm>
                <a:grpFill/>
              </p:grpSpPr>
              <p:sp>
                <p:nvSpPr>
                  <p:cNvPr id="765" name="Teardrop 764">
                    <a:extLst>
                      <a:ext uri="{FF2B5EF4-FFF2-40B4-BE49-F238E27FC236}">
                        <a16:creationId xmlns:a16="http://schemas.microsoft.com/office/drawing/2014/main" id="{6D349DCB-08CB-5349-AFFB-99908818BA5D}"/>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Moon 765">
                    <a:extLst>
                      <a:ext uri="{FF2B5EF4-FFF2-40B4-BE49-F238E27FC236}">
                        <a16:creationId xmlns:a16="http://schemas.microsoft.com/office/drawing/2014/main" id="{8F9B9C2B-2453-DA4C-B3A2-BE041638E4D7}"/>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Moon 766">
                    <a:extLst>
                      <a:ext uri="{FF2B5EF4-FFF2-40B4-BE49-F238E27FC236}">
                        <a16:creationId xmlns:a16="http://schemas.microsoft.com/office/drawing/2014/main" id="{59151AA1-C5F1-BD82-49DF-A0872B271CEC}"/>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Moon 767">
                    <a:extLst>
                      <a:ext uri="{FF2B5EF4-FFF2-40B4-BE49-F238E27FC236}">
                        <a16:creationId xmlns:a16="http://schemas.microsoft.com/office/drawing/2014/main" id="{1120EB85-E5C8-25ED-41B8-B785A84A5EFC}"/>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Moon 768">
                    <a:extLst>
                      <a:ext uri="{FF2B5EF4-FFF2-40B4-BE49-F238E27FC236}">
                        <a16:creationId xmlns:a16="http://schemas.microsoft.com/office/drawing/2014/main" id="{1291AB49-0A0D-A3B5-A858-8A543F1531A8}"/>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Moon 769">
                    <a:extLst>
                      <a:ext uri="{FF2B5EF4-FFF2-40B4-BE49-F238E27FC236}">
                        <a16:creationId xmlns:a16="http://schemas.microsoft.com/office/drawing/2014/main" id="{8E6F9BEF-8609-562A-1CD9-5629110FAE0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Moon 770">
                    <a:extLst>
                      <a:ext uri="{FF2B5EF4-FFF2-40B4-BE49-F238E27FC236}">
                        <a16:creationId xmlns:a16="http://schemas.microsoft.com/office/drawing/2014/main" id="{1DF91554-64CA-8F14-3E90-5EB6983BBDA2}"/>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771">
                    <a:extLst>
                      <a:ext uri="{FF2B5EF4-FFF2-40B4-BE49-F238E27FC236}">
                        <a16:creationId xmlns:a16="http://schemas.microsoft.com/office/drawing/2014/main" id="{A7597BC4-FBBA-7016-F4A9-779328D45102}"/>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6" name="Group 49">
                  <a:extLst>
                    <a:ext uri="{FF2B5EF4-FFF2-40B4-BE49-F238E27FC236}">
                      <a16:creationId xmlns:a16="http://schemas.microsoft.com/office/drawing/2014/main" id="{4D0EE805-BFF2-125A-A008-ACA67A504E26}"/>
                    </a:ext>
                  </a:extLst>
                </p:cNvPr>
                <p:cNvGrpSpPr/>
                <p:nvPr/>
              </p:nvGrpSpPr>
              <p:grpSpPr>
                <a:xfrm rot="1063382">
                  <a:off x="2473119" y="2046587"/>
                  <a:ext cx="1069843" cy="895533"/>
                  <a:chOff x="3253123" y="1066800"/>
                  <a:chExt cx="2384352" cy="1922552"/>
                </a:xfrm>
                <a:grpFill/>
              </p:grpSpPr>
              <p:sp>
                <p:nvSpPr>
                  <p:cNvPr id="757" name="Teardrop 150">
                    <a:extLst>
                      <a:ext uri="{FF2B5EF4-FFF2-40B4-BE49-F238E27FC236}">
                        <a16:creationId xmlns:a16="http://schemas.microsoft.com/office/drawing/2014/main" id="{6BC86F6E-21AF-3D8E-F24B-9E77F25243C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Moon 151">
                    <a:extLst>
                      <a:ext uri="{FF2B5EF4-FFF2-40B4-BE49-F238E27FC236}">
                        <a16:creationId xmlns:a16="http://schemas.microsoft.com/office/drawing/2014/main" id="{BD4DC675-A6C1-8D93-ADB7-8A76E4B868F4}"/>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Moon 758">
                    <a:extLst>
                      <a:ext uri="{FF2B5EF4-FFF2-40B4-BE49-F238E27FC236}">
                        <a16:creationId xmlns:a16="http://schemas.microsoft.com/office/drawing/2014/main" id="{B725D2D2-5807-3A85-1B0A-0BB7D4D0295B}"/>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Moon 759">
                    <a:extLst>
                      <a:ext uri="{FF2B5EF4-FFF2-40B4-BE49-F238E27FC236}">
                        <a16:creationId xmlns:a16="http://schemas.microsoft.com/office/drawing/2014/main" id="{DBFA8207-A618-D1FF-96AD-5AB16A5F223E}"/>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Moon 760">
                    <a:extLst>
                      <a:ext uri="{FF2B5EF4-FFF2-40B4-BE49-F238E27FC236}">
                        <a16:creationId xmlns:a16="http://schemas.microsoft.com/office/drawing/2014/main" id="{42621A9F-43DA-43B9-64E5-60131680945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Moon 761">
                    <a:extLst>
                      <a:ext uri="{FF2B5EF4-FFF2-40B4-BE49-F238E27FC236}">
                        <a16:creationId xmlns:a16="http://schemas.microsoft.com/office/drawing/2014/main" id="{8D8F49E5-A302-2AA7-9E60-8131F6E413F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Moon 762">
                    <a:extLst>
                      <a:ext uri="{FF2B5EF4-FFF2-40B4-BE49-F238E27FC236}">
                        <a16:creationId xmlns:a16="http://schemas.microsoft.com/office/drawing/2014/main" id="{73B5D2A2-5A33-AAB7-42FF-A8B9839793BF}"/>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a:extLst>
                      <a:ext uri="{FF2B5EF4-FFF2-40B4-BE49-F238E27FC236}">
                        <a16:creationId xmlns:a16="http://schemas.microsoft.com/office/drawing/2014/main" id="{F71EB229-D792-7940-5849-FAFEDE4D7686}"/>
                      </a:ext>
                    </a:extLst>
                  </p:cNvPr>
                  <p:cNvSpPr/>
                  <p:nvPr/>
                </p:nvSpPr>
                <p:spPr>
                  <a:xfrm>
                    <a:off x="3657600" y="1219201"/>
                    <a:ext cx="1371600" cy="1219201"/>
                  </a:xfrm>
                  <a:prstGeom prst="ellipse">
                    <a:avLst/>
                  </a:prstGeom>
                  <a:grp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8" name="Double Wave 6">
                <a:extLst>
                  <a:ext uri="{FF2B5EF4-FFF2-40B4-BE49-F238E27FC236}">
                    <a16:creationId xmlns:a16="http://schemas.microsoft.com/office/drawing/2014/main" id="{CDE9705B-CA83-CCB4-DA7D-82632C217492}"/>
                  </a:ext>
                </a:extLst>
              </p:cNvPr>
              <p:cNvSpPr/>
              <p:nvPr/>
            </p:nvSpPr>
            <p:spPr>
              <a:xfrm>
                <a:off x="1421928" y="4797150"/>
                <a:ext cx="8788872" cy="1171850"/>
              </a:xfrm>
              <a:prstGeom prst="doubleWave">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9" name="Group 59">
                <a:extLst>
                  <a:ext uri="{FF2B5EF4-FFF2-40B4-BE49-F238E27FC236}">
                    <a16:creationId xmlns:a16="http://schemas.microsoft.com/office/drawing/2014/main" id="{568467DB-D489-455B-61EF-A6D1FBD6B38E}"/>
                  </a:ext>
                </a:extLst>
              </p:cNvPr>
              <p:cNvGrpSpPr/>
              <p:nvPr/>
            </p:nvGrpSpPr>
            <p:grpSpPr>
              <a:xfrm>
                <a:off x="1671667" y="3259098"/>
                <a:ext cx="1770983" cy="1670125"/>
                <a:chOff x="3231630" y="2133600"/>
                <a:chExt cx="1842541" cy="1737610"/>
              </a:xfrm>
            </p:grpSpPr>
            <p:sp>
              <p:nvSpPr>
                <p:cNvPr id="740" name="Rounded Rectangle 12">
                  <a:extLst>
                    <a:ext uri="{FF2B5EF4-FFF2-40B4-BE49-F238E27FC236}">
                      <a16:creationId xmlns:a16="http://schemas.microsoft.com/office/drawing/2014/main" id="{2080C7B5-EE4D-6FB7-3B6A-893A93FF297F}"/>
                    </a:ext>
                  </a:extLst>
                </p:cNvPr>
                <p:cNvSpPr/>
                <p:nvPr/>
              </p:nvSpPr>
              <p:spPr>
                <a:xfrm>
                  <a:off x="3324399" y="2360622"/>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Rounded Rectangle 15">
                  <a:extLst>
                    <a:ext uri="{FF2B5EF4-FFF2-40B4-BE49-F238E27FC236}">
                      <a16:creationId xmlns:a16="http://schemas.microsoft.com/office/drawing/2014/main" id="{5E3A2356-FD93-CA78-E1E5-00C0E7D3948E}"/>
                    </a:ext>
                  </a:extLst>
                </p:cNvPr>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2" name="Rounded Rectangle 16">
                  <a:extLst>
                    <a:ext uri="{FF2B5EF4-FFF2-40B4-BE49-F238E27FC236}">
                      <a16:creationId xmlns:a16="http://schemas.microsoft.com/office/drawing/2014/main" id="{1A1CB015-EB22-D436-5ECD-E7270CEFC72C}"/>
                    </a:ext>
                  </a:extLst>
                </p:cNvPr>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Rounded Rectangle 17">
                  <a:extLst>
                    <a:ext uri="{FF2B5EF4-FFF2-40B4-BE49-F238E27FC236}">
                      <a16:creationId xmlns:a16="http://schemas.microsoft.com/office/drawing/2014/main" id="{5A7BF5BA-9F75-D23C-2A16-1A37B17D68FA}"/>
                    </a:ext>
                  </a:extLst>
                </p:cNvPr>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Rounded Rectangle 10">
                  <a:extLst>
                    <a:ext uri="{FF2B5EF4-FFF2-40B4-BE49-F238E27FC236}">
                      <a16:creationId xmlns:a16="http://schemas.microsoft.com/office/drawing/2014/main" id="{1DF93A11-88BD-A07E-773B-0E3C44C55B59}"/>
                    </a:ext>
                  </a:extLst>
                </p:cNvPr>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Rounded Rectangle 18">
                  <a:extLst>
                    <a:ext uri="{FF2B5EF4-FFF2-40B4-BE49-F238E27FC236}">
                      <a16:creationId xmlns:a16="http://schemas.microsoft.com/office/drawing/2014/main" id="{982E3652-16D0-443C-FBF9-DC30D6E67DA3}"/>
                    </a:ext>
                  </a:extLst>
                </p:cNvPr>
                <p:cNvSpPr/>
                <p:nvPr/>
              </p:nvSpPr>
              <p:spPr>
                <a:xfrm>
                  <a:off x="3245371"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6" name="Group 9">
                  <a:extLst>
                    <a:ext uri="{FF2B5EF4-FFF2-40B4-BE49-F238E27FC236}">
                      <a16:creationId xmlns:a16="http://schemas.microsoft.com/office/drawing/2014/main" id="{17DE34D4-3B33-FB54-7598-8093B7096CB0}"/>
                    </a:ext>
                  </a:extLst>
                </p:cNvPr>
                <p:cNvGrpSpPr/>
                <p:nvPr/>
              </p:nvGrpSpPr>
              <p:grpSpPr>
                <a:xfrm>
                  <a:off x="3733800" y="2819400"/>
                  <a:ext cx="898161" cy="1051810"/>
                  <a:chOff x="1752600" y="1600200"/>
                  <a:chExt cx="1905000" cy="2895600"/>
                </a:xfrm>
              </p:grpSpPr>
              <p:sp>
                <p:nvSpPr>
                  <p:cNvPr id="747" name="Flowchart: Delay 7">
                    <a:extLst>
                      <a:ext uri="{FF2B5EF4-FFF2-40B4-BE49-F238E27FC236}">
                        <a16:creationId xmlns:a16="http://schemas.microsoft.com/office/drawing/2014/main" id="{4A20AF47-B635-6A86-5C98-5A3D56CA1585}"/>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8" name="Flowchart: Delay 8">
                    <a:extLst>
                      <a:ext uri="{FF2B5EF4-FFF2-40B4-BE49-F238E27FC236}">
                        <a16:creationId xmlns:a16="http://schemas.microsoft.com/office/drawing/2014/main" id="{EE52C9C2-E5AB-D60C-F5A6-AA619BC505E3}"/>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0" name="Group 21">
                <a:extLst>
                  <a:ext uri="{FF2B5EF4-FFF2-40B4-BE49-F238E27FC236}">
                    <a16:creationId xmlns:a16="http://schemas.microsoft.com/office/drawing/2014/main" id="{D1A323A0-54CF-3955-1352-A5CAACA427A8}"/>
                  </a:ext>
                </a:extLst>
              </p:cNvPr>
              <p:cNvGrpSpPr/>
              <p:nvPr/>
            </p:nvGrpSpPr>
            <p:grpSpPr>
              <a:xfrm>
                <a:off x="8526266" y="4504188"/>
                <a:ext cx="1464812" cy="878887"/>
                <a:chOff x="1524000" y="1905000"/>
                <a:chExt cx="3429000" cy="2057400"/>
              </a:xfrm>
            </p:grpSpPr>
            <p:sp>
              <p:nvSpPr>
                <p:cNvPr id="732" name="Rounded Rectangle 22">
                  <a:extLst>
                    <a:ext uri="{FF2B5EF4-FFF2-40B4-BE49-F238E27FC236}">
                      <a16:creationId xmlns:a16="http://schemas.microsoft.com/office/drawing/2014/main" id="{71A202B6-3D78-9216-C5DE-81EDAF1BC25A}"/>
                    </a:ext>
                  </a:extLst>
                </p:cNvPr>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Rounded Rectangle 23">
                  <a:extLst>
                    <a:ext uri="{FF2B5EF4-FFF2-40B4-BE49-F238E27FC236}">
                      <a16:creationId xmlns:a16="http://schemas.microsoft.com/office/drawing/2014/main" id="{32C31681-B89A-FA7B-40D9-D82ECAF9809E}"/>
                    </a:ext>
                  </a:extLst>
                </p:cNvPr>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ounded Rectangle 24">
                  <a:extLst>
                    <a:ext uri="{FF2B5EF4-FFF2-40B4-BE49-F238E27FC236}">
                      <a16:creationId xmlns:a16="http://schemas.microsoft.com/office/drawing/2014/main" id="{6C0F6963-5049-3943-AD99-B5B8F4161723}"/>
                    </a:ext>
                  </a:extLst>
                </p:cNvPr>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ounded Rectangle 25">
                  <a:extLst>
                    <a:ext uri="{FF2B5EF4-FFF2-40B4-BE49-F238E27FC236}">
                      <a16:creationId xmlns:a16="http://schemas.microsoft.com/office/drawing/2014/main" id="{BC8CD0E1-DFCE-E5E1-2222-D01897304AE4}"/>
                    </a:ext>
                  </a:extLst>
                </p:cNvPr>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Rounded Rectangle 26">
                  <a:extLst>
                    <a:ext uri="{FF2B5EF4-FFF2-40B4-BE49-F238E27FC236}">
                      <a16:creationId xmlns:a16="http://schemas.microsoft.com/office/drawing/2014/main" id="{805C49A9-912D-60B7-841E-96E1E420857F}"/>
                    </a:ext>
                  </a:extLst>
                </p:cNvPr>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ounded Rectangle 27">
                  <a:extLst>
                    <a:ext uri="{FF2B5EF4-FFF2-40B4-BE49-F238E27FC236}">
                      <a16:creationId xmlns:a16="http://schemas.microsoft.com/office/drawing/2014/main" id="{ED0AB9D8-2E28-B95D-3E00-B9200FA5C22C}"/>
                    </a:ext>
                  </a:extLst>
                </p:cNvPr>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ounded Rectangle 28">
                  <a:extLst>
                    <a:ext uri="{FF2B5EF4-FFF2-40B4-BE49-F238E27FC236}">
                      <a16:creationId xmlns:a16="http://schemas.microsoft.com/office/drawing/2014/main" id="{01FEC1F5-3E49-90C3-EACB-662CBF7CA3D2}"/>
                    </a:ext>
                  </a:extLst>
                </p:cNvPr>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Rounded Rectangle 29">
                  <a:extLst>
                    <a:ext uri="{FF2B5EF4-FFF2-40B4-BE49-F238E27FC236}">
                      <a16:creationId xmlns:a16="http://schemas.microsoft.com/office/drawing/2014/main" id="{4AE5B669-8881-F503-448C-4E0476AADF9C}"/>
                    </a:ext>
                  </a:extLst>
                </p:cNvPr>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1" name="Group 40">
                <a:extLst>
                  <a:ext uri="{FF2B5EF4-FFF2-40B4-BE49-F238E27FC236}">
                    <a16:creationId xmlns:a16="http://schemas.microsoft.com/office/drawing/2014/main" id="{BAE35C74-E6C8-09EE-8D18-20C8E4ADA823}"/>
                  </a:ext>
                </a:extLst>
              </p:cNvPr>
              <p:cNvGrpSpPr/>
              <p:nvPr/>
            </p:nvGrpSpPr>
            <p:grpSpPr>
              <a:xfrm>
                <a:off x="6475529" y="2014008"/>
                <a:ext cx="1977496" cy="3002526"/>
                <a:chOff x="4724400" y="1825788"/>
                <a:chExt cx="2410918" cy="3660612"/>
              </a:xfrm>
            </p:grpSpPr>
            <p:sp>
              <p:nvSpPr>
                <p:cNvPr id="714" name="Rounded Rectangle 136">
                  <a:extLst>
                    <a:ext uri="{FF2B5EF4-FFF2-40B4-BE49-F238E27FC236}">
                      <a16:creationId xmlns:a16="http://schemas.microsoft.com/office/drawing/2014/main" id="{478A3EC4-B535-FE91-0DB4-6D1DCB643E9B}"/>
                    </a:ext>
                  </a:extLst>
                </p:cNvPr>
                <p:cNvSpPr/>
                <p:nvPr/>
              </p:nvSpPr>
              <p:spPr>
                <a:xfrm>
                  <a:off x="4724400" y="2819400"/>
                  <a:ext cx="2362200" cy="26670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Flowchart: Delay 714">
                  <a:extLst>
                    <a:ext uri="{FF2B5EF4-FFF2-40B4-BE49-F238E27FC236}">
                      <a16:creationId xmlns:a16="http://schemas.microsoft.com/office/drawing/2014/main" id="{6042EAFF-FE99-7602-7A5B-3A05FA559C92}"/>
                    </a:ext>
                  </a:extLst>
                </p:cNvPr>
                <p:cNvSpPr/>
                <p:nvPr/>
              </p:nvSpPr>
              <p:spPr>
                <a:xfrm rot="16200000">
                  <a:off x="5638800" y="1752600"/>
                  <a:ext cx="571500" cy="2400300"/>
                </a:xfrm>
                <a:prstGeom prst="flowChartDelay">
                  <a:avLst/>
                </a:prstGeom>
                <a:solidFill>
                  <a:srgbClr val="C490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Chord 715">
                  <a:extLst>
                    <a:ext uri="{FF2B5EF4-FFF2-40B4-BE49-F238E27FC236}">
                      <a16:creationId xmlns:a16="http://schemas.microsoft.com/office/drawing/2014/main" id="{0258CCF6-BB05-2948-D162-63DF2867A167}"/>
                    </a:ext>
                  </a:extLst>
                </p:cNvPr>
                <p:cNvSpPr/>
                <p:nvPr/>
              </p:nvSpPr>
              <p:spPr>
                <a:xfrm rot="5216037">
                  <a:off x="4809477" y="1895398"/>
                  <a:ext cx="2214057" cy="2074837"/>
                </a:xfrm>
                <a:prstGeom prst="chord">
                  <a:avLst>
                    <a:gd name="adj1" fmla="val 5821066"/>
                    <a:gd name="adj2" fmla="val 16200000"/>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7" name="Group 17">
                  <a:extLst>
                    <a:ext uri="{FF2B5EF4-FFF2-40B4-BE49-F238E27FC236}">
                      <a16:creationId xmlns:a16="http://schemas.microsoft.com/office/drawing/2014/main" id="{3E90F980-CF81-62E5-1C1B-F1E06E06F1CD}"/>
                    </a:ext>
                  </a:extLst>
                </p:cNvPr>
                <p:cNvGrpSpPr/>
                <p:nvPr/>
              </p:nvGrpSpPr>
              <p:grpSpPr>
                <a:xfrm>
                  <a:off x="4953000" y="4038600"/>
                  <a:ext cx="898161" cy="1432810"/>
                  <a:chOff x="1752600" y="1600200"/>
                  <a:chExt cx="1905000" cy="2895600"/>
                </a:xfrm>
              </p:grpSpPr>
              <p:sp>
                <p:nvSpPr>
                  <p:cNvPr id="730" name="Flowchart: Delay 729">
                    <a:extLst>
                      <a:ext uri="{FF2B5EF4-FFF2-40B4-BE49-F238E27FC236}">
                        <a16:creationId xmlns:a16="http://schemas.microsoft.com/office/drawing/2014/main" id="{B23CE053-1670-E52C-39C0-CFD98298829B}"/>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Flowchart: Delay 730">
                    <a:extLst>
                      <a:ext uri="{FF2B5EF4-FFF2-40B4-BE49-F238E27FC236}">
                        <a16:creationId xmlns:a16="http://schemas.microsoft.com/office/drawing/2014/main" id="{E1B9A8C4-9E39-538D-0EEF-69160136FCAD}"/>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8" name="Group 20">
                  <a:extLst>
                    <a:ext uri="{FF2B5EF4-FFF2-40B4-BE49-F238E27FC236}">
                      <a16:creationId xmlns:a16="http://schemas.microsoft.com/office/drawing/2014/main" id="{4C9D162C-4D42-9EF0-7457-D3428F1A4F60}"/>
                    </a:ext>
                  </a:extLst>
                </p:cNvPr>
                <p:cNvGrpSpPr/>
                <p:nvPr/>
              </p:nvGrpSpPr>
              <p:grpSpPr>
                <a:xfrm>
                  <a:off x="5943600" y="4038600"/>
                  <a:ext cx="898161" cy="1432810"/>
                  <a:chOff x="1752600" y="1600200"/>
                  <a:chExt cx="1905000" cy="2895600"/>
                </a:xfrm>
              </p:grpSpPr>
              <p:sp>
                <p:nvSpPr>
                  <p:cNvPr id="728" name="Flowchart: Delay 727">
                    <a:extLst>
                      <a:ext uri="{FF2B5EF4-FFF2-40B4-BE49-F238E27FC236}">
                        <a16:creationId xmlns:a16="http://schemas.microsoft.com/office/drawing/2014/main" id="{02DCDC5F-1D2C-6749-6041-13763A808BEC}"/>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Flowchart: Delay 728">
                    <a:extLst>
                      <a:ext uri="{FF2B5EF4-FFF2-40B4-BE49-F238E27FC236}">
                        <a16:creationId xmlns:a16="http://schemas.microsoft.com/office/drawing/2014/main" id="{0549AD38-42AA-2B16-815A-21ACA8C741BD}"/>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9" name="Rounded Rectangle 141">
                  <a:extLst>
                    <a:ext uri="{FF2B5EF4-FFF2-40B4-BE49-F238E27FC236}">
                      <a16:creationId xmlns:a16="http://schemas.microsoft.com/office/drawing/2014/main" id="{D6801CF4-D471-8246-684F-F13ADC7351FF}"/>
                    </a:ext>
                  </a:extLst>
                </p:cNvPr>
                <p:cNvSpPr/>
                <p:nvPr/>
              </p:nvSpPr>
              <p:spPr>
                <a:xfrm>
                  <a:off x="4876800" y="335280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ounded Rectangle 142">
                  <a:extLst>
                    <a:ext uri="{FF2B5EF4-FFF2-40B4-BE49-F238E27FC236}">
                      <a16:creationId xmlns:a16="http://schemas.microsoft.com/office/drawing/2014/main" id="{591A3BC1-E290-3106-494C-3E12B1FF98C5}"/>
                    </a:ext>
                  </a:extLst>
                </p:cNvPr>
                <p:cNvSpPr/>
                <p:nvPr/>
              </p:nvSpPr>
              <p:spPr>
                <a:xfrm>
                  <a:off x="5687518" y="3365291"/>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ounded Rectangle 143">
                  <a:extLst>
                    <a:ext uri="{FF2B5EF4-FFF2-40B4-BE49-F238E27FC236}">
                      <a16:creationId xmlns:a16="http://schemas.microsoft.com/office/drawing/2014/main" id="{4D38D2A5-3408-5D18-DBE4-3361B22B60AA}"/>
                    </a:ext>
                  </a:extLst>
                </p:cNvPr>
                <p:cNvSpPr/>
                <p:nvPr/>
              </p:nvSpPr>
              <p:spPr>
                <a:xfrm>
                  <a:off x="6427033" y="3367790"/>
                  <a:ext cx="381000" cy="5334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2" name="Group 32">
                  <a:extLst>
                    <a:ext uri="{FF2B5EF4-FFF2-40B4-BE49-F238E27FC236}">
                      <a16:creationId xmlns:a16="http://schemas.microsoft.com/office/drawing/2014/main" id="{BB3FE32C-DCFB-0C9E-7629-DF531A437D8A}"/>
                    </a:ext>
                  </a:extLst>
                </p:cNvPr>
                <p:cNvGrpSpPr/>
                <p:nvPr/>
              </p:nvGrpSpPr>
              <p:grpSpPr>
                <a:xfrm>
                  <a:off x="4724400" y="2595459"/>
                  <a:ext cx="2410918" cy="432553"/>
                  <a:chOff x="3810000" y="419724"/>
                  <a:chExt cx="4596984" cy="951876"/>
                </a:xfrm>
              </p:grpSpPr>
              <p:sp>
                <p:nvSpPr>
                  <p:cNvPr id="723" name="Left-Right-Up Arrow 145">
                    <a:extLst>
                      <a:ext uri="{FF2B5EF4-FFF2-40B4-BE49-F238E27FC236}">
                        <a16:creationId xmlns:a16="http://schemas.microsoft.com/office/drawing/2014/main" id="{267B582A-768D-20DA-6435-30E96B9B1AA6}"/>
                      </a:ext>
                    </a:extLst>
                  </p:cNvPr>
                  <p:cNvSpPr/>
                  <p:nvPr/>
                </p:nvSpPr>
                <p:spPr>
                  <a:xfrm>
                    <a:off x="38100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Left-Right-Up Arrow 146">
                    <a:extLst>
                      <a:ext uri="{FF2B5EF4-FFF2-40B4-BE49-F238E27FC236}">
                        <a16:creationId xmlns:a16="http://schemas.microsoft.com/office/drawing/2014/main" id="{789F04C6-9F6C-468F-7641-2141DD02940B}"/>
                      </a:ext>
                    </a:extLst>
                  </p:cNvPr>
                  <p:cNvSpPr/>
                  <p:nvPr/>
                </p:nvSpPr>
                <p:spPr>
                  <a:xfrm>
                    <a:off x="4648200" y="457200"/>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Left-Right-Up Arrow 147">
                    <a:extLst>
                      <a:ext uri="{FF2B5EF4-FFF2-40B4-BE49-F238E27FC236}">
                        <a16:creationId xmlns:a16="http://schemas.microsoft.com/office/drawing/2014/main" id="{139E8671-378F-479A-9159-CF58836EAACE}"/>
                      </a:ext>
                    </a:extLst>
                  </p:cNvPr>
                  <p:cNvSpPr/>
                  <p:nvPr/>
                </p:nvSpPr>
                <p:spPr>
                  <a:xfrm>
                    <a:off x="5520128" y="444708"/>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Left-Right-Up Arrow 148">
                    <a:extLst>
                      <a:ext uri="{FF2B5EF4-FFF2-40B4-BE49-F238E27FC236}">
                        <a16:creationId xmlns:a16="http://schemas.microsoft.com/office/drawing/2014/main" id="{7CDC6111-4542-3F8B-B5B9-58DC22AE2CC7}"/>
                      </a:ext>
                    </a:extLst>
                  </p:cNvPr>
                  <p:cNvSpPr/>
                  <p:nvPr/>
                </p:nvSpPr>
                <p:spPr>
                  <a:xfrm>
                    <a:off x="6392056" y="432216"/>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Left-Right-Up Arrow 149">
                    <a:extLst>
                      <a:ext uri="{FF2B5EF4-FFF2-40B4-BE49-F238E27FC236}">
                        <a16:creationId xmlns:a16="http://schemas.microsoft.com/office/drawing/2014/main" id="{E98F918F-F204-4CB4-0BC6-1ACF5526ABD9}"/>
                      </a:ext>
                    </a:extLst>
                  </p:cNvPr>
                  <p:cNvSpPr/>
                  <p:nvPr/>
                </p:nvSpPr>
                <p:spPr>
                  <a:xfrm>
                    <a:off x="7263984" y="419724"/>
                    <a:ext cx="1143000" cy="914400"/>
                  </a:xfrm>
                  <a:prstGeom prst="leftRightUp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2" name="Group 61">
                <a:extLst>
                  <a:ext uri="{FF2B5EF4-FFF2-40B4-BE49-F238E27FC236}">
                    <a16:creationId xmlns:a16="http://schemas.microsoft.com/office/drawing/2014/main" id="{0421C5AB-E53E-62E1-0B1F-5881A55E090A}"/>
                  </a:ext>
                </a:extLst>
              </p:cNvPr>
              <p:cNvGrpSpPr/>
              <p:nvPr/>
            </p:nvGrpSpPr>
            <p:grpSpPr>
              <a:xfrm>
                <a:off x="4498033" y="3185857"/>
                <a:ext cx="1787792" cy="2256050"/>
                <a:chOff x="1066800" y="3581400"/>
                <a:chExt cx="1860030" cy="2347210"/>
              </a:xfrm>
            </p:grpSpPr>
            <p:sp>
              <p:nvSpPr>
                <p:cNvPr id="697" name="Oval 696">
                  <a:extLst>
                    <a:ext uri="{FF2B5EF4-FFF2-40B4-BE49-F238E27FC236}">
                      <a16:creationId xmlns:a16="http://schemas.microsoft.com/office/drawing/2014/main" id="{1B5429ED-1B58-615F-4EED-5CCEAE8DD1B2}"/>
                    </a:ext>
                  </a:extLst>
                </p:cNvPr>
                <p:cNvSpPr/>
                <p:nvPr/>
              </p:nvSpPr>
              <p:spPr>
                <a:xfrm>
                  <a:off x="1066800" y="3581400"/>
                  <a:ext cx="1828800" cy="2209800"/>
                </a:xfrm>
                <a:prstGeom prst="ellipse">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8" name="Group 36">
                  <a:extLst>
                    <a:ext uri="{FF2B5EF4-FFF2-40B4-BE49-F238E27FC236}">
                      <a16:creationId xmlns:a16="http://schemas.microsoft.com/office/drawing/2014/main" id="{B1F6C55D-8FEB-62EF-C31A-A0901D37AC6C}"/>
                    </a:ext>
                  </a:extLst>
                </p:cNvPr>
                <p:cNvGrpSpPr/>
                <p:nvPr/>
              </p:nvGrpSpPr>
              <p:grpSpPr>
                <a:xfrm>
                  <a:off x="1066800" y="4191000"/>
                  <a:ext cx="1860030" cy="1737610"/>
                  <a:chOff x="3200400" y="2133600"/>
                  <a:chExt cx="1860030" cy="1737610"/>
                </a:xfrm>
              </p:grpSpPr>
              <p:sp>
                <p:nvSpPr>
                  <p:cNvPr id="705" name="Rounded Rectangle 127">
                    <a:extLst>
                      <a:ext uri="{FF2B5EF4-FFF2-40B4-BE49-F238E27FC236}">
                        <a16:creationId xmlns:a16="http://schemas.microsoft.com/office/drawing/2014/main" id="{12834C44-253C-7C8E-7A2B-EF794606FA33}"/>
                      </a:ext>
                    </a:extLst>
                  </p:cNvPr>
                  <p:cNvSpPr/>
                  <p:nvPr/>
                </p:nvSpPr>
                <p:spPr>
                  <a:xfrm>
                    <a:off x="32766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Rounded Rectangle 128">
                    <a:extLst>
                      <a:ext uri="{FF2B5EF4-FFF2-40B4-BE49-F238E27FC236}">
                        <a16:creationId xmlns:a16="http://schemas.microsoft.com/office/drawing/2014/main" id="{3B40BF95-380A-2A8E-4759-0560969C9745}"/>
                      </a:ext>
                    </a:extLst>
                  </p:cNvPr>
                  <p:cNvSpPr/>
                  <p:nvPr/>
                </p:nvSpPr>
                <p:spPr>
                  <a:xfrm>
                    <a:off x="37338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Rounded Rectangle 129">
                    <a:extLst>
                      <a:ext uri="{FF2B5EF4-FFF2-40B4-BE49-F238E27FC236}">
                        <a16:creationId xmlns:a16="http://schemas.microsoft.com/office/drawing/2014/main" id="{4A583305-95B9-88E3-DE36-493C4020E531}"/>
                      </a:ext>
                    </a:extLst>
                  </p:cNvPr>
                  <p:cNvSpPr/>
                  <p:nvPr/>
                </p:nvSpPr>
                <p:spPr>
                  <a:xfrm>
                    <a:off x="41910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Rounded Rectangle 130">
                    <a:extLst>
                      <a:ext uri="{FF2B5EF4-FFF2-40B4-BE49-F238E27FC236}">
                        <a16:creationId xmlns:a16="http://schemas.microsoft.com/office/drawing/2014/main" id="{04F9DBF6-15F0-CD6E-44B4-30A1C38EBF9A}"/>
                      </a:ext>
                    </a:extLst>
                  </p:cNvPr>
                  <p:cNvSpPr/>
                  <p:nvPr/>
                </p:nvSpPr>
                <p:spPr>
                  <a:xfrm>
                    <a:off x="4648200" y="2362200"/>
                    <a:ext cx="276069" cy="261079"/>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Rounded Rectangle 131">
                    <a:extLst>
                      <a:ext uri="{FF2B5EF4-FFF2-40B4-BE49-F238E27FC236}">
                        <a16:creationId xmlns:a16="http://schemas.microsoft.com/office/drawing/2014/main" id="{AC6EDCB2-B743-BC95-F7DD-29E75C4A35A9}"/>
                      </a:ext>
                    </a:extLst>
                  </p:cNvPr>
                  <p:cNvSpPr/>
                  <p:nvPr/>
                </p:nvSpPr>
                <p:spPr>
                  <a:xfrm>
                    <a:off x="3231630" y="2635770"/>
                    <a:ext cx="1828800" cy="121920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ounded Rectangle 132">
                    <a:extLst>
                      <a:ext uri="{FF2B5EF4-FFF2-40B4-BE49-F238E27FC236}">
                        <a16:creationId xmlns:a16="http://schemas.microsoft.com/office/drawing/2014/main" id="{EE06BFA5-A6F8-9587-3697-4134ADBF4EC5}"/>
                      </a:ext>
                    </a:extLst>
                  </p:cNvPr>
                  <p:cNvSpPr/>
                  <p:nvPr/>
                </p:nvSpPr>
                <p:spPr>
                  <a:xfrm>
                    <a:off x="3200400" y="2133600"/>
                    <a:ext cx="1828800" cy="299804"/>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1" name="Group 43">
                    <a:extLst>
                      <a:ext uri="{FF2B5EF4-FFF2-40B4-BE49-F238E27FC236}">
                        <a16:creationId xmlns:a16="http://schemas.microsoft.com/office/drawing/2014/main" id="{B98228BD-FD95-E131-2773-8EB8AAACCBC5}"/>
                      </a:ext>
                    </a:extLst>
                  </p:cNvPr>
                  <p:cNvGrpSpPr/>
                  <p:nvPr/>
                </p:nvGrpSpPr>
                <p:grpSpPr>
                  <a:xfrm>
                    <a:off x="3733800" y="2819400"/>
                    <a:ext cx="898161" cy="1051810"/>
                    <a:chOff x="1752600" y="1600200"/>
                    <a:chExt cx="1905000" cy="2895600"/>
                  </a:xfrm>
                </p:grpSpPr>
                <p:sp>
                  <p:nvSpPr>
                    <p:cNvPr id="712" name="Flowchart: Delay 711">
                      <a:extLst>
                        <a:ext uri="{FF2B5EF4-FFF2-40B4-BE49-F238E27FC236}">
                          <a16:creationId xmlns:a16="http://schemas.microsoft.com/office/drawing/2014/main" id="{36896390-099D-2DEB-0120-AB006883C014}"/>
                        </a:ext>
                      </a:extLst>
                    </p:cNvPr>
                    <p:cNvSpPr/>
                    <p:nvPr/>
                  </p:nvSpPr>
                  <p:spPr>
                    <a:xfrm rot="16200000">
                      <a:off x="1257300" y="2095500"/>
                      <a:ext cx="2895600" cy="1905000"/>
                    </a:xfrm>
                    <a:prstGeom prst="flowChartDelay">
                      <a:avLst/>
                    </a:prstGeom>
                    <a:solidFill>
                      <a:srgbClr val="E3C1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Flowchart: Delay 712">
                      <a:extLst>
                        <a:ext uri="{FF2B5EF4-FFF2-40B4-BE49-F238E27FC236}">
                          <a16:creationId xmlns:a16="http://schemas.microsoft.com/office/drawing/2014/main" id="{4594B53C-56C4-C39D-5A58-AF9515CE3D05}"/>
                        </a:ext>
                      </a:extLst>
                    </p:cNvPr>
                    <p:cNvSpPr/>
                    <p:nvPr/>
                  </p:nvSpPr>
                  <p:spPr>
                    <a:xfrm rot="16200000">
                      <a:off x="1490472" y="2548128"/>
                      <a:ext cx="2429256" cy="1447800"/>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9" name="Group 50">
                  <a:extLst>
                    <a:ext uri="{FF2B5EF4-FFF2-40B4-BE49-F238E27FC236}">
                      <a16:creationId xmlns:a16="http://schemas.microsoft.com/office/drawing/2014/main" id="{2DC6C9CC-8753-4B7B-1876-B2160330D482}"/>
                    </a:ext>
                  </a:extLst>
                </p:cNvPr>
                <p:cNvGrpSpPr/>
                <p:nvPr/>
              </p:nvGrpSpPr>
              <p:grpSpPr>
                <a:xfrm>
                  <a:off x="1143000" y="4038600"/>
                  <a:ext cx="1600200" cy="414137"/>
                  <a:chOff x="4191000" y="381000"/>
                  <a:chExt cx="3533186" cy="914400"/>
                </a:xfrm>
              </p:grpSpPr>
              <p:sp>
                <p:nvSpPr>
                  <p:cNvPr id="700" name="Quad Arrow Callout 122">
                    <a:extLst>
                      <a:ext uri="{FF2B5EF4-FFF2-40B4-BE49-F238E27FC236}">
                        <a16:creationId xmlns:a16="http://schemas.microsoft.com/office/drawing/2014/main" id="{F85712FD-6FE7-EB9A-9D8B-2EDD8BF0EF26}"/>
                      </a:ext>
                    </a:extLst>
                  </p:cNvPr>
                  <p:cNvSpPr/>
                  <p:nvPr/>
                </p:nvSpPr>
                <p:spPr>
                  <a:xfrm>
                    <a:off x="41910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Quad Arrow Callout 123">
                    <a:extLst>
                      <a:ext uri="{FF2B5EF4-FFF2-40B4-BE49-F238E27FC236}">
                        <a16:creationId xmlns:a16="http://schemas.microsoft.com/office/drawing/2014/main" id="{CB521962-C014-9553-7BAF-FF875FC4DBCE}"/>
                      </a:ext>
                    </a:extLst>
                  </p:cNvPr>
                  <p:cNvSpPr/>
                  <p:nvPr/>
                </p:nvSpPr>
                <p:spPr>
                  <a:xfrm>
                    <a:off x="48768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Quad Arrow Callout 124">
                    <a:extLst>
                      <a:ext uri="{FF2B5EF4-FFF2-40B4-BE49-F238E27FC236}">
                        <a16:creationId xmlns:a16="http://schemas.microsoft.com/office/drawing/2014/main" id="{686CDC97-3645-891E-5697-30EAE4DE5EFC}"/>
                      </a:ext>
                    </a:extLst>
                  </p:cNvPr>
                  <p:cNvSpPr/>
                  <p:nvPr/>
                </p:nvSpPr>
                <p:spPr>
                  <a:xfrm>
                    <a:off x="55626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Quad Arrow Callout 125">
                    <a:extLst>
                      <a:ext uri="{FF2B5EF4-FFF2-40B4-BE49-F238E27FC236}">
                        <a16:creationId xmlns:a16="http://schemas.microsoft.com/office/drawing/2014/main" id="{DBA1B274-E9BE-59A8-53E3-25A30ECF15E0}"/>
                      </a:ext>
                    </a:extLst>
                  </p:cNvPr>
                  <p:cNvSpPr/>
                  <p:nvPr/>
                </p:nvSpPr>
                <p:spPr>
                  <a:xfrm>
                    <a:off x="62484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Quad Arrow Callout 126">
                    <a:extLst>
                      <a:ext uri="{FF2B5EF4-FFF2-40B4-BE49-F238E27FC236}">
                        <a16:creationId xmlns:a16="http://schemas.microsoft.com/office/drawing/2014/main" id="{2064DE41-04DC-D70D-841A-541DC00D9628}"/>
                      </a:ext>
                    </a:extLst>
                  </p:cNvPr>
                  <p:cNvSpPr/>
                  <p:nvPr/>
                </p:nvSpPr>
                <p:spPr>
                  <a:xfrm>
                    <a:off x="6934200" y="381000"/>
                    <a:ext cx="789986" cy="914400"/>
                  </a:xfrm>
                  <a:prstGeom prst="quadArrowCallout">
                    <a:avLst>
                      <a:gd name="adj1" fmla="val 37030"/>
                      <a:gd name="adj2" fmla="val 18515"/>
                      <a:gd name="adj3" fmla="val 18515"/>
                      <a:gd name="adj4" fmla="val 48123"/>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3" name="Group 79">
                <a:extLst>
                  <a:ext uri="{FF2B5EF4-FFF2-40B4-BE49-F238E27FC236}">
                    <a16:creationId xmlns:a16="http://schemas.microsoft.com/office/drawing/2014/main" id="{671592AD-6BBE-459F-6572-F912813EFC97}"/>
                  </a:ext>
                </a:extLst>
              </p:cNvPr>
              <p:cNvGrpSpPr/>
              <p:nvPr/>
            </p:nvGrpSpPr>
            <p:grpSpPr>
              <a:xfrm>
                <a:off x="1706541" y="3230567"/>
                <a:ext cx="1684534" cy="366203"/>
                <a:chOff x="4235172" y="250329"/>
                <a:chExt cx="5102902" cy="474688"/>
              </a:xfrm>
            </p:grpSpPr>
            <p:sp>
              <p:nvSpPr>
                <p:cNvPr id="693" name="Quad Arrow Callout 115">
                  <a:extLst>
                    <a:ext uri="{FF2B5EF4-FFF2-40B4-BE49-F238E27FC236}">
                      <a16:creationId xmlns:a16="http://schemas.microsoft.com/office/drawing/2014/main" id="{FE1A6E9A-E020-7BD2-A1BC-42D9CC5A7297}"/>
                    </a:ext>
                  </a:extLst>
                </p:cNvPr>
                <p:cNvSpPr/>
                <p:nvPr/>
              </p:nvSpPr>
              <p:spPr>
                <a:xfrm>
                  <a:off x="4235172" y="267817"/>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Quad Arrow Callout 116">
                  <a:extLst>
                    <a:ext uri="{FF2B5EF4-FFF2-40B4-BE49-F238E27FC236}">
                      <a16:creationId xmlns:a16="http://schemas.microsoft.com/office/drawing/2014/main" id="{ECA468DB-AC95-B733-560A-A0C9FFDC93E7}"/>
                    </a:ext>
                  </a:extLst>
                </p:cNvPr>
                <p:cNvSpPr/>
                <p:nvPr/>
              </p:nvSpPr>
              <p:spPr>
                <a:xfrm>
                  <a:off x="5454373" y="267817"/>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Quad Arrow Callout 117">
                  <a:extLst>
                    <a:ext uri="{FF2B5EF4-FFF2-40B4-BE49-F238E27FC236}">
                      <a16:creationId xmlns:a16="http://schemas.microsoft.com/office/drawing/2014/main" id="{B1E1E7AF-566C-BFC4-3E10-D13335BF93AF}"/>
                    </a:ext>
                  </a:extLst>
                </p:cNvPr>
                <p:cNvSpPr/>
                <p:nvPr/>
              </p:nvSpPr>
              <p:spPr>
                <a:xfrm>
                  <a:off x="6748524" y="259073"/>
                  <a:ext cx="1295399" cy="457200"/>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Quad Arrow Callout 118">
                  <a:extLst>
                    <a:ext uri="{FF2B5EF4-FFF2-40B4-BE49-F238E27FC236}">
                      <a16:creationId xmlns:a16="http://schemas.microsoft.com/office/drawing/2014/main" id="{275477BC-442F-4457-A446-BA4B6FF3F8F3}"/>
                    </a:ext>
                  </a:extLst>
                </p:cNvPr>
                <p:cNvSpPr/>
                <p:nvPr/>
              </p:nvSpPr>
              <p:spPr>
                <a:xfrm>
                  <a:off x="8042675" y="250329"/>
                  <a:ext cx="1295399" cy="457199"/>
                </a:xfrm>
                <a:prstGeom prst="quadArrowCallo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4" name="Rounded Rectangle 11">
                <a:extLst>
                  <a:ext uri="{FF2B5EF4-FFF2-40B4-BE49-F238E27FC236}">
                    <a16:creationId xmlns:a16="http://schemas.microsoft.com/office/drawing/2014/main" id="{295240EE-C468-47C4-960C-6C13A035245D}"/>
                  </a:ext>
                </a:extLst>
              </p:cNvPr>
              <p:cNvSpPr/>
              <p:nvPr/>
            </p:nvSpPr>
            <p:spPr>
              <a:xfrm>
                <a:off x="3168897" y="4187212"/>
                <a:ext cx="1171850" cy="1171850"/>
              </a:xfrm>
              <a:prstGeom prst="roundRect">
                <a:avLst/>
              </a:prstGeom>
              <a:solidFill>
                <a:srgbClr val="DAB3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Flowchart: Delay 624">
                <a:extLst>
                  <a:ext uri="{FF2B5EF4-FFF2-40B4-BE49-F238E27FC236}">
                    <a16:creationId xmlns:a16="http://schemas.microsoft.com/office/drawing/2014/main" id="{3838498D-B84A-379A-354F-25B03D39D09F}"/>
                  </a:ext>
                </a:extLst>
              </p:cNvPr>
              <p:cNvSpPr/>
              <p:nvPr/>
            </p:nvSpPr>
            <p:spPr>
              <a:xfrm rot="16200000">
                <a:off x="3400057" y="4783311"/>
                <a:ext cx="641318" cy="496101"/>
              </a:xfrm>
              <a:prstGeom prst="flowChartDela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6" name="Group 30">
                <a:extLst>
                  <a:ext uri="{FF2B5EF4-FFF2-40B4-BE49-F238E27FC236}">
                    <a16:creationId xmlns:a16="http://schemas.microsoft.com/office/drawing/2014/main" id="{D94512E0-6300-0FA7-F798-931C06ACF11C}"/>
                  </a:ext>
                </a:extLst>
              </p:cNvPr>
              <p:cNvGrpSpPr/>
              <p:nvPr/>
            </p:nvGrpSpPr>
            <p:grpSpPr>
              <a:xfrm flipH="1">
                <a:off x="1421928" y="4723910"/>
                <a:ext cx="1464812" cy="878887"/>
                <a:chOff x="1524000" y="1905000"/>
                <a:chExt cx="3429000" cy="2057400"/>
              </a:xfrm>
            </p:grpSpPr>
            <p:sp>
              <p:nvSpPr>
                <p:cNvPr id="685" name="Rounded Rectangle 107">
                  <a:extLst>
                    <a:ext uri="{FF2B5EF4-FFF2-40B4-BE49-F238E27FC236}">
                      <a16:creationId xmlns:a16="http://schemas.microsoft.com/office/drawing/2014/main" id="{B35A83C9-0696-8BAC-6AE3-02D45E119D2A}"/>
                    </a:ext>
                  </a:extLst>
                </p:cNvPr>
                <p:cNvSpPr/>
                <p:nvPr/>
              </p:nvSpPr>
              <p:spPr>
                <a:xfrm>
                  <a:off x="1524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Rounded Rectangle 108">
                  <a:extLst>
                    <a:ext uri="{FF2B5EF4-FFF2-40B4-BE49-F238E27FC236}">
                      <a16:creationId xmlns:a16="http://schemas.microsoft.com/office/drawing/2014/main" id="{78375B7E-7D63-CE51-8493-9CD12D524B32}"/>
                    </a:ext>
                  </a:extLst>
                </p:cNvPr>
                <p:cNvSpPr/>
                <p:nvPr/>
              </p:nvSpPr>
              <p:spPr>
                <a:xfrm>
                  <a:off x="2667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Rounded Rectangle 109">
                  <a:extLst>
                    <a:ext uri="{FF2B5EF4-FFF2-40B4-BE49-F238E27FC236}">
                      <a16:creationId xmlns:a16="http://schemas.microsoft.com/office/drawing/2014/main" id="{A299EA33-AB55-1F68-70CD-F1C09D9DFFF5}"/>
                    </a:ext>
                  </a:extLst>
                </p:cNvPr>
                <p:cNvSpPr/>
                <p:nvPr/>
              </p:nvSpPr>
              <p:spPr>
                <a:xfrm>
                  <a:off x="3810000" y="32766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Rounded Rectangle 110">
                  <a:extLst>
                    <a:ext uri="{FF2B5EF4-FFF2-40B4-BE49-F238E27FC236}">
                      <a16:creationId xmlns:a16="http://schemas.microsoft.com/office/drawing/2014/main" id="{75066D62-5C56-F623-B701-50DBF31DEC85}"/>
                    </a:ext>
                  </a:extLst>
                </p:cNvPr>
                <p:cNvSpPr/>
                <p:nvPr/>
              </p:nvSpPr>
              <p:spPr>
                <a:xfrm>
                  <a:off x="3124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Rounded Rectangle 111">
                  <a:extLst>
                    <a:ext uri="{FF2B5EF4-FFF2-40B4-BE49-F238E27FC236}">
                      <a16:creationId xmlns:a16="http://schemas.microsoft.com/office/drawing/2014/main" id="{0F26DF2C-C0FD-96C5-B752-CF28EA29274D}"/>
                    </a:ext>
                  </a:extLst>
                </p:cNvPr>
                <p:cNvSpPr/>
                <p:nvPr/>
              </p:nvSpPr>
              <p:spPr>
                <a:xfrm>
                  <a:off x="1981200" y="25908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ounded Rectangle 112">
                  <a:extLst>
                    <a:ext uri="{FF2B5EF4-FFF2-40B4-BE49-F238E27FC236}">
                      <a16:creationId xmlns:a16="http://schemas.microsoft.com/office/drawing/2014/main" id="{51A01153-DB92-078D-B6FC-CFF62F7E76E8}"/>
                    </a:ext>
                  </a:extLst>
                </p:cNvPr>
                <p:cNvSpPr/>
                <p:nvPr/>
              </p:nvSpPr>
              <p:spPr>
                <a:xfrm>
                  <a:off x="1524000" y="2590800"/>
                  <a:ext cx="4572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Rounded Rectangle 113">
                  <a:extLst>
                    <a:ext uri="{FF2B5EF4-FFF2-40B4-BE49-F238E27FC236}">
                      <a16:creationId xmlns:a16="http://schemas.microsoft.com/office/drawing/2014/main" id="{A9B33EFD-CB3D-E050-D5B4-A033D3F4A047}"/>
                    </a:ext>
                  </a:extLst>
                </p:cNvPr>
                <p:cNvSpPr/>
                <p:nvPr/>
              </p:nvSpPr>
              <p:spPr>
                <a:xfrm>
                  <a:off x="1524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ounded Rectangle 114">
                  <a:extLst>
                    <a:ext uri="{FF2B5EF4-FFF2-40B4-BE49-F238E27FC236}">
                      <a16:creationId xmlns:a16="http://schemas.microsoft.com/office/drawing/2014/main" id="{300BBF09-C9CC-795D-35D4-75471529C3E1}"/>
                    </a:ext>
                  </a:extLst>
                </p:cNvPr>
                <p:cNvSpPr/>
                <p:nvPr/>
              </p:nvSpPr>
              <p:spPr>
                <a:xfrm>
                  <a:off x="2667000" y="1905000"/>
                  <a:ext cx="1143000" cy="685800"/>
                </a:xfrm>
                <a:prstGeom prst="roundRect">
                  <a:avLst/>
                </a:prstGeom>
                <a:solidFill>
                  <a:srgbClr val="DBD3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7" name="Flowchart: Delay 626">
                <a:extLst>
                  <a:ext uri="{FF2B5EF4-FFF2-40B4-BE49-F238E27FC236}">
                    <a16:creationId xmlns:a16="http://schemas.microsoft.com/office/drawing/2014/main" id="{4E9AF410-A726-2363-42C2-C58DE446F743}"/>
                  </a:ext>
                </a:extLst>
              </p:cNvPr>
              <p:cNvSpPr/>
              <p:nvPr/>
            </p:nvSpPr>
            <p:spPr>
              <a:xfrm rot="16200000">
                <a:off x="3555060" y="3469665"/>
                <a:ext cx="366203" cy="1263400"/>
              </a:xfrm>
              <a:prstGeom prst="flowChartDelay">
                <a:avLst/>
              </a:prstGeom>
              <a:solidFill>
                <a:srgbClr val="E6D98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8" name="Group 141">
                <a:extLst>
                  <a:ext uri="{FF2B5EF4-FFF2-40B4-BE49-F238E27FC236}">
                    <a16:creationId xmlns:a16="http://schemas.microsoft.com/office/drawing/2014/main" id="{1B44F388-5EFA-5B26-4385-1F15DE3167BF}"/>
                  </a:ext>
                </a:extLst>
              </p:cNvPr>
              <p:cNvGrpSpPr/>
              <p:nvPr/>
            </p:nvGrpSpPr>
            <p:grpSpPr>
              <a:xfrm>
                <a:off x="8848981" y="2174033"/>
                <a:ext cx="1548788" cy="3791861"/>
                <a:chOff x="1747738" y="1143000"/>
                <a:chExt cx="2675816" cy="5410200"/>
              </a:xfrm>
              <a:solidFill>
                <a:schemeClr val="accent6">
                  <a:lumMod val="60000"/>
                  <a:lumOff val="40000"/>
                </a:schemeClr>
              </a:solidFill>
            </p:grpSpPr>
            <p:sp>
              <p:nvSpPr>
                <p:cNvPr id="629" name="Wave 142">
                  <a:extLst>
                    <a:ext uri="{FF2B5EF4-FFF2-40B4-BE49-F238E27FC236}">
                      <a16:creationId xmlns:a16="http://schemas.microsoft.com/office/drawing/2014/main" id="{AD907D3A-43C5-FA0F-CAC9-8210F3A08A39}"/>
                    </a:ext>
                  </a:extLst>
                </p:cNvPr>
                <p:cNvSpPr/>
                <p:nvPr/>
              </p:nvSpPr>
              <p:spPr>
                <a:xfrm rot="5400000">
                  <a:off x="1885798" y="2560371"/>
                  <a:ext cx="2156012" cy="235669"/>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Wave 143">
                  <a:extLst>
                    <a:ext uri="{FF2B5EF4-FFF2-40B4-BE49-F238E27FC236}">
                      <a16:creationId xmlns:a16="http://schemas.microsoft.com/office/drawing/2014/main" id="{2E7DD366-7CF3-41B5-0256-574E69524534}"/>
                    </a:ext>
                  </a:extLst>
                </p:cNvPr>
                <p:cNvSpPr/>
                <p:nvPr/>
              </p:nvSpPr>
              <p:spPr>
                <a:xfrm rot="5400000">
                  <a:off x="1285094" y="4662388"/>
                  <a:ext cx="3263153" cy="518472"/>
                </a:xfrm>
                <a:prstGeom prst="wave">
                  <a:avLst>
                    <a:gd name="adj1" fmla="val 20000"/>
                    <a:gd name="adj2" fmla="val -164"/>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1" name="Group 2">
                  <a:extLst>
                    <a:ext uri="{FF2B5EF4-FFF2-40B4-BE49-F238E27FC236}">
                      <a16:creationId xmlns:a16="http://schemas.microsoft.com/office/drawing/2014/main" id="{12399D58-38F6-655F-2266-F03363FEC2C3}"/>
                    </a:ext>
                  </a:extLst>
                </p:cNvPr>
                <p:cNvGrpSpPr/>
                <p:nvPr/>
              </p:nvGrpSpPr>
              <p:grpSpPr>
                <a:xfrm>
                  <a:off x="2468899" y="3115235"/>
                  <a:ext cx="1004332" cy="932329"/>
                  <a:chOff x="3253121" y="1066802"/>
                  <a:chExt cx="2384351" cy="1922552"/>
                </a:xfrm>
                <a:grpFill/>
              </p:grpSpPr>
              <p:sp>
                <p:nvSpPr>
                  <p:cNvPr id="677" name="Teardrop 676">
                    <a:extLst>
                      <a:ext uri="{FF2B5EF4-FFF2-40B4-BE49-F238E27FC236}">
                        <a16:creationId xmlns:a16="http://schemas.microsoft.com/office/drawing/2014/main" id="{AF3FBA09-9ADD-211E-6170-D8006BBDABF1}"/>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Moon 4">
                    <a:extLst>
                      <a:ext uri="{FF2B5EF4-FFF2-40B4-BE49-F238E27FC236}">
                        <a16:creationId xmlns:a16="http://schemas.microsoft.com/office/drawing/2014/main" id="{7C639128-DA21-708E-4596-73DFC9754A56}"/>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Moon 5">
                    <a:extLst>
                      <a:ext uri="{FF2B5EF4-FFF2-40B4-BE49-F238E27FC236}">
                        <a16:creationId xmlns:a16="http://schemas.microsoft.com/office/drawing/2014/main" id="{7FBD48E1-2E5A-37AE-93D6-48F9A9439749}"/>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Moon 6">
                    <a:extLst>
                      <a:ext uri="{FF2B5EF4-FFF2-40B4-BE49-F238E27FC236}">
                        <a16:creationId xmlns:a16="http://schemas.microsoft.com/office/drawing/2014/main" id="{C89B5BC1-7741-3BE5-7632-1C3628CDADDD}"/>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Moon 7">
                    <a:extLst>
                      <a:ext uri="{FF2B5EF4-FFF2-40B4-BE49-F238E27FC236}">
                        <a16:creationId xmlns:a16="http://schemas.microsoft.com/office/drawing/2014/main" id="{7E422025-0EDF-80D2-9096-FB1663103F24}"/>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Moon 8">
                    <a:extLst>
                      <a:ext uri="{FF2B5EF4-FFF2-40B4-BE49-F238E27FC236}">
                        <a16:creationId xmlns:a16="http://schemas.microsoft.com/office/drawing/2014/main" id="{CB326C1D-1F01-0604-A031-8CDC5CC47224}"/>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3" name="Moon 9">
                    <a:extLst>
                      <a:ext uri="{FF2B5EF4-FFF2-40B4-BE49-F238E27FC236}">
                        <a16:creationId xmlns:a16="http://schemas.microsoft.com/office/drawing/2014/main" id="{C7B4107C-FABB-9EFB-7194-029E51FD45E1}"/>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10">
                    <a:extLst>
                      <a:ext uri="{FF2B5EF4-FFF2-40B4-BE49-F238E27FC236}">
                        <a16:creationId xmlns:a16="http://schemas.microsoft.com/office/drawing/2014/main" id="{1780E418-B873-BA77-B9BD-02CA0BC3FB51}"/>
                      </a:ext>
                    </a:extLst>
                  </p:cNvPr>
                  <p:cNvSpPr/>
                  <p:nvPr/>
                </p:nvSpPr>
                <p:spPr>
                  <a:xfrm>
                    <a:off x="3657601" y="1219201"/>
                    <a:ext cx="1371600" cy="1219199"/>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2" name="Group 11">
                  <a:extLst>
                    <a:ext uri="{FF2B5EF4-FFF2-40B4-BE49-F238E27FC236}">
                      <a16:creationId xmlns:a16="http://schemas.microsoft.com/office/drawing/2014/main" id="{EC3D2243-73DD-2B45-59FD-94394EE8C9AB}"/>
                    </a:ext>
                  </a:extLst>
                </p:cNvPr>
                <p:cNvGrpSpPr/>
                <p:nvPr/>
              </p:nvGrpSpPr>
              <p:grpSpPr>
                <a:xfrm rot="3249924">
                  <a:off x="1735936" y="2283796"/>
                  <a:ext cx="1118259" cy="1094656"/>
                  <a:chOff x="3253123" y="1066800"/>
                  <a:chExt cx="2384352" cy="1922552"/>
                </a:xfrm>
                <a:grpFill/>
              </p:grpSpPr>
              <p:sp>
                <p:nvSpPr>
                  <p:cNvPr id="669" name="Teardrop 668">
                    <a:extLst>
                      <a:ext uri="{FF2B5EF4-FFF2-40B4-BE49-F238E27FC236}">
                        <a16:creationId xmlns:a16="http://schemas.microsoft.com/office/drawing/2014/main" id="{9CCA5258-6247-A7D9-0985-5B3773997A6E}"/>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Moon 669">
                    <a:extLst>
                      <a:ext uri="{FF2B5EF4-FFF2-40B4-BE49-F238E27FC236}">
                        <a16:creationId xmlns:a16="http://schemas.microsoft.com/office/drawing/2014/main" id="{8B9EDA02-CB32-5D07-C123-5ABB772B04BD}"/>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Moon 670">
                    <a:extLst>
                      <a:ext uri="{FF2B5EF4-FFF2-40B4-BE49-F238E27FC236}">
                        <a16:creationId xmlns:a16="http://schemas.microsoft.com/office/drawing/2014/main" id="{0390E3C6-067C-A56F-8751-625BC6BF195C}"/>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Moon 671">
                    <a:extLst>
                      <a:ext uri="{FF2B5EF4-FFF2-40B4-BE49-F238E27FC236}">
                        <a16:creationId xmlns:a16="http://schemas.microsoft.com/office/drawing/2014/main" id="{7BBD2B6E-B2A9-3314-8FCC-6DBE5AF49E1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Moon 672">
                    <a:extLst>
                      <a:ext uri="{FF2B5EF4-FFF2-40B4-BE49-F238E27FC236}">
                        <a16:creationId xmlns:a16="http://schemas.microsoft.com/office/drawing/2014/main" id="{AFBEF266-20FC-9699-68DB-6E9EB940833D}"/>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Moon 673">
                    <a:extLst>
                      <a:ext uri="{FF2B5EF4-FFF2-40B4-BE49-F238E27FC236}">
                        <a16:creationId xmlns:a16="http://schemas.microsoft.com/office/drawing/2014/main" id="{1FBAD884-73FF-5D44-05EA-B8FE12AA24F5}"/>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Moon 674">
                    <a:extLst>
                      <a:ext uri="{FF2B5EF4-FFF2-40B4-BE49-F238E27FC236}">
                        <a16:creationId xmlns:a16="http://schemas.microsoft.com/office/drawing/2014/main" id="{BE67DA16-EDDE-E815-49C8-EDE9CAE98815}"/>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a:extLst>
                      <a:ext uri="{FF2B5EF4-FFF2-40B4-BE49-F238E27FC236}">
                        <a16:creationId xmlns:a16="http://schemas.microsoft.com/office/drawing/2014/main" id="{5053C20A-94D1-8497-DD52-726147771C30}"/>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3" name="Group 22">
                  <a:extLst>
                    <a:ext uri="{FF2B5EF4-FFF2-40B4-BE49-F238E27FC236}">
                      <a16:creationId xmlns:a16="http://schemas.microsoft.com/office/drawing/2014/main" id="{ED8166DC-6596-3AAC-17F7-9816FC105BB1}"/>
                    </a:ext>
                  </a:extLst>
                </p:cNvPr>
                <p:cNvGrpSpPr/>
                <p:nvPr/>
              </p:nvGrpSpPr>
              <p:grpSpPr>
                <a:xfrm rot="5400000">
                  <a:off x="2045598" y="1154802"/>
                  <a:ext cx="1118259" cy="1094656"/>
                  <a:chOff x="3253123" y="1066800"/>
                  <a:chExt cx="2384352" cy="1922552"/>
                </a:xfrm>
                <a:grpFill/>
              </p:grpSpPr>
              <p:sp>
                <p:nvSpPr>
                  <p:cNvPr id="661" name="Teardrop 660">
                    <a:extLst>
                      <a:ext uri="{FF2B5EF4-FFF2-40B4-BE49-F238E27FC236}">
                        <a16:creationId xmlns:a16="http://schemas.microsoft.com/office/drawing/2014/main" id="{95AEDFA8-52A4-2E80-07E7-7218852D0726}"/>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Moon 661">
                    <a:extLst>
                      <a:ext uri="{FF2B5EF4-FFF2-40B4-BE49-F238E27FC236}">
                        <a16:creationId xmlns:a16="http://schemas.microsoft.com/office/drawing/2014/main" id="{E713FDA0-926C-C3ED-515D-7B277B7F282D}"/>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Moon 662">
                    <a:extLst>
                      <a:ext uri="{FF2B5EF4-FFF2-40B4-BE49-F238E27FC236}">
                        <a16:creationId xmlns:a16="http://schemas.microsoft.com/office/drawing/2014/main" id="{24246B80-5E6F-4223-9370-8CE1F7CAD534}"/>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Moon 663">
                    <a:extLst>
                      <a:ext uri="{FF2B5EF4-FFF2-40B4-BE49-F238E27FC236}">
                        <a16:creationId xmlns:a16="http://schemas.microsoft.com/office/drawing/2014/main" id="{E893F30B-4FFB-91B6-4118-AAE8A12F222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Moon 664">
                    <a:extLst>
                      <a:ext uri="{FF2B5EF4-FFF2-40B4-BE49-F238E27FC236}">
                        <a16:creationId xmlns:a16="http://schemas.microsoft.com/office/drawing/2014/main" id="{B9363B29-092C-8C42-29F7-F0700197497B}"/>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Moon 665">
                    <a:extLst>
                      <a:ext uri="{FF2B5EF4-FFF2-40B4-BE49-F238E27FC236}">
                        <a16:creationId xmlns:a16="http://schemas.microsoft.com/office/drawing/2014/main" id="{8049BC92-3C65-C143-F865-DB40054C9FD3}"/>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Moon 666">
                    <a:extLst>
                      <a:ext uri="{FF2B5EF4-FFF2-40B4-BE49-F238E27FC236}">
                        <a16:creationId xmlns:a16="http://schemas.microsoft.com/office/drawing/2014/main" id="{5642A054-98FA-8192-56AC-5BE79A6F707E}"/>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Oval 667">
                    <a:extLst>
                      <a:ext uri="{FF2B5EF4-FFF2-40B4-BE49-F238E27FC236}">
                        <a16:creationId xmlns:a16="http://schemas.microsoft.com/office/drawing/2014/main" id="{58637CF7-A0C3-A119-83DB-AA5F4F07EC41}"/>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4" name="Group 31">
                  <a:extLst>
                    <a:ext uri="{FF2B5EF4-FFF2-40B4-BE49-F238E27FC236}">
                      <a16:creationId xmlns:a16="http://schemas.microsoft.com/office/drawing/2014/main" id="{0078A1B8-6A15-04A4-C347-FF8BDC9A7EEF}"/>
                    </a:ext>
                  </a:extLst>
                </p:cNvPr>
                <p:cNvGrpSpPr/>
                <p:nvPr/>
              </p:nvGrpSpPr>
              <p:grpSpPr>
                <a:xfrm rot="18371763">
                  <a:off x="3184558" y="1293913"/>
                  <a:ext cx="1118259" cy="1094656"/>
                  <a:chOff x="3253123" y="1066800"/>
                  <a:chExt cx="2384352" cy="1922552"/>
                </a:xfrm>
                <a:grpFill/>
              </p:grpSpPr>
              <p:sp>
                <p:nvSpPr>
                  <p:cNvPr id="653" name="Teardrop 652">
                    <a:extLst>
                      <a:ext uri="{FF2B5EF4-FFF2-40B4-BE49-F238E27FC236}">
                        <a16:creationId xmlns:a16="http://schemas.microsoft.com/office/drawing/2014/main" id="{BE0A5165-769F-8523-278E-31141414328E}"/>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Moon 653">
                    <a:extLst>
                      <a:ext uri="{FF2B5EF4-FFF2-40B4-BE49-F238E27FC236}">
                        <a16:creationId xmlns:a16="http://schemas.microsoft.com/office/drawing/2014/main" id="{2392C0C2-CD44-BC77-452E-E93EEAE68344}"/>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Moon 654">
                    <a:extLst>
                      <a:ext uri="{FF2B5EF4-FFF2-40B4-BE49-F238E27FC236}">
                        <a16:creationId xmlns:a16="http://schemas.microsoft.com/office/drawing/2014/main" id="{648B832D-1B2C-D18B-C52E-53C4FC4FA7C5}"/>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Moon 655">
                    <a:extLst>
                      <a:ext uri="{FF2B5EF4-FFF2-40B4-BE49-F238E27FC236}">
                        <a16:creationId xmlns:a16="http://schemas.microsoft.com/office/drawing/2014/main" id="{85800225-D1DA-268C-0341-D6B6BBC2F35E}"/>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Moon 656">
                    <a:extLst>
                      <a:ext uri="{FF2B5EF4-FFF2-40B4-BE49-F238E27FC236}">
                        <a16:creationId xmlns:a16="http://schemas.microsoft.com/office/drawing/2014/main" id="{4F2B7659-963C-F9B3-1F87-A8D581797EB6}"/>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Moon 657">
                    <a:extLst>
                      <a:ext uri="{FF2B5EF4-FFF2-40B4-BE49-F238E27FC236}">
                        <a16:creationId xmlns:a16="http://schemas.microsoft.com/office/drawing/2014/main" id="{DB4B25EB-19DE-6952-574A-07F8EAD768DC}"/>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Moon 658">
                    <a:extLst>
                      <a:ext uri="{FF2B5EF4-FFF2-40B4-BE49-F238E27FC236}">
                        <a16:creationId xmlns:a16="http://schemas.microsoft.com/office/drawing/2014/main" id="{D159BF84-51E3-BDF5-5C08-D1927082828D}"/>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Oval 659">
                    <a:extLst>
                      <a:ext uri="{FF2B5EF4-FFF2-40B4-BE49-F238E27FC236}">
                        <a16:creationId xmlns:a16="http://schemas.microsoft.com/office/drawing/2014/main" id="{9F814779-6414-54CE-9DF2-91650B6B1164}"/>
                      </a:ext>
                    </a:extLst>
                  </p:cNvPr>
                  <p:cNvSpPr/>
                  <p:nvPr/>
                </p:nvSpPr>
                <p:spPr>
                  <a:xfrm>
                    <a:off x="3657600" y="1219200"/>
                    <a:ext cx="1371600" cy="1219200"/>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5" name="Group 40">
                  <a:extLst>
                    <a:ext uri="{FF2B5EF4-FFF2-40B4-BE49-F238E27FC236}">
                      <a16:creationId xmlns:a16="http://schemas.microsoft.com/office/drawing/2014/main" id="{ECB1D158-5809-6D24-0898-9005AC03B1D8}"/>
                    </a:ext>
                  </a:extLst>
                </p:cNvPr>
                <p:cNvGrpSpPr/>
                <p:nvPr/>
              </p:nvGrpSpPr>
              <p:grpSpPr>
                <a:xfrm rot="19164313">
                  <a:off x="3150199" y="2320851"/>
                  <a:ext cx="1273355" cy="1253498"/>
                  <a:chOff x="3253123" y="1066800"/>
                  <a:chExt cx="2384352" cy="1922552"/>
                </a:xfrm>
                <a:grpFill/>
              </p:grpSpPr>
              <p:sp>
                <p:nvSpPr>
                  <p:cNvPr id="645" name="Teardrop 644">
                    <a:extLst>
                      <a:ext uri="{FF2B5EF4-FFF2-40B4-BE49-F238E27FC236}">
                        <a16:creationId xmlns:a16="http://schemas.microsoft.com/office/drawing/2014/main" id="{80A988C4-F4E8-E1E6-05C0-9DEFECB9CB7B}"/>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Moon 645">
                    <a:extLst>
                      <a:ext uri="{FF2B5EF4-FFF2-40B4-BE49-F238E27FC236}">
                        <a16:creationId xmlns:a16="http://schemas.microsoft.com/office/drawing/2014/main" id="{8C0815F8-FBC1-B423-06FE-EC035175DAB8}"/>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Moon 646">
                    <a:extLst>
                      <a:ext uri="{FF2B5EF4-FFF2-40B4-BE49-F238E27FC236}">
                        <a16:creationId xmlns:a16="http://schemas.microsoft.com/office/drawing/2014/main" id="{16383918-D9C2-3109-3FF7-54BCEAAF0743}"/>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Moon 647">
                    <a:extLst>
                      <a:ext uri="{FF2B5EF4-FFF2-40B4-BE49-F238E27FC236}">
                        <a16:creationId xmlns:a16="http://schemas.microsoft.com/office/drawing/2014/main" id="{585E2948-4041-969B-8CA1-F28BC669C2E2}"/>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Moon 648">
                    <a:extLst>
                      <a:ext uri="{FF2B5EF4-FFF2-40B4-BE49-F238E27FC236}">
                        <a16:creationId xmlns:a16="http://schemas.microsoft.com/office/drawing/2014/main" id="{C99E48D0-4EAA-CCE0-A690-E6D4155B5FDE}"/>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Moon 649">
                    <a:extLst>
                      <a:ext uri="{FF2B5EF4-FFF2-40B4-BE49-F238E27FC236}">
                        <a16:creationId xmlns:a16="http://schemas.microsoft.com/office/drawing/2014/main" id="{BAC9245A-4338-D59D-E8CA-19561638F2F1}"/>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Moon 650">
                    <a:extLst>
                      <a:ext uri="{FF2B5EF4-FFF2-40B4-BE49-F238E27FC236}">
                        <a16:creationId xmlns:a16="http://schemas.microsoft.com/office/drawing/2014/main" id="{6E465F24-5734-20EB-3C64-36C30BACC239}"/>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D8146FAE-5531-55BE-D73F-74278E0BA2D4}"/>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6" name="Group 49">
                  <a:extLst>
                    <a:ext uri="{FF2B5EF4-FFF2-40B4-BE49-F238E27FC236}">
                      <a16:creationId xmlns:a16="http://schemas.microsoft.com/office/drawing/2014/main" id="{2F40E820-1FEC-B404-4B6E-B015A445DA9B}"/>
                    </a:ext>
                  </a:extLst>
                </p:cNvPr>
                <p:cNvGrpSpPr/>
                <p:nvPr/>
              </p:nvGrpSpPr>
              <p:grpSpPr>
                <a:xfrm rot="1063382">
                  <a:off x="2473119" y="2046587"/>
                  <a:ext cx="1069843" cy="895533"/>
                  <a:chOff x="3253123" y="1066800"/>
                  <a:chExt cx="2384352" cy="1922552"/>
                </a:xfrm>
                <a:grpFill/>
              </p:grpSpPr>
              <p:sp>
                <p:nvSpPr>
                  <p:cNvPr id="637" name="Teardrop 150">
                    <a:extLst>
                      <a:ext uri="{FF2B5EF4-FFF2-40B4-BE49-F238E27FC236}">
                        <a16:creationId xmlns:a16="http://schemas.microsoft.com/office/drawing/2014/main" id="{C5AB61F6-FE50-B959-39CB-B9CFC6206032}"/>
                      </a:ext>
                    </a:extLst>
                  </p:cNvPr>
                  <p:cNvSpPr/>
                  <p:nvPr/>
                </p:nvSpPr>
                <p:spPr>
                  <a:xfrm rot="10324043">
                    <a:off x="3482750" y="1282855"/>
                    <a:ext cx="1600200" cy="129345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Moon 151">
                    <a:extLst>
                      <a:ext uri="{FF2B5EF4-FFF2-40B4-BE49-F238E27FC236}">
                        <a16:creationId xmlns:a16="http://schemas.microsoft.com/office/drawing/2014/main" id="{D61D2D51-AA48-6E1D-90C8-45643E84EB5C}"/>
                      </a:ext>
                    </a:extLst>
                  </p:cNvPr>
                  <p:cNvSpPr/>
                  <p:nvPr/>
                </p:nvSpPr>
                <p:spPr>
                  <a:xfrm rot="4932504">
                    <a:off x="3549617" y="793783"/>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Moon 638">
                    <a:extLst>
                      <a:ext uri="{FF2B5EF4-FFF2-40B4-BE49-F238E27FC236}">
                        <a16:creationId xmlns:a16="http://schemas.microsoft.com/office/drawing/2014/main" id="{E8C1647C-2C6B-AF85-E277-2F722E78B96B}"/>
                      </a:ext>
                    </a:extLst>
                  </p:cNvPr>
                  <p:cNvSpPr/>
                  <p:nvPr/>
                </p:nvSpPr>
                <p:spPr>
                  <a:xfrm rot="3439148">
                    <a:off x="3526140" y="1267039"/>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Moon 639">
                    <a:extLst>
                      <a:ext uri="{FF2B5EF4-FFF2-40B4-BE49-F238E27FC236}">
                        <a16:creationId xmlns:a16="http://schemas.microsoft.com/office/drawing/2014/main" id="{9E93EC68-4529-F212-E08C-EEDFD2310D66}"/>
                      </a:ext>
                    </a:extLst>
                  </p:cNvPr>
                  <p:cNvSpPr/>
                  <p:nvPr/>
                </p:nvSpPr>
                <p:spPr>
                  <a:xfrm rot="2179715">
                    <a:off x="3688592" y="1568788"/>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Moon 640">
                    <a:extLst>
                      <a:ext uri="{FF2B5EF4-FFF2-40B4-BE49-F238E27FC236}">
                        <a16:creationId xmlns:a16="http://schemas.microsoft.com/office/drawing/2014/main" id="{EDC25760-1208-B3C9-306E-6F528514E466}"/>
                      </a:ext>
                    </a:extLst>
                  </p:cNvPr>
                  <p:cNvSpPr/>
                  <p:nvPr/>
                </p:nvSpPr>
                <p:spPr>
                  <a:xfrm rot="8082822">
                    <a:off x="4489928" y="862182"/>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Moon 641">
                    <a:extLst>
                      <a:ext uri="{FF2B5EF4-FFF2-40B4-BE49-F238E27FC236}">
                        <a16:creationId xmlns:a16="http://schemas.microsoft.com/office/drawing/2014/main" id="{F15C349C-9DAC-98BF-8418-9E5E3B1831FA}"/>
                      </a:ext>
                    </a:extLst>
                  </p:cNvPr>
                  <p:cNvSpPr/>
                  <p:nvPr/>
                </p:nvSpPr>
                <p:spPr>
                  <a:xfrm rot="10566295">
                    <a:off x="4413727"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Moon 642">
                    <a:extLst>
                      <a:ext uri="{FF2B5EF4-FFF2-40B4-BE49-F238E27FC236}">
                        <a16:creationId xmlns:a16="http://schemas.microsoft.com/office/drawing/2014/main" id="{220304BA-AFC1-FCC5-D50A-94F28DA859A3}"/>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a:extLst>
                      <a:ext uri="{FF2B5EF4-FFF2-40B4-BE49-F238E27FC236}">
                        <a16:creationId xmlns:a16="http://schemas.microsoft.com/office/drawing/2014/main" id="{24E330BB-C146-3B91-F32A-0A0E08CF19DD}"/>
                      </a:ext>
                    </a:extLst>
                  </p:cNvPr>
                  <p:cNvSpPr/>
                  <p:nvPr/>
                </p:nvSpPr>
                <p:spPr>
                  <a:xfrm>
                    <a:off x="3657600" y="1219201"/>
                    <a:ext cx="1371600" cy="1219201"/>
                  </a:xfrm>
                  <a:prstGeom prst="ellipse">
                    <a:avLst/>
                  </a:prstGeom>
                  <a:grp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33337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43"/>
                                        </p:tgtEl>
                                        <p:attrNameLst>
                                          <p:attrName>style.visibility</p:attrName>
                                        </p:attrNameLst>
                                      </p:cBhvr>
                                      <p:to>
                                        <p:strVal val="visible"/>
                                      </p:to>
                                    </p:set>
                                    <p:anim calcmode="lin" valueType="num">
                                      <p:cBhvr additive="base">
                                        <p:cTn id="9" dur="1000" fill="hold"/>
                                        <p:tgtEl>
                                          <p:spTgt spid="43"/>
                                        </p:tgtEl>
                                        <p:attrNameLst>
                                          <p:attrName>ppt_x</p:attrName>
                                        </p:attrNameLst>
                                      </p:cBhvr>
                                      <p:tavLst>
                                        <p:tav tm="0">
                                          <p:val>
                                            <p:strVal val="1+#ppt_w/2"/>
                                          </p:val>
                                        </p:tav>
                                        <p:tav tm="100000">
                                          <p:val>
                                            <p:strVal val="#ppt_x"/>
                                          </p:val>
                                        </p:tav>
                                      </p:tavLst>
                                    </p:anim>
                                    <p:anim calcmode="lin" valueType="num">
                                      <p:cBhvr additive="base">
                                        <p:cTn id="10"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178"/>
                                        </p:tgtEl>
                                        <p:attrNameLst>
                                          <p:attrName>style.visibility</p:attrName>
                                        </p:attrNameLst>
                                      </p:cBhvr>
                                      <p:to>
                                        <p:strVal val="visible"/>
                                      </p:to>
                                    </p:set>
                                    <p:anim calcmode="lin" valueType="num">
                                      <p:cBhvr additive="base">
                                        <p:cTn id="17" dur="500" fill="hold"/>
                                        <p:tgtEl>
                                          <p:spTgt spid="178"/>
                                        </p:tgtEl>
                                        <p:attrNameLst>
                                          <p:attrName>ppt_x</p:attrName>
                                        </p:attrNameLst>
                                      </p:cBhvr>
                                      <p:tavLst>
                                        <p:tav tm="0">
                                          <p:val>
                                            <p:strVal val="0-#ppt_w/2"/>
                                          </p:val>
                                        </p:tav>
                                        <p:tav tm="100000">
                                          <p:val>
                                            <p:strVal val="#ppt_x"/>
                                          </p:val>
                                        </p:tav>
                                      </p:tavLst>
                                    </p:anim>
                                    <p:anim calcmode="lin" valueType="num">
                                      <p:cBhvr additive="base">
                                        <p:cTn id="18" dur="500" fill="hold"/>
                                        <p:tgtEl>
                                          <p:spTgt spid="17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66"/>
                                        </p:tgtEl>
                                        <p:attrNameLst>
                                          <p:attrName>style.visibility</p:attrName>
                                        </p:attrNameLst>
                                      </p:cBhvr>
                                      <p:to>
                                        <p:strVal val="visible"/>
                                      </p:to>
                                    </p:set>
                                    <p:anim calcmode="lin" valueType="num">
                                      <p:cBhvr additive="base">
                                        <p:cTn id="25" dur="500" fill="hold"/>
                                        <p:tgtEl>
                                          <p:spTgt spid="566"/>
                                        </p:tgtEl>
                                        <p:attrNameLst>
                                          <p:attrName>ppt_x</p:attrName>
                                        </p:attrNameLst>
                                      </p:cBhvr>
                                      <p:tavLst>
                                        <p:tav tm="0">
                                          <p:val>
                                            <p:strVal val="0-#ppt_w/2"/>
                                          </p:val>
                                        </p:tav>
                                        <p:tav tm="100000">
                                          <p:val>
                                            <p:strVal val="#ppt_x"/>
                                          </p:val>
                                        </p:tav>
                                      </p:tavLst>
                                    </p:anim>
                                    <p:anim calcmode="lin" valueType="num">
                                      <p:cBhvr additive="base">
                                        <p:cTn id="26" dur="500" fill="hold"/>
                                        <p:tgtEl>
                                          <p:spTgt spid="5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76D128E4-81E5-DB28-907A-EEA498547D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10A6144-AFB6-1AFA-2C75-0177849F6242}"/>
              </a:ext>
            </a:extLst>
          </p:cNvPr>
          <p:cNvSpPr txBox="1"/>
          <p:nvPr/>
        </p:nvSpPr>
        <p:spPr>
          <a:xfrm>
            <a:off x="619125" y="1313587"/>
            <a:ext cx="6096000" cy="3785652"/>
          </a:xfrm>
          <a:prstGeom prst="rect">
            <a:avLst/>
          </a:prstGeom>
          <a:noFill/>
        </p:spPr>
        <p:txBody>
          <a:bodyPr wrap="square">
            <a:spAutoFit/>
          </a:bodyPr>
          <a:lstStyle/>
          <a:p>
            <a:pPr algn="l" fontAlgn="base"/>
            <a:r>
              <a:rPr lang="en-US" sz="2400" b="0" i="0" dirty="0">
                <a:solidFill>
                  <a:schemeClr val="bg1"/>
                </a:solidFill>
                <a:effectLst/>
              </a:rPr>
              <a:t>What can you learn about Heavenly Father from this account that can help you in your efforts to find those the Lord has prepared to receive His gospel?</a:t>
            </a:r>
          </a:p>
          <a:p>
            <a:pPr algn="l" fontAlgn="base"/>
            <a:endParaRPr lang="en-US" sz="2400" b="0" i="0" dirty="0">
              <a:solidFill>
                <a:schemeClr val="bg1"/>
              </a:solidFill>
              <a:effectLst/>
            </a:endParaRPr>
          </a:p>
          <a:p>
            <a:pPr algn="l" fontAlgn="base"/>
            <a:r>
              <a:rPr lang="en-US" sz="2400" b="0" i="0" dirty="0">
                <a:solidFill>
                  <a:schemeClr val="bg1"/>
                </a:solidFill>
                <a:effectLst/>
              </a:rPr>
              <a:t>How have you seen the Lord preparing others to receive His gospel? </a:t>
            </a:r>
          </a:p>
          <a:p>
            <a:pPr algn="l" fontAlgn="base"/>
            <a:endParaRPr lang="en-US" sz="2400" dirty="0">
              <a:solidFill>
                <a:schemeClr val="bg1"/>
              </a:solidFill>
            </a:endParaRPr>
          </a:p>
          <a:p>
            <a:pPr algn="l" fontAlgn="base"/>
            <a:r>
              <a:rPr lang="en-US" sz="2400" b="0" i="0" dirty="0">
                <a:solidFill>
                  <a:schemeClr val="bg1"/>
                </a:solidFill>
                <a:effectLst/>
              </a:rPr>
              <a:t>How has He prepared or how can He prepare you to find individuals who are seeking Him?</a:t>
            </a:r>
          </a:p>
        </p:txBody>
      </p:sp>
      <p:pic>
        <p:nvPicPr>
          <p:cNvPr id="5" name="Picture 2" descr="http://www.uni.edu/becker/anImated%20question%20mark%20.gif">
            <a:extLst>
              <a:ext uri="{FF2B5EF4-FFF2-40B4-BE49-F238E27FC236}">
                <a16:creationId xmlns:a16="http://schemas.microsoft.com/office/drawing/2014/main" id="{10A048E6-CF2E-E35F-A21D-A10489B8D963}"/>
              </a:ext>
            </a:extLst>
          </p:cNvPr>
          <p:cNvPicPr>
            <a:picLocks noChangeAspect="1" noChangeArrowheads="1" noCrop="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27317" y="940831"/>
            <a:ext cx="2582720" cy="438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75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Sabbath Day—no synagogue</a:t>
            </a:r>
          </a:p>
        </p:txBody>
      </p:sp>
      <p:sp>
        <p:nvSpPr>
          <p:cNvPr id="175" name="TextBox 174"/>
          <p:cNvSpPr txBox="1"/>
          <p:nvPr/>
        </p:nvSpPr>
        <p:spPr>
          <a:xfrm>
            <a:off x="0" y="6550223"/>
            <a:ext cx="3581400" cy="307777"/>
          </a:xfrm>
          <a:prstGeom prst="rect">
            <a:avLst/>
          </a:prstGeom>
          <a:noFill/>
        </p:spPr>
        <p:txBody>
          <a:bodyPr wrap="square" rtlCol="0">
            <a:spAutoFit/>
          </a:bodyPr>
          <a:lstStyle/>
          <a:p>
            <a:r>
              <a:rPr lang="en-US" sz="1400" dirty="0">
                <a:solidFill>
                  <a:schemeClr val="bg1"/>
                </a:solidFill>
              </a:rPr>
              <a:t>Acts 16:11-13</a:t>
            </a:r>
          </a:p>
        </p:txBody>
      </p:sp>
      <p:sp>
        <p:nvSpPr>
          <p:cNvPr id="177" name="TextBox 176"/>
          <p:cNvSpPr txBox="1"/>
          <p:nvPr/>
        </p:nvSpPr>
        <p:spPr>
          <a:xfrm>
            <a:off x="8395579" y="4462605"/>
            <a:ext cx="3581400" cy="2062103"/>
          </a:xfrm>
          <a:prstGeom prst="rect">
            <a:avLst/>
          </a:prstGeom>
          <a:noFill/>
        </p:spPr>
        <p:txBody>
          <a:bodyPr wrap="square" rtlCol="0">
            <a:spAutoFit/>
          </a:bodyPr>
          <a:lstStyle/>
          <a:p>
            <a:pPr algn="ctr"/>
            <a:r>
              <a:rPr lang="en-US" sz="3200" dirty="0">
                <a:solidFill>
                  <a:schemeClr val="bg1"/>
                </a:solidFill>
              </a:rPr>
              <a:t>They went to the river side and sat down and spoke to the women</a:t>
            </a:r>
          </a:p>
        </p:txBody>
      </p:sp>
      <p:sp>
        <p:nvSpPr>
          <p:cNvPr id="2" name="Rectangle 1"/>
          <p:cNvSpPr/>
          <p:nvPr/>
        </p:nvSpPr>
        <p:spPr>
          <a:xfrm>
            <a:off x="181070" y="649833"/>
            <a:ext cx="4979406" cy="5078313"/>
          </a:xfrm>
          <a:prstGeom prst="rect">
            <a:avLst/>
          </a:prstGeom>
        </p:spPr>
        <p:txBody>
          <a:bodyPr wrap="square">
            <a:spAutoFit/>
          </a:bodyPr>
          <a:lstStyle/>
          <a:p>
            <a:r>
              <a:rPr lang="en-US" dirty="0">
                <a:solidFill>
                  <a:schemeClr val="bg1"/>
                </a:solidFill>
                <a:latin typeface="Abadi" panose="020B0604020104020204" pitchFamily="34" charset="0"/>
              </a:rPr>
              <a:t>"Philippi was named for its </a:t>
            </a:r>
            <a:r>
              <a:rPr lang="en-US" dirty="0" err="1">
                <a:solidFill>
                  <a:schemeClr val="bg1"/>
                </a:solidFill>
                <a:latin typeface="Abadi" panose="020B0604020104020204" pitchFamily="34" charset="0"/>
              </a:rPr>
              <a:t>refounder</a:t>
            </a:r>
            <a:r>
              <a:rPr lang="en-US" dirty="0">
                <a:solidFill>
                  <a:schemeClr val="bg1"/>
                </a:solidFill>
                <a:latin typeface="Abadi" panose="020B0604020104020204" pitchFamily="34" charset="0"/>
              </a:rPr>
              <a:t> Philip, the father of Alexander the Great, the world conqueror.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But a different world conqueror came when Paul arrived with his small missionary group in obedience to the vision of the pleading man of Macedonia... 'Colony' was a technical term for Romans settled outside Rome.</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That Philippi was a colony implies that it had civic rights of Rome and the honor of modeling its local government after that of the mother city.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 old Roman virtues were loyalty and reliability. These qualities certainly summarize the remarkable faithfulness of the Philippian Christians." (3)</a:t>
            </a:r>
            <a:endParaRPr lang="en-US" dirty="0">
              <a:solidFill>
                <a:schemeClr val="bg1"/>
              </a:solidFill>
            </a:endParaRPr>
          </a:p>
        </p:txBody>
      </p:sp>
      <p:pic>
        <p:nvPicPr>
          <p:cNvPr id="1026" name="Picture 2" descr="Image result for river in philip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224" y="4158966"/>
            <a:ext cx="3315612" cy="2466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aul at river philip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3483" y="873659"/>
            <a:ext cx="2647080" cy="300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9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Lydia—a seller of Purple</a:t>
            </a:r>
          </a:p>
        </p:txBody>
      </p:sp>
      <p:sp>
        <p:nvSpPr>
          <p:cNvPr id="175" name="TextBox 174"/>
          <p:cNvSpPr txBox="1"/>
          <p:nvPr/>
        </p:nvSpPr>
        <p:spPr>
          <a:xfrm>
            <a:off x="110151" y="6550223"/>
            <a:ext cx="3581400" cy="307777"/>
          </a:xfrm>
          <a:prstGeom prst="rect">
            <a:avLst/>
          </a:prstGeom>
          <a:noFill/>
        </p:spPr>
        <p:txBody>
          <a:bodyPr wrap="square" rtlCol="0">
            <a:spAutoFit/>
          </a:bodyPr>
          <a:lstStyle/>
          <a:p>
            <a:r>
              <a:rPr lang="en-US" sz="1400" dirty="0">
                <a:solidFill>
                  <a:schemeClr val="bg1"/>
                </a:solidFill>
              </a:rPr>
              <a:t>Acts 16:12-15</a:t>
            </a:r>
          </a:p>
        </p:txBody>
      </p:sp>
      <p:sp>
        <p:nvSpPr>
          <p:cNvPr id="177" name="TextBox 176"/>
          <p:cNvSpPr txBox="1"/>
          <p:nvPr/>
        </p:nvSpPr>
        <p:spPr>
          <a:xfrm>
            <a:off x="7909907" y="2821849"/>
            <a:ext cx="3581400" cy="1077218"/>
          </a:xfrm>
          <a:prstGeom prst="rect">
            <a:avLst/>
          </a:prstGeom>
          <a:noFill/>
        </p:spPr>
        <p:txBody>
          <a:bodyPr wrap="square" rtlCol="0">
            <a:spAutoFit/>
          </a:bodyPr>
          <a:lstStyle/>
          <a:p>
            <a:pPr algn="ctr"/>
            <a:r>
              <a:rPr lang="en-US" sz="3200" dirty="0">
                <a:solidFill>
                  <a:schemeClr val="bg1"/>
                </a:solidFill>
              </a:rPr>
              <a:t>The Lord had opened her heart</a:t>
            </a:r>
          </a:p>
        </p:txBody>
      </p:sp>
      <p:pic>
        <p:nvPicPr>
          <p:cNvPr id="8" name="Picture 10" descr="https://encrypted-tbn1.gstatic.com/images?q=tbn:ANd9GcSM6eyHse_drky2BlPfMY6XhaJk-nCWaWnHEeZyw73XvXTHQbRJ"/>
          <p:cNvPicPr>
            <a:picLocks noChangeAspect="1" noChangeArrowheads="1"/>
          </p:cNvPicPr>
          <p:nvPr/>
        </p:nvPicPr>
        <p:blipFill>
          <a:blip r:embed="rId3" cstate="print"/>
          <a:srcRect l="5193" t="2632" r="3924" b="2632"/>
          <a:stretch>
            <a:fillRect/>
          </a:stretch>
        </p:blipFill>
        <p:spPr bwMode="auto">
          <a:xfrm>
            <a:off x="8522525" y="3916563"/>
            <a:ext cx="2667000" cy="2743200"/>
          </a:xfrm>
          <a:prstGeom prst="rect">
            <a:avLst/>
          </a:prstGeom>
          <a:noFill/>
        </p:spPr>
      </p:pic>
      <p:pic>
        <p:nvPicPr>
          <p:cNvPr id="1026" name="Picture 2" descr="https://encrypted-tbn1.gstatic.com/images?q=tbn:ANd9GcSCvlNQqdPWgwLLwCDzsuSIKkC4-H2F7cRKLmkQYpRptOaRMmdmug"/>
          <p:cNvPicPr>
            <a:picLocks noChangeAspect="1" noChangeArrowheads="1"/>
          </p:cNvPicPr>
          <p:nvPr/>
        </p:nvPicPr>
        <p:blipFill>
          <a:blip r:embed="rId4" cstate="print"/>
          <a:srcRect/>
          <a:stretch>
            <a:fillRect/>
          </a:stretch>
        </p:blipFill>
        <p:spPr bwMode="auto">
          <a:xfrm>
            <a:off x="1144509" y="1376127"/>
            <a:ext cx="1866900" cy="2447926"/>
          </a:xfrm>
          <a:prstGeom prst="rect">
            <a:avLst/>
          </a:prstGeom>
          <a:noFill/>
        </p:spPr>
      </p:pic>
      <p:sp>
        <p:nvSpPr>
          <p:cNvPr id="10" name="TextBox 9"/>
          <p:cNvSpPr txBox="1"/>
          <p:nvPr/>
        </p:nvSpPr>
        <p:spPr>
          <a:xfrm>
            <a:off x="329697" y="556035"/>
            <a:ext cx="3581400" cy="584775"/>
          </a:xfrm>
          <a:prstGeom prst="rect">
            <a:avLst/>
          </a:prstGeom>
          <a:noFill/>
        </p:spPr>
        <p:txBody>
          <a:bodyPr wrap="square" rtlCol="0">
            <a:spAutoFit/>
          </a:bodyPr>
          <a:lstStyle/>
          <a:p>
            <a:pPr algn="ctr"/>
            <a:r>
              <a:rPr lang="en-US" sz="3200" dirty="0">
                <a:solidFill>
                  <a:schemeClr val="bg1"/>
                </a:solidFill>
              </a:rPr>
              <a:t>Dyer of purple cloth</a:t>
            </a:r>
          </a:p>
        </p:txBody>
      </p:sp>
      <p:sp>
        <p:nvSpPr>
          <p:cNvPr id="2" name="Rectangle 1"/>
          <p:cNvSpPr/>
          <p:nvPr/>
        </p:nvSpPr>
        <p:spPr>
          <a:xfrm>
            <a:off x="3406939" y="1561226"/>
            <a:ext cx="6096000" cy="1477328"/>
          </a:xfrm>
          <a:prstGeom prst="rect">
            <a:avLst/>
          </a:prstGeom>
        </p:spPr>
        <p:txBody>
          <a:bodyPr>
            <a:spAutoFit/>
          </a:bodyPr>
          <a:lstStyle/>
          <a:p>
            <a:r>
              <a:rPr lang="en-US" dirty="0">
                <a:solidFill>
                  <a:schemeClr val="bg1"/>
                </a:solidFill>
                <a:latin typeface="Abadi" panose="020B0604020104020204" pitchFamily="34" charset="0"/>
              </a:rPr>
              <a:t>While Paul and his companions were ministering in Philippi, they met a woman named Lydia from Thyatira, a city that was famous for its purple textiles. The best natural purple dye was extracted from the shells of mollusks, and the process was very expensive.</a:t>
            </a:r>
            <a:endParaRPr lang="en-US" dirty="0">
              <a:solidFill>
                <a:schemeClr val="bg1"/>
              </a:solidFill>
            </a:endParaRPr>
          </a:p>
        </p:txBody>
      </p:sp>
      <p:sp>
        <p:nvSpPr>
          <p:cNvPr id="3" name="Rectangle 2"/>
          <p:cNvSpPr/>
          <p:nvPr/>
        </p:nvSpPr>
        <p:spPr>
          <a:xfrm>
            <a:off x="950615" y="3899067"/>
            <a:ext cx="6563762" cy="2308324"/>
          </a:xfrm>
          <a:prstGeom prst="rect">
            <a:avLst/>
          </a:prstGeom>
        </p:spPr>
        <p:txBody>
          <a:bodyPr wrap="square">
            <a:spAutoFit/>
          </a:bodyPr>
          <a:lstStyle/>
          <a:p>
            <a:r>
              <a:rPr lang="en-US" dirty="0">
                <a:solidFill>
                  <a:schemeClr val="bg1"/>
                </a:solidFill>
                <a:latin typeface="Abadi" panose="020B0604020104020204" pitchFamily="34" charset="0"/>
              </a:rPr>
              <a:t>Therefore, in ancient times, the color purple became associated with royalty or saintliness.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She has the distinction of being Paul’s first known European convert and the first person mentioned by name who joined the Church as a result of Paul’s second mission. She appears to have been a wealthy woman who owned her own house and had servants, who were part of “her household”</a:t>
            </a:r>
            <a:endParaRPr lang="en-US" dirty="0">
              <a:solidFill>
                <a:schemeClr val="bg1"/>
              </a:solidFill>
            </a:endParaRPr>
          </a:p>
        </p:txBody>
      </p:sp>
      <p:pic>
        <p:nvPicPr>
          <p:cNvPr id="2050" name="Picture 2" descr="Image result for shells of mollusk"/>
          <p:cNvPicPr>
            <a:picLocks noChangeAspect="1" noChangeArrowheads="1"/>
          </p:cNvPicPr>
          <p:nvPr/>
        </p:nvPicPr>
        <p:blipFill rotWithShape="1">
          <a:blip r:embed="rId5">
            <a:extLst>
              <a:ext uri="{28A0092B-C50C-407E-A947-70E740481C1C}">
                <a14:useLocalDpi xmlns:a14="http://schemas.microsoft.com/office/drawing/2010/main" val="0"/>
              </a:ext>
            </a:extLst>
          </a:blip>
          <a:srcRect l="10887" t="19817" r="9509" b="14680"/>
          <a:stretch/>
        </p:blipFill>
        <p:spPr bwMode="auto">
          <a:xfrm>
            <a:off x="9502939" y="162960"/>
            <a:ext cx="2357100" cy="129464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1749250" y="6488668"/>
            <a:ext cx="442750" cy="369332"/>
          </a:xfrm>
          <a:prstGeom prst="rect">
            <a:avLst/>
          </a:prstGeom>
        </p:spPr>
        <p:txBody>
          <a:bodyPr wrap="none">
            <a:spAutoFit/>
          </a:bodyPr>
          <a:lstStyle/>
          <a:p>
            <a:r>
              <a:rPr lang="en-US" dirty="0">
                <a:solidFill>
                  <a:schemeClr val="bg1"/>
                </a:solidFill>
              </a:rPr>
              <a:t>(1)</a:t>
            </a:r>
          </a:p>
        </p:txBody>
      </p:sp>
    </p:spTree>
    <p:extLst>
      <p:ext uri="{BB962C8B-B14F-4D97-AF65-F5344CB8AC3E}">
        <p14:creationId xmlns:p14="http://schemas.microsoft.com/office/powerpoint/2010/main" val="193362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7"/>
                                        </p:tgtEl>
                                        <p:attrNameLst>
                                          <p:attrName>style.visibility</p:attrName>
                                        </p:attrNameLst>
                                      </p:cBhvr>
                                      <p:to>
                                        <p:strVal val="visible"/>
                                      </p:to>
                                    </p:set>
                                    <p:animEffect transition="in" filter="fade">
                                      <p:cBhvr>
                                        <p:cTn id="21" dur="500"/>
                                        <p:tgtEl>
                                          <p:spTgt spid="17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Lydia—a seller of Purple</a:t>
            </a:r>
          </a:p>
        </p:txBody>
      </p:sp>
      <p:sp>
        <p:nvSpPr>
          <p:cNvPr id="175" name="TextBox 174"/>
          <p:cNvSpPr txBox="1"/>
          <p:nvPr/>
        </p:nvSpPr>
        <p:spPr>
          <a:xfrm>
            <a:off x="0" y="6550223"/>
            <a:ext cx="3581400" cy="307777"/>
          </a:xfrm>
          <a:prstGeom prst="rect">
            <a:avLst/>
          </a:prstGeom>
          <a:noFill/>
        </p:spPr>
        <p:txBody>
          <a:bodyPr wrap="square" rtlCol="0">
            <a:spAutoFit/>
          </a:bodyPr>
          <a:lstStyle/>
          <a:p>
            <a:r>
              <a:rPr lang="en-US" sz="1400" dirty="0">
                <a:solidFill>
                  <a:schemeClr val="bg1"/>
                </a:solidFill>
              </a:rPr>
              <a:t>Acts 16:15</a:t>
            </a:r>
          </a:p>
        </p:txBody>
      </p:sp>
      <p:sp>
        <p:nvSpPr>
          <p:cNvPr id="10" name="TextBox 9"/>
          <p:cNvSpPr txBox="1"/>
          <p:nvPr/>
        </p:nvSpPr>
        <p:spPr>
          <a:xfrm>
            <a:off x="2750013" y="1058567"/>
            <a:ext cx="3920151" cy="1569660"/>
          </a:xfrm>
          <a:prstGeom prst="rect">
            <a:avLst/>
          </a:prstGeom>
          <a:noFill/>
        </p:spPr>
        <p:txBody>
          <a:bodyPr wrap="square" rtlCol="0">
            <a:spAutoFit/>
          </a:bodyPr>
          <a:lstStyle/>
          <a:p>
            <a:r>
              <a:rPr lang="en-US" sz="2400" dirty="0">
                <a:solidFill>
                  <a:schemeClr val="bg1"/>
                </a:solidFill>
              </a:rPr>
              <a:t>Lydia and her household were converted and baptized and invites the missionaries to stay in her household.</a:t>
            </a:r>
          </a:p>
        </p:txBody>
      </p:sp>
      <p:sp>
        <p:nvSpPr>
          <p:cNvPr id="2" name="Rectangle 1"/>
          <p:cNvSpPr/>
          <p:nvPr/>
        </p:nvSpPr>
        <p:spPr>
          <a:xfrm>
            <a:off x="3069125" y="6147800"/>
            <a:ext cx="7505323" cy="369332"/>
          </a:xfrm>
          <a:prstGeom prst="rect">
            <a:avLst/>
          </a:prstGeom>
        </p:spPr>
        <p:txBody>
          <a:bodyPr wrap="square">
            <a:spAutoFit/>
          </a:bodyPr>
          <a:lstStyle/>
          <a:p>
            <a:r>
              <a:rPr lang="en-US" dirty="0">
                <a:solidFill>
                  <a:schemeClr val="bg1"/>
                </a:solidFill>
                <a:latin typeface="Abadi" panose="020B0604020104020204" pitchFamily="34" charset="0"/>
              </a:rPr>
              <a:t>Later, believers gathered at her home for worship and instruction</a:t>
            </a:r>
            <a:endParaRPr lang="en-US" dirty="0"/>
          </a:p>
        </p:txBody>
      </p:sp>
      <p:grpSp>
        <p:nvGrpSpPr>
          <p:cNvPr id="3" name="Group 2"/>
          <p:cNvGrpSpPr/>
          <p:nvPr/>
        </p:nvGrpSpPr>
        <p:grpSpPr>
          <a:xfrm>
            <a:off x="6194501" y="1753988"/>
            <a:ext cx="4691205" cy="4049715"/>
            <a:chOff x="7168834" y="1813365"/>
            <a:chExt cx="4691205" cy="4049715"/>
          </a:xfrm>
        </p:grpSpPr>
        <p:sp>
          <p:nvSpPr>
            <p:cNvPr id="177" name="TextBox 176"/>
            <p:cNvSpPr txBox="1"/>
            <p:nvPr/>
          </p:nvSpPr>
          <p:spPr>
            <a:xfrm>
              <a:off x="7168834" y="5155194"/>
              <a:ext cx="4691205" cy="707886"/>
            </a:xfrm>
            <a:prstGeom prst="rect">
              <a:avLst/>
            </a:prstGeom>
            <a:noFill/>
          </p:spPr>
          <p:txBody>
            <a:bodyPr wrap="square" rtlCol="0">
              <a:spAutoFit/>
            </a:bodyPr>
            <a:lstStyle/>
            <a:p>
              <a:pPr algn="ctr"/>
              <a:r>
                <a:rPr lang="en-US" sz="2000" dirty="0">
                  <a:solidFill>
                    <a:schemeClr val="bg1"/>
                  </a:solidFill>
                </a:rPr>
                <a:t>Traditional site of where Lydia was baptized as of today</a:t>
              </a: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6" y="1813365"/>
              <a:ext cx="3770925" cy="33610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CEF69F3E-2169-313A-38F9-EA5ECB107DCC}"/>
              </a:ext>
            </a:extLst>
          </p:cNvPr>
          <p:cNvGrpSpPr/>
          <p:nvPr/>
        </p:nvGrpSpPr>
        <p:grpSpPr>
          <a:xfrm>
            <a:off x="881320" y="1015337"/>
            <a:ext cx="1503040" cy="2734391"/>
            <a:chOff x="4278503" y="1662749"/>
            <a:chExt cx="2203117" cy="4008000"/>
          </a:xfrm>
        </p:grpSpPr>
        <p:sp>
          <p:nvSpPr>
            <p:cNvPr id="6" name="Oval 5">
              <a:extLst>
                <a:ext uri="{FF2B5EF4-FFF2-40B4-BE49-F238E27FC236}">
                  <a16:creationId xmlns:a16="http://schemas.microsoft.com/office/drawing/2014/main" id="{DD4602E3-CD3D-67C7-CCBC-90C762481503}"/>
                </a:ext>
              </a:extLst>
            </p:cNvPr>
            <p:cNvSpPr/>
            <p:nvPr/>
          </p:nvSpPr>
          <p:spPr>
            <a:xfrm rot="2332152">
              <a:off x="5167004" y="4957678"/>
              <a:ext cx="387615" cy="7130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65F3EFC-8CAB-5A7F-B9DA-7B6D4BE87269}"/>
                </a:ext>
              </a:extLst>
            </p:cNvPr>
            <p:cNvSpPr/>
            <p:nvPr/>
          </p:nvSpPr>
          <p:spPr>
            <a:xfrm rot="18708024">
              <a:off x="5568106" y="4998219"/>
              <a:ext cx="405889" cy="7253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7C1700-5BA7-A75F-6AB0-E90CCEBC62BF}"/>
                </a:ext>
              </a:extLst>
            </p:cNvPr>
            <p:cNvSpPr/>
            <p:nvPr/>
          </p:nvSpPr>
          <p:spPr>
            <a:xfrm>
              <a:off x="6000137" y="3987336"/>
              <a:ext cx="449826" cy="7130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201D4F-7A25-E544-18A8-AA503E472F67}"/>
                </a:ext>
              </a:extLst>
            </p:cNvPr>
            <p:cNvSpPr/>
            <p:nvPr/>
          </p:nvSpPr>
          <p:spPr>
            <a:xfrm>
              <a:off x="4767211" y="3987336"/>
              <a:ext cx="441661" cy="7130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a:extLst>
                <a:ext uri="{FF2B5EF4-FFF2-40B4-BE49-F238E27FC236}">
                  <a16:creationId xmlns:a16="http://schemas.microsoft.com/office/drawing/2014/main" id="{0EB84A6D-03AB-6B7B-C46C-67D36585CDED}"/>
                </a:ext>
              </a:extLst>
            </p:cNvPr>
            <p:cNvSpPr/>
            <p:nvPr/>
          </p:nvSpPr>
          <p:spPr>
            <a:xfrm>
              <a:off x="4724400" y="1752599"/>
              <a:ext cx="1447800" cy="243840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D9BF3951-8C56-E6A5-AAF4-B9EAFEE178AA}"/>
                </a:ext>
              </a:extLst>
            </p:cNvPr>
            <p:cNvSpPr/>
            <p:nvPr/>
          </p:nvSpPr>
          <p:spPr>
            <a:xfrm rot="1733689" flipH="1">
              <a:off x="4826573" y="3214319"/>
              <a:ext cx="923142" cy="1361317"/>
            </a:xfrm>
            <a:prstGeom prst="trapezoid">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E6AC31AA-F5BF-D89F-991D-E606068C6732}"/>
                </a:ext>
              </a:extLst>
            </p:cNvPr>
            <p:cNvSpPr/>
            <p:nvPr/>
          </p:nvSpPr>
          <p:spPr>
            <a:xfrm rot="19866311">
              <a:off x="5485960" y="3149495"/>
              <a:ext cx="923142" cy="1361317"/>
            </a:xfrm>
            <a:prstGeom prst="trapezoid">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Merge 72">
              <a:extLst>
                <a:ext uri="{FF2B5EF4-FFF2-40B4-BE49-F238E27FC236}">
                  <a16:creationId xmlns:a16="http://schemas.microsoft.com/office/drawing/2014/main" id="{06C99276-8395-656A-3B93-870B084B2429}"/>
                </a:ext>
              </a:extLst>
            </p:cNvPr>
            <p:cNvSpPr/>
            <p:nvPr/>
          </p:nvSpPr>
          <p:spPr>
            <a:xfrm rot="10800000">
              <a:off x="5011058" y="2820492"/>
              <a:ext cx="1186896" cy="2526223"/>
            </a:xfrm>
            <a:prstGeom prst="flowChartMerge">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lowchart: Merge 73">
              <a:extLst>
                <a:ext uri="{FF2B5EF4-FFF2-40B4-BE49-F238E27FC236}">
                  <a16:creationId xmlns:a16="http://schemas.microsoft.com/office/drawing/2014/main" id="{ED089C18-9A32-9903-E373-C4B329845344}"/>
                </a:ext>
              </a:extLst>
            </p:cNvPr>
            <p:cNvSpPr/>
            <p:nvPr/>
          </p:nvSpPr>
          <p:spPr>
            <a:xfrm>
              <a:off x="5310035" y="3031549"/>
              <a:ext cx="597105" cy="566839"/>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rapezoid 74">
              <a:extLst>
                <a:ext uri="{FF2B5EF4-FFF2-40B4-BE49-F238E27FC236}">
                  <a16:creationId xmlns:a16="http://schemas.microsoft.com/office/drawing/2014/main" id="{DB3D4B23-A9F7-24C5-2047-E262ED5A4A03}"/>
                </a:ext>
              </a:extLst>
            </p:cNvPr>
            <p:cNvSpPr/>
            <p:nvPr/>
          </p:nvSpPr>
          <p:spPr>
            <a:xfrm rot="393591" flipH="1">
              <a:off x="5025485" y="3168938"/>
              <a:ext cx="561618" cy="2204190"/>
            </a:xfrm>
            <a:prstGeom prst="trapezoid">
              <a:avLst>
                <a:gd name="adj" fmla="val 37426"/>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76685080-9B76-E072-8217-847F0F5FDC62}"/>
                </a:ext>
              </a:extLst>
            </p:cNvPr>
            <p:cNvSpPr/>
            <p:nvPr/>
          </p:nvSpPr>
          <p:spPr>
            <a:xfrm rot="21062122">
              <a:off x="5671294" y="3167938"/>
              <a:ext cx="561618" cy="2183721"/>
            </a:xfrm>
            <a:prstGeom prst="trapezoid">
              <a:avLst>
                <a:gd name="adj" fmla="val 35557"/>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8D328EB-4236-69F3-BB34-278EAC03E9DD}"/>
                </a:ext>
              </a:extLst>
            </p:cNvPr>
            <p:cNvSpPr/>
            <p:nvPr/>
          </p:nvSpPr>
          <p:spPr>
            <a:xfrm>
              <a:off x="5147188" y="1977772"/>
              <a:ext cx="922799" cy="1296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a:extLst>
                <a:ext uri="{FF2B5EF4-FFF2-40B4-BE49-F238E27FC236}">
                  <a16:creationId xmlns:a16="http://schemas.microsoft.com/office/drawing/2014/main" id="{8E56139B-0DC4-13FE-2475-3E5E66A2A289}"/>
                </a:ext>
              </a:extLst>
            </p:cNvPr>
            <p:cNvSpPr/>
            <p:nvPr/>
          </p:nvSpPr>
          <p:spPr>
            <a:xfrm>
              <a:off x="4945118" y="1752600"/>
              <a:ext cx="1150882" cy="6141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105">
              <a:extLst>
                <a:ext uri="{FF2B5EF4-FFF2-40B4-BE49-F238E27FC236}">
                  <a16:creationId xmlns:a16="http://schemas.microsoft.com/office/drawing/2014/main" id="{C5CA9916-1AA4-64BB-2A48-B930A6751528}"/>
                </a:ext>
              </a:extLst>
            </p:cNvPr>
            <p:cNvSpPr/>
            <p:nvPr/>
          </p:nvSpPr>
          <p:spPr>
            <a:xfrm rot="20909514" flipH="1">
              <a:off x="4278503" y="1662749"/>
              <a:ext cx="2203117" cy="2212278"/>
            </a:xfrm>
            <a:custGeom>
              <a:avLst/>
              <a:gdLst>
                <a:gd name="connsiteX0" fmla="*/ 720516 w 2203117"/>
                <a:gd name="connsiteY0" fmla="*/ 34642 h 2225507"/>
                <a:gd name="connsiteX1" fmla="*/ 131444 w 2203117"/>
                <a:gd name="connsiteY1" fmla="*/ 387866 h 2225507"/>
                <a:gd name="connsiteX2" fmla="*/ 153530 w 2203117"/>
                <a:gd name="connsiteY2" fmla="*/ 430386 h 2225507"/>
                <a:gd name="connsiteX3" fmla="*/ 189468 w 2203117"/>
                <a:gd name="connsiteY3" fmla="*/ 457625 h 2225507"/>
                <a:gd name="connsiteX4" fmla="*/ 178832 w 2203117"/>
                <a:gd name="connsiteY4" fmla="*/ 585022 h 2225507"/>
                <a:gd name="connsiteX5" fmla="*/ 0 w 2203117"/>
                <a:gd name="connsiteY5" fmla="*/ 2089457 h 2225507"/>
                <a:gd name="connsiteX6" fmla="*/ 585397 w 2203117"/>
                <a:gd name="connsiteY6" fmla="*/ 2033469 h 2225507"/>
                <a:gd name="connsiteX7" fmla="*/ 512904 w 2203117"/>
                <a:gd name="connsiteY7" fmla="*/ 515903 h 2225507"/>
                <a:gd name="connsiteX8" fmla="*/ 561101 w 2203117"/>
                <a:gd name="connsiteY8" fmla="*/ 515345 h 2225507"/>
                <a:gd name="connsiteX9" fmla="*/ 811730 w 2203117"/>
                <a:gd name="connsiteY9" fmla="*/ 482650 h 2225507"/>
                <a:gd name="connsiteX10" fmla="*/ 938714 w 2203117"/>
                <a:gd name="connsiteY10" fmla="*/ 452057 h 2225507"/>
                <a:gd name="connsiteX11" fmla="*/ 1055050 w 2203117"/>
                <a:gd name="connsiteY11" fmla="*/ 414794 h 2225507"/>
                <a:gd name="connsiteX12" fmla="*/ 1633499 w 2203117"/>
                <a:gd name="connsiteY12" fmla="*/ 1745111 h 2225507"/>
                <a:gd name="connsiteX13" fmla="*/ 2203117 w 2203117"/>
                <a:gd name="connsiteY13" fmla="*/ 1520634 h 2225507"/>
                <a:gd name="connsiteX14" fmla="*/ 1398159 w 2203117"/>
                <a:gd name="connsiteY14" fmla="*/ 323549 h 2225507"/>
                <a:gd name="connsiteX15" fmla="*/ 1349811 w 2203117"/>
                <a:gd name="connsiteY15" fmla="*/ 245341 h 2225507"/>
                <a:gd name="connsiteX16" fmla="*/ 1368678 w 2203117"/>
                <a:gd name="connsiteY16" fmla="*/ 226773 h 2225507"/>
                <a:gd name="connsiteX17" fmla="*/ 1400802 w 2203117"/>
                <a:gd name="connsiteY17" fmla="*/ 129426 h 2225507"/>
                <a:gd name="connsiteX18" fmla="*/ 720516 w 2203117"/>
                <a:gd name="connsiteY18" fmla="*/ 34642 h 2225507"/>
                <a:gd name="connsiteX0" fmla="*/ 720516 w 2203117"/>
                <a:gd name="connsiteY0" fmla="*/ 21413 h 2212278"/>
                <a:gd name="connsiteX1" fmla="*/ 131444 w 2203117"/>
                <a:gd name="connsiteY1" fmla="*/ 374637 h 2212278"/>
                <a:gd name="connsiteX2" fmla="*/ 153530 w 2203117"/>
                <a:gd name="connsiteY2" fmla="*/ 417157 h 2212278"/>
                <a:gd name="connsiteX3" fmla="*/ 189468 w 2203117"/>
                <a:gd name="connsiteY3" fmla="*/ 444396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266270 w 2203117"/>
                <a:gd name="connsiteY3" fmla="*/ 428759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163868 w 2203117"/>
                <a:gd name="connsiteY3" fmla="*/ 449608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3117" h="2212278">
                  <a:moveTo>
                    <a:pt x="720516" y="21413"/>
                  </a:moveTo>
                  <a:cubicBezTo>
                    <a:pt x="525180" y="64145"/>
                    <a:pt x="106256" y="250923"/>
                    <a:pt x="131444" y="374637"/>
                  </a:cubicBezTo>
                  <a:cubicBezTo>
                    <a:pt x="134593" y="390102"/>
                    <a:pt x="142107" y="404296"/>
                    <a:pt x="153530" y="417157"/>
                  </a:cubicBezTo>
                  <a:lnTo>
                    <a:pt x="163868" y="449608"/>
                  </a:lnTo>
                  <a:lnTo>
                    <a:pt x="178832" y="571793"/>
                  </a:lnTo>
                  <a:cubicBezTo>
                    <a:pt x="150448" y="1071128"/>
                    <a:pt x="200131" y="1565106"/>
                    <a:pt x="0" y="2076228"/>
                  </a:cubicBezTo>
                  <a:cubicBezTo>
                    <a:pt x="223923" y="2412156"/>
                    <a:pt x="361475" y="2020240"/>
                    <a:pt x="585397" y="2020240"/>
                  </a:cubicBezTo>
                  <a:lnTo>
                    <a:pt x="512904" y="502674"/>
                  </a:lnTo>
                  <a:lnTo>
                    <a:pt x="561101" y="502116"/>
                  </a:lnTo>
                  <a:cubicBezTo>
                    <a:pt x="639340" y="497992"/>
                    <a:pt x="724100" y="487263"/>
                    <a:pt x="811730" y="469421"/>
                  </a:cubicBezTo>
                  <a:cubicBezTo>
                    <a:pt x="855546" y="460501"/>
                    <a:pt x="898005" y="450224"/>
                    <a:pt x="938714" y="438828"/>
                  </a:cubicBezTo>
                  <a:lnTo>
                    <a:pt x="1055050" y="401565"/>
                  </a:lnTo>
                  <a:lnTo>
                    <a:pt x="1633499" y="1731882"/>
                  </a:lnTo>
                  <a:cubicBezTo>
                    <a:pt x="1842301" y="1627792"/>
                    <a:pt x="2136821" y="1897356"/>
                    <a:pt x="2203117" y="1507405"/>
                  </a:cubicBezTo>
                  <a:cubicBezTo>
                    <a:pt x="1799675" y="1165490"/>
                    <a:pt x="1636451" y="722040"/>
                    <a:pt x="1398159" y="310320"/>
                  </a:cubicBezTo>
                  <a:lnTo>
                    <a:pt x="1349811" y="232112"/>
                  </a:lnTo>
                  <a:lnTo>
                    <a:pt x="1368678" y="213544"/>
                  </a:lnTo>
                  <a:cubicBezTo>
                    <a:pt x="1395339" y="180205"/>
                    <a:pt x="1309756" y="149170"/>
                    <a:pt x="1303459" y="118242"/>
                  </a:cubicBezTo>
                  <a:cubicBezTo>
                    <a:pt x="1278271" y="-5472"/>
                    <a:pt x="915852" y="-21319"/>
                    <a:pt x="720516" y="21413"/>
                  </a:cubicBezTo>
                  <a:close/>
                </a:path>
              </a:pathLst>
            </a:custGeom>
            <a:solidFill>
              <a:srgbClr val="E9D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7">
              <a:extLst>
                <a:ext uri="{FF2B5EF4-FFF2-40B4-BE49-F238E27FC236}">
                  <a16:creationId xmlns:a16="http://schemas.microsoft.com/office/drawing/2014/main" id="{9CB2C100-576D-B14E-51B7-ABB07FBDB377}"/>
                </a:ext>
              </a:extLst>
            </p:cNvPr>
            <p:cNvSpPr/>
            <p:nvPr/>
          </p:nvSpPr>
          <p:spPr>
            <a:xfrm>
              <a:off x="4953000" y="1828800"/>
              <a:ext cx="1219200" cy="152400"/>
            </a:xfrm>
            <a:prstGeom prst="roundRect">
              <a:avLst/>
            </a:prstGeom>
            <a:solidFill>
              <a:srgbClr val="AFA0C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89EE8CA0-7017-EEB5-CEB9-D76797CF1A00}"/>
                </a:ext>
              </a:extLst>
            </p:cNvPr>
            <p:cNvGrpSpPr/>
            <p:nvPr/>
          </p:nvGrpSpPr>
          <p:grpSpPr>
            <a:xfrm>
              <a:off x="5181600" y="1828800"/>
              <a:ext cx="685800" cy="152400"/>
              <a:chOff x="6705600" y="2209800"/>
              <a:chExt cx="2057400" cy="609600"/>
            </a:xfrm>
          </p:grpSpPr>
          <p:grpSp>
            <p:nvGrpSpPr>
              <p:cNvPr id="98" name="Group 97">
                <a:extLst>
                  <a:ext uri="{FF2B5EF4-FFF2-40B4-BE49-F238E27FC236}">
                    <a16:creationId xmlns:a16="http://schemas.microsoft.com/office/drawing/2014/main" id="{213B3161-EF28-7925-CD98-B14344807214}"/>
                  </a:ext>
                </a:extLst>
              </p:cNvPr>
              <p:cNvGrpSpPr/>
              <p:nvPr/>
            </p:nvGrpSpPr>
            <p:grpSpPr>
              <a:xfrm>
                <a:off x="6705600" y="2209800"/>
                <a:ext cx="914400" cy="609600"/>
                <a:chOff x="6705600" y="2209800"/>
                <a:chExt cx="914400" cy="609600"/>
              </a:xfrm>
            </p:grpSpPr>
            <p:sp>
              <p:nvSpPr>
                <p:cNvPr id="103" name="Isosceles Triangle 102">
                  <a:extLst>
                    <a:ext uri="{FF2B5EF4-FFF2-40B4-BE49-F238E27FC236}">
                      <a16:creationId xmlns:a16="http://schemas.microsoft.com/office/drawing/2014/main" id="{22A6B6BE-06E5-C813-ED26-E1BE06F8FCC5}"/>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a:extLst>
                    <a:ext uri="{FF2B5EF4-FFF2-40B4-BE49-F238E27FC236}">
                      <a16:creationId xmlns:a16="http://schemas.microsoft.com/office/drawing/2014/main" id="{CD3E3B0F-4397-A6DB-6A6A-15A01635D56F}"/>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6E541157-860C-2512-4369-39E168B9E9B8}"/>
                  </a:ext>
                </a:extLst>
              </p:cNvPr>
              <p:cNvGrpSpPr/>
              <p:nvPr/>
            </p:nvGrpSpPr>
            <p:grpSpPr>
              <a:xfrm>
                <a:off x="7467600" y="2209800"/>
                <a:ext cx="914400" cy="609600"/>
                <a:chOff x="6705600" y="2209800"/>
                <a:chExt cx="914400" cy="609600"/>
              </a:xfrm>
            </p:grpSpPr>
            <p:sp>
              <p:nvSpPr>
                <p:cNvPr id="101" name="Isosceles Triangle 100">
                  <a:extLst>
                    <a:ext uri="{FF2B5EF4-FFF2-40B4-BE49-F238E27FC236}">
                      <a16:creationId xmlns:a16="http://schemas.microsoft.com/office/drawing/2014/main" id="{01FDD6AF-6B20-8434-BC67-55411EF02348}"/>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94B9388E-D336-1185-512A-4A33B010B429}"/>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Isosceles Triangle 99">
                <a:extLst>
                  <a:ext uri="{FF2B5EF4-FFF2-40B4-BE49-F238E27FC236}">
                    <a16:creationId xmlns:a16="http://schemas.microsoft.com/office/drawing/2014/main" id="{65CF1A4D-6525-B8D1-4F61-65712DA0D5DB}"/>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44857B4E-F6E9-A1E9-6EE5-7205AB8D60E9}"/>
                </a:ext>
              </a:extLst>
            </p:cNvPr>
            <p:cNvGrpSpPr/>
            <p:nvPr/>
          </p:nvGrpSpPr>
          <p:grpSpPr>
            <a:xfrm>
              <a:off x="5257800" y="4343400"/>
              <a:ext cx="685797" cy="152400"/>
              <a:chOff x="6705600" y="2209800"/>
              <a:chExt cx="2057400" cy="609600"/>
            </a:xfrm>
          </p:grpSpPr>
          <p:grpSp>
            <p:nvGrpSpPr>
              <p:cNvPr id="91" name="Group 90">
                <a:extLst>
                  <a:ext uri="{FF2B5EF4-FFF2-40B4-BE49-F238E27FC236}">
                    <a16:creationId xmlns:a16="http://schemas.microsoft.com/office/drawing/2014/main" id="{8C410E83-1D93-3218-EADC-032F7366B9B0}"/>
                  </a:ext>
                </a:extLst>
              </p:cNvPr>
              <p:cNvGrpSpPr/>
              <p:nvPr/>
            </p:nvGrpSpPr>
            <p:grpSpPr>
              <a:xfrm>
                <a:off x="6705600" y="2209800"/>
                <a:ext cx="914400" cy="609600"/>
                <a:chOff x="6705600" y="2209800"/>
                <a:chExt cx="914400" cy="609600"/>
              </a:xfrm>
            </p:grpSpPr>
            <p:sp>
              <p:nvSpPr>
                <p:cNvPr id="96" name="Isosceles Triangle 95">
                  <a:extLst>
                    <a:ext uri="{FF2B5EF4-FFF2-40B4-BE49-F238E27FC236}">
                      <a16:creationId xmlns:a16="http://schemas.microsoft.com/office/drawing/2014/main" id="{DB7CC540-B5FA-3C97-95E6-BEC31C78AEF1}"/>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a:extLst>
                    <a:ext uri="{FF2B5EF4-FFF2-40B4-BE49-F238E27FC236}">
                      <a16:creationId xmlns:a16="http://schemas.microsoft.com/office/drawing/2014/main" id="{48A9B6E7-57DC-37B5-AA67-A505F991298B}"/>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C7D6D400-7D96-6EE0-D207-7AA2750B1992}"/>
                  </a:ext>
                </a:extLst>
              </p:cNvPr>
              <p:cNvGrpSpPr/>
              <p:nvPr/>
            </p:nvGrpSpPr>
            <p:grpSpPr>
              <a:xfrm>
                <a:off x="7467600" y="2209800"/>
                <a:ext cx="914400" cy="609600"/>
                <a:chOff x="6705600" y="2209800"/>
                <a:chExt cx="914400" cy="609600"/>
              </a:xfrm>
            </p:grpSpPr>
            <p:sp>
              <p:nvSpPr>
                <p:cNvPr id="94" name="Isosceles Triangle 93">
                  <a:extLst>
                    <a:ext uri="{FF2B5EF4-FFF2-40B4-BE49-F238E27FC236}">
                      <a16:creationId xmlns:a16="http://schemas.microsoft.com/office/drawing/2014/main" id="{B04F1BBF-208A-9A16-DE77-38DE3F4CB89F}"/>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a:extLst>
                    <a:ext uri="{FF2B5EF4-FFF2-40B4-BE49-F238E27FC236}">
                      <a16:creationId xmlns:a16="http://schemas.microsoft.com/office/drawing/2014/main" id="{1A3E878D-8F39-6555-4E5F-F1E1C00796BA}"/>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Isosceles Triangle 92">
                <a:extLst>
                  <a:ext uri="{FF2B5EF4-FFF2-40B4-BE49-F238E27FC236}">
                    <a16:creationId xmlns:a16="http://schemas.microsoft.com/office/drawing/2014/main" id="{6730CA01-D11D-94F0-07A7-F134BBCC02D3}"/>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E162E356-B897-FE44-3039-073DE7BE0565}"/>
                </a:ext>
              </a:extLst>
            </p:cNvPr>
            <p:cNvGrpSpPr/>
            <p:nvPr/>
          </p:nvGrpSpPr>
          <p:grpSpPr>
            <a:xfrm>
              <a:off x="5257800" y="3962400"/>
              <a:ext cx="685797" cy="152400"/>
              <a:chOff x="6705600" y="2209800"/>
              <a:chExt cx="2057400" cy="609600"/>
            </a:xfrm>
          </p:grpSpPr>
          <p:grpSp>
            <p:nvGrpSpPr>
              <p:cNvPr id="84" name="Group 83">
                <a:extLst>
                  <a:ext uri="{FF2B5EF4-FFF2-40B4-BE49-F238E27FC236}">
                    <a16:creationId xmlns:a16="http://schemas.microsoft.com/office/drawing/2014/main" id="{13A94E46-02AF-79CD-BDC4-CC6E46CCBD9D}"/>
                  </a:ext>
                </a:extLst>
              </p:cNvPr>
              <p:cNvGrpSpPr/>
              <p:nvPr/>
            </p:nvGrpSpPr>
            <p:grpSpPr>
              <a:xfrm>
                <a:off x="6705600" y="2209800"/>
                <a:ext cx="914400" cy="609600"/>
                <a:chOff x="6705600" y="2209800"/>
                <a:chExt cx="914400" cy="609600"/>
              </a:xfrm>
            </p:grpSpPr>
            <p:sp>
              <p:nvSpPr>
                <p:cNvPr id="89" name="Isosceles Triangle 88">
                  <a:extLst>
                    <a:ext uri="{FF2B5EF4-FFF2-40B4-BE49-F238E27FC236}">
                      <a16:creationId xmlns:a16="http://schemas.microsoft.com/office/drawing/2014/main" id="{9A179BF4-439F-C43E-53A6-4B92FE1ABC4F}"/>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A52853E3-0811-66E1-8BFE-13C5B3A1A5F1}"/>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D00BC7CB-0517-8592-EC68-DA0001852F73}"/>
                  </a:ext>
                </a:extLst>
              </p:cNvPr>
              <p:cNvGrpSpPr/>
              <p:nvPr/>
            </p:nvGrpSpPr>
            <p:grpSpPr>
              <a:xfrm>
                <a:off x="7467600" y="2209800"/>
                <a:ext cx="914400" cy="609600"/>
                <a:chOff x="6705600" y="2209800"/>
                <a:chExt cx="914400" cy="609600"/>
              </a:xfrm>
            </p:grpSpPr>
            <p:sp>
              <p:nvSpPr>
                <p:cNvPr id="87" name="Isosceles Triangle 86">
                  <a:extLst>
                    <a:ext uri="{FF2B5EF4-FFF2-40B4-BE49-F238E27FC236}">
                      <a16:creationId xmlns:a16="http://schemas.microsoft.com/office/drawing/2014/main" id="{8DF21B61-13B4-7F7B-A25C-F26FA40E27D1}"/>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a:extLst>
                    <a:ext uri="{FF2B5EF4-FFF2-40B4-BE49-F238E27FC236}">
                      <a16:creationId xmlns:a16="http://schemas.microsoft.com/office/drawing/2014/main" id="{9BC38EF4-1FB5-8F2B-2397-2A96145220F9}"/>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Isosceles Triangle 85">
                <a:extLst>
                  <a:ext uri="{FF2B5EF4-FFF2-40B4-BE49-F238E27FC236}">
                    <a16:creationId xmlns:a16="http://schemas.microsoft.com/office/drawing/2014/main" id="{1AB080EF-EA89-D9A0-7440-CDCCC5451321}"/>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0496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“Spirit of Divination”</a:t>
            </a:r>
          </a:p>
        </p:txBody>
      </p:sp>
      <p:sp>
        <p:nvSpPr>
          <p:cNvPr id="175" name="TextBox 174"/>
          <p:cNvSpPr txBox="1"/>
          <p:nvPr/>
        </p:nvSpPr>
        <p:spPr>
          <a:xfrm>
            <a:off x="137311" y="6550223"/>
            <a:ext cx="4579544" cy="307777"/>
          </a:xfrm>
          <a:prstGeom prst="rect">
            <a:avLst/>
          </a:prstGeom>
          <a:noFill/>
        </p:spPr>
        <p:txBody>
          <a:bodyPr wrap="square" rtlCol="0">
            <a:spAutoFit/>
          </a:bodyPr>
          <a:lstStyle/>
          <a:p>
            <a:r>
              <a:rPr lang="en-US" sz="1400" dirty="0">
                <a:solidFill>
                  <a:schemeClr val="bg1"/>
                </a:solidFill>
              </a:rPr>
              <a:t>Acts 16:16-17; Deuteronomy 18:9-14; Joshua 13:22</a:t>
            </a:r>
          </a:p>
        </p:txBody>
      </p:sp>
      <p:sp>
        <p:nvSpPr>
          <p:cNvPr id="10" name="TextBox 9"/>
          <p:cNvSpPr txBox="1"/>
          <p:nvPr/>
        </p:nvSpPr>
        <p:spPr>
          <a:xfrm>
            <a:off x="1127156" y="5062397"/>
            <a:ext cx="2362200" cy="1323439"/>
          </a:xfrm>
          <a:prstGeom prst="rect">
            <a:avLst/>
          </a:prstGeom>
          <a:noFill/>
        </p:spPr>
        <p:txBody>
          <a:bodyPr wrap="square" rtlCol="0">
            <a:spAutoFit/>
          </a:bodyPr>
          <a:lstStyle/>
          <a:p>
            <a:r>
              <a:rPr lang="en-US" sz="2000" dirty="0">
                <a:solidFill>
                  <a:schemeClr val="bg1"/>
                </a:solidFill>
              </a:rPr>
              <a:t>The missionaries encounter a “certain damsel possessed”</a:t>
            </a:r>
          </a:p>
          <a:p>
            <a:endParaRPr lang="en-US" sz="2000" dirty="0">
              <a:solidFill>
                <a:schemeClr val="bg1"/>
              </a:solidFill>
            </a:endParaRPr>
          </a:p>
        </p:txBody>
      </p:sp>
      <p:pic>
        <p:nvPicPr>
          <p:cNvPr id="25602" name="Picture 2" descr="https://encrypted-tbn0.gstatic.com/images?q=tbn:ANd9GcTGggg2IA5fY4ehlUDSGNBQUXabKD48NQDbS0vN-5WBjWMO6N1jBg"/>
          <p:cNvPicPr>
            <a:picLocks noChangeAspect="1" noChangeArrowheads="1"/>
          </p:cNvPicPr>
          <p:nvPr/>
        </p:nvPicPr>
        <p:blipFill>
          <a:blip r:embed="rId3" cstate="print"/>
          <a:srcRect/>
          <a:stretch>
            <a:fillRect/>
          </a:stretch>
        </p:blipFill>
        <p:spPr bwMode="auto">
          <a:xfrm>
            <a:off x="633742" y="1727703"/>
            <a:ext cx="3067239" cy="3067241"/>
          </a:xfrm>
          <a:prstGeom prst="rect">
            <a:avLst/>
          </a:prstGeom>
          <a:noFill/>
        </p:spPr>
      </p:pic>
      <p:pic>
        <p:nvPicPr>
          <p:cNvPr id="25604" name="Picture 4" descr="https://encrypted-tbn2.gstatic.com/images?q=tbn:ANd9GcQXodMQGuaU6dgqEsGr0N8zhLAxdMs5TZYoE9aj1hya4NyuCMbk"/>
          <p:cNvPicPr>
            <a:picLocks noChangeAspect="1" noChangeArrowheads="1"/>
          </p:cNvPicPr>
          <p:nvPr/>
        </p:nvPicPr>
        <p:blipFill>
          <a:blip r:embed="rId4" cstate="print"/>
          <a:srcRect r="4000" b="7556"/>
          <a:stretch>
            <a:fillRect/>
          </a:stretch>
        </p:blipFill>
        <p:spPr bwMode="auto">
          <a:xfrm>
            <a:off x="7858408" y="2225643"/>
            <a:ext cx="2849578" cy="2744038"/>
          </a:xfrm>
          <a:prstGeom prst="rect">
            <a:avLst/>
          </a:prstGeom>
          <a:noFill/>
        </p:spPr>
      </p:pic>
      <p:sp>
        <p:nvSpPr>
          <p:cNvPr id="13" name="TextBox 12"/>
          <p:cNvSpPr txBox="1"/>
          <p:nvPr/>
        </p:nvSpPr>
        <p:spPr>
          <a:xfrm>
            <a:off x="8317117" y="5208007"/>
            <a:ext cx="2221117" cy="1323439"/>
          </a:xfrm>
          <a:prstGeom prst="rect">
            <a:avLst/>
          </a:prstGeom>
          <a:noFill/>
        </p:spPr>
        <p:txBody>
          <a:bodyPr wrap="square" rtlCol="0">
            <a:spAutoFit/>
          </a:bodyPr>
          <a:lstStyle/>
          <a:p>
            <a:r>
              <a:rPr lang="en-US" sz="2000" dirty="0">
                <a:solidFill>
                  <a:schemeClr val="bg1"/>
                </a:solidFill>
              </a:rPr>
              <a:t>She brought her masters much gain by “soothsaying”</a:t>
            </a:r>
          </a:p>
          <a:p>
            <a:endParaRPr lang="en-US" sz="2000" dirty="0">
              <a:solidFill>
                <a:schemeClr val="bg1"/>
              </a:solidFill>
            </a:endParaRPr>
          </a:p>
        </p:txBody>
      </p:sp>
      <p:sp>
        <p:nvSpPr>
          <p:cNvPr id="14" name="TextBox 13"/>
          <p:cNvSpPr txBox="1"/>
          <p:nvPr/>
        </p:nvSpPr>
        <p:spPr>
          <a:xfrm>
            <a:off x="4690449" y="2448962"/>
            <a:ext cx="2362200" cy="1938992"/>
          </a:xfrm>
          <a:prstGeom prst="rect">
            <a:avLst/>
          </a:prstGeom>
          <a:noFill/>
        </p:spPr>
        <p:txBody>
          <a:bodyPr wrap="square" rtlCol="0">
            <a:spAutoFit/>
          </a:bodyPr>
          <a:lstStyle/>
          <a:p>
            <a:r>
              <a:rPr lang="en-US" sz="2000" dirty="0">
                <a:solidFill>
                  <a:schemeClr val="bg1"/>
                </a:solidFill>
              </a:rPr>
              <a:t>She foretold of “These men” being servants of the most high God. </a:t>
            </a:r>
          </a:p>
          <a:p>
            <a:endParaRPr lang="en-US" sz="2000" dirty="0">
              <a:solidFill>
                <a:schemeClr val="bg1"/>
              </a:solidFill>
            </a:endParaRPr>
          </a:p>
          <a:p>
            <a:r>
              <a:rPr lang="en-US" sz="2000" dirty="0">
                <a:solidFill>
                  <a:schemeClr val="bg1"/>
                </a:solidFill>
              </a:rPr>
              <a:t>She told a truth.</a:t>
            </a:r>
          </a:p>
        </p:txBody>
      </p:sp>
      <p:sp>
        <p:nvSpPr>
          <p:cNvPr id="2" name="Rectangle 1"/>
          <p:cNvSpPr/>
          <p:nvPr/>
        </p:nvSpPr>
        <p:spPr>
          <a:xfrm>
            <a:off x="1113577" y="520203"/>
            <a:ext cx="10121773" cy="646331"/>
          </a:xfrm>
          <a:prstGeom prst="rect">
            <a:avLst/>
          </a:prstGeom>
        </p:spPr>
        <p:txBody>
          <a:bodyPr wrap="square">
            <a:spAutoFit/>
          </a:bodyPr>
          <a:lstStyle/>
          <a:p>
            <a:pPr algn="ctr"/>
            <a:r>
              <a:rPr lang="en-US" dirty="0">
                <a:solidFill>
                  <a:schemeClr val="bg1"/>
                </a:solidFill>
                <a:latin typeface="Abadi" panose="020B0604020104020204" pitchFamily="34" charset="0"/>
              </a:rPr>
              <a:t> Divination is the act of foretelling, or pretending to foretell, the future by using occult practices. Divination, which is also called soothsaying, was and is forbidden to the Lord’s people.</a:t>
            </a:r>
            <a:endParaRPr lang="en-US" dirty="0">
              <a:solidFill>
                <a:schemeClr val="bg1"/>
              </a:solidFill>
            </a:endParaRPr>
          </a:p>
        </p:txBody>
      </p:sp>
    </p:spTree>
    <p:extLst>
      <p:ext uri="{BB962C8B-B14F-4D97-AF65-F5344CB8AC3E}">
        <p14:creationId xmlns:p14="http://schemas.microsoft.com/office/powerpoint/2010/main" val="38422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Truth From the Wrong Source</a:t>
            </a:r>
          </a:p>
        </p:txBody>
      </p:sp>
      <p:sp>
        <p:nvSpPr>
          <p:cNvPr id="175" name="TextBox 174"/>
          <p:cNvSpPr txBox="1"/>
          <p:nvPr/>
        </p:nvSpPr>
        <p:spPr>
          <a:xfrm>
            <a:off x="110151" y="6550223"/>
            <a:ext cx="3581400" cy="307777"/>
          </a:xfrm>
          <a:prstGeom prst="rect">
            <a:avLst/>
          </a:prstGeom>
          <a:noFill/>
        </p:spPr>
        <p:txBody>
          <a:bodyPr wrap="square" rtlCol="0">
            <a:spAutoFit/>
          </a:bodyPr>
          <a:lstStyle/>
          <a:p>
            <a:r>
              <a:rPr lang="en-US" sz="1400" dirty="0">
                <a:solidFill>
                  <a:schemeClr val="bg1"/>
                </a:solidFill>
              </a:rPr>
              <a:t>Acts 16:18</a:t>
            </a:r>
          </a:p>
        </p:txBody>
      </p:sp>
      <p:pic>
        <p:nvPicPr>
          <p:cNvPr id="11" name="Picture 14" descr="https://encrypted-tbn3.gstatic.com/images?q=tbn:ANd9GcQLNz83OcVJXzTZ-Jc5LMSB-DviNeDkbFbnVxruBoT6PvBMIDTPYA"/>
          <p:cNvPicPr>
            <a:picLocks noChangeAspect="1" noChangeArrowheads="1"/>
          </p:cNvPicPr>
          <p:nvPr/>
        </p:nvPicPr>
        <p:blipFill>
          <a:blip r:embed="rId3" cstate="print"/>
          <a:srcRect/>
          <a:stretch>
            <a:fillRect/>
          </a:stretch>
        </p:blipFill>
        <p:spPr bwMode="auto">
          <a:xfrm>
            <a:off x="458710" y="428531"/>
            <a:ext cx="1685925" cy="2714626"/>
          </a:xfrm>
          <a:prstGeom prst="rect">
            <a:avLst/>
          </a:prstGeom>
          <a:noFill/>
        </p:spPr>
      </p:pic>
      <p:sp>
        <p:nvSpPr>
          <p:cNvPr id="13" name="TextBox 12"/>
          <p:cNvSpPr txBox="1"/>
          <p:nvPr/>
        </p:nvSpPr>
        <p:spPr>
          <a:xfrm>
            <a:off x="2254313" y="933263"/>
            <a:ext cx="3621386" cy="1015663"/>
          </a:xfrm>
          <a:prstGeom prst="rect">
            <a:avLst/>
          </a:prstGeom>
          <a:noFill/>
        </p:spPr>
        <p:txBody>
          <a:bodyPr wrap="square" rtlCol="0">
            <a:spAutoFit/>
          </a:bodyPr>
          <a:lstStyle/>
          <a:p>
            <a:r>
              <a:rPr lang="en-US" sz="2000" dirty="0">
                <a:solidFill>
                  <a:schemeClr val="bg1"/>
                </a:solidFill>
              </a:rPr>
              <a:t>Paul recognized that she had a truth, but it came from the wrong source.</a:t>
            </a:r>
          </a:p>
        </p:txBody>
      </p:sp>
      <p:pic>
        <p:nvPicPr>
          <p:cNvPr id="14" name="Picture 2" descr="https://encrypted-tbn2.gstatic.com/images?q=tbn:ANd9GcSfsju2qXF9kv3b5pXzCX7aVj2wc069E--mNq423W2HMxT4EKTP"/>
          <p:cNvPicPr>
            <a:picLocks noChangeAspect="1" noChangeArrowheads="1"/>
          </p:cNvPicPr>
          <p:nvPr/>
        </p:nvPicPr>
        <p:blipFill>
          <a:blip r:embed="rId4" cstate="print"/>
          <a:srcRect/>
          <a:stretch>
            <a:fillRect/>
          </a:stretch>
        </p:blipFill>
        <p:spPr bwMode="auto">
          <a:xfrm>
            <a:off x="2794503" y="2615698"/>
            <a:ext cx="2705100" cy="1695451"/>
          </a:xfrm>
          <a:prstGeom prst="rect">
            <a:avLst/>
          </a:prstGeom>
          <a:noFill/>
        </p:spPr>
      </p:pic>
      <p:sp>
        <p:nvSpPr>
          <p:cNvPr id="15" name="TextBox 14"/>
          <p:cNvSpPr txBox="1"/>
          <p:nvPr/>
        </p:nvSpPr>
        <p:spPr>
          <a:xfrm>
            <a:off x="520574" y="4546349"/>
            <a:ext cx="3517271" cy="1323439"/>
          </a:xfrm>
          <a:prstGeom prst="rect">
            <a:avLst/>
          </a:prstGeom>
          <a:noFill/>
        </p:spPr>
        <p:txBody>
          <a:bodyPr wrap="square" rtlCol="0">
            <a:spAutoFit/>
          </a:bodyPr>
          <a:lstStyle/>
          <a:p>
            <a:r>
              <a:rPr lang="en-US" sz="2000" i="1" dirty="0">
                <a:solidFill>
                  <a:srgbClr val="FFFF00"/>
                </a:solidFill>
              </a:rPr>
              <a:t>“…But Paul, being grieved, turned and said to the spirit, I command thee in the name of Jesus Christ to come out of her.” </a:t>
            </a:r>
          </a:p>
        </p:txBody>
      </p:sp>
      <p:sp>
        <p:nvSpPr>
          <p:cNvPr id="2" name="Rectangle 1"/>
          <p:cNvSpPr/>
          <p:nvPr/>
        </p:nvSpPr>
        <p:spPr>
          <a:xfrm>
            <a:off x="6255944" y="985773"/>
            <a:ext cx="5305331" cy="5355312"/>
          </a:xfrm>
          <a:prstGeom prst="rect">
            <a:avLst/>
          </a:prstGeom>
        </p:spPr>
        <p:txBody>
          <a:bodyPr wrap="square">
            <a:spAutoFit/>
          </a:bodyPr>
          <a:lstStyle/>
          <a:p>
            <a:r>
              <a:rPr lang="en-US" dirty="0">
                <a:solidFill>
                  <a:schemeClr val="bg1"/>
                </a:solidFill>
                <a:latin typeface="Abadi" panose="020B0604020104020204" pitchFamily="34" charset="0"/>
              </a:rPr>
              <a:t>“The testimony of the devil-led damsel was true. Paul and Silas were prophets; they had the words and power of salvation. But true testimony from Satan’s servants does not lead to salvation.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In effect the damsel was saying: ‘Go ahead and believe in Paul and Silas and this Jesus whom they preach. I agree they and their Master are of God; and since we are now united on that point, you can also continue to follow me and enjoy the fruits of my divination.’</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And how many other practitioners of false religions there are who give lip service to Jesus and his doctrines so that people will the more readily follow them and their special brand of ‘saving’ grace. It was for the very reason here involved that Jesus himself forbade the devils whom he cast out to testify that he was the Son of God (Luke 4:41.)” (2)</a:t>
            </a:r>
            <a:endParaRPr lang="en-US" dirty="0">
              <a:solidFill>
                <a:schemeClr val="bg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1339" y="88461"/>
            <a:ext cx="792787" cy="1106598"/>
          </a:xfrm>
          <a:prstGeom prst="rect">
            <a:avLst/>
          </a:prstGeom>
        </p:spPr>
      </p:pic>
    </p:spTree>
    <p:extLst>
      <p:ext uri="{BB962C8B-B14F-4D97-AF65-F5344CB8AC3E}">
        <p14:creationId xmlns:p14="http://schemas.microsoft.com/office/powerpoint/2010/main" val="240491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Why Cast Out Her Gift? </a:t>
            </a:r>
          </a:p>
        </p:txBody>
      </p:sp>
      <p:sp>
        <p:nvSpPr>
          <p:cNvPr id="10" name="TextBox 9"/>
          <p:cNvSpPr txBox="1"/>
          <p:nvPr/>
        </p:nvSpPr>
        <p:spPr>
          <a:xfrm>
            <a:off x="2113230" y="828392"/>
            <a:ext cx="9647222" cy="3477875"/>
          </a:xfrm>
          <a:prstGeom prst="rect">
            <a:avLst/>
          </a:prstGeom>
          <a:noFill/>
        </p:spPr>
        <p:txBody>
          <a:bodyPr wrap="square" rtlCol="0">
            <a:spAutoFit/>
          </a:bodyPr>
          <a:lstStyle/>
          <a:p>
            <a:r>
              <a:rPr lang="en-US" sz="2000" dirty="0">
                <a:solidFill>
                  <a:schemeClr val="bg1"/>
                </a:solidFill>
              </a:rPr>
              <a:t>It is important for us to understand </a:t>
            </a:r>
            <a:r>
              <a:rPr lang="en-US" sz="2000" b="1" i="1" dirty="0">
                <a:solidFill>
                  <a:schemeClr val="bg1"/>
                </a:solidFill>
              </a:rPr>
              <a:t>why</a:t>
            </a:r>
            <a:r>
              <a:rPr lang="en-US" sz="2000" dirty="0">
                <a:solidFill>
                  <a:schemeClr val="bg1"/>
                </a:solidFill>
              </a:rPr>
              <a:t> this woman's actions grieved Paul so.</a:t>
            </a:r>
          </a:p>
          <a:p>
            <a:endParaRPr lang="en-US" sz="2000" dirty="0">
              <a:solidFill>
                <a:schemeClr val="bg1"/>
              </a:solidFill>
            </a:endParaRPr>
          </a:p>
          <a:p>
            <a:r>
              <a:rPr lang="en-US" sz="2000" dirty="0">
                <a:solidFill>
                  <a:schemeClr val="bg1"/>
                </a:solidFill>
              </a:rPr>
              <a:t>This spirit claimed to know certain truths of God and to "prophecy" about them, but it was the </a:t>
            </a:r>
            <a:r>
              <a:rPr lang="en-US" sz="2000" b="1" i="1" dirty="0">
                <a:solidFill>
                  <a:schemeClr val="bg1"/>
                </a:solidFill>
              </a:rPr>
              <a:t>wrong spirit</a:t>
            </a:r>
            <a:r>
              <a:rPr lang="en-US" sz="2000" dirty="0">
                <a:solidFill>
                  <a:schemeClr val="bg1"/>
                </a:solidFill>
              </a:rPr>
              <a:t>. </a:t>
            </a:r>
          </a:p>
          <a:p>
            <a:endParaRPr lang="en-US" sz="2000" dirty="0">
              <a:solidFill>
                <a:schemeClr val="bg1"/>
              </a:solidFill>
            </a:endParaRPr>
          </a:p>
          <a:p>
            <a:r>
              <a:rPr lang="en-US" sz="2000" dirty="0">
                <a:solidFill>
                  <a:schemeClr val="bg1"/>
                </a:solidFill>
              </a:rPr>
              <a:t>Someone can say something that is </a:t>
            </a:r>
            <a:r>
              <a:rPr lang="en-US" sz="2000" i="1" dirty="0">
                <a:solidFill>
                  <a:schemeClr val="bg1"/>
                </a:solidFill>
              </a:rPr>
              <a:t>true</a:t>
            </a:r>
            <a:r>
              <a:rPr lang="en-US" sz="2000" dirty="0">
                <a:solidFill>
                  <a:schemeClr val="bg1"/>
                </a:solidFill>
              </a:rPr>
              <a:t>, but </a:t>
            </a:r>
            <a:r>
              <a:rPr lang="en-US" sz="2000" i="1" dirty="0">
                <a:solidFill>
                  <a:schemeClr val="bg1"/>
                </a:solidFill>
              </a:rPr>
              <a:t>still be</a:t>
            </a:r>
            <a:r>
              <a:rPr lang="en-US" sz="2000" dirty="0">
                <a:solidFill>
                  <a:schemeClr val="bg1"/>
                </a:solidFill>
              </a:rPr>
              <a:t> demonically inspired. </a:t>
            </a:r>
          </a:p>
          <a:p>
            <a:endParaRPr lang="en-US" sz="2000" dirty="0">
              <a:solidFill>
                <a:schemeClr val="bg1"/>
              </a:solidFill>
            </a:endParaRPr>
          </a:p>
          <a:p>
            <a:r>
              <a:rPr lang="en-US" sz="2000" dirty="0">
                <a:solidFill>
                  <a:schemeClr val="bg1"/>
                </a:solidFill>
              </a:rPr>
              <a:t>Paul was able to discern </a:t>
            </a:r>
            <a:r>
              <a:rPr lang="en-US" sz="2000" i="1" dirty="0">
                <a:solidFill>
                  <a:schemeClr val="bg1"/>
                </a:solidFill>
              </a:rPr>
              <a:t>the spirit operating </a:t>
            </a:r>
            <a:r>
              <a:rPr lang="en-US" sz="2000" b="1" i="1" dirty="0">
                <a:solidFill>
                  <a:schemeClr val="bg1"/>
                </a:solidFill>
              </a:rPr>
              <a:t>behind</a:t>
            </a:r>
            <a:r>
              <a:rPr lang="en-US" sz="2000" i="1" dirty="0">
                <a:solidFill>
                  <a:schemeClr val="bg1"/>
                </a:solidFill>
              </a:rPr>
              <a:t> those words</a:t>
            </a:r>
            <a:r>
              <a:rPr lang="en-US" sz="2000" dirty="0">
                <a:solidFill>
                  <a:schemeClr val="bg1"/>
                </a:solidFill>
              </a:rPr>
              <a:t>. This is why God tells us to test the spirits (1 John 4:1).</a:t>
            </a:r>
          </a:p>
          <a:p>
            <a:endParaRPr lang="en-US" sz="2000" dirty="0">
              <a:solidFill>
                <a:schemeClr val="bg1"/>
              </a:solidFill>
            </a:endParaRPr>
          </a:p>
          <a:p>
            <a:r>
              <a:rPr lang="en-US" sz="2000" dirty="0">
                <a:solidFill>
                  <a:schemeClr val="bg1"/>
                </a:solidFill>
              </a:rPr>
              <a:t> Even </a:t>
            </a:r>
            <a:r>
              <a:rPr lang="en-US" sz="2000" i="1" dirty="0">
                <a:solidFill>
                  <a:schemeClr val="bg1"/>
                </a:solidFill>
              </a:rPr>
              <a:t>truths</a:t>
            </a:r>
            <a:r>
              <a:rPr lang="en-US" sz="2000" dirty="0">
                <a:solidFill>
                  <a:schemeClr val="bg1"/>
                </a:solidFill>
              </a:rPr>
              <a:t> spoken in the wrong spirit is not the “Way of the Lord”</a:t>
            </a:r>
          </a:p>
        </p:txBody>
      </p:sp>
      <p:sp>
        <p:nvSpPr>
          <p:cNvPr id="9" name="TextBox 8"/>
          <p:cNvSpPr txBox="1"/>
          <p:nvPr/>
        </p:nvSpPr>
        <p:spPr>
          <a:xfrm>
            <a:off x="4635375" y="4964317"/>
            <a:ext cx="6325354" cy="1323439"/>
          </a:xfrm>
          <a:prstGeom prst="rect">
            <a:avLst/>
          </a:prstGeom>
          <a:noFill/>
        </p:spPr>
        <p:txBody>
          <a:bodyPr wrap="square" rtlCol="0">
            <a:spAutoFit/>
          </a:bodyPr>
          <a:lstStyle/>
          <a:p>
            <a:r>
              <a:rPr lang="en-US" sz="2000" dirty="0">
                <a:solidFill>
                  <a:schemeClr val="bg1"/>
                </a:solidFill>
              </a:rPr>
              <a:t>1 John 4:1</a:t>
            </a:r>
          </a:p>
          <a:p>
            <a:r>
              <a:rPr lang="en-US" sz="2000" dirty="0">
                <a:solidFill>
                  <a:schemeClr val="bg1"/>
                </a:solidFill>
              </a:rPr>
              <a:t>“Beloved, believe not every spirit, but try the spirits whether they are of God: because many false prophets are gone out into the world.”</a:t>
            </a:r>
          </a:p>
        </p:txBody>
      </p:sp>
      <p:grpSp>
        <p:nvGrpSpPr>
          <p:cNvPr id="2" name="Group 91"/>
          <p:cNvGrpSpPr/>
          <p:nvPr/>
        </p:nvGrpSpPr>
        <p:grpSpPr>
          <a:xfrm>
            <a:off x="3445598" y="4503347"/>
            <a:ext cx="955962" cy="2209799"/>
            <a:chOff x="949038" y="838201"/>
            <a:chExt cx="2214084" cy="4807874"/>
          </a:xfrm>
        </p:grpSpPr>
        <p:sp>
          <p:nvSpPr>
            <p:cNvPr id="15" name="Oval 14"/>
            <p:cNvSpPr/>
            <p:nvPr/>
          </p:nvSpPr>
          <p:spPr>
            <a:xfrm rot="649721" flipH="1">
              <a:off x="2013362" y="5240566"/>
              <a:ext cx="666155" cy="405509"/>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649721" flipH="1">
              <a:off x="1403761" y="5240566"/>
              <a:ext cx="666155" cy="405509"/>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flipH="1">
              <a:off x="1295400" y="2438400"/>
              <a:ext cx="1554334" cy="296366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6724914" flipH="1">
              <a:off x="811957" y="3462930"/>
              <a:ext cx="666155" cy="3919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3549535" flipH="1">
              <a:off x="2596757" y="3442199"/>
              <a:ext cx="666155" cy="39199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217087" flipH="1">
              <a:off x="1145212" y="2348349"/>
              <a:ext cx="596675" cy="1301615"/>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0382913">
              <a:off x="2375775" y="2355258"/>
              <a:ext cx="649515" cy="1348794"/>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671737">
              <a:off x="1015697" y="1253487"/>
              <a:ext cx="679260" cy="146148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rot="20706537">
              <a:off x="2386670" y="1320019"/>
              <a:ext cx="776452" cy="1335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flipH="1">
              <a:off x="1330050" y="2294138"/>
              <a:ext cx="1443485" cy="2582662"/>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0800000" flipH="1">
              <a:off x="1811213" y="2514114"/>
              <a:ext cx="481162" cy="659924"/>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rot="16200000">
              <a:off x="1647905" y="409497"/>
              <a:ext cx="809896" cy="1667303"/>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4"/>
            <p:cNvGrpSpPr/>
            <p:nvPr/>
          </p:nvGrpSpPr>
          <p:grpSpPr>
            <a:xfrm>
              <a:off x="1143000" y="2057400"/>
              <a:ext cx="1695267" cy="2438400"/>
              <a:chOff x="4553133" y="914400"/>
              <a:chExt cx="2152467" cy="3437344"/>
            </a:xfrm>
          </p:grpSpPr>
          <p:sp>
            <p:nvSpPr>
              <p:cNvPr id="93" name="Double Wave 23"/>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6"/>
              <p:cNvGrpSpPr/>
              <p:nvPr/>
            </p:nvGrpSpPr>
            <p:grpSpPr>
              <a:xfrm>
                <a:off x="4724400" y="914400"/>
                <a:ext cx="1981200" cy="2070031"/>
                <a:chOff x="2624682" y="2226017"/>
                <a:chExt cx="1981200" cy="2070031"/>
              </a:xfrm>
              <a:solidFill>
                <a:srgbClr val="E0C13C"/>
              </a:solidFill>
            </p:grpSpPr>
            <p:sp>
              <p:nvSpPr>
                <p:cNvPr id="95" name="Pie 17"/>
                <p:cNvSpPr/>
                <p:nvPr/>
              </p:nvSpPr>
              <p:spPr>
                <a:xfrm rot="18695073">
                  <a:off x="2580266" y="2270433"/>
                  <a:ext cx="2070031" cy="1981200"/>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5"/>
                <p:cNvGrpSpPr/>
                <p:nvPr/>
              </p:nvGrpSpPr>
              <p:grpSpPr>
                <a:xfrm>
                  <a:off x="2743200" y="2438400"/>
                  <a:ext cx="1683225" cy="1529540"/>
                  <a:chOff x="2740938" y="2438400"/>
                  <a:chExt cx="1683225" cy="1529540"/>
                </a:xfrm>
                <a:grpFill/>
              </p:grpSpPr>
              <p:sp>
                <p:nvSpPr>
                  <p:cNvPr id="97" name="Moon 3"/>
                  <p:cNvSpPr/>
                  <p:nvPr/>
                </p:nvSpPr>
                <p:spPr>
                  <a:xfrm rot="16200000">
                    <a:off x="2905503" y="2449280"/>
                    <a:ext cx="1354095" cy="1683225"/>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20"/>
                  <p:cNvSpPr/>
                  <p:nvPr/>
                </p:nvSpPr>
                <p:spPr>
                  <a:xfrm rot="16200000">
                    <a:off x="3009901" y="2171700"/>
                    <a:ext cx="1066800" cy="1600199"/>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Oval 27"/>
            <p:cNvSpPr/>
            <p:nvPr/>
          </p:nvSpPr>
          <p:spPr>
            <a:xfrm flipH="1">
              <a:off x="1443324" y="974294"/>
              <a:ext cx="1330212" cy="164980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8"/>
            <p:cNvGrpSpPr/>
            <p:nvPr/>
          </p:nvGrpSpPr>
          <p:grpSpPr>
            <a:xfrm>
              <a:off x="1236689" y="4868055"/>
              <a:ext cx="1586459" cy="585867"/>
              <a:chOff x="3810000" y="1677648"/>
              <a:chExt cx="4705061" cy="1827552"/>
            </a:xfrm>
          </p:grpSpPr>
          <p:grpSp>
            <p:nvGrpSpPr>
              <p:cNvPr id="11" name="Group 37"/>
              <p:cNvGrpSpPr/>
              <p:nvPr/>
            </p:nvGrpSpPr>
            <p:grpSpPr>
              <a:xfrm>
                <a:off x="3810000" y="1828800"/>
                <a:ext cx="1776984" cy="1676400"/>
                <a:chOff x="3810000" y="1828800"/>
                <a:chExt cx="4038600" cy="3810000"/>
              </a:xfrm>
            </p:grpSpPr>
            <p:sp>
              <p:nvSpPr>
                <p:cNvPr id="84" name="Half Frame 8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Half Frame 84"/>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Half Frame 85"/>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Half Frame 86"/>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Donut 87"/>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Diamond 8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38"/>
              <p:cNvGrpSpPr/>
              <p:nvPr/>
            </p:nvGrpSpPr>
            <p:grpSpPr>
              <a:xfrm>
                <a:off x="5314014" y="1757596"/>
                <a:ext cx="1776984" cy="1676400"/>
                <a:chOff x="3810000" y="1828800"/>
                <a:chExt cx="4038600" cy="3810000"/>
              </a:xfrm>
            </p:grpSpPr>
            <p:sp>
              <p:nvSpPr>
                <p:cNvPr id="75" name="Half Frame 7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Half Frame 7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Half Frame 7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Half Frame 7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onut 78"/>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iamond 7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8"/>
              <p:cNvGrpSpPr/>
              <p:nvPr/>
            </p:nvGrpSpPr>
            <p:grpSpPr>
              <a:xfrm>
                <a:off x="6738077" y="1677648"/>
                <a:ext cx="1776984" cy="1676400"/>
                <a:chOff x="3810000" y="1828800"/>
                <a:chExt cx="4038600" cy="3810000"/>
              </a:xfrm>
            </p:grpSpPr>
            <p:sp>
              <p:nvSpPr>
                <p:cNvPr id="66" name="Half Frame 6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iamond 7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 name="Group 90"/>
            <p:cNvGrpSpPr/>
            <p:nvPr/>
          </p:nvGrpSpPr>
          <p:grpSpPr>
            <a:xfrm>
              <a:off x="1140502" y="1128010"/>
              <a:ext cx="1722619" cy="206116"/>
              <a:chOff x="3733800" y="723275"/>
              <a:chExt cx="1930420" cy="585867"/>
            </a:xfrm>
          </p:grpSpPr>
          <p:sp>
            <p:nvSpPr>
              <p:cNvPr id="31" name="Rounded Rectangle 15"/>
              <p:cNvSpPr/>
              <p:nvPr/>
            </p:nvSpPr>
            <p:spPr>
              <a:xfrm>
                <a:off x="3733800" y="762000"/>
                <a:ext cx="1930420" cy="533400"/>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9"/>
              <p:cNvGrpSpPr/>
              <p:nvPr/>
            </p:nvGrpSpPr>
            <p:grpSpPr>
              <a:xfrm rot="228535">
                <a:off x="3889947" y="723275"/>
                <a:ext cx="1586459" cy="585867"/>
                <a:chOff x="3810000" y="1677648"/>
                <a:chExt cx="4705061" cy="1827552"/>
              </a:xfrm>
            </p:grpSpPr>
            <p:grpSp>
              <p:nvGrpSpPr>
                <p:cNvPr id="29" name="Group 37"/>
                <p:cNvGrpSpPr/>
                <p:nvPr/>
              </p:nvGrpSpPr>
              <p:grpSpPr>
                <a:xfrm>
                  <a:off x="3810000" y="1828800"/>
                  <a:ext cx="1776984" cy="1676400"/>
                  <a:chOff x="3810000" y="1828800"/>
                  <a:chExt cx="4038600" cy="3810000"/>
                </a:xfrm>
              </p:grpSpPr>
              <p:sp>
                <p:nvSpPr>
                  <p:cNvPr id="54" name="Half Frame 53"/>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Half Frame 54"/>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Half Frame 55"/>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Half Frame 56"/>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onut 57"/>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Diamond 58"/>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38"/>
                <p:cNvGrpSpPr/>
                <p:nvPr/>
              </p:nvGrpSpPr>
              <p:grpSpPr>
                <a:xfrm>
                  <a:off x="5314014" y="1757596"/>
                  <a:ext cx="1776984" cy="1676400"/>
                  <a:chOff x="3810000" y="1828800"/>
                  <a:chExt cx="4038600" cy="3810000"/>
                </a:xfrm>
              </p:grpSpPr>
              <p:sp>
                <p:nvSpPr>
                  <p:cNvPr id="45" name="Half Frame 44"/>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Half Frame 45"/>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Half Frame 46"/>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Half Frame 47"/>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48"/>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iamond 49"/>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mond 51"/>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48"/>
                <p:cNvGrpSpPr/>
                <p:nvPr/>
              </p:nvGrpSpPr>
              <p:grpSpPr>
                <a:xfrm>
                  <a:off x="6738077" y="1677648"/>
                  <a:ext cx="1776984" cy="1676400"/>
                  <a:chOff x="3810000" y="1828800"/>
                  <a:chExt cx="4038600" cy="3810000"/>
                </a:xfrm>
              </p:grpSpPr>
              <p:sp>
                <p:nvSpPr>
                  <p:cNvPr id="36" name="Half Frame 3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Half Frame 3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Half Frame 3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Half Frame 3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iamond 4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iamond 4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96" name="Group 95"/>
          <p:cNvGrpSpPr/>
          <p:nvPr/>
        </p:nvGrpSpPr>
        <p:grpSpPr>
          <a:xfrm>
            <a:off x="1446291" y="715225"/>
            <a:ext cx="507391" cy="594622"/>
            <a:chOff x="70431" y="572470"/>
            <a:chExt cx="6749791" cy="7910223"/>
          </a:xfrm>
        </p:grpSpPr>
        <p:sp>
          <p:nvSpPr>
            <p:cNvPr id="99" name="Oval 98"/>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12" descr="http://img08.deviantart.net/3602/i/2013/332/b/6/christmas_background_by_flashtuchka-d6vy3p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1" y="572470"/>
              <a:ext cx="6749791" cy="67208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1" name="Oval 100"/>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tored Data 101"/>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Stored Data 102"/>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tored Data 103"/>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a:off x="1883227" y="7075712"/>
              <a:ext cx="3124199" cy="576943"/>
              <a:chOff x="1415144" y="3069771"/>
              <a:chExt cx="3124199" cy="576943"/>
            </a:xfrm>
          </p:grpSpPr>
          <p:sp>
            <p:nvSpPr>
              <p:cNvPr id="106" name="Oval 105"/>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6" name="Group 115"/>
          <p:cNvGrpSpPr/>
          <p:nvPr/>
        </p:nvGrpSpPr>
        <p:grpSpPr>
          <a:xfrm>
            <a:off x="1457607" y="1479866"/>
            <a:ext cx="507391" cy="594622"/>
            <a:chOff x="70431" y="572470"/>
            <a:chExt cx="6749791" cy="7910223"/>
          </a:xfrm>
        </p:grpSpPr>
        <p:sp>
          <p:nvSpPr>
            <p:cNvPr id="117" name="Oval 116"/>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2" descr="http://img08.deviantart.net/3602/i/2013/332/b/6/christmas_background_by_flashtuchka-d6vy3p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1" y="572470"/>
              <a:ext cx="6749791" cy="67208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9" name="Oval 118"/>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tored Data 119"/>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tored Data 120"/>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tored Data 121"/>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p:cNvGrpSpPr/>
            <p:nvPr/>
          </p:nvGrpSpPr>
          <p:grpSpPr>
            <a:xfrm>
              <a:off x="1883227" y="7075712"/>
              <a:ext cx="3124199" cy="576943"/>
              <a:chOff x="1415144" y="3069771"/>
              <a:chExt cx="3124199" cy="576943"/>
            </a:xfrm>
          </p:grpSpPr>
          <p:sp>
            <p:nvSpPr>
              <p:cNvPr id="124" name="Oval 123"/>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p:cNvGrpSpPr/>
          <p:nvPr/>
        </p:nvGrpSpPr>
        <p:grpSpPr>
          <a:xfrm>
            <a:off x="1439500" y="2244507"/>
            <a:ext cx="507391" cy="594622"/>
            <a:chOff x="70431" y="572470"/>
            <a:chExt cx="6749791" cy="7910223"/>
          </a:xfrm>
        </p:grpSpPr>
        <p:sp>
          <p:nvSpPr>
            <p:cNvPr id="135" name="Oval 134"/>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12" descr="http://img08.deviantart.net/3602/i/2013/332/b/6/christmas_background_by_flashtuchka-d6vy3p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1" y="572470"/>
              <a:ext cx="6749791" cy="67208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7" name="Oval 136"/>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tored Data 137"/>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tored Data 138"/>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tored Data 139"/>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p:cNvGrpSpPr/>
            <p:nvPr/>
          </p:nvGrpSpPr>
          <p:grpSpPr>
            <a:xfrm>
              <a:off x="1883227" y="7075712"/>
              <a:ext cx="3124199" cy="576943"/>
              <a:chOff x="1415144" y="3069771"/>
              <a:chExt cx="3124199" cy="576943"/>
            </a:xfrm>
          </p:grpSpPr>
          <p:sp>
            <p:nvSpPr>
              <p:cNvPr id="142" name="Oval 141"/>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2" name="Group 151"/>
          <p:cNvGrpSpPr/>
          <p:nvPr/>
        </p:nvGrpSpPr>
        <p:grpSpPr>
          <a:xfrm>
            <a:off x="1462134" y="3009148"/>
            <a:ext cx="507391" cy="594622"/>
            <a:chOff x="70431" y="572470"/>
            <a:chExt cx="6749791" cy="7910223"/>
          </a:xfrm>
        </p:grpSpPr>
        <p:sp>
          <p:nvSpPr>
            <p:cNvPr id="153" name="Oval 152"/>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4" name="Picture 12" descr="http://img08.deviantart.net/3602/i/2013/332/b/6/christmas_background_by_flashtuchka-d6vy3p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1" y="572470"/>
              <a:ext cx="6749791" cy="67208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5" name="Oval 154"/>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Stored Data 155"/>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lowchart: Stored Data 156"/>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Stored Data 157"/>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58"/>
            <p:cNvGrpSpPr/>
            <p:nvPr/>
          </p:nvGrpSpPr>
          <p:grpSpPr>
            <a:xfrm>
              <a:off x="1883227" y="7075712"/>
              <a:ext cx="3124199" cy="576943"/>
              <a:chOff x="1415144" y="3069771"/>
              <a:chExt cx="3124199" cy="576943"/>
            </a:xfrm>
          </p:grpSpPr>
          <p:sp>
            <p:nvSpPr>
              <p:cNvPr id="160" name="Oval 159"/>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0" name="Group 169"/>
          <p:cNvGrpSpPr/>
          <p:nvPr/>
        </p:nvGrpSpPr>
        <p:grpSpPr>
          <a:xfrm>
            <a:off x="1450817" y="3773787"/>
            <a:ext cx="507391" cy="594622"/>
            <a:chOff x="70431" y="572470"/>
            <a:chExt cx="6749791" cy="7910223"/>
          </a:xfrm>
        </p:grpSpPr>
        <p:sp>
          <p:nvSpPr>
            <p:cNvPr id="171" name="Oval 170"/>
            <p:cNvSpPr/>
            <p:nvPr/>
          </p:nvSpPr>
          <p:spPr>
            <a:xfrm>
              <a:off x="185056" y="664029"/>
              <a:ext cx="6520543" cy="652054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2" name="Picture 12" descr="http://img08.deviantart.net/3602/i/2013/332/b/6/christmas_background_by_flashtuchka-d6vy3p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31" y="572470"/>
              <a:ext cx="6749791" cy="67208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3" name="Oval 172"/>
            <p:cNvSpPr/>
            <p:nvPr/>
          </p:nvSpPr>
          <p:spPr>
            <a:xfrm>
              <a:off x="1251175" y="7315200"/>
              <a:ext cx="4410075" cy="775607"/>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Flowchart: Stored Data 173"/>
            <p:cNvSpPr/>
            <p:nvPr/>
          </p:nvSpPr>
          <p:spPr>
            <a:xfrm rot="16200000">
              <a:off x="3053441" y="4695824"/>
              <a:ext cx="783773" cy="4193722"/>
            </a:xfrm>
            <a:prstGeom prst="flowChartOnlineStorage">
              <a:avLst/>
            </a:prstGeom>
            <a:gradFill flip="none" rotWithShape="1">
              <a:gsLst>
                <a:gs pos="0">
                  <a:srgbClr val="DB7F23">
                    <a:shade val="30000"/>
                    <a:satMod val="115000"/>
                  </a:srgbClr>
                </a:gs>
                <a:gs pos="50000">
                  <a:srgbClr val="DB7F23">
                    <a:shade val="67500"/>
                    <a:satMod val="115000"/>
                  </a:srgbClr>
                </a:gs>
                <a:gs pos="100000">
                  <a:srgbClr val="DB7F23">
                    <a:shade val="100000"/>
                    <a:satMod val="115000"/>
                  </a:srgb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Stored Data 175"/>
            <p:cNvSpPr/>
            <p:nvPr/>
          </p:nvSpPr>
          <p:spPr>
            <a:xfrm rot="16200000">
              <a:off x="3192912" y="5436731"/>
              <a:ext cx="544287" cy="3822249"/>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Stored Data 176"/>
            <p:cNvSpPr/>
            <p:nvPr/>
          </p:nvSpPr>
          <p:spPr>
            <a:xfrm rot="16200000">
              <a:off x="3064327" y="5885769"/>
              <a:ext cx="783773" cy="4410076"/>
            </a:xfrm>
            <a:prstGeom prst="flowChartOnlineStorage">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77"/>
            <p:cNvGrpSpPr/>
            <p:nvPr/>
          </p:nvGrpSpPr>
          <p:grpSpPr>
            <a:xfrm>
              <a:off x="1883227" y="7075712"/>
              <a:ext cx="3124199" cy="576943"/>
              <a:chOff x="1415144" y="3069771"/>
              <a:chExt cx="3124199" cy="576943"/>
            </a:xfrm>
          </p:grpSpPr>
          <p:sp>
            <p:nvSpPr>
              <p:cNvPr id="179" name="Oval 178"/>
              <p:cNvSpPr/>
              <p:nvPr/>
            </p:nvSpPr>
            <p:spPr>
              <a:xfrm>
                <a:off x="1415144" y="3208563"/>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3755571" y="3203119"/>
                <a:ext cx="783772" cy="31024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p:nvPr/>
            </p:nvSpPr>
            <p:spPr>
              <a:xfrm>
                <a:off x="3701142"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p:nvPr/>
            </p:nvSpPr>
            <p:spPr>
              <a:xfrm>
                <a:off x="1654629" y="3145970"/>
                <a:ext cx="685800" cy="4245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p:nvPr/>
            </p:nvSpPr>
            <p:spPr>
              <a:xfrm>
                <a:off x="1894114" y="3069771"/>
                <a:ext cx="2253343" cy="57694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1534887"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3701142" y="3203119"/>
                <a:ext cx="783772" cy="31024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534887" y="3358241"/>
                <a:ext cx="45719" cy="4571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flipV="1">
                <a:off x="4343399" y="3308030"/>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flipV="1">
                <a:off x="1534886" y="3330889"/>
                <a:ext cx="97972" cy="100421"/>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089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xEl>
                                              <p:pRg st="0" end="0"/>
                                            </p:txEl>
                                          </p:spTgt>
                                        </p:tgtEl>
                                      </p:cBhvr>
                                    </p:animEffect>
                                  </p:childTnLst>
                                </p:cTn>
                              </p:par>
                              <p:par>
                                <p:cTn id="10" presetID="1" presetClass="entr" presetSubtype="0" fill="hold" nodeType="withEffect">
                                  <p:stCondLst>
                                    <p:cond delay="0"/>
                                  </p:stCondLst>
                                  <p:childTnLst>
                                    <p:set>
                                      <p:cBhvr>
                                        <p:cTn id="11" dur="1" fill="hold">
                                          <p:stCondLst>
                                            <p:cond delay="0"/>
                                          </p:stCondLst>
                                        </p:cTn>
                                        <p:tgtEl>
                                          <p:spTgt spid="9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 calcmode="lin" valueType="num">
                                      <p:cBhvr>
                                        <p:cTn id="16"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17"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0">
                                            <p:txEl>
                                              <p:pRg st="2" end="2"/>
                                            </p:txEl>
                                          </p:spTgt>
                                        </p:tgtEl>
                                      </p:cBhvr>
                                    </p:animEffect>
                                  </p:childTnLst>
                                </p:cTn>
                              </p:par>
                              <p:par>
                                <p:cTn id="19" presetID="1" presetClass="entr" presetSubtype="0"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p:cTn id="25" dur="1000" fill="hold"/>
                                        <p:tgtEl>
                                          <p:spTgt spid="10">
                                            <p:txEl>
                                              <p:pRg st="4" end="4"/>
                                            </p:txEl>
                                          </p:spTgt>
                                        </p:tgtEl>
                                        <p:attrNameLst>
                                          <p:attrName>ppt_x</p:attrName>
                                        </p:attrNameLst>
                                      </p:cBhvr>
                                      <p:tavLst>
                                        <p:tav tm="0">
                                          <p:val>
                                            <p:strVal val="#ppt_x-.2"/>
                                          </p:val>
                                        </p:tav>
                                        <p:tav tm="100000">
                                          <p:val>
                                            <p:strVal val="#ppt_x"/>
                                          </p:val>
                                        </p:tav>
                                      </p:tavLst>
                                    </p:anim>
                                    <p:anim calcmode="lin" valueType="num">
                                      <p:cBhvr>
                                        <p:cTn id="26" dur="1000" fill="hold"/>
                                        <p:tgtEl>
                                          <p:spTgt spid="10">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0">
                                            <p:txEl>
                                              <p:pRg st="4" end="4"/>
                                            </p:txEl>
                                          </p:spTgt>
                                        </p:tgtEl>
                                      </p:cBhvr>
                                    </p:animEffect>
                                  </p:childTnLst>
                                </p:cTn>
                              </p:par>
                              <p:par>
                                <p:cTn id="28" presetID="1" presetClass="entr" presetSubtype="0" fill="hold" nodeType="withEffect">
                                  <p:stCondLst>
                                    <p:cond delay="0"/>
                                  </p:stCondLst>
                                  <p:childTnLst>
                                    <p:set>
                                      <p:cBhvr>
                                        <p:cTn id="29" dur="1" fill="hold">
                                          <p:stCondLst>
                                            <p:cond delay="0"/>
                                          </p:stCondLst>
                                        </p:cTn>
                                        <p:tgtEl>
                                          <p:spTgt spid="1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 calcmode="lin" valueType="num">
                                      <p:cBhvr>
                                        <p:cTn id="34" dur="1000" fill="hold"/>
                                        <p:tgtEl>
                                          <p:spTgt spid="10">
                                            <p:txEl>
                                              <p:pRg st="6" end="6"/>
                                            </p:txEl>
                                          </p:spTgt>
                                        </p:tgtEl>
                                        <p:attrNameLst>
                                          <p:attrName>ppt_x</p:attrName>
                                        </p:attrNameLst>
                                      </p:cBhvr>
                                      <p:tavLst>
                                        <p:tav tm="0">
                                          <p:val>
                                            <p:strVal val="#ppt_x-.2"/>
                                          </p:val>
                                        </p:tav>
                                        <p:tav tm="100000">
                                          <p:val>
                                            <p:strVal val="#ppt_x"/>
                                          </p:val>
                                        </p:tav>
                                      </p:tavLst>
                                    </p:anim>
                                    <p:anim calcmode="lin" valueType="num">
                                      <p:cBhvr>
                                        <p:cTn id="35" dur="1000" fill="hold"/>
                                        <p:tgtEl>
                                          <p:spTgt spid="10">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0">
                                            <p:txEl>
                                              <p:pRg st="6" end="6"/>
                                            </p:txEl>
                                          </p:spTgt>
                                        </p:tgtEl>
                                      </p:cBhvr>
                                    </p:animEffect>
                                  </p:childTnLst>
                                </p:cTn>
                              </p:par>
                              <p:par>
                                <p:cTn id="37" presetID="1" presetClass="entr" presetSubtype="0" fill="hold" nodeType="withEffect">
                                  <p:stCondLst>
                                    <p:cond delay="0"/>
                                  </p:stCondLst>
                                  <p:childTnLst>
                                    <p:set>
                                      <p:cBhvr>
                                        <p:cTn id="38" dur="1" fill="hold">
                                          <p:stCondLst>
                                            <p:cond delay="0"/>
                                          </p:stCondLst>
                                        </p:cTn>
                                        <p:tgtEl>
                                          <p:spTgt spid="1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anim calcmode="lin" valueType="num">
                                      <p:cBhvr>
                                        <p:cTn id="43" dur="1000" fill="hold"/>
                                        <p:tgtEl>
                                          <p:spTgt spid="10">
                                            <p:txEl>
                                              <p:pRg st="8" end="8"/>
                                            </p:txEl>
                                          </p:spTgt>
                                        </p:tgtEl>
                                        <p:attrNameLst>
                                          <p:attrName>ppt_x</p:attrName>
                                        </p:attrNameLst>
                                      </p:cBhvr>
                                      <p:tavLst>
                                        <p:tav tm="0">
                                          <p:val>
                                            <p:strVal val="#ppt_x-.2"/>
                                          </p:val>
                                        </p:tav>
                                        <p:tav tm="100000">
                                          <p:val>
                                            <p:strVal val="#ppt_x"/>
                                          </p:val>
                                        </p:tav>
                                      </p:tavLst>
                                    </p:anim>
                                    <p:anim calcmode="lin" valueType="num">
                                      <p:cBhvr>
                                        <p:cTn id="44" dur="1000" fill="hold"/>
                                        <p:tgtEl>
                                          <p:spTgt spid="10">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0">
                                            <p:txEl>
                                              <p:pRg st="8" end="8"/>
                                            </p:txEl>
                                          </p:spTgt>
                                        </p:tgtEl>
                                      </p:cBhvr>
                                    </p:animEffect>
                                  </p:childTnLst>
                                </p:cTn>
                              </p:par>
                              <p:par>
                                <p:cTn id="46" presetID="1" presetClass="entr" presetSubtype="0" fill="hold" nodeType="withEffect">
                                  <p:stCondLst>
                                    <p:cond delay="0"/>
                                  </p:stCondLst>
                                  <p:childTnLst>
                                    <p:set>
                                      <p:cBhvr>
                                        <p:cTn id="47" dur="1" fill="hold">
                                          <p:stCondLst>
                                            <p:cond delay="0"/>
                                          </p:stCondLst>
                                        </p:cTn>
                                        <p:tgtEl>
                                          <p:spTgt spid="17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p:cNvSpPr txBox="1"/>
          <p:nvPr/>
        </p:nvSpPr>
        <p:spPr>
          <a:xfrm>
            <a:off x="8610600" y="6519446"/>
            <a:ext cx="3581400" cy="338554"/>
          </a:xfrm>
          <a:prstGeom prst="rect">
            <a:avLst/>
          </a:prstGeom>
          <a:noFill/>
        </p:spPr>
        <p:txBody>
          <a:bodyPr wrap="square" rtlCol="0">
            <a:spAutoFit/>
          </a:bodyPr>
          <a:lstStyle/>
          <a:p>
            <a:pPr algn="r"/>
            <a:r>
              <a:rPr lang="en-US" sz="1600" dirty="0">
                <a:solidFill>
                  <a:schemeClr val="bg1"/>
                </a:solidFill>
              </a:rPr>
              <a:t>(4)</a:t>
            </a:r>
          </a:p>
        </p:txBody>
      </p:sp>
      <p:sp>
        <p:nvSpPr>
          <p:cNvPr id="10" name="TextBox 9"/>
          <p:cNvSpPr txBox="1"/>
          <p:nvPr/>
        </p:nvSpPr>
        <p:spPr>
          <a:xfrm>
            <a:off x="1748828" y="849517"/>
            <a:ext cx="5867400" cy="4893647"/>
          </a:xfrm>
          <a:prstGeom prst="rect">
            <a:avLst/>
          </a:prstGeom>
          <a:noFill/>
        </p:spPr>
        <p:txBody>
          <a:bodyPr wrap="square" rtlCol="0">
            <a:spAutoFit/>
          </a:bodyPr>
          <a:lstStyle/>
          <a:p>
            <a:r>
              <a:rPr lang="en-US" sz="2400" dirty="0">
                <a:solidFill>
                  <a:schemeClr val="bg1"/>
                </a:solidFill>
              </a:rPr>
              <a:t>“It is not good practice to become intrigued by Satan and his mysteries. </a:t>
            </a:r>
          </a:p>
          <a:p>
            <a:endParaRPr lang="en-US" sz="2400" dirty="0">
              <a:solidFill>
                <a:schemeClr val="bg1"/>
              </a:solidFill>
            </a:endParaRPr>
          </a:p>
          <a:p>
            <a:r>
              <a:rPr lang="en-US" sz="2400" dirty="0">
                <a:solidFill>
                  <a:schemeClr val="bg1"/>
                </a:solidFill>
              </a:rPr>
              <a:t>No good can come from getting close to evil. </a:t>
            </a:r>
          </a:p>
          <a:p>
            <a:endParaRPr lang="en-US" sz="2400" dirty="0">
              <a:solidFill>
                <a:schemeClr val="bg1"/>
              </a:solidFill>
            </a:endParaRPr>
          </a:p>
          <a:p>
            <a:r>
              <a:rPr lang="en-US" sz="2400" dirty="0">
                <a:solidFill>
                  <a:schemeClr val="bg1"/>
                </a:solidFill>
              </a:rPr>
              <a:t>The only safe course is to keep well distanced from him and any of his wicked activities or nefarious practices. </a:t>
            </a:r>
          </a:p>
          <a:p>
            <a:endParaRPr lang="en-US" sz="2400" dirty="0">
              <a:solidFill>
                <a:schemeClr val="bg1"/>
              </a:solidFill>
            </a:endParaRPr>
          </a:p>
          <a:p>
            <a:r>
              <a:rPr lang="en-US" sz="2400" dirty="0">
                <a:solidFill>
                  <a:schemeClr val="bg1"/>
                </a:solidFill>
              </a:rPr>
              <a:t>The mischief of devil worship, sorcery, casting spells, witchcraft, </a:t>
            </a:r>
            <a:r>
              <a:rPr lang="en-US" sz="2400" dirty="0" err="1">
                <a:solidFill>
                  <a:schemeClr val="bg1"/>
                </a:solidFill>
              </a:rPr>
              <a:t>voodooism</a:t>
            </a:r>
            <a:r>
              <a:rPr lang="en-US" sz="2400" dirty="0">
                <a:solidFill>
                  <a:schemeClr val="bg1"/>
                </a:solidFill>
              </a:rPr>
              <a:t>, black magic, and all other forms of demonism should be avoided like the plague.”</a:t>
            </a:r>
          </a:p>
        </p:txBody>
      </p:sp>
      <p:pic>
        <p:nvPicPr>
          <p:cNvPr id="26626" name="Picture 2" descr="https://encrypted-tbn2.gstatic.com/images?q=tbn:ANd9GcQNSnFtf6XsDw4GLG_7zQatBGrzYUz3o6oiXqf7o511XViykf60"/>
          <p:cNvPicPr>
            <a:picLocks noChangeAspect="1" noChangeArrowheads="1"/>
          </p:cNvPicPr>
          <p:nvPr/>
        </p:nvPicPr>
        <p:blipFill>
          <a:blip r:embed="rId3" cstate="print"/>
          <a:srcRect/>
          <a:stretch>
            <a:fillRect/>
          </a:stretch>
        </p:blipFill>
        <p:spPr bwMode="auto">
          <a:xfrm>
            <a:off x="8673975" y="1886139"/>
            <a:ext cx="1581150" cy="1905000"/>
          </a:xfrm>
          <a:prstGeom prst="rect">
            <a:avLst/>
          </a:prstGeom>
          <a:noFill/>
        </p:spPr>
      </p:pic>
    </p:spTree>
    <p:extLst>
      <p:ext uri="{BB962C8B-B14F-4D97-AF65-F5344CB8AC3E}">
        <p14:creationId xmlns:p14="http://schemas.microsoft.com/office/powerpoint/2010/main" val="259619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50428" y="4539343"/>
            <a:ext cx="5867400" cy="1569660"/>
          </a:xfrm>
          <a:prstGeom prst="rect">
            <a:avLst/>
          </a:prstGeom>
          <a:noFill/>
        </p:spPr>
        <p:txBody>
          <a:bodyPr wrap="square" rtlCol="0">
            <a:spAutoFit/>
          </a:bodyPr>
          <a:lstStyle/>
          <a:p>
            <a:r>
              <a:rPr lang="en-US" sz="2400" i="1" dirty="0">
                <a:solidFill>
                  <a:srgbClr val="FFFF00"/>
                </a:solidFill>
              </a:rPr>
              <a:t>“For I say unto you that whatsoever is good cometh from God, and whatsoever is evil cometh from the devil.” </a:t>
            </a:r>
          </a:p>
          <a:p>
            <a:r>
              <a:rPr lang="en-US" sz="2400" i="1" dirty="0">
                <a:solidFill>
                  <a:srgbClr val="FFFF00"/>
                </a:solidFill>
              </a:rPr>
              <a:t>Alma 5:40</a:t>
            </a:r>
          </a:p>
        </p:txBody>
      </p:sp>
      <p:sp>
        <p:nvSpPr>
          <p:cNvPr id="6" name="Rectangle 5"/>
          <p:cNvSpPr/>
          <p:nvPr/>
        </p:nvSpPr>
        <p:spPr>
          <a:xfrm>
            <a:off x="511628" y="598715"/>
            <a:ext cx="6096000" cy="3416320"/>
          </a:xfrm>
          <a:prstGeom prst="rect">
            <a:avLst/>
          </a:prstGeom>
        </p:spPr>
        <p:txBody>
          <a:bodyPr wrap="square">
            <a:spAutoFit/>
          </a:bodyPr>
          <a:lstStyle/>
          <a:p>
            <a:r>
              <a:rPr lang="en-US" sz="2400" dirty="0">
                <a:solidFill>
                  <a:schemeClr val="bg1"/>
                </a:solidFill>
              </a:rPr>
              <a:t>“These days we really need to be careful about everything we see and hear. It can seem spiritual, knowledgeable, and even mention an actual truth we are sure of. But that does not mean it is leading us in God’s truths. </a:t>
            </a:r>
          </a:p>
          <a:p>
            <a:endParaRPr lang="en-US" sz="2400" dirty="0">
              <a:solidFill>
                <a:schemeClr val="bg1"/>
              </a:solidFill>
            </a:endParaRPr>
          </a:p>
          <a:p>
            <a:r>
              <a:rPr lang="en-US" sz="2400" dirty="0">
                <a:solidFill>
                  <a:schemeClr val="bg1"/>
                </a:solidFill>
              </a:rPr>
              <a:t>The only way we will ever be able to figure out if we’re being misled is to actually become grounded in God’s word.” (6)</a:t>
            </a:r>
          </a:p>
        </p:txBody>
      </p:sp>
      <p:pic>
        <p:nvPicPr>
          <p:cNvPr id="6146" name="Picture 2" descr="Image result for divin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770" y="715509"/>
            <a:ext cx="4583339" cy="255524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230990" y="3995057"/>
            <a:ext cx="1287897" cy="2764972"/>
            <a:chOff x="838200" y="2752626"/>
            <a:chExt cx="1752600" cy="3762638"/>
          </a:xfrm>
        </p:grpSpPr>
        <p:sp>
          <p:nvSpPr>
            <p:cNvPr id="11" name="Moon 10"/>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38200" y="5099109"/>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325491" y="493728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486525">
              <a:off x="1871303" y="3769390"/>
              <a:ext cx="614141" cy="1584238"/>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355661">
              <a:off x="879714" y="3778926"/>
              <a:ext cx="653689" cy="1584238"/>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1100663" y="4209064"/>
              <a:ext cx="1224828"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74"/>
            <p:cNvGrpSpPr/>
            <p:nvPr/>
          </p:nvGrpSpPr>
          <p:grpSpPr>
            <a:xfrm rot="20913872" flipH="1">
              <a:off x="1942990" y="3031456"/>
              <a:ext cx="517033" cy="1139635"/>
              <a:chOff x="6528137" y="1535176"/>
              <a:chExt cx="450325" cy="1073251"/>
            </a:xfrm>
          </p:grpSpPr>
          <p:sp>
            <p:nvSpPr>
              <p:cNvPr id="61" name="Moon 60"/>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61"/>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oon 63"/>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64"/>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73"/>
            <p:cNvGrpSpPr/>
            <p:nvPr/>
          </p:nvGrpSpPr>
          <p:grpSpPr>
            <a:xfrm rot="686128">
              <a:off x="1100663" y="2914453"/>
              <a:ext cx="604067" cy="1177100"/>
              <a:chOff x="6477000" y="1545521"/>
              <a:chExt cx="526130" cy="1108534"/>
            </a:xfrm>
          </p:grpSpPr>
          <p:sp>
            <p:nvSpPr>
              <p:cNvPr id="56" name="Moon 55"/>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Oval 14"/>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13"/>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80"/>
            <p:cNvGrpSpPr/>
            <p:nvPr/>
          </p:nvGrpSpPr>
          <p:grpSpPr>
            <a:xfrm rot="16200000" flipH="1">
              <a:off x="1639604" y="2476150"/>
              <a:ext cx="496897" cy="1049852"/>
              <a:chOff x="6477000" y="1545521"/>
              <a:chExt cx="526130" cy="1108534"/>
            </a:xfrm>
          </p:grpSpPr>
          <p:sp>
            <p:nvSpPr>
              <p:cNvPr id="51" name="Moon 50"/>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Moon 28"/>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48"/>
            <p:cNvGrpSpPr/>
            <p:nvPr/>
          </p:nvGrpSpPr>
          <p:grpSpPr>
            <a:xfrm>
              <a:off x="1363126" y="4694543"/>
              <a:ext cx="699902" cy="174274"/>
              <a:chOff x="553453" y="4798401"/>
              <a:chExt cx="1858183" cy="519282"/>
            </a:xfrm>
          </p:grpSpPr>
          <p:sp>
            <p:nvSpPr>
              <p:cNvPr id="46" name="Frame 45"/>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Frame 47"/>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ame 48"/>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ame 49"/>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Rounded Rectangle 32"/>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60"/>
            <p:cNvGrpSpPr/>
            <p:nvPr/>
          </p:nvGrpSpPr>
          <p:grpSpPr>
            <a:xfrm>
              <a:off x="1219200" y="2971800"/>
              <a:ext cx="1021829" cy="307918"/>
              <a:chOff x="1187970" y="2667000"/>
              <a:chExt cx="2889355" cy="870678"/>
            </a:xfrm>
          </p:grpSpPr>
          <p:grpSp>
            <p:nvGrpSpPr>
              <p:cNvPr id="35" name="Group 25"/>
              <p:cNvGrpSpPr/>
              <p:nvPr/>
            </p:nvGrpSpPr>
            <p:grpSpPr>
              <a:xfrm>
                <a:off x="1187970" y="2667000"/>
                <a:ext cx="838200" cy="838200"/>
                <a:chOff x="1219200" y="2971800"/>
                <a:chExt cx="838200" cy="838200"/>
              </a:xfrm>
            </p:grpSpPr>
            <p:sp>
              <p:nvSpPr>
                <p:cNvPr id="44" name="Frame 43"/>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Quad Arrow 44"/>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26"/>
              <p:cNvGrpSpPr/>
              <p:nvPr/>
            </p:nvGrpSpPr>
            <p:grpSpPr>
              <a:xfrm>
                <a:off x="2214797" y="2683239"/>
                <a:ext cx="838200" cy="838200"/>
                <a:chOff x="1219200" y="2971800"/>
                <a:chExt cx="838200" cy="838200"/>
              </a:xfrm>
            </p:grpSpPr>
            <p:sp>
              <p:nvSpPr>
                <p:cNvPr id="42" name="Frame 41"/>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Quad Arrow 42"/>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29"/>
              <p:cNvGrpSpPr/>
              <p:nvPr/>
            </p:nvGrpSpPr>
            <p:grpSpPr>
              <a:xfrm>
                <a:off x="3239125" y="2699478"/>
                <a:ext cx="838200" cy="838200"/>
                <a:chOff x="1219200" y="2971800"/>
                <a:chExt cx="838200" cy="838200"/>
              </a:xfrm>
            </p:grpSpPr>
            <p:sp>
              <p:nvSpPr>
                <p:cNvPr id="40" name="Frame 39"/>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Quad Arrow 40"/>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Diamond 37"/>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612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A75FA2-3682-4DD3-B43D-5351B4837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Eras Demi ITC" panose="020B0805030504020804" pitchFamily="34" charset="0"/>
              </a:rPr>
              <a:t>The Promptings of the Spirit</a:t>
            </a:r>
          </a:p>
          <a:p>
            <a:pPr algn="ctr"/>
            <a:r>
              <a:rPr lang="en-US" sz="6000" dirty="0">
                <a:solidFill>
                  <a:schemeClr val="bg1"/>
                </a:solidFill>
                <a:latin typeface="Eras Demi ITC" panose="020B0805030504020804" pitchFamily="34" charset="0"/>
              </a:rPr>
              <a:t>Acts 16</a:t>
            </a:r>
            <a:endParaRPr lang="en-US" sz="4400" dirty="0">
              <a:solidFill>
                <a:schemeClr val="bg1"/>
              </a:solidFill>
              <a:latin typeface="Eras Demi ITC" panose="020B0805030504020804" pitchFamily="34" charset="0"/>
            </a:endParaRPr>
          </a:p>
        </p:txBody>
      </p:sp>
      <p:sp>
        <p:nvSpPr>
          <p:cNvPr id="2" name="Rectangle 1"/>
          <p:cNvSpPr/>
          <p:nvPr/>
        </p:nvSpPr>
        <p:spPr>
          <a:xfrm>
            <a:off x="1064653" y="2593848"/>
            <a:ext cx="6739944" cy="923330"/>
          </a:xfrm>
          <a:prstGeom prst="rect">
            <a:avLst/>
          </a:prstGeom>
        </p:spPr>
        <p:txBody>
          <a:bodyPr wrap="square">
            <a:spAutoFit/>
          </a:bodyPr>
          <a:lstStyle/>
          <a:p>
            <a:r>
              <a:rPr lang="en-US" i="1" dirty="0">
                <a:solidFill>
                  <a:schemeClr val="bg1"/>
                </a:solidFill>
                <a:latin typeface="Palatino"/>
              </a:rPr>
              <a:t>And the Spirit giveth light to every man that cometh into the world; and the Spirit </a:t>
            </a:r>
            <a:r>
              <a:rPr lang="en-US" i="1" dirty="0" err="1">
                <a:solidFill>
                  <a:schemeClr val="bg1"/>
                </a:solidFill>
                <a:latin typeface="Palatino"/>
              </a:rPr>
              <a:t>enlighteneth</a:t>
            </a:r>
            <a:r>
              <a:rPr lang="en-US" i="1" dirty="0">
                <a:solidFill>
                  <a:schemeClr val="bg1"/>
                </a:solidFill>
                <a:latin typeface="Palatino"/>
              </a:rPr>
              <a:t> every man through the world, that </a:t>
            </a:r>
            <a:r>
              <a:rPr lang="en-US" i="1" dirty="0" err="1">
                <a:solidFill>
                  <a:schemeClr val="bg1"/>
                </a:solidFill>
                <a:latin typeface="Palatino"/>
              </a:rPr>
              <a:t>hearkeneth</a:t>
            </a:r>
            <a:r>
              <a:rPr lang="en-US" i="1" dirty="0">
                <a:solidFill>
                  <a:schemeClr val="bg1"/>
                </a:solidFill>
                <a:latin typeface="Palatino"/>
              </a:rPr>
              <a:t> to the voice of the Spirit. D&amp;C 84:46</a:t>
            </a:r>
            <a:endParaRPr lang="en-US" i="1" dirty="0">
              <a:solidFill>
                <a:schemeClr val="bg1"/>
              </a:solidFill>
            </a:endParaRPr>
          </a:p>
        </p:txBody>
      </p:sp>
      <p:grpSp>
        <p:nvGrpSpPr>
          <p:cNvPr id="3" name="Group 2">
            <a:extLst>
              <a:ext uri="{FF2B5EF4-FFF2-40B4-BE49-F238E27FC236}">
                <a16:creationId xmlns:a16="http://schemas.microsoft.com/office/drawing/2014/main" id="{58377BCE-4212-15A7-7D02-6160013E3AD8}"/>
              </a:ext>
            </a:extLst>
          </p:cNvPr>
          <p:cNvGrpSpPr/>
          <p:nvPr/>
        </p:nvGrpSpPr>
        <p:grpSpPr>
          <a:xfrm>
            <a:off x="3268465" y="3767072"/>
            <a:ext cx="1287063" cy="2794949"/>
            <a:chOff x="441685" y="536029"/>
            <a:chExt cx="2911243" cy="6321972"/>
          </a:xfrm>
        </p:grpSpPr>
        <p:sp>
          <p:nvSpPr>
            <p:cNvPr id="7" name="Oval 6">
              <a:extLst>
                <a:ext uri="{FF2B5EF4-FFF2-40B4-BE49-F238E27FC236}">
                  <a16:creationId xmlns:a16="http://schemas.microsoft.com/office/drawing/2014/main" id="{BB69F668-F78C-E59E-E6F5-CA355C3E3EC0}"/>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9072958-FA27-274A-E0C6-CFC08C097E2A}"/>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3830C0E3-D6FF-F8A4-3A4A-E07D77BB5C53}"/>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F1CD5191-22E1-95A2-6822-2F11000B1E56}"/>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61E5BE6A-7ED3-D5F5-22BF-0FB2E660881C}"/>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5C2389E8-7AB8-39E9-BFAF-E54692301975}"/>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FDC358-D2E2-06B6-2204-D6147FCE5A79}"/>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06D76E-DB82-8310-57BA-2A826BAC2B53}"/>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F4E3060-F337-52B0-4A62-DBB0590CE0F6}"/>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5197845-23F6-7638-2EE8-A1AC0701EBD3}"/>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82B66E39-5305-6987-CF14-1656F6458269}"/>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71BE95D0-D769-B0FE-5C59-68B75AB67E37}"/>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4AD6EE3-2381-29F1-9EE8-B050B629347B}"/>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49FDCB31-C07D-8330-D003-957E247482EF}"/>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62">
              <a:extLst>
                <a:ext uri="{FF2B5EF4-FFF2-40B4-BE49-F238E27FC236}">
                  <a16:creationId xmlns:a16="http://schemas.microsoft.com/office/drawing/2014/main" id="{4682ED9A-9100-66C3-A229-E4A2D561FEA3}"/>
                </a:ext>
              </a:extLst>
            </p:cNvPr>
            <p:cNvGrpSpPr/>
            <p:nvPr/>
          </p:nvGrpSpPr>
          <p:grpSpPr>
            <a:xfrm>
              <a:off x="982450" y="936411"/>
              <a:ext cx="1858215" cy="300286"/>
              <a:chOff x="6571728" y="1086622"/>
              <a:chExt cx="1528420" cy="286099"/>
            </a:xfrm>
          </p:grpSpPr>
          <p:sp>
            <p:nvSpPr>
              <p:cNvPr id="254" name="Rounded Rectangle 42">
                <a:extLst>
                  <a:ext uri="{FF2B5EF4-FFF2-40B4-BE49-F238E27FC236}">
                    <a16:creationId xmlns:a16="http://schemas.microsoft.com/office/drawing/2014/main" id="{87963F69-3125-502B-0052-2F46C79388D5}"/>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a:extLst>
                  <a:ext uri="{FF2B5EF4-FFF2-40B4-BE49-F238E27FC236}">
                    <a16:creationId xmlns:a16="http://schemas.microsoft.com/office/drawing/2014/main" id="{56B7430A-E1C9-39EB-81E4-EB887D6F5A8A}"/>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a:extLst>
                  <a:ext uri="{FF2B5EF4-FFF2-40B4-BE49-F238E27FC236}">
                    <a16:creationId xmlns:a16="http://schemas.microsoft.com/office/drawing/2014/main" id="{1B7B3AA4-1375-2C5C-CCB9-D628C7CA0B0F}"/>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a:extLst>
                  <a:ext uri="{FF2B5EF4-FFF2-40B4-BE49-F238E27FC236}">
                    <a16:creationId xmlns:a16="http://schemas.microsoft.com/office/drawing/2014/main" id="{185F3AD4-818D-6DFE-0AF8-2432AC54ABC8}"/>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a:extLst>
                  <a:ext uri="{FF2B5EF4-FFF2-40B4-BE49-F238E27FC236}">
                    <a16:creationId xmlns:a16="http://schemas.microsoft.com/office/drawing/2014/main" id="{6A1ADA3C-CFDB-3B9C-E96F-AD99C0879E68}"/>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a:extLst>
                  <a:ext uri="{FF2B5EF4-FFF2-40B4-BE49-F238E27FC236}">
                    <a16:creationId xmlns:a16="http://schemas.microsoft.com/office/drawing/2014/main" id="{C6EDA02C-D1B6-D9A4-D26D-D8ABE78EAE05}"/>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loud 21">
              <a:extLst>
                <a:ext uri="{FF2B5EF4-FFF2-40B4-BE49-F238E27FC236}">
                  <a16:creationId xmlns:a16="http://schemas.microsoft.com/office/drawing/2014/main" id="{33DD256E-67ED-F6B6-14ED-89A5C0A2753A}"/>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753C4B5-D52A-18CA-09F7-51E1B21105A5}"/>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163">
              <a:extLst>
                <a:ext uri="{FF2B5EF4-FFF2-40B4-BE49-F238E27FC236}">
                  <a16:creationId xmlns:a16="http://schemas.microsoft.com/office/drawing/2014/main" id="{41C7E378-8F9F-64BF-97AC-8A3D76881216}"/>
                </a:ext>
              </a:extLst>
            </p:cNvPr>
            <p:cNvGrpSpPr/>
            <p:nvPr/>
          </p:nvGrpSpPr>
          <p:grpSpPr>
            <a:xfrm>
              <a:off x="982444" y="3839179"/>
              <a:ext cx="1742078" cy="1801718"/>
              <a:chOff x="7543801" y="3581401"/>
              <a:chExt cx="1176618" cy="1066800"/>
            </a:xfrm>
          </p:grpSpPr>
          <p:sp>
            <p:nvSpPr>
              <p:cNvPr id="249" name="Rounded Rectangle 37">
                <a:extLst>
                  <a:ext uri="{FF2B5EF4-FFF2-40B4-BE49-F238E27FC236}">
                    <a16:creationId xmlns:a16="http://schemas.microsoft.com/office/drawing/2014/main" id="{5334BAE0-20D8-C294-FE20-61FBEED57B65}"/>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0" name="Group 162">
                <a:extLst>
                  <a:ext uri="{FF2B5EF4-FFF2-40B4-BE49-F238E27FC236}">
                    <a16:creationId xmlns:a16="http://schemas.microsoft.com/office/drawing/2014/main" id="{BBC1C082-C1C7-14F1-77C0-6841F4BAB5FE}"/>
                  </a:ext>
                </a:extLst>
              </p:cNvPr>
              <p:cNvGrpSpPr/>
              <p:nvPr/>
            </p:nvGrpSpPr>
            <p:grpSpPr>
              <a:xfrm>
                <a:off x="7543801" y="3581401"/>
                <a:ext cx="457200" cy="1066800"/>
                <a:chOff x="6827799" y="4800600"/>
                <a:chExt cx="868401" cy="2043177"/>
              </a:xfrm>
              <a:solidFill>
                <a:srgbClr val="D98A33"/>
              </a:solidFill>
            </p:grpSpPr>
            <p:sp>
              <p:nvSpPr>
                <p:cNvPr id="251" name="Double Wave 250">
                  <a:extLst>
                    <a:ext uri="{FF2B5EF4-FFF2-40B4-BE49-F238E27FC236}">
                      <a16:creationId xmlns:a16="http://schemas.microsoft.com/office/drawing/2014/main" id="{845377C7-8585-1E97-8077-76BEDEA9158D}"/>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ouble Wave 251">
                  <a:extLst>
                    <a:ext uri="{FF2B5EF4-FFF2-40B4-BE49-F238E27FC236}">
                      <a16:creationId xmlns:a16="http://schemas.microsoft.com/office/drawing/2014/main" id="{D02656C2-17C6-E7E5-4379-513B7304F6B8}"/>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41">
                  <a:extLst>
                    <a:ext uri="{FF2B5EF4-FFF2-40B4-BE49-F238E27FC236}">
                      <a16:creationId xmlns:a16="http://schemas.microsoft.com/office/drawing/2014/main" id="{73C8674A-8289-4D2B-6B98-A86D581F2BDE}"/>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0" name="Group 169">
              <a:extLst>
                <a:ext uri="{FF2B5EF4-FFF2-40B4-BE49-F238E27FC236}">
                  <a16:creationId xmlns:a16="http://schemas.microsoft.com/office/drawing/2014/main" id="{22BE3279-3903-B9B2-BDD3-05CBF8798371}"/>
                </a:ext>
              </a:extLst>
            </p:cNvPr>
            <p:cNvGrpSpPr/>
            <p:nvPr/>
          </p:nvGrpSpPr>
          <p:grpSpPr>
            <a:xfrm>
              <a:off x="796629" y="5340611"/>
              <a:ext cx="2194826" cy="800764"/>
              <a:chOff x="0" y="4648200"/>
              <a:chExt cx="3986134" cy="1541489"/>
            </a:xfrm>
          </p:grpSpPr>
          <p:grpSp>
            <p:nvGrpSpPr>
              <p:cNvPr id="213" name="Group 138">
                <a:extLst>
                  <a:ext uri="{FF2B5EF4-FFF2-40B4-BE49-F238E27FC236}">
                    <a16:creationId xmlns:a16="http://schemas.microsoft.com/office/drawing/2014/main" id="{7BEE037F-5C88-E65A-F57B-F700856C215F}"/>
                  </a:ext>
                </a:extLst>
              </p:cNvPr>
              <p:cNvGrpSpPr/>
              <p:nvPr/>
            </p:nvGrpSpPr>
            <p:grpSpPr>
              <a:xfrm>
                <a:off x="0" y="4648200"/>
                <a:ext cx="1600200" cy="1524000"/>
                <a:chOff x="533400" y="4648200"/>
                <a:chExt cx="1905000" cy="1828800"/>
              </a:xfrm>
            </p:grpSpPr>
            <p:sp>
              <p:nvSpPr>
                <p:cNvPr id="245" name="Plus 33">
                  <a:extLst>
                    <a:ext uri="{FF2B5EF4-FFF2-40B4-BE49-F238E27FC236}">
                      <a16:creationId xmlns:a16="http://schemas.microsoft.com/office/drawing/2014/main" id="{E91273D8-FFDE-2024-82D0-D34CA0E9CDDA}"/>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99A9D7CE-E609-FC0B-A0F8-94377194828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D31D796F-7559-B00D-643D-23B6040C7B7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ABA3C35A-890C-595C-23BA-2EB7652EAB7F}"/>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139">
                <a:extLst>
                  <a:ext uri="{FF2B5EF4-FFF2-40B4-BE49-F238E27FC236}">
                    <a16:creationId xmlns:a16="http://schemas.microsoft.com/office/drawing/2014/main" id="{74226C90-4159-F99A-1F9F-5A55723397B2}"/>
                  </a:ext>
                </a:extLst>
              </p:cNvPr>
              <p:cNvGrpSpPr/>
              <p:nvPr/>
            </p:nvGrpSpPr>
            <p:grpSpPr>
              <a:xfrm>
                <a:off x="1182973" y="4665689"/>
                <a:ext cx="1600200" cy="1524000"/>
                <a:chOff x="533400" y="4648200"/>
                <a:chExt cx="1905000" cy="1828800"/>
              </a:xfrm>
            </p:grpSpPr>
            <p:sp>
              <p:nvSpPr>
                <p:cNvPr id="241" name="Plus 29">
                  <a:extLst>
                    <a:ext uri="{FF2B5EF4-FFF2-40B4-BE49-F238E27FC236}">
                      <a16:creationId xmlns:a16="http://schemas.microsoft.com/office/drawing/2014/main" id="{3BD91B73-99D3-9864-B91D-09EFF521D492}"/>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3D92C267-70C5-05ED-07E9-8B23F14ED6C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F9A13C3E-011F-1FC3-0EA3-8AB34BB2D5E9}"/>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C18F3166-6112-3C2C-6E45-F027985F6C1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144">
                <a:extLst>
                  <a:ext uri="{FF2B5EF4-FFF2-40B4-BE49-F238E27FC236}">
                    <a16:creationId xmlns:a16="http://schemas.microsoft.com/office/drawing/2014/main" id="{AF8ACB21-5742-50CE-7D26-45C6A229FA65}"/>
                  </a:ext>
                </a:extLst>
              </p:cNvPr>
              <p:cNvGrpSpPr/>
              <p:nvPr/>
            </p:nvGrpSpPr>
            <p:grpSpPr>
              <a:xfrm>
                <a:off x="2385934" y="4665689"/>
                <a:ext cx="1600200" cy="1524000"/>
                <a:chOff x="533400" y="4648200"/>
                <a:chExt cx="1905000" cy="1828800"/>
              </a:xfrm>
            </p:grpSpPr>
            <p:sp>
              <p:nvSpPr>
                <p:cNvPr id="237" name="Plus 25">
                  <a:extLst>
                    <a:ext uri="{FF2B5EF4-FFF2-40B4-BE49-F238E27FC236}">
                      <a16:creationId xmlns:a16="http://schemas.microsoft.com/office/drawing/2014/main" id="{E5766F3B-244B-CB71-EA08-E7D7362309E5}"/>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82B4BB19-444B-1DE2-FEAB-E033BB395FF3}"/>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a:extLst>
                    <a:ext uri="{FF2B5EF4-FFF2-40B4-BE49-F238E27FC236}">
                      <a16:creationId xmlns:a16="http://schemas.microsoft.com/office/drawing/2014/main" id="{BCFED951-DB31-33C2-B82E-0EE5BB751BC3}"/>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C0C39F37-138B-7EC6-DBAE-C178020CCBF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0" name="Group 259">
            <a:extLst>
              <a:ext uri="{FF2B5EF4-FFF2-40B4-BE49-F238E27FC236}">
                <a16:creationId xmlns:a16="http://schemas.microsoft.com/office/drawing/2014/main" id="{E380D7B1-95EB-805A-984F-E67B51297955}"/>
              </a:ext>
            </a:extLst>
          </p:cNvPr>
          <p:cNvGrpSpPr/>
          <p:nvPr/>
        </p:nvGrpSpPr>
        <p:grpSpPr>
          <a:xfrm>
            <a:off x="748049" y="3776841"/>
            <a:ext cx="1503040" cy="2734391"/>
            <a:chOff x="4278503" y="1662749"/>
            <a:chExt cx="2203117" cy="4008000"/>
          </a:xfrm>
        </p:grpSpPr>
        <p:sp>
          <p:nvSpPr>
            <p:cNvPr id="261" name="Oval 260">
              <a:extLst>
                <a:ext uri="{FF2B5EF4-FFF2-40B4-BE49-F238E27FC236}">
                  <a16:creationId xmlns:a16="http://schemas.microsoft.com/office/drawing/2014/main" id="{FEAD5932-28E5-A338-A112-0CCBF7EBF5A1}"/>
                </a:ext>
              </a:extLst>
            </p:cNvPr>
            <p:cNvSpPr/>
            <p:nvPr/>
          </p:nvSpPr>
          <p:spPr>
            <a:xfrm rot="2332152">
              <a:off x="5167004" y="4957678"/>
              <a:ext cx="387615" cy="71307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D2631E8F-781E-A8F1-B0E8-1E9B87466845}"/>
                </a:ext>
              </a:extLst>
            </p:cNvPr>
            <p:cNvSpPr/>
            <p:nvPr/>
          </p:nvSpPr>
          <p:spPr>
            <a:xfrm rot="18708024">
              <a:off x="5568106" y="4998219"/>
              <a:ext cx="405889" cy="7253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a:extLst>
                <a:ext uri="{FF2B5EF4-FFF2-40B4-BE49-F238E27FC236}">
                  <a16:creationId xmlns:a16="http://schemas.microsoft.com/office/drawing/2014/main" id="{BF5FAF85-04B1-95BC-D9AE-9223B6148A68}"/>
                </a:ext>
              </a:extLst>
            </p:cNvPr>
            <p:cNvSpPr/>
            <p:nvPr/>
          </p:nvSpPr>
          <p:spPr>
            <a:xfrm>
              <a:off x="6000137" y="3987336"/>
              <a:ext cx="449826" cy="7130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4EE442CF-54EB-D975-5555-BD21B81A706F}"/>
                </a:ext>
              </a:extLst>
            </p:cNvPr>
            <p:cNvSpPr/>
            <p:nvPr/>
          </p:nvSpPr>
          <p:spPr>
            <a:xfrm>
              <a:off x="4767211" y="3987336"/>
              <a:ext cx="441661" cy="71307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Cloud 264">
              <a:extLst>
                <a:ext uri="{FF2B5EF4-FFF2-40B4-BE49-F238E27FC236}">
                  <a16:creationId xmlns:a16="http://schemas.microsoft.com/office/drawing/2014/main" id="{4950C840-6320-108D-8D11-AC0BD9CDA20E}"/>
                </a:ext>
              </a:extLst>
            </p:cNvPr>
            <p:cNvSpPr/>
            <p:nvPr/>
          </p:nvSpPr>
          <p:spPr>
            <a:xfrm>
              <a:off x="4724400" y="1752599"/>
              <a:ext cx="1447800" cy="243840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apezoid 265">
              <a:extLst>
                <a:ext uri="{FF2B5EF4-FFF2-40B4-BE49-F238E27FC236}">
                  <a16:creationId xmlns:a16="http://schemas.microsoft.com/office/drawing/2014/main" id="{43D0754C-9287-D44D-B63E-78628B8C4342}"/>
                </a:ext>
              </a:extLst>
            </p:cNvPr>
            <p:cNvSpPr/>
            <p:nvPr/>
          </p:nvSpPr>
          <p:spPr>
            <a:xfrm rot="1733689" flipH="1">
              <a:off x="4826573" y="3214319"/>
              <a:ext cx="923142" cy="1361317"/>
            </a:xfrm>
            <a:prstGeom prst="trapezoid">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Trapezoid 266">
              <a:extLst>
                <a:ext uri="{FF2B5EF4-FFF2-40B4-BE49-F238E27FC236}">
                  <a16:creationId xmlns:a16="http://schemas.microsoft.com/office/drawing/2014/main" id="{81C36935-19D2-2A0F-EBB6-BA8DE9C19D0E}"/>
                </a:ext>
              </a:extLst>
            </p:cNvPr>
            <p:cNvSpPr/>
            <p:nvPr/>
          </p:nvSpPr>
          <p:spPr>
            <a:xfrm rot="19866311">
              <a:off x="5485960" y="3149495"/>
              <a:ext cx="923142" cy="1361317"/>
            </a:xfrm>
            <a:prstGeom prst="trapezoid">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Merge 267">
              <a:extLst>
                <a:ext uri="{FF2B5EF4-FFF2-40B4-BE49-F238E27FC236}">
                  <a16:creationId xmlns:a16="http://schemas.microsoft.com/office/drawing/2014/main" id="{702C69BC-2BAB-AAD1-3DE2-82AE1A3F1B93}"/>
                </a:ext>
              </a:extLst>
            </p:cNvPr>
            <p:cNvSpPr/>
            <p:nvPr/>
          </p:nvSpPr>
          <p:spPr>
            <a:xfrm rot="10800000">
              <a:off x="5011058" y="2820492"/>
              <a:ext cx="1186896" cy="2526223"/>
            </a:xfrm>
            <a:prstGeom prst="flowChartMerge">
              <a:avLst/>
            </a:prstGeom>
            <a:solidFill>
              <a:srgbClr val="C9BE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Flowchart: Merge 268">
              <a:extLst>
                <a:ext uri="{FF2B5EF4-FFF2-40B4-BE49-F238E27FC236}">
                  <a16:creationId xmlns:a16="http://schemas.microsoft.com/office/drawing/2014/main" id="{5416BC45-3F4B-E5FD-EFAE-E42E45489603}"/>
                </a:ext>
              </a:extLst>
            </p:cNvPr>
            <p:cNvSpPr/>
            <p:nvPr/>
          </p:nvSpPr>
          <p:spPr>
            <a:xfrm>
              <a:off x="5310035" y="3031549"/>
              <a:ext cx="597105" cy="566839"/>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rapezoid 269">
              <a:extLst>
                <a:ext uri="{FF2B5EF4-FFF2-40B4-BE49-F238E27FC236}">
                  <a16:creationId xmlns:a16="http://schemas.microsoft.com/office/drawing/2014/main" id="{55F12E2F-0771-D419-1CFF-EAE9996361C2}"/>
                </a:ext>
              </a:extLst>
            </p:cNvPr>
            <p:cNvSpPr/>
            <p:nvPr/>
          </p:nvSpPr>
          <p:spPr>
            <a:xfrm rot="393591" flipH="1">
              <a:off x="5025485" y="3168938"/>
              <a:ext cx="561618" cy="2204190"/>
            </a:xfrm>
            <a:prstGeom prst="trapezoid">
              <a:avLst>
                <a:gd name="adj" fmla="val 37426"/>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rapezoid 270">
              <a:extLst>
                <a:ext uri="{FF2B5EF4-FFF2-40B4-BE49-F238E27FC236}">
                  <a16:creationId xmlns:a16="http://schemas.microsoft.com/office/drawing/2014/main" id="{0B47E443-8923-ED71-C1D4-27F7AFB8BDB4}"/>
                </a:ext>
              </a:extLst>
            </p:cNvPr>
            <p:cNvSpPr/>
            <p:nvPr/>
          </p:nvSpPr>
          <p:spPr>
            <a:xfrm rot="21062122">
              <a:off x="5671294" y="3167938"/>
              <a:ext cx="561618" cy="2183721"/>
            </a:xfrm>
            <a:prstGeom prst="trapezoid">
              <a:avLst>
                <a:gd name="adj" fmla="val 35557"/>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900BAA00-57F8-2CE5-7562-CD97BC54AFC5}"/>
                </a:ext>
              </a:extLst>
            </p:cNvPr>
            <p:cNvSpPr/>
            <p:nvPr/>
          </p:nvSpPr>
          <p:spPr>
            <a:xfrm>
              <a:off x="5147188" y="1977772"/>
              <a:ext cx="922799" cy="1296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Cloud 272">
              <a:extLst>
                <a:ext uri="{FF2B5EF4-FFF2-40B4-BE49-F238E27FC236}">
                  <a16:creationId xmlns:a16="http://schemas.microsoft.com/office/drawing/2014/main" id="{DB0E02AE-3BAE-25DE-202D-6D22478C5908}"/>
                </a:ext>
              </a:extLst>
            </p:cNvPr>
            <p:cNvSpPr/>
            <p:nvPr/>
          </p:nvSpPr>
          <p:spPr>
            <a:xfrm>
              <a:off x="4945118" y="1752600"/>
              <a:ext cx="1150882" cy="6141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reeform 105">
              <a:extLst>
                <a:ext uri="{FF2B5EF4-FFF2-40B4-BE49-F238E27FC236}">
                  <a16:creationId xmlns:a16="http://schemas.microsoft.com/office/drawing/2014/main" id="{2F4F4A54-3A69-EF8B-5BF3-0A6EB4CB58FD}"/>
                </a:ext>
              </a:extLst>
            </p:cNvPr>
            <p:cNvSpPr/>
            <p:nvPr/>
          </p:nvSpPr>
          <p:spPr>
            <a:xfrm rot="20909514" flipH="1">
              <a:off x="4278503" y="1662749"/>
              <a:ext cx="2203117" cy="2212278"/>
            </a:xfrm>
            <a:custGeom>
              <a:avLst/>
              <a:gdLst>
                <a:gd name="connsiteX0" fmla="*/ 720516 w 2203117"/>
                <a:gd name="connsiteY0" fmla="*/ 34642 h 2225507"/>
                <a:gd name="connsiteX1" fmla="*/ 131444 w 2203117"/>
                <a:gd name="connsiteY1" fmla="*/ 387866 h 2225507"/>
                <a:gd name="connsiteX2" fmla="*/ 153530 w 2203117"/>
                <a:gd name="connsiteY2" fmla="*/ 430386 h 2225507"/>
                <a:gd name="connsiteX3" fmla="*/ 189468 w 2203117"/>
                <a:gd name="connsiteY3" fmla="*/ 457625 h 2225507"/>
                <a:gd name="connsiteX4" fmla="*/ 178832 w 2203117"/>
                <a:gd name="connsiteY4" fmla="*/ 585022 h 2225507"/>
                <a:gd name="connsiteX5" fmla="*/ 0 w 2203117"/>
                <a:gd name="connsiteY5" fmla="*/ 2089457 h 2225507"/>
                <a:gd name="connsiteX6" fmla="*/ 585397 w 2203117"/>
                <a:gd name="connsiteY6" fmla="*/ 2033469 h 2225507"/>
                <a:gd name="connsiteX7" fmla="*/ 512904 w 2203117"/>
                <a:gd name="connsiteY7" fmla="*/ 515903 h 2225507"/>
                <a:gd name="connsiteX8" fmla="*/ 561101 w 2203117"/>
                <a:gd name="connsiteY8" fmla="*/ 515345 h 2225507"/>
                <a:gd name="connsiteX9" fmla="*/ 811730 w 2203117"/>
                <a:gd name="connsiteY9" fmla="*/ 482650 h 2225507"/>
                <a:gd name="connsiteX10" fmla="*/ 938714 w 2203117"/>
                <a:gd name="connsiteY10" fmla="*/ 452057 h 2225507"/>
                <a:gd name="connsiteX11" fmla="*/ 1055050 w 2203117"/>
                <a:gd name="connsiteY11" fmla="*/ 414794 h 2225507"/>
                <a:gd name="connsiteX12" fmla="*/ 1633499 w 2203117"/>
                <a:gd name="connsiteY12" fmla="*/ 1745111 h 2225507"/>
                <a:gd name="connsiteX13" fmla="*/ 2203117 w 2203117"/>
                <a:gd name="connsiteY13" fmla="*/ 1520634 h 2225507"/>
                <a:gd name="connsiteX14" fmla="*/ 1398159 w 2203117"/>
                <a:gd name="connsiteY14" fmla="*/ 323549 h 2225507"/>
                <a:gd name="connsiteX15" fmla="*/ 1349811 w 2203117"/>
                <a:gd name="connsiteY15" fmla="*/ 245341 h 2225507"/>
                <a:gd name="connsiteX16" fmla="*/ 1368678 w 2203117"/>
                <a:gd name="connsiteY16" fmla="*/ 226773 h 2225507"/>
                <a:gd name="connsiteX17" fmla="*/ 1400802 w 2203117"/>
                <a:gd name="connsiteY17" fmla="*/ 129426 h 2225507"/>
                <a:gd name="connsiteX18" fmla="*/ 720516 w 2203117"/>
                <a:gd name="connsiteY18" fmla="*/ 34642 h 2225507"/>
                <a:gd name="connsiteX0" fmla="*/ 720516 w 2203117"/>
                <a:gd name="connsiteY0" fmla="*/ 21413 h 2212278"/>
                <a:gd name="connsiteX1" fmla="*/ 131444 w 2203117"/>
                <a:gd name="connsiteY1" fmla="*/ 374637 h 2212278"/>
                <a:gd name="connsiteX2" fmla="*/ 153530 w 2203117"/>
                <a:gd name="connsiteY2" fmla="*/ 417157 h 2212278"/>
                <a:gd name="connsiteX3" fmla="*/ 189468 w 2203117"/>
                <a:gd name="connsiteY3" fmla="*/ 444396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266270 w 2203117"/>
                <a:gd name="connsiteY3" fmla="*/ 428759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163868 w 2203117"/>
                <a:gd name="connsiteY3" fmla="*/ 449608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3117" h="2212278">
                  <a:moveTo>
                    <a:pt x="720516" y="21413"/>
                  </a:moveTo>
                  <a:cubicBezTo>
                    <a:pt x="525180" y="64145"/>
                    <a:pt x="106256" y="250923"/>
                    <a:pt x="131444" y="374637"/>
                  </a:cubicBezTo>
                  <a:cubicBezTo>
                    <a:pt x="134593" y="390102"/>
                    <a:pt x="142107" y="404296"/>
                    <a:pt x="153530" y="417157"/>
                  </a:cubicBezTo>
                  <a:lnTo>
                    <a:pt x="163868" y="449608"/>
                  </a:lnTo>
                  <a:lnTo>
                    <a:pt x="178832" y="571793"/>
                  </a:lnTo>
                  <a:cubicBezTo>
                    <a:pt x="150448" y="1071128"/>
                    <a:pt x="200131" y="1565106"/>
                    <a:pt x="0" y="2076228"/>
                  </a:cubicBezTo>
                  <a:cubicBezTo>
                    <a:pt x="223923" y="2412156"/>
                    <a:pt x="361475" y="2020240"/>
                    <a:pt x="585397" y="2020240"/>
                  </a:cubicBezTo>
                  <a:lnTo>
                    <a:pt x="512904" y="502674"/>
                  </a:lnTo>
                  <a:lnTo>
                    <a:pt x="561101" y="502116"/>
                  </a:lnTo>
                  <a:cubicBezTo>
                    <a:pt x="639340" y="497992"/>
                    <a:pt x="724100" y="487263"/>
                    <a:pt x="811730" y="469421"/>
                  </a:cubicBezTo>
                  <a:cubicBezTo>
                    <a:pt x="855546" y="460501"/>
                    <a:pt x="898005" y="450224"/>
                    <a:pt x="938714" y="438828"/>
                  </a:cubicBezTo>
                  <a:lnTo>
                    <a:pt x="1055050" y="401565"/>
                  </a:lnTo>
                  <a:lnTo>
                    <a:pt x="1633499" y="1731882"/>
                  </a:lnTo>
                  <a:cubicBezTo>
                    <a:pt x="1842301" y="1627792"/>
                    <a:pt x="2136821" y="1897356"/>
                    <a:pt x="2203117" y="1507405"/>
                  </a:cubicBezTo>
                  <a:cubicBezTo>
                    <a:pt x="1799675" y="1165490"/>
                    <a:pt x="1636451" y="722040"/>
                    <a:pt x="1398159" y="310320"/>
                  </a:cubicBezTo>
                  <a:lnTo>
                    <a:pt x="1349811" y="232112"/>
                  </a:lnTo>
                  <a:lnTo>
                    <a:pt x="1368678" y="213544"/>
                  </a:lnTo>
                  <a:cubicBezTo>
                    <a:pt x="1395339" y="180205"/>
                    <a:pt x="1309756" y="149170"/>
                    <a:pt x="1303459" y="118242"/>
                  </a:cubicBezTo>
                  <a:cubicBezTo>
                    <a:pt x="1278271" y="-5472"/>
                    <a:pt x="915852" y="-21319"/>
                    <a:pt x="720516" y="21413"/>
                  </a:cubicBezTo>
                  <a:close/>
                </a:path>
              </a:pathLst>
            </a:custGeom>
            <a:solidFill>
              <a:srgbClr val="E9DF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ounded Rectangle 17">
              <a:extLst>
                <a:ext uri="{FF2B5EF4-FFF2-40B4-BE49-F238E27FC236}">
                  <a16:creationId xmlns:a16="http://schemas.microsoft.com/office/drawing/2014/main" id="{122F09FC-A9B7-DB35-C792-C9F8F8A72182}"/>
                </a:ext>
              </a:extLst>
            </p:cNvPr>
            <p:cNvSpPr/>
            <p:nvPr/>
          </p:nvSpPr>
          <p:spPr>
            <a:xfrm>
              <a:off x="4953000" y="1828800"/>
              <a:ext cx="1219200" cy="152400"/>
            </a:xfrm>
            <a:prstGeom prst="roundRect">
              <a:avLst/>
            </a:prstGeom>
            <a:solidFill>
              <a:srgbClr val="AFA0C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275">
              <a:extLst>
                <a:ext uri="{FF2B5EF4-FFF2-40B4-BE49-F238E27FC236}">
                  <a16:creationId xmlns:a16="http://schemas.microsoft.com/office/drawing/2014/main" id="{CB988468-37BA-A5C7-D193-FD725D307B62}"/>
                </a:ext>
              </a:extLst>
            </p:cNvPr>
            <p:cNvGrpSpPr/>
            <p:nvPr/>
          </p:nvGrpSpPr>
          <p:grpSpPr>
            <a:xfrm>
              <a:off x="5181600" y="1828800"/>
              <a:ext cx="685800" cy="152400"/>
              <a:chOff x="6705600" y="2209800"/>
              <a:chExt cx="2057400" cy="609600"/>
            </a:xfrm>
          </p:grpSpPr>
          <p:grpSp>
            <p:nvGrpSpPr>
              <p:cNvPr id="293" name="Group 292">
                <a:extLst>
                  <a:ext uri="{FF2B5EF4-FFF2-40B4-BE49-F238E27FC236}">
                    <a16:creationId xmlns:a16="http://schemas.microsoft.com/office/drawing/2014/main" id="{4DFE54B2-9671-5A50-38B6-FBAAA3A7EBDA}"/>
                  </a:ext>
                </a:extLst>
              </p:cNvPr>
              <p:cNvGrpSpPr/>
              <p:nvPr/>
            </p:nvGrpSpPr>
            <p:grpSpPr>
              <a:xfrm>
                <a:off x="6705600" y="2209800"/>
                <a:ext cx="914400" cy="609600"/>
                <a:chOff x="6705600" y="2209800"/>
                <a:chExt cx="914400" cy="609600"/>
              </a:xfrm>
            </p:grpSpPr>
            <p:sp>
              <p:nvSpPr>
                <p:cNvPr id="298" name="Isosceles Triangle 297">
                  <a:extLst>
                    <a:ext uri="{FF2B5EF4-FFF2-40B4-BE49-F238E27FC236}">
                      <a16:creationId xmlns:a16="http://schemas.microsoft.com/office/drawing/2014/main" id="{599D2F33-F9E4-8C0C-2557-92B83B6597DF}"/>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Isosceles Triangle 298">
                  <a:extLst>
                    <a:ext uri="{FF2B5EF4-FFF2-40B4-BE49-F238E27FC236}">
                      <a16:creationId xmlns:a16="http://schemas.microsoft.com/office/drawing/2014/main" id="{AB68B90E-0275-6BBC-F616-FC3F092F1C50}"/>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a:extLst>
                  <a:ext uri="{FF2B5EF4-FFF2-40B4-BE49-F238E27FC236}">
                    <a16:creationId xmlns:a16="http://schemas.microsoft.com/office/drawing/2014/main" id="{F9429AC4-73B5-B78F-9A21-3F2E80B09BB0}"/>
                  </a:ext>
                </a:extLst>
              </p:cNvPr>
              <p:cNvGrpSpPr/>
              <p:nvPr/>
            </p:nvGrpSpPr>
            <p:grpSpPr>
              <a:xfrm>
                <a:off x="7467600" y="2209800"/>
                <a:ext cx="914400" cy="609600"/>
                <a:chOff x="6705600" y="2209800"/>
                <a:chExt cx="914400" cy="609600"/>
              </a:xfrm>
            </p:grpSpPr>
            <p:sp>
              <p:nvSpPr>
                <p:cNvPr id="296" name="Isosceles Triangle 295">
                  <a:extLst>
                    <a:ext uri="{FF2B5EF4-FFF2-40B4-BE49-F238E27FC236}">
                      <a16:creationId xmlns:a16="http://schemas.microsoft.com/office/drawing/2014/main" id="{33EBA5F5-4958-04C9-0EE0-16C17224D227}"/>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a:extLst>
                    <a:ext uri="{FF2B5EF4-FFF2-40B4-BE49-F238E27FC236}">
                      <a16:creationId xmlns:a16="http://schemas.microsoft.com/office/drawing/2014/main" id="{07486142-6C89-A675-C447-F8EDCFD86BD1}"/>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Isosceles Triangle 294">
                <a:extLst>
                  <a:ext uri="{FF2B5EF4-FFF2-40B4-BE49-F238E27FC236}">
                    <a16:creationId xmlns:a16="http://schemas.microsoft.com/office/drawing/2014/main" id="{4BFB83E9-4E5F-F57A-952E-CB6706B0DE78}"/>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a16="http://schemas.microsoft.com/office/drawing/2014/main" id="{01502C62-B376-2425-04DF-42D01DBC3675}"/>
                </a:ext>
              </a:extLst>
            </p:cNvPr>
            <p:cNvGrpSpPr/>
            <p:nvPr/>
          </p:nvGrpSpPr>
          <p:grpSpPr>
            <a:xfrm>
              <a:off x="5257800" y="4343400"/>
              <a:ext cx="685797" cy="152400"/>
              <a:chOff x="6705600" y="2209800"/>
              <a:chExt cx="2057400" cy="609600"/>
            </a:xfrm>
          </p:grpSpPr>
          <p:grpSp>
            <p:nvGrpSpPr>
              <p:cNvPr id="286" name="Group 285">
                <a:extLst>
                  <a:ext uri="{FF2B5EF4-FFF2-40B4-BE49-F238E27FC236}">
                    <a16:creationId xmlns:a16="http://schemas.microsoft.com/office/drawing/2014/main" id="{AABABB54-109F-BBF3-F866-CA0E796FD011}"/>
                  </a:ext>
                </a:extLst>
              </p:cNvPr>
              <p:cNvGrpSpPr/>
              <p:nvPr/>
            </p:nvGrpSpPr>
            <p:grpSpPr>
              <a:xfrm>
                <a:off x="6705600" y="2209800"/>
                <a:ext cx="914400" cy="609600"/>
                <a:chOff x="6705600" y="2209800"/>
                <a:chExt cx="914400" cy="609600"/>
              </a:xfrm>
            </p:grpSpPr>
            <p:sp>
              <p:nvSpPr>
                <p:cNvPr id="291" name="Isosceles Triangle 290">
                  <a:extLst>
                    <a:ext uri="{FF2B5EF4-FFF2-40B4-BE49-F238E27FC236}">
                      <a16:creationId xmlns:a16="http://schemas.microsoft.com/office/drawing/2014/main" id="{1251F204-8AF8-4C33-E91A-06C1F75DF20C}"/>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Isosceles Triangle 291">
                  <a:extLst>
                    <a:ext uri="{FF2B5EF4-FFF2-40B4-BE49-F238E27FC236}">
                      <a16:creationId xmlns:a16="http://schemas.microsoft.com/office/drawing/2014/main" id="{90F0C21A-D43C-C619-31C3-B03EB3B419B2}"/>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286">
                <a:extLst>
                  <a:ext uri="{FF2B5EF4-FFF2-40B4-BE49-F238E27FC236}">
                    <a16:creationId xmlns:a16="http://schemas.microsoft.com/office/drawing/2014/main" id="{721F7FDA-2EDD-D89D-49BE-01B8C77F656E}"/>
                  </a:ext>
                </a:extLst>
              </p:cNvPr>
              <p:cNvGrpSpPr/>
              <p:nvPr/>
            </p:nvGrpSpPr>
            <p:grpSpPr>
              <a:xfrm>
                <a:off x="7467600" y="2209800"/>
                <a:ext cx="914400" cy="609600"/>
                <a:chOff x="6705600" y="2209800"/>
                <a:chExt cx="914400" cy="609600"/>
              </a:xfrm>
            </p:grpSpPr>
            <p:sp>
              <p:nvSpPr>
                <p:cNvPr id="289" name="Isosceles Triangle 288">
                  <a:extLst>
                    <a:ext uri="{FF2B5EF4-FFF2-40B4-BE49-F238E27FC236}">
                      <a16:creationId xmlns:a16="http://schemas.microsoft.com/office/drawing/2014/main" id="{951E553F-056F-1DD8-CA51-4211C0700F66}"/>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Isosceles Triangle 289">
                  <a:extLst>
                    <a:ext uri="{FF2B5EF4-FFF2-40B4-BE49-F238E27FC236}">
                      <a16:creationId xmlns:a16="http://schemas.microsoft.com/office/drawing/2014/main" id="{4FCB1043-11F3-25CF-3C3C-2DD9988620B8}"/>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8" name="Isosceles Triangle 287">
                <a:extLst>
                  <a:ext uri="{FF2B5EF4-FFF2-40B4-BE49-F238E27FC236}">
                    <a16:creationId xmlns:a16="http://schemas.microsoft.com/office/drawing/2014/main" id="{B2D8B007-9C8F-EE64-D203-00858E7E6F52}"/>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277">
              <a:extLst>
                <a:ext uri="{FF2B5EF4-FFF2-40B4-BE49-F238E27FC236}">
                  <a16:creationId xmlns:a16="http://schemas.microsoft.com/office/drawing/2014/main" id="{66210DC1-F5CD-6E14-C99F-D1214AD3DC53}"/>
                </a:ext>
              </a:extLst>
            </p:cNvPr>
            <p:cNvGrpSpPr/>
            <p:nvPr/>
          </p:nvGrpSpPr>
          <p:grpSpPr>
            <a:xfrm>
              <a:off x="5257800" y="3962400"/>
              <a:ext cx="685797" cy="152400"/>
              <a:chOff x="6705600" y="2209800"/>
              <a:chExt cx="2057400" cy="609600"/>
            </a:xfrm>
          </p:grpSpPr>
          <p:grpSp>
            <p:nvGrpSpPr>
              <p:cNvPr id="279" name="Group 278">
                <a:extLst>
                  <a:ext uri="{FF2B5EF4-FFF2-40B4-BE49-F238E27FC236}">
                    <a16:creationId xmlns:a16="http://schemas.microsoft.com/office/drawing/2014/main" id="{C12AA058-0D7A-0192-A457-FCB5FAFF527F}"/>
                  </a:ext>
                </a:extLst>
              </p:cNvPr>
              <p:cNvGrpSpPr/>
              <p:nvPr/>
            </p:nvGrpSpPr>
            <p:grpSpPr>
              <a:xfrm>
                <a:off x="6705600" y="2209800"/>
                <a:ext cx="914400" cy="609600"/>
                <a:chOff x="6705600" y="2209800"/>
                <a:chExt cx="914400" cy="609600"/>
              </a:xfrm>
            </p:grpSpPr>
            <p:sp>
              <p:nvSpPr>
                <p:cNvPr id="284" name="Isosceles Triangle 283">
                  <a:extLst>
                    <a:ext uri="{FF2B5EF4-FFF2-40B4-BE49-F238E27FC236}">
                      <a16:creationId xmlns:a16="http://schemas.microsoft.com/office/drawing/2014/main" id="{E477748D-23CD-69C2-6664-361634FA1279}"/>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Isosceles Triangle 284">
                  <a:extLst>
                    <a:ext uri="{FF2B5EF4-FFF2-40B4-BE49-F238E27FC236}">
                      <a16:creationId xmlns:a16="http://schemas.microsoft.com/office/drawing/2014/main" id="{4466DFDF-9472-2EC5-89A2-447770E085A4}"/>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a:extLst>
                  <a:ext uri="{FF2B5EF4-FFF2-40B4-BE49-F238E27FC236}">
                    <a16:creationId xmlns:a16="http://schemas.microsoft.com/office/drawing/2014/main" id="{9BE3B5B9-F127-EBE0-2CC8-CD9DC664D85A}"/>
                  </a:ext>
                </a:extLst>
              </p:cNvPr>
              <p:cNvGrpSpPr/>
              <p:nvPr/>
            </p:nvGrpSpPr>
            <p:grpSpPr>
              <a:xfrm>
                <a:off x="7467600" y="2209800"/>
                <a:ext cx="914400" cy="609600"/>
                <a:chOff x="6705600" y="2209800"/>
                <a:chExt cx="914400" cy="609600"/>
              </a:xfrm>
            </p:grpSpPr>
            <p:sp>
              <p:nvSpPr>
                <p:cNvPr id="282" name="Isosceles Triangle 281">
                  <a:extLst>
                    <a:ext uri="{FF2B5EF4-FFF2-40B4-BE49-F238E27FC236}">
                      <a16:creationId xmlns:a16="http://schemas.microsoft.com/office/drawing/2014/main" id="{0CEE34D2-08E5-6FB0-1DD5-5B5328539CF6}"/>
                    </a:ext>
                  </a:extLst>
                </p:cNvPr>
                <p:cNvSpPr/>
                <p:nvPr/>
              </p:nvSpPr>
              <p:spPr>
                <a:xfrm>
                  <a:off x="6705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Isosceles Triangle 282">
                  <a:extLst>
                    <a:ext uri="{FF2B5EF4-FFF2-40B4-BE49-F238E27FC236}">
                      <a16:creationId xmlns:a16="http://schemas.microsoft.com/office/drawing/2014/main" id="{940858E2-E9C4-503C-A691-E6593450E008}"/>
                    </a:ext>
                  </a:extLst>
                </p:cNvPr>
                <p:cNvSpPr/>
                <p:nvPr/>
              </p:nvSpPr>
              <p:spPr>
                <a:xfrm flipV="1">
                  <a:off x="7086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1" name="Isosceles Triangle 280">
                <a:extLst>
                  <a:ext uri="{FF2B5EF4-FFF2-40B4-BE49-F238E27FC236}">
                    <a16:creationId xmlns:a16="http://schemas.microsoft.com/office/drawing/2014/main" id="{BCB4D16A-E053-4792-2F8F-58E120479501}"/>
                  </a:ext>
                </a:extLst>
              </p:cNvPr>
              <p:cNvSpPr/>
              <p:nvPr/>
            </p:nvSpPr>
            <p:spPr>
              <a:xfrm>
                <a:off x="8229600" y="2209800"/>
                <a:ext cx="533400" cy="609600"/>
              </a:xfrm>
              <a:prstGeom prst="triangle">
                <a:avLst/>
              </a:prstGeom>
              <a:solidFill>
                <a:schemeClr val="accent4">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0" name="Group 94">
            <a:extLst>
              <a:ext uri="{FF2B5EF4-FFF2-40B4-BE49-F238E27FC236}">
                <a16:creationId xmlns:a16="http://schemas.microsoft.com/office/drawing/2014/main" id="{A02D260D-A5BD-1BC7-27E0-F48A1EEDD070}"/>
              </a:ext>
            </a:extLst>
          </p:cNvPr>
          <p:cNvGrpSpPr/>
          <p:nvPr/>
        </p:nvGrpSpPr>
        <p:grpSpPr>
          <a:xfrm>
            <a:off x="10358804" y="3662550"/>
            <a:ext cx="1292624" cy="2816075"/>
            <a:chOff x="4405860" y="139189"/>
            <a:chExt cx="2861871" cy="6475262"/>
          </a:xfrm>
        </p:grpSpPr>
        <p:grpSp>
          <p:nvGrpSpPr>
            <p:cNvPr id="301" name="Group 86">
              <a:extLst>
                <a:ext uri="{FF2B5EF4-FFF2-40B4-BE49-F238E27FC236}">
                  <a16:creationId xmlns:a16="http://schemas.microsoft.com/office/drawing/2014/main" id="{C6E7A697-5071-5323-BEDE-D83F14E3C910}"/>
                </a:ext>
              </a:extLst>
            </p:cNvPr>
            <p:cNvGrpSpPr/>
            <p:nvPr/>
          </p:nvGrpSpPr>
          <p:grpSpPr>
            <a:xfrm rot="2107423">
              <a:off x="4802579" y="139189"/>
              <a:ext cx="743864" cy="1806453"/>
              <a:chOff x="7696200" y="914400"/>
              <a:chExt cx="685800" cy="2438400"/>
            </a:xfrm>
          </p:grpSpPr>
          <p:sp>
            <p:nvSpPr>
              <p:cNvPr id="341" name="Moon 340">
                <a:extLst>
                  <a:ext uri="{FF2B5EF4-FFF2-40B4-BE49-F238E27FC236}">
                    <a16:creationId xmlns:a16="http://schemas.microsoft.com/office/drawing/2014/main" id="{33249D9E-4194-C62F-2F5A-B85E01762798}"/>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Moon 341">
                <a:extLst>
                  <a:ext uri="{FF2B5EF4-FFF2-40B4-BE49-F238E27FC236}">
                    <a16:creationId xmlns:a16="http://schemas.microsoft.com/office/drawing/2014/main" id="{0EE788C5-9469-2DB3-9470-7C733C19BAED}"/>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Moon 342">
                <a:extLst>
                  <a:ext uri="{FF2B5EF4-FFF2-40B4-BE49-F238E27FC236}">
                    <a16:creationId xmlns:a16="http://schemas.microsoft.com/office/drawing/2014/main" id="{2F311D3A-F725-FD30-1BC5-8C724750A436}"/>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13F09BC0-2FA0-859F-8268-4D6179B29FFE}"/>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2" name="Group 87">
              <a:extLst>
                <a:ext uri="{FF2B5EF4-FFF2-40B4-BE49-F238E27FC236}">
                  <a16:creationId xmlns:a16="http://schemas.microsoft.com/office/drawing/2014/main" id="{2D09752A-A20C-DA17-CD8B-56F17282AFCA}"/>
                </a:ext>
              </a:extLst>
            </p:cNvPr>
            <p:cNvGrpSpPr/>
            <p:nvPr/>
          </p:nvGrpSpPr>
          <p:grpSpPr>
            <a:xfrm rot="19262140" flipH="1">
              <a:off x="6126313" y="231425"/>
              <a:ext cx="743864" cy="1645187"/>
              <a:chOff x="7696200" y="914400"/>
              <a:chExt cx="685800" cy="2438400"/>
            </a:xfrm>
          </p:grpSpPr>
          <p:sp>
            <p:nvSpPr>
              <p:cNvPr id="337" name="Moon 336">
                <a:extLst>
                  <a:ext uri="{FF2B5EF4-FFF2-40B4-BE49-F238E27FC236}">
                    <a16:creationId xmlns:a16="http://schemas.microsoft.com/office/drawing/2014/main" id="{D2792C61-1CD8-2468-C789-335100B913B4}"/>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a:extLst>
                  <a:ext uri="{FF2B5EF4-FFF2-40B4-BE49-F238E27FC236}">
                    <a16:creationId xmlns:a16="http://schemas.microsoft.com/office/drawing/2014/main" id="{F5DB5ABD-8D51-E755-BEDC-38088D471E80}"/>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oon 338">
                <a:extLst>
                  <a:ext uri="{FF2B5EF4-FFF2-40B4-BE49-F238E27FC236}">
                    <a16:creationId xmlns:a16="http://schemas.microsoft.com/office/drawing/2014/main" id="{9013A78F-D6F8-C96E-78F3-664BEBC760C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a:extLst>
                  <a:ext uri="{FF2B5EF4-FFF2-40B4-BE49-F238E27FC236}">
                    <a16:creationId xmlns:a16="http://schemas.microsoft.com/office/drawing/2014/main" id="{1F6F0D11-E465-87EC-AD88-FF947805AA22}"/>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 47">
              <a:extLst>
                <a:ext uri="{FF2B5EF4-FFF2-40B4-BE49-F238E27FC236}">
                  <a16:creationId xmlns:a16="http://schemas.microsoft.com/office/drawing/2014/main" id="{4036B72A-BD25-6F32-F8C6-035A94878BFF}"/>
                </a:ext>
              </a:extLst>
            </p:cNvPr>
            <p:cNvGrpSpPr/>
            <p:nvPr/>
          </p:nvGrpSpPr>
          <p:grpSpPr>
            <a:xfrm rot="562843">
              <a:off x="5697438" y="5840305"/>
              <a:ext cx="666047" cy="774146"/>
              <a:chOff x="6106804" y="4039302"/>
              <a:chExt cx="666047" cy="774146"/>
            </a:xfrm>
          </p:grpSpPr>
          <p:sp>
            <p:nvSpPr>
              <p:cNvPr id="334" name="Oval 333">
                <a:extLst>
                  <a:ext uri="{FF2B5EF4-FFF2-40B4-BE49-F238E27FC236}">
                    <a16:creationId xmlns:a16="http://schemas.microsoft.com/office/drawing/2014/main" id="{8463402F-595A-F2BB-9638-985F1F75302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a:extLst>
                  <a:ext uri="{FF2B5EF4-FFF2-40B4-BE49-F238E27FC236}">
                    <a16:creationId xmlns:a16="http://schemas.microsoft.com/office/drawing/2014/main" id="{675F1E29-D505-E468-EFA7-761AC973521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E1228A05-C871-939A-B3B2-14C5FB05DC3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4" name="Group 47">
              <a:extLst>
                <a:ext uri="{FF2B5EF4-FFF2-40B4-BE49-F238E27FC236}">
                  <a16:creationId xmlns:a16="http://schemas.microsoft.com/office/drawing/2014/main" id="{3C0AF2F1-D152-3FE3-B8AC-EB4663D08D03}"/>
                </a:ext>
              </a:extLst>
            </p:cNvPr>
            <p:cNvGrpSpPr/>
            <p:nvPr/>
          </p:nvGrpSpPr>
          <p:grpSpPr>
            <a:xfrm rot="2613352">
              <a:off x="5128037" y="5761712"/>
              <a:ext cx="666047" cy="774146"/>
              <a:chOff x="6106804" y="4039302"/>
              <a:chExt cx="666047" cy="774146"/>
            </a:xfrm>
          </p:grpSpPr>
          <p:sp>
            <p:nvSpPr>
              <p:cNvPr id="331" name="Oval 330">
                <a:extLst>
                  <a:ext uri="{FF2B5EF4-FFF2-40B4-BE49-F238E27FC236}">
                    <a16:creationId xmlns:a16="http://schemas.microsoft.com/office/drawing/2014/main" id="{CFC50697-4694-240A-8524-E64C0C1521C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B36AA682-C7C3-BAE2-80CB-0B38E188F843}"/>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551329B2-4CE1-62B7-1CCD-0C6332BD1036}"/>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5" name="Oval 304">
              <a:extLst>
                <a:ext uri="{FF2B5EF4-FFF2-40B4-BE49-F238E27FC236}">
                  <a16:creationId xmlns:a16="http://schemas.microsoft.com/office/drawing/2014/main" id="{CF0E7B77-84D7-92FB-23D5-C87646E809EF}"/>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C5BCE613-5434-16D1-F253-651DB90A620E}"/>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a:extLst>
                <a:ext uri="{FF2B5EF4-FFF2-40B4-BE49-F238E27FC236}">
                  <a16:creationId xmlns:a16="http://schemas.microsoft.com/office/drawing/2014/main" id="{2385C402-80EB-82AE-E3A2-7B43F37CA615}"/>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rapezoid 307">
              <a:extLst>
                <a:ext uri="{FF2B5EF4-FFF2-40B4-BE49-F238E27FC236}">
                  <a16:creationId xmlns:a16="http://schemas.microsoft.com/office/drawing/2014/main" id="{BC26A32D-D4F6-55E9-A13E-8490D43EAA94}"/>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a:extLst>
                <a:ext uri="{FF2B5EF4-FFF2-40B4-BE49-F238E27FC236}">
                  <a16:creationId xmlns:a16="http://schemas.microsoft.com/office/drawing/2014/main" id="{0600575D-A469-F360-F43D-EA2ACCA37141}"/>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rapezoid 309">
              <a:extLst>
                <a:ext uri="{FF2B5EF4-FFF2-40B4-BE49-F238E27FC236}">
                  <a16:creationId xmlns:a16="http://schemas.microsoft.com/office/drawing/2014/main" id="{E34C2A35-8A29-5B86-9F5D-BFEC1F7007C4}"/>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Trapezoid 310">
              <a:extLst>
                <a:ext uri="{FF2B5EF4-FFF2-40B4-BE49-F238E27FC236}">
                  <a16:creationId xmlns:a16="http://schemas.microsoft.com/office/drawing/2014/main" id="{AFD6F645-FC35-3CD9-D5D3-758A1B297AA8}"/>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a:extLst>
                <a:ext uri="{FF2B5EF4-FFF2-40B4-BE49-F238E27FC236}">
                  <a16:creationId xmlns:a16="http://schemas.microsoft.com/office/drawing/2014/main" id="{897D7F9E-19AB-B8C3-60E1-BB41FE8209D7}"/>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a:extLst>
                <a:ext uri="{FF2B5EF4-FFF2-40B4-BE49-F238E27FC236}">
                  <a16:creationId xmlns:a16="http://schemas.microsoft.com/office/drawing/2014/main" id="{4F35AF74-AC33-13EE-0B8B-44A4FAA2778B}"/>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DFEC670A-A7A4-EE21-3680-3D9160896A6B}"/>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5" name="Group 57">
              <a:extLst>
                <a:ext uri="{FF2B5EF4-FFF2-40B4-BE49-F238E27FC236}">
                  <a16:creationId xmlns:a16="http://schemas.microsoft.com/office/drawing/2014/main" id="{7A2A91AB-9399-5791-48F3-9B3A3436E453}"/>
                </a:ext>
              </a:extLst>
            </p:cNvPr>
            <p:cNvGrpSpPr/>
            <p:nvPr/>
          </p:nvGrpSpPr>
          <p:grpSpPr>
            <a:xfrm>
              <a:off x="4953000" y="5334000"/>
              <a:ext cx="1828800" cy="609600"/>
              <a:chOff x="1371600" y="3962400"/>
              <a:chExt cx="6705600" cy="2057400"/>
            </a:xfrm>
          </p:grpSpPr>
          <p:grpSp>
            <p:nvGrpSpPr>
              <p:cNvPr id="319" name="Group 195">
                <a:extLst>
                  <a:ext uri="{FF2B5EF4-FFF2-40B4-BE49-F238E27FC236}">
                    <a16:creationId xmlns:a16="http://schemas.microsoft.com/office/drawing/2014/main" id="{ACF7C782-19E2-EDF7-5071-4F09107A485A}"/>
                  </a:ext>
                </a:extLst>
              </p:cNvPr>
              <p:cNvGrpSpPr/>
              <p:nvPr/>
            </p:nvGrpSpPr>
            <p:grpSpPr>
              <a:xfrm>
                <a:off x="1371600" y="3962400"/>
                <a:ext cx="1676400" cy="2057400"/>
                <a:chOff x="1371600" y="3962400"/>
                <a:chExt cx="1676400" cy="2057400"/>
              </a:xfrm>
            </p:grpSpPr>
            <p:sp>
              <p:nvSpPr>
                <p:cNvPr id="329" name="Right Arrow Callout 111">
                  <a:extLst>
                    <a:ext uri="{FF2B5EF4-FFF2-40B4-BE49-F238E27FC236}">
                      <a16:creationId xmlns:a16="http://schemas.microsoft.com/office/drawing/2014/main" id="{C6F26409-6B1E-6F2C-E0EA-06CE8E5AF5F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Quad Arrow 112">
                  <a:extLst>
                    <a:ext uri="{FF2B5EF4-FFF2-40B4-BE49-F238E27FC236}">
                      <a16:creationId xmlns:a16="http://schemas.microsoft.com/office/drawing/2014/main" id="{330308CF-61B7-3E45-9242-1C3F84352D8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196">
                <a:extLst>
                  <a:ext uri="{FF2B5EF4-FFF2-40B4-BE49-F238E27FC236}">
                    <a16:creationId xmlns:a16="http://schemas.microsoft.com/office/drawing/2014/main" id="{DC0222A2-4411-4F75-1F2D-1A748AF4CC87}"/>
                  </a:ext>
                </a:extLst>
              </p:cNvPr>
              <p:cNvGrpSpPr/>
              <p:nvPr/>
            </p:nvGrpSpPr>
            <p:grpSpPr>
              <a:xfrm>
                <a:off x="3048000" y="3962400"/>
                <a:ext cx="1676400" cy="2057400"/>
                <a:chOff x="1371600" y="3962400"/>
                <a:chExt cx="1676400" cy="2057400"/>
              </a:xfrm>
            </p:grpSpPr>
            <p:sp>
              <p:nvSpPr>
                <p:cNvPr id="327" name="Right Arrow Callout 109">
                  <a:extLst>
                    <a:ext uri="{FF2B5EF4-FFF2-40B4-BE49-F238E27FC236}">
                      <a16:creationId xmlns:a16="http://schemas.microsoft.com/office/drawing/2014/main" id="{A0D65C3F-9F53-AC17-E5E2-36CD52C6ED4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Quad Arrow 110">
                  <a:extLst>
                    <a:ext uri="{FF2B5EF4-FFF2-40B4-BE49-F238E27FC236}">
                      <a16:creationId xmlns:a16="http://schemas.microsoft.com/office/drawing/2014/main" id="{26AB6158-F492-AE3F-D941-3848CF3D40C6}"/>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1" name="Group 199">
                <a:extLst>
                  <a:ext uri="{FF2B5EF4-FFF2-40B4-BE49-F238E27FC236}">
                    <a16:creationId xmlns:a16="http://schemas.microsoft.com/office/drawing/2014/main" id="{2C55FE8B-47C7-0FE3-59B6-C34C04AB4403}"/>
                  </a:ext>
                </a:extLst>
              </p:cNvPr>
              <p:cNvGrpSpPr/>
              <p:nvPr/>
            </p:nvGrpSpPr>
            <p:grpSpPr>
              <a:xfrm>
                <a:off x="4724400" y="3962400"/>
                <a:ext cx="1676400" cy="2057400"/>
                <a:chOff x="1371600" y="3962400"/>
                <a:chExt cx="1676400" cy="2057400"/>
              </a:xfrm>
            </p:grpSpPr>
            <p:sp>
              <p:nvSpPr>
                <p:cNvPr id="325" name="Right Arrow Callout 107">
                  <a:extLst>
                    <a:ext uri="{FF2B5EF4-FFF2-40B4-BE49-F238E27FC236}">
                      <a16:creationId xmlns:a16="http://schemas.microsoft.com/office/drawing/2014/main" id="{4525A888-2A51-E10C-ADB7-F6CF12648FDF}"/>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Quad Arrow 108">
                  <a:extLst>
                    <a:ext uri="{FF2B5EF4-FFF2-40B4-BE49-F238E27FC236}">
                      <a16:creationId xmlns:a16="http://schemas.microsoft.com/office/drawing/2014/main" id="{7DDE9F1C-6B5D-8A77-B850-30E9302CAE3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 202">
                <a:extLst>
                  <a:ext uri="{FF2B5EF4-FFF2-40B4-BE49-F238E27FC236}">
                    <a16:creationId xmlns:a16="http://schemas.microsoft.com/office/drawing/2014/main" id="{7ECDCD23-E5C0-A84C-BEF6-F1D4BEC934E8}"/>
                  </a:ext>
                </a:extLst>
              </p:cNvPr>
              <p:cNvGrpSpPr/>
              <p:nvPr/>
            </p:nvGrpSpPr>
            <p:grpSpPr>
              <a:xfrm>
                <a:off x="6400800" y="3962400"/>
                <a:ext cx="1676400" cy="2057400"/>
                <a:chOff x="1371600" y="3962400"/>
                <a:chExt cx="1676400" cy="2057400"/>
              </a:xfrm>
            </p:grpSpPr>
            <p:sp>
              <p:nvSpPr>
                <p:cNvPr id="323" name="Right Arrow Callout 105">
                  <a:extLst>
                    <a:ext uri="{FF2B5EF4-FFF2-40B4-BE49-F238E27FC236}">
                      <a16:creationId xmlns:a16="http://schemas.microsoft.com/office/drawing/2014/main" id="{1CFC087F-CF1C-5640-B8E4-B7BADBE5518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Quad Arrow 106">
                  <a:extLst>
                    <a:ext uri="{FF2B5EF4-FFF2-40B4-BE49-F238E27FC236}">
                      <a16:creationId xmlns:a16="http://schemas.microsoft.com/office/drawing/2014/main" id="{FA3A4779-7B89-DAB0-EE6B-8FE3DDC6203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6" name="Cloud 315">
              <a:extLst>
                <a:ext uri="{FF2B5EF4-FFF2-40B4-BE49-F238E27FC236}">
                  <a16:creationId xmlns:a16="http://schemas.microsoft.com/office/drawing/2014/main" id="{E5319F1C-8619-8AA0-C84B-1812CA0BBEC9}"/>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lowchart: Delay 316">
              <a:extLst>
                <a:ext uri="{FF2B5EF4-FFF2-40B4-BE49-F238E27FC236}">
                  <a16:creationId xmlns:a16="http://schemas.microsoft.com/office/drawing/2014/main" id="{F3ADFCD1-8ACD-4D4E-5A43-3CA1A9E3EB8F}"/>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9633197B-E4BF-6D99-2892-24DD58EC3A5C}"/>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0" name="Group 389">
            <a:extLst>
              <a:ext uri="{FF2B5EF4-FFF2-40B4-BE49-F238E27FC236}">
                <a16:creationId xmlns:a16="http://schemas.microsoft.com/office/drawing/2014/main" id="{91E72BDE-F509-B504-5591-C51D7529CF62}"/>
              </a:ext>
            </a:extLst>
          </p:cNvPr>
          <p:cNvGrpSpPr/>
          <p:nvPr/>
        </p:nvGrpSpPr>
        <p:grpSpPr>
          <a:xfrm>
            <a:off x="7927868" y="3699062"/>
            <a:ext cx="1413560" cy="2826390"/>
            <a:chOff x="4543890" y="1066801"/>
            <a:chExt cx="1552110" cy="3124198"/>
          </a:xfrm>
        </p:grpSpPr>
        <p:sp>
          <p:nvSpPr>
            <p:cNvPr id="391" name="Cloud 390">
              <a:extLst>
                <a:ext uri="{FF2B5EF4-FFF2-40B4-BE49-F238E27FC236}">
                  <a16:creationId xmlns:a16="http://schemas.microsoft.com/office/drawing/2014/main" id="{2DE7F4A2-BE37-A456-7DC3-B02B1DE31566}"/>
                </a:ext>
              </a:extLst>
            </p:cNvPr>
            <p:cNvSpPr/>
            <p:nvPr/>
          </p:nvSpPr>
          <p:spPr>
            <a:xfrm rot="365569">
              <a:off x="4755675" y="1390098"/>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27E34505-EAE7-693A-693A-12DD626E5908}"/>
                </a:ext>
              </a:extLst>
            </p:cNvPr>
            <p:cNvSpPr/>
            <p:nvPr/>
          </p:nvSpPr>
          <p:spPr>
            <a:xfrm rot="6128217">
              <a:off x="5396330" y="38760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a:extLst>
                <a:ext uri="{FF2B5EF4-FFF2-40B4-BE49-F238E27FC236}">
                  <a16:creationId xmlns:a16="http://schemas.microsoft.com/office/drawing/2014/main" id="{EB9A0268-96C6-C6D2-6F83-4A12B6D80B87}"/>
                </a:ext>
              </a:extLst>
            </p:cNvPr>
            <p:cNvSpPr/>
            <p:nvPr/>
          </p:nvSpPr>
          <p:spPr>
            <a:xfrm rot="4472555">
              <a:off x="5054505" y="38663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rapezoid 393">
              <a:extLst>
                <a:ext uri="{FF2B5EF4-FFF2-40B4-BE49-F238E27FC236}">
                  <a16:creationId xmlns:a16="http://schemas.microsoft.com/office/drawing/2014/main" id="{294313C0-9922-D3B7-0E02-76C26A72B042}"/>
                </a:ext>
              </a:extLst>
            </p:cNvPr>
            <p:cNvSpPr/>
            <p:nvPr/>
          </p:nvSpPr>
          <p:spPr>
            <a:xfrm>
              <a:off x="4772378" y="2276311"/>
              <a:ext cx="1177462" cy="175080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Trapezoid 394">
              <a:extLst>
                <a:ext uri="{FF2B5EF4-FFF2-40B4-BE49-F238E27FC236}">
                  <a16:creationId xmlns:a16="http://schemas.microsoft.com/office/drawing/2014/main" id="{E4D24DED-344B-FC63-DF85-0ECA44A8A0DD}"/>
                </a:ext>
              </a:extLst>
            </p:cNvPr>
            <p:cNvSpPr/>
            <p:nvPr/>
          </p:nvSpPr>
          <p:spPr>
            <a:xfrm rot="610840">
              <a:off x="4879605" y="2223322"/>
              <a:ext cx="311919" cy="178397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D15E042C-2CEC-F52A-B500-E8C720CA3D72}"/>
                </a:ext>
              </a:extLst>
            </p:cNvPr>
            <p:cNvSpPr/>
            <p:nvPr/>
          </p:nvSpPr>
          <p:spPr>
            <a:xfrm rot="2901859">
              <a:off x="4644386" y="2837189"/>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a:extLst>
                <a:ext uri="{FF2B5EF4-FFF2-40B4-BE49-F238E27FC236}">
                  <a16:creationId xmlns:a16="http://schemas.microsoft.com/office/drawing/2014/main" id="{D161B33C-BD36-6192-5B6E-96CA0D4A3E1B}"/>
                </a:ext>
              </a:extLst>
            </p:cNvPr>
            <p:cNvSpPr/>
            <p:nvPr/>
          </p:nvSpPr>
          <p:spPr>
            <a:xfrm rot="20226769">
              <a:off x="5824278" y="28352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rapezoid 397">
              <a:extLst>
                <a:ext uri="{FF2B5EF4-FFF2-40B4-BE49-F238E27FC236}">
                  <a16:creationId xmlns:a16="http://schemas.microsoft.com/office/drawing/2014/main" id="{4736BD42-5E57-751E-2502-DFD39C3F490B}"/>
                </a:ext>
              </a:extLst>
            </p:cNvPr>
            <p:cNvSpPr/>
            <p:nvPr/>
          </p:nvSpPr>
          <p:spPr>
            <a:xfrm rot="1442139">
              <a:off x="4728285" y="2181744"/>
              <a:ext cx="377461"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Trapezoid 398">
              <a:extLst>
                <a:ext uri="{FF2B5EF4-FFF2-40B4-BE49-F238E27FC236}">
                  <a16:creationId xmlns:a16="http://schemas.microsoft.com/office/drawing/2014/main" id="{2BB78093-D32B-BD5F-C1CF-0F4853E0F2A6}"/>
                </a:ext>
              </a:extLst>
            </p:cNvPr>
            <p:cNvSpPr/>
            <p:nvPr/>
          </p:nvSpPr>
          <p:spPr>
            <a:xfrm rot="20249249">
              <a:off x="5625963" y="2172731"/>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0" name="Group 41">
              <a:extLst>
                <a:ext uri="{FF2B5EF4-FFF2-40B4-BE49-F238E27FC236}">
                  <a16:creationId xmlns:a16="http://schemas.microsoft.com/office/drawing/2014/main" id="{106546AE-2214-AE27-9650-2FC7859E2E51}"/>
                </a:ext>
              </a:extLst>
            </p:cNvPr>
            <p:cNvGrpSpPr/>
            <p:nvPr/>
          </p:nvGrpSpPr>
          <p:grpSpPr>
            <a:xfrm>
              <a:off x="4953000" y="2133599"/>
              <a:ext cx="851881" cy="1870857"/>
              <a:chOff x="6327583" y="3173375"/>
              <a:chExt cx="1142159" cy="1658222"/>
            </a:xfrm>
          </p:grpSpPr>
          <p:sp>
            <p:nvSpPr>
              <p:cNvPr id="407" name="Trapezoid 406">
                <a:extLst>
                  <a:ext uri="{FF2B5EF4-FFF2-40B4-BE49-F238E27FC236}">
                    <a16:creationId xmlns:a16="http://schemas.microsoft.com/office/drawing/2014/main" id="{82F762B2-66E5-102A-A4A3-33E63F456F9C}"/>
                  </a:ext>
                </a:extLst>
              </p:cNvPr>
              <p:cNvSpPr/>
              <p:nvPr/>
            </p:nvSpPr>
            <p:spPr>
              <a:xfrm rot="21277925">
                <a:off x="7051537" y="3250380"/>
                <a:ext cx="418205" cy="1581217"/>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Moon 407">
                <a:extLst>
                  <a:ext uri="{FF2B5EF4-FFF2-40B4-BE49-F238E27FC236}">
                    <a16:creationId xmlns:a16="http://schemas.microsoft.com/office/drawing/2014/main" id="{7FC93272-E54E-98F8-6693-DF2F215A68A9}"/>
                  </a:ext>
                </a:extLst>
              </p:cNvPr>
              <p:cNvSpPr/>
              <p:nvPr/>
            </p:nvSpPr>
            <p:spPr>
              <a:xfrm rot="15844898">
                <a:off x="6498264" y="3033745"/>
                <a:ext cx="711340" cy="990600"/>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Moon 408">
                <a:extLst>
                  <a:ext uri="{FF2B5EF4-FFF2-40B4-BE49-F238E27FC236}">
                    <a16:creationId xmlns:a16="http://schemas.microsoft.com/office/drawing/2014/main" id="{DCCE45FC-3777-FCA1-9DCC-431252C8367D}"/>
                  </a:ext>
                </a:extLst>
              </p:cNvPr>
              <p:cNvSpPr/>
              <p:nvPr/>
            </p:nvSpPr>
            <p:spPr>
              <a:xfrm rot="16400088">
                <a:off x="6556621" y="3146096"/>
                <a:ext cx="524331" cy="982407"/>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Moon 409">
                <a:extLst>
                  <a:ext uri="{FF2B5EF4-FFF2-40B4-BE49-F238E27FC236}">
                    <a16:creationId xmlns:a16="http://schemas.microsoft.com/office/drawing/2014/main" id="{71EB20DF-40C0-CF1E-713A-11269010BCEE}"/>
                  </a:ext>
                </a:extLst>
              </p:cNvPr>
              <p:cNvSpPr/>
              <p:nvPr/>
            </p:nvSpPr>
            <p:spPr>
              <a:xfrm rot="16400088">
                <a:off x="6670250" y="3192443"/>
                <a:ext cx="298887" cy="970159"/>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1" name="Oval 400">
              <a:extLst>
                <a:ext uri="{FF2B5EF4-FFF2-40B4-BE49-F238E27FC236}">
                  <a16:creationId xmlns:a16="http://schemas.microsoft.com/office/drawing/2014/main" id="{D9F8DF1A-FC71-A9BB-7C5D-78BEC83E3EA0}"/>
                </a:ext>
              </a:extLst>
            </p:cNvPr>
            <p:cNvSpPr/>
            <p:nvPr/>
          </p:nvSpPr>
          <p:spPr>
            <a:xfrm>
              <a:off x="4890452" y="1295400"/>
              <a:ext cx="860453" cy="11791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Cloud 401">
              <a:extLst>
                <a:ext uri="{FF2B5EF4-FFF2-40B4-BE49-F238E27FC236}">
                  <a16:creationId xmlns:a16="http://schemas.microsoft.com/office/drawing/2014/main" id="{C7E9AF85-3234-CEDC-3ADA-0CF770EF18FF}"/>
                </a:ext>
              </a:extLst>
            </p:cNvPr>
            <p:cNvSpPr/>
            <p:nvPr/>
          </p:nvSpPr>
          <p:spPr>
            <a:xfrm rot="19570029">
              <a:off x="5562600" y="1371600"/>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ounded Rectangle 161">
              <a:extLst>
                <a:ext uri="{FF2B5EF4-FFF2-40B4-BE49-F238E27FC236}">
                  <a16:creationId xmlns:a16="http://schemas.microsoft.com/office/drawing/2014/main" id="{FAB39E99-A4A7-F223-3453-C99D09018674}"/>
                </a:ext>
              </a:extLst>
            </p:cNvPr>
            <p:cNvSpPr/>
            <p:nvPr/>
          </p:nvSpPr>
          <p:spPr>
            <a:xfrm>
              <a:off x="4800600" y="1371600"/>
              <a:ext cx="996313" cy="170311"/>
            </a:xfrm>
            <a:prstGeom prst="roundRect">
              <a:avLst>
                <a:gd name="adj" fmla="val 5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ounded Rectangle 162">
              <a:extLst>
                <a:ext uri="{FF2B5EF4-FFF2-40B4-BE49-F238E27FC236}">
                  <a16:creationId xmlns:a16="http://schemas.microsoft.com/office/drawing/2014/main" id="{0DDF9F9F-B510-A18C-E0C0-162D0C7BA73E}"/>
                </a:ext>
              </a:extLst>
            </p:cNvPr>
            <p:cNvSpPr/>
            <p:nvPr/>
          </p:nvSpPr>
          <p:spPr>
            <a:xfrm rot="5400000">
              <a:off x="5127346" y="740054"/>
              <a:ext cx="333136" cy="986629"/>
            </a:xfrm>
            <a:prstGeom prst="roundRect">
              <a:avLst>
                <a:gd name="adj" fmla="val 50000"/>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Cloud 404">
              <a:extLst>
                <a:ext uri="{FF2B5EF4-FFF2-40B4-BE49-F238E27FC236}">
                  <a16:creationId xmlns:a16="http://schemas.microsoft.com/office/drawing/2014/main" id="{74C4109C-36B5-F70C-B81D-D64405D1282D}"/>
                </a:ext>
              </a:extLst>
            </p:cNvPr>
            <p:cNvSpPr/>
            <p:nvPr/>
          </p:nvSpPr>
          <p:spPr>
            <a:xfrm rot="15781698">
              <a:off x="5062944" y="1935243"/>
              <a:ext cx="478051" cy="64467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a:extLst>
                <a:ext uri="{FF2B5EF4-FFF2-40B4-BE49-F238E27FC236}">
                  <a16:creationId xmlns:a16="http://schemas.microsoft.com/office/drawing/2014/main" id="{A6755AC8-AE39-D7E3-1482-DF71BA6BF723}"/>
                </a:ext>
              </a:extLst>
            </p:cNvPr>
            <p:cNvSpPr/>
            <p:nvPr/>
          </p:nvSpPr>
          <p:spPr>
            <a:xfrm>
              <a:off x="5126182" y="2133600"/>
              <a:ext cx="284018" cy="1047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1" name="Group 281">
            <a:extLst>
              <a:ext uri="{FF2B5EF4-FFF2-40B4-BE49-F238E27FC236}">
                <a16:creationId xmlns:a16="http://schemas.microsoft.com/office/drawing/2014/main" id="{C9A3A962-C64D-0218-2BBA-23C660F50F77}"/>
              </a:ext>
            </a:extLst>
          </p:cNvPr>
          <p:cNvGrpSpPr/>
          <p:nvPr/>
        </p:nvGrpSpPr>
        <p:grpSpPr>
          <a:xfrm>
            <a:off x="5572904" y="3854732"/>
            <a:ext cx="1337588" cy="2675175"/>
            <a:chOff x="2013412" y="762000"/>
            <a:chExt cx="2482388" cy="4875375"/>
          </a:xfrm>
        </p:grpSpPr>
        <p:sp>
          <p:nvSpPr>
            <p:cNvPr id="412" name="Oval 411">
              <a:extLst>
                <a:ext uri="{FF2B5EF4-FFF2-40B4-BE49-F238E27FC236}">
                  <a16:creationId xmlns:a16="http://schemas.microsoft.com/office/drawing/2014/main" id="{2E1887E8-28F2-044E-5BB5-FCC5CF406226}"/>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F834B133-4E6E-0EE0-0CF1-2D1E46BCC356}"/>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 Diagonal Corner Rectangle 253">
              <a:extLst>
                <a:ext uri="{FF2B5EF4-FFF2-40B4-BE49-F238E27FC236}">
                  <a16:creationId xmlns:a16="http://schemas.microsoft.com/office/drawing/2014/main" id="{35107E90-D4F2-D0A3-D11E-5030BFB4DD66}"/>
                </a:ext>
              </a:extLst>
            </p:cNvPr>
            <p:cNvSpPr/>
            <p:nvPr/>
          </p:nvSpPr>
          <p:spPr>
            <a:xfrm rot="16200000">
              <a:off x="2438400" y="1066800"/>
              <a:ext cx="1752600" cy="1600200"/>
            </a:xfrm>
            <a:prstGeom prst="round2DiagRect">
              <a:avLst>
                <a:gd name="adj1" fmla="val 16667"/>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a:extLst>
                <a:ext uri="{FF2B5EF4-FFF2-40B4-BE49-F238E27FC236}">
                  <a16:creationId xmlns:a16="http://schemas.microsoft.com/office/drawing/2014/main" id="{A5B54FB2-BBC6-334C-7BAB-3FD89504E8BF}"/>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a:extLst>
                <a:ext uri="{FF2B5EF4-FFF2-40B4-BE49-F238E27FC236}">
                  <a16:creationId xmlns:a16="http://schemas.microsoft.com/office/drawing/2014/main" id="{6BD46497-6F92-4C12-3842-0E97561D6DD8}"/>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D8539BED-969E-CA23-DD73-549EC84F797E}"/>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a:extLst>
                <a:ext uri="{FF2B5EF4-FFF2-40B4-BE49-F238E27FC236}">
                  <a16:creationId xmlns:a16="http://schemas.microsoft.com/office/drawing/2014/main" id="{DA6BCFE9-C8A1-B38E-53B6-04A5A832E1C8}"/>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Trapezoid 418">
              <a:extLst>
                <a:ext uri="{FF2B5EF4-FFF2-40B4-BE49-F238E27FC236}">
                  <a16:creationId xmlns:a16="http://schemas.microsoft.com/office/drawing/2014/main" id="{A7CDE67D-2D22-B6C4-B0F8-1193E10A3643}"/>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41C64A71-1F74-B6B4-522D-2E408A12403B}"/>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A021FDDE-6CCE-5AD6-9316-539278282B8B}"/>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2" name="Group 57">
              <a:extLst>
                <a:ext uri="{FF2B5EF4-FFF2-40B4-BE49-F238E27FC236}">
                  <a16:creationId xmlns:a16="http://schemas.microsoft.com/office/drawing/2014/main" id="{56937972-633F-4F28-6B8D-11390ED75B95}"/>
                </a:ext>
              </a:extLst>
            </p:cNvPr>
            <p:cNvGrpSpPr/>
            <p:nvPr/>
          </p:nvGrpSpPr>
          <p:grpSpPr>
            <a:xfrm>
              <a:off x="2590800" y="3733800"/>
              <a:ext cx="1524000" cy="506039"/>
              <a:chOff x="6096000" y="1376597"/>
              <a:chExt cx="3810000" cy="1867525"/>
            </a:xfrm>
          </p:grpSpPr>
          <p:grpSp>
            <p:nvGrpSpPr>
              <p:cNvPr id="447" name="Group 34">
                <a:extLst>
                  <a:ext uri="{FF2B5EF4-FFF2-40B4-BE49-F238E27FC236}">
                    <a16:creationId xmlns:a16="http://schemas.microsoft.com/office/drawing/2014/main" id="{12D5ADD1-17D0-4D81-03B2-D20906024D7F}"/>
                  </a:ext>
                </a:extLst>
              </p:cNvPr>
              <p:cNvGrpSpPr/>
              <p:nvPr/>
            </p:nvGrpSpPr>
            <p:grpSpPr>
              <a:xfrm>
                <a:off x="6096000" y="1447800"/>
                <a:ext cx="3810000" cy="1752600"/>
                <a:chOff x="4800600" y="183630"/>
                <a:chExt cx="5791200" cy="1311639"/>
              </a:xfrm>
            </p:grpSpPr>
            <p:grpSp>
              <p:nvGrpSpPr>
                <p:cNvPr id="458" name="Group 28">
                  <a:extLst>
                    <a:ext uri="{FF2B5EF4-FFF2-40B4-BE49-F238E27FC236}">
                      <a16:creationId xmlns:a16="http://schemas.microsoft.com/office/drawing/2014/main" id="{1F3C2EB5-53BA-218B-430E-6F6A44F3E573}"/>
                    </a:ext>
                  </a:extLst>
                </p:cNvPr>
                <p:cNvGrpSpPr/>
                <p:nvPr/>
              </p:nvGrpSpPr>
              <p:grpSpPr>
                <a:xfrm>
                  <a:off x="4800600" y="184879"/>
                  <a:ext cx="2895600" cy="1295400"/>
                  <a:chOff x="4800600" y="184879"/>
                  <a:chExt cx="2895600" cy="1295400"/>
                </a:xfrm>
              </p:grpSpPr>
              <p:sp>
                <p:nvSpPr>
                  <p:cNvPr id="464" name="Flowchart: Decision 463">
                    <a:extLst>
                      <a:ext uri="{FF2B5EF4-FFF2-40B4-BE49-F238E27FC236}">
                        <a16:creationId xmlns:a16="http://schemas.microsoft.com/office/drawing/2014/main" id="{E5458DC8-B10A-EAC5-1B1B-CB8E546233FC}"/>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Flowchart: Decision 464">
                    <a:extLst>
                      <a:ext uri="{FF2B5EF4-FFF2-40B4-BE49-F238E27FC236}">
                        <a16:creationId xmlns:a16="http://schemas.microsoft.com/office/drawing/2014/main" id="{02ED09B8-39F4-2D56-9E5F-1AB30685901E}"/>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4-Point Star 305">
                    <a:extLst>
                      <a:ext uri="{FF2B5EF4-FFF2-40B4-BE49-F238E27FC236}">
                        <a16:creationId xmlns:a16="http://schemas.microsoft.com/office/drawing/2014/main" id="{3C41A5DD-BD5B-E0EA-E7CD-3E30473DC331}"/>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9" name="Group 29">
                  <a:extLst>
                    <a:ext uri="{FF2B5EF4-FFF2-40B4-BE49-F238E27FC236}">
                      <a16:creationId xmlns:a16="http://schemas.microsoft.com/office/drawing/2014/main" id="{5271F570-B9FC-53A5-68A5-2148F3CF10D0}"/>
                    </a:ext>
                  </a:extLst>
                </p:cNvPr>
                <p:cNvGrpSpPr/>
                <p:nvPr/>
              </p:nvGrpSpPr>
              <p:grpSpPr>
                <a:xfrm>
                  <a:off x="7696200" y="183630"/>
                  <a:ext cx="2895600" cy="1295400"/>
                  <a:chOff x="4800600" y="184879"/>
                  <a:chExt cx="2895600" cy="1295400"/>
                </a:xfrm>
              </p:grpSpPr>
              <p:sp>
                <p:nvSpPr>
                  <p:cNvPr id="461" name="Flowchart: Decision 460">
                    <a:extLst>
                      <a:ext uri="{FF2B5EF4-FFF2-40B4-BE49-F238E27FC236}">
                        <a16:creationId xmlns:a16="http://schemas.microsoft.com/office/drawing/2014/main" id="{BE8E2EF9-1ED7-290F-4380-03B331B87188}"/>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Flowchart: Decision 461">
                    <a:extLst>
                      <a:ext uri="{FF2B5EF4-FFF2-40B4-BE49-F238E27FC236}">
                        <a16:creationId xmlns:a16="http://schemas.microsoft.com/office/drawing/2014/main" id="{831970F3-9891-A4BC-5ABD-5373881BE0A1}"/>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4-Point Star 302">
                    <a:extLst>
                      <a:ext uri="{FF2B5EF4-FFF2-40B4-BE49-F238E27FC236}">
                        <a16:creationId xmlns:a16="http://schemas.microsoft.com/office/drawing/2014/main" id="{3A0DB5F5-1AE9-0128-B1BA-D2096E302A41}"/>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0" name="4-Point Star 299">
                  <a:extLst>
                    <a:ext uri="{FF2B5EF4-FFF2-40B4-BE49-F238E27FC236}">
                      <a16:creationId xmlns:a16="http://schemas.microsoft.com/office/drawing/2014/main" id="{13995C93-B43A-287A-E7B6-2535388DD4E5}"/>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8" name="Oval 447">
                <a:extLst>
                  <a:ext uri="{FF2B5EF4-FFF2-40B4-BE49-F238E27FC236}">
                    <a16:creationId xmlns:a16="http://schemas.microsoft.com/office/drawing/2014/main" id="{3780A22C-2577-9048-0F87-942698241D9B}"/>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Oval 448">
                <a:extLst>
                  <a:ext uri="{FF2B5EF4-FFF2-40B4-BE49-F238E27FC236}">
                    <a16:creationId xmlns:a16="http://schemas.microsoft.com/office/drawing/2014/main" id="{F1966B41-A8F8-6D5D-73B5-2C3F661F0C29}"/>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449">
                <a:extLst>
                  <a:ext uri="{FF2B5EF4-FFF2-40B4-BE49-F238E27FC236}">
                    <a16:creationId xmlns:a16="http://schemas.microsoft.com/office/drawing/2014/main" id="{EFD5F2AC-45E3-DB16-B890-65A10A756220}"/>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Oval 450">
                <a:extLst>
                  <a:ext uri="{FF2B5EF4-FFF2-40B4-BE49-F238E27FC236}">
                    <a16:creationId xmlns:a16="http://schemas.microsoft.com/office/drawing/2014/main" id="{16CED9EA-FB2F-D641-21C8-D1247F06ED04}"/>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3A46ED27-50C0-170B-6B73-E23BC48A6331}"/>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452">
                <a:extLst>
                  <a:ext uri="{FF2B5EF4-FFF2-40B4-BE49-F238E27FC236}">
                    <a16:creationId xmlns:a16="http://schemas.microsoft.com/office/drawing/2014/main" id="{78C267F5-8533-AECF-DA39-81D88A9C7A9D}"/>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a:extLst>
                  <a:ext uri="{FF2B5EF4-FFF2-40B4-BE49-F238E27FC236}">
                    <a16:creationId xmlns:a16="http://schemas.microsoft.com/office/drawing/2014/main" id="{52326F38-9627-A621-F097-A7DDEF3BEFD8}"/>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Oval 454">
                <a:extLst>
                  <a:ext uri="{FF2B5EF4-FFF2-40B4-BE49-F238E27FC236}">
                    <a16:creationId xmlns:a16="http://schemas.microsoft.com/office/drawing/2014/main" id="{14B134CF-9EC4-B9B5-F36F-601AD84A6F75}"/>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Oval 455">
                <a:extLst>
                  <a:ext uri="{FF2B5EF4-FFF2-40B4-BE49-F238E27FC236}">
                    <a16:creationId xmlns:a16="http://schemas.microsoft.com/office/drawing/2014/main" id="{FF8415A0-2FCF-CF23-D0E1-58C29D3F7036}"/>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a:extLst>
                  <a:ext uri="{FF2B5EF4-FFF2-40B4-BE49-F238E27FC236}">
                    <a16:creationId xmlns:a16="http://schemas.microsoft.com/office/drawing/2014/main" id="{DD494C6C-C211-A1A9-13B8-ECD9FA41C089}"/>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3" name="Flowchart: Delay 422">
              <a:extLst>
                <a:ext uri="{FF2B5EF4-FFF2-40B4-BE49-F238E27FC236}">
                  <a16:creationId xmlns:a16="http://schemas.microsoft.com/office/drawing/2014/main" id="{2A8BF23D-F562-7796-29DC-C9092172A225}"/>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4" name="Group 58">
              <a:extLst>
                <a:ext uri="{FF2B5EF4-FFF2-40B4-BE49-F238E27FC236}">
                  <a16:creationId xmlns:a16="http://schemas.microsoft.com/office/drawing/2014/main" id="{2FE764E2-A107-5EEE-E49E-4B3618450178}"/>
                </a:ext>
              </a:extLst>
            </p:cNvPr>
            <p:cNvGrpSpPr/>
            <p:nvPr/>
          </p:nvGrpSpPr>
          <p:grpSpPr>
            <a:xfrm>
              <a:off x="2514600" y="1066800"/>
              <a:ext cx="1524000" cy="506039"/>
              <a:chOff x="6096000" y="1376597"/>
              <a:chExt cx="3810000" cy="1867525"/>
            </a:xfrm>
          </p:grpSpPr>
          <p:grpSp>
            <p:nvGrpSpPr>
              <p:cNvPr id="427" name="Group 34">
                <a:extLst>
                  <a:ext uri="{FF2B5EF4-FFF2-40B4-BE49-F238E27FC236}">
                    <a16:creationId xmlns:a16="http://schemas.microsoft.com/office/drawing/2014/main" id="{DC63B15D-9215-5CC4-4786-5A7A541B4CBC}"/>
                  </a:ext>
                </a:extLst>
              </p:cNvPr>
              <p:cNvGrpSpPr/>
              <p:nvPr/>
            </p:nvGrpSpPr>
            <p:grpSpPr>
              <a:xfrm>
                <a:off x="6096000" y="1447800"/>
                <a:ext cx="3810000" cy="1752600"/>
                <a:chOff x="4800600" y="183630"/>
                <a:chExt cx="5791200" cy="1311639"/>
              </a:xfrm>
            </p:grpSpPr>
            <p:grpSp>
              <p:nvGrpSpPr>
                <p:cNvPr id="438" name="Group 308">
                  <a:extLst>
                    <a:ext uri="{FF2B5EF4-FFF2-40B4-BE49-F238E27FC236}">
                      <a16:creationId xmlns:a16="http://schemas.microsoft.com/office/drawing/2014/main" id="{E2A8A792-C04B-965A-DD1C-61BD9420313F}"/>
                    </a:ext>
                  </a:extLst>
                </p:cNvPr>
                <p:cNvGrpSpPr/>
                <p:nvPr/>
              </p:nvGrpSpPr>
              <p:grpSpPr>
                <a:xfrm>
                  <a:off x="4800600" y="184879"/>
                  <a:ext cx="2895600" cy="1295400"/>
                  <a:chOff x="4800600" y="184879"/>
                  <a:chExt cx="2895600" cy="1295400"/>
                </a:xfrm>
              </p:grpSpPr>
              <p:sp>
                <p:nvSpPr>
                  <p:cNvPr id="444" name="Flowchart: Decision 443">
                    <a:extLst>
                      <a:ext uri="{FF2B5EF4-FFF2-40B4-BE49-F238E27FC236}">
                        <a16:creationId xmlns:a16="http://schemas.microsoft.com/office/drawing/2014/main" id="{8B017887-448E-BA95-03DE-48F2C43BC894}"/>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Flowchart: Decision 444">
                    <a:extLst>
                      <a:ext uri="{FF2B5EF4-FFF2-40B4-BE49-F238E27FC236}">
                        <a16:creationId xmlns:a16="http://schemas.microsoft.com/office/drawing/2014/main" id="{F69354C9-8E19-5276-CDDF-C3E50C5A0176}"/>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4-Point Star 285">
                    <a:extLst>
                      <a:ext uri="{FF2B5EF4-FFF2-40B4-BE49-F238E27FC236}">
                        <a16:creationId xmlns:a16="http://schemas.microsoft.com/office/drawing/2014/main" id="{7E905B3C-5A40-3231-0E0E-97014AA3057F}"/>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9" name="Group 309">
                  <a:extLst>
                    <a:ext uri="{FF2B5EF4-FFF2-40B4-BE49-F238E27FC236}">
                      <a16:creationId xmlns:a16="http://schemas.microsoft.com/office/drawing/2014/main" id="{43F0B7E6-3143-3DE4-65BE-5C1BD28833B9}"/>
                    </a:ext>
                  </a:extLst>
                </p:cNvPr>
                <p:cNvGrpSpPr/>
                <p:nvPr/>
              </p:nvGrpSpPr>
              <p:grpSpPr>
                <a:xfrm>
                  <a:off x="7696200" y="183630"/>
                  <a:ext cx="2895600" cy="1295400"/>
                  <a:chOff x="4800600" y="184879"/>
                  <a:chExt cx="2895600" cy="1295400"/>
                </a:xfrm>
              </p:grpSpPr>
              <p:sp>
                <p:nvSpPr>
                  <p:cNvPr id="441" name="Flowchart: Decision 440">
                    <a:extLst>
                      <a:ext uri="{FF2B5EF4-FFF2-40B4-BE49-F238E27FC236}">
                        <a16:creationId xmlns:a16="http://schemas.microsoft.com/office/drawing/2014/main" id="{90009C69-6AB4-DE31-1457-806AF32935D4}"/>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Flowchart: Decision 441">
                    <a:extLst>
                      <a:ext uri="{FF2B5EF4-FFF2-40B4-BE49-F238E27FC236}">
                        <a16:creationId xmlns:a16="http://schemas.microsoft.com/office/drawing/2014/main" id="{069AFD4E-9672-0EE9-2C28-B860DA8C2F06}"/>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4-Point Star 282">
                    <a:extLst>
                      <a:ext uri="{FF2B5EF4-FFF2-40B4-BE49-F238E27FC236}">
                        <a16:creationId xmlns:a16="http://schemas.microsoft.com/office/drawing/2014/main" id="{0B71108F-73AF-4C52-27E0-C0AFF09C10EC}"/>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0" name="4-Point Star 279">
                  <a:extLst>
                    <a:ext uri="{FF2B5EF4-FFF2-40B4-BE49-F238E27FC236}">
                      <a16:creationId xmlns:a16="http://schemas.microsoft.com/office/drawing/2014/main" id="{3BC11FA2-F4F0-80EE-72EE-F3078B6C514F}"/>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8" name="Oval 427">
                <a:extLst>
                  <a:ext uri="{FF2B5EF4-FFF2-40B4-BE49-F238E27FC236}">
                    <a16:creationId xmlns:a16="http://schemas.microsoft.com/office/drawing/2014/main" id="{0484B282-ED73-B0EC-4DA8-B97E520D675E}"/>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2C64FFFF-8DC5-629A-BA6D-CBF6D04CFD8A}"/>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a:extLst>
                  <a:ext uri="{FF2B5EF4-FFF2-40B4-BE49-F238E27FC236}">
                    <a16:creationId xmlns:a16="http://schemas.microsoft.com/office/drawing/2014/main" id="{D96C0CF5-4F77-129C-B89D-B806BB51E2EF}"/>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a:extLst>
                  <a:ext uri="{FF2B5EF4-FFF2-40B4-BE49-F238E27FC236}">
                    <a16:creationId xmlns:a16="http://schemas.microsoft.com/office/drawing/2014/main" id="{F0085116-0583-E9D1-7B1F-11A31E55458E}"/>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Oval 431">
                <a:extLst>
                  <a:ext uri="{FF2B5EF4-FFF2-40B4-BE49-F238E27FC236}">
                    <a16:creationId xmlns:a16="http://schemas.microsoft.com/office/drawing/2014/main" id="{6C98BA3B-ADA8-3C08-7EB5-DCE1EFD20D46}"/>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a:extLst>
                  <a:ext uri="{FF2B5EF4-FFF2-40B4-BE49-F238E27FC236}">
                    <a16:creationId xmlns:a16="http://schemas.microsoft.com/office/drawing/2014/main" id="{44D8FC9A-41D4-2B70-7C1C-A3F0BB043A8E}"/>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CE73245B-1BE5-3780-786C-A6118E3BBF50}"/>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211A2F06-EB4B-6727-CCF9-A6897CB91E89}"/>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Oval 435">
                <a:extLst>
                  <a:ext uri="{FF2B5EF4-FFF2-40B4-BE49-F238E27FC236}">
                    <a16:creationId xmlns:a16="http://schemas.microsoft.com/office/drawing/2014/main" id="{7CD52BD7-3471-5F3B-EA29-CDEBF02367CC}"/>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Oval 436">
                <a:extLst>
                  <a:ext uri="{FF2B5EF4-FFF2-40B4-BE49-F238E27FC236}">
                    <a16:creationId xmlns:a16="http://schemas.microsoft.com/office/drawing/2014/main" id="{0D3B0C92-5301-8C9D-44B9-FB95B4D1E649}"/>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5" name="Round Diagonal Corner Rectangle 264">
              <a:extLst>
                <a:ext uri="{FF2B5EF4-FFF2-40B4-BE49-F238E27FC236}">
                  <a16:creationId xmlns:a16="http://schemas.microsoft.com/office/drawing/2014/main" id="{4B7A3932-C832-2B71-2C2A-F35C1FA849D8}"/>
                </a:ext>
              </a:extLst>
            </p:cNvPr>
            <p:cNvSpPr/>
            <p:nvPr/>
          </p:nvSpPr>
          <p:spPr>
            <a:xfrm rot="18262111">
              <a:off x="2971800" y="2362200"/>
              <a:ext cx="685800" cy="685800"/>
            </a:xfrm>
            <a:prstGeom prst="round2DiagRect">
              <a:avLst>
                <a:gd name="adj1" fmla="val 50000"/>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AF240B94-84BE-13A4-5766-DEC8A3680B40}"/>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003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124200" y="152401"/>
            <a:ext cx="5867400" cy="461665"/>
          </a:xfrm>
          <a:prstGeom prst="rect">
            <a:avLst/>
          </a:prstGeom>
          <a:noFill/>
        </p:spPr>
        <p:txBody>
          <a:bodyPr wrap="square" rtlCol="0">
            <a:spAutoFit/>
          </a:bodyPr>
          <a:lstStyle/>
          <a:p>
            <a:pPr algn="ctr"/>
            <a:r>
              <a:rPr lang="en-US" sz="2400" dirty="0">
                <a:solidFill>
                  <a:schemeClr val="bg1"/>
                </a:solidFill>
              </a:rPr>
              <a:t>Paul and Silas are Thrown in Prison</a:t>
            </a:r>
          </a:p>
        </p:txBody>
      </p:sp>
      <p:pic>
        <p:nvPicPr>
          <p:cNvPr id="8" name="Picture 18" descr="https://encrypted-tbn1.gstatic.com/images?q=tbn:ANd9GcSmWMbhUkpZsJW-v2CIJq2N_VS053nDWB_rNfuOY455jfDCXGlX"/>
          <p:cNvPicPr>
            <a:picLocks noChangeAspect="1" noChangeArrowheads="1"/>
          </p:cNvPicPr>
          <p:nvPr/>
        </p:nvPicPr>
        <p:blipFill>
          <a:blip r:embed="rId3" cstate="print"/>
          <a:srcRect/>
          <a:stretch>
            <a:fillRect/>
          </a:stretch>
        </p:blipFill>
        <p:spPr bwMode="auto">
          <a:xfrm>
            <a:off x="1998613" y="87086"/>
            <a:ext cx="1630413" cy="1948543"/>
          </a:xfrm>
          <a:prstGeom prst="rect">
            <a:avLst/>
          </a:prstGeom>
          <a:noFill/>
        </p:spPr>
      </p:pic>
      <p:pic>
        <p:nvPicPr>
          <p:cNvPr id="11" name="Picture 16" descr="https://encrypted-tbn1.gstatic.com/images?q=tbn:ANd9GcQyM2-dmZh0gc-AQVrjdheEIZT43ThVzA5dSreO2wXu_upgDMMRAQ"/>
          <p:cNvPicPr>
            <a:picLocks noChangeAspect="1" noChangeArrowheads="1"/>
          </p:cNvPicPr>
          <p:nvPr/>
        </p:nvPicPr>
        <p:blipFill>
          <a:blip r:embed="rId4" cstate="print"/>
          <a:srcRect/>
          <a:stretch>
            <a:fillRect/>
          </a:stretch>
        </p:blipFill>
        <p:spPr bwMode="auto">
          <a:xfrm>
            <a:off x="8371116" y="163286"/>
            <a:ext cx="2619375" cy="1743076"/>
          </a:xfrm>
          <a:prstGeom prst="rect">
            <a:avLst/>
          </a:prstGeom>
          <a:noFill/>
        </p:spPr>
      </p:pic>
      <p:sp>
        <p:nvSpPr>
          <p:cNvPr id="13" name="TextBox 12"/>
          <p:cNvSpPr txBox="1"/>
          <p:nvPr/>
        </p:nvSpPr>
        <p:spPr>
          <a:xfrm>
            <a:off x="4637314" y="729344"/>
            <a:ext cx="3211286" cy="707886"/>
          </a:xfrm>
          <a:prstGeom prst="rect">
            <a:avLst/>
          </a:prstGeom>
          <a:noFill/>
        </p:spPr>
        <p:txBody>
          <a:bodyPr wrap="square" rtlCol="0">
            <a:spAutoFit/>
          </a:bodyPr>
          <a:lstStyle/>
          <a:p>
            <a:pPr algn="ctr"/>
            <a:r>
              <a:rPr lang="en-US" sz="2000" dirty="0">
                <a:solidFill>
                  <a:schemeClr val="bg1"/>
                </a:solidFill>
              </a:rPr>
              <a:t>They are taken before the rulers and beaten</a:t>
            </a:r>
          </a:p>
        </p:txBody>
      </p:sp>
      <p:sp>
        <p:nvSpPr>
          <p:cNvPr id="14" name="TextBox 13"/>
          <p:cNvSpPr txBox="1"/>
          <p:nvPr/>
        </p:nvSpPr>
        <p:spPr>
          <a:xfrm>
            <a:off x="4180114" y="1491344"/>
            <a:ext cx="4201886" cy="707886"/>
          </a:xfrm>
          <a:prstGeom prst="rect">
            <a:avLst/>
          </a:prstGeom>
          <a:noFill/>
        </p:spPr>
        <p:txBody>
          <a:bodyPr wrap="square" rtlCol="0">
            <a:spAutoFit/>
          </a:bodyPr>
          <a:lstStyle/>
          <a:p>
            <a:r>
              <a:rPr lang="en-US" sz="2000" dirty="0">
                <a:solidFill>
                  <a:schemeClr val="bg1"/>
                </a:solidFill>
              </a:rPr>
              <a:t>A jailor is put in charge of them and “made feet fast in the stocks.”</a:t>
            </a:r>
          </a:p>
        </p:txBody>
      </p:sp>
      <p:grpSp>
        <p:nvGrpSpPr>
          <p:cNvPr id="35" name="Group 34"/>
          <p:cNvGrpSpPr/>
          <p:nvPr/>
        </p:nvGrpSpPr>
        <p:grpSpPr>
          <a:xfrm>
            <a:off x="7881258" y="2547257"/>
            <a:ext cx="1771650" cy="2707141"/>
            <a:chOff x="7881258" y="2547257"/>
            <a:chExt cx="1771650" cy="2707141"/>
          </a:xfrm>
        </p:grpSpPr>
        <p:cxnSp>
          <p:nvCxnSpPr>
            <p:cNvPr id="32" name="Straight Connector 31"/>
            <p:cNvCxnSpPr/>
            <p:nvPr/>
          </p:nvCxnSpPr>
          <p:spPr>
            <a:xfrm rot="-120000" flipH="1">
              <a:off x="8686800" y="2852057"/>
              <a:ext cx="32657" cy="8817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2" descr="https://encrypted-tbn3.gstatic.com/images?q=tbn:ANd9GcQgR01wrQSBwbnXstuiPTzekO49UpkjwT35aIoIEThpfC3wuv1S"/>
            <p:cNvPicPr>
              <a:picLocks noChangeAspect="1" noChangeArrowheads="1"/>
            </p:cNvPicPr>
            <p:nvPr/>
          </p:nvPicPr>
          <p:blipFill>
            <a:blip r:embed="rId5" cstate="print"/>
            <a:srcRect/>
            <a:stretch>
              <a:fillRect/>
            </a:stretch>
          </p:blipFill>
          <p:spPr bwMode="auto">
            <a:xfrm>
              <a:off x="7881258" y="3606573"/>
              <a:ext cx="1771650" cy="1647825"/>
            </a:xfrm>
            <a:prstGeom prst="rect">
              <a:avLst/>
            </a:prstGeom>
            <a:noFill/>
          </p:spPr>
        </p:pic>
        <p:sp>
          <p:nvSpPr>
            <p:cNvPr id="20" name="TextBox 19"/>
            <p:cNvSpPr txBox="1"/>
            <p:nvPr/>
          </p:nvSpPr>
          <p:spPr>
            <a:xfrm>
              <a:off x="7994468" y="2547257"/>
              <a:ext cx="1556657" cy="369332"/>
            </a:xfrm>
            <a:prstGeom prst="rect">
              <a:avLst/>
            </a:prstGeom>
            <a:solidFill>
              <a:schemeClr val="accent5">
                <a:lumMod val="75000"/>
              </a:schemeClr>
            </a:solidFill>
          </p:spPr>
          <p:txBody>
            <a:bodyPr wrap="square" rtlCol="0">
              <a:spAutoFit/>
            </a:bodyPr>
            <a:lstStyle/>
            <a:p>
              <a:r>
                <a:rPr lang="en-US" dirty="0">
                  <a:solidFill>
                    <a:schemeClr val="bg1"/>
                  </a:solidFill>
                </a:rPr>
                <a:t>Acts 16:31-32</a:t>
              </a:r>
            </a:p>
          </p:txBody>
        </p:sp>
      </p:grpSp>
      <p:grpSp>
        <p:nvGrpSpPr>
          <p:cNvPr id="29" name="Group 28"/>
          <p:cNvGrpSpPr/>
          <p:nvPr/>
        </p:nvGrpSpPr>
        <p:grpSpPr>
          <a:xfrm>
            <a:off x="1868258" y="2547257"/>
            <a:ext cx="1727201" cy="4147458"/>
            <a:chOff x="1868258" y="2547257"/>
            <a:chExt cx="1727201" cy="4147458"/>
          </a:xfrm>
        </p:grpSpPr>
        <p:cxnSp>
          <p:nvCxnSpPr>
            <p:cNvPr id="26" name="Straight Connector 25"/>
            <p:cNvCxnSpPr/>
            <p:nvPr/>
          </p:nvCxnSpPr>
          <p:spPr>
            <a:xfrm flipH="1">
              <a:off x="2667000" y="2764972"/>
              <a:ext cx="21772" cy="18179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107475" y="2547257"/>
              <a:ext cx="1219200" cy="369332"/>
            </a:xfrm>
            <a:prstGeom prst="rect">
              <a:avLst/>
            </a:prstGeom>
            <a:solidFill>
              <a:schemeClr val="accent5">
                <a:lumMod val="75000"/>
              </a:schemeClr>
            </a:solidFill>
          </p:spPr>
          <p:txBody>
            <a:bodyPr wrap="square" rtlCol="0">
              <a:spAutoFit/>
            </a:bodyPr>
            <a:lstStyle/>
            <a:p>
              <a:r>
                <a:rPr lang="en-US" dirty="0">
                  <a:solidFill>
                    <a:schemeClr val="bg1"/>
                  </a:solidFill>
                </a:rPr>
                <a:t>Acts 16:26</a:t>
              </a:r>
            </a:p>
          </p:txBody>
        </p:sp>
        <p:pic>
          <p:nvPicPr>
            <p:cNvPr id="8194" name="Picture 2" descr="Image result for acts 16: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8258" y="4381500"/>
              <a:ext cx="1727201" cy="23132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3855721" y="2536370"/>
            <a:ext cx="1502227" cy="2482291"/>
            <a:chOff x="3855721" y="2536370"/>
            <a:chExt cx="1502227" cy="2482291"/>
          </a:xfrm>
        </p:grpSpPr>
        <p:cxnSp>
          <p:nvCxnSpPr>
            <p:cNvPr id="28" name="Straight Connector 27"/>
            <p:cNvCxnSpPr/>
            <p:nvPr/>
          </p:nvCxnSpPr>
          <p:spPr>
            <a:xfrm flipH="1">
              <a:off x="4626428" y="2819400"/>
              <a:ext cx="21772" cy="7075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855721" y="2536370"/>
              <a:ext cx="1502227" cy="369332"/>
            </a:xfrm>
            <a:prstGeom prst="rect">
              <a:avLst/>
            </a:prstGeom>
            <a:solidFill>
              <a:schemeClr val="accent5">
                <a:lumMod val="75000"/>
              </a:schemeClr>
            </a:solidFill>
          </p:spPr>
          <p:txBody>
            <a:bodyPr wrap="square" rtlCol="0">
              <a:spAutoFit/>
            </a:bodyPr>
            <a:lstStyle/>
            <a:p>
              <a:r>
                <a:rPr lang="en-US" dirty="0">
                  <a:solidFill>
                    <a:schemeClr val="bg1"/>
                  </a:solidFill>
                </a:rPr>
                <a:t>Acts 16:27-28</a:t>
              </a:r>
            </a:p>
          </p:txBody>
        </p:sp>
        <p:pic>
          <p:nvPicPr>
            <p:cNvPr id="8196" name="Picture 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2636" y="3322637"/>
              <a:ext cx="1449570" cy="16960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744730" y="2514599"/>
            <a:ext cx="1858180" cy="4027714"/>
            <a:chOff x="5744730" y="2514599"/>
            <a:chExt cx="1858180" cy="4027714"/>
          </a:xfrm>
        </p:grpSpPr>
        <p:cxnSp>
          <p:nvCxnSpPr>
            <p:cNvPr id="30" name="Straight Connector 29"/>
            <p:cNvCxnSpPr/>
            <p:nvPr/>
          </p:nvCxnSpPr>
          <p:spPr>
            <a:xfrm rot="-60000" flipH="1">
              <a:off x="6629400" y="2797628"/>
              <a:ext cx="32657" cy="16981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86994" y="2514599"/>
              <a:ext cx="1578428" cy="369332"/>
            </a:xfrm>
            <a:prstGeom prst="rect">
              <a:avLst/>
            </a:prstGeom>
            <a:solidFill>
              <a:schemeClr val="accent5">
                <a:lumMod val="75000"/>
              </a:schemeClr>
            </a:solidFill>
          </p:spPr>
          <p:txBody>
            <a:bodyPr wrap="square" rtlCol="0">
              <a:spAutoFit/>
            </a:bodyPr>
            <a:lstStyle/>
            <a:p>
              <a:r>
                <a:rPr lang="en-US" dirty="0">
                  <a:solidFill>
                    <a:schemeClr val="bg1"/>
                  </a:solidFill>
                </a:rPr>
                <a:t>Acts 16:29-30</a:t>
              </a:r>
            </a:p>
          </p:txBody>
        </p:sp>
        <p:pic>
          <p:nvPicPr>
            <p:cNvPr id="8200" name="Picture 8" descr="Image result for acts 16:2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44730" y="4307792"/>
              <a:ext cx="1858180" cy="22345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217714" y="2547258"/>
            <a:ext cx="1524000" cy="2830285"/>
            <a:chOff x="217714" y="2547258"/>
            <a:chExt cx="1524000" cy="2830285"/>
          </a:xfrm>
        </p:grpSpPr>
        <p:grpSp>
          <p:nvGrpSpPr>
            <p:cNvPr id="27" name="Group 26"/>
            <p:cNvGrpSpPr/>
            <p:nvPr/>
          </p:nvGrpSpPr>
          <p:grpSpPr>
            <a:xfrm>
              <a:off x="359229" y="2547258"/>
              <a:ext cx="1219200" cy="859971"/>
              <a:chOff x="359229" y="2547258"/>
              <a:chExt cx="1219200" cy="859971"/>
            </a:xfrm>
          </p:grpSpPr>
          <p:cxnSp>
            <p:nvCxnSpPr>
              <p:cNvPr id="5" name="Straight Connector 4"/>
              <p:cNvCxnSpPr/>
              <p:nvPr/>
            </p:nvCxnSpPr>
            <p:spPr>
              <a:xfrm flipH="1">
                <a:off x="936171" y="2699657"/>
                <a:ext cx="21772" cy="7075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59229" y="2547258"/>
                <a:ext cx="1219200" cy="369332"/>
              </a:xfrm>
              <a:prstGeom prst="rect">
                <a:avLst/>
              </a:prstGeom>
              <a:solidFill>
                <a:schemeClr val="accent5">
                  <a:lumMod val="75000"/>
                </a:schemeClr>
              </a:solidFill>
            </p:spPr>
            <p:txBody>
              <a:bodyPr wrap="square" rtlCol="0">
                <a:spAutoFit/>
              </a:bodyPr>
              <a:lstStyle/>
              <a:p>
                <a:r>
                  <a:rPr lang="en-US" dirty="0">
                    <a:solidFill>
                      <a:schemeClr val="bg1"/>
                    </a:solidFill>
                  </a:rPr>
                  <a:t>Acts 16:25</a:t>
                </a:r>
              </a:p>
            </p:txBody>
          </p:sp>
        </p:grpSp>
        <p:pic>
          <p:nvPicPr>
            <p:cNvPr id="43" name="Picture 6" descr="https://encrypted-tbn3.gstatic.com/images?q=tbn:ANd9GcRw6NxM3J1LW0eI-6GIxAq3EOAe7yMmKpOVWyQ2Ic9nnlN2uJF6"/>
            <p:cNvPicPr>
              <a:picLocks noChangeAspect="1" noChangeArrowheads="1"/>
            </p:cNvPicPr>
            <p:nvPr/>
          </p:nvPicPr>
          <p:blipFill rotWithShape="1">
            <a:blip r:embed="rId9" cstate="print"/>
            <a:srcRect r="16667" b="14068"/>
            <a:stretch/>
          </p:blipFill>
          <p:spPr bwMode="auto">
            <a:xfrm>
              <a:off x="217714" y="3233058"/>
              <a:ext cx="1524000" cy="2144485"/>
            </a:xfrm>
            <a:prstGeom prst="rect">
              <a:avLst/>
            </a:prstGeom>
            <a:noFill/>
          </p:spPr>
        </p:pic>
      </p:grpSp>
      <p:grpSp>
        <p:nvGrpSpPr>
          <p:cNvPr id="40" name="Group 39"/>
          <p:cNvGrpSpPr/>
          <p:nvPr/>
        </p:nvGrpSpPr>
        <p:grpSpPr>
          <a:xfrm>
            <a:off x="9862456" y="2569028"/>
            <a:ext cx="2035629" cy="4164373"/>
            <a:chOff x="9862456" y="2569028"/>
            <a:chExt cx="2035629" cy="4164373"/>
          </a:xfrm>
        </p:grpSpPr>
        <p:grpSp>
          <p:nvGrpSpPr>
            <p:cNvPr id="38" name="Group 37"/>
            <p:cNvGrpSpPr/>
            <p:nvPr/>
          </p:nvGrpSpPr>
          <p:grpSpPr>
            <a:xfrm>
              <a:off x="9862456" y="2569028"/>
              <a:ext cx="1981201" cy="2746378"/>
              <a:chOff x="9862456" y="2569028"/>
              <a:chExt cx="1981201" cy="2746378"/>
            </a:xfrm>
          </p:grpSpPr>
          <p:grpSp>
            <p:nvGrpSpPr>
              <p:cNvPr id="36" name="Group 35"/>
              <p:cNvGrpSpPr/>
              <p:nvPr/>
            </p:nvGrpSpPr>
            <p:grpSpPr>
              <a:xfrm>
                <a:off x="10080171" y="2569028"/>
                <a:ext cx="1534885" cy="1404258"/>
                <a:chOff x="10080171" y="2569028"/>
                <a:chExt cx="1534885" cy="1404258"/>
              </a:xfrm>
            </p:grpSpPr>
            <p:cxnSp>
              <p:nvCxnSpPr>
                <p:cNvPr id="34" name="Straight Connector 33"/>
                <p:cNvCxnSpPr/>
                <p:nvPr/>
              </p:nvCxnSpPr>
              <p:spPr>
                <a:xfrm rot="120000">
                  <a:off x="10913863" y="2895298"/>
                  <a:ext cx="26280" cy="10779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080171" y="2569028"/>
                  <a:ext cx="1534885" cy="369332"/>
                </a:xfrm>
                <a:prstGeom prst="rect">
                  <a:avLst/>
                </a:prstGeom>
                <a:solidFill>
                  <a:schemeClr val="accent5">
                    <a:lumMod val="75000"/>
                  </a:schemeClr>
                </a:solidFill>
              </p:spPr>
              <p:txBody>
                <a:bodyPr wrap="square" rtlCol="0">
                  <a:spAutoFit/>
                </a:bodyPr>
                <a:lstStyle/>
                <a:p>
                  <a:r>
                    <a:rPr lang="en-US" dirty="0">
                      <a:solidFill>
                        <a:schemeClr val="bg1"/>
                      </a:solidFill>
                    </a:rPr>
                    <a:t>Acts 16:33-34</a:t>
                  </a:r>
                </a:p>
              </p:txBody>
            </p:sp>
          </p:grpSp>
          <p:pic>
            <p:nvPicPr>
              <p:cNvPr id="45" name="Picture 2" descr="Paul in Prison, by Karen Anne Graeser"/>
              <p:cNvPicPr>
                <a:picLocks noChangeAspect="1" noChangeArrowheads="1"/>
              </p:cNvPicPr>
              <p:nvPr/>
            </p:nvPicPr>
            <p:blipFill>
              <a:blip r:embed="rId10" cstate="print"/>
              <a:srcRect r="4000" b="11628"/>
              <a:stretch>
                <a:fillRect/>
              </a:stretch>
            </p:blipFill>
            <p:spPr bwMode="auto">
              <a:xfrm>
                <a:off x="9862456" y="3746955"/>
                <a:ext cx="1981201" cy="1568451"/>
              </a:xfrm>
              <a:prstGeom prst="rect">
                <a:avLst/>
              </a:prstGeom>
              <a:noFill/>
            </p:spPr>
          </p:pic>
        </p:grpSp>
        <p:sp>
          <p:nvSpPr>
            <p:cNvPr id="39" name="Rectangle 38"/>
            <p:cNvSpPr/>
            <p:nvPr/>
          </p:nvSpPr>
          <p:spPr>
            <a:xfrm>
              <a:off x="10025743" y="5533072"/>
              <a:ext cx="1872342" cy="1200329"/>
            </a:xfrm>
            <a:prstGeom prst="rect">
              <a:avLst/>
            </a:prstGeom>
          </p:spPr>
          <p:txBody>
            <a:bodyPr wrap="square">
              <a:spAutoFit/>
            </a:bodyPr>
            <a:lstStyle/>
            <a:p>
              <a:r>
                <a:rPr lang="en-US" dirty="0">
                  <a:solidFill>
                    <a:schemeClr val="bg1"/>
                  </a:solidFill>
                </a:rPr>
                <a:t>Paul washed their wounds, and he was baptized and his household</a:t>
              </a:r>
            </a:p>
          </p:txBody>
        </p:sp>
      </p:grpSp>
    </p:spTree>
    <p:extLst>
      <p:ext uri="{BB962C8B-B14F-4D97-AF65-F5344CB8AC3E}">
        <p14:creationId xmlns:p14="http://schemas.microsoft.com/office/powerpoint/2010/main" val="101134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0943" y="119744"/>
            <a:ext cx="7924800" cy="707886"/>
          </a:xfrm>
          <a:prstGeom prst="rect">
            <a:avLst/>
          </a:prstGeom>
          <a:noFill/>
        </p:spPr>
        <p:txBody>
          <a:bodyPr wrap="square" rtlCol="0">
            <a:spAutoFit/>
          </a:bodyPr>
          <a:lstStyle/>
          <a:p>
            <a:pPr algn="ctr"/>
            <a:r>
              <a:rPr lang="en-US" sz="4000" dirty="0">
                <a:solidFill>
                  <a:schemeClr val="bg1"/>
                </a:solidFill>
              </a:rPr>
              <a:t>Salvation</a:t>
            </a:r>
          </a:p>
        </p:txBody>
      </p:sp>
      <p:sp>
        <p:nvSpPr>
          <p:cNvPr id="18" name="TextBox 17"/>
          <p:cNvSpPr txBox="1"/>
          <p:nvPr/>
        </p:nvSpPr>
        <p:spPr>
          <a:xfrm>
            <a:off x="4201886" y="794658"/>
            <a:ext cx="4267200" cy="461665"/>
          </a:xfrm>
          <a:prstGeom prst="rect">
            <a:avLst/>
          </a:prstGeom>
          <a:noFill/>
        </p:spPr>
        <p:txBody>
          <a:bodyPr wrap="square" rtlCol="0">
            <a:spAutoFit/>
          </a:bodyPr>
          <a:lstStyle/>
          <a:p>
            <a:r>
              <a:rPr lang="en-US" sz="2400" dirty="0">
                <a:solidFill>
                  <a:schemeClr val="bg1"/>
                </a:solidFill>
              </a:rPr>
              <a:t>“What must I do to be saved?”</a:t>
            </a:r>
          </a:p>
        </p:txBody>
      </p:sp>
      <p:grpSp>
        <p:nvGrpSpPr>
          <p:cNvPr id="20" name="Group 19"/>
          <p:cNvGrpSpPr/>
          <p:nvPr/>
        </p:nvGrpSpPr>
        <p:grpSpPr>
          <a:xfrm>
            <a:off x="569264" y="1306304"/>
            <a:ext cx="3289208" cy="2390250"/>
            <a:chOff x="384206" y="4158361"/>
            <a:chExt cx="3289208" cy="2390250"/>
          </a:xfrm>
        </p:grpSpPr>
        <p:grpSp>
          <p:nvGrpSpPr>
            <p:cNvPr id="21" name="Group 20"/>
            <p:cNvGrpSpPr/>
            <p:nvPr/>
          </p:nvGrpSpPr>
          <p:grpSpPr>
            <a:xfrm>
              <a:off x="384206" y="4158361"/>
              <a:ext cx="3289208" cy="2390250"/>
              <a:chOff x="609599" y="833642"/>
              <a:chExt cx="7941747" cy="5771225"/>
            </a:xfrm>
          </p:grpSpPr>
          <p:grpSp>
            <p:nvGrpSpPr>
              <p:cNvPr id="23" name="Group 14"/>
              <p:cNvGrpSpPr/>
              <p:nvPr/>
            </p:nvGrpSpPr>
            <p:grpSpPr>
              <a:xfrm rot="10800000">
                <a:off x="7696200" y="5257800"/>
                <a:ext cx="621450" cy="1347067"/>
                <a:chOff x="7010400" y="381000"/>
                <a:chExt cx="762000" cy="2033666"/>
              </a:xfrm>
            </p:grpSpPr>
            <p:sp>
              <p:nvSpPr>
                <p:cNvPr id="36" name="Rounded Rectangle 3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1"/>
              <p:cNvGrpSpPr/>
              <p:nvPr/>
            </p:nvGrpSpPr>
            <p:grpSpPr>
              <a:xfrm rot="10800000">
                <a:off x="939238" y="4923502"/>
                <a:ext cx="621450" cy="1347067"/>
                <a:chOff x="7010400" y="381000"/>
                <a:chExt cx="762000" cy="2033666"/>
              </a:xfrm>
            </p:grpSpPr>
            <p:sp>
              <p:nvSpPr>
                <p:cNvPr id="34" name="Rounded Rectangle 3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3"/>
              <p:cNvSpPr/>
              <p:nvPr/>
            </p:nvSpPr>
            <p:spPr>
              <a:xfrm>
                <a:off x="7315200" y="1981200"/>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1"/>
              <p:cNvSpPr/>
              <p:nvPr/>
            </p:nvSpPr>
            <p:spPr>
              <a:xfrm>
                <a:off x="609599" y="1643059"/>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899460" y="833642"/>
                <a:ext cx="621450" cy="986197"/>
                <a:chOff x="7031201" y="834275"/>
                <a:chExt cx="762000" cy="1488861"/>
              </a:xfrm>
            </p:grpSpPr>
            <p:sp>
              <p:nvSpPr>
                <p:cNvPr id="32" name="Rounded Rectangle 3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5"/>
                <p:cNvSpPr/>
                <p:nvPr/>
              </p:nvSpPr>
              <p:spPr>
                <a:xfrm>
                  <a:off x="7031201" y="834275"/>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646520" y="1148254"/>
                <a:ext cx="621450" cy="1017899"/>
                <a:chOff x="7087348" y="824753"/>
                <a:chExt cx="762000" cy="1536722"/>
              </a:xfrm>
            </p:grpSpPr>
            <p:sp>
              <p:nvSpPr>
                <p:cNvPr id="30" name="Rounded Rectangle 2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87348" y="824753"/>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p:cNvSpPr/>
            <p:nvPr/>
          </p:nvSpPr>
          <p:spPr>
            <a:xfrm>
              <a:off x="803644" y="4692867"/>
              <a:ext cx="2437759" cy="1323439"/>
            </a:xfrm>
            <a:prstGeom prst="rect">
              <a:avLst/>
            </a:prstGeom>
          </p:spPr>
          <p:txBody>
            <a:bodyPr wrap="square">
              <a:spAutoFit/>
            </a:bodyPr>
            <a:lstStyle/>
            <a:p>
              <a:pPr algn="ctr"/>
              <a:r>
                <a:rPr lang="en-US" sz="1600" b="1" dirty="0"/>
                <a:t>Salvation requires believing in Jesus Christ, and we manifest our belief in Him by being baptized.</a:t>
              </a:r>
              <a:endParaRPr lang="en-US" sz="1600" dirty="0"/>
            </a:p>
          </p:txBody>
        </p:sp>
      </p:grpSp>
      <p:sp>
        <p:nvSpPr>
          <p:cNvPr id="5" name="Rectangle 4"/>
          <p:cNvSpPr/>
          <p:nvPr/>
        </p:nvSpPr>
        <p:spPr>
          <a:xfrm>
            <a:off x="5159828" y="1806752"/>
            <a:ext cx="6487885" cy="2862322"/>
          </a:xfrm>
          <a:prstGeom prst="rect">
            <a:avLst/>
          </a:prstGeom>
        </p:spPr>
        <p:txBody>
          <a:bodyPr wrap="square">
            <a:spAutoFit/>
          </a:bodyPr>
          <a:lstStyle/>
          <a:p>
            <a:r>
              <a:rPr lang="en-US" sz="2000" dirty="0">
                <a:solidFill>
                  <a:schemeClr val="bg1"/>
                </a:solidFill>
              </a:rPr>
              <a:t>“To be saved—or to gain salvation—means to be saved from physical and spiritual death. Because of the Resurrection of Jesus Christ, all people will be resurrected and saved from physical death. People may also be saved from individual spiritual death through the Atonement of Jesus Christ, by their faith in Him, by living in obedience to the laws and ordinances of His gospel, and by serving Him.</a:t>
            </a:r>
          </a:p>
          <a:p>
            <a:endParaRPr lang="en-US" sz="2000" dirty="0">
              <a:solidFill>
                <a:schemeClr val="bg1"/>
              </a:solidFill>
            </a:endParaRPr>
          </a:p>
          <a:p>
            <a:r>
              <a:rPr lang="en-US" sz="2000" dirty="0">
                <a:solidFill>
                  <a:schemeClr val="bg1"/>
                </a:solidFill>
              </a:rPr>
              <a:t>Salvation is an individual matter.”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6486" y="195943"/>
            <a:ext cx="1219200" cy="1524000"/>
          </a:xfrm>
          <a:prstGeom prst="rect">
            <a:avLst/>
          </a:prstGeom>
        </p:spPr>
      </p:pic>
      <p:sp>
        <p:nvSpPr>
          <p:cNvPr id="8" name="Rectangle 7"/>
          <p:cNvSpPr/>
          <p:nvPr/>
        </p:nvSpPr>
        <p:spPr>
          <a:xfrm>
            <a:off x="11749250" y="6412077"/>
            <a:ext cx="442750" cy="369332"/>
          </a:xfrm>
          <a:prstGeom prst="rect">
            <a:avLst/>
          </a:prstGeom>
        </p:spPr>
        <p:txBody>
          <a:bodyPr wrap="none">
            <a:spAutoFit/>
          </a:bodyPr>
          <a:lstStyle/>
          <a:p>
            <a:r>
              <a:rPr lang="en-US" dirty="0">
                <a:solidFill>
                  <a:schemeClr val="bg1"/>
                </a:solidFill>
              </a:rPr>
              <a:t>(6)</a:t>
            </a:r>
            <a:endParaRPr lang="en-US" dirty="0"/>
          </a:p>
        </p:txBody>
      </p:sp>
      <p:sp>
        <p:nvSpPr>
          <p:cNvPr id="4" name="Rectangle 3"/>
          <p:cNvSpPr/>
          <p:nvPr/>
        </p:nvSpPr>
        <p:spPr>
          <a:xfrm>
            <a:off x="2283701" y="5010630"/>
            <a:ext cx="6096000" cy="923330"/>
          </a:xfrm>
          <a:prstGeom prst="rect">
            <a:avLst/>
          </a:prstGeom>
        </p:spPr>
        <p:txBody>
          <a:bodyPr>
            <a:spAutoFit/>
          </a:bodyPr>
          <a:lstStyle/>
          <a:p>
            <a:pPr fontAlgn="base"/>
            <a:r>
              <a:rPr lang="en-US" i="1" dirty="0">
                <a:solidFill>
                  <a:srgbClr val="FFFF00"/>
                </a:solidFill>
                <a:latin typeface="Palatino"/>
              </a:rPr>
              <a:t> For ye are all the children of God by faith in Christ Jesus.</a:t>
            </a:r>
          </a:p>
          <a:p>
            <a:pPr fontAlgn="base"/>
            <a:r>
              <a:rPr lang="en-US" i="1" dirty="0">
                <a:solidFill>
                  <a:srgbClr val="FFFF00"/>
                </a:solidFill>
                <a:latin typeface="Palatino"/>
              </a:rPr>
              <a:t> For as many of you as have been baptized into Christ have put on Christ. Galatians 3:26-27</a:t>
            </a:r>
            <a:endParaRPr lang="en-US" b="0" i="1" dirty="0">
              <a:solidFill>
                <a:srgbClr val="FFFF00"/>
              </a:solidFill>
              <a:effectLst/>
              <a:latin typeface="Palatino"/>
            </a:endParaRPr>
          </a:p>
        </p:txBody>
      </p:sp>
      <p:grpSp>
        <p:nvGrpSpPr>
          <p:cNvPr id="2" name="Group 94">
            <a:extLst>
              <a:ext uri="{FF2B5EF4-FFF2-40B4-BE49-F238E27FC236}">
                <a16:creationId xmlns:a16="http://schemas.microsoft.com/office/drawing/2014/main" id="{333F2B1A-5E09-2567-CD25-D49A335EFF38}"/>
              </a:ext>
            </a:extLst>
          </p:cNvPr>
          <p:cNvGrpSpPr/>
          <p:nvPr/>
        </p:nvGrpSpPr>
        <p:grpSpPr>
          <a:xfrm>
            <a:off x="1054799" y="4160420"/>
            <a:ext cx="1059659" cy="2308543"/>
            <a:chOff x="4405860" y="139189"/>
            <a:chExt cx="2861871" cy="6475262"/>
          </a:xfrm>
        </p:grpSpPr>
        <p:grpSp>
          <p:nvGrpSpPr>
            <p:cNvPr id="3" name="Group 86">
              <a:extLst>
                <a:ext uri="{FF2B5EF4-FFF2-40B4-BE49-F238E27FC236}">
                  <a16:creationId xmlns:a16="http://schemas.microsoft.com/office/drawing/2014/main" id="{712CB8A3-112F-FE60-D82D-79C9AA9A3096}"/>
                </a:ext>
              </a:extLst>
            </p:cNvPr>
            <p:cNvGrpSpPr/>
            <p:nvPr/>
          </p:nvGrpSpPr>
          <p:grpSpPr>
            <a:xfrm rot="2107423">
              <a:off x="4802579" y="139189"/>
              <a:ext cx="743864" cy="1806453"/>
              <a:chOff x="7696200" y="914400"/>
              <a:chExt cx="685800" cy="2438400"/>
            </a:xfrm>
          </p:grpSpPr>
          <p:sp>
            <p:nvSpPr>
              <p:cNvPr id="114" name="Moon 113">
                <a:extLst>
                  <a:ext uri="{FF2B5EF4-FFF2-40B4-BE49-F238E27FC236}">
                    <a16:creationId xmlns:a16="http://schemas.microsoft.com/office/drawing/2014/main" id="{20A7AE5B-07B3-2B46-1B51-0A4DED69D00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a:extLst>
                  <a:ext uri="{FF2B5EF4-FFF2-40B4-BE49-F238E27FC236}">
                    <a16:creationId xmlns:a16="http://schemas.microsoft.com/office/drawing/2014/main" id="{3F258E72-BAEC-5038-CEF6-F497899F20D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a:extLst>
                  <a:ext uri="{FF2B5EF4-FFF2-40B4-BE49-F238E27FC236}">
                    <a16:creationId xmlns:a16="http://schemas.microsoft.com/office/drawing/2014/main" id="{22FEDC0C-7AD8-09B0-1614-DC6271C6D43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BBA21E89-5BA4-A65E-D5A5-16F7A0FCD12E}"/>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87">
              <a:extLst>
                <a:ext uri="{FF2B5EF4-FFF2-40B4-BE49-F238E27FC236}">
                  <a16:creationId xmlns:a16="http://schemas.microsoft.com/office/drawing/2014/main" id="{615A6682-DB86-F7C7-F0B5-36F18565A44F}"/>
                </a:ext>
              </a:extLst>
            </p:cNvPr>
            <p:cNvGrpSpPr/>
            <p:nvPr/>
          </p:nvGrpSpPr>
          <p:grpSpPr>
            <a:xfrm rot="19262140" flipH="1">
              <a:off x="6126313" y="231425"/>
              <a:ext cx="743864" cy="1645187"/>
              <a:chOff x="7696200" y="914400"/>
              <a:chExt cx="685800" cy="2438400"/>
            </a:xfrm>
          </p:grpSpPr>
          <p:sp>
            <p:nvSpPr>
              <p:cNvPr id="110" name="Moon 109">
                <a:extLst>
                  <a:ext uri="{FF2B5EF4-FFF2-40B4-BE49-F238E27FC236}">
                    <a16:creationId xmlns:a16="http://schemas.microsoft.com/office/drawing/2014/main" id="{6ACA329C-1A85-2246-6DED-90BECC91C46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E8D9267E-A88A-08F7-94E9-DE007239B5F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a:extLst>
                  <a:ext uri="{FF2B5EF4-FFF2-40B4-BE49-F238E27FC236}">
                    <a16:creationId xmlns:a16="http://schemas.microsoft.com/office/drawing/2014/main" id="{E6765DD2-AA33-551E-324E-F5D06AEB0F2E}"/>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C3430F5B-A3EF-C054-4F73-273ECE12CBFD}"/>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7">
              <a:extLst>
                <a:ext uri="{FF2B5EF4-FFF2-40B4-BE49-F238E27FC236}">
                  <a16:creationId xmlns:a16="http://schemas.microsoft.com/office/drawing/2014/main" id="{066530ED-7F01-CF32-A232-221AF6C376D4}"/>
                </a:ext>
              </a:extLst>
            </p:cNvPr>
            <p:cNvGrpSpPr/>
            <p:nvPr/>
          </p:nvGrpSpPr>
          <p:grpSpPr>
            <a:xfrm rot="562843">
              <a:off x="5697438" y="5840305"/>
              <a:ext cx="666047" cy="774146"/>
              <a:chOff x="6106804" y="4039302"/>
              <a:chExt cx="666047" cy="774146"/>
            </a:xfrm>
          </p:grpSpPr>
          <p:sp>
            <p:nvSpPr>
              <p:cNvPr id="107" name="Oval 106">
                <a:extLst>
                  <a:ext uri="{FF2B5EF4-FFF2-40B4-BE49-F238E27FC236}">
                    <a16:creationId xmlns:a16="http://schemas.microsoft.com/office/drawing/2014/main" id="{6E53597D-6363-B45A-CF93-AD5144CE32A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C26D704A-9790-2DA6-A53A-F560F78B1B6F}"/>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CE54344-766C-319D-B21F-95718CED2B8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7">
              <a:extLst>
                <a:ext uri="{FF2B5EF4-FFF2-40B4-BE49-F238E27FC236}">
                  <a16:creationId xmlns:a16="http://schemas.microsoft.com/office/drawing/2014/main" id="{345596BE-26A0-1387-700F-3B956CF7E0F2}"/>
                </a:ext>
              </a:extLst>
            </p:cNvPr>
            <p:cNvGrpSpPr/>
            <p:nvPr/>
          </p:nvGrpSpPr>
          <p:grpSpPr>
            <a:xfrm rot="2613352">
              <a:off x="5128037" y="5761712"/>
              <a:ext cx="666047" cy="774146"/>
              <a:chOff x="6106804" y="4039302"/>
              <a:chExt cx="666047" cy="774146"/>
            </a:xfrm>
          </p:grpSpPr>
          <p:sp>
            <p:nvSpPr>
              <p:cNvPr id="104" name="Oval 103">
                <a:extLst>
                  <a:ext uri="{FF2B5EF4-FFF2-40B4-BE49-F238E27FC236}">
                    <a16:creationId xmlns:a16="http://schemas.microsoft.com/office/drawing/2014/main" id="{59D19112-B9D6-76D1-37BF-BD2C7F92B8E3}"/>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BA40AE3F-EA59-C241-50D4-82DF5DB26BC7}"/>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1CAF09B-3644-7DF9-E361-6AA4AD4D1D24}"/>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23F31FF7-E3FF-987B-B9E2-1817EF97A8B1}"/>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BE7767B-2603-D4A7-0204-29260C06E842}"/>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CFEEDA1E-E14E-43F7-A386-14A495F5F1A3}"/>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4C169881-8A58-44E6-12E2-2C326764D4B1}"/>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6A57FC70-0D19-14EE-BEF5-E928F28CE249}"/>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a:extLst>
                <a:ext uri="{FF2B5EF4-FFF2-40B4-BE49-F238E27FC236}">
                  <a16:creationId xmlns:a16="http://schemas.microsoft.com/office/drawing/2014/main" id="{B6C19A9E-B1BE-FC6D-9760-1F31B518B247}"/>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B5E2CE97-1816-FA00-1C2C-AE4265383097}"/>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EA17B5B2-0FEB-A306-73BE-EEB265571A08}"/>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AACA29F-2367-C621-0A2F-666274CB9AD9}"/>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6649660A-725B-6C6D-8A20-E99A3B732423}"/>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57">
              <a:extLst>
                <a:ext uri="{FF2B5EF4-FFF2-40B4-BE49-F238E27FC236}">
                  <a16:creationId xmlns:a16="http://schemas.microsoft.com/office/drawing/2014/main" id="{0C3F8A77-800C-D36E-7B5D-C3D42565CAF6}"/>
                </a:ext>
              </a:extLst>
            </p:cNvPr>
            <p:cNvGrpSpPr/>
            <p:nvPr/>
          </p:nvGrpSpPr>
          <p:grpSpPr>
            <a:xfrm>
              <a:off x="4953000" y="5334000"/>
              <a:ext cx="1828800" cy="609600"/>
              <a:chOff x="1371600" y="3962400"/>
              <a:chExt cx="6705600" cy="2057400"/>
            </a:xfrm>
          </p:grpSpPr>
          <p:grpSp>
            <p:nvGrpSpPr>
              <p:cNvPr id="92" name="Group 195">
                <a:extLst>
                  <a:ext uri="{FF2B5EF4-FFF2-40B4-BE49-F238E27FC236}">
                    <a16:creationId xmlns:a16="http://schemas.microsoft.com/office/drawing/2014/main" id="{438090A9-4992-4AB1-7621-5C333993C835}"/>
                  </a:ext>
                </a:extLst>
              </p:cNvPr>
              <p:cNvGrpSpPr/>
              <p:nvPr/>
            </p:nvGrpSpPr>
            <p:grpSpPr>
              <a:xfrm>
                <a:off x="1371600" y="3962400"/>
                <a:ext cx="1676400" cy="2057400"/>
                <a:chOff x="1371600" y="3962400"/>
                <a:chExt cx="1676400" cy="2057400"/>
              </a:xfrm>
            </p:grpSpPr>
            <p:sp>
              <p:nvSpPr>
                <p:cNvPr id="102" name="Right Arrow Callout 111">
                  <a:extLst>
                    <a:ext uri="{FF2B5EF4-FFF2-40B4-BE49-F238E27FC236}">
                      <a16:creationId xmlns:a16="http://schemas.microsoft.com/office/drawing/2014/main" id="{F981C1CF-1058-AB78-5356-69FF01BA7ED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Quad Arrow 112">
                  <a:extLst>
                    <a:ext uri="{FF2B5EF4-FFF2-40B4-BE49-F238E27FC236}">
                      <a16:creationId xmlns:a16="http://schemas.microsoft.com/office/drawing/2014/main" id="{8984287E-F10C-C081-995A-12384EF680C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96">
                <a:extLst>
                  <a:ext uri="{FF2B5EF4-FFF2-40B4-BE49-F238E27FC236}">
                    <a16:creationId xmlns:a16="http://schemas.microsoft.com/office/drawing/2014/main" id="{9CE49FC0-79AB-9B5C-24CC-B6D641724EF0}"/>
                  </a:ext>
                </a:extLst>
              </p:cNvPr>
              <p:cNvGrpSpPr/>
              <p:nvPr/>
            </p:nvGrpSpPr>
            <p:grpSpPr>
              <a:xfrm>
                <a:off x="3048000" y="3962400"/>
                <a:ext cx="1676400" cy="2057400"/>
                <a:chOff x="1371600" y="3962400"/>
                <a:chExt cx="1676400" cy="2057400"/>
              </a:xfrm>
            </p:grpSpPr>
            <p:sp>
              <p:nvSpPr>
                <p:cNvPr id="100" name="Right Arrow Callout 109">
                  <a:extLst>
                    <a:ext uri="{FF2B5EF4-FFF2-40B4-BE49-F238E27FC236}">
                      <a16:creationId xmlns:a16="http://schemas.microsoft.com/office/drawing/2014/main" id="{568404EA-7157-A35D-AACA-705328537AB0}"/>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110">
                  <a:extLst>
                    <a:ext uri="{FF2B5EF4-FFF2-40B4-BE49-F238E27FC236}">
                      <a16:creationId xmlns:a16="http://schemas.microsoft.com/office/drawing/2014/main" id="{84B8F4D1-C0A9-FAA1-CC4E-7D3171F9D5B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99">
                <a:extLst>
                  <a:ext uri="{FF2B5EF4-FFF2-40B4-BE49-F238E27FC236}">
                    <a16:creationId xmlns:a16="http://schemas.microsoft.com/office/drawing/2014/main" id="{BF8D8EC4-D61E-8CCE-7F48-0A9D877B2205}"/>
                  </a:ext>
                </a:extLst>
              </p:cNvPr>
              <p:cNvGrpSpPr/>
              <p:nvPr/>
            </p:nvGrpSpPr>
            <p:grpSpPr>
              <a:xfrm>
                <a:off x="4724400" y="3962400"/>
                <a:ext cx="1676400" cy="2057400"/>
                <a:chOff x="1371600" y="3962400"/>
                <a:chExt cx="1676400" cy="2057400"/>
              </a:xfrm>
            </p:grpSpPr>
            <p:sp>
              <p:nvSpPr>
                <p:cNvPr id="98" name="Right Arrow Callout 107">
                  <a:extLst>
                    <a:ext uri="{FF2B5EF4-FFF2-40B4-BE49-F238E27FC236}">
                      <a16:creationId xmlns:a16="http://schemas.microsoft.com/office/drawing/2014/main" id="{9ED7BF3E-4D32-CEE7-42DE-3AD78CC2339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108">
                  <a:extLst>
                    <a:ext uri="{FF2B5EF4-FFF2-40B4-BE49-F238E27FC236}">
                      <a16:creationId xmlns:a16="http://schemas.microsoft.com/office/drawing/2014/main" id="{114154F9-9BD3-EBA6-15EE-BDD87871262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02">
                <a:extLst>
                  <a:ext uri="{FF2B5EF4-FFF2-40B4-BE49-F238E27FC236}">
                    <a16:creationId xmlns:a16="http://schemas.microsoft.com/office/drawing/2014/main" id="{265206CF-5052-B319-DE81-68B2C67D626E}"/>
                  </a:ext>
                </a:extLst>
              </p:cNvPr>
              <p:cNvGrpSpPr/>
              <p:nvPr/>
            </p:nvGrpSpPr>
            <p:grpSpPr>
              <a:xfrm>
                <a:off x="6400800" y="3962400"/>
                <a:ext cx="1676400" cy="2057400"/>
                <a:chOff x="1371600" y="3962400"/>
                <a:chExt cx="1676400" cy="2057400"/>
              </a:xfrm>
            </p:grpSpPr>
            <p:sp>
              <p:nvSpPr>
                <p:cNvPr id="96" name="Right Arrow Callout 105">
                  <a:extLst>
                    <a:ext uri="{FF2B5EF4-FFF2-40B4-BE49-F238E27FC236}">
                      <a16:creationId xmlns:a16="http://schemas.microsoft.com/office/drawing/2014/main" id="{84193062-769C-B7E5-5521-4C5C69B4322B}"/>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106">
                  <a:extLst>
                    <a:ext uri="{FF2B5EF4-FFF2-40B4-BE49-F238E27FC236}">
                      <a16:creationId xmlns:a16="http://schemas.microsoft.com/office/drawing/2014/main" id="{94CB885E-B1A8-9182-37DC-ED9648CE911C}"/>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9" name="Cloud 88">
              <a:extLst>
                <a:ext uri="{FF2B5EF4-FFF2-40B4-BE49-F238E27FC236}">
                  <a16:creationId xmlns:a16="http://schemas.microsoft.com/office/drawing/2014/main" id="{39A55802-7E78-52FF-845A-30016C824670}"/>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Delay 89">
              <a:extLst>
                <a:ext uri="{FF2B5EF4-FFF2-40B4-BE49-F238E27FC236}">
                  <a16:creationId xmlns:a16="http://schemas.microsoft.com/office/drawing/2014/main" id="{C6C2C07B-F233-86C2-50DC-A168DCD6A850}"/>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8104437E-2898-9D48-11B7-543A9F57620F}"/>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4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100943" y="119744"/>
            <a:ext cx="7924800" cy="707886"/>
          </a:xfrm>
          <a:prstGeom prst="rect">
            <a:avLst/>
          </a:prstGeom>
          <a:noFill/>
        </p:spPr>
        <p:txBody>
          <a:bodyPr wrap="square" rtlCol="0">
            <a:spAutoFit/>
          </a:bodyPr>
          <a:lstStyle/>
          <a:p>
            <a:pPr algn="ctr"/>
            <a:r>
              <a:rPr lang="en-US" sz="4000" dirty="0">
                <a:solidFill>
                  <a:schemeClr val="bg1"/>
                </a:solidFill>
              </a:rPr>
              <a:t>Paul’s Release</a:t>
            </a:r>
          </a:p>
        </p:txBody>
      </p:sp>
      <p:sp>
        <p:nvSpPr>
          <p:cNvPr id="7" name="TextBox 6"/>
          <p:cNvSpPr txBox="1"/>
          <p:nvPr/>
        </p:nvSpPr>
        <p:spPr>
          <a:xfrm>
            <a:off x="304800" y="6396335"/>
            <a:ext cx="3581400" cy="461665"/>
          </a:xfrm>
          <a:prstGeom prst="rect">
            <a:avLst/>
          </a:prstGeom>
          <a:noFill/>
        </p:spPr>
        <p:txBody>
          <a:bodyPr wrap="square" rtlCol="0">
            <a:spAutoFit/>
          </a:bodyPr>
          <a:lstStyle/>
          <a:p>
            <a:r>
              <a:rPr lang="en-US" sz="2400" dirty="0">
                <a:solidFill>
                  <a:schemeClr val="bg1"/>
                </a:solidFill>
              </a:rPr>
              <a:t>Acts 16:27-34</a:t>
            </a:r>
          </a:p>
        </p:txBody>
      </p:sp>
      <p:sp>
        <p:nvSpPr>
          <p:cNvPr id="2" name="Rectangle 1"/>
          <p:cNvSpPr/>
          <p:nvPr/>
        </p:nvSpPr>
        <p:spPr>
          <a:xfrm>
            <a:off x="5431972" y="4811209"/>
            <a:ext cx="6096000" cy="1754326"/>
          </a:xfrm>
          <a:prstGeom prst="rect">
            <a:avLst/>
          </a:prstGeom>
        </p:spPr>
        <p:txBody>
          <a:bodyPr>
            <a:spAutoFit/>
          </a:bodyPr>
          <a:lstStyle/>
          <a:p>
            <a:r>
              <a:rPr lang="en-US" dirty="0">
                <a:solidFill>
                  <a:schemeClr val="bg1"/>
                </a:solidFill>
                <a:latin typeface="Abadi" panose="020B0604020104020204" pitchFamily="34" charset="0"/>
              </a:rPr>
              <a:t>Paul’s second missionary journey lasted about three years and covered about 3,000 miles. This journey began in Antioch in Syria.</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Paul likely wrote both epistles to the Thessalonians after he arrived in Corinth. </a:t>
            </a:r>
            <a:endParaRPr lang="en-US" dirty="0">
              <a:solidFill>
                <a:schemeClr val="bg1"/>
              </a:solidFill>
            </a:endParaRPr>
          </a:p>
        </p:txBody>
      </p:sp>
      <p:sp>
        <p:nvSpPr>
          <p:cNvPr id="3" name="Rectangle 2"/>
          <p:cNvSpPr/>
          <p:nvPr/>
        </p:nvSpPr>
        <p:spPr>
          <a:xfrm>
            <a:off x="326571" y="1151769"/>
            <a:ext cx="6096000" cy="3416320"/>
          </a:xfrm>
          <a:prstGeom prst="rect">
            <a:avLst/>
          </a:prstGeom>
        </p:spPr>
        <p:txBody>
          <a:bodyPr>
            <a:spAutoFit/>
          </a:bodyPr>
          <a:lstStyle/>
          <a:p>
            <a:r>
              <a:rPr lang="en-US" dirty="0">
                <a:solidFill>
                  <a:schemeClr val="bg1"/>
                </a:solidFill>
                <a:latin typeface="Abadi" panose="020B0604020104020204" pitchFamily="34" charset="0"/>
              </a:rPr>
              <a:t>Magistrates sent word to the prison guard to let Paul and Silas go. Paul refused to go because he knew his rights as a Roman citizen and knew that their treatment of him was unjust. It was unlawful to beat a Roman citizen without first holding a trial.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When the magistrates found out that Paul and Silas were Romans, they were frightened because they knew that if their superiors discovered they had treated a Roman citizen as they did, they could be punished, even with death. The magistrates came to the prison, released Paul and Silas, and asked them to leave the city.</a:t>
            </a:r>
            <a:endParaRPr lang="en-US" dirty="0">
              <a:solidFill>
                <a:schemeClr val="bg1"/>
              </a:solidFill>
            </a:endParaRPr>
          </a:p>
        </p:txBody>
      </p:sp>
      <p:pic>
        <p:nvPicPr>
          <p:cNvPr id="9218" name="Picture 2" descr="Image result for paul baptized roman gu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72" y="849087"/>
            <a:ext cx="3218543" cy="35852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86000" y="4702628"/>
            <a:ext cx="2485231" cy="1818576"/>
            <a:chOff x="2286000" y="4702628"/>
            <a:chExt cx="2485231" cy="1818576"/>
          </a:xfrm>
        </p:grpSpPr>
        <p:grpSp>
          <p:nvGrpSpPr>
            <p:cNvPr id="38" name="Group 37"/>
            <p:cNvGrpSpPr/>
            <p:nvPr/>
          </p:nvGrpSpPr>
          <p:grpSpPr>
            <a:xfrm>
              <a:off x="2286000" y="4702628"/>
              <a:ext cx="2485231" cy="1818576"/>
              <a:chOff x="353085" y="506994"/>
              <a:chExt cx="7849355" cy="6210677"/>
            </a:xfrm>
          </p:grpSpPr>
          <p:grpSp>
            <p:nvGrpSpPr>
              <p:cNvPr id="39" name="Group 38"/>
              <p:cNvGrpSpPr/>
              <p:nvPr/>
            </p:nvGrpSpPr>
            <p:grpSpPr>
              <a:xfrm>
                <a:off x="353085" y="506994"/>
                <a:ext cx="7849355" cy="6210677"/>
                <a:chOff x="353085" y="506994"/>
                <a:chExt cx="7849355" cy="6210677"/>
              </a:xfrm>
            </p:grpSpPr>
            <p:sp>
              <p:nvSpPr>
                <p:cNvPr id="42" name="Rectangle 41"/>
                <p:cNvSpPr/>
                <p:nvPr/>
              </p:nvSpPr>
              <p:spPr>
                <a:xfrm>
                  <a:off x="470780" y="597529"/>
                  <a:ext cx="7541538" cy="60567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16048" y="526225"/>
                  <a:ext cx="4119326" cy="2693230"/>
                </a:xfrm>
                <a:custGeom>
                  <a:avLst/>
                  <a:gdLst>
                    <a:gd name="connsiteX0" fmla="*/ 0 w 4119326"/>
                    <a:gd name="connsiteY0" fmla="*/ 406282 h 2693230"/>
                    <a:gd name="connsiteX1" fmla="*/ 0 w 4119326"/>
                    <a:gd name="connsiteY1" fmla="*/ 406282 h 2693230"/>
                    <a:gd name="connsiteX2" fmla="*/ 63374 w 4119326"/>
                    <a:gd name="connsiteY2" fmla="*/ 460603 h 2693230"/>
                    <a:gd name="connsiteX3" fmla="*/ 81481 w 4119326"/>
                    <a:gd name="connsiteY3" fmla="*/ 496817 h 2693230"/>
                    <a:gd name="connsiteX4" fmla="*/ 108641 w 4119326"/>
                    <a:gd name="connsiteY4" fmla="*/ 514924 h 2693230"/>
                    <a:gd name="connsiteX5" fmla="*/ 172015 w 4119326"/>
                    <a:gd name="connsiteY5" fmla="*/ 578298 h 2693230"/>
                    <a:gd name="connsiteX6" fmla="*/ 208229 w 4119326"/>
                    <a:gd name="connsiteY6" fmla="*/ 596405 h 2693230"/>
                    <a:gd name="connsiteX7" fmla="*/ 289710 w 4119326"/>
                    <a:gd name="connsiteY7" fmla="*/ 641672 h 2693230"/>
                    <a:gd name="connsiteX8" fmla="*/ 316871 w 4119326"/>
                    <a:gd name="connsiteY8" fmla="*/ 659779 h 2693230"/>
                    <a:gd name="connsiteX9" fmla="*/ 344031 w 4119326"/>
                    <a:gd name="connsiteY9" fmla="*/ 686939 h 2693230"/>
                    <a:gd name="connsiteX10" fmla="*/ 371192 w 4119326"/>
                    <a:gd name="connsiteY10" fmla="*/ 695993 h 2693230"/>
                    <a:gd name="connsiteX11" fmla="*/ 425512 w 4119326"/>
                    <a:gd name="connsiteY11" fmla="*/ 732207 h 2693230"/>
                    <a:gd name="connsiteX12" fmla="*/ 452673 w 4119326"/>
                    <a:gd name="connsiteY12" fmla="*/ 750314 h 2693230"/>
                    <a:gd name="connsiteX13" fmla="*/ 479833 w 4119326"/>
                    <a:gd name="connsiteY13" fmla="*/ 759367 h 2693230"/>
                    <a:gd name="connsiteX14" fmla="*/ 525101 w 4119326"/>
                    <a:gd name="connsiteY14" fmla="*/ 804634 h 2693230"/>
                    <a:gd name="connsiteX15" fmla="*/ 552261 w 4119326"/>
                    <a:gd name="connsiteY15" fmla="*/ 858955 h 2693230"/>
                    <a:gd name="connsiteX16" fmla="*/ 570368 w 4119326"/>
                    <a:gd name="connsiteY16" fmla="*/ 886116 h 2693230"/>
                    <a:gd name="connsiteX17" fmla="*/ 561314 w 4119326"/>
                    <a:gd name="connsiteY17" fmla="*/ 985704 h 2693230"/>
                    <a:gd name="connsiteX18" fmla="*/ 552261 w 4119326"/>
                    <a:gd name="connsiteY18" fmla="*/ 1021918 h 2693230"/>
                    <a:gd name="connsiteX19" fmla="*/ 543207 w 4119326"/>
                    <a:gd name="connsiteY19" fmla="*/ 1175826 h 2693230"/>
                    <a:gd name="connsiteX20" fmla="*/ 516047 w 4119326"/>
                    <a:gd name="connsiteY20" fmla="*/ 1257308 h 2693230"/>
                    <a:gd name="connsiteX21" fmla="*/ 488887 w 4119326"/>
                    <a:gd name="connsiteY21" fmla="*/ 1284468 h 2693230"/>
                    <a:gd name="connsiteX22" fmla="*/ 497940 w 4119326"/>
                    <a:gd name="connsiteY22" fmla="*/ 1429324 h 2693230"/>
                    <a:gd name="connsiteX23" fmla="*/ 506994 w 4119326"/>
                    <a:gd name="connsiteY23" fmla="*/ 1456484 h 2693230"/>
                    <a:gd name="connsiteX24" fmla="*/ 534154 w 4119326"/>
                    <a:gd name="connsiteY24" fmla="*/ 1483644 h 2693230"/>
                    <a:gd name="connsiteX25" fmla="*/ 579421 w 4119326"/>
                    <a:gd name="connsiteY25" fmla="*/ 1528912 h 2693230"/>
                    <a:gd name="connsiteX26" fmla="*/ 624689 w 4119326"/>
                    <a:gd name="connsiteY26" fmla="*/ 1565125 h 2693230"/>
                    <a:gd name="connsiteX27" fmla="*/ 642796 w 4119326"/>
                    <a:gd name="connsiteY27" fmla="*/ 1592286 h 2693230"/>
                    <a:gd name="connsiteX28" fmla="*/ 679009 w 4119326"/>
                    <a:gd name="connsiteY28" fmla="*/ 1619446 h 2693230"/>
                    <a:gd name="connsiteX29" fmla="*/ 724277 w 4119326"/>
                    <a:gd name="connsiteY29" fmla="*/ 1664714 h 2693230"/>
                    <a:gd name="connsiteX30" fmla="*/ 742384 w 4119326"/>
                    <a:gd name="connsiteY30" fmla="*/ 1691874 h 2693230"/>
                    <a:gd name="connsiteX31" fmla="*/ 769544 w 4119326"/>
                    <a:gd name="connsiteY31" fmla="*/ 1719034 h 2693230"/>
                    <a:gd name="connsiteX32" fmla="*/ 787651 w 4119326"/>
                    <a:gd name="connsiteY32" fmla="*/ 1773355 h 2693230"/>
                    <a:gd name="connsiteX33" fmla="*/ 814811 w 4119326"/>
                    <a:gd name="connsiteY33" fmla="*/ 1872943 h 2693230"/>
                    <a:gd name="connsiteX34" fmla="*/ 841972 w 4119326"/>
                    <a:gd name="connsiteY34" fmla="*/ 1936318 h 2693230"/>
                    <a:gd name="connsiteX35" fmla="*/ 914400 w 4119326"/>
                    <a:gd name="connsiteY35" fmla="*/ 2017799 h 2693230"/>
                    <a:gd name="connsiteX36" fmla="*/ 986827 w 4119326"/>
                    <a:gd name="connsiteY36" fmla="*/ 2044959 h 2693230"/>
                    <a:gd name="connsiteX37" fmla="*/ 1041148 w 4119326"/>
                    <a:gd name="connsiteY37" fmla="*/ 2054013 h 2693230"/>
                    <a:gd name="connsiteX38" fmla="*/ 1158843 w 4119326"/>
                    <a:gd name="connsiteY38" fmla="*/ 2081173 h 2693230"/>
                    <a:gd name="connsiteX39" fmla="*/ 1176950 w 4119326"/>
                    <a:gd name="connsiteY39" fmla="*/ 2162654 h 2693230"/>
                    <a:gd name="connsiteX40" fmla="*/ 1104522 w 4119326"/>
                    <a:gd name="connsiteY40" fmla="*/ 2171708 h 2693230"/>
                    <a:gd name="connsiteX41" fmla="*/ 1077362 w 4119326"/>
                    <a:gd name="connsiteY41" fmla="*/ 2180761 h 2693230"/>
                    <a:gd name="connsiteX42" fmla="*/ 1077362 w 4119326"/>
                    <a:gd name="connsiteY42" fmla="*/ 2244135 h 2693230"/>
                    <a:gd name="connsiteX43" fmla="*/ 1122629 w 4119326"/>
                    <a:gd name="connsiteY43" fmla="*/ 2307510 h 2693230"/>
                    <a:gd name="connsiteX44" fmla="*/ 1167897 w 4119326"/>
                    <a:gd name="connsiteY44" fmla="*/ 2352777 h 2693230"/>
                    <a:gd name="connsiteX45" fmla="*/ 1186003 w 4119326"/>
                    <a:gd name="connsiteY45" fmla="*/ 2379937 h 2693230"/>
                    <a:gd name="connsiteX46" fmla="*/ 1249378 w 4119326"/>
                    <a:gd name="connsiteY46" fmla="*/ 2407098 h 2693230"/>
                    <a:gd name="connsiteX47" fmla="*/ 1276538 w 4119326"/>
                    <a:gd name="connsiteY47" fmla="*/ 2425205 h 2693230"/>
                    <a:gd name="connsiteX48" fmla="*/ 1774479 w 4119326"/>
                    <a:gd name="connsiteY48" fmla="*/ 2434258 h 2693230"/>
                    <a:gd name="connsiteX49" fmla="*/ 1810693 w 4119326"/>
                    <a:gd name="connsiteY49" fmla="*/ 2443312 h 2693230"/>
                    <a:gd name="connsiteX50" fmla="*/ 1865013 w 4119326"/>
                    <a:gd name="connsiteY50" fmla="*/ 2461419 h 2693230"/>
                    <a:gd name="connsiteX51" fmla="*/ 1910281 w 4119326"/>
                    <a:gd name="connsiteY51" fmla="*/ 2506686 h 2693230"/>
                    <a:gd name="connsiteX52" fmla="*/ 1955548 w 4119326"/>
                    <a:gd name="connsiteY52" fmla="*/ 2551953 h 2693230"/>
                    <a:gd name="connsiteX53" fmla="*/ 2009869 w 4119326"/>
                    <a:gd name="connsiteY53" fmla="*/ 2579114 h 2693230"/>
                    <a:gd name="connsiteX54" fmla="*/ 2037029 w 4119326"/>
                    <a:gd name="connsiteY54" fmla="*/ 2606274 h 2693230"/>
                    <a:gd name="connsiteX55" fmla="*/ 2091350 w 4119326"/>
                    <a:gd name="connsiteY55" fmla="*/ 2642488 h 2693230"/>
                    <a:gd name="connsiteX56" fmla="*/ 2109457 w 4119326"/>
                    <a:gd name="connsiteY56" fmla="*/ 2669648 h 2693230"/>
                    <a:gd name="connsiteX57" fmla="*/ 2145671 w 4119326"/>
                    <a:gd name="connsiteY57" fmla="*/ 2678702 h 2693230"/>
                    <a:gd name="connsiteX58" fmla="*/ 2172831 w 4119326"/>
                    <a:gd name="connsiteY58" fmla="*/ 2687755 h 2693230"/>
                    <a:gd name="connsiteX59" fmla="*/ 2272419 w 4119326"/>
                    <a:gd name="connsiteY59" fmla="*/ 2678702 h 2693230"/>
                    <a:gd name="connsiteX60" fmla="*/ 2263366 w 4119326"/>
                    <a:gd name="connsiteY60" fmla="*/ 2542900 h 2693230"/>
                    <a:gd name="connsiteX61" fmla="*/ 2254312 w 4119326"/>
                    <a:gd name="connsiteY61" fmla="*/ 2515739 h 2693230"/>
                    <a:gd name="connsiteX62" fmla="*/ 2199992 w 4119326"/>
                    <a:gd name="connsiteY62" fmla="*/ 2497632 h 2693230"/>
                    <a:gd name="connsiteX63" fmla="*/ 2172831 w 4119326"/>
                    <a:gd name="connsiteY63" fmla="*/ 2488579 h 2693230"/>
                    <a:gd name="connsiteX64" fmla="*/ 2118510 w 4119326"/>
                    <a:gd name="connsiteY64" fmla="*/ 2452365 h 2693230"/>
                    <a:gd name="connsiteX65" fmla="*/ 2055136 w 4119326"/>
                    <a:gd name="connsiteY65" fmla="*/ 2416151 h 2693230"/>
                    <a:gd name="connsiteX66" fmla="*/ 2027976 w 4119326"/>
                    <a:gd name="connsiteY66" fmla="*/ 2407098 h 2693230"/>
                    <a:gd name="connsiteX67" fmla="*/ 1973655 w 4119326"/>
                    <a:gd name="connsiteY67" fmla="*/ 2370884 h 2693230"/>
                    <a:gd name="connsiteX68" fmla="*/ 1937441 w 4119326"/>
                    <a:gd name="connsiteY68" fmla="*/ 2352777 h 2693230"/>
                    <a:gd name="connsiteX69" fmla="*/ 1910281 w 4119326"/>
                    <a:gd name="connsiteY69" fmla="*/ 2325617 h 2693230"/>
                    <a:gd name="connsiteX70" fmla="*/ 1883120 w 4119326"/>
                    <a:gd name="connsiteY70" fmla="*/ 2316563 h 2693230"/>
                    <a:gd name="connsiteX71" fmla="*/ 1810693 w 4119326"/>
                    <a:gd name="connsiteY71" fmla="*/ 2280349 h 2693230"/>
                    <a:gd name="connsiteX72" fmla="*/ 1756372 w 4119326"/>
                    <a:gd name="connsiteY72" fmla="*/ 2253189 h 2693230"/>
                    <a:gd name="connsiteX73" fmla="*/ 1720158 w 4119326"/>
                    <a:gd name="connsiteY73" fmla="*/ 2207922 h 2693230"/>
                    <a:gd name="connsiteX74" fmla="*/ 1711104 w 4119326"/>
                    <a:gd name="connsiteY74" fmla="*/ 2180761 h 2693230"/>
                    <a:gd name="connsiteX75" fmla="*/ 1774479 w 4119326"/>
                    <a:gd name="connsiteY75" fmla="*/ 2135494 h 2693230"/>
                    <a:gd name="connsiteX76" fmla="*/ 1756372 w 4119326"/>
                    <a:gd name="connsiteY76" fmla="*/ 2090226 h 2693230"/>
                    <a:gd name="connsiteX77" fmla="*/ 1738265 w 4119326"/>
                    <a:gd name="connsiteY77" fmla="*/ 2035906 h 2693230"/>
                    <a:gd name="connsiteX78" fmla="*/ 1756372 w 4119326"/>
                    <a:gd name="connsiteY78" fmla="*/ 1990638 h 2693230"/>
                    <a:gd name="connsiteX79" fmla="*/ 1855960 w 4119326"/>
                    <a:gd name="connsiteY79" fmla="*/ 2008745 h 2693230"/>
                    <a:gd name="connsiteX80" fmla="*/ 1910281 w 4119326"/>
                    <a:gd name="connsiteY80" fmla="*/ 1990638 h 2693230"/>
                    <a:gd name="connsiteX81" fmla="*/ 1919334 w 4119326"/>
                    <a:gd name="connsiteY81" fmla="*/ 1963478 h 2693230"/>
                    <a:gd name="connsiteX82" fmla="*/ 1910281 w 4119326"/>
                    <a:gd name="connsiteY82" fmla="*/ 1900104 h 2693230"/>
                    <a:gd name="connsiteX83" fmla="*/ 1828800 w 4119326"/>
                    <a:gd name="connsiteY83" fmla="*/ 1827676 h 2693230"/>
                    <a:gd name="connsiteX84" fmla="*/ 1801639 w 4119326"/>
                    <a:gd name="connsiteY84" fmla="*/ 1800516 h 2693230"/>
                    <a:gd name="connsiteX85" fmla="*/ 1783532 w 4119326"/>
                    <a:gd name="connsiteY85" fmla="*/ 1773355 h 2693230"/>
                    <a:gd name="connsiteX86" fmla="*/ 1738265 w 4119326"/>
                    <a:gd name="connsiteY86" fmla="*/ 1719034 h 2693230"/>
                    <a:gd name="connsiteX87" fmla="*/ 1711104 w 4119326"/>
                    <a:gd name="connsiteY87" fmla="*/ 1664714 h 2693230"/>
                    <a:gd name="connsiteX88" fmla="*/ 1702051 w 4119326"/>
                    <a:gd name="connsiteY88" fmla="*/ 1637553 h 2693230"/>
                    <a:gd name="connsiteX89" fmla="*/ 1674891 w 4119326"/>
                    <a:gd name="connsiteY89" fmla="*/ 1574179 h 2693230"/>
                    <a:gd name="connsiteX90" fmla="*/ 1683944 w 4119326"/>
                    <a:gd name="connsiteY90" fmla="*/ 1447430 h 2693230"/>
                    <a:gd name="connsiteX91" fmla="*/ 1692998 w 4119326"/>
                    <a:gd name="connsiteY91" fmla="*/ 1420270 h 2693230"/>
                    <a:gd name="connsiteX92" fmla="*/ 1720158 w 4119326"/>
                    <a:gd name="connsiteY92" fmla="*/ 1393110 h 2693230"/>
                    <a:gd name="connsiteX93" fmla="*/ 1774479 w 4119326"/>
                    <a:gd name="connsiteY93" fmla="*/ 1429324 h 2693230"/>
                    <a:gd name="connsiteX94" fmla="*/ 1801639 w 4119326"/>
                    <a:gd name="connsiteY94" fmla="*/ 1447430 h 2693230"/>
                    <a:gd name="connsiteX95" fmla="*/ 1901227 w 4119326"/>
                    <a:gd name="connsiteY95" fmla="*/ 1474591 h 2693230"/>
                    <a:gd name="connsiteX96" fmla="*/ 1928388 w 4119326"/>
                    <a:gd name="connsiteY96" fmla="*/ 1492698 h 2693230"/>
                    <a:gd name="connsiteX97" fmla="*/ 1937441 w 4119326"/>
                    <a:gd name="connsiteY97" fmla="*/ 1519858 h 2693230"/>
                    <a:gd name="connsiteX98" fmla="*/ 1955548 w 4119326"/>
                    <a:gd name="connsiteY98" fmla="*/ 1547019 h 2693230"/>
                    <a:gd name="connsiteX99" fmla="*/ 1973655 w 4119326"/>
                    <a:gd name="connsiteY99" fmla="*/ 1610393 h 2693230"/>
                    <a:gd name="connsiteX100" fmla="*/ 2046083 w 4119326"/>
                    <a:gd name="connsiteY100" fmla="*/ 1673767 h 2693230"/>
                    <a:gd name="connsiteX101" fmla="*/ 2073243 w 4119326"/>
                    <a:gd name="connsiteY101" fmla="*/ 1682821 h 2693230"/>
                    <a:gd name="connsiteX102" fmla="*/ 2046083 w 4119326"/>
                    <a:gd name="connsiteY102" fmla="*/ 1592286 h 2693230"/>
                    <a:gd name="connsiteX103" fmla="*/ 2018922 w 4119326"/>
                    <a:gd name="connsiteY103" fmla="*/ 1583232 h 2693230"/>
                    <a:gd name="connsiteX104" fmla="*/ 1991762 w 4119326"/>
                    <a:gd name="connsiteY104" fmla="*/ 1492698 h 2693230"/>
                    <a:gd name="connsiteX105" fmla="*/ 2091350 w 4119326"/>
                    <a:gd name="connsiteY105" fmla="*/ 1501751 h 2693230"/>
                    <a:gd name="connsiteX106" fmla="*/ 2154724 w 4119326"/>
                    <a:gd name="connsiteY106" fmla="*/ 1574179 h 2693230"/>
                    <a:gd name="connsiteX107" fmla="*/ 2181885 w 4119326"/>
                    <a:gd name="connsiteY107" fmla="*/ 1592286 h 2693230"/>
                    <a:gd name="connsiteX108" fmla="*/ 2209045 w 4119326"/>
                    <a:gd name="connsiteY108" fmla="*/ 1646607 h 2693230"/>
                    <a:gd name="connsiteX109" fmla="*/ 2236205 w 4119326"/>
                    <a:gd name="connsiteY109" fmla="*/ 1655660 h 2693230"/>
                    <a:gd name="connsiteX110" fmla="*/ 2209045 w 4119326"/>
                    <a:gd name="connsiteY110" fmla="*/ 1556072 h 2693230"/>
                    <a:gd name="connsiteX111" fmla="*/ 2181885 w 4119326"/>
                    <a:gd name="connsiteY111" fmla="*/ 1537965 h 2693230"/>
                    <a:gd name="connsiteX112" fmla="*/ 2163778 w 4119326"/>
                    <a:gd name="connsiteY112" fmla="*/ 1510805 h 2693230"/>
                    <a:gd name="connsiteX113" fmla="*/ 2145671 w 4119326"/>
                    <a:gd name="connsiteY113" fmla="*/ 1474591 h 2693230"/>
                    <a:gd name="connsiteX114" fmla="*/ 2209045 w 4119326"/>
                    <a:gd name="connsiteY114" fmla="*/ 1492698 h 2693230"/>
                    <a:gd name="connsiteX115" fmla="*/ 2245259 w 4119326"/>
                    <a:gd name="connsiteY115" fmla="*/ 1510805 h 2693230"/>
                    <a:gd name="connsiteX116" fmla="*/ 2299580 w 4119326"/>
                    <a:gd name="connsiteY116" fmla="*/ 1547019 h 2693230"/>
                    <a:gd name="connsiteX117" fmla="*/ 2326740 w 4119326"/>
                    <a:gd name="connsiteY117" fmla="*/ 1565125 h 2693230"/>
                    <a:gd name="connsiteX118" fmla="*/ 2353901 w 4119326"/>
                    <a:gd name="connsiteY118" fmla="*/ 1574179 h 2693230"/>
                    <a:gd name="connsiteX119" fmla="*/ 2362954 w 4119326"/>
                    <a:gd name="connsiteY119" fmla="*/ 1547019 h 2693230"/>
                    <a:gd name="connsiteX120" fmla="*/ 2353901 w 4119326"/>
                    <a:gd name="connsiteY120" fmla="*/ 1510805 h 2693230"/>
                    <a:gd name="connsiteX121" fmla="*/ 2308633 w 4119326"/>
                    <a:gd name="connsiteY121" fmla="*/ 1465537 h 2693230"/>
                    <a:gd name="connsiteX122" fmla="*/ 2254312 w 4119326"/>
                    <a:gd name="connsiteY122" fmla="*/ 1447430 h 2693230"/>
                    <a:gd name="connsiteX123" fmla="*/ 2227152 w 4119326"/>
                    <a:gd name="connsiteY123" fmla="*/ 1438377 h 2693230"/>
                    <a:gd name="connsiteX124" fmla="*/ 2163778 w 4119326"/>
                    <a:gd name="connsiteY124" fmla="*/ 1375003 h 2693230"/>
                    <a:gd name="connsiteX125" fmla="*/ 2172831 w 4119326"/>
                    <a:gd name="connsiteY125" fmla="*/ 1311628 h 2693230"/>
                    <a:gd name="connsiteX126" fmla="*/ 2227152 w 4119326"/>
                    <a:gd name="connsiteY126" fmla="*/ 1293522 h 2693230"/>
                    <a:gd name="connsiteX127" fmla="*/ 2290526 w 4119326"/>
                    <a:gd name="connsiteY127" fmla="*/ 1266361 h 2693230"/>
                    <a:gd name="connsiteX128" fmla="*/ 2344847 w 4119326"/>
                    <a:gd name="connsiteY128" fmla="*/ 1230147 h 2693230"/>
                    <a:gd name="connsiteX129" fmla="*/ 2399168 w 4119326"/>
                    <a:gd name="connsiteY129" fmla="*/ 1184880 h 2693230"/>
                    <a:gd name="connsiteX130" fmla="*/ 2571184 w 4119326"/>
                    <a:gd name="connsiteY130" fmla="*/ 1193933 h 2693230"/>
                    <a:gd name="connsiteX131" fmla="*/ 2598344 w 4119326"/>
                    <a:gd name="connsiteY131" fmla="*/ 1202987 h 2693230"/>
                    <a:gd name="connsiteX132" fmla="*/ 2761306 w 4119326"/>
                    <a:gd name="connsiteY132" fmla="*/ 1212040 h 2693230"/>
                    <a:gd name="connsiteX133" fmla="*/ 2797520 w 4119326"/>
                    <a:gd name="connsiteY133" fmla="*/ 1221094 h 2693230"/>
                    <a:gd name="connsiteX134" fmla="*/ 2851841 w 4119326"/>
                    <a:gd name="connsiteY134" fmla="*/ 1239201 h 2693230"/>
                    <a:gd name="connsiteX135" fmla="*/ 2879002 w 4119326"/>
                    <a:gd name="connsiteY135" fmla="*/ 1248254 h 2693230"/>
                    <a:gd name="connsiteX136" fmla="*/ 2951429 w 4119326"/>
                    <a:gd name="connsiteY136" fmla="*/ 1266361 h 2693230"/>
                    <a:gd name="connsiteX137" fmla="*/ 3005750 w 4119326"/>
                    <a:gd name="connsiteY137" fmla="*/ 1284468 h 2693230"/>
                    <a:gd name="connsiteX138" fmla="*/ 3051017 w 4119326"/>
                    <a:gd name="connsiteY138" fmla="*/ 1329735 h 2693230"/>
                    <a:gd name="connsiteX139" fmla="*/ 3078178 w 4119326"/>
                    <a:gd name="connsiteY139" fmla="*/ 1347842 h 2693230"/>
                    <a:gd name="connsiteX140" fmla="*/ 3250194 w 4119326"/>
                    <a:gd name="connsiteY140" fmla="*/ 1375003 h 2693230"/>
                    <a:gd name="connsiteX141" fmla="*/ 3186819 w 4119326"/>
                    <a:gd name="connsiteY141" fmla="*/ 1420270 h 2693230"/>
                    <a:gd name="connsiteX142" fmla="*/ 3132499 w 4119326"/>
                    <a:gd name="connsiteY142" fmla="*/ 1456484 h 2693230"/>
                    <a:gd name="connsiteX143" fmla="*/ 3132499 w 4119326"/>
                    <a:gd name="connsiteY143" fmla="*/ 1528912 h 2693230"/>
                    <a:gd name="connsiteX144" fmla="*/ 3159659 w 4119326"/>
                    <a:gd name="connsiteY144" fmla="*/ 1537965 h 2693230"/>
                    <a:gd name="connsiteX145" fmla="*/ 3250194 w 4119326"/>
                    <a:gd name="connsiteY145" fmla="*/ 1501751 h 2693230"/>
                    <a:gd name="connsiteX146" fmla="*/ 3277354 w 4119326"/>
                    <a:gd name="connsiteY146" fmla="*/ 1474591 h 2693230"/>
                    <a:gd name="connsiteX147" fmla="*/ 3295461 w 4119326"/>
                    <a:gd name="connsiteY147" fmla="*/ 1447430 h 2693230"/>
                    <a:gd name="connsiteX148" fmla="*/ 3349782 w 4119326"/>
                    <a:gd name="connsiteY148" fmla="*/ 1402163 h 2693230"/>
                    <a:gd name="connsiteX149" fmla="*/ 3431263 w 4119326"/>
                    <a:gd name="connsiteY149" fmla="*/ 1375003 h 2693230"/>
                    <a:gd name="connsiteX150" fmla="*/ 3458423 w 4119326"/>
                    <a:gd name="connsiteY150" fmla="*/ 1365949 h 2693230"/>
                    <a:gd name="connsiteX151" fmla="*/ 3485584 w 4119326"/>
                    <a:gd name="connsiteY151" fmla="*/ 1356896 h 2693230"/>
                    <a:gd name="connsiteX152" fmla="*/ 3512744 w 4119326"/>
                    <a:gd name="connsiteY152" fmla="*/ 1347842 h 2693230"/>
                    <a:gd name="connsiteX153" fmla="*/ 3548958 w 4119326"/>
                    <a:gd name="connsiteY153" fmla="*/ 1320682 h 2693230"/>
                    <a:gd name="connsiteX154" fmla="*/ 3576118 w 4119326"/>
                    <a:gd name="connsiteY154" fmla="*/ 1302575 h 2693230"/>
                    <a:gd name="connsiteX155" fmla="*/ 3594225 w 4119326"/>
                    <a:gd name="connsiteY155" fmla="*/ 1275415 h 2693230"/>
                    <a:gd name="connsiteX156" fmla="*/ 3621386 w 4119326"/>
                    <a:gd name="connsiteY156" fmla="*/ 1248254 h 2693230"/>
                    <a:gd name="connsiteX157" fmla="*/ 3630439 w 4119326"/>
                    <a:gd name="connsiteY157" fmla="*/ 1221094 h 2693230"/>
                    <a:gd name="connsiteX158" fmla="*/ 3739081 w 4119326"/>
                    <a:gd name="connsiteY158" fmla="*/ 1193933 h 2693230"/>
                    <a:gd name="connsiteX159" fmla="*/ 3766241 w 4119326"/>
                    <a:gd name="connsiteY159" fmla="*/ 1184880 h 2693230"/>
                    <a:gd name="connsiteX160" fmla="*/ 4028792 w 4119326"/>
                    <a:gd name="connsiteY160" fmla="*/ 1157720 h 2693230"/>
                    <a:gd name="connsiteX161" fmla="*/ 4055952 w 4119326"/>
                    <a:gd name="connsiteY161" fmla="*/ 1139613 h 2693230"/>
                    <a:gd name="connsiteX162" fmla="*/ 4119326 w 4119326"/>
                    <a:gd name="connsiteY162" fmla="*/ 1103399 h 2693230"/>
                    <a:gd name="connsiteX163" fmla="*/ 4110273 w 4119326"/>
                    <a:gd name="connsiteY163" fmla="*/ 1067185 h 2693230"/>
                    <a:gd name="connsiteX164" fmla="*/ 4083112 w 4119326"/>
                    <a:gd name="connsiteY164" fmla="*/ 1049078 h 2693230"/>
                    <a:gd name="connsiteX165" fmla="*/ 4046899 w 4119326"/>
                    <a:gd name="connsiteY165" fmla="*/ 1021918 h 2693230"/>
                    <a:gd name="connsiteX166" fmla="*/ 4019738 w 4119326"/>
                    <a:gd name="connsiteY166" fmla="*/ 994757 h 2693230"/>
                    <a:gd name="connsiteX167" fmla="*/ 3938257 w 4119326"/>
                    <a:gd name="connsiteY167" fmla="*/ 940436 h 2693230"/>
                    <a:gd name="connsiteX168" fmla="*/ 3874883 w 4119326"/>
                    <a:gd name="connsiteY168" fmla="*/ 904223 h 2693230"/>
                    <a:gd name="connsiteX169" fmla="*/ 3829615 w 4119326"/>
                    <a:gd name="connsiteY169" fmla="*/ 858955 h 2693230"/>
                    <a:gd name="connsiteX170" fmla="*/ 3802455 w 4119326"/>
                    <a:gd name="connsiteY170" fmla="*/ 840848 h 2693230"/>
                    <a:gd name="connsiteX171" fmla="*/ 3757188 w 4119326"/>
                    <a:gd name="connsiteY171" fmla="*/ 786527 h 2693230"/>
                    <a:gd name="connsiteX172" fmla="*/ 3720974 w 4119326"/>
                    <a:gd name="connsiteY172" fmla="*/ 759367 h 2693230"/>
                    <a:gd name="connsiteX173" fmla="*/ 3711920 w 4119326"/>
                    <a:gd name="connsiteY173" fmla="*/ 732207 h 2693230"/>
                    <a:gd name="connsiteX174" fmla="*/ 3693813 w 4119326"/>
                    <a:gd name="connsiteY174" fmla="*/ 596405 h 2693230"/>
                    <a:gd name="connsiteX175" fmla="*/ 3657600 w 4119326"/>
                    <a:gd name="connsiteY175" fmla="*/ 542084 h 2693230"/>
                    <a:gd name="connsiteX176" fmla="*/ 3603279 w 4119326"/>
                    <a:gd name="connsiteY176" fmla="*/ 505870 h 2693230"/>
                    <a:gd name="connsiteX177" fmla="*/ 3612332 w 4119326"/>
                    <a:gd name="connsiteY177" fmla="*/ 433442 h 2693230"/>
                    <a:gd name="connsiteX178" fmla="*/ 3639493 w 4119326"/>
                    <a:gd name="connsiteY178" fmla="*/ 424389 h 2693230"/>
                    <a:gd name="connsiteX179" fmla="*/ 3693813 w 4119326"/>
                    <a:gd name="connsiteY179" fmla="*/ 442496 h 2693230"/>
                    <a:gd name="connsiteX180" fmla="*/ 3720974 w 4119326"/>
                    <a:gd name="connsiteY180" fmla="*/ 460603 h 2693230"/>
                    <a:gd name="connsiteX181" fmla="*/ 3775295 w 4119326"/>
                    <a:gd name="connsiteY181" fmla="*/ 478710 h 2693230"/>
                    <a:gd name="connsiteX182" fmla="*/ 3802455 w 4119326"/>
                    <a:gd name="connsiteY182" fmla="*/ 424389 h 2693230"/>
                    <a:gd name="connsiteX183" fmla="*/ 3793402 w 4119326"/>
                    <a:gd name="connsiteY183" fmla="*/ 361015 h 2693230"/>
                    <a:gd name="connsiteX184" fmla="*/ 3748134 w 4119326"/>
                    <a:gd name="connsiteY184" fmla="*/ 306694 h 2693230"/>
                    <a:gd name="connsiteX185" fmla="*/ 3720974 w 4119326"/>
                    <a:gd name="connsiteY185" fmla="*/ 297640 h 2693230"/>
                    <a:gd name="connsiteX186" fmla="*/ 3693813 w 4119326"/>
                    <a:gd name="connsiteY186" fmla="*/ 270480 h 2693230"/>
                    <a:gd name="connsiteX187" fmla="*/ 3720974 w 4119326"/>
                    <a:gd name="connsiteY187" fmla="*/ 207106 h 2693230"/>
                    <a:gd name="connsiteX188" fmla="*/ 3711920 w 4119326"/>
                    <a:gd name="connsiteY188" fmla="*/ 134678 h 2693230"/>
                    <a:gd name="connsiteX189" fmla="*/ 2960483 w 4119326"/>
                    <a:gd name="connsiteY189" fmla="*/ 89411 h 2693230"/>
                    <a:gd name="connsiteX190" fmla="*/ 2842788 w 4119326"/>
                    <a:gd name="connsiteY190" fmla="*/ 71304 h 2693230"/>
                    <a:gd name="connsiteX191" fmla="*/ 1638677 w 4119326"/>
                    <a:gd name="connsiteY191" fmla="*/ 89411 h 2693230"/>
                    <a:gd name="connsiteX192" fmla="*/ 1475714 w 4119326"/>
                    <a:gd name="connsiteY192" fmla="*/ 107518 h 2693230"/>
                    <a:gd name="connsiteX193" fmla="*/ 1348966 w 4119326"/>
                    <a:gd name="connsiteY193" fmla="*/ 125625 h 2693230"/>
                    <a:gd name="connsiteX194" fmla="*/ 1023041 w 4119326"/>
                    <a:gd name="connsiteY194" fmla="*/ 116571 h 2693230"/>
                    <a:gd name="connsiteX195" fmla="*/ 977774 w 4119326"/>
                    <a:gd name="connsiteY195" fmla="*/ 107518 h 2693230"/>
                    <a:gd name="connsiteX196" fmla="*/ 878186 w 4119326"/>
                    <a:gd name="connsiteY196" fmla="*/ 98464 h 2693230"/>
                    <a:gd name="connsiteX197" fmla="*/ 796704 w 4119326"/>
                    <a:gd name="connsiteY197" fmla="*/ 89411 h 2693230"/>
                    <a:gd name="connsiteX198" fmla="*/ 9053 w 4119326"/>
                    <a:gd name="connsiteY198" fmla="*/ 98464 h 2693230"/>
                    <a:gd name="connsiteX199" fmla="*/ 27160 w 4119326"/>
                    <a:gd name="connsiteY199" fmla="*/ 288587 h 2693230"/>
                    <a:gd name="connsiteX200" fmla="*/ 45267 w 4119326"/>
                    <a:gd name="connsiteY200" fmla="*/ 361015 h 2693230"/>
                    <a:gd name="connsiteX201" fmla="*/ 0 w 4119326"/>
                    <a:gd name="connsiteY201" fmla="*/ 406282 h 2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119326" h="2693230">
                      <a:moveTo>
                        <a:pt x="0" y="406282"/>
                      </a:moveTo>
                      <a:lnTo>
                        <a:pt x="0" y="406282"/>
                      </a:lnTo>
                      <a:cubicBezTo>
                        <a:pt x="21125" y="424389"/>
                        <a:pt x="44762" y="439922"/>
                        <a:pt x="63374" y="460603"/>
                      </a:cubicBezTo>
                      <a:cubicBezTo>
                        <a:pt x="72402" y="470635"/>
                        <a:pt x="72841" y="486449"/>
                        <a:pt x="81481" y="496817"/>
                      </a:cubicBezTo>
                      <a:cubicBezTo>
                        <a:pt x="88447" y="505176"/>
                        <a:pt x="100553" y="507645"/>
                        <a:pt x="108641" y="514924"/>
                      </a:cubicBezTo>
                      <a:cubicBezTo>
                        <a:pt x="130847" y="534909"/>
                        <a:pt x="145294" y="564938"/>
                        <a:pt x="172015" y="578298"/>
                      </a:cubicBezTo>
                      <a:cubicBezTo>
                        <a:pt x="184086" y="584334"/>
                        <a:pt x="196656" y="589461"/>
                        <a:pt x="208229" y="596405"/>
                      </a:cubicBezTo>
                      <a:cubicBezTo>
                        <a:pt x="286055" y="643101"/>
                        <a:pt x="235079" y="623462"/>
                        <a:pt x="289710" y="641672"/>
                      </a:cubicBezTo>
                      <a:cubicBezTo>
                        <a:pt x="298764" y="647708"/>
                        <a:pt x="308512" y="652813"/>
                        <a:pt x="316871" y="659779"/>
                      </a:cubicBezTo>
                      <a:cubicBezTo>
                        <a:pt x="326707" y="667975"/>
                        <a:pt x="333378" y="679837"/>
                        <a:pt x="344031" y="686939"/>
                      </a:cubicBezTo>
                      <a:cubicBezTo>
                        <a:pt x="351972" y="692233"/>
                        <a:pt x="362850" y="691358"/>
                        <a:pt x="371192" y="695993"/>
                      </a:cubicBezTo>
                      <a:cubicBezTo>
                        <a:pt x="390215" y="706562"/>
                        <a:pt x="407405" y="720136"/>
                        <a:pt x="425512" y="732207"/>
                      </a:cubicBezTo>
                      <a:cubicBezTo>
                        <a:pt x="434566" y="738243"/>
                        <a:pt x="442350" y="746873"/>
                        <a:pt x="452673" y="750314"/>
                      </a:cubicBezTo>
                      <a:lnTo>
                        <a:pt x="479833" y="759367"/>
                      </a:lnTo>
                      <a:cubicBezTo>
                        <a:pt x="528123" y="831801"/>
                        <a:pt x="464739" y="744270"/>
                        <a:pt x="525101" y="804634"/>
                      </a:cubicBezTo>
                      <a:cubicBezTo>
                        <a:pt x="551043" y="830576"/>
                        <a:pt x="537536" y="829506"/>
                        <a:pt x="552261" y="858955"/>
                      </a:cubicBezTo>
                      <a:cubicBezTo>
                        <a:pt x="557127" y="868687"/>
                        <a:pt x="564332" y="877062"/>
                        <a:pt x="570368" y="886116"/>
                      </a:cubicBezTo>
                      <a:cubicBezTo>
                        <a:pt x="567350" y="919312"/>
                        <a:pt x="565719" y="952663"/>
                        <a:pt x="561314" y="985704"/>
                      </a:cubicBezTo>
                      <a:cubicBezTo>
                        <a:pt x="559670" y="998038"/>
                        <a:pt x="553441" y="1009531"/>
                        <a:pt x="552261" y="1021918"/>
                      </a:cubicBezTo>
                      <a:cubicBezTo>
                        <a:pt x="547389" y="1073078"/>
                        <a:pt x="547860" y="1124646"/>
                        <a:pt x="543207" y="1175826"/>
                      </a:cubicBezTo>
                      <a:cubicBezTo>
                        <a:pt x="540600" y="1204503"/>
                        <a:pt x="533061" y="1233488"/>
                        <a:pt x="516047" y="1257308"/>
                      </a:cubicBezTo>
                      <a:cubicBezTo>
                        <a:pt x="508605" y="1267727"/>
                        <a:pt x="497940" y="1275415"/>
                        <a:pt x="488887" y="1284468"/>
                      </a:cubicBezTo>
                      <a:cubicBezTo>
                        <a:pt x="491905" y="1332753"/>
                        <a:pt x="492875" y="1381210"/>
                        <a:pt x="497940" y="1429324"/>
                      </a:cubicBezTo>
                      <a:cubicBezTo>
                        <a:pt x="498939" y="1438815"/>
                        <a:pt x="501700" y="1448544"/>
                        <a:pt x="506994" y="1456484"/>
                      </a:cubicBezTo>
                      <a:cubicBezTo>
                        <a:pt x="514096" y="1467137"/>
                        <a:pt x="525958" y="1473808"/>
                        <a:pt x="534154" y="1483644"/>
                      </a:cubicBezTo>
                      <a:cubicBezTo>
                        <a:pt x="571877" y="1528912"/>
                        <a:pt x="529627" y="1495715"/>
                        <a:pt x="579421" y="1528912"/>
                      </a:cubicBezTo>
                      <a:cubicBezTo>
                        <a:pt x="631315" y="1606751"/>
                        <a:pt x="562215" y="1515146"/>
                        <a:pt x="624689" y="1565125"/>
                      </a:cubicBezTo>
                      <a:cubicBezTo>
                        <a:pt x="633186" y="1571922"/>
                        <a:pt x="635102" y="1584592"/>
                        <a:pt x="642796" y="1592286"/>
                      </a:cubicBezTo>
                      <a:cubicBezTo>
                        <a:pt x="653465" y="1602955"/>
                        <a:pt x="666938" y="1610393"/>
                        <a:pt x="679009" y="1619446"/>
                      </a:cubicBezTo>
                      <a:cubicBezTo>
                        <a:pt x="727292" y="1691871"/>
                        <a:pt x="663922" y="1604361"/>
                        <a:pt x="724277" y="1664714"/>
                      </a:cubicBezTo>
                      <a:cubicBezTo>
                        <a:pt x="731971" y="1672408"/>
                        <a:pt x="735418" y="1683515"/>
                        <a:pt x="742384" y="1691874"/>
                      </a:cubicBezTo>
                      <a:cubicBezTo>
                        <a:pt x="750581" y="1701710"/>
                        <a:pt x="760491" y="1709981"/>
                        <a:pt x="769544" y="1719034"/>
                      </a:cubicBezTo>
                      <a:cubicBezTo>
                        <a:pt x="775580" y="1737141"/>
                        <a:pt x="783908" y="1754639"/>
                        <a:pt x="787651" y="1773355"/>
                      </a:cubicBezTo>
                      <a:cubicBezTo>
                        <a:pt x="800447" y="1837338"/>
                        <a:pt x="791838" y="1804026"/>
                        <a:pt x="814811" y="1872943"/>
                      </a:cubicBezTo>
                      <a:cubicBezTo>
                        <a:pt x="824177" y="1901040"/>
                        <a:pt x="825192" y="1908351"/>
                        <a:pt x="841972" y="1936318"/>
                      </a:cubicBezTo>
                      <a:cubicBezTo>
                        <a:pt x="866334" y="1976920"/>
                        <a:pt x="874799" y="1995798"/>
                        <a:pt x="914400" y="2017799"/>
                      </a:cubicBezTo>
                      <a:cubicBezTo>
                        <a:pt x="919102" y="2020411"/>
                        <a:pt x="973273" y="2041947"/>
                        <a:pt x="986827" y="2044959"/>
                      </a:cubicBezTo>
                      <a:cubicBezTo>
                        <a:pt x="1004747" y="2048941"/>
                        <a:pt x="1023106" y="2050630"/>
                        <a:pt x="1041148" y="2054013"/>
                      </a:cubicBezTo>
                      <a:cubicBezTo>
                        <a:pt x="1132480" y="2071138"/>
                        <a:pt x="1105141" y="2063273"/>
                        <a:pt x="1158843" y="2081173"/>
                      </a:cubicBezTo>
                      <a:cubicBezTo>
                        <a:pt x="1176122" y="2098452"/>
                        <a:pt x="1220885" y="2128482"/>
                        <a:pt x="1176950" y="2162654"/>
                      </a:cubicBezTo>
                      <a:cubicBezTo>
                        <a:pt x="1157745" y="2177592"/>
                        <a:pt x="1128665" y="2168690"/>
                        <a:pt x="1104522" y="2171708"/>
                      </a:cubicBezTo>
                      <a:cubicBezTo>
                        <a:pt x="1095469" y="2174726"/>
                        <a:pt x="1084110" y="2174013"/>
                        <a:pt x="1077362" y="2180761"/>
                      </a:cubicBezTo>
                      <a:cubicBezTo>
                        <a:pt x="1060459" y="2197664"/>
                        <a:pt x="1071097" y="2227428"/>
                        <a:pt x="1077362" y="2244135"/>
                      </a:cubicBezTo>
                      <a:cubicBezTo>
                        <a:pt x="1095638" y="2292869"/>
                        <a:pt x="1091198" y="2269792"/>
                        <a:pt x="1122629" y="2307510"/>
                      </a:cubicBezTo>
                      <a:cubicBezTo>
                        <a:pt x="1160350" y="2352775"/>
                        <a:pt x="1118104" y="2319583"/>
                        <a:pt x="1167897" y="2352777"/>
                      </a:cubicBezTo>
                      <a:cubicBezTo>
                        <a:pt x="1173932" y="2361830"/>
                        <a:pt x="1177644" y="2372971"/>
                        <a:pt x="1186003" y="2379937"/>
                      </a:cubicBezTo>
                      <a:cubicBezTo>
                        <a:pt x="1214260" y="2403485"/>
                        <a:pt x="1221076" y="2392947"/>
                        <a:pt x="1249378" y="2407098"/>
                      </a:cubicBezTo>
                      <a:cubicBezTo>
                        <a:pt x="1259110" y="2411964"/>
                        <a:pt x="1265672" y="2424643"/>
                        <a:pt x="1276538" y="2425205"/>
                      </a:cubicBezTo>
                      <a:cubicBezTo>
                        <a:pt x="1442324" y="2433780"/>
                        <a:pt x="1608499" y="2431240"/>
                        <a:pt x="1774479" y="2434258"/>
                      </a:cubicBezTo>
                      <a:cubicBezTo>
                        <a:pt x="1786550" y="2437276"/>
                        <a:pt x="1798775" y="2439736"/>
                        <a:pt x="1810693" y="2443312"/>
                      </a:cubicBezTo>
                      <a:cubicBezTo>
                        <a:pt x="1828974" y="2448797"/>
                        <a:pt x="1865013" y="2461419"/>
                        <a:pt x="1865013" y="2461419"/>
                      </a:cubicBezTo>
                      <a:cubicBezTo>
                        <a:pt x="1913298" y="2533845"/>
                        <a:pt x="1849924" y="2446330"/>
                        <a:pt x="1910281" y="2506686"/>
                      </a:cubicBezTo>
                      <a:cubicBezTo>
                        <a:pt x="1946496" y="2542901"/>
                        <a:pt x="1907262" y="2527809"/>
                        <a:pt x="1955548" y="2551953"/>
                      </a:cubicBezTo>
                      <a:cubicBezTo>
                        <a:pt x="1996379" y="2572369"/>
                        <a:pt x="1970950" y="2546682"/>
                        <a:pt x="2009869" y="2579114"/>
                      </a:cubicBezTo>
                      <a:cubicBezTo>
                        <a:pt x="2019705" y="2587310"/>
                        <a:pt x="2026923" y="2598414"/>
                        <a:pt x="2037029" y="2606274"/>
                      </a:cubicBezTo>
                      <a:cubicBezTo>
                        <a:pt x="2054207" y="2619635"/>
                        <a:pt x="2091350" y="2642488"/>
                        <a:pt x="2091350" y="2642488"/>
                      </a:cubicBezTo>
                      <a:cubicBezTo>
                        <a:pt x="2097386" y="2651541"/>
                        <a:pt x="2100404" y="2663612"/>
                        <a:pt x="2109457" y="2669648"/>
                      </a:cubicBezTo>
                      <a:cubicBezTo>
                        <a:pt x="2119810" y="2676550"/>
                        <a:pt x="2133707" y="2675284"/>
                        <a:pt x="2145671" y="2678702"/>
                      </a:cubicBezTo>
                      <a:cubicBezTo>
                        <a:pt x="2154847" y="2681324"/>
                        <a:pt x="2163778" y="2684737"/>
                        <a:pt x="2172831" y="2687755"/>
                      </a:cubicBezTo>
                      <a:cubicBezTo>
                        <a:pt x="2206027" y="2684737"/>
                        <a:pt x="2254753" y="2706968"/>
                        <a:pt x="2272419" y="2678702"/>
                      </a:cubicBezTo>
                      <a:cubicBezTo>
                        <a:pt x="2296464" y="2640230"/>
                        <a:pt x="2268376" y="2587990"/>
                        <a:pt x="2263366" y="2542900"/>
                      </a:cubicBezTo>
                      <a:cubicBezTo>
                        <a:pt x="2262312" y="2533415"/>
                        <a:pt x="2262078" y="2521286"/>
                        <a:pt x="2254312" y="2515739"/>
                      </a:cubicBezTo>
                      <a:cubicBezTo>
                        <a:pt x="2238781" y="2504645"/>
                        <a:pt x="2218099" y="2503668"/>
                        <a:pt x="2199992" y="2497632"/>
                      </a:cubicBezTo>
                      <a:lnTo>
                        <a:pt x="2172831" y="2488579"/>
                      </a:lnTo>
                      <a:lnTo>
                        <a:pt x="2118510" y="2452365"/>
                      </a:lnTo>
                      <a:cubicBezTo>
                        <a:pt x="2091232" y="2434180"/>
                        <a:pt x="2087300" y="2429935"/>
                        <a:pt x="2055136" y="2416151"/>
                      </a:cubicBezTo>
                      <a:cubicBezTo>
                        <a:pt x="2046365" y="2412392"/>
                        <a:pt x="2037029" y="2410116"/>
                        <a:pt x="2027976" y="2407098"/>
                      </a:cubicBezTo>
                      <a:cubicBezTo>
                        <a:pt x="2009869" y="2395027"/>
                        <a:pt x="1993119" y="2380616"/>
                        <a:pt x="1973655" y="2370884"/>
                      </a:cubicBezTo>
                      <a:cubicBezTo>
                        <a:pt x="1961584" y="2364848"/>
                        <a:pt x="1948423" y="2360621"/>
                        <a:pt x="1937441" y="2352777"/>
                      </a:cubicBezTo>
                      <a:cubicBezTo>
                        <a:pt x="1927022" y="2345335"/>
                        <a:pt x="1920934" y="2332719"/>
                        <a:pt x="1910281" y="2325617"/>
                      </a:cubicBezTo>
                      <a:cubicBezTo>
                        <a:pt x="1902340" y="2320323"/>
                        <a:pt x="1891808" y="2320512"/>
                        <a:pt x="1883120" y="2316563"/>
                      </a:cubicBezTo>
                      <a:cubicBezTo>
                        <a:pt x="1858547" y="2305393"/>
                        <a:pt x="1833152" y="2295321"/>
                        <a:pt x="1810693" y="2280349"/>
                      </a:cubicBezTo>
                      <a:cubicBezTo>
                        <a:pt x="1775592" y="2256949"/>
                        <a:pt x="1793855" y="2265683"/>
                        <a:pt x="1756372" y="2253189"/>
                      </a:cubicBezTo>
                      <a:cubicBezTo>
                        <a:pt x="1733614" y="2184918"/>
                        <a:pt x="1766960" y="2266424"/>
                        <a:pt x="1720158" y="2207922"/>
                      </a:cubicBezTo>
                      <a:cubicBezTo>
                        <a:pt x="1714196" y="2200470"/>
                        <a:pt x="1714122" y="2189815"/>
                        <a:pt x="1711104" y="2180761"/>
                      </a:cubicBezTo>
                      <a:cubicBezTo>
                        <a:pt x="1741114" y="2174759"/>
                        <a:pt x="1774479" y="2180474"/>
                        <a:pt x="1774479" y="2135494"/>
                      </a:cubicBezTo>
                      <a:cubicBezTo>
                        <a:pt x="1774479" y="2119242"/>
                        <a:pt x="1761926" y="2105499"/>
                        <a:pt x="1756372" y="2090226"/>
                      </a:cubicBezTo>
                      <a:cubicBezTo>
                        <a:pt x="1749849" y="2072289"/>
                        <a:pt x="1738265" y="2035906"/>
                        <a:pt x="1738265" y="2035906"/>
                      </a:cubicBezTo>
                      <a:cubicBezTo>
                        <a:pt x="1744301" y="2020817"/>
                        <a:pt x="1741521" y="1997238"/>
                        <a:pt x="1756372" y="1990638"/>
                      </a:cubicBezTo>
                      <a:cubicBezTo>
                        <a:pt x="1768048" y="1985449"/>
                        <a:pt x="1836371" y="2003848"/>
                        <a:pt x="1855960" y="2008745"/>
                      </a:cubicBezTo>
                      <a:cubicBezTo>
                        <a:pt x="1874067" y="2002709"/>
                        <a:pt x="1894750" y="2001732"/>
                        <a:pt x="1910281" y="1990638"/>
                      </a:cubicBezTo>
                      <a:cubicBezTo>
                        <a:pt x="1918046" y="1985091"/>
                        <a:pt x="1919334" y="1973021"/>
                        <a:pt x="1919334" y="1963478"/>
                      </a:cubicBezTo>
                      <a:cubicBezTo>
                        <a:pt x="1919334" y="1942139"/>
                        <a:pt x="1920398" y="1918892"/>
                        <a:pt x="1910281" y="1900104"/>
                      </a:cubicBezTo>
                      <a:cubicBezTo>
                        <a:pt x="1881620" y="1846876"/>
                        <a:pt x="1863094" y="1856254"/>
                        <a:pt x="1828800" y="1827676"/>
                      </a:cubicBezTo>
                      <a:cubicBezTo>
                        <a:pt x="1818964" y="1819479"/>
                        <a:pt x="1809836" y="1810352"/>
                        <a:pt x="1801639" y="1800516"/>
                      </a:cubicBezTo>
                      <a:cubicBezTo>
                        <a:pt x="1794673" y="1792157"/>
                        <a:pt x="1790498" y="1781714"/>
                        <a:pt x="1783532" y="1773355"/>
                      </a:cubicBezTo>
                      <a:cubicBezTo>
                        <a:pt x="1758501" y="1743317"/>
                        <a:pt x="1755126" y="1752755"/>
                        <a:pt x="1738265" y="1719034"/>
                      </a:cubicBezTo>
                      <a:cubicBezTo>
                        <a:pt x="1700784" y="1644073"/>
                        <a:pt x="1762993" y="1742546"/>
                        <a:pt x="1711104" y="1664714"/>
                      </a:cubicBezTo>
                      <a:cubicBezTo>
                        <a:pt x="1708086" y="1655660"/>
                        <a:pt x="1705810" y="1646325"/>
                        <a:pt x="1702051" y="1637553"/>
                      </a:cubicBezTo>
                      <a:cubicBezTo>
                        <a:pt x="1668488" y="1559236"/>
                        <a:pt x="1696123" y="1637878"/>
                        <a:pt x="1674891" y="1574179"/>
                      </a:cubicBezTo>
                      <a:cubicBezTo>
                        <a:pt x="1677909" y="1531929"/>
                        <a:pt x="1678995" y="1489497"/>
                        <a:pt x="1683944" y="1447430"/>
                      </a:cubicBezTo>
                      <a:cubicBezTo>
                        <a:pt x="1685059" y="1437952"/>
                        <a:pt x="1687704" y="1428210"/>
                        <a:pt x="1692998" y="1420270"/>
                      </a:cubicBezTo>
                      <a:cubicBezTo>
                        <a:pt x="1700100" y="1409617"/>
                        <a:pt x="1711105" y="1402163"/>
                        <a:pt x="1720158" y="1393110"/>
                      </a:cubicBezTo>
                      <a:lnTo>
                        <a:pt x="1774479" y="1429324"/>
                      </a:lnTo>
                      <a:cubicBezTo>
                        <a:pt x="1783532" y="1435359"/>
                        <a:pt x="1791317" y="1443989"/>
                        <a:pt x="1801639" y="1447430"/>
                      </a:cubicBezTo>
                      <a:cubicBezTo>
                        <a:pt x="1870558" y="1470403"/>
                        <a:pt x="1837244" y="1461794"/>
                        <a:pt x="1901227" y="1474591"/>
                      </a:cubicBezTo>
                      <a:cubicBezTo>
                        <a:pt x="1910281" y="1480627"/>
                        <a:pt x="1921591" y="1484201"/>
                        <a:pt x="1928388" y="1492698"/>
                      </a:cubicBezTo>
                      <a:cubicBezTo>
                        <a:pt x="1934350" y="1500150"/>
                        <a:pt x="1933173" y="1511322"/>
                        <a:pt x="1937441" y="1519858"/>
                      </a:cubicBezTo>
                      <a:cubicBezTo>
                        <a:pt x="1942307" y="1529590"/>
                        <a:pt x="1950682" y="1537287"/>
                        <a:pt x="1955548" y="1547019"/>
                      </a:cubicBezTo>
                      <a:cubicBezTo>
                        <a:pt x="1973173" y="1582269"/>
                        <a:pt x="1956243" y="1569764"/>
                        <a:pt x="1973655" y="1610393"/>
                      </a:cubicBezTo>
                      <a:cubicBezTo>
                        <a:pt x="1985978" y="1639146"/>
                        <a:pt x="2018421" y="1664546"/>
                        <a:pt x="2046083" y="1673767"/>
                      </a:cubicBezTo>
                      <a:lnTo>
                        <a:pt x="2073243" y="1682821"/>
                      </a:lnTo>
                      <a:cubicBezTo>
                        <a:pt x="2069130" y="1658140"/>
                        <a:pt x="2067136" y="1613339"/>
                        <a:pt x="2046083" y="1592286"/>
                      </a:cubicBezTo>
                      <a:cubicBezTo>
                        <a:pt x="2039335" y="1585538"/>
                        <a:pt x="2027976" y="1586250"/>
                        <a:pt x="2018922" y="1583232"/>
                      </a:cubicBezTo>
                      <a:cubicBezTo>
                        <a:pt x="1975806" y="1518559"/>
                        <a:pt x="1977430" y="1550024"/>
                        <a:pt x="1991762" y="1492698"/>
                      </a:cubicBezTo>
                      <a:cubicBezTo>
                        <a:pt x="2024958" y="1495716"/>
                        <a:pt x="2058757" y="1494767"/>
                        <a:pt x="2091350" y="1501751"/>
                      </a:cubicBezTo>
                      <a:cubicBezTo>
                        <a:pt x="2130263" y="1510089"/>
                        <a:pt x="2125183" y="1554486"/>
                        <a:pt x="2154724" y="1574179"/>
                      </a:cubicBezTo>
                      <a:lnTo>
                        <a:pt x="2181885" y="1592286"/>
                      </a:lnTo>
                      <a:cubicBezTo>
                        <a:pt x="2187849" y="1610178"/>
                        <a:pt x="2193090" y="1633843"/>
                        <a:pt x="2209045" y="1646607"/>
                      </a:cubicBezTo>
                      <a:cubicBezTo>
                        <a:pt x="2216497" y="1652569"/>
                        <a:pt x="2227152" y="1652642"/>
                        <a:pt x="2236205" y="1655660"/>
                      </a:cubicBezTo>
                      <a:cubicBezTo>
                        <a:pt x="2230850" y="1612814"/>
                        <a:pt x="2238391" y="1585418"/>
                        <a:pt x="2209045" y="1556072"/>
                      </a:cubicBezTo>
                      <a:cubicBezTo>
                        <a:pt x="2201351" y="1548378"/>
                        <a:pt x="2190938" y="1544001"/>
                        <a:pt x="2181885" y="1537965"/>
                      </a:cubicBezTo>
                      <a:cubicBezTo>
                        <a:pt x="2175849" y="1528912"/>
                        <a:pt x="2172275" y="1517602"/>
                        <a:pt x="2163778" y="1510805"/>
                      </a:cubicBezTo>
                      <a:cubicBezTo>
                        <a:pt x="2132011" y="1485392"/>
                        <a:pt x="2129152" y="1524146"/>
                        <a:pt x="2145671" y="1474591"/>
                      </a:cubicBezTo>
                      <a:cubicBezTo>
                        <a:pt x="2164056" y="1479187"/>
                        <a:pt x="2190856" y="1484902"/>
                        <a:pt x="2209045" y="1492698"/>
                      </a:cubicBezTo>
                      <a:cubicBezTo>
                        <a:pt x="2221450" y="1498015"/>
                        <a:pt x="2233686" y="1503861"/>
                        <a:pt x="2245259" y="1510805"/>
                      </a:cubicBezTo>
                      <a:cubicBezTo>
                        <a:pt x="2263920" y="1522001"/>
                        <a:pt x="2281473" y="1534948"/>
                        <a:pt x="2299580" y="1547019"/>
                      </a:cubicBezTo>
                      <a:cubicBezTo>
                        <a:pt x="2308633" y="1553054"/>
                        <a:pt x="2316418" y="1561684"/>
                        <a:pt x="2326740" y="1565125"/>
                      </a:cubicBezTo>
                      <a:lnTo>
                        <a:pt x="2353901" y="1574179"/>
                      </a:lnTo>
                      <a:cubicBezTo>
                        <a:pt x="2356919" y="1565126"/>
                        <a:pt x="2362954" y="1556562"/>
                        <a:pt x="2362954" y="1547019"/>
                      </a:cubicBezTo>
                      <a:cubicBezTo>
                        <a:pt x="2362954" y="1534576"/>
                        <a:pt x="2358802" y="1522242"/>
                        <a:pt x="2353901" y="1510805"/>
                      </a:cubicBezTo>
                      <a:cubicBezTo>
                        <a:pt x="2344670" y="1489265"/>
                        <a:pt x="2329936" y="1475005"/>
                        <a:pt x="2308633" y="1465537"/>
                      </a:cubicBezTo>
                      <a:cubicBezTo>
                        <a:pt x="2291192" y="1457785"/>
                        <a:pt x="2272419" y="1453466"/>
                        <a:pt x="2254312" y="1447430"/>
                      </a:cubicBezTo>
                      <a:lnTo>
                        <a:pt x="2227152" y="1438377"/>
                      </a:lnTo>
                      <a:cubicBezTo>
                        <a:pt x="2164891" y="1396869"/>
                        <a:pt x="2179712" y="1422808"/>
                        <a:pt x="2163778" y="1375003"/>
                      </a:cubicBezTo>
                      <a:cubicBezTo>
                        <a:pt x="2166796" y="1353878"/>
                        <a:pt x="2159730" y="1328472"/>
                        <a:pt x="2172831" y="1311628"/>
                      </a:cubicBezTo>
                      <a:cubicBezTo>
                        <a:pt x="2184549" y="1296562"/>
                        <a:pt x="2227152" y="1293522"/>
                        <a:pt x="2227152" y="1293522"/>
                      </a:cubicBezTo>
                      <a:cubicBezTo>
                        <a:pt x="2326008" y="1227617"/>
                        <a:pt x="2173606" y="1324821"/>
                        <a:pt x="2290526" y="1266361"/>
                      </a:cubicBezTo>
                      <a:cubicBezTo>
                        <a:pt x="2309990" y="1256629"/>
                        <a:pt x="2326740" y="1242218"/>
                        <a:pt x="2344847" y="1230147"/>
                      </a:cubicBezTo>
                      <a:cubicBezTo>
                        <a:pt x="2382659" y="1204939"/>
                        <a:pt x="2364314" y="1219733"/>
                        <a:pt x="2399168" y="1184880"/>
                      </a:cubicBezTo>
                      <a:cubicBezTo>
                        <a:pt x="2456507" y="1187898"/>
                        <a:pt x="2514002" y="1188735"/>
                        <a:pt x="2571184" y="1193933"/>
                      </a:cubicBezTo>
                      <a:cubicBezTo>
                        <a:pt x="2580688" y="1194797"/>
                        <a:pt x="2588844" y="1202082"/>
                        <a:pt x="2598344" y="1202987"/>
                      </a:cubicBezTo>
                      <a:cubicBezTo>
                        <a:pt x="2652503" y="1208145"/>
                        <a:pt x="2706985" y="1209022"/>
                        <a:pt x="2761306" y="1212040"/>
                      </a:cubicBezTo>
                      <a:cubicBezTo>
                        <a:pt x="2773377" y="1215058"/>
                        <a:pt x="2785602" y="1217519"/>
                        <a:pt x="2797520" y="1221094"/>
                      </a:cubicBezTo>
                      <a:cubicBezTo>
                        <a:pt x="2815801" y="1226579"/>
                        <a:pt x="2833734" y="1233165"/>
                        <a:pt x="2851841" y="1239201"/>
                      </a:cubicBezTo>
                      <a:cubicBezTo>
                        <a:pt x="2860895" y="1242219"/>
                        <a:pt x="2869744" y="1245939"/>
                        <a:pt x="2879002" y="1248254"/>
                      </a:cubicBezTo>
                      <a:cubicBezTo>
                        <a:pt x="2903144" y="1254290"/>
                        <a:pt x="2927821" y="1258492"/>
                        <a:pt x="2951429" y="1266361"/>
                      </a:cubicBezTo>
                      <a:lnTo>
                        <a:pt x="3005750" y="1284468"/>
                      </a:lnTo>
                      <a:cubicBezTo>
                        <a:pt x="3078181" y="1332756"/>
                        <a:pt x="2990657" y="1269376"/>
                        <a:pt x="3051017" y="1329735"/>
                      </a:cubicBezTo>
                      <a:cubicBezTo>
                        <a:pt x="3058711" y="1337429"/>
                        <a:pt x="3068235" y="1343423"/>
                        <a:pt x="3078178" y="1347842"/>
                      </a:cubicBezTo>
                      <a:cubicBezTo>
                        <a:pt x="3142120" y="1376260"/>
                        <a:pt x="3170590" y="1368879"/>
                        <a:pt x="3250194" y="1375003"/>
                      </a:cubicBezTo>
                      <a:cubicBezTo>
                        <a:pt x="3217423" y="1424159"/>
                        <a:pt x="3250628" y="1385465"/>
                        <a:pt x="3186819" y="1420270"/>
                      </a:cubicBezTo>
                      <a:cubicBezTo>
                        <a:pt x="3167715" y="1430691"/>
                        <a:pt x="3132499" y="1456484"/>
                        <a:pt x="3132499" y="1456484"/>
                      </a:cubicBezTo>
                      <a:cubicBezTo>
                        <a:pt x="3123848" y="1482434"/>
                        <a:pt x="3113076" y="1499777"/>
                        <a:pt x="3132499" y="1528912"/>
                      </a:cubicBezTo>
                      <a:cubicBezTo>
                        <a:pt x="3137793" y="1536852"/>
                        <a:pt x="3150606" y="1534947"/>
                        <a:pt x="3159659" y="1537965"/>
                      </a:cubicBezTo>
                      <a:cubicBezTo>
                        <a:pt x="3205570" y="1524847"/>
                        <a:pt x="3218583" y="1528093"/>
                        <a:pt x="3250194" y="1501751"/>
                      </a:cubicBezTo>
                      <a:cubicBezTo>
                        <a:pt x="3260030" y="1493555"/>
                        <a:pt x="3269158" y="1484427"/>
                        <a:pt x="3277354" y="1474591"/>
                      </a:cubicBezTo>
                      <a:cubicBezTo>
                        <a:pt x="3284320" y="1466232"/>
                        <a:pt x="3288495" y="1455789"/>
                        <a:pt x="3295461" y="1447430"/>
                      </a:cubicBezTo>
                      <a:cubicBezTo>
                        <a:pt x="3307216" y="1433324"/>
                        <a:pt x="3331599" y="1409739"/>
                        <a:pt x="3349782" y="1402163"/>
                      </a:cubicBezTo>
                      <a:cubicBezTo>
                        <a:pt x="3376209" y="1391152"/>
                        <a:pt x="3404103" y="1384057"/>
                        <a:pt x="3431263" y="1375003"/>
                      </a:cubicBezTo>
                      <a:lnTo>
                        <a:pt x="3458423" y="1365949"/>
                      </a:lnTo>
                      <a:lnTo>
                        <a:pt x="3485584" y="1356896"/>
                      </a:lnTo>
                      <a:lnTo>
                        <a:pt x="3512744" y="1347842"/>
                      </a:lnTo>
                      <a:cubicBezTo>
                        <a:pt x="3524815" y="1338789"/>
                        <a:pt x="3536680" y="1329452"/>
                        <a:pt x="3548958" y="1320682"/>
                      </a:cubicBezTo>
                      <a:cubicBezTo>
                        <a:pt x="3557812" y="1314358"/>
                        <a:pt x="3568424" y="1310269"/>
                        <a:pt x="3576118" y="1302575"/>
                      </a:cubicBezTo>
                      <a:cubicBezTo>
                        <a:pt x="3583812" y="1294881"/>
                        <a:pt x="3587259" y="1283774"/>
                        <a:pt x="3594225" y="1275415"/>
                      </a:cubicBezTo>
                      <a:cubicBezTo>
                        <a:pt x="3602422" y="1265579"/>
                        <a:pt x="3612332" y="1257308"/>
                        <a:pt x="3621386" y="1248254"/>
                      </a:cubicBezTo>
                      <a:cubicBezTo>
                        <a:pt x="3624404" y="1239201"/>
                        <a:pt x="3622674" y="1226641"/>
                        <a:pt x="3630439" y="1221094"/>
                      </a:cubicBezTo>
                      <a:cubicBezTo>
                        <a:pt x="3655223" y="1203391"/>
                        <a:pt x="3711090" y="1200153"/>
                        <a:pt x="3739081" y="1193933"/>
                      </a:cubicBezTo>
                      <a:cubicBezTo>
                        <a:pt x="3748397" y="1191863"/>
                        <a:pt x="3757188" y="1187898"/>
                        <a:pt x="3766241" y="1184880"/>
                      </a:cubicBezTo>
                      <a:cubicBezTo>
                        <a:pt x="3862674" y="1120593"/>
                        <a:pt x="3754113" y="1186135"/>
                        <a:pt x="4028792" y="1157720"/>
                      </a:cubicBezTo>
                      <a:cubicBezTo>
                        <a:pt x="4039615" y="1156600"/>
                        <a:pt x="4047098" y="1145937"/>
                        <a:pt x="4055952" y="1139613"/>
                      </a:cubicBezTo>
                      <a:cubicBezTo>
                        <a:pt x="4103911" y="1105356"/>
                        <a:pt x="4075251" y="1118090"/>
                        <a:pt x="4119326" y="1103399"/>
                      </a:cubicBezTo>
                      <a:cubicBezTo>
                        <a:pt x="4116308" y="1091328"/>
                        <a:pt x="4117175" y="1077538"/>
                        <a:pt x="4110273" y="1067185"/>
                      </a:cubicBezTo>
                      <a:cubicBezTo>
                        <a:pt x="4104237" y="1058131"/>
                        <a:pt x="4091966" y="1055402"/>
                        <a:pt x="4083112" y="1049078"/>
                      </a:cubicBezTo>
                      <a:cubicBezTo>
                        <a:pt x="4070834" y="1040308"/>
                        <a:pt x="4058355" y="1031738"/>
                        <a:pt x="4046899" y="1021918"/>
                      </a:cubicBezTo>
                      <a:cubicBezTo>
                        <a:pt x="4037178" y="1013585"/>
                        <a:pt x="4029845" y="1002618"/>
                        <a:pt x="4019738" y="994757"/>
                      </a:cubicBezTo>
                      <a:cubicBezTo>
                        <a:pt x="3938354" y="931458"/>
                        <a:pt x="3992528" y="981139"/>
                        <a:pt x="3938257" y="940436"/>
                      </a:cubicBezTo>
                      <a:cubicBezTo>
                        <a:pt x="3894409" y="907550"/>
                        <a:pt x="3916358" y="918047"/>
                        <a:pt x="3874883" y="904223"/>
                      </a:cubicBezTo>
                      <a:cubicBezTo>
                        <a:pt x="3802458" y="855940"/>
                        <a:pt x="3889968" y="919310"/>
                        <a:pt x="3829615" y="858955"/>
                      </a:cubicBezTo>
                      <a:cubicBezTo>
                        <a:pt x="3821921" y="851261"/>
                        <a:pt x="3810814" y="847814"/>
                        <a:pt x="3802455" y="840848"/>
                      </a:cubicBezTo>
                      <a:cubicBezTo>
                        <a:pt x="3713460" y="766685"/>
                        <a:pt x="3828409" y="857748"/>
                        <a:pt x="3757188" y="786527"/>
                      </a:cubicBezTo>
                      <a:cubicBezTo>
                        <a:pt x="3746518" y="775857"/>
                        <a:pt x="3733045" y="768420"/>
                        <a:pt x="3720974" y="759367"/>
                      </a:cubicBezTo>
                      <a:cubicBezTo>
                        <a:pt x="3717956" y="750314"/>
                        <a:pt x="3713181" y="741666"/>
                        <a:pt x="3711920" y="732207"/>
                      </a:cubicBezTo>
                      <a:cubicBezTo>
                        <a:pt x="3710769" y="723573"/>
                        <a:pt x="3712076" y="629279"/>
                        <a:pt x="3693813" y="596405"/>
                      </a:cubicBezTo>
                      <a:cubicBezTo>
                        <a:pt x="3683245" y="577382"/>
                        <a:pt x="3675707" y="554155"/>
                        <a:pt x="3657600" y="542084"/>
                      </a:cubicBezTo>
                      <a:lnTo>
                        <a:pt x="3603279" y="505870"/>
                      </a:lnTo>
                      <a:cubicBezTo>
                        <a:pt x="3585327" y="452014"/>
                        <a:pt x="3567241" y="455987"/>
                        <a:pt x="3612332" y="433442"/>
                      </a:cubicBezTo>
                      <a:cubicBezTo>
                        <a:pt x="3620868" y="429174"/>
                        <a:pt x="3630439" y="427407"/>
                        <a:pt x="3639493" y="424389"/>
                      </a:cubicBezTo>
                      <a:cubicBezTo>
                        <a:pt x="3657600" y="430425"/>
                        <a:pt x="3677932" y="431909"/>
                        <a:pt x="3693813" y="442496"/>
                      </a:cubicBezTo>
                      <a:cubicBezTo>
                        <a:pt x="3702867" y="448532"/>
                        <a:pt x="3711031" y="456184"/>
                        <a:pt x="3720974" y="460603"/>
                      </a:cubicBezTo>
                      <a:cubicBezTo>
                        <a:pt x="3738415" y="468355"/>
                        <a:pt x="3775295" y="478710"/>
                        <a:pt x="3775295" y="478710"/>
                      </a:cubicBezTo>
                      <a:cubicBezTo>
                        <a:pt x="3784450" y="464977"/>
                        <a:pt x="3802455" y="443131"/>
                        <a:pt x="3802455" y="424389"/>
                      </a:cubicBezTo>
                      <a:cubicBezTo>
                        <a:pt x="3802455" y="403050"/>
                        <a:pt x="3799534" y="381454"/>
                        <a:pt x="3793402" y="361015"/>
                      </a:cubicBezTo>
                      <a:cubicBezTo>
                        <a:pt x="3789226" y="347096"/>
                        <a:pt x="3758240" y="313431"/>
                        <a:pt x="3748134" y="306694"/>
                      </a:cubicBezTo>
                      <a:cubicBezTo>
                        <a:pt x="3740194" y="301400"/>
                        <a:pt x="3730027" y="300658"/>
                        <a:pt x="3720974" y="297640"/>
                      </a:cubicBezTo>
                      <a:cubicBezTo>
                        <a:pt x="3711920" y="288587"/>
                        <a:pt x="3697330" y="282791"/>
                        <a:pt x="3693813" y="270480"/>
                      </a:cubicBezTo>
                      <a:cubicBezTo>
                        <a:pt x="3687967" y="250019"/>
                        <a:pt x="3711302" y="221613"/>
                        <a:pt x="3720974" y="207106"/>
                      </a:cubicBezTo>
                      <a:cubicBezTo>
                        <a:pt x="3717956" y="182963"/>
                        <a:pt x="3715920" y="158678"/>
                        <a:pt x="3711920" y="134678"/>
                      </a:cubicBezTo>
                      <a:cubicBezTo>
                        <a:pt x="3665916" y="-141346"/>
                        <a:pt x="3256490" y="93021"/>
                        <a:pt x="2960483" y="89411"/>
                      </a:cubicBezTo>
                      <a:cubicBezTo>
                        <a:pt x="2921251" y="83375"/>
                        <a:pt x="2882480" y="71619"/>
                        <a:pt x="2842788" y="71304"/>
                      </a:cubicBezTo>
                      <a:lnTo>
                        <a:pt x="1638677" y="89411"/>
                      </a:lnTo>
                      <a:cubicBezTo>
                        <a:pt x="1532482" y="107109"/>
                        <a:pt x="1634380" y="91651"/>
                        <a:pt x="1475714" y="107518"/>
                      </a:cubicBezTo>
                      <a:cubicBezTo>
                        <a:pt x="1419051" y="113184"/>
                        <a:pt x="1401650" y="116844"/>
                        <a:pt x="1348966" y="125625"/>
                      </a:cubicBezTo>
                      <a:cubicBezTo>
                        <a:pt x="1240324" y="122607"/>
                        <a:pt x="1131595" y="121866"/>
                        <a:pt x="1023041" y="116571"/>
                      </a:cubicBezTo>
                      <a:cubicBezTo>
                        <a:pt x="1007671" y="115821"/>
                        <a:pt x="993043" y="109427"/>
                        <a:pt x="977774" y="107518"/>
                      </a:cubicBezTo>
                      <a:cubicBezTo>
                        <a:pt x="944698" y="103384"/>
                        <a:pt x="911353" y="101781"/>
                        <a:pt x="878186" y="98464"/>
                      </a:cubicBezTo>
                      <a:cubicBezTo>
                        <a:pt x="850994" y="95745"/>
                        <a:pt x="823865" y="92429"/>
                        <a:pt x="796704" y="89411"/>
                      </a:cubicBezTo>
                      <a:cubicBezTo>
                        <a:pt x="534154" y="92429"/>
                        <a:pt x="267191" y="50438"/>
                        <a:pt x="9053" y="98464"/>
                      </a:cubicBezTo>
                      <a:cubicBezTo>
                        <a:pt x="-1615" y="100449"/>
                        <a:pt x="19121" y="251072"/>
                        <a:pt x="27160" y="288587"/>
                      </a:cubicBezTo>
                      <a:cubicBezTo>
                        <a:pt x="32374" y="312920"/>
                        <a:pt x="45267" y="361015"/>
                        <a:pt x="45267" y="361015"/>
                      </a:cubicBezTo>
                      <a:lnTo>
                        <a:pt x="0" y="40628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7941" y="1176950"/>
                  <a:ext cx="7514376" cy="5493639"/>
                </a:xfrm>
                <a:custGeom>
                  <a:avLst/>
                  <a:gdLst>
                    <a:gd name="connsiteX0" fmla="*/ 7451002 w 7514376"/>
                    <a:gd name="connsiteY0" fmla="*/ 479834 h 5493639"/>
                    <a:gd name="connsiteX1" fmla="*/ 7451002 w 7514376"/>
                    <a:gd name="connsiteY1" fmla="*/ 479834 h 5493639"/>
                    <a:gd name="connsiteX2" fmla="*/ 7396681 w 7514376"/>
                    <a:gd name="connsiteY2" fmla="*/ 543208 h 5493639"/>
                    <a:gd name="connsiteX3" fmla="*/ 7278986 w 7514376"/>
                    <a:gd name="connsiteY3" fmla="*/ 543208 h 5493639"/>
                    <a:gd name="connsiteX4" fmla="*/ 7233718 w 7514376"/>
                    <a:gd name="connsiteY4" fmla="*/ 497941 h 5493639"/>
                    <a:gd name="connsiteX5" fmla="*/ 7206558 w 7514376"/>
                    <a:gd name="connsiteY5" fmla="*/ 479834 h 5493639"/>
                    <a:gd name="connsiteX6" fmla="*/ 7152237 w 7514376"/>
                    <a:gd name="connsiteY6" fmla="*/ 425513 h 5493639"/>
                    <a:gd name="connsiteX7" fmla="*/ 7125077 w 7514376"/>
                    <a:gd name="connsiteY7" fmla="*/ 398353 h 5493639"/>
                    <a:gd name="connsiteX8" fmla="*/ 7097916 w 7514376"/>
                    <a:gd name="connsiteY8" fmla="*/ 380246 h 5493639"/>
                    <a:gd name="connsiteX9" fmla="*/ 7052649 w 7514376"/>
                    <a:gd name="connsiteY9" fmla="*/ 389300 h 5493639"/>
                    <a:gd name="connsiteX10" fmla="*/ 7043596 w 7514376"/>
                    <a:gd name="connsiteY10" fmla="*/ 416460 h 5493639"/>
                    <a:gd name="connsiteX11" fmla="*/ 6998328 w 7514376"/>
                    <a:gd name="connsiteY11" fmla="*/ 461727 h 5493639"/>
                    <a:gd name="connsiteX12" fmla="*/ 6916847 w 7514376"/>
                    <a:gd name="connsiteY12" fmla="*/ 416460 h 5493639"/>
                    <a:gd name="connsiteX13" fmla="*/ 6889687 w 7514376"/>
                    <a:gd name="connsiteY13" fmla="*/ 389300 h 5493639"/>
                    <a:gd name="connsiteX14" fmla="*/ 6862526 w 7514376"/>
                    <a:gd name="connsiteY14" fmla="*/ 380246 h 5493639"/>
                    <a:gd name="connsiteX15" fmla="*/ 6835366 w 7514376"/>
                    <a:gd name="connsiteY15" fmla="*/ 362139 h 5493639"/>
                    <a:gd name="connsiteX16" fmla="*/ 6826312 w 7514376"/>
                    <a:gd name="connsiteY16" fmla="*/ 325925 h 5493639"/>
                    <a:gd name="connsiteX17" fmla="*/ 6808206 w 7514376"/>
                    <a:gd name="connsiteY17" fmla="*/ 235391 h 5493639"/>
                    <a:gd name="connsiteX18" fmla="*/ 6781045 w 7514376"/>
                    <a:gd name="connsiteY18" fmla="*/ 217284 h 5493639"/>
                    <a:gd name="connsiteX19" fmla="*/ 6753885 w 7514376"/>
                    <a:gd name="connsiteY19" fmla="*/ 190123 h 5493639"/>
                    <a:gd name="connsiteX20" fmla="*/ 6726724 w 7514376"/>
                    <a:gd name="connsiteY20" fmla="*/ 181070 h 5493639"/>
                    <a:gd name="connsiteX21" fmla="*/ 6554709 w 7514376"/>
                    <a:gd name="connsiteY21" fmla="*/ 172016 h 5493639"/>
                    <a:gd name="connsiteX22" fmla="*/ 6518495 w 7514376"/>
                    <a:gd name="connsiteY22" fmla="*/ 144856 h 5493639"/>
                    <a:gd name="connsiteX23" fmla="*/ 6491334 w 7514376"/>
                    <a:gd name="connsiteY23" fmla="*/ 90535 h 5493639"/>
                    <a:gd name="connsiteX24" fmla="*/ 6455120 w 7514376"/>
                    <a:gd name="connsiteY24" fmla="*/ 27161 h 5493639"/>
                    <a:gd name="connsiteX25" fmla="*/ 6400800 w 7514376"/>
                    <a:gd name="connsiteY25" fmla="*/ 0 h 5493639"/>
                    <a:gd name="connsiteX26" fmla="*/ 6319318 w 7514376"/>
                    <a:gd name="connsiteY26" fmla="*/ 9054 h 5493639"/>
                    <a:gd name="connsiteX27" fmla="*/ 6210677 w 7514376"/>
                    <a:gd name="connsiteY27" fmla="*/ 63375 h 5493639"/>
                    <a:gd name="connsiteX28" fmla="*/ 5776110 w 7514376"/>
                    <a:gd name="connsiteY28" fmla="*/ 72428 h 5493639"/>
                    <a:gd name="connsiteX29" fmla="*/ 5676522 w 7514376"/>
                    <a:gd name="connsiteY29" fmla="*/ 90535 h 5493639"/>
                    <a:gd name="connsiteX30" fmla="*/ 5622202 w 7514376"/>
                    <a:gd name="connsiteY30" fmla="*/ 108642 h 5493639"/>
                    <a:gd name="connsiteX31" fmla="*/ 5595041 w 7514376"/>
                    <a:gd name="connsiteY31" fmla="*/ 117696 h 5493639"/>
                    <a:gd name="connsiteX32" fmla="*/ 5531667 w 7514376"/>
                    <a:gd name="connsiteY32" fmla="*/ 126749 h 5493639"/>
                    <a:gd name="connsiteX33" fmla="*/ 5504507 w 7514376"/>
                    <a:gd name="connsiteY33" fmla="*/ 135802 h 5493639"/>
                    <a:gd name="connsiteX34" fmla="*/ 5432079 w 7514376"/>
                    <a:gd name="connsiteY34" fmla="*/ 162963 h 5493639"/>
                    <a:gd name="connsiteX35" fmla="*/ 5359651 w 7514376"/>
                    <a:gd name="connsiteY35" fmla="*/ 181070 h 5493639"/>
                    <a:gd name="connsiteX36" fmla="*/ 5287223 w 7514376"/>
                    <a:gd name="connsiteY36" fmla="*/ 217284 h 5493639"/>
                    <a:gd name="connsiteX37" fmla="*/ 5251009 w 7514376"/>
                    <a:gd name="connsiteY37" fmla="*/ 235391 h 5493639"/>
                    <a:gd name="connsiteX38" fmla="*/ 5196689 w 7514376"/>
                    <a:gd name="connsiteY38" fmla="*/ 271604 h 5493639"/>
                    <a:gd name="connsiteX39" fmla="*/ 5169528 w 7514376"/>
                    <a:gd name="connsiteY39" fmla="*/ 280658 h 5493639"/>
                    <a:gd name="connsiteX40" fmla="*/ 5133314 w 7514376"/>
                    <a:gd name="connsiteY40" fmla="*/ 298765 h 5493639"/>
                    <a:gd name="connsiteX41" fmla="*/ 5078994 w 7514376"/>
                    <a:gd name="connsiteY41" fmla="*/ 316872 h 5493639"/>
                    <a:gd name="connsiteX42" fmla="*/ 5060887 w 7514376"/>
                    <a:gd name="connsiteY42" fmla="*/ 344032 h 5493639"/>
                    <a:gd name="connsiteX43" fmla="*/ 5033726 w 7514376"/>
                    <a:gd name="connsiteY43" fmla="*/ 398353 h 5493639"/>
                    <a:gd name="connsiteX44" fmla="*/ 4916031 w 7514376"/>
                    <a:gd name="connsiteY44" fmla="*/ 452674 h 5493639"/>
                    <a:gd name="connsiteX45" fmla="*/ 4725909 w 7514376"/>
                    <a:gd name="connsiteY45" fmla="*/ 443620 h 5493639"/>
                    <a:gd name="connsiteX46" fmla="*/ 4653481 w 7514376"/>
                    <a:gd name="connsiteY46" fmla="*/ 434567 h 5493639"/>
                    <a:gd name="connsiteX47" fmla="*/ 4390930 w 7514376"/>
                    <a:gd name="connsiteY47" fmla="*/ 425513 h 5493639"/>
                    <a:gd name="connsiteX48" fmla="*/ 4318503 w 7514376"/>
                    <a:gd name="connsiteY48" fmla="*/ 407406 h 5493639"/>
                    <a:gd name="connsiteX49" fmla="*/ 4209861 w 7514376"/>
                    <a:gd name="connsiteY49" fmla="*/ 416460 h 5493639"/>
                    <a:gd name="connsiteX50" fmla="*/ 4227968 w 7514376"/>
                    <a:gd name="connsiteY50" fmla="*/ 506995 h 5493639"/>
                    <a:gd name="connsiteX51" fmla="*/ 4246075 w 7514376"/>
                    <a:gd name="connsiteY51" fmla="*/ 534155 h 5493639"/>
                    <a:gd name="connsiteX52" fmla="*/ 4273235 w 7514376"/>
                    <a:gd name="connsiteY52" fmla="*/ 561315 h 5493639"/>
                    <a:gd name="connsiteX53" fmla="*/ 4318503 w 7514376"/>
                    <a:gd name="connsiteY53" fmla="*/ 570369 h 5493639"/>
                    <a:gd name="connsiteX54" fmla="*/ 4345663 w 7514376"/>
                    <a:gd name="connsiteY54" fmla="*/ 579422 h 5493639"/>
                    <a:gd name="connsiteX55" fmla="*/ 4409037 w 7514376"/>
                    <a:gd name="connsiteY55" fmla="*/ 606583 h 5493639"/>
                    <a:gd name="connsiteX56" fmla="*/ 4463358 w 7514376"/>
                    <a:gd name="connsiteY56" fmla="*/ 624690 h 5493639"/>
                    <a:gd name="connsiteX57" fmla="*/ 4481465 w 7514376"/>
                    <a:gd name="connsiteY57" fmla="*/ 651850 h 5493639"/>
                    <a:gd name="connsiteX58" fmla="*/ 4454305 w 7514376"/>
                    <a:gd name="connsiteY58" fmla="*/ 660903 h 5493639"/>
                    <a:gd name="connsiteX59" fmla="*/ 4372823 w 7514376"/>
                    <a:gd name="connsiteY59" fmla="*/ 669957 h 5493639"/>
                    <a:gd name="connsiteX60" fmla="*/ 4046899 w 7514376"/>
                    <a:gd name="connsiteY60" fmla="*/ 679010 h 5493639"/>
                    <a:gd name="connsiteX61" fmla="*/ 4046899 w 7514376"/>
                    <a:gd name="connsiteY61" fmla="*/ 733331 h 5493639"/>
                    <a:gd name="connsiteX62" fmla="*/ 4101219 w 7514376"/>
                    <a:gd name="connsiteY62" fmla="*/ 769545 h 5493639"/>
                    <a:gd name="connsiteX63" fmla="*/ 4119326 w 7514376"/>
                    <a:gd name="connsiteY63" fmla="*/ 796705 h 5493639"/>
                    <a:gd name="connsiteX64" fmla="*/ 4083112 w 7514376"/>
                    <a:gd name="connsiteY64" fmla="*/ 832919 h 5493639"/>
                    <a:gd name="connsiteX65" fmla="*/ 4046899 w 7514376"/>
                    <a:gd name="connsiteY65" fmla="*/ 841973 h 5493639"/>
                    <a:gd name="connsiteX66" fmla="*/ 3793402 w 7514376"/>
                    <a:gd name="connsiteY66" fmla="*/ 832919 h 5493639"/>
                    <a:gd name="connsiteX67" fmla="*/ 3539905 w 7514376"/>
                    <a:gd name="connsiteY67" fmla="*/ 814812 h 5493639"/>
                    <a:gd name="connsiteX68" fmla="*/ 3512744 w 7514376"/>
                    <a:gd name="connsiteY68" fmla="*/ 796705 h 5493639"/>
                    <a:gd name="connsiteX69" fmla="*/ 3385996 w 7514376"/>
                    <a:gd name="connsiteY69" fmla="*/ 805759 h 5493639"/>
                    <a:gd name="connsiteX70" fmla="*/ 3367889 w 7514376"/>
                    <a:gd name="connsiteY70" fmla="*/ 832919 h 5493639"/>
                    <a:gd name="connsiteX71" fmla="*/ 3331675 w 7514376"/>
                    <a:gd name="connsiteY71" fmla="*/ 887240 h 5493639"/>
                    <a:gd name="connsiteX72" fmla="*/ 3295461 w 7514376"/>
                    <a:gd name="connsiteY72" fmla="*/ 896294 h 5493639"/>
                    <a:gd name="connsiteX73" fmla="*/ 3241140 w 7514376"/>
                    <a:gd name="connsiteY73" fmla="*/ 914400 h 5493639"/>
                    <a:gd name="connsiteX74" fmla="*/ 3213980 w 7514376"/>
                    <a:gd name="connsiteY74" fmla="*/ 932507 h 5493639"/>
                    <a:gd name="connsiteX75" fmla="*/ 3159659 w 7514376"/>
                    <a:gd name="connsiteY75" fmla="*/ 950614 h 5493639"/>
                    <a:gd name="connsiteX76" fmla="*/ 3087231 w 7514376"/>
                    <a:gd name="connsiteY76" fmla="*/ 1013989 h 5493639"/>
                    <a:gd name="connsiteX77" fmla="*/ 3078178 w 7514376"/>
                    <a:gd name="connsiteY77" fmla="*/ 1095470 h 5493639"/>
                    <a:gd name="connsiteX78" fmla="*/ 3069124 w 7514376"/>
                    <a:gd name="connsiteY78" fmla="*/ 1122630 h 5493639"/>
                    <a:gd name="connsiteX79" fmla="*/ 3078178 w 7514376"/>
                    <a:gd name="connsiteY79" fmla="*/ 1186004 h 5493639"/>
                    <a:gd name="connsiteX80" fmla="*/ 3313568 w 7514376"/>
                    <a:gd name="connsiteY80" fmla="*/ 1195058 h 5493639"/>
                    <a:gd name="connsiteX81" fmla="*/ 3313568 w 7514376"/>
                    <a:gd name="connsiteY81" fmla="*/ 1267486 h 5493639"/>
                    <a:gd name="connsiteX82" fmla="*/ 3277354 w 7514376"/>
                    <a:gd name="connsiteY82" fmla="*/ 1321806 h 5493639"/>
                    <a:gd name="connsiteX83" fmla="*/ 3304514 w 7514376"/>
                    <a:gd name="connsiteY83" fmla="*/ 1376127 h 5493639"/>
                    <a:gd name="connsiteX84" fmla="*/ 3331675 w 7514376"/>
                    <a:gd name="connsiteY84" fmla="*/ 1385181 h 5493639"/>
                    <a:gd name="connsiteX85" fmla="*/ 3376942 w 7514376"/>
                    <a:gd name="connsiteY85" fmla="*/ 1466662 h 5493639"/>
                    <a:gd name="connsiteX86" fmla="*/ 3367889 w 7514376"/>
                    <a:gd name="connsiteY86" fmla="*/ 1557197 h 5493639"/>
                    <a:gd name="connsiteX87" fmla="*/ 3340728 w 7514376"/>
                    <a:gd name="connsiteY87" fmla="*/ 1584357 h 5493639"/>
                    <a:gd name="connsiteX88" fmla="*/ 3331675 w 7514376"/>
                    <a:gd name="connsiteY88" fmla="*/ 1611517 h 5493639"/>
                    <a:gd name="connsiteX89" fmla="*/ 3340728 w 7514376"/>
                    <a:gd name="connsiteY89" fmla="*/ 1638678 h 5493639"/>
                    <a:gd name="connsiteX90" fmla="*/ 3395049 w 7514376"/>
                    <a:gd name="connsiteY90" fmla="*/ 1674892 h 5493639"/>
                    <a:gd name="connsiteX91" fmla="*/ 3422209 w 7514376"/>
                    <a:gd name="connsiteY91" fmla="*/ 1702052 h 5493639"/>
                    <a:gd name="connsiteX92" fmla="*/ 3413156 w 7514376"/>
                    <a:gd name="connsiteY92" fmla="*/ 1792587 h 5493639"/>
                    <a:gd name="connsiteX93" fmla="*/ 3376942 w 7514376"/>
                    <a:gd name="connsiteY93" fmla="*/ 1801640 h 5493639"/>
                    <a:gd name="connsiteX94" fmla="*/ 3313568 w 7514376"/>
                    <a:gd name="connsiteY94" fmla="*/ 1792587 h 5493639"/>
                    <a:gd name="connsiteX95" fmla="*/ 3277354 w 7514376"/>
                    <a:gd name="connsiteY95" fmla="*/ 1747319 h 5493639"/>
                    <a:gd name="connsiteX96" fmla="*/ 3241140 w 7514376"/>
                    <a:gd name="connsiteY96" fmla="*/ 1692999 h 5493639"/>
                    <a:gd name="connsiteX97" fmla="*/ 3177766 w 7514376"/>
                    <a:gd name="connsiteY97" fmla="*/ 1702052 h 5493639"/>
                    <a:gd name="connsiteX98" fmla="*/ 3204926 w 7514376"/>
                    <a:gd name="connsiteY98" fmla="*/ 1747319 h 5493639"/>
                    <a:gd name="connsiteX99" fmla="*/ 3213980 w 7514376"/>
                    <a:gd name="connsiteY99" fmla="*/ 1774480 h 5493639"/>
                    <a:gd name="connsiteX100" fmla="*/ 3204926 w 7514376"/>
                    <a:gd name="connsiteY100" fmla="*/ 1819747 h 5493639"/>
                    <a:gd name="connsiteX101" fmla="*/ 3195873 w 7514376"/>
                    <a:gd name="connsiteY101" fmla="*/ 1846907 h 5493639"/>
                    <a:gd name="connsiteX102" fmla="*/ 3223033 w 7514376"/>
                    <a:gd name="connsiteY102" fmla="*/ 1865014 h 5493639"/>
                    <a:gd name="connsiteX103" fmla="*/ 3304514 w 7514376"/>
                    <a:gd name="connsiteY103" fmla="*/ 1874068 h 5493639"/>
                    <a:gd name="connsiteX104" fmla="*/ 3331675 w 7514376"/>
                    <a:gd name="connsiteY104" fmla="*/ 1892175 h 5493639"/>
                    <a:gd name="connsiteX105" fmla="*/ 3367889 w 7514376"/>
                    <a:gd name="connsiteY105" fmla="*/ 1901228 h 5493639"/>
                    <a:gd name="connsiteX106" fmla="*/ 3395049 w 7514376"/>
                    <a:gd name="connsiteY106" fmla="*/ 1910282 h 5493639"/>
                    <a:gd name="connsiteX107" fmla="*/ 3422209 w 7514376"/>
                    <a:gd name="connsiteY107" fmla="*/ 1937442 h 5493639"/>
                    <a:gd name="connsiteX108" fmla="*/ 3458423 w 7514376"/>
                    <a:gd name="connsiteY108" fmla="*/ 1955549 h 5493639"/>
                    <a:gd name="connsiteX109" fmla="*/ 3485584 w 7514376"/>
                    <a:gd name="connsiteY109" fmla="*/ 2009870 h 5493639"/>
                    <a:gd name="connsiteX110" fmla="*/ 3476530 w 7514376"/>
                    <a:gd name="connsiteY110" fmla="*/ 2082298 h 5493639"/>
                    <a:gd name="connsiteX111" fmla="*/ 3449370 w 7514376"/>
                    <a:gd name="connsiteY111" fmla="*/ 2100404 h 5493639"/>
                    <a:gd name="connsiteX112" fmla="*/ 3431263 w 7514376"/>
                    <a:gd name="connsiteY112" fmla="*/ 2127565 h 5493639"/>
                    <a:gd name="connsiteX113" fmla="*/ 3458423 w 7514376"/>
                    <a:gd name="connsiteY113" fmla="*/ 2181886 h 5493639"/>
                    <a:gd name="connsiteX114" fmla="*/ 3512744 w 7514376"/>
                    <a:gd name="connsiteY114" fmla="*/ 2209046 h 5493639"/>
                    <a:gd name="connsiteX115" fmla="*/ 3567065 w 7514376"/>
                    <a:gd name="connsiteY115" fmla="*/ 2254313 h 5493639"/>
                    <a:gd name="connsiteX116" fmla="*/ 3594225 w 7514376"/>
                    <a:gd name="connsiteY116" fmla="*/ 2281474 h 5493639"/>
                    <a:gd name="connsiteX117" fmla="*/ 3603279 w 7514376"/>
                    <a:gd name="connsiteY117" fmla="*/ 2308634 h 5493639"/>
                    <a:gd name="connsiteX118" fmla="*/ 3539905 w 7514376"/>
                    <a:gd name="connsiteY118" fmla="*/ 2344848 h 5493639"/>
                    <a:gd name="connsiteX119" fmla="*/ 3521798 w 7514376"/>
                    <a:gd name="connsiteY119" fmla="*/ 2417276 h 5493639"/>
                    <a:gd name="connsiteX120" fmla="*/ 3757188 w 7514376"/>
                    <a:gd name="connsiteY120" fmla="*/ 2426329 h 5493639"/>
                    <a:gd name="connsiteX121" fmla="*/ 3902043 w 7514376"/>
                    <a:gd name="connsiteY121" fmla="*/ 2435383 h 5493639"/>
                    <a:gd name="connsiteX122" fmla="*/ 3874883 w 7514376"/>
                    <a:gd name="connsiteY122" fmla="*/ 2444436 h 5493639"/>
                    <a:gd name="connsiteX123" fmla="*/ 3820562 w 7514376"/>
                    <a:gd name="connsiteY123" fmla="*/ 2489703 h 5493639"/>
                    <a:gd name="connsiteX124" fmla="*/ 3784348 w 7514376"/>
                    <a:gd name="connsiteY124" fmla="*/ 2544024 h 5493639"/>
                    <a:gd name="connsiteX125" fmla="*/ 3793402 w 7514376"/>
                    <a:gd name="connsiteY125" fmla="*/ 2580238 h 5493639"/>
                    <a:gd name="connsiteX126" fmla="*/ 3938257 w 7514376"/>
                    <a:gd name="connsiteY126" fmla="*/ 2553078 h 5493639"/>
                    <a:gd name="connsiteX127" fmla="*/ 3965417 w 7514376"/>
                    <a:gd name="connsiteY127" fmla="*/ 2544024 h 5493639"/>
                    <a:gd name="connsiteX128" fmla="*/ 4074059 w 7514376"/>
                    <a:gd name="connsiteY128" fmla="*/ 2562131 h 5493639"/>
                    <a:gd name="connsiteX129" fmla="*/ 4101219 w 7514376"/>
                    <a:gd name="connsiteY129" fmla="*/ 2580238 h 5493639"/>
                    <a:gd name="connsiteX130" fmla="*/ 4200808 w 7514376"/>
                    <a:gd name="connsiteY130" fmla="*/ 2598345 h 5493639"/>
                    <a:gd name="connsiteX131" fmla="*/ 4218914 w 7514376"/>
                    <a:gd name="connsiteY131" fmla="*/ 2652666 h 5493639"/>
                    <a:gd name="connsiteX132" fmla="*/ 4237021 w 7514376"/>
                    <a:gd name="connsiteY132" fmla="*/ 2725094 h 5493639"/>
                    <a:gd name="connsiteX133" fmla="*/ 4291342 w 7514376"/>
                    <a:gd name="connsiteY133" fmla="*/ 2761307 h 5493639"/>
                    <a:gd name="connsiteX134" fmla="*/ 4336609 w 7514376"/>
                    <a:gd name="connsiteY134" fmla="*/ 2806575 h 5493639"/>
                    <a:gd name="connsiteX135" fmla="*/ 4390930 w 7514376"/>
                    <a:gd name="connsiteY135" fmla="*/ 2824682 h 5493639"/>
                    <a:gd name="connsiteX136" fmla="*/ 4671588 w 7514376"/>
                    <a:gd name="connsiteY136" fmla="*/ 2815628 h 5493639"/>
                    <a:gd name="connsiteX137" fmla="*/ 4725909 w 7514376"/>
                    <a:gd name="connsiteY137" fmla="*/ 2779414 h 5493639"/>
                    <a:gd name="connsiteX138" fmla="*/ 4762122 w 7514376"/>
                    <a:gd name="connsiteY138" fmla="*/ 2697933 h 5493639"/>
                    <a:gd name="connsiteX139" fmla="*/ 4771176 w 7514376"/>
                    <a:gd name="connsiteY139" fmla="*/ 2661719 h 5493639"/>
                    <a:gd name="connsiteX140" fmla="*/ 4789283 w 7514376"/>
                    <a:gd name="connsiteY140" fmla="*/ 2580238 h 5493639"/>
                    <a:gd name="connsiteX141" fmla="*/ 4807390 w 7514376"/>
                    <a:gd name="connsiteY141" fmla="*/ 2553078 h 5493639"/>
                    <a:gd name="connsiteX142" fmla="*/ 4825497 w 7514376"/>
                    <a:gd name="connsiteY142" fmla="*/ 2516864 h 5493639"/>
                    <a:gd name="connsiteX143" fmla="*/ 4852657 w 7514376"/>
                    <a:gd name="connsiteY143" fmla="*/ 2498757 h 5493639"/>
                    <a:gd name="connsiteX144" fmla="*/ 5106154 w 7514376"/>
                    <a:gd name="connsiteY144" fmla="*/ 2516864 h 5493639"/>
                    <a:gd name="connsiteX145" fmla="*/ 5160475 w 7514376"/>
                    <a:gd name="connsiteY145" fmla="*/ 2534971 h 5493639"/>
                    <a:gd name="connsiteX146" fmla="*/ 5205742 w 7514376"/>
                    <a:gd name="connsiteY146" fmla="*/ 2580238 h 5493639"/>
                    <a:gd name="connsiteX147" fmla="*/ 5232903 w 7514376"/>
                    <a:gd name="connsiteY147" fmla="*/ 2616452 h 5493639"/>
                    <a:gd name="connsiteX148" fmla="*/ 5269116 w 7514376"/>
                    <a:gd name="connsiteY148" fmla="*/ 2634559 h 5493639"/>
                    <a:gd name="connsiteX149" fmla="*/ 5323437 w 7514376"/>
                    <a:gd name="connsiteY149" fmla="*/ 2670773 h 5493639"/>
                    <a:gd name="connsiteX150" fmla="*/ 5350598 w 7514376"/>
                    <a:gd name="connsiteY150" fmla="*/ 2688880 h 5493639"/>
                    <a:gd name="connsiteX151" fmla="*/ 5404918 w 7514376"/>
                    <a:gd name="connsiteY151" fmla="*/ 2734147 h 5493639"/>
                    <a:gd name="connsiteX152" fmla="*/ 5432079 w 7514376"/>
                    <a:gd name="connsiteY152" fmla="*/ 2761307 h 5493639"/>
                    <a:gd name="connsiteX153" fmla="*/ 5486400 w 7514376"/>
                    <a:gd name="connsiteY153" fmla="*/ 2788468 h 5493639"/>
                    <a:gd name="connsiteX154" fmla="*/ 5504507 w 7514376"/>
                    <a:gd name="connsiteY154" fmla="*/ 2815628 h 5493639"/>
                    <a:gd name="connsiteX155" fmla="*/ 5549774 w 7514376"/>
                    <a:gd name="connsiteY155" fmla="*/ 2824682 h 5493639"/>
                    <a:gd name="connsiteX156" fmla="*/ 5576934 w 7514376"/>
                    <a:gd name="connsiteY156" fmla="*/ 2833735 h 5493639"/>
                    <a:gd name="connsiteX157" fmla="*/ 5948126 w 7514376"/>
                    <a:gd name="connsiteY157" fmla="*/ 2824682 h 5493639"/>
                    <a:gd name="connsiteX158" fmla="*/ 5984340 w 7514376"/>
                    <a:gd name="connsiteY158" fmla="*/ 2806575 h 5493639"/>
                    <a:gd name="connsiteX159" fmla="*/ 6011501 w 7514376"/>
                    <a:gd name="connsiteY159" fmla="*/ 2797521 h 5493639"/>
                    <a:gd name="connsiteX160" fmla="*/ 6083928 w 7514376"/>
                    <a:gd name="connsiteY160" fmla="*/ 2716040 h 5493639"/>
                    <a:gd name="connsiteX161" fmla="*/ 6111089 w 7514376"/>
                    <a:gd name="connsiteY161" fmla="*/ 2706987 h 5493639"/>
                    <a:gd name="connsiteX162" fmla="*/ 6138249 w 7514376"/>
                    <a:gd name="connsiteY162" fmla="*/ 2688880 h 5493639"/>
                    <a:gd name="connsiteX163" fmla="*/ 6165409 w 7514376"/>
                    <a:gd name="connsiteY163" fmla="*/ 2679826 h 5493639"/>
                    <a:gd name="connsiteX164" fmla="*/ 6183516 w 7514376"/>
                    <a:gd name="connsiteY164" fmla="*/ 2652666 h 5493639"/>
                    <a:gd name="connsiteX165" fmla="*/ 6274051 w 7514376"/>
                    <a:gd name="connsiteY165" fmla="*/ 2580238 h 5493639"/>
                    <a:gd name="connsiteX166" fmla="*/ 6301211 w 7514376"/>
                    <a:gd name="connsiteY166" fmla="*/ 2571185 h 5493639"/>
                    <a:gd name="connsiteX167" fmla="*/ 6663350 w 7514376"/>
                    <a:gd name="connsiteY167" fmla="*/ 2562131 h 5493639"/>
                    <a:gd name="connsiteX168" fmla="*/ 6735778 w 7514376"/>
                    <a:gd name="connsiteY168" fmla="*/ 2544024 h 5493639"/>
                    <a:gd name="connsiteX169" fmla="*/ 6762938 w 7514376"/>
                    <a:gd name="connsiteY169" fmla="*/ 2534971 h 5493639"/>
                    <a:gd name="connsiteX170" fmla="*/ 6790099 w 7514376"/>
                    <a:gd name="connsiteY170" fmla="*/ 2516864 h 5493639"/>
                    <a:gd name="connsiteX171" fmla="*/ 6844419 w 7514376"/>
                    <a:gd name="connsiteY171" fmla="*/ 2580238 h 5493639"/>
                    <a:gd name="connsiteX172" fmla="*/ 6835366 w 7514376"/>
                    <a:gd name="connsiteY172" fmla="*/ 2643612 h 5493639"/>
                    <a:gd name="connsiteX173" fmla="*/ 6826312 w 7514376"/>
                    <a:gd name="connsiteY173" fmla="*/ 2670773 h 5493639"/>
                    <a:gd name="connsiteX174" fmla="*/ 6799152 w 7514376"/>
                    <a:gd name="connsiteY174" fmla="*/ 2688880 h 5493639"/>
                    <a:gd name="connsiteX175" fmla="*/ 6781045 w 7514376"/>
                    <a:gd name="connsiteY175" fmla="*/ 2716040 h 5493639"/>
                    <a:gd name="connsiteX176" fmla="*/ 6762938 w 7514376"/>
                    <a:gd name="connsiteY176" fmla="*/ 2770361 h 5493639"/>
                    <a:gd name="connsiteX177" fmla="*/ 6753885 w 7514376"/>
                    <a:gd name="connsiteY177" fmla="*/ 2987644 h 5493639"/>
                    <a:gd name="connsiteX178" fmla="*/ 6735778 w 7514376"/>
                    <a:gd name="connsiteY178" fmla="*/ 3041965 h 5493639"/>
                    <a:gd name="connsiteX179" fmla="*/ 6726724 w 7514376"/>
                    <a:gd name="connsiteY179" fmla="*/ 3069125 h 5493639"/>
                    <a:gd name="connsiteX180" fmla="*/ 6744831 w 7514376"/>
                    <a:gd name="connsiteY180" fmla="*/ 3295462 h 5493639"/>
                    <a:gd name="connsiteX181" fmla="*/ 6753885 w 7514376"/>
                    <a:gd name="connsiteY181" fmla="*/ 3376943 h 5493639"/>
                    <a:gd name="connsiteX182" fmla="*/ 6762938 w 7514376"/>
                    <a:gd name="connsiteY182" fmla="*/ 3404103 h 5493639"/>
                    <a:gd name="connsiteX183" fmla="*/ 6753885 w 7514376"/>
                    <a:gd name="connsiteY183" fmla="*/ 3576119 h 5493639"/>
                    <a:gd name="connsiteX184" fmla="*/ 6717671 w 7514376"/>
                    <a:gd name="connsiteY184" fmla="*/ 3657600 h 5493639"/>
                    <a:gd name="connsiteX185" fmla="*/ 6690510 w 7514376"/>
                    <a:gd name="connsiteY185" fmla="*/ 3711921 h 5493639"/>
                    <a:gd name="connsiteX186" fmla="*/ 6681457 w 7514376"/>
                    <a:gd name="connsiteY186" fmla="*/ 3748135 h 5493639"/>
                    <a:gd name="connsiteX187" fmla="*/ 6663350 w 7514376"/>
                    <a:gd name="connsiteY187" fmla="*/ 3802456 h 5493639"/>
                    <a:gd name="connsiteX188" fmla="*/ 6654297 w 7514376"/>
                    <a:gd name="connsiteY188" fmla="*/ 3838670 h 5493639"/>
                    <a:gd name="connsiteX189" fmla="*/ 6636190 w 7514376"/>
                    <a:gd name="connsiteY189" fmla="*/ 3865830 h 5493639"/>
                    <a:gd name="connsiteX190" fmla="*/ 6609029 w 7514376"/>
                    <a:gd name="connsiteY190" fmla="*/ 3920151 h 5493639"/>
                    <a:gd name="connsiteX191" fmla="*/ 6554709 w 7514376"/>
                    <a:gd name="connsiteY191" fmla="*/ 4083113 h 5493639"/>
                    <a:gd name="connsiteX192" fmla="*/ 6536602 w 7514376"/>
                    <a:gd name="connsiteY192" fmla="*/ 4137434 h 5493639"/>
                    <a:gd name="connsiteX193" fmla="*/ 6527548 w 7514376"/>
                    <a:gd name="connsiteY193" fmla="*/ 4164595 h 5493639"/>
                    <a:gd name="connsiteX194" fmla="*/ 6509441 w 7514376"/>
                    <a:gd name="connsiteY194" fmla="*/ 4191755 h 5493639"/>
                    <a:gd name="connsiteX195" fmla="*/ 6491334 w 7514376"/>
                    <a:gd name="connsiteY195" fmla="*/ 4255129 h 5493639"/>
                    <a:gd name="connsiteX196" fmla="*/ 6473227 w 7514376"/>
                    <a:gd name="connsiteY196" fmla="*/ 4282290 h 5493639"/>
                    <a:gd name="connsiteX197" fmla="*/ 6437013 w 7514376"/>
                    <a:gd name="connsiteY197" fmla="*/ 4327557 h 5493639"/>
                    <a:gd name="connsiteX198" fmla="*/ 6418907 w 7514376"/>
                    <a:gd name="connsiteY198" fmla="*/ 4381878 h 5493639"/>
                    <a:gd name="connsiteX199" fmla="*/ 6400800 w 7514376"/>
                    <a:gd name="connsiteY199" fmla="*/ 4436199 h 5493639"/>
                    <a:gd name="connsiteX200" fmla="*/ 6391746 w 7514376"/>
                    <a:gd name="connsiteY200" fmla="*/ 4481466 h 5493639"/>
                    <a:gd name="connsiteX201" fmla="*/ 6382693 w 7514376"/>
                    <a:gd name="connsiteY201" fmla="*/ 4544840 h 5493639"/>
                    <a:gd name="connsiteX202" fmla="*/ 6373639 w 7514376"/>
                    <a:gd name="connsiteY202" fmla="*/ 4572000 h 5493639"/>
                    <a:gd name="connsiteX203" fmla="*/ 6346479 w 7514376"/>
                    <a:gd name="connsiteY203" fmla="*/ 4689696 h 5493639"/>
                    <a:gd name="connsiteX204" fmla="*/ 6319318 w 7514376"/>
                    <a:gd name="connsiteY204" fmla="*/ 4771177 h 5493639"/>
                    <a:gd name="connsiteX205" fmla="*/ 6310265 w 7514376"/>
                    <a:gd name="connsiteY205" fmla="*/ 4798337 h 5493639"/>
                    <a:gd name="connsiteX206" fmla="*/ 6301211 w 7514376"/>
                    <a:gd name="connsiteY206" fmla="*/ 4834551 h 5493639"/>
                    <a:gd name="connsiteX207" fmla="*/ 6283105 w 7514376"/>
                    <a:gd name="connsiteY207" fmla="*/ 4861711 h 5493639"/>
                    <a:gd name="connsiteX208" fmla="*/ 6255944 w 7514376"/>
                    <a:gd name="connsiteY208" fmla="*/ 4916032 h 5493639"/>
                    <a:gd name="connsiteX209" fmla="*/ 6228784 w 7514376"/>
                    <a:gd name="connsiteY209" fmla="*/ 4979406 h 5493639"/>
                    <a:gd name="connsiteX210" fmla="*/ 6210677 w 7514376"/>
                    <a:gd name="connsiteY210" fmla="*/ 5006567 h 5493639"/>
                    <a:gd name="connsiteX211" fmla="*/ 6183516 w 7514376"/>
                    <a:gd name="connsiteY211" fmla="*/ 5060888 h 5493639"/>
                    <a:gd name="connsiteX212" fmla="*/ 6156356 w 7514376"/>
                    <a:gd name="connsiteY212" fmla="*/ 5078995 h 5493639"/>
                    <a:gd name="connsiteX213" fmla="*/ 6138249 w 7514376"/>
                    <a:gd name="connsiteY213" fmla="*/ 5106155 h 5493639"/>
                    <a:gd name="connsiteX214" fmla="*/ 6111089 w 7514376"/>
                    <a:gd name="connsiteY214" fmla="*/ 5133315 h 5493639"/>
                    <a:gd name="connsiteX215" fmla="*/ 6011501 w 7514376"/>
                    <a:gd name="connsiteY215" fmla="*/ 5151422 h 5493639"/>
                    <a:gd name="connsiteX216" fmla="*/ 5604095 w 7514376"/>
                    <a:gd name="connsiteY216" fmla="*/ 5178583 h 5493639"/>
                    <a:gd name="connsiteX217" fmla="*/ 5513560 w 7514376"/>
                    <a:gd name="connsiteY217" fmla="*/ 5196690 h 5493639"/>
                    <a:gd name="connsiteX218" fmla="*/ 5477346 w 7514376"/>
                    <a:gd name="connsiteY218" fmla="*/ 5187636 h 5493639"/>
                    <a:gd name="connsiteX219" fmla="*/ 5423025 w 7514376"/>
                    <a:gd name="connsiteY219" fmla="*/ 5142369 h 5493639"/>
                    <a:gd name="connsiteX220" fmla="*/ 5377758 w 7514376"/>
                    <a:gd name="connsiteY220" fmla="*/ 5151422 h 5493639"/>
                    <a:gd name="connsiteX221" fmla="*/ 5323437 w 7514376"/>
                    <a:gd name="connsiteY221" fmla="*/ 5178583 h 5493639"/>
                    <a:gd name="connsiteX222" fmla="*/ 5260063 w 7514376"/>
                    <a:gd name="connsiteY222" fmla="*/ 5160476 h 5493639"/>
                    <a:gd name="connsiteX223" fmla="*/ 5241956 w 7514376"/>
                    <a:gd name="connsiteY223" fmla="*/ 5124262 h 5493639"/>
                    <a:gd name="connsiteX224" fmla="*/ 5223849 w 7514376"/>
                    <a:gd name="connsiteY224" fmla="*/ 5097101 h 5493639"/>
                    <a:gd name="connsiteX225" fmla="*/ 5214796 w 7514376"/>
                    <a:gd name="connsiteY225" fmla="*/ 5069941 h 5493639"/>
                    <a:gd name="connsiteX226" fmla="*/ 5142368 w 7514376"/>
                    <a:gd name="connsiteY226" fmla="*/ 5006567 h 5493639"/>
                    <a:gd name="connsiteX227" fmla="*/ 5024673 w 7514376"/>
                    <a:gd name="connsiteY227" fmla="*/ 4997513 h 5493639"/>
                    <a:gd name="connsiteX228" fmla="*/ 5006566 w 7514376"/>
                    <a:gd name="connsiteY228" fmla="*/ 4970353 h 5493639"/>
                    <a:gd name="connsiteX229" fmla="*/ 4979406 w 7514376"/>
                    <a:gd name="connsiteY229" fmla="*/ 4952246 h 5493639"/>
                    <a:gd name="connsiteX230" fmla="*/ 4961299 w 7514376"/>
                    <a:gd name="connsiteY230" fmla="*/ 4916032 h 5493639"/>
                    <a:gd name="connsiteX231" fmla="*/ 4925085 w 7514376"/>
                    <a:gd name="connsiteY231" fmla="*/ 4897925 h 5493639"/>
                    <a:gd name="connsiteX232" fmla="*/ 4897924 w 7514376"/>
                    <a:gd name="connsiteY232" fmla="*/ 4879818 h 5493639"/>
                    <a:gd name="connsiteX233" fmla="*/ 4861710 w 7514376"/>
                    <a:gd name="connsiteY233" fmla="*/ 4888872 h 5493639"/>
                    <a:gd name="connsiteX234" fmla="*/ 4897924 w 7514376"/>
                    <a:gd name="connsiteY234" fmla="*/ 5024674 h 5493639"/>
                    <a:gd name="connsiteX235" fmla="*/ 4734962 w 7514376"/>
                    <a:gd name="connsiteY235" fmla="*/ 5042781 h 5493639"/>
                    <a:gd name="connsiteX236" fmla="*/ 4707802 w 7514376"/>
                    <a:gd name="connsiteY236" fmla="*/ 5024674 h 5493639"/>
                    <a:gd name="connsiteX237" fmla="*/ 4680641 w 7514376"/>
                    <a:gd name="connsiteY237" fmla="*/ 5033727 h 5493639"/>
                    <a:gd name="connsiteX238" fmla="*/ 4617267 w 7514376"/>
                    <a:gd name="connsiteY238" fmla="*/ 5115208 h 5493639"/>
                    <a:gd name="connsiteX239" fmla="*/ 4517679 w 7514376"/>
                    <a:gd name="connsiteY239" fmla="*/ 5169529 h 5493639"/>
                    <a:gd name="connsiteX240" fmla="*/ 4481465 w 7514376"/>
                    <a:gd name="connsiteY240" fmla="*/ 5187636 h 5493639"/>
                    <a:gd name="connsiteX241" fmla="*/ 4399984 w 7514376"/>
                    <a:gd name="connsiteY241" fmla="*/ 5205743 h 5493639"/>
                    <a:gd name="connsiteX242" fmla="*/ 4372823 w 7514376"/>
                    <a:gd name="connsiteY242" fmla="*/ 5223850 h 5493639"/>
                    <a:gd name="connsiteX243" fmla="*/ 4291342 w 7514376"/>
                    <a:gd name="connsiteY243" fmla="*/ 5251010 h 5493639"/>
                    <a:gd name="connsiteX244" fmla="*/ 4255128 w 7514376"/>
                    <a:gd name="connsiteY244" fmla="*/ 5269117 h 5493639"/>
                    <a:gd name="connsiteX245" fmla="*/ 4191754 w 7514376"/>
                    <a:gd name="connsiteY245" fmla="*/ 5287224 h 5493639"/>
                    <a:gd name="connsiteX246" fmla="*/ 4137433 w 7514376"/>
                    <a:gd name="connsiteY246" fmla="*/ 5305331 h 5493639"/>
                    <a:gd name="connsiteX247" fmla="*/ 4110273 w 7514376"/>
                    <a:gd name="connsiteY247" fmla="*/ 5314385 h 5493639"/>
                    <a:gd name="connsiteX248" fmla="*/ 4083112 w 7514376"/>
                    <a:gd name="connsiteY248" fmla="*/ 5323438 h 5493639"/>
                    <a:gd name="connsiteX249" fmla="*/ 3929204 w 7514376"/>
                    <a:gd name="connsiteY249" fmla="*/ 5314385 h 5493639"/>
                    <a:gd name="connsiteX250" fmla="*/ 3856776 w 7514376"/>
                    <a:gd name="connsiteY250" fmla="*/ 5269117 h 5493639"/>
                    <a:gd name="connsiteX251" fmla="*/ 3829615 w 7514376"/>
                    <a:gd name="connsiteY251" fmla="*/ 5260064 h 5493639"/>
                    <a:gd name="connsiteX252" fmla="*/ 3811509 w 7514376"/>
                    <a:gd name="connsiteY252" fmla="*/ 5232903 h 5493639"/>
                    <a:gd name="connsiteX253" fmla="*/ 3766241 w 7514376"/>
                    <a:gd name="connsiteY253" fmla="*/ 5214797 h 5493639"/>
                    <a:gd name="connsiteX254" fmla="*/ 3739081 w 7514376"/>
                    <a:gd name="connsiteY254" fmla="*/ 5196690 h 5493639"/>
                    <a:gd name="connsiteX255" fmla="*/ 3702867 w 7514376"/>
                    <a:gd name="connsiteY255" fmla="*/ 5178583 h 5493639"/>
                    <a:gd name="connsiteX256" fmla="*/ 3675707 w 7514376"/>
                    <a:gd name="connsiteY256" fmla="*/ 5160476 h 5493639"/>
                    <a:gd name="connsiteX257" fmla="*/ 3594225 w 7514376"/>
                    <a:gd name="connsiteY257" fmla="*/ 5097101 h 5493639"/>
                    <a:gd name="connsiteX258" fmla="*/ 3548958 w 7514376"/>
                    <a:gd name="connsiteY258" fmla="*/ 5078995 h 5493639"/>
                    <a:gd name="connsiteX259" fmla="*/ 3485584 w 7514376"/>
                    <a:gd name="connsiteY259" fmla="*/ 5051834 h 5493639"/>
                    <a:gd name="connsiteX260" fmla="*/ 3440316 w 7514376"/>
                    <a:gd name="connsiteY260" fmla="*/ 5042781 h 5493639"/>
                    <a:gd name="connsiteX261" fmla="*/ 3413156 w 7514376"/>
                    <a:gd name="connsiteY261" fmla="*/ 5033727 h 5493639"/>
                    <a:gd name="connsiteX262" fmla="*/ 3340728 w 7514376"/>
                    <a:gd name="connsiteY262" fmla="*/ 5015620 h 5493639"/>
                    <a:gd name="connsiteX263" fmla="*/ 2987643 w 7514376"/>
                    <a:gd name="connsiteY263" fmla="*/ 5024674 h 5493639"/>
                    <a:gd name="connsiteX264" fmla="*/ 2960483 w 7514376"/>
                    <a:gd name="connsiteY264" fmla="*/ 5033727 h 5493639"/>
                    <a:gd name="connsiteX265" fmla="*/ 2933322 w 7514376"/>
                    <a:gd name="connsiteY265" fmla="*/ 5051834 h 5493639"/>
                    <a:gd name="connsiteX266" fmla="*/ 2906162 w 7514376"/>
                    <a:gd name="connsiteY266" fmla="*/ 5033727 h 5493639"/>
                    <a:gd name="connsiteX267" fmla="*/ 2879002 w 7514376"/>
                    <a:gd name="connsiteY267" fmla="*/ 5006567 h 5493639"/>
                    <a:gd name="connsiteX268" fmla="*/ 2815627 w 7514376"/>
                    <a:gd name="connsiteY268" fmla="*/ 5015620 h 5493639"/>
                    <a:gd name="connsiteX269" fmla="*/ 2779413 w 7514376"/>
                    <a:gd name="connsiteY269" fmla="*/ 5069941 h 5493639"/>
                    <a:gd name="connsiteX270" fmla="*/ 2752253 w 7514376"/>
                    <a:gd name="connsiteY270" fmla="*/ 5151422 h 5493639"/>
                    <a:gd name="connsiteX271" fmla="*/ 2743200 w 7514376"/>
                    <a:gd name="connsiteY271" fmla="*/ 5178583 h 5493639"/>
                    <a:gd name="connsiteX272" fmla="*/ 2725093 w 7514376"/>
                    <a:gd name="connsiteY272" fmla="*/ 5205743 h 5493639"/>
                    <a:gd name="connsiteX273" fmla="*/ 2716039 w 7514376"/>
                    <a:gd name="connsiteY273" fmla="*/ 5232903 h 5493639"/>
                    <a:gd name="connsiteX274" fmla="*/ 2652665 w 7514376"/>
                    <a:gd name="connsiteY274" fmla="*/ 5305331 h 5493639"/>
                    <a:gd name="connsiteX275" fmla="*/ 2625505 w 7514376"/>
                    <a:gd name="connsiteY275" fmla="*/ 5314385 h 5493639"/>
                    <a:gd name="connsiteX276" fmla="*/ 2444435 w 7514376"/>
                    <a:gd name="connsiteY276" fmla="*/ 5305331 h 5493639"/>
                    <a:gd name="connsiteX277" fmla="*/ 2362954 w 7514376"/>
                    <a:gd name="connsiteY277" fmla="*/ 5278171 h 5493639"/>
                    <a:gd name="connsiteX278" fmla="*/ 2190938 w 7514376"/>
                    <a:gd name="connsiteY278" fmla="*/ 5260064 h 5493639"/>
                    <a:gd name="connsiteX279" fmla="*/ 2145671 w 7514376"/>
                    <a:gd name="connsiteY279" fmla="*/ 5223850 h 5493639"/>
                    <a:gd name="connsiteX280" fmla="*/ 2118510 w 7514376"/>
                    <a:gd name="connsiteY280" fmla="*/ 5205743 h 5493639"/>
                    <a:gd name="connsiteX281" fmla="*/ 1883120 w 7514376"/>
                    <a:gd name="connsiteY281" fmla="*/ 5178583 h 5493639"/>
                    <a:gd name="connsiteX282" fmla="*/ 1756372 w 7514376"/>
                    <a:gd name="connsiteY282" fmla="*/ 5160476 h 5493639"/>
                    <a:gd name="connsiteX283" fmla="*/ 1702051 w 7514376"/>
                    <a:gd name="connsiteY283" fmla="*/ 5115208 h 5493639"/>
                    <a:gd name="connsiteX284" fmla="*/ 1683944 w 7514376"/>
                    <a:gd name="connsiteY284" fmla="*/ 5088048 h 5493639"/>
                    <a:gd name="connsiteX285" fmla="*/ 1656784 w 7514376"/>
                    <a:gd name="connsiteY285" fmla="*/ 5069941 h 5493639"/>
                    <a:gd name="connsiteX286" fmla="*/ 1602463 w 7514376"/>
                    <a:gd name="connsiteY286" fmla="*/ 5024674 h 5493639"/>
                    <a:gd name="connsiteX287" fmla="*/ 1566249 w 7514376"/>
                    <a:gd name="connsiteY287" fmla="*/ 5015620 h 5493639"/>
                    <a:gd name="connsiteX288" fmla="*/ 1539089 w 7514376"/>
                    <a:gd name="connsiteY288" fmla="*/ 4988460 h 5493639"/>
                    <a:gd name="connsiteX289" fmla="*/ 1511928 w 7514376"/>
                    <a:gd name="connsiteY289" fmla="*/ 4979406 h 5493639"/>
                    <a:gd name="connsiteX290" fmla="*/ 1457608 w 7514376"/>
                    <a:gd name="connsiteY290" fmla="*/ 4934139 h 5493639"/>
                    <a:gd name="connsiteX291" fmla="*/ 1430447 w 7514376"/>
                    <a:gd name="connsiteY291" fmla="*/ 4906979 h 5493639"/>
                    <a:gd name="connsiteX292" fmla="*/ 1394233 w 7514376"/>
                    <a:gd name="connsiteY292" fmla="*/ 4888872 h 5493639"/>
                    <a:gd name="connsiteX293" fmla="*/ 1330859 w 7514376"/>
                    <a:gd name="connsiteY293" fmla="*/ 4870765 h 5493639"/>
                    <a:gd name="connsiteX294" fmla="*/ 1276538 w 7514376"/>
                    <a:gd name="connsiteY294" fmla="*/ 4861711 h 5493639"/>
                    <a:gd name="connsiteX295" fmla="*/ 1186004 w 7514376"/>
                    <a:gd name="connsiteY295" fmla="*/ 4834551 h 5493639"/>
                    <a:gd name="connsiteX296" fmla="*/ 1158843 w 7514376"/>
                    <a:gd name="connsiteY296" fmla="*/ 4825498 h 5493639"/>
                    <a:gd name="connsiteX297" fmla="*/ 1149790 w 7514376"/>
                    <a:gd name="connsiteY297" fmla="*/ 4798337 h 5493639"/>
                    <a:gd name="connsiteX298" fmla="*/ 1140736 w 7514376"/>
                    <a:gd name="connsiteY298" fmla="*/ 4716856 h 5493639"/>
                    <a:gd name="connsiteX299" fmla="*/ 1068309 w 7514376"/>
                    <a:gd name="connsiteY299" fmla="*/ 4680642 h 5493639"/>
                    <a:gd name="connsiteX300" fmla="*/ 1032095 w 7514376"/>
                    <a:gd name="connsiteY300" fmla="*/ 4662535 h 5493639"/>
                    <a:gd name="connsiteX301" fmla="*/ 932507 w 7514376"/>
                    <a:gd name="connsiteY301" fmla="*/ 4644428 h 5493639"/>
                    <a:gd name="connsiteX302" fmla="*/ 742384 w 7514376"/>
                    <a:gd name="connsiteY302" fmla="*/ 4653482 h 5493639"/>
                    <a:gd name="connsiteX303" fmla="*/ 633742 w 7514376"/>
                    <a:gd name="connsiteY303" fmla="*/ 4698749 h 5493639"/>
                    <a:gd name="connsiteX304" fmla="*/ 597528 w 7514376"/>
                    <a:gd name="connsiteY304" fmla="*/ 4707802 h 5493639"/>
                    <a:gd name="connsiteX305" fmla="*/ 570368 w 7514376"/>
                    <a:gd name="connsiteY305" fmla="*/ 4744016 h 5493639"/>
                    <a:gd name="connsiteX306" fmla="*/ 543208 w 7514376"/>
                    <a:gd name="connsiteY306" fmla="*/ 4753070 h 5493639"/>
                    <a:gd name="connsiteX307" fmla="*/ 488887 w 7514376"/>
                    <a:gd name="connsiteY307" fmla="*/ 4780230 h 5493639"/>
                    <a:gd name="connsiteX308" fmla="*/ 461726 w 7514376"/>
                    <a:gd name="connsiteY308" fmla="*/ 4798337 h 5493639"/>
                    <a:gd name="connsiteX309" fmla="*/ 380245 w 7514376"/>
                    <a:gd name="connsiteY309" fmla="*/ 4834551 h 5493639"/>
                    <a:gd name="connsiteX310" fmla="*/ 298764 w 7514376"/>
                    <a:gd name="connsiteY310" fmla="*/ 4870765 h 5493639"/>
                    <a:gd name="connsiteX311" fmla="*/ 99588 w 7514376"/>
                    <a:gd name="connsiteY311" fmla="*/ 4888872 h 5493639"/>
                    <a:gd name="connsiteX312" fmla="*/ 54320 w 7514376"/>
                    <a:gd name="connsiteY312" fmla="*/ 4943193 h 5493639"/>
                    <a:gd name="connsiteX313" fmla="*/ 27160 w 7514376"/>
                    <a:gd name="connsiteY313" fmla="*/ 5015620 h 5493639"/>
                    <a:gd name="connsiteX314" fmla="*/ 18107 w 7514376"/>
                    <a:gd name="connsiteY314" fmla="*/ 5051834 h 5493639"/>
                    <a:gd name="connsiteX315" fmla="*/ 0 w 7514376"/>
                    <a:gd name="connsiteY315" fmla="*/ 5078995 h 5493639"/>
                    <a:gd name="connsiteX316" fmla="*/ 18107 w 7514376"/>
                    <a:gd name="connsiteY316" fmla="*/ 5133315 h 5493639"/>
                    <a:gd name="connsiteX317" fmla="*/ 27160 w 7514376"/>
                    <a:gd name="connsiteY317" fmla="*/ 5160476 h 5493639"/>
                    <a:gd name="connsiteX318" fmla="*/ 36213 w 7514376"/>
                    <a:gd name="connsiteY318" fmla="*/ 5232903 h 5493639"/>
                    <a:gd name="connsiteX319" fmla="*/ 45267 w 7514376"/>
                    <a:gd name="connsiteY319" fmla="*/ 5423026 h 5493639"/>
                    <a:gd name="connsiteX320" fmla="*/ 117695 w 7514376"/>
                    <a:gd name="connsiteY320" fmla="*/ 5441133 h 5493639"/>
                    <a:gd name="connsiteX321" fmla="*/ 1041148 w 7514376"/>
                    <a:gd name="connsiteY321" fmla="*/ 5450187 h 5493639"/>
                    <a:gd name="connsiteX322" fmla="*/ 2181885 w 7514376"/>
                    <a:gd name="connsiteY322" fmla="*/ 5459240 h 5493639"/>
                    <a:gd name="connsiteX323" fmla="*/ 2335794 w 7514376"/>
                    <a:gd name="connsiteY323" fmla="*/ 5450187 h 5493639"/>
                    <a:gd name="connsiteX324" fmla="*/ 2362954 w 7514376"/>
                    <a:gd name="connsiteY324" fmla="*/ 5441133 h 5493639"/>
                    <a:gd name="connsiteX325" fmla="*/ 3087231 w 7514376"/>
                    <a:gd name="connsiteY325" fmla="*/ 5432080 h 5493639"/>
                    <a:gd name="connsiteX326" fmla="*/ 3204926 w 7514376"/>
                    <a:gd name="connsiteY326" fmla="*/ 5423026 h 5493639"/>
                    <a:gd name="connsiteX327" fmla="*/ 3358835 w 7514376"/>
                    <a:gd name="connsiteY327" fmla="*/ 5395866 h 5493639"/>
                    <a:gd name="connsiteX328" fmla="*/ 4309449 w 7514376"/>
                    <a:gd name="connsiteY328" fmla="*/ 5404919 h 5493639"/>
                    <a:gd name="connsiteX329" fmla="*/ 4861710 w 7514376"/>
                    <a:gd name="connsiteY329" fmla="*/ 5423026 h 5493639"/>
                    <a:gd name="connsiteX330" fmla="*/ 5097101 w 7514376"/>
                    <a:gd name="connsiteY330" fmla="*/ 5432080 h 5493639"/>
                    <a:gd name="connsiteX331" fmla="*/ 5739897 w 7514376"/>
                    <a:gd name="connsiteY331" fmla="*/ 5441133 h 5493639"/>
                    <a:gd name="connsiteX332" fmla="*/ 6708617 w 7514376"/>
                    <a:gd name="connsiteY332" fmla="*/ 5450187 h 5493639"/>
                    <a:gd name="connsiteX333" fmla="*/ 6826312 w 7514376"/>
                    <a:gd name="connsiteY333" fmla="*/ 5432080 h 5493639"/>
                    <a:gd name="connsiteX334" fmla="*/ 6998328 w 7514376"/>
                    <a:gd name="connsiteY334" fmla="*/ 5404919 h 5493639"/>
                    <a:gd name="connsiteX335" fmla="*/ 7152237 w 7514376"/>
                    <a:gd name="connsiteY335" fmla="*/ 5395866 h 5493639"/>
                    <a:gd name="connsiteX336" fmla="*/ 7469109 w 7514376"/>
                    <a:gd name="connsiteY336" fmla="*/ 5377759 h 5493639"/>
                    <a:gd name="connsiteX337" fmla="*/ 7487215 w 7514376"/>
                    <a:gd name="connsiteY337" fmla="*/ 5350599 h 5493639"/>
                    <a:gd name="connsiteX338" fmla="*/ 7496269 w 7514376"/>
                    <a:gd name="connsiteY338" fmla="*/ 5251010 h 5493639"/>
                    <a:gd name="connsiteX339" fmla="*/ 7505322 w 7514376"/>
                    <a:gd name="connsiteY339" fmla="*/ 5187636 h 5493639"/>
                    <a:gd name="connsiteX340" fmla="*/ 7496269 w 7514376"/>
                    <a:gd name="connsiteY340" fmla="*/ 4689696 h 5493639"/>
                    <a:gd name="connsiteX341" fmla="*/ 7487215 w 7514376"/>
                    <a:gd name="connsiteY341" fmla="*/ 4644428 h 5493639"/>
                    <a:gd name="connsiteX342" fmla="*/ 7460055 w 7514376"/>
                    <a:gd name="connsiteY342" fmla="*/ 4463359 h 5493639"/>
                    <a:gd name="connsiteX343" fmla="*/ 7432895 w 7514376"/>
                    <a:gd name="connsiteY343" fmla="*/ 4237022 h 5493639"/>
                    <a:gd name="connsiteX344" fmla="*/ 7441948 w 7514376"/>
                    <a:gd name="connsiteY344" fmla="*/ 3838670 h 5493639"/>
                    <a:gd name="connsiteX345" fmla="*/ 7451002 w 7514376"/>
                    <a:gd name="connsiteY345" fmla="*/ 3784349 h 5493639"/>
                    <a:gd name="connsiteX346" fmla="*/ 7469109 w 7514376"/>
                    <a:gd name="connsiteY346" fmla="*/ 3585173 h 5493639"/>
                    <a:gd name="connsiteX347" fmla="*/ 7478162 w 7514376"/>
                    <a:gd name="connsiteY347" fmla="*/ 3458424 h 5493639"/>
                    <a:gd name="connsiteX348" fmla="*/ 7496269 w 7514376"/>
                    <a:gd name="connsiteY348" fmla="*/ 3422210 h 5493639"/>
                    <a:gd name="connsiteX349" fmla="*/ 7514376 w 7514376"/>
                    <a:gd name="connsiteY349" fmla="*/ 3186820 h 5493639"/>
                    <a:gd name="connsiteX350" fmla="*/ 7505322 w 7514376"/>
                    <a:gd name="connsiteY350" fmla="*/ 2453490 h 5493639"/>
                    <a:gd name="connsiteX351" fmla="*/ 7487215 w 7514376"/>
                    <a:gd name="connsiteY351" fmla="*/ 2317688 h 5493639"/>
                    <a:gd name="connsiteX352" fmla="*/ 7478162 w 7514376"/>
                    <a:gd name="connsiteY352" fmla="*/ 2218100 h 5493639"/>
                    <a:gd name="connsiteX353" fmla="*/ 7469109 w 7514376"/>
                    <a:gd name="connsiteY353" fmla="*/ 2181886 h 5493639"/>
                    <a:gd name="connsiteX354" fmla="*/ 7460055 w 7514376"/>
                    <a:gd name="connsiteY354" fmla="*/ 2091351 h 5493639"/>
                    <a:gd name="connsiteX355" fmla="*/ 7451002 w 7514376"/>
                    <a:gd name="connsiteY355" fmla="*/ 1892175 h 5493639"/>
                    <a:gd name="connsiteX356" fmla="*/ 7405734 w 7514376"/>
                    <a:gd name="connsiteY356" fmla="*/ 1394234 h 5493639"/>
                    <a:gd name="connsiteX357" fmla="*/ 7423841 w 7514376"/>
                    <a:gd name="connsiteY357" fmla="*/ 679010 h 5493639"/>
                    <a:gd name="connsiteX358" fmla="*/ 7432895 w 7514376"/>
                    <a:gd name="connsiteY358" fmla="*/ 516048 h 5493639"/>
                    <a:gd name="connsiteX359" fmla="*/ 7441948 w 7514376"/>
                    <a:gd name="connsiteY359" fmla="*/ 488888 h 5493639"/>
                    <a:gd name="connsiteX360" fmla="*/ 7451002 w 7514376"/>
                    <a:gd name="connsiteY360" fmla="*/ 479834 h 549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7514376" h="5493639">
                      <a:moveTo>
                        <a:pt x="7451002" y="479834"/>
                      </a:moveTo>
                      <a:lnTo>
                        <a:pt x="7451002" y="479834"/>
                      </a:lnTo>
                      <a:cubicBezTo>
                        <a:pt x="7432895" y="500959"/>
                        <a:pt x="7417476" y="524724"/>
                        <a:pt x="7396681" y="543208"/>
                      </a:cubicBezTo>
                      <a:cubicBezTo>
                        <a:pt x="7372170" y="564995"/>
                        <a:pt x="7279159" y="543225"/>
                        <a:pt x="7278986" y="543208"/>
                      </a:cubicBezTo>
                      <a:cubicBezTo>
                        <a:pt x="7206560" y="494925"/>
                        <a:pt x="7294072" y="558295"/>
                        <a:pt x="7233718" y="497941"/>
                      </a:cubicBezTo>
                      <a:cubicBezTo>
                        <a:pt x="7226024" y="490247"/>
                        <a:pt x="7214690" y="487063"/>
                        <a:pt x="7206558" y="479834"/>
                      </a:cubicBezTo>
                      <a:cubicBezTo>
                        <a:pt x="7187419" y="462821"/>
                        <a:pt x="7170344" y="443620"/>
                        <a:pt x="7152237" y="425513"/>
                      </a:cubicBezTo>
                      <a:cubicBezTo>
                        <a:pt x="7143184" y="416460"/>
                        <a:pt x="7135730" y="405455"/>
                        <a:pt x="7125077" y="398353"/>
                      </a:cubicBezTo>
                      <a:lnTo>
                        <a:pt x="7097916" y="380246"/>
                      </a:lnTo>
                      <a:cubicBezTo>
                        <a:pt x="7082827" y="383264"/>
                        <a:pt x="7065452" y="380764"/>
                        <a:pt x="7052649" y="389300"/>
                      </a:cubicBezTo>
                      <a:cubicBezTo>
                        <a:pt x="7044709" y="394594"/>
                        <a:pt x="7047864" y="407924"/>
                        <a:pt x="7043596" y="416460"/>
                      </a:cubicBezTo>
                      <a:cubicBezTo>
                        <a:pt x="7028507" y="446638"/>
                        <a:pt x="7025488" y="443621"/>
                        <a:pt x="6998328" y="461727"/>
                      </a:cubicBezTo>
                      <a:cubicBezTo>
                        <a:pt x="6964174" y="450343"/>
                        <a:pt x="6947978" y="447591"/>
                        <a:pt x="6916847" y="416460"/>
                      </a:cubicBezTo>
                      <a:cubicBezTo>
                        <a:pt x="6907794" y="407407"/>
                        <a:pt x="6900340" y="396402"/>
                        <a:pt x="6889687" y="389300"/>
                      </a:cubicBezTo>
                      <a:cubicBezTo>
                        <a:pt x="6881746" y="384006"/>
                        <a:pt x="6871062" y="384514"/>
                        <a:pt x="6862526" y="380246"/>
                      </a:cubicBezTo>
                      <a:cubicBezTo>
                        <a:pt x="6852794" y="375380"/>
                        <a:pt x="6844419" y="368175"/>
                        <a:pt x="6835366" y="362139"/>
                      </a:cubicBezTo>
                      <a:cubicBezTo>
                        <a:pt x="6832348" y="350068"/>
                        <a:pt x="6828919" y="338092"/>
                        <a:pt x="6826312" y="325925"/>
                      </a:cubicBezTo>
                      <a:cubicBezTo>
                        <a:pt x="6819864" y="295833"/>
                        <a:pt x="6820043" y="263799"/>
                        <a:pt x="6808206" y="235391"/>
                      </a:cubicBezTo>
                      <a:cubicBezTo>
                        <a:pt x="6804021" y="225347"/>
                        <a:pt x="6789404" y="224250"/>
                        <a:pt x="6781045" y="217284"/>
                      </a:cubicBezTo>
                      <a:cubicBezTo>
                        <a:pt x="6771209" y="209087"/>
                        <a:pt x="6764538" y="197225"/>
                        <a:pt x="6753885" y="190123"/>
                      </a:cubicBezTo>
                      <a:cubicBezTo>
                        <a:pt x="6745944" y="184829"/>
                        <a:pt x="6736228" y="181934"/>
                        <a:pt x="6726724" y="181070"/>
                      </a:cubicBezTo>
                      <a:cubicBezTo>
                        <a:pt x="6669542" y="175872"/>
                        <a:pt x="6612047" y="175034"/>
                        <a:pt x="6554709" y="172016"/>
                      </a:cubicBezTo>
                      <a:cubicBezTo>
                        <a:pt x="6542638" y="162963"/>
                        <a:pt x="6529165" y="155525"/>
                        <a:pt x="6518495" y="144856"/>
                      </a:cubicBezTo>
                      <a:cubicBezTo>
                        <a:pt x="6496747" y="123109"/>
                        <a:pt x="6502379" y="116306"/>
                        <a:pt x="6491334" y="90535"/>
                      </a:cubicBezTo>
                      <a:cubicBezTo>
                        <a:pt x="6486008" y="78108"/>
                        <a:pt x="6466486" y="38527"/>
                        <a:pt x="6455120" y="27161"/>
                      </a:cubicBezTo>
                      <a:cubicBezTo>
                        <a:pt x="6437570" y="9611"/>
                        <a:pt x="6422890" y="7364"/>
                        <a:pt x="6400800" y="0"/>
                      </a:cubicBezTo>
                      <a:cubicBezTo>
                        <a:pt x="6373639" y="3018"/>
                        <a:pt x="6345243" y="412"/>
                        <a:pt x="6319318" y="9054"/>
                      </a:cubicBezTo>
                      <a:cubicBezTo>
                        <a:pt x="6259708" y="28924"/>
                        <a:pt x="6276354" y="62007"/>
                        <a:pt x="6210677" y="63375"/>
                      </a:cubicBezTo>
                      <a:lnTo>
                        <a:pt x="5776110" y="72428"/>
                      </a:lnTo>
                      <a:cubicBezTo>
                        <a:pt x="5742914" y="78464"/>
                        <a:pt x="5709365" y="82807"/>
                        <a:pt x="5676522" y="90535"/>
                      </a:cubicBezTo>
                      <a:cubicBezTo>
                        <a:pt x="5657943" y="94907"/>
                        <a:pt x="5640309" y="102606"/>
                        <a:pt x="5622202" y="108642"/>
                      </a:cubicBezTo>
                      <a:cubicBezTo>
                        <a:pt x="5613148" y="111660"/>
                        <a:pt x="5604489" y="116346"/>
                        <a:pt x="5595041" y="117696"/>
                      </a:cubicBezTo>
                      <a:lnTo>
                        <a:pt x="5531667" y="126749"/>
                      </a:lnTo>
                      <a:cubicBezTo>
                        <a:pt x="5522614" y="129767"/>
                        <a:pt x="5513442" y="132451"/>
                        <a:pt x="5504507" y="135802"/>
                      </a:cubicBezTo>
                      <a:cubicBezTo>
                        <a:pt x="5480130" y="144943"/>
                        <a:pt x="5457186" y="156115"/>
                        <a:pt x="5432079" y="162963"/>
                      </a:cubicBezTo>
                      <a:cubicBezTo>
                        <a:pt x="5408070" y="169511"/>
                        <a:pt x="5359651" y="181070"/>
                        <a:pt x="5359651" y="181070"/>
                      </a:cubicBezTo>
                      <a:cubicBezTo>
                        <a:pt x="5311988" y="228733"/>
                        <a:pt x="5356610" y="194155"/>
                        <a:pt x="5287223" y="217284"/>
                      </a:cubicBezTo>
                      <a:cubicBezTo>
                        <a:pt x="5274419" y="221552"/>
                        <a:pt x="5262582" y="228447"/>
                        <a:pt x="5251009" y="235391"/>
                      </a:cubicBezTo>
                      <a:cubicBezTo>
                        <a:pt x="5232349" y="246587"/>
                        <a:pt x="5217334" y="264722"/>
                        <a:pt x="5196689" y="271604"/>
                      </a:cubicBezTo>
                      <a:cubicBezTo>
                        <a:pt x="5187635" y="274622"/>
                        <a:pt x="5178300" y="276899"/>
                        <a:pt x="5169528" y="280658"/>
                      </a:cubicBezTo>
                      <a:cubicBezTo>
                        <a:pt x="5157123" y="285974"/>
                        <a:pt x="5145845" y="293753"/>
                        <a:pt x="5133314" y="298765"/>
                      </a:cubicBezTo>
                      <a:cubicBezTo>
                        <a:pt x="5115593" y="305853"/>
                        <a:pt x="5078994" y="316872"/>
                        <a:pt x="5078994" y="316872"/>
                      </a:cubicBezTo>
                      <a:cubicBezTo>
                        <a:pt x="5072958" y="325925"/>
                        <a:pt x="5065753" y="334300"/>
                        <a:pt x="5060887" y="344032"/>
                      </a:cubicBezTo>
                      <a:cubicBezTo>
                        <a:pt x="5048688" y="368429"/>
                        <a:pt x="5056789" y="378173"/>
                        <a:pt x="5033726" y="398353"/>
                      </a:cubicBezTo>
                      <a:cubicBezTo>
                        <a:pt x="4986791" y="439421"/>
                        <a:pt x="4974419" y="435992"/>
                        <a:pt x="4916031" y="452674"/>
                      </a:cubicBezTo>
                      <a:cubicBezTo>
                        <a:pt x="4852657" y="449656"/>
                        <a:pt x="4789204" y="447985"/>
                        <a:pt x="4725909" y="443620"/>
                      </a:cubicBezTo>
                      <a:cubicBezTo>
                        <a:pt x="4701636" y="441946"/>
                        <a:pt x="4677776" y="435880"/>
                        <a:pt x="4653481" y="434567"/>
                      </a:cubicBezTo>
                      <a:cubicBezTo>
                        <a:pt x="4566040" y="429840"/>
                        <a:pt x="4478447" y="428531"/>
                        <a:pt x="4390930" y="425513"/>
                      </a:cubicBezTo>
                      <a:cubicBezTo>
                        <a:pt x="4369500" y="418370"/>
                        <a:pt x="4340349" y="407406"/>
                        <a:pt x="4318503" y="407406"/>
                      </a:cubicBezTo>
                      <a:cubicBezTo>
                        <a:pt x="4282163" y="407406"/>
                        <a:pt x="4246075" y="413442"/>
                        <a:pt x="4209861" y="416460"/>
                      </a:cubicBezTo>
                      <a:cubicBezTo>
                        <a:pt x="4213198" y="439819"/>
                        <a:pt x="4215326" y="481711"/>
                        <a:pt x="4227968" y="506995"/>
                      </a:cubicBezTo>
                      <a:cubicBezTo>
                        <a:pt x="4232834" y="516727"/>
                        <a:pt x="4239109" y="525796"/>
                        <a:pt x="4246075" y="534155"/>
                      </a:cubicBezTo>
                      <a:cubicBezTo>
                        <a:pt x="4254272" y="543991"/>
                        <a:pt x="4261783" y="555589"/>
                        <a:pt x="4273235" y="561315"/>
                      </a:cubicBezTo>
                      <a:cubicBezTo>
                        <a:pt x="4286999" y="568197"/>
                        <a:pt x="4303574" y="566637"/>
                        <a:pt x="4318503" y="570369"/>
                      </a:cubicBezTo>
                      <a:cubicBezTo>
                        <a:pt x="4327761" y="572684"/>
                        <a:pt x="4336610" y="576404"/>
                        <a:pt x="4345663" y="579422"/>
                      </a:cubicBezTo>
                      <a:cubicBezTo>
                        <a:pt x="4388752" y="608149"/>
                        <a:pt x="4355891" y="590639"/>
                        <a:pt x="4409037" y="606583"/>
                      </a:cubicBezTo>
                      <a:cubicBezTo>
                        <a:pt x="4427318" y="612068"/>
                        <a:pt x="4463358" y="624690"/>
                        <a:pt x="4463358" y="624690"/>
                      </a:cubicBezTo>
                      <a:cubicBezTo>
                        <a:pt x="4469394" y="633743"/>
                        <a:pt x="4484104" y="641294"/>
                        <a:pt x="4481465" y="651850"/>
                      </a:cubicBezTo>
                      <a:cubicBezTo>
                        <a:pt x="4479151" y="661108"/>
                        <a:pt x="4463718" y="659334"/>
                        <a:pt x="4454305" y="660903"/>
                      </a:cubicBezTo>
                      <a:cubicBezTo>
                        <a:pt x="4427349" y="665396"/>
                        <a:pt x="4400124" y="668744"/>
                        <a:pt x="4372823" y="669957"/>
                      </a:cubicBezTo>
                      <a:cubicBezTo>
                        <a:pt x="4264247" y="674783"/>
                        <a:pt x="4155540" y="675992"/>
                        <a:pt x="4046899" y="679010"/>
                      </a:cubicBezTo>
                      <a:cubicBezTo>
                        <a:pt x="4029110" y="705695"/>
                        <a:pt x="4016403" y="706647"/>
                        <a:pt x="4046899" y="733331"/>
                      </a:cubicBezTo>
                      <a:cubicBezTo>
                        <a:pt x="4063276" y="747661"/>
                        <a:pt x="4101219" y="769545"/>
                        <a:pt x="4101219" y="769545"/>
                      </a:cubicBezTo>
                      <a:cubicBezTo>
                        <a:pt x="4107255" y="778598"/>
                        <a:pt x="4117537" y="785972"/>
                        <a:pt x="4119326" y="796705"/>
                      </a:cubicBezTo>
                      <a:cubicBezTo>
                        <a:pt x="4124265" y="826336"/>
                        <a:pt x="4102317" y="827432"/>
                        <a:pt x="4083112" y="832919"/>
                      </a:cubicBezTo>
                      <a:cubicBezTo>
                        <a:pt x="4071148" y="836337"/>
                        <a:pt x="4058970" y="838955"/>
                        <a:pt x="4046899" y="841973"/>
                      </a:cubicBezTo>
                      <a:lnTo>
                        <a:pt x="3793402" y="832919"/>
                      </a:lnTo>
                      <a:cubicBezTo>
                        <a:pt x="3567164" y="824218"/>
                        <a:pt x="3645847" y="841300"/>
                        <a:pt x="3539905" y="814812"/>
                      </a:cubicBezTo>
                      <a:cubicBezTo>
                        <a:pt x="3530851" y="808776"/>
                        <a:pt x="3523606" y="797344"/>
                        <a:pt x="3512744" y="796705"/>
                      </a:cubicBezTo>
                      <a:cubicBezTo>
                        <a:pt x="3470460" y="794218"/>
                        <a:pt x="3427088" y="795486"/>
                        <a:pt x="3385996" y="805759"/>
                      </a:cubicBezTo>
                      <a:cubicBezTo>
                        <a:pt x="3375440" y="808398"/>
                        <a:pt x="3372755" y="823187"/>
                        <a:pt x="3367889" y="832919"/>
                      </a:cubicBezTo>
                      <a:cubicBezTo>
                        <a:pt x="3353197" y="862302"/>
                        <a:pt x="3367715" y="866645"/>
                        <a:pt x="3331675" y="887240"/>
                      </a:cubicBezTo>
                      <a:cubicBezTo>
                        <a:pt x="3320872" y="893413"/>
                        <a:pt x="3307379" y="892719"/>
                        <a:pt x="3295461" y="896294"/>
                      </a:cubicBezTo>
                      <a:cubicBezTo>
                        <a:pt x="3277180" y="901778"/>
                        <a:pt x="3241140" y="914400"/>
                        <a:pt x="3241140" y="914400"/>
                      </a:cubicBezTo>
                      <a:cubicBezTo>
                        <a:pt x="3232087" y="920436"/>
                        <a:pt x="3223923" y="928088"/>
                        <a:pt x="3213980" y="932507"/>
                      </a:cubicBezTo>
                      <a:cubicBezTo>
                        <a:pt x="3196539" y="940259"/>
                        <a:pt x="3159659" y="950614"/>
                        <a:pt x="3159659" y="950614"/>
                      </a:cubicBezTo>
                      <a:cubicBezTo>
                        <a:pt x="3096284" y="992864"/>
                        <a:pt x="3117409" y="968721"/>
                        <a:pt x="3087231" y="1013989"/>
                      </a:cubicBezTo>
                      <a:cubicBezTo>
                        <a:pt x="3084213" y="1041149"/>
                        <a:pt x="3082671" y="1068514"/>
                        <a:pt x="3078178" y="1095470"/>
                      </a:cubicBezTo>
                      <a:cubicBezTo>
                        <a:pt x="3076609" y="1104883"/>
                        <a:pt x="3069124" y="1113087"/>
                        <a:pt x="3069124" y="1122630"/>
                      </a:cubicBezTo>
                      <a:cubicBezTo>
                        <a:pt x="3069124" y="1143969"/>
                        <a:pt x="3057718" y="1179942"/>
                        <a:pt x="3078178" y="1186004"/>
                      </a:cubicBezTo>
                      <a:cubicBezTo>
                        <a:pt x="3153464" y="1208311"/>
                        <a:pt x="3235105" y="1192040"/>
                        <a:pt x="3313568" y="1195058"/>
                      </a:cubicBezTo>
                      <a:cubicBezTo>
                        <a:pt x="3323839" y="1225871"/>
                        <a:pt x="3330375" y="1230510"/>
                        <a:pt x="3313568" y="1267486"/>
                      </a:cubicBezTo>
                      <a:cubicBezTo>
                        <a:pt x="3304563" y="1287297"/>
                        <a:pt x="3277354" y="1321806"/>
                        <a:pt x="3277354" y="1321806"/>
                      </a:cubicBezTo>
                      <a:cubicBezTo>
                        <a:pt x="3283318" y="1339697"/>
                        <a:pt x="3288561" y="1363364"/>
                        <a:pt x="3304514" y="1376127"/>
                      </a:cubicBezTo>
                      <a:cubicBezTo>
                        <a:pt x="3311966" y="1382089"/>
                        <a:pt x="3322621" y="1382163"/>
                        <a:pt x="3331675" y="1385181"/>
                      </a:cubicBezTo>
                      <a:cubicBezTo>
                        <a:pt x="3353831" y="1451648"/>
                        <a:pt x="3336286" y="1426005"/>
                        <a:pt x="3376942" y="1466662"/>
                      </a:cubicBezTo>
                      <a:cubicBezTo>
                        <a:pt x="3373924" y="1496840"/>
                        <a:pt x="3376808" y="1528209"/>
                        <a:pt x="3367889" y="1557197"/>
                      </a:cubicBezTo>
                      <a:cubicBezTo>
                        <a:pt x="3364124" y="1569434"/>
                        <a:pt x="3347830" y="1573704"/>
                        <a:pt x="3340728" y="1584357"/>
                      </a:cubicBezTo>
                      <a:cubicBezTo>
                        <a:pt x="3335434" y="1592297"/>
                        <a:pt x="3334693" y="1602464"/>
                        <a:pt x="3331675" y="1611517"/>
                      </a:cubicBezTo>
                      <a:cubicBezTo>
                        <a:pt x="3334693" y="1620571"/>
                        <a:pt x="3333980" y="1631930"/>
                        <a:pt x="3340728" y="1638678"/>
                      </a:cubicBezTo>
                      <a:cubicBezTo>
                        <a:pt x="3356116" y="1654066"/>
                        <a:pt x="3379661" y="1659504"/>
                        <a:pt x="3395049" y="1674892"/>
                      </a:cubicBezTo>
                      <a:lnTo>
                        <a:pt x="3422209" y="1702052"/>
                      </a:lnTo>
                      <a:cubicBezTo>
                        <a:pt x="3419191" y="1732230"/>
                        <a:pt x="3425706" y="1764977"/>
                        <a:pt x="3413156" y="1792587"/>
                      </a:cubicBezTo>
                      <a:cubicBezTo>
                        <a:pt x="3408007" y="1803915"/>
                        <a:pt x="3389385" y="1801640"/>
                        <a:pt x="3376942" y="1801640"/>
                      </a:cubicBezTo>
                      <a:cubicBezTo>
                        <a:pt x="3355603" y="1801640"/>
                        <a:pt x="3334693" y="1795605"/>
                        <a:pt x="3313568" y="1792587"/>
                      </a:cubicBezTo>
                      <a:cubicBezTo>
                        <a:pt x="3263384" y="1759130"/>
                        <a:pt x="3303078" y="1793622"/>
                        <a:pt x="3277354" y="1747319"/>
                      </a:cubicBezTo>
                      <a:cubicBezTo>
                        <a:pt x="3266785" y="1728296"/>
                        <a:pt x="3241140" y="1692999"/>
                        <a:pt x="3241140" y="1692999"/>
                      </a:cubicBezTo>
                      <a:cubicBezTo>
                        <a:pt x="3220015" y="1696017"/>
                        <a:pt x="3189603" y="1684297"/>
                        <a:pt x="3177766" y="1702052"/>
                      </a:cubicBezTo>
                      <a:cubicBezTo>
                        <a:pt x="3168005" y="1716693"/>
                        <a:pt x="3197057" y="1731580"/>
                        <a:pt x="3204926" y="1747319"/>
                      </a:cubicBezTo>
                      <a:cubicBezTo>
                        <a:pt x="3209194" y="1755855"/>
                        <a:pt x="3210962" y="1765426"/>
                        <a:pt x="3213980" y="1774480"/>
                      </a:cubicBezTo>
                      <a:cubicBezTo>
                        <a:pt x="3210962" y="1789569"/>
                        <a:pt x="3208658" y="1804819"/>
                        <a:pt x="3204926" y="1819747"/>
                      </a:cubicBezTo>
                      <a:cubicBezTo>
                        <a:pt x="3202611" y="1829005"/>
                        <a:pt x="3192329" y="1838047"/>
                        <a:pt x="3195873" y="1846907"/>
                      </a:cubicBezTo>
                      <a:cubicBezTo>
                        <a:pt x="3199914" y="1857010"/>
                        <a:pt x="3212477" y="1862375"/>
                        <a:pt x="3223033" y="1865014"/>
                      </a:cubicBezTo>
                      <a:cubicBezTo>
                        <a:pt x="3249545" y="1871642"/>
                        <a:pt x="3277354" y="1871050"/>
                        <a:pt x="3304514" y="1874068"/>
                      </a:cubicBezTo>
                      <a:cubicBezTo>
                        <a:pt x="3313568" y="1880104"/>
                        <a:pt x="3321674" y="1887889"/>
                        <a:pt x="3331675" y="1892175"/>
                      </a:cubicBezTo>
                      <a:cubicBezTo>
                        <a:pt x="3343112" y="1897076"/>
                        <a:pt x="3355925" y="1897810"/>
                        <a:pt x="3367889" y="1901228"/>
                      </a:cubicBezTo>
                      <a:cubicBezTo>
                        <a:pt x="3377065" y="1903850"/>
                        <a:pt x="3385996" y="1907264"/>
                        <a:pt x="3395049" y="1910282"/>
                      </a:cubicBezTo>
                      <a:cubicBezTo>
                        <a:pt x="3404102" y="1919335"/>
                        <a:pt x="3411790" y="1930000"/>
                        <a:pt x="3422209" y="1937442"/>
                      </a:cubicBezTo>
                      <a:cubicBezTo>
                        <a:pt x="3433191" y="1945286"/>
                        <a:pt x="3448055" y="1946909"/>
                        <a:pt x="3458423" y="1955549"/>
                      </a:cubicBezTo>
                      <a:cubicBezTo>
                        <a:pt x="3474623" y="1969049"/>
                        <a:pt x="3479404" y="1991332"/>
                        <a:pt x="3485584" y="2009870"/>
                      </a:cubicBezTo>
                      <a:cubicBezTo>
                        <a:pt x="3482566" y="2034013"/>
                        <a:pt x="3485566" y="2059708"/>
                        <a:pt x="3476530" y="2082298"/>
                      </a:cubicBezTo>
                      <a:cubicBezTo>
                        <a:pt x="3472489" y="2092400"/>
                        <a:pt x="3457064" y="2092710"/>
                        <a:pt x="3449370" y="2100404"/>
                      </a:cubicBezTo>
                      <a:cubicBezTo>
                        <a:pt x="3441676" y="2108098"/>
                        <a:pt x="3437299" y="2118511"/>
                        <a:pt x="3431263" y="2127565"/>
                      </a:cubicBezTo>
                      <a:cubicBezTo>
                        <a:pt x="3440316" y="2145672"/>
                        <a:pt x="3446276" y="2165691"/>
                        <a:pt x="3458423" y="2181886"/>
                      </a:cubicBezTo>
                      <a:cubicBezTo>
                        <a:pt x="3470123" y="2197486"/>
                        <a:pt x="3495785" y="2203393"/>
                        <a:pt x="3512744" y="2209046"/>
                      </a:cubicBezTo>
                      <a:cubicBezTo>
                        <a:pt x="3592114" y="2288413"/>
                        <a:pt x="3491422" y="2191275"/>
                        <a:pt x="3567065" y="2254313"/>
                      </a:cubicBezTo>
                      <a:cubicBezTo>
                        <a:pt x="3576901" y="2262510"/>
                        <a:pt x="3585172" y="2272420"/>
                        <a:pt x="3594225" y="2281474"/>
                      </a:cubicBezTo>
                      <a:cubicBezTo>
                        <a:pt x="3597243" y="2290527"/>
                        <a:pt x="3603279" y="2299091"/>
                        <a:pt x="3603279" y="2308634"/>
                      </a:cubicBezTo>
                      <a:cubicBezTo>
                        <a:pt x="3603279" y="2350733"/>
                        <a:pt x="3575058" y="2338989"/>
                        <a:pt x="3539905" y="2344848"/>
                      </a:cubicBezTo>
                      <a:cubicBezTo>
                        <a:pt x="3539478" y="2345275"/>
                        <a:pt x="3465025" y="2404660"/>
                        <a:pt x="3521798" y="2417276"/>
                      </a:cubicBezTo>
                      <a:cubicBezTo>
                        <a:pt x="3598450" y="2434310"/>
                        <a:pt x="3678756" y="2422594"/>
                        <a:pt x="3757188" y="2426329"/>
                      </a:cubicBezTo>
                      <a:cubicBezTo>
                        <a:pt x="3805512" y="2428630"/>
                        <a:pt x="3853758" y="2432365"/>
                        <a:pt x="3902043" y="2435383"/>
                      </a:cubicBezTo>
                      <a:cubicBezTo>
                        <a:pt x="3892990" y="2438401"/>
                        <a:pt x="3883419" y="2440168"/>
                        <a:pt x="3874883" y="2444436"/>
                      </a:cubicBezTo>
                      <a:cubicBezTo>
                        <a:pt x="3855861" y="2453947"/>
                        <a:pt x="3833304" y="2473320"/>
                        <a:pt x="3820562" y="2489703"/>
                      </a:cubicBezTo>
                      <a:cubicBezTo>
                        <a:pt x="3807201" y="2506881"/>
                        <a:pt x="3784348" y="2544024"/>
                        <a:pt x="3784348" y="2544024"/>
                      </a:cubicBezTo>
                      <a:cubicBezTo>
                        <a:pt x="3787366" y="2556095"/>
                        <a:pt x="3781235" y="2577631"/>
                        <a:pt x="3793402" y="2580238"/>
                      </a:cubicBezTo>
                      <a:cubicBezTo>
                        <a:pt x="3920080" y="2607384"/>
                        <a:pt x="3878874" y="2582771"/>
                        <a:pt x="3938257" y="2553078"/>
                      </a:cubicBezTo>
                      <a:cubicBezTo>
                        <a:pt x="3946793" y="2548810"/>
                        <a:pt x="3956364" y="2547042"/>
                        <a:pt x="3965417" y="2544024"/>
                      </a:cubicBezTo>
                      <a:cubicBezTo>
                        <a:pt x="4001631" y="2550060"/>
                        <a:pt x="4038585" y="2552671"/>
                        <a:pt x="4074059" y="2562131"/>
                      </a:cubicBezTo>
                      <a:cubicBezTo>
                        <a:pt x="4084572" y="2564935"/>
                        <a:pt x="4091487" y="2575372"/>
                        <a:pt x="4101219" y="2580238"/>
                      </a:cubicBezTo>
                      <a:cubicBezTo>
                        <a:pt x="4129133" y="2594195"/>
                        <a:pt x="4175836" y="2595224"/>
                        <a:pt x="4200808" y="2598345"/>
                      </a:cubicBezTo>
                      <a:cubicBezTo>
                        <a:pt x="4206843" y="2616452"/>
                        <a:pt x="4215171" y="2633950"/>
                        <a:pt x="4218914" y="2652666"/>
                      </a:cubicBezTo>
                      <a:cubicBezTo>
                        <a:pt x="4220219" y="2659191"/>
                        <a:pt x="4229069" y="2713166"/>
                        <a:pt x="4237021" y="2725094"/>
                      </a:cubicBezTo>
                      <a:cubicBezTo>
                        <a:pt x="4256397" y="2754158"/>
                        <a:pt x="4262868" y="2751816"/>
                        <a:pt x="4291342" y="2761307"/>
                      </a:cubicBezTo>
                      <a:cubicBezTo>
                        <a:pt x="4307860" y="2786085"/>
                        <a:pt x="4308019" y="2793868"/>
                        <a:pt x="4336609" y="2806575"/>
                      </a:cubicBezTo>
                      <a:cubicBezTo>
                        <a:pt x="4354050" y="2814327"/>
                        <a:pt x="4390930" y="2824682"/>
                        <a:pt x="4390930" y="2824682"/>
                      </a:cubicBezTo>
                      <a:cubicBezTo>
                        <a:pt x="4484483" y="2821664"/>
                        <a:pt x="4578830" y="2828163"/>
                        <a:pt x="4671588" y="2815628"/>
                      </a:cubicBezTo>
                      <a:cubicBezTo>
                        <a:pt x="4693154" y="2812714"/>
                        <a:pt x="4725909" y="2779414"/>
                        <a:pt x="4725909" y="2779414"/>
                      </a:cubicBezTo>
                      <a:cubicBezTo>
                        <a:pt x="4747456" y="2714771"/>
                        <a:pt x="4733428" y="2740975"/>
                        <a:pt x="4762122" y="2697933"/>
                      </a:cubicBezTo>
                      <a:cubicBezTo>
                        <a:pt x="4765140" y="2685862"/>
                        <a:pt x="4768736" y="2673920"/>
                        <a:pt x="4771176" y="2661719"/>
                      </a:cubicBezTo>
                      <a:cubicBezTo>
                        <a:pt x="4775813" y="2638533"/>
                        <a:pt x="4777535" y="2603733"/>
                        <a:pt x="4789283" y="2580238"/>
                      </a:cubicBezTo>
                      <a:cubicBezTo>
                        <a:pt x="4794149" y="2570506"/>
                        <a:pt x="4801992" y="2562525"/>
                        <a:pt x="4807390" y="2553078"/>
                      </a:cubicBezTo>
                      <a:cubicBezTo>
                        <a:pt x="4814086" y="2541360"/>
                        <a:pt x="4816857" y="2527232"/>
                        <a:pt x="4825497" y="2516864"/>
                      </a:cubicBezTo>
                      <a:cubicBezTo>
                        <a:pt x="4832463" y="2508505"/>
                        <a:pt x="4843604" y="2504793"/>
                        <a:pt x="4852657" y="2498757"/>
                      </a:cubicBezTo>
                      <a:cubicBezTo>
                        <a:pt x="4937156" y="2504793"/>
                        <a:pt x="5022020" y="2506966"/>
                        <a:pt x="5106154" y="2516864"/>
                      </a:cubicBezTo>
                      <a:cubicBezTo>
                        <a:pt x="5125110" y="2519094"/>
                        <a:pt x="5160475" y="2534971"/>
                        <a:pt x="5160475" y="2534971"/>
                      </a:cubicBezTo>
                      <a:cubicBezTo>
                        <a:pt x="5208760" y="2607398"/>
                        <a:pt x="5145386" y="2519882"/>
                        <a:pt x="5205742" y="2580238"/>
                      </a:cubicBezTo>
                      <a:cubicBezTo>
                        <a:pt x="5216412" y="2590908"/>
                        <a:pt x="5221446" y="2606632"/>
                        <a:pt x="5232903" y="2616452"/>
                      </a:cubicBezTo>
                      <a:cubicBezTo>
                        <a:pt x="5243150" y="2625235"/>
                        <a:pt x="5257543" y="2627615"/>
                        <a:pt x="5269116" y="2634559"/>
                      </a:cubicBezTo>
                      <a:cubicBezTo>
                        <a:pt x="5287777" y="2645755"/>
                        <a:pt x="5305330" y="2658702"/>
                        <a:pt x="5323437" y="2670773"/>
                      </a:cubicBezTo>
                      <a:cubicBezTo>
                        <a:pt x="5332491" y="2676809"/>
                        <a:pt x="5342904" y="2681186"/>
                        <a:pt x="5350598" y="2688880"/>
                      </a:cubicBezTo>
                      <a:cubicBezTo>
                        <a:pt x="5429938" y="2768220"/>
                        <a:pt x="5329299" y="2671132"/>
                        <a:pt x="5404918" y="2734147"/>
                      </a:cubicBezTo>
                      <a:cubicBezTo>
                        <a:pt x="5414754" y="2742344"/>
                        <a:pt x="5422243" y="2753110"/>
                        <a:pt x="5432079" y="2761307"/>
                      </a:cubicBezTo>
                      <a:cubicBezTo>
                        <a:pt x="5455480" y="2780808"/>
                        <a:pt x="5459178" y="2779394"/>
                        <a:pt x="5486400" y="2788468"/>
                      </a:cubicBezTo>
                      <a:cubicBezTo>
                        <a:pt x="5492436" y="2797521"/>
                        <a:pt x="5495060" y="2810230"/>
                        <a:pt x="5504507" y="2815628"/>
                      </a:cubicBezTo>
                      <a:cubicBezTo>
                        <a:pt x="5517867" y="2823263"/>
                        <a:pt x="5534846" y="2820950"/>
                        <a:pt x="5549774" y="2824682"/>
                      </a:cubicBezTo>
                      <a:cubicBezTo>
                        <a:pt x="5559032" y="2826997"/>
                        <a:pt x="5567881" y="2830717"/>
                        <a:pt x="5576934" y="2833735"/>
                      </a:cubicBezTo>
                      <a:cubicBezTo>
                        <a:pt x="5700665" y="2830717"/>
                        <a:pt x="5824633" y="2832915"/>
                        <a:pt x="5948126" y="2824682"/>
                      </a:cubicBezTo>
                      <a:cubicBezTo>
                        <a:pt x="5961592" y="2823784"/>
                        <a:pt x="5971935" y="2811891"/>
                        <a:pt x="5984340" y="2806575"/>
                      </a:cubicBezTo>
                      <a:cubicBezTo>
                        <a:pt x="5993112" y="2802816"/>
                        <a:pt x="6002447" y="2800539"/>
                        <a:pt x="6011501" y="2797521"/>
                      </a:cubicBezTo>
                      <a:cubicBezTo>
                        <a:pt x="6028754" y="2771642"/>
                        <a:pt x="6057353" y="2724898"/>
                        <a:pt x="6083928" y="2716040"/>
                      </a:cubicBezTo>
                      <a:lnTo>
                        <a:pt x="6111089" y="2706987"/>
                      </a:lnTo>
                      <a:cubicBezTo>
                        <a:pt x="6120142" y="2700951"/>
                        <a:pt x="6128517" y="2693746"/>
                        <a:pt x="6138249" y="2688880"/>
                      </a:cubicBezTo>
                      <a:cubicBezTo>
                        <a:pt x="6146785" y="2684612"/>
                        <a:pt x="6157957" y="2685788"/>
                        <a:pt x="6165409" y="2679826"/>
                      </a:cubicBezTo>
                      <a:cubicBezTo>
                        <a:pt x="6173905" y="2673029"/>
                        <a:pt x="6176287" y="2660798"/>
                        <a:pt x="6183516" y="2652666"/>
                      </a:cubicBezTo>
                      <a:cubicBezTo>
                        <a:pt x="6224413" y="2606657"/>
                        <a:pt x="6227038" y="2600386"/>
                        <a:pt x="6274051" y="2580238"/>
                      </a:cubicBezTo>
                      <a:cubicBezTo>
                        <a:pt x="6282822" y="2576479"/>
                        <a:pt x="6291678" y="2571628"/>
                        <a:pt x="6301211" y="2571185"/>
                      </a:cubicBezTo>
                      <a:cubicBezTo>
                        <a:pt x="6421831" y="2565575"/>
                        <a:pt x="6542637" y="2565149"/>
                        <a:pt x="6663350" y="2562131"/>
                      </a:cubicBezTo>
                      <a:cubicBezTo>
                        <a:pt x="6725434" y="2541437"/>
                        <a:pt x="6648378" y="2565874"/>
                        <a:pt x="6735778" y="2544024"/>
                      </a:cubicBezTo>
                      <a:cubicBezTo>
                        <a:pt x="6745036" y="2541709"/>
                        <a:pt x="6753885" y="2537989"/>
                        <a:pt x="6762938" y="2534971"/>
                      </a:cubicBezTo>
                      <a:cubicBezTo>
                        <a:pt x="6771992" y="2528935"/>
                        <a:pt x="6779327" y="2518403"/>
                        <a:pt x="6790099" y="2516864"/>
                      </a:cubicBezTo>
                      <a:cubicBezTo>
                        <a:pt x="6837987" y="2510022"/>
                        <a:pt x="6832872" y="2545596"/>
                        <a:pt x="6844419" y="2580238"/>
                      </a:cubicBezTo>
                      <a:cubicBezTo>
                        <a:pt x="6841401" y="2601363"/>
                        <a:pt x="6839551" y="2622687"/>
                        <a:pt x="6835366" y="2643612"/>
                      </a:cubicBezTo>
                      <a:cubicBezTo>
                        <a:pt x="6833494" y="2652970"/>
                        <a:pt x="6832274" y="2663321"/>
                        <a:pt x="6826312" y="2670773"/>
                      </a:cubicBezTo>
                      <a:cubicBezTo>
                        <a:pt x="6819515" y="2679270"/>
                        <a:pt x="6808205" y="2682844"/>
                        <a:pt x="6799152" y="2688880"/>
                      </a:cubicBezTo>
                      <a:cubicBezTo>
                        <a:pt x="6793116" y="2697933"/>
                        <a:pt x="6785464" y="2706097"/>
                        <a:pt x="6781045" y="2716040"/>
                      </a:cubicBezTo>
                      <a:cubicBezTo>
                        <a:pt x="6773293" y="2733481"/>
                        <a:pt x="6762938" y="2770361"/>
                        <a:pt x="6762938" y="2770361"/>
                      </a:cubicBezTo>
                      <a:cubicBezTo>
                        <a:pt x="6759920" y="2842789"/>
                        <a:pt x="6761098" y="2915513"/>
                        <a:pt x="6753885" y="2987644"/>
                      </a:cubicBezTo>
                      <a:cubicBezTo>
                        <a:pt x="6751986" y="3006636"/>
                        <a:pt x="6741814" y="3023858"/>
                        <a:pt x="6735778" y="3041965"/>
                      </a:cubicBezTo>
                      <a:lnTo>
                        <a:pt x="6726724" y="3069125"/>
                      </a:lnTo>
                      <a:cubicBezTo>
                        <a:pt x="6732760" y="3144571"/>
                        <a:pt x="6736472" y="3220238"/>
                        <a:pt x="6744831" y="3295462"/>
                      </a:cubicBezTo>
                      <a:cubicBezTo>
                        <a:pt x="6747849" y="3322622"/>
                        <a:pt x="6749392" y="3349987"/>
                        <a:pt x="6753885" y="3376943"/>
                      </a:cubicBezTo>
                      <a:cubicBezTo>
                        <a:pt x="6755454" y="3386356"/>
                        <a:pt x="6759920" y="3395050"/>
                        <a:pt x="6762938" y="3404103"/>
                      </a:cubicBezTo>
                      <a:cubicBezTo>
                        <a:pt x="6759920" y="3461442"/>
                        <a:pt x="6760726" y="3519110"/>
                        <a:pt x="6753885" y="3576119"/>
                      </a:cubicBezTo>
                      <a:cubicBezTo>
                        <a:pt x="6746509" y="3637586"/>
                        <a:pt x="6738286" y="3616370"/>
                        <a:pt x="6717671" y="3657600"/>
                      </a:cubicBezTo>
                      <a:cubicBezTo>
                        <a:pt x="6680188" y="3732565"/>
                        <a:pt x="6742401" y="3634086"/>
                        <a:pt x="6690510" y="3711921"/>
                      </a:cubicBezTo>
                      <a:cubicBezTo>
                        <a:pt x="6687492" y="3723992"/>
                        <a:pt x="6685032" y="3736217"/>
                        <a:pt x="6681457" y="3748135"/>
                      </a:cubicBezTo>
                      <a:cubicBezTo>
                        <a:pt x="6675973" y="3766417"/>
                        <a:pt x="6667979" y="3783939"/>
                        <a:pt x="6663350" y="3802456"/>
                      </a:cubicBezTo>
                      <a:cubicBezTo>
                        <a:pt x="6660332" y="3814527"/>
                        <a:pt x="6659198" y="3827233"/>
                        <a:pt x="6654297" y="3838670"/>
                      </a:cubicBezTo>
                      <a:cubicBezTo>
                        <a:pt x="6650011" y="3848671"/>
                        <a:pt x="6641056" y="3856098"/>
                        <a:pt x="6636190" y="3865830"/>
                      </a:cubicBezTo>
                      <a:cubicBezTo>
                        <a:pt x="6598707" y="3940795"/>
                        <a:pt x="6660920" y="3842316"/>
                        <a:pt x="6609029" y="3920151"/>
                      </a:cubicBezTo>
                      <a:lnTo>
                        <a:pt x="6554709" y="4083113"/>
                      </a:lnTo>
                      <a:lnTo>
                        <a:pt x="6536602" y="4137434"/>
                      </a:lnTo>
                      <a:cubicBezTo>
                        <a:pt x="6533584" y="4146488"/>
                        <a:pt x="6532842" y="4156654"/>
                        <a:pt x="6527548" y="4164595"/>
                      </a:cubicBezTo>
                      <a:lnTo>
                        <a:pt x="6509441" y="4191755"/>
                      </a:lnTo>
                      <a:cubicBezTo>
                        <a:pt x="6506539" y="4203364"/>
                        <a:pt x="6497831" y="4242136"/>
                        <a:pt x="6491334" y="4255129"/>
                      </a:cubicBezTo>
                      <a:cubicBezTo>
                        <a:pt x="6486468" y="4264861"/>
                        <a:pt x="6479263" y="4273236"/>
                        <a:pt x="6473227" y="4282290"/>
                      </a:cubicBezTo>
                      <a:cubicBezTo>
                        <a:pt x="6440211" y="4381343"/>
                        <a:pt x="6495514" y="4233954"/>
                        <a:pt x="6437013" y="4327557"/>
                      </a:cubicBezTo>
                      <a:cubicBezTo>
                        <a:pt x="6426897" y="4343742"/>
                        <a:pt x="6424943" y="4363771"/>
                        <a:pt x="6418907" y="4381878"/>
                      </a:cubicBezTo>
                      <a:cubicBezTo>
                        <a:pt x="6418903" y="4381891"/>
                        <a:pt x="6400803" y="4436186"/>
                        <a:pt x="6400800" y="4436199"/>
                      </a:cubicBezTo>
                      <a:cubicBezTo>
                        <a:pt x="6397782" y="4451288"/>
                        <a:pt x="6394276" y="4466288"/>
                        <a:pt x="6391746" y="4481466"/>
                      </a:cubicBezTo>
                      <a:cubicBezTo>
                        <a:pt x="6388238" y="4502515"/>
                        <a:pt x="6386878" y="4523915"/>
                        <a:pt x="6382693" y="4544840"/>
                      </a:cubicBezTo>
                      <a:cubicBezTo>
                        <a:pt x="6380821" y="4554198"/>
                        <a:pt x="6375954" y="4562742"/>
                        <a:pt x="6373639" y="4572000"/>
                      </a:cubicBezTo>
                      <a:cubicBezTo>
                        <a:pt x="6359273" y="4629464"/>
                        <a:pt x="6369018" y="4622080"/>
                        <a:pt x="6346479" y="4689696"/>
                      </a:cubicBezTo>
                      <a:lnTo>
                        <a:pt x="6319318" y="4771177"/>
                      </a:lnTo>
                      <a:cubicBezTo>
                        <a:pt x="6316300" y="4780230"/>
                        <a:pt x="6312580" y="4789079"/>
                        <a:pt x="6310265" y="4798337"/>
                      </a:cubicBezTo>
                      <a:cubicBezTo>
                        <a:pt x="6307247" y="4810408"/>
                        <a:pt x="6306112" y="4823114"/>
                        <a:pt x="6301211" y="4834551"/>
                      </a:cubicBezTo>
                      <a:cubicBezTo>
                        <a:pt x="6296925" y="4844552"/>
                        <a:pt x="6287971" y="4851979"/>
                        <a:pt x="6283105" y="4861711"/>
                      </a:cubicBezTo>
                      <a:cubicBezTo>
                        <a:pt x="6245627" y="4936668"/>
                        <a:pt x="6307829" y="4838206"/>
                        <a:pt x="6255944" y="4916032"/>
                      </a:cubicBezTo>
                      <a:cubicBezTo>
                        <a:pt x="6245787" y="4946506"/>
                        <a:pt x="6246686" y="4948078"/>
                        <a:pt x="6228784" y="4979406"/>
                      </a:cubicBezTo>
                      <a:cubicBezTo>
                        <a:pt x="6223385" y="4988853"/>
                        <a:pt x="6215543" y="4996835"/>
                        <a:pt x="6210677" y="5006567"/>
                      </a:cubicBezTo>
                      <a:cubicBezTo>
                        <a:pt x="6195951" y="5036019"/>
                        <a:pt x="6209461" y="5034943"/>
                        <a:pt x="6183516" y="5060888"/>
                      </a:cubicBezTo>
                      <a:cubicBezTo>
                        <a:pt x="6175822" y="5068582"/>
                        <a:pt x="6165409" y="5072959"/>
                        <a:pt x="6156356" y="5078995"/>
                      </a:cubicBezTo>
                      <a:cubicBezTo>
                        <a:pt x="6150320" y="5088048"/>
                        <a:pt x="6145215" y="5097796"/>
                        <a:pt x="6138249" y="5106155"/>
                      </a:cubicBezTo>
                      <a:cubicBezTo>
                        <a:pt x="6130052" y="5115991"/>
                        <a:pt x="6121742" y="5126213"/>
                        <a:pt x="6111089" y="5133315"/>
                      </a:cubicBezTo>
                      <a:cubicBezTo>
                        <a:pt x="6091764" y="5146199"/>
                        <a:pt x="6014577" y="5151037"/>
                        <a:pt x="6011501" y="5151422"/>
                      </a:cubicBezTo>
                      <a:cubicBezTo>
                        <a:pt x="5845488" y="5206760"/>
                        <a:pt x="5976260" y="5169040"/>
                        <a:pt x="5604095" y="5178583"/>
                      </a:cubicBezTo>
                      <a:cubicBezTo>
                        <a:pt x="5570649" y="5189731"/>
                        <a:pt x="5555168" y="5196690"/>
                        <a:pt x="5513560" y="5196690"/>
                      </a:cubicBezTo>
                      <a:cubicBezTo>
                        <a:pt x="5501117" y="5196690"/>
                        <a:pt x="5489417" y="5190654"/>
                        <a:pt x="5477346" y="5187636"/>
                      </a:cubicBezTo>
                      <a:cubicBezTo>
                        <a:pt x="5470035" y="5180325"/>
                        <a:pt x="5437431" y="5144170"/>
                        <a:pt x="5423025" y="5142369"/>
                      </a:cubicBezTo>
                      <a:cubicBezTo>
                        <a:pt x="5407756" y="5140460"/>
                        <a:pt x="5392847" y="5148404"/>
                        <a:pt x="5377758" y="5151422"/>
                      </a:cubicBezTo>
                      <a:cubicBezTo>
                        <a:pt x="5366813" y="5158719"/>
                        <a:pt x="5339734" y="5180213"/>
                        <a:pt x="5323437" y="5178583"/>
                      </a:cubicBezTo>
                      <a:cubicBezTo>
                        <a:pt x="5301576" y="5176397"/>
                        <a:pt x="5281188" y="5166512"/>
                        <a:pt x="5260063" y="5160476"/>
                      </a:cubicBezTo>
                      <a:cubicBezTo>
                        <a:pt x="5254027" y="5148405"/>
                        <a:pt x="5248652" y="5135980"/>
                        <a:pt x="5241956" y="5124262"/>
                      </a:cubicBezTo>
                      <a:cubicBezTo>
                        <a:pt x="5236557" y="5114815"/>
                        <a:pt x="5228715" y="5106833"/>
                        <a:pt x="5223849" y="5097101"/>
                      </a:cubicBezTo>
                      <a:cubicBezTo>
                        <a:pt x="5219581" y="5088565"/>
                        <a:pt x="5219064" y="5078477"/>
                        <a:pt x="5214796" y="5069941"/>
                      </a:cubicBezTo>
                      <a:cubicBezTo>
                        <a:pt x="5202182" y="5044712"/>
                        <a:pt x="5170614" y="5008740"/>
                        <a:pt x="5142368" y="5006567"/>
                      </a:cubicBezTo>
                      <a:lnTo>
                        <a:pt x="5024673" y="4997513"/>
                      </a:lnTo>
                      <a:cubicBezTo>
                        <a:pt x="5018637" y="4988460"/>
                        <a:pt x="5014260" y="4978047"/>
                        <a:pt x="5006566" y="4970353"/>
                      </a:cubicBezTo>
                      <a:cubicBezTo>
                        <a:pt x="4998872" y="4962659"/>
                        <a:pt x="4986372" y="4960605"/>
                        <a:pt x="4979406" y="4952246"/>
                      </a:cubicBezTo>
                      <a:cubicBezTo>
                        <a:pt x="4970766" y="4941878"/>
                        <a:pt x="4970842" y="4925575"/>
                        <a:pt x="4961299" y="4916032"/>
                      </a:cubicBezTo>
                      <a:cubicBezTo>
                        <a:pt x="4951756" y="4906489"/>
                        <a:pt x="4936803" y="4904621"/>
                        <a:pt x="4925085" y="4897925"/>
                      </a:cubicBezTo>
                      <a:cubicBezTo>
                        <a:pt x="4915638" y="4892526"/>
                        <a:pt x="4906978" y="4885854"/>
                        <a:pt x="4897924" y="4879818"/>
                      </a:cubicBezTo>
                      <a:cubicBezTo>
                        <a:pt x="4885853" y="4882836"/>
                        <a:pt x="4864508" y="4876748"/>
                        <a:pt x="4861710" y="4888872"/>
                      </a:cubicBezTo>
                      <a:cubicBezTo>
                        <a:pt x="4840845" y="4979289"/>
                        <a:pt x="4855985" y="4982733"/>
                        <a:pt x="4897924" y="5024674"/>
                      </a:cubicBezTo>
                      <a:cubicBezTo>
                        <a:pt x="4837860" y="5039689"/>
                        <a:pt x="4815424" y="5047514"/>
                        <a:pt x="4734962" y="5042781"/>
                      </a:cubicBezTo>
                      <a:cubicBezTo>
                        <a:pt x="4724100" y="5042142"/>
                        <a:pt x="4716855" y="5030710"/>
                        <a:pt x="4707802" y="5024674"/>
                      </a:cubicBezTo>
                      <a:cubicBezTo>
                        <a:pt x="4698748" y="5027692"/>
                        <a:pt x="4687389" y="5026979"/>
                        <a:pt x="4680641" y="5033727"/>
                      </a:cubicBezTo>
                      <a:cubicBezTo>
                        <a:pt x="4612179" y="5102188"/>
                        <a:pt x="4674610" y="5070608"/>
                        <a:pt x="4617267" y="5115208"/>
                      </a:cubicBezTo>
                      <a:cubicBezTo>
                        <a:pt x="4560349" y="5159478"/>
                        <a:pt x="4574993" y="5144056"/>
                        <a:pt x="4517679" y="5169529"/>
                      </a:cubicBezTo>
                      <a:cubicBezTo>
                        <a:pt x="4505346" y="5175010"/>
                        <a:pt x="4494102" y="5182897"/>
                        <a:pt x="4481465" y="5187636"/>
                      </a:cubicBezTo>
                      <a:cubicBezTo>
                        <a:pt x="4466848" y="5193118"/>
                        <a:pt x="4412283" y="5203283"/>
                        <a:pt x="4399984" y="5205743"/>
                      </a:cubicBezTo>
                      <a:cubicBezTo>
                        <a:pt x="4390930" y="5211779"/>
                        <a:pt x="4382555" y="5218984"/>
                        <a:pt x="4372823" y="5223850"/>
                      </a:cubicBezTo>
                      <a:cubicBezTo>
                        <a:pt x="4338729" y="5240897"/>
                        <a:pt x="4325922" y="5242365"/>
                        <a:pt x="4291342" y="5251010"/>
                      </a:cubicBezTo>
                      <a:cubicBezTo>
                        <a:pt x="4279271" y="5257046"/>
                        <a:pt x="4267533" y="5263800"/>
                        <a:pt x="4255128" y="5269117"/>
                      </a:cubicBezTo>
                      <a:cubicBezTo>
                        <a:pt x="4231455" y="5279263"/>
                        <a:pt x="4217288" y="5279564"/>
                        <a:pt x="4191754" y="5287224"/>
                      </a:cubicBezTo>
                      <a:cubicBezTo>
                        <a:pt x="4173472" y="5292708"/>
                        <a:pt x="4155540" y="5299295"/>
                        <a:pt x="4137433" y="5305331"/>
                      </a:cubicBezTo>
                      <a:lnTo>
                        <a:pt x="4110273" y="5314385"/>
                      </a:lnTo>
                      <a:lnTo>
                        <a:pt x="4083112" y="5323438"/>
                      </a:lnTo>
                      <a:cubicBezTo>
                        <a:pt x="4031809" y="5320420"/>
                        <a:pt x="3979176" y="5326378"/>
                        <a:pt x="3929204" y="5314385"/>
                      </a:cubicBezTo>
                      <a:cubicBezTo>
                        <a:pt x="3901520" y="5307741"/>
                        <a:pt x="3883785" y="5278119"/>
                        <a:pt x="3856776" y="5269117"/>
                      </a:cubicBezTo>
                      <a:lnTo>
                        <a:pt x="3829615" y="5260064"/>
                      </a:lnTo>
                      <a:cubicBezTo>
                        <a:pt x="3823580" y="5251010"/>
                        <a:pt x="3820363" y="5239227"/>
                        <a:pt x="3811509" y="5232903"/>
                      </a:cubicBezTo>
                      <a:cubicBezTo>
                        <a:pt x="3798285" y="5223457"/>
                        <a:pt x="3780777" y="5222065"/>
                        <a:pt x="3766241" y="5214797"/>
                      </a:cubicBezTo>
                      <a:cubicBezTo>
                        <a:pt x="3756509" y="5209931"/>
                        <a:pt x="3748528" y="5202088"/>
                        <a:pt x="3739081" y="5196690"/>
                      </a:cubicBezTo>
                      <a:cubicBezTo>
                        <a:pt x="3727363" y="5189994"/>
                        <a:pt x="3714585" y="5185279"/>
                        <a:pt x="3702867" y="5178583"/>
                      </a:cubicBezTo>
                      <a:cubicBezTo>
                        <a:pt x="3693420" y="5173185"/>
                        <a:pt x="3684066" y="5167442"/>
                        <a:pt x="3675707" y="5160476"/>
                      </a:cubicBezTo>
                      <a:cubicBezTo>
                        <a:pt x="3640320" y="5130987"/>
                        <a:pt x="3647026" y="5118221"/>
                        <a:pt x="3594225" y="5097101"/>
                      </a:cubicBezTo>
                      <a:cubicBezTo>
                        <a:pt x="3579136" y="5091066"/>
                        <a:pt x="3563809" y="5085595"/>
                        <a:pt x="3548958" y="5078995"/>
                      </a:cubicBezTo>
                      <a:cubicBezTo>
                        <a:pt x="3515650" y="5064192"/>
                        <a:pt x="3517457" y="5059802"/>
                        <a:pt x="3485584" y="5051834"/>
                      </a:cubicBezTo>
                      <a:cubicBezTo>
                        <a:pt x="3470655" y="5048102"/>
                        <a:pt x="3455245" y="5046513"/>
                        <a:pt x="3440316" y="5042781"/>
                      </a:cubicBezTo>
                      <a:cubicBezTo>
                        <a:pt x="3431058" y="5040466"/>
                        <a:pt x="3422414" y="5036042"/>
                        <a:pt x="3413156" y="5033727"/>
                      </a:cubicBezTo>
                      <a:lnTo>
                        <a:pt x="3340728" y="5015620"/>
                      </a:lnTo>
                      <a:cubicBezTo>
                        <a:pt x="3223033" y="5018638"/>
                        <a:pt x="3105243" y="5019074"/>
                        <a:pt x="2987643" y="5024674"/>
                      </a:cubicBezTo>
                      <a:cubicBezTo>
                        <a:pt x="2978111" y="5025128"/>
                        <a:pt x="2969019" y="5029459"/>
                        <a:pt x="2960483" y="5033727"/>
                      </a:cubicBezTo>
                      <a:cubicBezTo>
                        <a:pt x="2950751" y="5038593"/>
                        <a:pt x="2942376" y="5045798"/>
                        <a:pt x="2933322" y="5051834"/>
                      </a:cubicBezTo>
                      <a:cubicBezTo>
                        <a:pt x="2924269" y="5045798"/>
                        <a:pt x="2914521" y="5040693"/>
                        <a:pt x="2906162" y="5033727"/>
                      </a:cubicBezTo>
                      <a:cubicBezTo>
                        <a:pt x="2896326" y="5025530"/>
                        <a:pt x="2891557" y="5009078"/>
                        <a:pt x="2879002" y="5006567"/>
                      </a:cubicBezTo>
                      <a:cubicBezTo>
                        <a:pt x="2858077" y="5002382"/>
                        <a:pt x="2836752" y="5012602"/>
                        <a:pt x="2815627" y="5015620"/>
                      </a:cubicBezTo>
                      <a:cubicBezTo>
                        <a:pt x="2803556" y="5033727"/>
                        <a:pt x="2786294" y="5049296"/>
                        <a:pt x="2779413" y="5069941"/>
                      </a:cubicBezTo>
                      <a:lnTo>
                        <a:pt x="2752253" y="5151422"/>
                      </a:lnTo>
                      <a:cubicBezTo>
                        <a:pt x="2749235" y="5160476"/>
                        <a:pt x="2748494" y="5170643"/>
                        <a:pt x="2743200" y="5178583"/>
                      </a:cubicBezTo>
                      <a:cubicBezTo>
                        <a:pt x="2737164" y="5187636"/>
                        <a:pt x="2729959" y="5196011"/>
                        <a:pt x="2725093" y="5205743"/>
                      </a:cubicBezTo>
                      <a:cubicBezTo>
                        <a:pt x="2720825" y="5214279"/>
                        <a:pt x="2720674" y="5224561"/>
                        <a:pt x="2716039" y="5232903"/>
                      </a:cubicBezTo>
                      <a:cubicBezTo>
                        <a:pt x="2695146" y="5270510"/>
                        <a:pt x="2687254" y="5288036"/>
                        <a:pt x="2652665" y="5305331"/>
                      </a:cubicBezTo>
                      <a:cubicBezTo>
                        <a:pt x="2644129" y="5309599"/>
                        <a:pt x="2634558" y="5311367"/>
                        <a:pt x="2625505" y="5314385"/>
                      </a:cubicBezTo>
                      <a:cubicBezTo>
                        <a:pt x="2565148" y="5311367"/>
                        <a:pt x="2504469" y="5312258"/>
                        <a:pt x="2444435" y="5305331"/>
                      </a:cubicBezTo>
                      <a:cubicBezTo>
                        <a:pt x="2256210" y="5283612"/>
                        <a:pt x="2470645" y="5293556"/>
                        <a:pt x="2362954" y="5278171"/>
                      </a:cubicBezTo>
                      <a:cubicBezTo>
                        <a:pt x="2263606" y="5263977"/>
                        <a:pt x="2320845" y="5270889"/>
                        <a:pt x="2190938" y="5260064"/>
                      </a:cubicBezTo>
                      <a:cubicBezTo>
                        <a:pt x="2160415" y="5214278"/>
                        <a:pt x="2189401" y="5245714"/>
                        <a:pt x="2145671" y="5223850"/>
                      </a:cubicBezTo>
                      <a:cubicBezTo>
                        <a:pt x="2135939" y="5218984"/>
                        <a:pt x="2128453" y="5210162"/>
                        <a:pt x="2118510" y="5205743"/>
                      </a:cubicBezTo>
                      <a:cubicBezTo>
                        <a:pt x="2038309" y="5170098"/>
                        <a:pt x="1983674" y="5183610"/>
                        <a:pt x="1883120" y="5178583"/>
                      </a:cubicBezTo>
                      <a:cubicBezTo>
                        <a:pt x="1867160" y="5176987"/>
                        <a:pt x="1786334" y="5173317"/>
                        <a:pt x="1756372" y="5160476"/>
                      </a:cubicBezTo>
                      <a:cubicBezTo>
                        <a:pt x="1737907" y="5152562"/>
                        <a:pt x="1714137" y="5129712"/>
                        <a:pt x="1702051" y="5115208"/>
                      </a:cubicBezTo>
                      <a:cubicBezTo>
                        <a:pt x="1695085" y="5106849"/>
                        <a:pt x="1691638" y="5095742"/>
                        <a:pt x="1683944" y="5088048"/>
                      </a:cubicBezTo>
                      <a:cubicBezTo>
                        <a:pt x="1676250" y="5080354"/>
                        <a:pt x="1665143" y="5076907"/>
                        <a:pt x="1656784" y="5069941"/>
                      </a:cubicBezTo>
                      <a:cubicBezTo>
                        <a:pt x="1633754" y="5050749"/>
                        <a:pt x="1630227" y="5036573"/>
                        <a:pt x="1602463" y="5024674"/>
                      </a:cubicBezTo>
                      <a:cubicBezTo>
                        <a:pt x="1591026" y="5019772"/>
                        <a:pt x="1578320" y="5018638"/>
                        <a:pt x="1566249" y="5015620"/>
                      </a:cubicBezTo>
                      <a:cubicBezTo>
                        <a:pt x="1557196" y="5006567"/>
                        <a:pt x="1549742" y="4995562"/>
                        <a:pt x="1539089" y="4988460"/>
                      </a:cubicBezTo>
                      <a:cubicBezTo>
                        <a:pt x="1531148" y="4983166"/>
                        <a:pt x="1519260" y="4985516"/>
                        <a:pt x="1511928" y="4979406"/>
                      </a:cubicBezTo>
                      <a:cubicBezTo>
                        <a:pt x="1446154" y="4924595"/>
                        <a:pt x="1519883" y="4954899"/>
                        <a:pt x="1457608" y="4934139"/>
                      </a:cubicBezTo>
                      <a:cubicBezTo>
                        <a:pt x="1448554" y="4925086"/>
                        <a:pt x="1440866" y="4914421"/>
                        <a:pt x="1430447" y="4906979"/>
                      </a:cubicBezTo>
                      <a:cubicBezTo>
                        <a:pt x="1419465" y="4899135"/>
                        <a:pt x="1406638" y="4894189"/>
                        <a:pt x="1394233" y="4888872"/>
                      </a:cubicBezTo>
                      <a:cubicBezTo>
                        <a:pt x="1379127" y="4882398"/>
                        <a:pt x="1345223" y="4873638"/>
                        <a:pt x="1330859" y="4870765"/>
                      </a:cubicBezTo>
                      <a:cubicBezTo>
                        <a:pt x="1312859" y="4867165"/>
                        <a:pt x="1294538" y="4865311"/>
                        <a:pt x="1276538" y="4861711"/>
                      </a:cubicBezTo>
                      <a:cubicBezTo>
                        <a:pt x="1242323" y="4854868"/>
                        <a:pt x="1220659" y="4846103"/>
                        <a:pt x="1186004" y="4834551"/>
                      </a:cubicBezTo>
                      <a:lnTo>
                        <a:pt x="1158843" y="4825498"/>
                      </a:lnTo>
                      <a:cubicBezTo>
                        <a:pt x="1155825" y="4816444"/>
                        <a:pt x="1149790" y="4807880"/>
                        <a:pt x="1149790" y="4798337"/>
                      </a:cubicBezTo>
                      <a:cubicBezTo>
                        <a:pt x="1149790" y="4762504"/>
                        <a:pt x="1180436" y="4752586"/>
                        <a:pt x="1140736" y="4716856"/>
                      </a:cubicBezTo>
                      <a:cubicBezTo>
                        <a:pt x="1120673" y="4698799"/>
                        <a:pt x="1092451" y="4692713"/>
                        <a:pt x="1068309" y="4680642"/>
                      </a:cubicBezTo>
                      <a:cubicBezTo>
                        <a:pt x="1056238" y="4674606"/>
                        <a:pt x="1045408" y="4664754"/>
                        <a:pt x="1032095" y="4662535"/>
                      </a:cubicBezTo>
                      <a:cubicBezTo>
                        <a:pt x="962595" y="4650952"/>
                        <a:pt x="995774" y="4657082"/>
                        <a:pt x="932507" y="4644428"/>
                      </a:cubicBezTo>
                      <a:cubicBezTo>
                        <a:pt x="869133" y="4647446"/>
                        <a:pt x="805274" y="4645097"/>
                        <a:pt x="742384" y="4653482"/>
                      </a:cubicBezTo>
                      <a:cubicBezTo>
                        <a:pt x="604589" y="4671855"/>
                        <a:pt x="702204" y="4669409"/>
                        <a:pt x="633742" y="4698749"/>
                      </a:cubicBezTo>
                      <a:cubicBezTo>
                        <a:pt x="622305" y="4703650"/>
                        <a:pt x="609599" y="4704784"/>
                        <a:pt x="597528" y="4707802"/>
                      </a:cubicBezTo>
                      <a:cubicBezTo>
                        <a:pt x="588475" y="4719873"/>
                        <a:pt x="581960" y="4734356"/>
                        <a:pt x="570368" y="4744016"/>
                      </a:cubicBezTo>
                      <a:cubicBezTo>
                        <a:pt x="563037" y="4750125"/>
                        <a:pt x="551929" y="4749194"/>
                        <a:pt x="543208" y="4753070"/>
                      </a:cubicBezTo>
                      <a:cubicBezTo>
                        <a:pt x="524709" y="4761292"/>
                        <a:pt x="506584" y="4770399"/>
                        <a:pt x="488887" y="4780230"/>
                      </a:cubicBezTo>
                      <a:cubicBezTo>
                        <a:pt x="479375" y="4785514"/>
                        <a:pt x="471458" y="4793471"/>
                        <a:pt x="461726" y="4798337"/>
                      </a:cubicBezTo>
                      <a:cubicBezTo>
                        <a:pt x="435142" y="4811629"/>
                        <a:pt x="406829" y="4821259"/>
                        <a:pt x="380245" y="4834551"/>
                      </a:cubicBezTo>
                      <a:cubicBezTo>
                        <a:pt x="338548" y="4855400"/>
                        <a:pt x="361050" y="4862980"/>
                        <a:pt x="298764" y="4870765"/>
                      </a:cubicBezTo>
                      <a:cubicBezTo>
                        <a:pt x="184306" y="4885071"/>
                        <a:pt x="250605" y="4878084"/>
                        <a:pt x="99588" y="4888872"/>
                      </a:cubicBezTo>
                      <a:cubicBezTo>
                        <a:pt x="82035" y="4906424"/>
                        <a:pt x="64825" y="4920083"/>
                        <a:pt x="54320" y="4943193"/>
                      </a:cubicBezTo>
                      <a:cubicBezTo>
                        <a:pt x="43651" y="4966666"/>
                        <a:pt x="35313" y="4991159"/>
                        <a:pt x="27160" y="5015620"/>
                      </a:cubicBezTo>
                      <a:cubicBezTo>
                        <a:pt x="23225" y="5027424"/>
                        <a:pt x="23008" y="5040397"/>
                        <a:pt x="18107" y="5051834"/>
                      </a:cubicBezTo>
                      <a:cubicBezTo>
                        <a:pt x="13821" y="5061835"/>
                        <a:pt x="6036" y="5069941"/>
                        <a:pt x="0" y="5078995"/>
                      </a:cubicBezTo>
                      <a:lnTo>
                        <a:pt x="18107" y="5133315"/>
                      </a:lnTo>
                      <a:lnTo>
                        <a:pt x="27160" y="5160476"/>
                      </a:lnTo>
                      <a:cubicBezTo>
                        <a:pt x="30178" y="5184618"/>
                        <a:pt x="34539" y="5208630"/>
                        <a:pt x="36213" y="5232903"/>
                      </a:cubicBezTo>
                      <a:cubicBezTo>
                        <a:pt x="40578" y="5296199"/>
                        <a:pt x="22147" y="5363942"/>
                        <a:pt x="45267" y="5423026"/>
                      </a:cubicBezTo>
                      <a:cubicBezTo>
                        <a:pt x="54335" y="5446201"/>
                        <a:pt x="92819" y="5440455"/>
                        <a:pt x="117695" y="5441133"/>
                      </a:cubicBezTo>
                      <a:cubicBezTo>
                        <a:pt x="425413" y="5449525"/>
                        <a:pt x="733330" y="5447169"/>
                        <a:pt x="1041148" y="5450187"/>
                      </a:cubicBezTo>
                      <a:cubicBezTo>
                        <a:pt x="1474965" y="5536950"/>
                        <a:pt x="1100908" y="5468559"/>
                        <a:pt x="2181885" y="5459240"/>
                      </a:cubicBezTo>
                      <a:cubicBezTo>
                        <a:pt x="2233188" y="5456222"/>
                        <a:pt x="2284657" y="5455301"/>
                        <a:pt x="2335794" y="5450187"/>
                      </a:cubicBezTo>
                      <a:cubicBezTo>
                        <a:pt x="2345290" y="5449237"/>
                        <a:pt x="2353414" y="5441363"/>
                        <a:pt x="2362954" y="5441133"/>
                      </a:cubicBezTo>
                      <a:cubicBezTo>
                        <a:pt x="2604328" y="5435317"/>
                        <a:pt x="2845805" y="5435098"/>
                        <a:pt x="3087231" y="5432080"/>
                      </a:cubicBezTo>
                      <a:cubicBezTo>
                        <a:pt x="3126463" y="5429062"/>
                        <a:pt x="3165924" y="5428226"/>
                        <a:pt x="3204926" y="5423026"/>
                      </a:cubicBezTo>
                      <a:cubicBezTo>
                        <a:pt x="3256565" y="5416141"/>
                        <a:pt x="3358835" y="5395866"/>
                        <a:pt x="3358835" y="5395866"/>
                      </a:cubicBezTo>
                      <a:lnTo>
                        <a:pt x="4309449" y="5404919"/>
                      </a:lnTo>
                      <a:cubicBezTo>
                        <a:pt x="4493605" y="5408247"/>
                        <a:pt x="4677660" y="5415947"/>
                        <a:pt x="4861710" y="5423026"/>
                      </a:cubicBezTo>
                      <a:lnTo>
                        <a:pt x="5097101" y="5432080"/>
                      </a:lnTo>
                      <a:lnTo>
                        <a:pt x="5739897" y="5441133"/>
                      </a:lnTo>
                      <a:cubicBezTo>
                        <a:pt x="6171292" y="5482219"/>
                        <a:pt x="5936115" y="5466623"/>
                        <a:pt x="6708617" y="5450187"/>
                      </a:cubicBezTo>
                      <a:cubicBezTo>
                        <a:pt x="6758797" y="5449119"/>
                        <a:pt x="6780914" y="5439646"/>
                        <a:pt x="6826312" y="5432080"/>
                      </a:cubicBezTo>
                      <a:cubicBezTo>
                        <a:pt x="6883571" y="5422537"/>
                        <a:pt x="6940379" y="5408328"/>
                        <a:pt x="6998328" y="5404919"/>
                      </a:cubicBezTo>
                      <a:lnTo>
                        <a:pt x="7152237" y="5395866"/>
                      </a:lnTo>
                      <a:cubicBezTo>
                        <a:pt x="7282896" y="5352311"/>
                        <a:pt x="7049999" y="5427065"/>
                        <a:pt x="7469109" y="5377759"/>
                      </a:cubicBezTo>
                      <a:cubicBezTo>
                        <a:pt x="7479915" y="5376488"/>
                        <a:pt x="7481180" y="5359652"/>
                        <a:pt x="7487215" y="5350599"/>
                      </a:cubicBezTo>
                      <a:cubicBezTo>
                        <a:pt x="7490233" y="5317403"/>
                        <a:pt x="7492588" y="5284139"/>
                        <a:pt x="7496269" y="5251010"/>
                      </a:cubicBezTo>
                      <a:cubicBezTo>
                        <a:pt x="7498626" y="5229801"/>
                        <a:pt x="7505322" y="5208975"/>
                        <a:pt x="7505322" y="5187636"/>
                      </a:cubicBezTo>
                      <a:cubicBezTo>
                        <a:pt x="7505322" y="5021629"/>
                        <a:pt x="7501800" y="4855611"/>
                        <a:pt x="7496269" y="4689696"/>
                      </a:cubicBezTo>
                      <a:cubicBezTo>
                        <a:pt x="7495756" y="4674316"/>
                        <a:pt x="7489498" y="4659646"/>
                        <a:pt x="7487215" y="4644428"/>
                      </a:cubicBezTo>
                      <a:cubicBezTo>
                        <a:pt x="7457005" y="4443025"/>
                        <a:pt x="7481459" y="4570372"/>
                        <a:pt x="7460055" y="4463359"/>
                      </a:cubicBezTo>
                      <a:cubicBezTo>
                        <a:pt x="7440417" y="4266978"/>
                        <a:pt x="7453843" y="4341770"/>
                        <a:pt x="7432895" y="4237022"/>
                      </a:cubicBezTo>
                      <a:cubicBezTo>
                        <a:pt x="7435913" y="4104238"/>
                        <a:pt x="7436639" y="3971382"/>
                        <a:pt x="7441948" y="3838670"/>
                      </a:cubicBezTo>
                      <a:cubicBezTo>
                        <a:pt x="7442682" y="3820328"/>
                        <a:pt x="7449478" y="3802642"/>
                        <a:pt x="7451002" y="3784349"/>
                      </a:cubicBezTo>
                      <a:cubicBezTo>
                        <a:pt x="7468054" y="3579731"/>
                        <a:pt x="7445188" y="3680853"/>
                        <a:pt x="7469109" y="3585173"/>
                      </a:cubicBezTo>
                      <a:cubicBezTo>
                        <a:pt x="7472127" y="3542923"/>
                        <a:pt x="7471199" y="3500205"/>
                        <a:pt x="7478162" y="3458424"/>
                      </a:cubicBezTo>
                      <a:cubicBezTo>
                        <a:pt x="7480381" y="3445111"/>
                        <a:pt x="7493622" y="3435444"/>
                        <a:pt x="7496269" y="3422210"/>
                      </a:cubicBezTo>
                      <a:cubicBezTo>
                        <a:pt x="7501532" y="3395896"/>
                        <a:pt x="7513854" y="3194657"/>
                        <a:pt x="7514376" y="3186820"/>
                      </a:cubicBezTo>
                      <a:cubicBezTo>
                        <a:pt x="7511358" y="2942377"/>
                        <a:pt x="7510635" y="2697894"/>
                        <a:pt x="7505322" y="2453490"/>
                      </a:cubicBezTo>
                      <a:cubicBezTo>
                        <a:pt x="7503625" y="2375437"/>
                        <a:pt x="7501188" y="2373574"/>
                        <a:pt x="7487215" y="2317688"/>
                      </a:cubicBezTo>
                      <a:cubicBezTo>
                        <a:pt x="7484197" y="2284492"/>
                        <a:pt x="7482567" y="2251141"/>
                        <a:pt x="7478162" y="2218100"/>
                      </a:cubicBezTo>
                      <a:cubicBezTo>
                        <a:pt x="7476518" y="2205766"/>
                        <a:pt x="7470869" y="2194204"/>
                        <a:pt x="7469109" y="2181886"/>
                      </a:cubicBezTo>
                      <a:cubicBezTo>
                        <a:pt x="7464820" y="2151862"/>
                        <a:pt x="7463073" y="2121529"/>
                        <a:pt x="7460055" y="2091351"/>
                      </a:cubicBezTo>
                      <a:cubicBezTo>
                        <a:pt x="7457037" y="2024959"/>
                        <a:pt x="7456165" y="1958435"/>
                        <a:pt x="7451002" y="1892175"/>
                      </a:cubicBezTo>
                      <a:cubicBezTo>
                        <a:pt x="7438054" y="1726014"/>
                        <a:pt x="7410860" y="1560820"/>
                        <a:pt x="7405734" y="1394234"/>
                      </a:cubicBezTo>
                      <a:cubicBezTo>
                        <a:pt x="7387801" y="811401"/>
                        <a:pt x="7361384" y="928852"/>
                        <a:pt x="7423841" y="679010"/>
                      </a:cubicBezTo>
                      <a:cubicBezTo>
                        <a:pt x="7426859" y="624689"/>
                        <a:pt x="7427737" y="570207"/>
                        <a:pt x="7432895" y="516048"/>
                      </a:cubicBezTo>
                      <a:cubicBezTo>
                        <a:pt x="7433800" y="506548"/>
                        <a:pt x="7437680" y="497424"/>
                        <a:pt x="7441948" y="488888"/>
                      </a:cubicBezTo>
                      <a:cubicBezTo>
                        <a:pt x="7446814" y="479156"/>
                        <a:pt x="7449493" y="481343"/>
                        <a:pt x="7451002" y="47983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710843" y="3032220"/>
                  <a:ext cx="822671" cy="807115"/>
                </a:xfrm>
                <a:custGeom>
                  <a:avLst/>
                  <a:gdLst>
                    <a:gd name="connsiteX0" fmla="*/ 634005 w 822671"/>
                    <a:gd name="connsiteY0" fmla="*/ 73119 h 807115"/>
                    <a:gd name="connsiteX1" fmla="*/ 634005 w 822671"/>
                    <a:gd name="connsiteY1" fmla="*/ 73119 h 807115"/>
                    <a:gd name="connsiteX2" fmla="*/ 317133 w 822671"/>
                    <a:gd name="connsiteY2" fmla="*/ 691 h 807115"/>
                    <a:gd name="connsiteX3" fmla="*/ 99850 w 822671"/>
                    <a:gd name="connsiteY3" fmla="*/ 9744 h 807115"/>
                    <a:gd name="connsiteX4" fmla="*/ 63636 w 822671"/>
                    <a:gd name="connsiteY4" fmla="*/ 18798 h 807115"/>
                    <a:gd name="connsiteX5" fmla="*/ 54583 w 822671"/>
                    <a:gd name="connsiteY5" fmla="*/ 45958 h 807115"/>
                    <a:gd name="connsiteX6" fmla="*/ 27422 w 822671"/>
                    <a:gd name="connsiteY6" fmla="*/ 73119 h 807115"/>
                    <a:gd name="connsiteX7" fmla="*/ 18369 w 822671"/>
                    <a:gd name="connsiteY7" fmla="*/ 100279 h 807115"/>
                    <a:gd name="connsiteX8" fmla="*/ 262 w 822671"/>
                    <a:gd name="connsiteY8" fmla="*/ 127439 h 807115"/>
                    <a:gd name="connsiteX9" fmla="*/ 27422 w 822671"/>
                    <a:gd name="connsiteY9" fmla="*/ 190814 h 807115"/>
                    <a:gd name="connsiteX10" fmla="*/ 54583 w 822671"/>
                    <a:gd name="connsiteY10" fmla="*/ 208921 h 807115"/>
                    <a:gd name="connsiteX11" fmla="*/ 81743 w 822671"/>
                    <a:gd name="connsiteY11" fmla="*/ 236081 h 807115"/>
                    <a:gd name="connsiteX12" fmla="*/ 172278 w 822671"/>
                    <a:gd name="connsiteY12" fmla="*/ 317562 h 807115"/>
                    <a:gd name="connsiteX13" fmla="*/ 217545 w 822671"/>
                    <a:gd name="connsiteY13" fmla="*/ 362830 h 807115"/>
                    <a:gd name="connsiteX14" fmla="*/ 208492 w 822671"/>
                    <a:gd name="connsiteY14" fmla="*/ 389990 h 807115"/>
                    <a:gd name="connsiteX15" fmla="*/ 181331 w 822671"/>
                    <a:gd name="connsiteY15" fmla="*/ 408097 h 807115"/>
                    <a:gd name="connsiteX16" fmla="*/ 163224 w 822671"/>
                    <a:gd name="connsiteY16" fmla="*/ 435257 h 807115"/>
                    <a:gd name="connsiteX17" fmla="*/ 181331 w 822671"/>
                    <a:gd name="connsiteY17" fmla="*/ 580113 h 807115"/>
                    <a:gd name="connsiteX18" fmla="*/ 199438 w 822671"/>
                    <a:gd name="connsiteY18" fmla="*/ 607273 h 807115"/>
                    <a:gd name="connsiteX19" fmla="*/ 226599 w 822671"/>
                    <a:gd name="connsiteY19" fmla="*/ 634433 h 807115"/>
                    <a:gd name="connsiteX20" fmla="*/ 262812 w 822671"/>
                    <a:gd name="connsiteY20" fmla="*/ 589166 h 807115"/>
                    <a:gd name="connsiteX21" fmla="*/ 289973 w 822671"/>
                    <a:gd name="connsiteY21" fmla="*/ 571059 h 807115"/>
                    <a:gd name="connsiteX22" fmla="*/ 380507 w 822671"/>
                    <a:gd name="connsiteY22" fmla="*/ 580113 h 807115"/>
                    <a:gd name="connsiteX23" fmla="*/ 398614 w 822671"/>
                    <a:gd name="connsiteY23" fmla="*/ 616327 h 807115"/>
                    <a:gd name="connsiteX24" fmla="*/ 416721 w 822671"/>
                    <a:gd name="connsiteY24" fmla="*/ 643487 h 807115"/>
                    <a:gd name="connsiteX25" fmla="*/ 461989 w 822671"/>
                    <a:gd name="connsiteY25" fmla="*/ 761182 h 807115"/>
                    <a:gd name="connsiteX26" fmla="*/ 498203 w 822671"/>
                    <a:gd name="connsiteY26" fmla="*/ 806449 h 807115"/>
                    <a:gd name="connsiteX27" fmla="*/ 507256 w 822671"/>
                    <a:gd name="connsiteY27" fmla="*/ 779289 h 807115"/>
                    <a:gd name="connsiteX28" fmla="*/ 516309 w 822671"/>
                    <a:gd name="connsiteY28" fmla="*/ 697808 h 807115"/>
                    <a:gd name="connsiteX29" fmla="*/ 543470 w 822671"/>
                    <a:gd name="connsiteY29" fmla="*/ 688754 h 807115"/>
                    <a:gd name="connsiteX30" fmla="*/ 597791 w 822671"/>
                    <a:gd name="connsiteY30" fmla="*/ 697808 h 807115"/>
                    <a:gd name="connsiteX31" fmla="*/ 634005 w 822671"/>
                    <a:gd name="connsiteY31" fmla="*/ 743075 h 807115"/>
                    <a:gd name="connsiteX32" fmla="*/ 697379 w 822671"/>
                    <a:gd name="connsiteY32" fmla="*/ 806449 h 807115"/>
                    <a:gd name="connsiteX33" fmla="*/ 724539 w 822671"/>
                    <a:gd name="connsiteY33" fmla="*/ 788342 h 807115"/>
                    <a:gd name="connsiteX34" fmla="*/ 715486 w 822671"/>
                    <a:gd name="connsiteY34" fmla="*/ 724968 h 807115"/>
                    <a:gd name="connsiteX35" fmla="*/ 670218 w 822671"/>
                    <a:gd name="connsiteY35" fmla="*/ 634433 h 807115"/>
                    <a:gd name="connsiteX36" fmla="*/ 643058 w 822671"/>
                    <a:gd name="connsiteY36" fmla="*/ 616327 h 807115"/>
                    <a:gd name="connsiteX37" fmla="*/ 579684 w 822671"/>
                    <a:gd name="connsiteY37" fmla="*/ 525792 h 807115"/>
                    <a:gd name="connsiteX38" fmla="*/ 570630 w 822671"/>
                    <a:gd name="connsiteY38" fmla="*/ 498631 h 807115"/>
                    <a:gd name="connsiteX39" fmla="*/ 561577 w 822671"/>
                    <a:gd name="connsiteY39" fmla="*/ 435257 h 807115"/>
                    <a:gd name="connsiteX40" fmla="*/ 552523 w 822671"/>
                    <a:gd name="connsiteY40" fmla="*/ 408097 h 807115"/>
                    <a:gd name="connsiteX41" fmla="*/ 561577 w 822671"/>
                    <a:gd name="connsiteY41" fmla="*/ 326616 h 807115"/>
                    <a:gd name="connsiteX42" fmla="*/ 661165 w 822671"/>
                    <a:gd name="connsiteY42" fmla="*/ 335669 h 807115"/>
                    <a:gd name="connsiteX43" fmla="*/ 688325 w 822671"/>
                    <a:gd name="connsiteY43" fmla="*/ 353776 h 807115"/>
                    <a:gd name="connsiteX44" fmla="*/ 715486 w 822671"/>
                    <a:gd name="connsiteY44" fmla="*/ 362830 h 807115"/>
                    <a:gd name="connsiteX45" fmla="*/ 769807 w 822671"/>
                    <a:gd name="connsiteY45" fmla="*/ 389990 h 807115"/>
                    <a:gd name="connsiteX46" fmla="*/ 815074 w 822671"/>
                    <a:gd name="connsiteY46" fmla="*/ 380936 h 807115"/>
                    <a:gd name="connsiteX47" fmla="*/ 778860 w 822671"/>
                    <a:gd name="connsiteY47" fmla="*/ 290402 h 807115"/>
                    <a:gd name="connsiteX48" fmla="*/ 760753 w 822671"/>
                    <a:gd name="connsiteY48" fmla="*/ 263241 h 807115"/>
                    <a:gd name="connsiteX49" fmla="*/ 742646 w 822671"/>
                    <a:gd name="connsiteY49" fmla="*/ 208921 h 807115"/>
                    <a:gd name="connsiteX50" fmla="*/ 733593 w 822671"/>
                    <a:gd name="connsiteY50" fmla="*/ 181760 h 807115"/>
                    <a:gd name="connsiteX51" fmla="*/ 706432 w 822671"/>
                    <a:gd name="connsiteY51" fmla="*/ 145546 h 807115"/>
                    <a:gd name="connsiteX52" fmla="*/ 751700 w 822671"/>
                    <a:gd name="connsiteY52" fmla="*/ 100279 h 807115"/>
                    <a:gd name="connsiteX53" fmla="*/ 742646 w 822671"/>
                    <a:gd name="connsiteY53" fmla="*/ 73119 h 807115"/>
                    <a:gd name="connsiteX54" fmla="*/ 679272 w 822671"/>
                    <a:gd name="connsiteY54" fmla="*/ 82172 h 807115"/>
                    <a:gd name="connsiteX55" fmla="*/ 588737 w 822671"/>
                    <a:gd name="connsiteY55" fmla="*/ 73119 h 807115"/>
                    <a:gd name="connsiteX56" fmla="*/ 634005 w 822671"/>
                    <a:gd name="connsiteY56" fmla="*/ 73119 h 8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2671" h="807115">
                      <a:moveTo>
                        <a:pt x="634005" y="73119"/>
                      </a:moveTo>
                      <a:lnTo>
                        <a:pt x="634005" y="73119"/>
                      </a:lnTo>
                      <a:cubicBezTo>
                        <a:pt x="481613" y="-33556"/>
                        <a:pt x="580278" y="11216"/>
                        <a:pt x="317133" y="691"/>
                      </a:cubicBezTo>
                      <a:cubicBezTo>
                        <a:pt x="244705" y="3709"/>
                        <a:pt x="172156" y="4579"/>
                        <a:pt x="99850" y="9744"/>
                      </a:cubicBezTo>
                      <a:cubicBezTo>
                        <a:pt x="87439" y="10631"/>
                        <a:pt x="73352" y="11025"/>
                        <a:pt x="63636" y="18798"/>
                      </a:cubicBezTo>
                      <a:cubicBezTo>
                        <a:pt x="56184" y="24760"/>
                        <a:pt x="59877" y="38018"/>
                        <a:pt x="54583" y="45958"/>
                      </a:cubicBezTo>
                      <a:cubicBezTo>
                        <a:pt x="47481" y="56611"/>
                        <a:pt x="36476" y="64065"/>
                        <a:pt x="27422" y="73119"/>
                      </a:cubicBezTo>
                      <a:cubicBezTo>
                        <a:pt x="24404" y="82172"/>
                        <a:pt x="22637" y="91743"/>
                        <a:pt x="18369" y="100279"/>
                      </a:cubicBezTo>
                      <a:cubicBezTo>
                        <a:pt x="13503" y="110011"/>
                        <a:pt x="1801" y="116668"/>
                        <a:pt x="262" y="127439"/>
                      </a:cubicBezTo>
                      <a:cubicBezTo>
                        <a:pt x="-2335" y="145620"/>
                        <a:pt x="14909" y="178301"/>
                        <a:pt x="27422" y="190814"/>
                      </a:cubicBezTo>
                      <a:cubicBezTo>
                        <a:pt x="35116" y="198508"/>
                        <a:pt x="46224" y="201955"/>
                        <a:pt x="54583" y="208921"/>
                      </a:cubicBezTo>
                      <a:cubicBezTo>
                        <a:pt x="64419" y="217117"/>
                        <a:pt x="72022" y="227749"/>
                        <a:pt x="81743" y="236081"/>
                      </a:cubicBezTo>
                      <a:cubicBezTo>
                        <a:pt x="118107" y="267250"/>
                        <a:pt x="141799" y="271842"/>
                        <a:pt x="172278" y="317562"/>
                      </a:cubicBezTo>
                      <a:cubicBezTo>
                        <a:pt x="196421" y="353776"/>
                        <a:pt x="181331" y="338687"/>
                        <a:pt x="217545" y="362830"/>
                      </a:cubicBezTo>
                      <a:cubicBezTo>
                        <a:pt x="214527" y="371883"/>
                        <a:pt x="214454" y="382538"/>
                        <a:pt x="208492" y="389990"/>
                      </a:cubicBezTo>
                      <a:cubicBezTo>
                        <a:pt x="201695" y="398487"/>
                        <a:pt x="189025" y="400403"/>
                        <a:pt x="181331" y="408097"/>
                      </a:cubicBezTo>
                      <a:cubicBezTo>
                        <a:pt x="173637" y="415791"/>
                        <a:pt x="169260" y="426204"/>
                        <a:pt x="163224" y="435257"/>
                      </a:cubicBezTo>
                      <a:cubicBezTo>
                        <a:pt x="164951" y="457708"/>
                        <a:pt x="161791" y="541032"/>
                        <a:pt x="181331" y="580113"/>
                      </a:cubicBezTo>
                      <a:cubicBezTo>
                        <a:pt x="186197" y="589845"/>
                        <a:pt x="192472" y="598914"/>
                        <a:pt x="199438" y="607273"/>
                      </a:cubicBezTo>
                      <a:cubicBezTo>
                        <a:pt x="207635" y="617109"/>
                        <a:pt x="217545" y="625380"/>
                        <a:pt x="226599" y="634433"/>
                      </a:cubicBezTo>
                      <a:cubicBezTo>
                        <a:pt x="284247" y="615218"/>
                        <a:pt x="227084" y="642758"/>
                        <a:pt x="262812" y="589166"/>
                      </a:cubicBezTo>
                      <a:cubicBezTo>
                        <a:pt x="268848" y="580112"/>
                        <a:pt x="280919" y="577095"/>
                        <a:pt x="289973" y="571059"/>
                      </a:cubicBezTo>
                      <a:cubicBezTo>
                        <a:pt x="320151" y="574077"/>
                        <a:pt x="352512" y="568448"/>
                        <a:pt x="380507" y="580113"/>
                      </a:cubicBezTo>
                      <a:cubicBezTo>
                        <a:pt x="392965" y="585304"/>
                        <a:pt x="391918" y="604609"/>
                        <a:pt x="398614" y="616327"/>
                      </a:cubicBezTo>
                      <a:cubicBezTo>
                        <a:pt x="404012" y="625774"/>
                        <a:pt x="410685" y="634434"/>
                        <a:pt x="416721" y="643487"/>
                      </a:cubicBezTo>
                      <a:cubicBezTo>
                        <a:pt x="437339" y="746577"/>
                        <a:pt x="413066" y="712260"/>
                        <a:pt x="461989" y="761182"/>
                      </a:cubicBezTo>
                      <a:cubicBezTo>
                        <a:pt x="465800" y="772617"/>
                        <a:pt x="473001" y="812749"/>
                        <a:pt x="498203" y="806449"/>
                      </a:cubicBezTo>
                      <a:cubicBezTo>
                        <a:pt x="507461" y="804135"/>
                        <a:pt x="504238" y="788342"/>
                        <a:pt x="507256" y="779289"/>
                      </a:cubicBezTo>
                      <a:cubicBezTo>
                        <a:pt x="510274" y="752129"/>
                        <a:pt x="506160" y="723181"/>
                        <a:pt x="516309" y="697808"/>
                      </a:cubicBezTo>
                      <a:cubicBezTo>
                        <a:pt x="519853" y="688947"/>
                        <a:pt x="533927" y="688754"/>
                        <a:pt x="543470" y="688754"/>
                      </a:cubicBezTo>
                      <a:cubicBezTo>
                        <a:pt x="561827" y="688754"/>
                        <a:pt x="579684" y="694790"/>
                        <a:pt x="597791" y="697808"/>
                      </a:cubicBezTo>
                      <a:cubicBezTo>
                        <a:pt x="609862" y="712897"/>
                        <a:pt x="622640" y="727447"/>
                        <a:pt x="634005" y="743075"/>
                      </a:cubicBezTo>
                      <a:cubicBezTo>
                        <a:pt x="680493" y="806997"/>
                        <a:pt x="647388" y="789787"/>
                        <a:pt x="697379" y="806449"/>
                      </a:cubicBezTo>
                      <a:cubicBezTo>
                        <a:pt x="706432" y="800413"/>
                        <a:pt x="722179" y="798964"/>
                        <a:pt x="724539" y="788342"/>
                      </a:cubicBezTo>
                      <a:cubicBezTo>
                        <a:pt x="729168" y="767511"/>
                        <a:pt x="719303" y="745963"/>
                        <a:pt x="715486" y="724968"/>
                      </a:cubicBezTo>
                      <a:cubicBezTo>
                        <a:pt x="709853" y="693986"/>
                        <a:pt x="698120" y="653034"/>
                        <a:pt x="670218" y="634433"/>
                      </a:cubicBezTo>
                      <a:lnTo>
                        <a:pt x="643058" y="616327"/>
                      </a:lnTo>
                      <a:cubicBezTo>
                        <a:pt x="630663" y="599800"/>
                        <a:pt x="584142" y="539166"/>
                        <a:pt x="579684" y="525792"/>
                      </a:cubicBezTo>
                      <a:lnTo>
                        <a:pt x="570630" y="498631"/>
                      </a:lnTo>
                      <a:cubicBezTo>
                        <a:pt x="567612" y="477506"/>
                        <a:pt x="565762" y="456182"/>
                        <a:pt x="561577" y="435257"/>
                      </a:cubicBezTo>
                      <a:cubicBezTo>
                        <a:pt x="559705" y="425899"/>
                        <a:pt x="552523" y="417640"/>
                        <a:pt x="552523" y="408097"/>
                      </a:cubicBezTo>
                      <a:cubicBezTo>
                        <a:pt x="552523" y="380770"/>
                        <a:pt x="558559" y="353776"/>
                        <a:pt x="561577" y="326616"/>
                      </a:cubicBezTo>
                      <a:cubicBezTo>
                        <a:pt x="594773" y="329634"/>
                        <a:pt x="628572" y="328685"/>
                        <a:pt x="661165" y="335669"/>
                      </a:cubicBezTo>
                      <a:cubicBezTo>
                        <a:pt x="671804" y="337949"/>
                        <a:pt x="678593" y="348910"/>
                        <a:pt x="688325" y="353776"/>
                      </a:cubicBezTo>
                      <a:cubicBezTo>
                        <a:pt x="696861" y="358044"/>
                        <a:pt x="706950" y="358562"/>
                        <a:pt x="715486" y="362830"/>
                      </a:cubicBezTo>
                      <a:cubicBezTo>
                        <a:pt x="785689" y="397931"/>
                        <a:pt x="701536" y="367232"/>
                        <a:pt x="769807" y="389990"/>
                      </a:cubicBezTo>
                      <a:cubicBezTo>
                        <a:pt x="784896" y="386972"/>
                        <a:pt x="808192" y="394699"/>
                        <a:pt x="815074" y="380936"/>
                      </a:cubicBezTo>
                      <a:cubicBezTo>
                        <a:pt x="839166" y="332751"/>
                        <a:pt x="800135" y="315933"/>
                        <a:pt x="778860" y="290402"/>
                      </a:cubicBezTo>
                      <a:cubicBezTo>
                        <a:pt x="771894" y="282043"/>
                        <a:pt x="766789" y="272295"/>
                        <a:pt x="760753" y="263241"/>
                      </a:cubicBezTo>
                      <a:lnTo>
                        <a:pt x="742646" y="208921"/>
                      </a:lnTo>
                      <a:cubicBezTo>
                        <a:pt x="739628" y="199867"/>
                        <a:pt x="739319" y="189395"/>
                        <a:pt x="733593" y="181760"/>
                      </a:cubicBezTo>
                      <a:lnTo>
                        <a:pt x="706432" y="145546"/>
                      </a:lnTo>
                      <a:cubicBezTo>
                        <a:pt x="722275" y="134984"/>
                        <a:pt x="747928" y="122912"/>
                        <a:pt x="751700" y="100279"/>
                      </a:cubicBezTo>
                      <a:cubicBezTo>
                        <a:pt x="753269" y="90866"/>
                        <a:pt x="745664" y="82172"/>
                        <a:pt x="742646" y="73119"/>
                      </a:cubicBezTo>
                      <a:cubicBezTo>
                        <a:pt x="721521" y="76137"/>
                        <a:pt x="700611" y="82172"/>
                        <a:pt x="679272" y="82172"/>
                      </a:cubicBezTo>
                      <a:cubicBezTo>
                        <a:pt x="648943" y="82172"/>
                        <a:pt x="618344" y="66540"/>
                        <a:pt x="588737" y="73119"/>
                      </a:cubicBezTo>
                      <a:cubicBezTo>
                        <a:pt x="579421" y="75189"/>
                        <a:pt x="626460" y="73119"/>
                        <a:pt x="634005" y="7311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874131" y="4254522"/>
                  <a:ext cx="843540" cy="480440"/>
                </a:xfrm>
                <a:custGeom>
                  <a:avLst/>
                  <a:gdLst>
                    <a:gd name="connsiteX0" fmla="*/ 517616 w 843540"/>
                    <a:gd name="connsiteY0" fmla="*/ 109248 h 480440"/>
                    <a:gd name="connsiteX1" fmla="*/ 517616 w 843540"/>
                    <a:gd name="connsiteY1" fmla="*/ 109248 h 480440"/>
                    <a:gd name="connsiteX2" fmla="*/ 762059 w 843540"/>
                    <a:gd name="connsiteY2" fmla="*/ 109248 h 480440"/>
                    <a:gd name="connsiteX3" fmla="*/ 789219 w 843540"/>
                    <a:gd name="connsiteY3" fmla="*/ 91141 h 480440"/>
                    <a:gd name="connsiteX4" fmla="*/ 807326 w 843540"/>
                    <a:gd name="connsiteY4" fmla="*/ 63981 h 480440"/>
                    <a:gd name="connsiteX5" fmla="*/ 816380 w 843540"/>
                    <a:gd name="connsiteY5" fmla="*/ 36821 h 480440"/>
                    <a:gd name="connsiteX6" fmla="*/ 843540 w 843540"/>
                    <a:gd name="connsiteY6" fmla="*/ 9660 h 480440"/>
                    <a:gd name="connsiteX7" fmla="*/ 816380 w 843540"/>
                    <a:gd name="connsiteY7" fmla="*/ 607 h 480440"/>
                    <a:gd name="connsiteX8" fmla="*/ 771113 w 843540"/>
                    <a:gd name="connsiteY8" fmla="*/ 54928 h 480440"/>
                    <a:gd name="connsiteX9" fmla="*/ 743952 w 843540"/>
                    <a:gd name="connsiteY9" fmla="*/ 63981 h 480440"/>
                    <a:gd name="connsiteX10" fmla="*/ 707738 w 843540"/>
                    <a:gd name="connsiteY10" fmla="*/ 118302 h 480440"/>
                    <a:gd name="connsiteX11" fmla="*/ 671524 w 843540"/>
                    <a:gd name="connsiteY11" fmla="*/ 181676 h 480440"/>
                    <a:gd name="connsiteX12" fmla="*/ 662471 w 843540"/>
                    <a:gd name="connsiteY12" fmla="*/ 208836 h 480440"/>
                    <a:gd name="connsiteX13" fmla="*/ 671524 w 843540"/>
                    <a:gd name="connsiteY13" fmla="*/ 254104 h 480440"/>
                    <a:gd name="connsiteX14" fmla="*/ 535722 w 843540"/>
                    <a:gd name="connsiteY14" fmla="*/ 299371 h 480440"/>
                    <a:gd name="connsiteX15" fmla="*/ 517616 w 843540"/>
                    <a:gd name="connsiteY15" fmla="*/ 353692 h 480440"/>
                    <a:gd name="connsiteX16" fmla="*/ 481402 w 843540"/>
                    <a:gd name="connsiteY16" fmla="*/ 398959 h 480440"/>
                    <a:gd name="connsiteX17" fmla="*/ 327493 w 843540"/>
                    <a:gd name="connsiteY17" fmla="*/ 408013 h 480440"/>
                    <a:gd name="connsiteX18" fmla="*/ 309386 w 843540"/>
                    <a:gd name="connsiteY18" fmla="*/ 435173 h 480440"/>
                    <a:gd name="connsiteX19" fmla="*/ 300332 w 843540"/>
                    <a:gd name="connsiteY19" fmla="*/ 471387 h 480440"/>
                    <a:gd name="connsiteX20" fmla="*/ 264119 w 843540"/>
                    <a:gd name="connsiteY20" fmla="*/ 480440 h 480440"/>
                    <a:gd name="connsiteX21" fmla="*/ 200744 w 843540"/>
                    <a:gd name="connsiteY21" fmla="*/ 471387 h 480440"/>
                    <a:gd name="connsiteX22" fmla="*/ 146423 w 843540"/>
                    <a:gd name="connsiteY22" fmla="*/ 453280 h 480440"/>
                    <a:gd name="connsiteX23" fmla="*/ 110210 w 843540"/>
                    <a:gd name="connsiteY23" fmla="*/ 426120 h 480440"/>
                    <a:gd name="connsiteX24" fmla="*/ 83049 w 843540"/>
                    <a:gd name="connsiteY24" fmla="*/ 408013 h 480440"/>
                    <a:gd name="connsiteX25" fmla="*/ 64942 w 843540"/>
                    <a:gd name="connsiteY25" fmla="*/ 371799 h 480440"/>
                    <a:gd name="connsiteX26" fmla="*/ 10621 w 843540"/>
                    <a:gd name="connsiteY26" fmla="*/ 335585 h 480440"/>
                    <a:gd name="connsiteX27" fmla="*/ 10621 w 843540"/>
                    <a:gd name="connsiteY27" fmla="*/ 272211 h 480440"/>
                    <a:gd name="connsiteX28" fmla="*/ 64942 w 843540"/>
                    <a:gd name="connsiteY28" fmla="*/ 254104 h 480440"/>
                    <a:gd name="connsiteX29" fmla="*/ 73996 w 843540"/>
                    <a:gd name="connsiteY29" fmla="*/ 226943 h 480440"/>
                    <a:gd name="connsiteX30" fmla="*/ 83049 w 843540"/>
                    <a:gd name="connsiteY30" fmla="*/ 127355 h 480440"/>
                    <a:gd name="connsiteX31" fmla="*/ 137370 w 843540"/>
                    <a:gd name="connsiteY31" fmla="*/ 136409 h 480440"/>
                    <a:gd name="connsiteX32" fmla="*/ 191691 w 843540"/>
                    <a:gd name="connsiteY32" fmla="*/ 154516 h 480440"/>
                    <a:gd name="connsiteX33" fmla="*/ 236958 w 843540"/>
                    <a:gd name="connsiteY33" fmla="*/ 145462 h 480440"/>
                    <a:gd name="connsiteX34" fmla="*/ 264119 w 843540"/>
                    <a:gd name="connsiteY34" fmla="*/ 127355 h 480440"/>
                    <a:gd name="connsiteX35" fmla="*/ 517616 w 843540"/>
                    <a:gd name="connsiteY35" fmla="*/ 109248 h 4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3540" h="480440">
                      <a:moveTo>
                        <a:pt x="517616" y="109248"/>
                      </a:moveTo>
                      <a:lnTo>
                        <a:pt x="517616" y="109248"/>
                      </a:lnTo>
                      <a:cubicBezTo>
                        <a:pt x="620321" y="120660"/>
                        <a:pt x="637207" y="127085"/>
                        <a:pt x="762059" y="109248"/>
                      </a:cubicBezTo>
                      <a:cubicBezTo>
                        <a:pt x="772830" y="107709"/>
                        <a:pt x="780166" y="97177"/>
                        <a:pt x="789219" y="91141"/>
                      </a:cubicBezTo>
                      <a:cubicBezTo>
                        <a:pt x="795255" y="82088"/>
                        <a:pt x="802460" y="73713"/>
                        <a:pt x="807326" y="63981"/>
                      </a:cubicBezTo>
                      <a:cubicBezTo>
                        <a:pt x="811594" y="55445"/>
                        <a:pt x="811086" y="44761"/>
                        <a:pt x="816380" y="36821"/>
                      </a:cubicBezTo>
                      <a:cubicBezTo>
                        <a:pt x="823482" y="26168"/>
                        <a:pt x="834487" y="18714"/>
                        <a:pt x="843540" y="9660"/>
                      </a:cubicBezTo>
                      <a:cubicBezTo>
                        <a:pt x="834487" y="6642"/>
                        <a:pt x="825433" y="-2411"/>
                        <a:pt x="816380" y="607"/>
                      </a:cubicBezTo>
                      <a:cubicBezTo>
                        <a:pt x="786816" y="10462"/>
                        <a:pt x="791825" y="38359"/>
                        <a:pt x="771113" y="54928"/>
                      </a:cubicBezTo>
                      <a:cubicBezTo>
                        <a:pt x="763661" y="60890"/>
                        <a:pt x="753006" y="60963"/>
                        <a:pt x="743952" y="63981"/>
                      </a:cubicBezTo>
                      <a:cubicBezTo>
                        <a:pt x="728042" y="111711"/>
                        <a:pt x="745414" y="73091"/>
                        <a:pt x="707738" y="118302"/>
                      </a:cubicBezTo>
                      <a:cubicBezTo>
                        <a:pt x="694366" y="134348"/>
                        <a:pt x="679338" y="163444"/>
                        <a:pt x="671524" y="181676"/>
                      </a:cubicBezTo>
                      <a:cubicBezTo>
                        <a:pt x="667765" y="190447"/>
                        <a:pt x="665489" y="199783"/>
                        <a:pt x="662471" y="208836"/>
                      </a:cubicBezTo>
                      <a:cubicBezTo>
                        <a:pt x="665489" y="223925"/>
                        <a:pt x="671524" y="238716"/>
                        <a:pt x="671524" y="254104"/>
                      </a:cubicBezTo>
                      <a:cubicBezTo>
                        <a:pt x="671524" y="330030"/>
                        <a:pt x="609095" y="294130"/>
                        <a:pt x="535722" y="299371"/>
                      </a:cubicBezTo>
                      <a:lnTo>
                        <a:pt x="517616" y="353692"/>
                      </a:lnTo>
                      <a:cubicBezTo>
                        <a:pt x="510703" y="374431"/>
                        <a:pt x="510138" y="394649"/>
                        <a:pt x="481402" y="398959"/>
                      </a:cubicBezTo>
                      <a:cubicBezTo>
                        <a:pt x="430579" y="406583"/>
                        <a:pt x="378796" y="404995"/>
                        <a:pt x="327493" y="408013"/>
                      </a:cubicBezTo>
                      <a:cubicBezTo>
                        <a:pt x="321457" y="417066"/>
                        <a:pt x="313672" y="425172"/>
                        <a:pt x="309386" y="435173"/>
                      </a:cubicBezTo>
                      <a:cubicBezTo>
                        <a:pt x="304484" y="446610"/>
                        <a:pt x="309130" y="462589"/>
                        <a:pt x="300332" y="471387"/>
                      </a:cubicBezTo>
                      <a:cubicBezTo>
                        <a:pt x="291534" y="480185"/>
                        <a:pt x="276190" y="477422"/>
                        <a:pt x="264119" y="480440"/>
                      </a:cubicBezTo>
                      <a:cubicBezTo>
                        <a:pt x="242994" y="477422"/>
                        <a:pt x="221537" y="476185"/>
                        <a:pt x="200744" y="471387"/>
                      </a:cubicBezTo>
                      <a:cubicBezTo>
                        <a:pt x="182146" y="467095"/>
                        <a:pt x="146423" y="453280"/>
                        <a:pt x="146423" y="453280"/>
                      </a:cubicBezTo>
                      <a:cubicBezTo>
                        <a:pt x="134352" y="444227"/>
                        <a:pt x="122488" y="434890"/>
                        <a:pt x="110210" y="426120"/>
                      </a:cubicBezTo>
                      <a:cubicBezTo>
                        <a:pt x="101356" y="419796"/>
                        <a:pt x="90015" y="416372"/>
                        <a:pt x="83049" y="408013"/>
                      </a:cubicBezTo>
                      <a:cubicBezTo>
                        <a:pt x="74409" y="397645"/>
                        <a:pt x="74485" y="381342"/>
                        <a:pt x="64942" y="371799"/>
                      </a:cubicBezTo>
                      <a:cubicBezTo>
                        <a:pt x="49554" y="356411"/>
                        <a:pt x="10621" y="335585"/>
                        <a:pt x="10621" y="335585"/>
                      </a:cubicBezTo>
                      <a:cubicBezTo>
                        <a:pt x="4737" y="317934"/>
                        <a:pt x="-10009" y="289894"/>
                        <a:pt x="10621" y="272211"/>
                      </a:cubicBezTo>
                      <a:cubicBezTo>
                        <a:pt x="25112" y="259790"/>
                        <a:pt x="64942" y="254104"/>
                        <a:pt x="64942" y="254104"/>
                      </a:cubicBezTo>
                      <a:cubicBezTo>
                        <a:pt x="67960" y="245050"/>
                        <a:pt x="72646" y="236391"/>
                        <a:pt x="73996" y="226943"/>
                      </a:cubicBezTo>
                      <a:cubicBezTo>
                        <a:pt x="78710" y="193945"/>
                        <a:pt x="63934" y="154662"/>
                        <a:pt x="83049" y="127355"/>
                      </a:cubicBezTo>
                      <a:cubicBezTo>
                        <a:pt x="93576" y="112317"/>
                        <a:pt x="119561" y="131957"/>
                        <a:pt x="137370" y="136409"/>
                      </a:cubicBezTo>
                      <a:cubicBezTo>
                        <a:pt x="155887" y="141038"/>
                        <a:pt x="191691" y="154516"/>
                        <a:pt x="191691" y="154516"/>
                      </a:cubicBezTo>
                      <a:cubicBezTo>
                        <a:pt x="206780" y="151498"/>
                        <a:pt x="222550" y="150865"/>
                        <a:pt x="236958" y="145462"/>
                      </a:cubicBezTo>
                      <a:cubicBezTo>
                        <a:pt x="247146" y="141641"/>
                        <a:pt x="253292" y="128438"/>
                        <a:pt x="264119" y="127355"/>
                      </a:cubicBezTo>
                      <a:cubicBezTo>
                        <a:pt x="345251" y="119242"/>
                        <a:pt x="475367" y="112266"/>
                        <a:pt x="517616" y="109248"/>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ame 46"/>
                <p:cNvSpPr/>
                <p:nvPr/>
              </p:nvSpPr>
              <p:spPr>
                <a:xfrm>
                  <a:off x="353085" y="506994"/>
                  <a:ext cx="7849355" cy="6210677"/>
                </a:xfrm>
                <a:prstGeom prst="frame">
                  <a:avLst>
                    <a:gd name="adj1" fmla="val 5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Freeform 54"/>
                <p:cNvSpPr/>
                <p:nvPr/>
              </p:nvSpPr>
              <p:spPr>
                <a:xfrm>
                  <a:off x="7079810" y="5966234"/>
                  <a:ext cx="84374" cy="291224"/>
                </a:xfrm>
                <a:custGeom>
                  <a:avLst/>
                  <a:gdLst>
                    <a:gd name="connsiteX0" fmla="*/ 54321 w 84374"/>
                    <a:gd name="connsiteY0" fmla="*/ 0 h 291224"/>
                    <a:gd name="connsiteX1" fmla="*/ 54321 w 84374"/>
                    <a:gd name="connsiteY1" fmla="*/ 0 h 291224"/>
                    <a:gd name="connsiteX2" fmla="*/ 27160 w 84374"/>
                    <a:gd name="connsiteY2" fmla="*/ 162962 h 291224"/>
                    <a:gd name="connsiteX3" fmla="*/ 9053 w 84374"/>
                    <a:gd name="connsiteY3" fmla="*/ 217283 h 291224"/>
                    <a:gd name="connsiteX4" fmla="*/ 0 w 84374"/>
                    <a:gd name="connsiteY4" fmla="*/ 244443 h 291224"/>
                    <a:gd name="connsiteX5" fmla="*/ 27160 w 84374"/>
                    <a:gd name="connsiteY5" fmla="*/ 262550 h 291224"/>
                    <a:gd name="connsiteX6" fmla="*/ 54321 w 84374"/>
                    <a:gd name="connsiteY6" fmla="*/ 244443 h 291224"/>
                    <a:gd name="connsiteX7" fmla="*/ 72428 w 84374"/>
                    <a:gd name="connsiteY7" fmla="*/ 217283 h 291224"/>
                    <a:gd name="connsiteX8" fmla="*/ 81481 w 84374"/>
                    <a:gd name="connsiteY8" fmla="*/ 190122 h 291224"/>
                    <a:gd name="connsiteX9" fmla="*/ 54321 w 84374"/>
                    <a:gd name="connsiteY9" fmla="*/ 0 h 2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4" h="291224">
                      <a:moveTo>
                        <a:pt x="54321" y="0"/>
                      </a:moveTo>
                      <a:lnTo>
                        <a:pt x="54321" y="0"/>
                      </a:lnTo>
                      <a:cubicBezTo>
                        <a:pt x="43682" y="127664"/>
                        <a:pt x="56759" y="74165"/>
                        <a:pt x="27160" y="162962"/>
                      </a:cubicBezTo>
                      <a:lnTo>
                        <a:pt x="9053" y="217283"/>
                      </a:lnTo>
                      <a:lnTo>
                        <a:pt x="0" y="244443"/>
                      </a:lnTo>
                      <a:cubicBezTo>
                        <a:pt x="14327" y="316081"/>
                        <a:pt x="-1703" y="291413"/>
                        <a:pt x="27160" y="262550"/>
                      </a:cubicBezTo>
                      <a:cubicBezTo>
                        <a:pt x="34854" y="254856"/>
                        <a:pt x="45267" y="250479"/>
                        <a:pt x="54321" y="244443"/>
                      </a:cubicBezTo>
                      <a:cubicBezTo>
                        <a:pt x="60357" y="235390"/>
                        <a:pt x="67562" y="227015"/>
                        <a:pt x="72428" y="217283"/>
                      </a:cubicBezTo>
                      <a:cubicBezTo>
                        <a:pt x="76696" y="208747"/>
                        <a:pt x="79774" y="199511"/>
                        <a:pt x="81481" y="190122"/>
                      </a:cubicBezTo>
                      <a:cubicBezTo>
                        <a:pt x="94653" y="117678"/>
                        <a:pt x="58848" y="31687"/>
                        <a:pt x="54321"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5-Point Star 40"/>
              <p:cNvSpPr/>
              <p:nvPr/>
            </p:nvSpPr>
            <p:spPr>
              <a:xfrm>
                <a:off x="7275967" y="3935882"/>
                <a:ext cx="606653" cy="5117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5-Point Star 58"/>
            <p:cNvSpPr/>
            <p:nvPr/>
          </p:nvSpPr>
          <p:spPr>
            <a:xfrm>
              <a:off x="2692638" y="4868456"/>
              <a:ext cx="192076" cy="14985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14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343400" y="1"/>
            <a:ext cx="3352800" cy="461665"/>
          </a:xfrm>
          <a:prstGeom prst="rect">
            <a:avLst/>
          </a:prstGeom>
          <a:noFill/>
        </p:spPr>
        <p:txBody>
          <a:bodyPr wrap="square" rtlCol="0">
            <a:spAutoFit/>
          </a:bodyPr>
          <a:lstStyle/>
          <a:p>
            <a:r>
              <a:rPr lang="en-US" sz="2400" b="1" dirty="0">
                <a:solidFill>
                  <a:schemeClr val="bg1"/>
                </a:solidFill>
              </a:rPr>
              <a:t>Missionaries in Prison</a:t>
            </a:r>
          </a:p>
        </p:txBody>
      </p:sp>
      <p:sp>
        <p:nvSpPr>
          <p:cNvPr id="15" name="TextBox 14"/>
          <p:cNvSpPr txBox="1"/>
          <p:nvPr/>
        </p:nvSpPr>
        <p:spPr>
          <a:xfrm>
            <a:off x="539337" y="414317"/>
            <a:ext cx="2133600" cy="5940088"/>
          </a:xfrm>
          <a:prstGeom prst="rect">
            <a:avLst/>
          </a:prstGeom>
          <a:noFill/>
        </p:spPr>
        <p:txBody>
          <a:bodyPr wrap="square" rtlCol="0">
            <a:spAutoFit/>
          </a:bodyPr>
          <a:lstStyle/>
          <a:p>
            <a:r>
              <a:rPr lang="en-US" sz="2000" dirty="0">
                <a:solidFill>
                  <a:schemeClr val="bg1"/>
                </a:solidFill>
              </a:rPr>
              <a:t>Acts 16:23-40</a:t>
            </a:r>
          </a:p>
          <a:p>
            <a:endParaRPr lang="en-US" sz="2000" dirty="0">
              <a:solidFill>
                <a:schemeClr val="bg1"/>
              </a:solidFill>
            </a:endParaRPr>
          </a:p>
          <a:p>
            <a:r>
              <a:rPr lang="en-US" sz="2000" dirty="0">
                <a:solidFill>
                  <a:schemeClr val="bg1"/>
                </a:solidFill>
              </a:rPr>
              <a:t>Paul and Silas</a:t>
            </a:r>
          </a:p>
          <a:p>
            <a:endParaRPr lang="en-US" sz="2000" dirty="0">
              <a:solidFill>
                <a:schemeClr val="bg1"/>
              </a:solidFill>
            </a:endParaRPr>
          </a:p>
          <a:p>
            <a:r>
              <a:rPr lang="en-US" sz="2000" dirty="0">
                <a:solidFill>
                  <a:schemeClr val="bg1"/>
                </a:solidFill>
              </a:rPr>
              <a:t>Praising and Singing</a:t>
            </a:r>
          </a:p>
          <a:p>
            <a:endParaRPr lang="en-US" sz="2000" dirty="0">
              <a:solidFill>
                <a:schemeClr val="bg1"/>
              </a:solidFill>
            </a:endParaRPr>
          </a:p>
          <a:p>
            <a:r>
              <a:rPr lang="en-US" sz="2000" dirty="0">
                <a:solidFill>
                  <a:schemeClr val="bg1"/>
                </a:solidFill>
              </a:rPr>
              <a:t>Other prisoners hear</a:t>
            </a:r>
          </a:p>
          <a:p>
            <a:endParaRPr lang="en-US" sz="2000" dirty="0">
              <a:solidFill>
                <a:schemeClr val="bg1"/>
              </a:solidFill>
            </a:endParaRPr>
          </a:p>
          <a:p>
            <a:r>
              <a:rPr lang="en-US" sz="2000" dirty="0">
                <a:solidFill>
                  <a:schemeClr val="bg1"/>
                </a:solidFill>
              </a:rPr>
              <a:t>Earthquake</a:t>
            </a:r>
          </a:p>
          <a:p>
            <a:endParaRPr lang="en-US" sz="2000" dirty="0">
              <a:solidFill>
                <a:schemeClr val="bg1"/>
              </a:solidFill>
            </a:endParaRPr>
          </a:p>
          <a:p>
            <a:r>
              <a:rPr lang="en-US" sz="2000" dirty="0">
                <a:solidFill>
                  <a:schemeClr val="bg1"/>
                </a:solidFill>
              </a:rPr>
              <a:t>Foundation falters and Bands loosened</a:t>
            </a:r>
          </a:p>
          <a:p>
            <a:endParaRPr lang="en-US" sz="2000" dirty="0">
              <a:solidFill>
                <a:schemeClr val="bg1"/>
              </a:solidFill>
            </a:endParaRPr>
          </a:p>
          <a:p>
            <a:r>
              <a:rPr lang="en-US" sz="2000" dirty="0">
                <a:solidFill>
                  <a:schemeClr val="bg1"/>
                </a:solidFill>
              </a:rPr>
              <a:t>Jailor and household converted </a:t>
            </a:r>
          </a:p>
        </p:txBody>
      </p:sp>
      <p:sp>
        <p:nvSpPr>
          <p:cNvPr id="16" name="TextBox 15"/>
          <p:cNvSpPr txBox="1"/>
          <p:nvPr/>
        </p:nvSpPr>
        <p:spPr>
          <a:xfrm>
            <a:off x="8980715" y="389246"/>
            <a:ext cx="2819400" cy="6247864"/>
          </a:xfrm>
          <a:prstGeom prst="rect">
            <a:avLst/>
          </a:prstGeom>
          <a:noFill/>
        </p:spPr>
        <p:txBody>
          <a:bodyPr wrap="square" rtlCol="0">
            <a:spAutoFit/>
          </a:bodyPr>
          <a:lstStyle/>
          <a:p>
            <a:r>
              <a:rPr lang="en-US" sz="2000" dirty="0">
                <a:solidFill>
                  <a:schemeClr val="bg1"/>
                </a:solidFill>
              </a:rPr>
              <a:t>Helaman 5:21-52</a:t>
            </a:r>
          </a:p>
          <a:p>
            <a:endParaRPr lang="en-US" sz="2000" dirty="0">
              <a:solidFill>
                <a:schemeClr val="bg1"/>
              </a:solidFill>
            </a:endParaRPr>
          </a:p>
          <a:p>
            <a:r>
              <a:rPr lang="en-US" sz="2000" dirty="0">
                <a:solidFill>
                  <a:schemeClr val="bg1"/>
                </a:solidFill>
              </a:rPr>
              <a:t>Nephi and Lehi</a:t>
            </a:r>
          </a:p>
          <a:p>
            <a:endParaRPr lang="en-US" sz="2000" dirty="0">
              <a:solidFill>
                <a:schemeClr val="bg1"/>
              </a:solidFill>
            </a:endParaRPr>
          </a:p>
          <a:p>
            <a:r>
              <a:rPr lang="en-US" sz="2000" dirty="0">
                <a:solidFill>
                  <a:schemeClr val="bg1"/>
                </a:solidFill>
              </a:rPr>
              <a:t>Crying repentance</a:t>
            </a:r>
          </a:p>
          <a:p>
            <a:endParaRPr lang="en-US" sz="2000" dirty="0">
              <a:solidFill>
                <a:schemeClr val="bg1"/>
              </a:solidFill>
            </a:endParaRPr>
          </a:p>
          <a:p>
            <a:r>
              <a:rPr lang="en-US" sz="2000" dirty="0">
                <a:solidFill>
                  <a:schemeClr val="bg1"/>
                </a:solidFill>
              </a:rPr>
              <a:t>Other prisoners hear</a:t>
            </a:r>
          </a:p>
          <a:p>
            <a:endParaRPr lang="en-US" sz="2000" dirty="0">
              <a:solidFill>
                <a:schemeClr val="bg1"/>
              </a:solidFill>
            </a:endParaRPr>
          </a:p>
          <a:p>
            <a:r>
              <a:rPr lang="en-US" sz="2000" dirty="0">
                <a:solidFill>
                  <a:schemeClr val="bg1"/>
                </a:solidFill>
              </a:rPr>
              <a:t>Pillar of fire surrounds them</a:t>
            </a:r>
          </a:p>
          <a:p>
            <a:endParaRPr lang="en-US" sz="2000" dirty="0">
              <a:solidFill>
                <a:schemeClr val="bg1"/>
              </a:solidFill>
            </a:endParaRPr>
          </a:p>
          <a:p>
            <a:r>
              <a:rPr lang="en-US" sz="2000" dirty="0">
                <a:solidFill>
                  <a:schemeClr val="bg1"/>
                </a:solidFill>
              </a:rPr>
              <a:t>Earthquakes and darkness</a:t>
            </a:r>
          </a:p>
          <a:p>
            <a:endParaRPr lang="en-US" sz="2000" dirty="0">
              <a:solidFill>
                <a:schemeClr val="bg1"/>
              </a:solidFill>
            </a:endParaRPr>
          </a:p>
          <a:p>
            <a:r>
              <a:rPr lang="en-US" sz="2000" dirty="0">
                <a:solidFill>
                  <a:schemeClr val="bg1"/>
                </a:solidFill>
              </a:rPr>
              <a:t>Wall falls </a:t>
            </a:r>
          </a:p>
          <a:p>
            <a:endParaRPr lang="en-US" sz="2000" dirty="0">
              <a:solidFill>
                <a:schemeClr val="bg1"/>
              </a:solidFill>
            </a:endParaRPr>
          </a:p>
          <a:p>
            <a:r>
              <a:rPr lang="en-US" sz="2000" dirty="0">
                <a:solidFill>
                  <a:schemeClr val="bg1"/>
                </a:solidFill>
              </a:rPr>
              <a:t>Aminadab recognizes the Spirit </a:t>
            </a:r>
          </a:p>
          <a:p>
            <a:endParaRPr lang="en-US" sz="2000" dirty="0">
              <a:solidFill>
                <a:schemeClr val="bg1"/>
              </a:solidFill>
            </a:endParaRPr>
          </a:p>
          <a:p>
            <a:r>
              <a:rPr lang="en-US" sz="2000" dirty="0">
                <a:solidFill>
                  <a:schemeClr val="bg1"/>
                </a:solidFill>
              </a:rPr>
              <a:t>About 300 “Convinced”</a:t>
            </a:r>
          </a:p>
        </p:txBody>
      </p:sp>
      <p:sp>
        <p:nvSpPr>
          <p:cNvPr id="20" name="TextBox 19"/>
          <p:cNvSpPr txBox="1"/>
          <p:nvPr/>
        </p:nvSpPr>
        <p:spPr>
          <a:xfrm>
            <a:off x="3614057" y="381001"/>
            <a:ext cx="4136571" cy="5940088"/>
          </a:xfrm>
          <a:prstGeom prst="rect">
            <a:avLst/>
          </a:prstGeom>
          <a:noFill/>
        </p:spPr>
        <p:txBody>
          <a:bodyPr wrap="square" rtlCol="0">
            <a:spAutoFit/>
          </a:bodyPr>
          <a:lstStyle/>
          <a:p>
            <a:r>
              <a:rPr lang="en-US" sz="2000" dirty="0">
                <a:solidFill>
                  <a:schemeClr val="bg1"/>
                </a:solidFill>
              </a:rPr>
              <a:t>Alma 14:17-29</a:t>
            </a:r>
          </a:p>
          <a:p>
            <a:endParaRPr lang="en-US" sz="2000" dirty="0">
              <a:solidFill>
                <a:schemeClr val="bg1"/>
              </a:solidFill>
            </a:endParaRPr>
          </a:p>
          <a:p>
            <a:r>
              <a:rPr lang="en-US" sz="2000" dirty="0">
                <a:solidFill>
                  <a:schemeClr val="bg1"/>
                </a:solidFill>
              </a:rPr>
              <a:t>Alma  and </a:t>
            </a:r>
            <a:r>
              <a:rPr lang="en-US" sz="2000" dirty="0" err="1">
                <a:solidFill>
                  <a:schemeClr val="bg1"/>
                </a:solidFill>
              </a:rPr>
              <a:t>Amulek</a:t>
            </a:r>
            <a:endParaRPr lang="en-US" sz="2000" dirty="0">
              <a:solidFill>
                <a:schemeClr val="bg1"/>
              </a:solidFill>
            </a:endParaRPr>
          </a:p>
          <a:p>
            <a:endParaRPr lang="en-US" sz="2000" dirty="0">
              <a:solidFill>
                <a:schemeClr val="bg1"/>
              </a:solidFill>
            </a:endParaRPr>
          </a:p>
          <a:p>
            <a:r>
              <a:rPr lang="en-US" sz="2000" dirty="0">
                <a:solidFill>
                  <a:schemeClr val="bg1"/>
                </a:solidFill>
              </a:rPr>
              <a:t>Judged and questioned </a:t>
            </a:r>
          </a:p>
          <a:p>
            <a:endParaRPr lang="en-US" sz="2000" dirty="0">
              <a:solidFill>
                <a:schemeClr val="bg1"/>
              </a:solidFill>
            </a:endParaRPr>
          </a:p>
          <a:p>
            <a:r>
              <a:rPr lang="en-US" sz="2000" dirty="0">
                <a:solidFill>
                  <a:schemeClr val="bg1"/>
                </a:solidFill>
              </a:rPr>
              <a:t>Broke free of cords with strength from the Lord </a:t>
            </a:r>
          </a:p>
          <a:p>
            <a:endParaRPr lang="en-US" sz="2000" dirty="0">
              <a:solidFill>
                <a:schemeClr val="bg1"/>
              </a:solidFill>
            </a:endParaRPr>
          </a:p>
          <a:p>
            <a:r>
              <a:rPr lang="en-US" sz="2000" dirty="0">
                <a:solidFill>
                  <a:schemeClr val="bg1"/>
                </a:solidFill>
              </a:rPr>
              <a:t>Earthquake</a:t>
            </a:r>
          </a:p>
          <a:p>
            <a:endParaRPr lang="en-US" sz="2000" dirty="0">
              <a:solidFill>
                <a:schemeClr val="bg1"/>
              </a:solidFill>
            </a:endParaRPr>
          </a:p>
          <a:p>
            <a:r>
              <a:rPr lang="en-US" sz="2000" dirty="0">
                <a:solidFill>
                  <a:schemeClr val="bg1"/>
                </a:solidFill>
              </a:rPr>
              <a:t>Walls rent in twain and fell to earth</a:t>
            </a:r>
          </a:p>
          <a:p>
            <a:endParaRPr lang="en-US" sz="2000" dirty="0">
              <a:solidFill>
                <a:schemeClr val="bg1"/>
              </a:solidFill>
            </a:endParaRPr>
          </a:p>
          <a:p>
            <a:r>
              <a:rPr lang="en-US" sz="2000" dirty="0">
                <a:solidFill>
                  <a:schemeClr val="bg1"/>
                </a:solidFill>
              </a:rPr>
              <a:t>All slain except Alma and </a:t>
            </a:r>
            <a:r>
              <a:rPr lang="en-US" sz="2000" dirty="0" err="1">
                <a:solidFill>
                  <a:schemeClr val="bg1"/>
                </a:solidFill>
              </a:rPr>
              <a:t>Amulek</a:t>
            </a:r>
            <a:endParaRPr lang="en-US" sz="2000" dirty="0">
              <a:solidFill>
                <a:schemeClr val="bg1"/>
              </a:solidFill>
            </a:endParaRPr>
          </a:p>
          <a:p>
            <a:endParaRPr lang="en-US" sz="2000" dirty="0">
              <a:solidFill>
                <a:schemeClr val="bg1"/>
              </a:solidFill>
            </a:endParaRPr>
          </a:p>
          <a:p>
            <a:r>
              <a:rPr lang="en-US" sz="2000" dirty="0">
                <a:solidFill>
                  <a:schemeClr val="bg1"/>
                </a:solidFill>
              </a:rPr>
              <a:t>Fear came and people fled</a:t>
            </a:r>
          </a:p>
          <a:p>
            <a:endParaRPr lang="en-US" sz="2000" dirty="0">
              <a:solidFill>
                <a:schemeClr val="bg1"/>
              </a:solidFill>
            </a:endParaRPr>
          </a:p>
          <a:p>
            <a:r>
              <a:rPr lang="en-US" sz="2000" dirty="0">
                <a:solidFill>
                  <a:schemeClr val="bg1"/>
                </a:solidFill>
              </a:rPr>
              <a:t>Missionaries continued their mission and baptized </a:t>
            </a:r>
            <a:r>
              <a:rPr lang="en-US" sz="2000" dirty="0" err="1">
                <a:solidFill>
                  <a:schemeClr val="bg1"/>
                </a:solidFill>
              </a:rPr>
              <a:t>Zeezrom</a:t>
            </a:r>
            <a:r>
              <a:rPr lang="en-US" sz="2000" dirty="0">
                <a:solidFill>
                  <a:schemeClr val="bg1"/>
                </a:solidFill>
              </a:rPr>
              <a:t> in the next city </a:t>
            </a:r>
          </a:p>
        </p:txBody>
      </p:sp>
      <p:grpSp>
        <p:nvGrpSpPr>
          <p:cNvPr id="183" name="Group 238"/>
          <p:cNvGrpSpPr/>
          <p:nvPr/>
        </p:nvGrpSpPr>
        <p:grpSpPr>
          <a:xfrm rot="20759234">
            <a:off x="8264762" y="2695151"/>
            <a:ext cx="679837" cy="1018644"/>
            <a:chOff x="6477000" y="2667000"/>
            <a:chExt cx="2057400" cy="3011575"/>
          </a:xfrm>
        </p:grpSpPr>
        <p:sp>
          <p:nvSpPr>
            <p:cNvPr id="184" name="Wave 183"/>
            <p:cNvSpPr/>
            <p:nvPr/>
          </p:nvSpPr>
          <p:spPr>
            <a:xfrm rot="17615281">
              <a:off x="6562413" y="3706589"/>
              <a:ext cx="2638111" cy="130586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Wave 3"/>
            <p:cNvSpPr/>
            <p:nvPr/>
          </p:nvSpPr>
          <p:spPr>
            <a:xfrm rot="16200000">
              <a:off x="5990096" y="3688141"/>
              <a:ext cx="2057400" cy="108359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Wave 185"/>
            <p:cNvSpPr/>
            <p:nvPr/>
          </p:nvSpPr>
          <p:spPr>
            <a:xfrm rot="16887571">
              <a:off x="6451017" y="3220141"/>
              <a:ext cx="2275929" cy="1169648"/>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Wave 186"/>
            <p:cNvSpPr/>
            <p:nvPr/>
          </p:nvSpPr>
          <p:spPr>
            <a:xfrm rot="6369781">
              <a:off x="6956492" y="3437258"/>
              <a:ext cx="1230892" cy="729059"/>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Wave 187"/>
            <p:cNvSpPr/>
            <p:nvPr/>
          </p:nvSpPr>
          <p:spPr>
            <a:xfrm rot="6369781">
              <a:off x="6962887" y="3563109"/>
              <a:ext cx="1150336" cy="498139"/>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Wave 188"/>
            <p:cNvSpPr/>
            <p:nvPr/>
          </p:nvSpPr>
          <p:spPr>
            <a:xfrm rot="5400000">
              <a:off x="6325602" y="3928333"/>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Wave 189"/>
            <p:cNvSpPr/>
            <p:nvPr/>
          </p:nvSpPr>
          <p:spPr>
            <a:xfrm rot="6864377">
              <a:off x="6900166" y="4164260"/>
              <a:ext cx="1779818" cy="935225"/>
            </a:xfrm>
            <a:prstGeom prst="wave">
              <a:avLst>
                <a:gd name="adj1" fmla="val 20000"/>
                <a:gd name="adj2" fmla="val -1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Wave 190"/>
            <p:cNvSpPr/>
            <p:nvPr/>
          </p:nvSpPr>
          <p:spPr>
            <a:xfrm rot="5097427">
              <a:off x="6634608" y="4180925"/>
              <a:ext cx="1526092" cy="938316"/>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Wave 191"/>
            <p:cNvSpPr/>
            <p:nvPr/>
          </p:nvSpPr>
          <p:spPr>
            <a:xfrm rot="6552689">
              <a:off x="7102869" y="4455469"/>
              <a:ext cx="1270291" cy="533531"/>
            </a:xfrm>
            <a:prstGeom prst="wave">
              <a:avLst>
                <a:gd name="adj1" fmla="val 20000"/>
                <a:gd name="adj2" fmla="val -1000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rot="1354397">
              <a:off x="7334017" y="4312390"/>
              <a:ext cx="451496"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Wave 193"/>
            <p:cNvSpPr/>
            <p:nvPr/>
          </p:nvSpPr>
          <p:spPr>
            <a:xfrm rot="6864377">
              <a:off x="7082414" y="4728855"/>
              <a:ext cx="1050439" cy="433602"/>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Wave 194"/>
            <p:cNvSpPr/>
            <p:nvPr/>
          </p:nvSpPr>
          <p:spPr>
            <a:xfrm rot="4556139">
              <a:off x="7043255" y="4839808"/>
              <a:ext cx="867476" cy="374601"/>
            </a:xfrm>
            <a:prstGeom prst="wave">
              <a:avLst>
                <a:gd name="adj1" fmla="val 20000"/>
                <a:gd name="adj2" fmla="val -10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7483862" y="4800600"/>
              <a:ext cx="212338" cy="3790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196"/>
          <p:cNvGrpSpPr/>
          <p:nvPr/>
        </p:nvGrpSpPr>
        <p:grpSpPr>
          <a:xfrm>
            <a:off x="8127339" y="715565"/>
            <a:ext cx="579304" cy="1123010"/>
            <a:chOff x="469000" y="1219201"/>
            <a:chExt cx="2062587" cy="4166349"/>
          </a:xfrm>
        </p:grpSpPr>
        <p:sp>
          <p:nvSpPr>
            <p:cNvPr id="198" name="Oval 197"/>
            <p:cNvSpPr/>
            <p:nvPr/>
          </p:nvSpPr>
          <p:spPr>
            <a:xfrm rot="18364822">
              <a:off x="313191" y="3932165"/>
              <a:ext cx="676459" cy="3648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rot="3475136">
              <a:off x="1947370" y="3912509"/>
              <a:ext cx="803593" cy="3648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rot="1753374" flipH="1">
              <a:off x="658109" y="2787613"/>
              <a:ext cx="579251" cy="1524040"/>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p:cNvSpPr/>
            <p:nvPr/>
          </p:nvSpPr>
          <p:spPr>
            <a:xfrm rot="19846626">
              <a:off x="1785430" y="2524343"/>
              <a:ext cx="517004" cy="1830083"/>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20950279">
              <a:off x="945942" y="4999442"/>
              <a:ext cx="530989" cy="386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1946972">
              <a:off x="1492749" y="4955333"/>
              <a:ext cx="530989" cy="38610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rapezoid 203"/>
            <p:cNvSpPr/>
            <p:nvPr/>
          </p:nvSpPr>
          <p:spPr>
            <a:xfrm>
              <a:off x="947242" y="3175070"/>
              <a:ext cx="1232892" cy="1962496"/>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p:cNvSpPr/>
            <p:nvPr/>
          </p:nvSpPr>
          <p:spPr>
            <a:xfrm>
              <a:off x="969935" y="2600370"/>
              <a:ext cx="1174486" cy="1962496"/>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ouble Wave 205"/>
            <p:cNvSpPr/>
            <p:nvPr/>
          </p:nvSpPr>
          <p:spPr>
            <a:xfrm rot="10556981">
              <a:off x="1882211" y="1456690"/>
              <a:ext cx="305773" cy="1529110"/>
            </a:xfrm>
            <a:prstGeom prst="doubleWave">
              <a:avLst>
                <a:gd name="adj1" fmla="val 274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Double Wave 206"/>
            <p:cNvSpPr/>
            <p:nvPr/>
          </p:nvSpPr>
          <p:spPr>
            <a:xfrm rot="10957168">
              <a:off x="796941" y="1454151"/>
              <a:ext cx="313044" cy="1536207"/>
            </a:xfrm>
            <a:prstGeom prst="doubleWave">
              <a:avLst>
                <a:gd name="adj1" fmla="val 3727"/>
                <a:gd name="adj2"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1295400" y="2862077"/>
              <a:ext cx="457200" cy="472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p:cNvSpPr/>
            <p:nvPr/>
          </p:nvSpPr>
          <p:spPr>
            <a:xfrm rot="20926198">
              <a:off x="1690218" y="2843792"/>
              <a:ext cx="595621" cy="2294171"/>
            </a:xfrm>
            <a:prstGeom prst="trapezoid">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p:cNvSpPr/>
            <p:nvPr/>
          </p:nvSpPr>
          <p:spPr>
            <a:xfrm rot="694891">
              <a:off x="844258" y="3002117"/>
              <a:ext cx="517004" cy="2119855"/>
            </a:xfrm>
            <a:prstGeom prst="trapezoid">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947242" y="1444753"/>
              <a:ext cx="1110158" cy="167944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rot="5400000">
              <a:off x="1066964" y="914236"/>
              <a:ext cx="793998" cy="140392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p:cNvSpPr/>
            <p:nvPr/>
          </p:nvSpPr>
          <p:spPr>
            <a:xfrm rot="5400000">
              <a:off x="1334101" y="1029302"/>
              <a:ext cx="271272" cy="1480127"/>
            </a:xfrm>
            <a:prstGeom prst="roundRect">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357"/>
            <p:cNvGrpSpPr/>
            <p:nvPr/>
          </p:nvGrpSpPr>
          <p:grpSpPr>
            <a:xfrm rot="788617">
              <a:off x="657760" y="4793293"/>
              <a:ext cx="455249" cy="256235"/>
              <a:chOff x="533400" y="4953000"/>
              <a:chExt cx="1828800" cy="685800"/>
            </a:xfrm>
          </p:grpSpPr>
          <p:sp>
            <p:nvSpPr>
              <p:cNvPr id="231" name="Plaque 230"/>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Plaque 231"/>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laque 232"/>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358"/>
            <p:cNvGrpSpPr/>
            <p:nvPr/>
          </p:nvGrpSpPr>
          <p:grpSpPr>
            <a:xfrm rot="21218663">
              <a:off x="1937971" y="4847968"/>
              <a:ext cx="467275" cy="258307"/>
              <a:chOff x="533400" y="4953000"/>
              <a:chExt cx="1828800" cy="685800"/>
            </a:xfrm>
          </p:grpSpPr>
          <p:sp>
            <p:nvSpPr>
              <p:cNvPr id="228" name="Plaque 227"/>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Plaque 228"/>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Plaque 229"/>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358"/>
            <p:cNvGrpSpPr/>
            <p:nvPr/>
          </p:nvGrpSpPr>
          <p:grpSpPr>
            <a:xfrm>
              <a:off x="774861" y="1625268"/>
              <a:ext cx="467275" cy="258307"/>
              <a:chOff x="533400" y="4953000"/>
              <a:chExt cx="1828800" cy="685800"/>
            </a:xfrm>
          </p:grpSpPr>
          <p:sp>
            <p:nvSpPr>
              <p:cNvPr id="225" name="Plaque 224"/>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Plaque 225"/>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Plaque 226"/>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358"/>
            <p:cNvGrpSpPr/>
            <p:nvPr/>
          </p:nvGrpSpPr>
          <p:grpSpPr>
            <a:xfrm>
              <a:off x="1246439" y="1613767"/>
              <a:ext cx="467275" cy="258307"/>
              <a:chOff x="533400" y="4953000"/>
              <a:chExt cx="1828800" cy="685800"/>
            </a:xfrm>
          </p:grpSpPr>
          <p:sp>
            <p:nvSpPr>
              <p:cNvPr id="222" name="Plaque 221"/>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Plaque 222"/>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Plaque 223"/>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8" name="Group 358"/>
            <p:cNvGrpSpPr/>
            <p:nvPr/>
          </p:nvGrpSpPr>
          <p:grpSpPr>
            <a:xfrm>
              <a:off x="1720892" y="1631018"/>
              <a:ext cx="467275" cy="258307"/>
              <a:chOff x="533400" y="4953000"/>
              <a:chExt cx="1828800" cy="685800"/>
            </a:xfrm>
          </p:grpSpPr>
          <p:sp>
            <p:nvSpPr>
              <p:cNvPr id="219" name="Plaque 218"/>
              <p:cNvSpPr/>
              <p:nvPr/>
            </p:nvSpPr>
            <p:spPr>
              <a:xfrm>
                <a:off x="16002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Plaque 219"/>
              <p:cNvSpPr/>
              <p:nvPr/>
            </p:nvSpPr>
            <p:spPr>
              <a:xfrm>
                <a:off x="1066800" y="49530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Plaque 220"/>
              <p:cNvSpPr/>
              <p:nvPr/>
            </p:nvSpPr>
            <p:spPr>
              <a:xfrm>
                <a:off x="533400" y="5105400"/>
                <a:ext cx="762000" cy="533400"/>
              </a:xfrm>
              <a:prstGeom prst="plaque">
                <a:avLst>
                  <a:gd name="adj" fmla="val 48810"/>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1">
            <a:extLst>
              <a:ext uri="{FF2B5EF4-FFF2-40B4-BE49-F238E27FC236}">
                <a16:creationId xmlns:a16="http://schemas.microsoft.com/office/drawing/2014/main" id="{5B9A608E-0F0A-13D8-5C04-8E2804E75489}"/>
              </a:ext>
            </a:extLst>
          </p:cNvPr>
          <p:cNvGrpSpPr/>
          <p:nvPr/>
        </p:nvGrpSpPr>
        <p:grpSpPr>
          <a:xfrm>
            <a:off x="2104635" y="865115"/>
            <a:ext cx="523009" cy="1045748"/>
            <a:chOff x="4543890" y="1066801"/>
            <a:chExt cx="1552110" cy="3124198"/>
          </a:xfrm>
        </p:grpSpPr>
        <p:sp>
          <p:nvSpPr>
            <p:cNvPr id="3" name="Cloud 2">
              <a:extLst>
                <a:ext uri="{FF2B5EF4-FFF2-40B4-BE49-F238E27FC236}">
                  <a16:creationId xmlns:a16="http://schemas.microsoft.com/office/drawing/2014/main" id="{16D9188C-4E96-5463-4A8F-E9E2266D44E9}"/>
                </a:ext>
              </a:extLst>
            </p:cNvPr>
            <p:cNvSpPr/>
            <p:nvPr/>
          </p:nvSpPr>
          <p:spPr>
            <a:xfrm rot="365569">
              <a:off x="4755675" y="1390098"/>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43F4FA5-2CC9-0863-4BA4-4ABB3CE05490}"/>
                </a:ext>
              </a:extLst>
            </p:cNvPr>
            <p:cNvSpPr/>
            <p:nvPr/>
          </p:nvSpPr>
          <p:spPr>
            <a:xfrm rot="6128217">
              <a:off x="5396330" y="38760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0FB2B6A-4508-2698-0810-F2B1EA467B77}"/>
                </a:ext>
              </a:extLst>
            </p:cNvPr>
            <p:cNvSpPr/>
            <p:nvPr/>
          </p:nvSpPr>
          <p:spPr>
            <a:xfrm rot="4472555">
              <a:off x="5054505" y="38663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11565D72-6317-D9A4-5723-B259E022108A}"/>
                </a:ext>
              </a:extLst>
            </p:cNvPr>
            <p:cNvSpPr/>
            <p:nvPr/>
          </p:nvSpPr>
          <p:spPr>
            <a:xfrm>
              <a:off x="4772378" y="2276311"/>
              <a:ext cx="1177462" cy="175080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068C78FA-9092-0DC8-0BEF-CA0DEFA43158}"/>
                </a:ext>
              </a:extLst>
            </p:cNvPr>
            <p:cNvSpPr/>
            <p:nvPr/>
          </p:nvSpPr>
          <p:spPr>
            <a:xfrm rot="610840">
              <a:off x="4879605" y="2223322"/>
              <a:ext cx="311919" cy="178397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B645759-3D67-BB5C-5F77-AFC5906747A2}"/>
                </a:ext>
              </a:extLst>
            </p:cNvPr>
            <p:cNvSpPr/>
            <p:nvPr/>
          </p:nvSpPr>
          <p:spPr>
            <a:xfrm rot="2901859">
              <a:off x="4644386" y="2837189"/>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2883FF5-EFB7-86E8-8812-2CFCACF5BA0B}"/>
                </a:ext>
              </a:extLst>
            </p:cNvPr>
            <p:cNvSpPr/>
            <p:nvPr/>
          </p:nvSpPr>
          <p:spPr>
            <a:xfrm rot="20226769">
              <a:off x="5824278" y="28352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68A799B9-3F74-6D6F-FE54-F9F3A8834E58}"/>
                </a:ext>
              </a:extLst>
            </p:cNvPr>
            <p:cNvSpPr/>
            <p:nvPr/>
          </p:nvSpPr>
          <p:spPr>
            <a:xfrm rot="1442139">
              <a:off x="4728285" y="2181744"/>
              <a:ext cx="377461"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956279F4-C35E-C118-0ADB-6B004830775D}"/>
                </a:ext>
              </a:extLst>
            </p:cNvPr>
            <p:cNvSpPr/>
            <p:nvPr/>
          </p:nvSpPr>
          <p:spPr>
            <a:xfrm rot="20249249">
              <a:off x="5625963" y="2172731"/>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41">
              <a:extLst>
                <a:ext uri="{FF2B5EF4-FFF2-40B4-BE49-F238E27FC236}">
                  <a16:creationId xmlns:a16="http://schemas.microsoft.com/office/drawing/2014/main" id="{D9539D09-A863-5B70-1D82-48FFBB64B627}"/>
                </a:ext>
              </a:extLst>
            </p:cNvPr>
            <p:cNvGrpSpPr/>
            <p:nvPr/>
          </p:nvGrpSpPr>
          <p:grpSpPr>
            <a:xfrm>
              <a:off x="4953000" y="2133599"/>
              <a:ext cx="851881" cy="1870857"/>
              <a:chOff x="6327583" y="3173375"/>
              <a:chExt cx="1142159" cy="1658222"/>
            </a:xfrm>
          </p:grpSpPr>
          <p:sp>
            <p:nvSpPr>
              <p:cNvPr id="242" name="Trapezoid 241">
                <a:extLst>
                  <a:ext uri="{FF2B5EF4-FFF2-40B4-BE49-F238E27FC236}">
                    <a16:creationId xmlns:a16="http://schemas.microsoft.com/office/drawing/2014/main" id="{23F8109A-844A-D6BE-31A5-D0EB8C286574}"/>
                  </a:ext>
                </a:extLst>
              </p:cNvPr>
              <p:cNvSpPr/>
              <p:nvPr/>
            </p:nvSpPr>
            <p:spPr>
              <a:xfrm rot="21277925">
                <a:off x="7051537" y="3250380"/>
                <a:ext cx="418205" cy="1581217"/>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oon 242">
                <a:extLst>
                  <a:ext uri="{FF2B5EF4-FFF2-40B4-BE49-F238E27FC236}">
                    <a16:creationId xmlns:a16="http://schemas.microsoft.com/office/drawing/2014/main" id="{2F01219E-A989-EA40-12CD-575395FFEBA4}"/>
                  </a:ext>
                </a:extLst>
              </p:cNvPr>
              <p:cNvSpPr/>
              <p:nvPr/>
            </p:nvSpPr>
            <p:spPr>
              <a:xfrm rot="15844898">
                <a:off x="6498264" y="3033745"/>
                <a:ext cx="711340" cy="990600"/>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oon 243">
                <a:extLst>
                  <a:ext uri="{FF2B5EF4-FFF2-40B4-BE49-F238E27FC236}">
                    <a16:creationId xmlns:a16="http://schemas.microsoft.com/office/drawing/2014/main" id="{3500E0FD-B9A5-D2BD-0812-4F88B63330F9}"/>
                  </a:ext>
                </a:extLst>
              </p:cNvPr>
              <p:cNvSpPr/>
              <p:nvPr/>
            </p:nvSpPr>
            <p:spPr>
              <a:xfrm rot="16400088">
                <a:off x="6556621" y="3146096"/>
                <a:ext cx="524331" cy="982407"/>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Moon 244">
                <a:extLst>
                  <a:ext uri="{FF2B5EF4-FFF2-40B4-BE49-F238E27FC236}">
                    <a16:creationId xmlns:a16="http://schemas.microsoft.com/office/drawing/2014/main" id="{2C011323-75C2-4A17-A1AC-92895B2EBBC8}"/>
                  </a:ext>
                </a:extLst>
              </p:cNvPr>
              <p:cNvSpPr/>
              <p:nvPr/>
            </p:nvSpPr>
            <p:spPr>
              <a:xfrm rot="16400088">
                <a:off x="6670250" y="3192443"/>
                <a:ext cx="298887" cy="970159"/>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6" name="Oval 235">
              <a:extLst>
                <a:ext uri="{FF2B5EF4-FFF2-40B4-BE49-F238E27FC236}">
                  <a16:creationId xmlns:a16="http://schemas.microsoft.com/office/drawing/2014/main" id="{E2DB0AAF-984B-A2E4-2BDA-E0363F36EABE}"/>
                </a:ext>
              </a:extLst>
            </p:cNvPr>
            <p:cNvSpPr/>
            <p:nvPr/>
          </p:nvSpPr>
          <p:spPr>
            <a:xfrm>
              <a:off x="4890452" y="1295400"/>
              <a:ext cx="860453" cy="11791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Cloud 236">
              <a:extLst>
                <a:ext uri="{FF2B5EF4-FFF2-40B4-BE49-F238E27FC236}">
                  <a16:creationId xmlns:a16="http://schemas.microsoft.com/office/drawing/2014/main" id="{6CD52A2A-8B4C-F4D2-8CCC-63AA871F5F7C}"/>
                </a:ext>
              </a:extLst>
            </p:cNvPr>
            <p:cNvSpPr/>
            <p:nvPr/>
          </p:nvSpPr>
          <p:spPr>
            <a:xfrm rot="19570029">
              <a:off x="5562600" y="1371600"/>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ounded Rectangle 161">
              <a:extLst>
                <a:ext uri="{FF2B5EF4-FFF2-40B4-BE49-F238E27FC236}">
                  <a16:creationId xmlns:a16="http://schemas.microsoft.com/office/drawing/2014/main" id="{B441035F-18CA-6402-3506-5B46E39EEF05}"/>
                </a:ext>
              </a:extLst>
            </p:cNvPr>
            <p:cNvSpPr/>
            <p:nvPr/>
          </p:nvSpPr>
          <p:spPr>
            <a:xfrm>
              <a:off x="4800600" y="1371600"/>
              <a:ext cx="996313" cy="170311"/>
            </a:xfrm>
            <a:prstGeom prst="roundRect">
              <a:avLst>
                <a:gd name="adj" fmla="val 5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162">
              <a:extLst>
                <a:ext uri="{FF2B5EF4-FFF2-40B4-BE49-F238E27FC236}">
                  <a16:creationId xmlns:a16="http://schemas.microsoft.com/office/drawing/2014/main" id="{701E77CD-ABDE-675E-68AF-61BE5E2F37AF}"/>
                </a:ext>
              </a:extLst>
            </p:cNvPr>
            <p:cNvSpPr/>
            <p:nvPr/>
          </p:nvSpPr>
          <p:spPr>
            <a:xfrm rot="5400000">
              <a:off x="5127346" y="740054"/>
              <a:ext cx="333136" cy="986629"/>
            </a:xfrm>
            <a:prstGeom prst="roundRect">
              <a:avLst>
                <a:gd name="adj" fmla="val 50000"/>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Cloud 239">
              <a:extLst>
                <a:ext uri="{FF2B5EF4-FFF2-40B4-BE49-F238E27FC236}">
                  <a16:creationId xmlns:a16="http://schemas.microsoft.com/office/drawing/2014/main" id="{66D62183-04D6-1BF6-F984-90655A6D5070}"/>
                </a:ext>
              </a:extLst>
            </p:cNvPr>
            <p:cNvSpPr/>
            <p:nvPr/>
          </p:nvSpPr>
          <p:spPr>
            <a:xfrm rot="15781698">
              <a:off x="5062944" y="1935243"/>
              <a:ext cx="478051" cy="64467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BE3319B7-585F-28F7-4C5D-7D4C593D6DEC}"/>
                </a:ext>
              </a:extLst>
            </p:cNvPr>
            <p:cNvSpPr/>
            <p:nvPr/>
          </p:nvSpPr>
          <p:spPr>
            <a:xfrm>
              <a:off x="5126182" y="2133600"/>
              <a:ext cx="284018" cy="1047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94">
            <a:extLst>
              <a:ext uri="{FF2B5EF4-FFF2-40B4-BE49-F238E27FC236}">
                <a16:creationId xmlns:a16="http://schemas.microsoft.com/office/drawing/2014/main" id="{7D3E1C84-D404-31B9-2066-2B6E8B94377E}"/>
              </a:ext>
            </a:extLst>
          </p:cNvPr>
          <p:cNvGrpSpPr/>
          <p:nvPr/>
        </p:nvGrpSpPr>
        <p:grpSpPr>
          <a:xfrm>
            <a:off x="131538" y="859094"/>
            <a:ext cx="474664" cy="1034090"/>
            <a:chOff x="4405860" y="139189"/>
            <a:chExt cx="2861871" cy="6475262"/>
          </a:xfrm>
        </p:grpSpPr>
        <p:grpSp>
          <p:nvGrpSpPr>
            <p:cNvPr id="247" name="Group 86">
              <a:extLst>
                <a:ext uri="{FF2B5EF4-FFF2-40B4-BE49-F238E27FC236}">
                  <a16:creationId xmlns:a16="http://schemas.microsoft.com/office/drawing/2014/main" id="{0245A000-7693-13CC-A6F6-7C9D2279F9E6}"/>
                </a:ext>
              </a:extLst>
            </p:cNvPr>
            <p:cNvGrpSpPr/>
            <p:nvPr/>
          </p:nvGrpSpPr>
          <p:grpSpPr>
            <a:xfrm rot="2107423">
              <a:off x="4802579" y="139189"/>
              <a:ext cx="743864" cy="1806453"/>
              <a:chOff x="7696200" y="914400"/>
              <a:chExt cx="685800" cy="2438400"/>
            </a:xfrm>
          </p:grpSpPr>
          <p:sp>
            <p:nvSpPr>
              <p:cNvPr id="287" name="Moon 286">
                <a:extLst>
                  <a:ext uri="{FF2B5EF4-FFF2-40B4-BE49-F238E27FC236}">
                    <a16:creationId xmlns:a16="http://schemas.microsoft.com/office/drawing/2014/main" id="{C72F213E-93BF-C7E6-B8B0-12449598F22C}"/>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93237B01-6745-D862-3FF6-E18B1D98D498}"/>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Moon 288">
                <a:extLst>
                  <a:ext uri="{FF2B5EF4-FFF2-40B4-BE49-F238E27FC236}">
                    <a16:creationId xmlns:a16="http://schemas.microsoft.com/office/drawing/2014/main" id="{334E87C6-A2D9-0991-A26C-E8DE5FDF7102}"/>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DD53D4F6-222E-5F67-0829-9ECCE4E6574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87">
              <a:extLst>
                <a:ext uri="{FF2B5EF4-FFF2-40B4-BE49-F238E27FC236}">
                  <a16:creationId xmlns:a16="http://schemas.microsoft.com/office/drawing/2014/main" id="{7E4D5D00-C1B3-0130-54B5-AB5D3E09F310}"/>
                </a:ext>
              </a:extLst>
            </p:cNvPr>
            <p:cNvGrpSpPr/>
            <p:nvPr/>
          </p:nvGrpSpPr>
          <p:grpSpPr>
            <a:xfrm rot="19262140" flipH="1">
              <a:off x="6126313" y="231425"/>
              <a:ext cx="743864" cy="1645187"/>
              <a:chOff x="7696200" y="914400"/>
              <a:chExt cx="685800" cy="2438400"/>
            </a:xfrm>
          </p:grpSpPr>
          <p:sp>
            <p:nvSpPr>
              <p:cNvPr id="283" name="Moon 282">
                <a:extLst>
                  <a:ext uri="{FF2B5EF4-FFF2-40B4-BE49-F238E27FC236}">
                    <a16:creationId xmlns:a16="http://schemas.microsoft.com/office/drawing/2014/main" id="{ED8772DF-E7AE-25A8-BE3B-AA8C2A0D6116}"/>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a:extLst>
                  <a:ext uri="{FF2B5EF4-FFF2-40B4-BE49-F238E27FC236}">
                    <a16:creationId xmlns:a16="http://schemas.microsoft.com/office/drawing/2014/main" id="{9950B267-ED4B-08C3-DB52-0DBB7D67CEBF}"/>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67122E2B-109E-CC82-F3C6-0011A172CA30}"/>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11F21617-94ED-664F-5640-A33E817CA18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9" name="Group 47">
              <a:extLst>
                <a:ext uri="{FF2B5EF4-FFF2-40B4-BE49-F238E27FC236}">
                  <a16:creationId xmlns:a16="http://schemas.microsoft.com/office/drawing/2014/main" id="{2E484835-0A38-650A-020E-4018178D5D62}"/>
                </a:ext>
              </a:extLst>
            </p:cNvPr>
            <p:cNvGrpSpPr/>
            <p:nvPr/>
          </p:nvGrpSpPr>
          <p:grpSpPr>
            <a:xfrm rot="562843">
              <a:off x="5697438" y="5840305"/>
              <a:ext cx="666047" cy="774146"/>
              <a:chOff x="6106804" y="4039302"/>
              <a:chExt cx="666047" cy="774146"/>
            </a:xfrm>
          </p:grpSpPr>
          <p:sp>
            <p:nvSpPr>
              <p:cNvPr id="280" name="Oval 279">
                <a:extLst>
                  <a:ext uri="{FF2B5EF4-FFF2-40B4-BE49-F238E27FC236}">
                    <a16:creationId xmlns:a16="http://schemas.microsoft.com/office/drawing/2014/main" id="{477CB7E5-AF5C-B5AF-4019-A32A227E52B2}"/>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a:extLst>
                  <a:ext uri="{FF2B5EF4-FFF2-40B4-BE49-F238E27FC236}">
                    <a16:creationId xmlns:a16="http://schemas.microsoft.com/office/drawing/2014/main" id="{1B26AE91-69B2-685F-CAF6-EBE6E8090DB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F57AD7D9-E563-285E-EF6B-B8D63F5F566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0" name="Group 47">
              <a:extLst>
                <a:ext uri="{FF2B5EF4-FFF2-40B4-BE49-F238E27FC236}">
                  <a16:creationId xmlns:a16="http://schemas.microsoft.com/office/drawing/2014/main" id="{CB9A5088-4DED-ACC3-FA38-D5659E780812}"/>
                </a:ext>
              </a:extLst>
            </p:cNvPr>
            <p:cNvGrpSpPr/>
            <p:nvPr/>
          </p:nvGrpSpPr>
          <p:grpSpPr>
            <a:xfrm rot="2613352">
              <a:off x="5128037" y="5761712"/>
              <a:ext cx="666047" cy="774146"/>
              <a:chOff x="6106804" y="4039302"/>
              <a:chExt cx="666047" cy="774146"/>
            </a:xfrm>
          </p:grpSpPr>
          <p:sp>
            <p:nvSpPr>
              <p:cNvPr id="277" name="Oval 276">
                <a:extLst>
                  <a:ext uri="{FF2B5EF4-FFF2-40B4-BE49-F238E27FC236}">
                    <a16:creationId xmlns:a16="http://schemas.microsoft.com/office/drawing/2014/main" id="{F4E88981-B336-C6ED-8D8E-5D2C181C8873}"/>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470CF67E-F184-35DD-C08D-AC87B697FC7B}"/>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279AAF59-17C4-EFBF-3376-F14D85D5B1FA}"/>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1" name="Oval 250">
              <a:extLst>
                <a:ext uri="{FF2B5EF4-FFF2-40B4-BE49-F238E27FC236}">
                  <a16:creationId xmlns:a16="http://schemas.microsoft.com/office/drawing/2014/main" id="{65BB08D1-EB61-ECE8-545E-BB646540648E}"/>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C06D23EA-84D8-C1D1-5841-E5FE9EB278CE}"/>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a:extLst>
                <a:ext uri="{FF2B5EF4-FFF2-40B4-BE49-F238E27FC236}">
                  <a16:creationId xmlns:a16="http://schemas.microsoft.com/office/drawing/2014/main" id="{EAA40B25-2C19-984A-8A56-E8C17F21C900}"/>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a:extLst>
                <a:ext uri="{FF2B5EF4-FFF2-40B4-BE49-F238E27FC236}">
                  <a16:creationId xmlns:a16="http://schemas.microsoft.com/office/drawing/2014/main" id="{80412D17-AFBF-5740-FB04-AFC944AAE6B2}"/>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a:extLst>
                <a:ext uri="{FF2B5EF4-FFF2-40B4-BE49-F238E27FC236}">
                  <a16:creationId xmlns:a16="http://schemas.microsoft.com/office/drawing/2014/main" id="{FD7A5AC6-CAA2-F3D4-4550-669A12CE61FF}"/>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a:extLst>
                <a:ext uri="{FF2B5EF4-FFF2-40B4-BE49-F238E27FC236}">
                  <a16:creationId xmlns:a16="http://schemas.microsoft.com/office/drawing/2014/main" id="{94CF5F3E-DDD1-5746-A4F8-C1C330F8B773}"/>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a:extLst>
                <a:ext uri="{FF2B5EF4-FFF2-40B4-BE49-F238E27FC236}">
                  <a16:creationId xmlns:a16="http://schemas.microsoft.com/office/drawing/2014/main" id="{73302856-7BFE-CAA6-8E89-FC6A079E640A}"/>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a:extLst>
                <a:ext uri="{FF2B5EF4-FFF2-40B4-BE49-F238E27FC236}">
                  <a16:creationId xmlns:a16="http://schemas.microsoft.com/office/drawing/2014/main" id="{002F9A20-73B5-F291-41EF-4574D4817AEB}"/>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8A653A21-19F3-3EA2-FF72-DDAB0987BDEA}"/>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A64B1676-075E-A90B-31A4-33788F3498D7}"/>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1" name="Group 57">
              <a:extLst>
                <a:ext uri="{FF2B5EF4-FFF2-40B4-BE49-F238E27FC236}">
                  <a16:creationId xmlns:a16="http://schemas.microsoft.com/office/drawing/2014/main" id="{B8F0FFAE-729E-3260-EDB2-27D60C2E8550}"/>
                </a:ext>
              </a:extLst>
            </p:cNvPr>
            <p:cNvGrpSpPr/>
            <p:nvPr/>
          </p:nvGrpSpPr>
          <p:grpSpPr>
            <a:xfrm>
              <a:off x="4953000" y="5334000"/>
              <a:ext cx="1828800" cy="609600"/>
              <a:chOff x="1371600" y="3962400"/>
              <a:chExt cx="6705600" cy="2057400"/>
            </a:xfrm>
          </p:grpSpPr>
          <p:grpSp>
            <p:nvGrpSpPr>
              <p:cNvPr id="265" name="Group 195">
                <a:extLst>
                  <a:ext uri="{FF2B5EF4-FFF2-40B4-BE49-F238E27FC236}">
                    <a16:creationId xmlns:a16="http://schemas.microsoft.com/office/drawing/2014/main" id="{F603B4CE-B8E9-B81D-8EFD-87643469DCFB}"/>
                  </a:ext>
                </a:extLst>
              </p:cNvPr>
              <p:cNvGrpSpPr/>
              <p:nvPr/>
            </p:nvGrpSpPr>
            <p:grpSpPr>
              <a:xfrm>
                <a:off x="1371600" y="3962400"/>
                <a:ext cx="1676400" cy="2057400"/>
                <a:chOff x="1371600" y="3962400"/>
                <a:chExt cx="1676400" cy="2057400"/>
              </a:xfrm>
            </p:grpSpPr>
            <p:sp>
              <p:nvSpPr>
                <p:cNvPr id="275" name="Right Arrow Callout 111">
                  <a:extLst>
                    <a:ext uri="{FF2B5EF4-FFF2-40B4-BE49-F238E27FC236}">
                      <a16:creationId xmlns:a16="http://schemas.microsoft.com/office/drawing/2014/main" id="{3E341CA9-075E-08AD-8DC3-7551D272A3D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Quad Arrow 112">
                  <a:extLst>
                    <a:ext uri="{FF2B5EF4-FFF2-40B4-BE49-F238E27FC236}">
                      <a16:creationId xmlns:a16="http://schemas.microsoft.com/office/drawing/2014/main" id="{31CB5BCF-BE6C-97BD-8AE9-44D3CA124E7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6" name="Group 196">
                <a:extLst>
                  <a:ext uri="{FF2B5EF4-FFF2-40B4-BE49-F238E27FC236}">
                    <a16:creationId xmlns:a16="http://schemas.microsoft.com/office/drawing/2014/main" id="{E01C911D-B4B0-C1C9-A0A2-66DC873F5EDE}"/>
                  </a:ext>
                </a:extLst>
              </p:cNvPr>
              <p:cNvGrpSpPr/>
              <p:nvPr/>
            </p:nvGrpSpPr>
            <p:grpSpPr>
              <a:xfrm>
                <a:off x="3048000" y="3962400"/>
                <a:ext cx="1676400" cy="2057400"/>
                <a:chOff x="1371600" y="3962400"/>
                <a:chExt cx="1676400" cy="2057400"/>
              </a:xfrm>
            </p:grpSpPr>
            <p:sp>
              <p:nvSpPr>
                <p:cNvPr id="273" name="Right Arrow Callout 109">
                  <a:extLst>
                    <a:ext uri="{FF2B5EF4-FFF2-40B4-BE49-F238E27FC236}">
                      <a16:creationId xmlns:a16="http://schemas.microsoft.com/office/drawing/2014/main" id="{D48FC58C-A885-7F16-7992-D3EC0F90126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Quad Arrow 110">
                  <a:extLst>
                    <a:ext uri="{FF2B5EF4-FFF2-40B4-BE49-F238E27FC236}">
                      <a16:creationId xmlns:a16="http://schemas.microsoft.com/office/drawing/2014/main" id="{8316363F-1505-7568-43D8-E191745DE27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7" name="Group 199">
                <a:extLst>
                  <a:ext uri="{FF2B5EF4-FFF2-40B4-BE49-F238E27FC236}">
                    <a16:creationId xmlns:a16="http://schemas.microsoft.com/office/drawing/2014/main" id="{C6D7FFCB-D7F7-5E8F-F868-288420584C96}"/>
                  </a:ext>
                </a:extLst>
              </p:cNvPr>
              <p:cNvGrpSpPr/>
              <p:nvPr/>
            </p:nvGrpSpPr>
            <p:grpSpPr>
              <a:xfrm>
                <a:off x="4724400" y="3962400"/>
                <a:ext cx="1676400" cy="2057400"/>
                <a:chOff x="1371600" y="3962400"/>
                <a:chExt cx="1676400" cy="2057400"/>
              </a:xfrm>
            </p:grpSpPr>
            <p:sp>
              <p:nvSpPr>
                <p:cNvPr id="271" name="Right Arrow Callout 107">
                  <a:extLst>
                    <a:ext uri="{FF2B5EF4-FFF2-40B4-BE49-F238E27FC236}">
                      <a16:creationId xmlns:a16="http://schemas.microsoft.com/office/drawing/2014/main" id="{D091E398-72E2-E504-D069-9E70AC8D429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Quad Arrow 108">
                  <a:extLst>
                    <a:ext uri="{FF2B5EF4-FFF2-40B4-BE49-F238E27FC236}">
                      <a16:creationId xmlns:a16="http://schemas.microsoft.com/office/drawing/2014/main" id="{7F8EAA46-8B81-E2DC-F2E8-3B8600105704}"/>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8" name="Group 202">
                <a:extLst>
                  <a:ext uri="{FF2B5EF4-FFF2-40B4-BE49-F238E27FC236}">
                    <a16:creationId xmlns:a16="http://schemas.microsoft.com/office/drawing/2014/main" id="{7963EF87-A110-C35D-E294-5DB51B7BFE09}"/>
                  </a:ext>
                </a:extLst>
              </p:cNvPr>
              <p:cNvGrpSpPr/>
              <p:nvPr/>
            </p:nvGrpSpPr>
            <p:grpSpPr>
              <a:xfrm>
                <a:off x="6400800" y="3962400"/>
                <a:ext cx="1676400" cy="2057400"/>
                <a:chOff x="1371600" y="3962400"/>
                <a:chExt cx="1676400" cy="2057400"/>
              </a:xfrm>
            </p:grpSpPr>
            <p:sp>
              <p:nvSpPr>
                <p:cNvPr id="269" name="Right Arrow Callout 105">
                  <a:extLst>
                    <a:ext uri="{FF2B5EF4-FFF2-40B4-BE49-F238E27FC236}">
                      <a16:creationId xmlns:a16="http://schemas.microsoft.com/office/drawing/2014/main" id="{37C083E4-F0EA-208A-490F-2DF883E15B0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Quad Arrow 106">
                  <a:extLst>
                    <a:ext uri="{FF2B5EF4-FFF2-40B4-BE49-F238E27FC236}">
                      <a16:creationId xmlns:a16="http://schemas.microsoft.com/office/drawing/2014/main" id="{F222AD0A-AF17-CFE3-1510-CE1FC2F7FD1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2" name="Cloud 261">
              <a:extLst>
                <a:ext uri="{FF2B5EF4-FFF2-40B4-BE49-F238E27FC236}">
                  <a16:creationId xmlns:a16="http://schemas.microsoft.com/office/drawing/2014/main" id="{53180132-CD2E-5255-3D87-387B23FEE229}"/>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lowchart: Delay 262">
              <a:extLst>
                <a:ext uri="{FF2B5EF4-FFF2-40B4-BE49-F238E27FC236}">
                  <a16:creationId xmlns:a16="http://schemas.microsoft.com/office/drawing/2014/main" id="{4497F498-CA16-BF16-0062-938724E5E1E7}"/>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D1A8CFD2-04D2-060A-D2A8-9CE5875F85D5}"/>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 290">
            <a:extLst>
              <a:ext uri="{FF2B5EF4-FFF2-40B4-BE49-F238E27FC236}">
                <a16:creationId xmlns:a16="http://schemas.microsoft.com/office/drawing/2014/main" id="{08588A56-7B76-E3DE-53C7-AF534C30FA54}"/>
              </a:ext>
            </a:extLst>
          </p:cNvPr>
          <p:cNvGrpSpPr/>
          <p:nvPr/>
        </p:nvGrpSpPr>
        <p:grpSpPr>
          <a:xfrm>
            <a:off x="3012809" y="687013"/>
            <a:ext cx="501238" cy="1238771"/>
            <a:chOff x="3429000" y="1066800"/>
            <a:chExt cx="1524000" cy="3766449"/>
          </a:xfrm>
        </p:grpSpPr>
        <p:grpSp>
          <p:nvGrpSpPr>
            <p:cNvPr id="292" name="Group 49">
              <a:extLst>
                <a:ext uri="{FF2B5EF4-FFF2-40B4-BE49-F238E27FC236}">
                  <a16:creationId xmlns:a16="http://schemas.microsoft.com/office/drawing/2014/main" id="{AE1894AC-6666-A400-1F4A-B3A05A4F5A87}"/>
                </a:ext>
              </a:extLst>
            </p:cNvPr>
            <p:cNvGrpSpPr/>
            <p:nvPr/>
          </p:nvGrpSpPr>
          <p:grpSpPr>
            <a:xfrm rot="9550070">
              <a:off x="4213978" y="4219465"/>
              <a:ext cx="304800" cy="613784"/>
              <a:chOff x="1295400" y="4546730"/>
              <a:chExt cx="409568" cy="689984"/>
            </a:xfrm>
          </p:grpSpPr>
          <p:sp>
            <p:nvSpPr>
              <p:cNvPr id="340" name="Oval 339">
                <a:extLst>
                  <a:ext uri="{FF2B5EF4-FFF2-40B4-BE49-F238E27FC236}">
                    <a16:creationId xmlns:a16="http://schemas.microsoft.com/office/drawing/2014/main" id="{CD567BCC-91F8-7DDD-D28A-C079AB64B933}"/>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a:extLst>
                  <a:ext uri="{FF2B5EF4-FFF2-40B4-BE49-F238E27FC236}">
                    <a16:creationId xmlns:a16="http://schemas.microsoft.com/office/drawing/2014/main" id="{F6341D9D-E9DC-9FA5-B224-EB3E2DE3AE85}"/>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42">
              <a:extLst>
                <a:ext uri="{FF2B5EF4-FFF2-40B4-BE49-F238E27FC236}">
                  <a16:creationId xmlns:a16="http://schemas.microsoft.com/office/drawing/2014/main" id="{9D3318A6-C9BC-B088-82DE-366C5AF8FB0B}"/>
                </a:ext>
              </a:extLst>
            </p:cNvPr>
            <p:cNvGrpSpPr/>
            <p:nvPr/>
          </p:nvGrpSpPr>
          <p:grpSpPr>
            <a:xfrm rot="15885139">
              <a:off x="3977145" y="4210668"/>
              <a:ext cx="304800" cy="613784"/>
              <a:chOff x="1295400" y="4546730"/>
              <a:chExt cx="409568" cy="689984"/>
            </a:xfrm>
          </p:grpSpPr>
          <p:sp>
            <p:nvSpPr>
              <p:cNvPr id="338" name="Oval 5">
                <a:extLst>
                  <a:ext uri="{FF2B5EF4-FFF2-40B4-BE49-F238E27FC236}">
                    <a16:creationId xmlns:a16="http://schemas.microsoft.com/office/drawing/2014/main" id="{C37757DD-E0EC-79F4-E045-A2577EF1F06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FF42AEBA-F54D-DB4F-FEEF-C687DAB253E6}"/>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4" name="Trapezoid 293">
              <a:extLst>
                <a:ext uri="{FF2B5EF4-FFF2-40B4-BE49-F238E27FC236}">
                  <a16:creationId xmlns:a16="http://schemas.microsoft.com/office/drawing/2014/main" id="{A9D32A54-2554-C39B-9CE4-F7ED5E6E6B22}"/>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a:extLst>
                <a:ext uri="{FF2B5EF4-FFF2-40B4-BE49-F238E27FC236}">
                  <a16:creationId xmlns:a16="http://schemas.microsoft.com/office/drawing/2014/main" id="{8C590824-34BF-A511-6454-EAD17284660B}"/>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2ED2C4E4-8DF2-73B6-AE32-31BCC42AF8C7}"/>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Trapezoid 296">
              <a:extLst>
                <a:ext uri="{FF2B5EF4-FFF2-40B4-BE49-F238E27FC236}">
                  <a16:creationId xmlns:a16="http://schemas.microsoft.com/office/drawing/2014/main" id="{B761C278-D3D3-6F4F-0A62-FF2F02D8DB44}"/>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a:extLst>
                <a:ext uri="{FF2B5EF4-FFF2-40B4-BE49-F238E27FC236}">
                  <a16:creationId xmlns:a16="http://schemas.microsoft.com/office/drawing/2014/main" id="{384CF003-CA4F-69A1-B744-8435B8D8EB45}"/>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a:extLst>
                <a:ext uri="{FF2B5EF4-FFF2-40B4-BE49-F238E27FC236}">
                  <a16:creationId xmlns:a16="http://schemas.microsoft.com/office/drawing/2014/main" id="{E52B90D7-539F-F2AC-6D1D-44AC995834D2}"/>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a:extLst>
                <a:ext uri="{FF2B5EF4-FFF2-40B4-BE49-F238E27FC236}">
                  <a16:creationId xmlns:a16="http://schemas.microsoft.com/office/drawing/2014/main" id="{254A8482-19EB-C026-7677-22808D46A41E}"/>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a:extLst>
                <a:ext uri="{FF2B5EF4-FFF2-40B4-BE49-F238E27FC236}">
                  <a16:creationId xmlns:a16="http://schemas.microsoft.com/office/drawing/2014/main" id="{F21BB11A-7AED-672E-9DB8-5A044EF4C9E7}"/>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F61786A0-4881-2750-1D26-52F09B2DD5D6}"/>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Trapezoid 302">
              <a:extLst>
                <a:ext uri="{FF2B5EF4-FFF2-40B4-BE49-F238E27FC236}">
                  <a16:creationId xmlns:a16="http://schemas.microsoft.com/office/drawing/2014/main" id="{6FA3BF4F-D96F-A7A6-CBE6-DD2A66C4303F}"/>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4" name="Group 31">
              <a:extLst>
                <a:ext uri="{FF2B5EF4-FFF2-40B4-BE49-F238E27FC236}">
                  <a16:creationId xmlns:a16="http://schemas.microsoft.com/office/drawing/2014/main" id="{86DF325F-2B26-6288-CE78-DE74AC40F30C}"/>
                </a:ext>
              </a:extLst>
            </p:cNvPr>
            <p:cNvGrpSpPr/>
            <p:nvPr/>
          </p:nvGrpSpPr>
          <p:grpSpPr>
            <a:xfrm rot="21151532">
              <a:off x="4409671" y="1410436"/>
              <a:ext cx="343204" cy="757299"/>
              <a:chOff x="1434718" y="4935165"/>
              <a:chExt cx="343204" cy="757299"/>
            </a:xfrm>
          </p:grpSpPr>
          <p:sp>
            <p:nvSpPr>
              <p:cNvPr id="335" name="Moon 334">
                <a:extLst>
                  <a:ext uri="{FF2B5EF4-FFF2-40B4-BE49-F238E27FC236}">
                    <a16:creationId xmlns:a16="http://schemas.microsoft.com/office/drawing/2014/main" id="{93AD3038-09D8-C847-FEB6-4B0C7FE93E5C}"/>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a:extLst>
                  <a:ext uri="{FF2B5EF4-FFF2-40B4-BE49-F238E27FC236}">
                    <a16:creationId xmlns:a16="http://schemas.microsoft.com/office/drawing/2014/main" id="{0642FB30-D723-8F33-73AB-5F15E1CDCD8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Moon 336">
                <a:extLst>
                  <a:ext uri="{FF2B5EF4-FFF2-40B4-BE49-F238E27FC236}">
                    <a16:creationId xmlns:a16="http://schemas.microsoft.com/office/drawing/2014/main" id="{45D7FD89-C495-138D-98F5-D42374FCA3B2}"/>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5" name="Group 29">
              <a:extLst>
                <a:ext uri="{FF2B5EF4-FFF2-40B4-BE49-F238E27FC236}">
                  <a16:creationId xmlns:a16="http://schemas.microsoft.com/office/drawing/2014/main" id="{D8380258-9EEC-DB39-6AF7-65E838D1B3E4}"/>
                </a:ext>
              </a:extLst>
            </p:cNvPr>
            <p:cNvGrpSpPr/>
            <p:nvPr/>
          </p:nvGrpSpPr>
          <p:grpSpPr>
            <a:xfrm rot="1653802">
              <a:off x="3690953" y="1480868"/>
              <a:ext cx="343204" cy="757299"/>
              <a:chOff x="1434718" y="4935165"/>
              <a:chExt cx="343204" cy="757299"/>
            </a:xfrm>
          </p:grpSpPr>
          <p:sp>
            <p:nvSpPr>
              <p:cNvPr id="332" name="Moon 331">
                <a:extLst>
                  <a:ext uri="{FF2B5EF4-FFF2-40B4-BE49-F238E27FC236}">
                    <a16:creationId xmlns:a16="http://schemas.microsoft.com/office/drawing/2014/main" id="{1760FB4C-92D5-0F3B-6DE7-6F090E3C1539}"/>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27">
                <a:extLst>
                  <a:ext uri="{FF2B5EF4-FFF2-40B4-BE49-F238E27FC236}">
                    <a16:creationId xmlns:a16="http://schemas.microsoft.com/office/drawing/2014/main" id="{C2E3B26F-0D95-499E-117E-B5FFF99F57F9}"/>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28">
                <a:extLst>
                  <a:ext uri="{FF2B5EF4-FFF2-40B4-BE49-F238E27FC236}">
                    <a16:creationId xmlns:a16="http://schemas.microsoft.com/office/drawing/2014/main" id="{1F9CA71B-717A-677A-3C39-63FACF69A44A}"/>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6" name="Oval 14">
              <a:extLst>
                <a:ext uri="{FF2B5EF4-FFF2-40B4-BE49-F238E27FC236}">
                  <a16:creationId xmlns:a16="http://schemas.microsoft.com/office/drawing/2014/main" id="{AAB9764C-F125-8287-83FD-E9A55460E2FB}"/>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306">
              <a:extLst>
                <a:ext uri="{FF2B5EF4-FFF2-40B4-BE49-F238E27FC236}">
                  <a16:creationId xmlns:a16="http://schemas.microsoft.com/office/drawing/2014/main" id="{3728DD6A-9BC3-232F-ACF4-2B420386C565}"/>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307">
              <a:extLst>
                <a:ext uri="{FF2B5EF4-FFF2-40B4-BE49-F238E27FC236}">
                  <a16:creationId xmlns:a16="http://schemas.microsoft.com/office/drawing/2014/main" id="{370EBFD9-3266-F814-DE5F-33EC4C0F8D5E}"/>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308">
              <a:extLst>
                <a:ext uri="{FF2B5EF4-FFF2-40B4-BE49-F238E27FC236}">
                  <a16:creationId xmlns:a16="http://schemas.microsoft.com/office/drawing/2014/main" id="{1972D2D8-D012-75BF-67B7-DC9FE3179732}"/>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Moon 309">
              <a:extLst>
                <a:ext uri="{FF2B5EF4-FFF2-40B4-BE49-F238E27FC236}">
                  <a16:creationId xmlns:a16="http://schemas.microsoft.com/office/drawing/2014/main" id="{86F0EEBE-2773-A788-1356-75993D492D79}"/>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oon 310">
              <a:extLst>
                <a:ext uri="{FF2B5EF4-FFF2-40B4-BE49-F238E27FC236}">
                  <a16:creationId xmlns:a16="http://schemas.microsoft.com/office/drawing/2014/main" id="{282FE8FA-D9B8-3C45-DF95-1736E965B6E3}"/>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Moon 311">
              <a:extLst>
                <a:ext uri="{FF2B5EF4-FFF2-40B4-BE49-F238E27FC236}">
                  <a16:creationId xmlns:a16="http://schemas.microsoft.com/office/drawing/2014/main" id="{9897AAA5-71F9-1CBE-5994-B854BD1515CC}"/>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Moon 312">
              <a:extLst>
                <a:ext uri="{FF2B5EF4-FFF2-40B4-BE49-F238E27FC236}">
                  <a16:creationId xmlns:a16="http://schemas.microsoft.com/office/drawing/2014/main" id="{74795CCB-7866-C8B7-0CE3-60D48922DE34}"/>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Moon 313">
              <a:extLst>
                <a:ext uri="{FF2B5EF4-FFF2-40B4-BE49-F238E27FC236}">
                  <a16:creationId xmlns:a16="http://schemas.microsoft.com/office/drawing/2014/main" id="{24EC23AC-F8B6-7E1F-7FD6-FAFC11B84AB4}"/>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Moon 314">
              <a:extLst>
                <a:ext uri="{FF2B5EF4-FFF2-40B4-BE49-F238E27FC236}">
                  <a16:creationId xmlns:a16="http://schemas.microsoft.com/office/drawing/2014/main" id="{09DEE760-4BD6-ABFC-9B71-761B8F79461C}"/>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Moon 315">
              <a:extLst>
                <a:ext uri="{FF2B5EF4-FFF2-40B4-BE49-F238E27FC236}">
                  <a16:creationId xmlns:a16="http://schemas.microsoft.com/office/drawing/2014/main" id="{4D3B2E42-AA87-A9F6-1D55-FB592196F9FD}"/>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7" name="Group 48">
              <a:extLst>
                <a:ext uri="{FF2B5EF4-FFF2-40B4-BE49-F238E27FC236}">
                  <a16:creationId xmlns:a16="http://schemas.microsoft.com/office/drawing/2014/main" id="{3BFC9241-7341-C35A-77E5-B9A4C2614D78}"/>
                </a:ext>
              </a:extLst>
            </p:cNvPr>
            <p:cNvGrpSpPr/>
            <p:nvPr/>
          </p:nvGrpSpPr>
          <p:grpSpPr>
            <a:xfrm>
              <a:off x="3890818" y="3982130"/>
              <a:ext cx="609600" cy="164123"/>
              <a:chOff x="553453" y="4798401"/>
              <a:chExt cx="1858183" cy="519282"/>
            </a:xfrm>
          </p:grpSpPr>
          <p:sp>
            <p:nvSpPr>
              <p:cNvPr id="327" name="Frame 326">
                <a:extLst>
                  <a:ext uri="{FF2B5EF4-FFF2-40B4-BE49-F238E27FC236}">
                    <a16:creationId xmlns:a16="http://schemas.microsoft.com/office/drawing/2014/main" id="{685CBFBF-A589-A41F-91FE-946028245B90}"/>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8" name="Frame 327">
                <a:extLst>
                  <a:ext uri="{FF2B5EF4-FFF2-40B4-BE49-F238E27FC236}">
                    <a16:creationId xmlns:a16="http://schemas.microsoft.com/office/drawing/2014/main" id="{01C7BE2C-D554-607B-FA02-750597900CE7}"/>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9" name="Frame 328">
                <a:extLst>
                  <a:ext uri="{FF2B5EF4-FFF2-40B4-BE49-F238E27FC236}">
                    <a16:creationId xmlns:a16="http://schemas.microsoft.com/office/drawing/2014/main" id="{309E2A6B-42B5-125E-0F9C-56DA949FB66B}"/>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0" name="Frame 329">
                <a:extLst>
                  <a:ext uri="{FF2B5EF4-FFF2-40B4-BE49-F238E27FC236}">
                    <a16:creationId xmlns:a16="http://schemas.microsoft.com/office/drawing/2014/main" id="{AB93E6CC-7BAF-6B51-90AB-84B7056481F0}"/>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1" name="Frame 330">
                <a:extLst>
                  <a:ext uri="{FF2B5EF4-FFF2-40B4-BE49-F238E27FC236}">
                    <a16:creationId xmlns:a16="http://schemas.microsoft.com/office/drawing/2014/main" id="{507EED9E-FA9F-D78A-ADEC-BE2FC9B1B70A}"/>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8" name="Group 53">
              <a:extLst>
                <a:ext uri="{FF2B5EF4-FFF2-40B4-BE49-F238E27FC236}">
                  <a16:creationId xmlns:a16="http://schemas.microsoft.com/office/drawing/2014/main" id="{3F254C16-81CB-1318-68AF-E3D3EED072DB}"/>
                </a:ext>
              </a:extLst>
            </p:cNvPr>
            <p:cNvGrpSpPr/>
            <p:nvPr/>
          </p:nvGrpSpPr>
          <p:grpSpPr>
            <a:xfrm rot="1653802">
              <a:off x="3691791" y="1315553"/>
              <a:ext cx="243277" cy="536804"/>
              <a:chOff x="1434718" y="4935165"/>
              <a:chExt cx="343204" cy="757299"/>
            </a:xfrm>
          </p:grpSpPr>
          <p:sp>
            <p:nvSpPr>
              <p:cNvPr id="324" name="Moon 323">
                <a:extLst>
                  <a:ext uri="{FF2B5EF4-FFF2-40B4-BE49-F238E27FC236}">
                    <a16:creationId xmlns:a16="http://schemas.microsoft.com/office/drawing/2014/main" id="{92D4F910-A6EF-5714-5D22-BDC0A71A28DC}"/>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Moon 324">
                <a:extLst>
                  <a:ext uri="{FF2B5EF4-FFF2-40B4-BE49-F238E27FC236}">
                    <a16:creationId xmlns:a16="http://schemas.microsoft.com/office/drawing/2014/main" id="{D861A586-169A-E176-FD99-66BEAF3768EF}"/>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Moon 325">
                <a:extLst>
                  <a:ext uri="{FF2B5EF4-FFF2-40B4-BE49-F238E27FC236}">
                    <a16:creationId xmlns:a16="http://schemas.microsoft.com/office/drawing/2014/main" id="{4ACFCFFD-D8A6-9B61-F5D6-CD6D5E71153D}"/>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57">
              <a:extLst>
                <a:ext uri="{FF2B5EF4-FFF2-40B4-BE49-F238E27FC236}">
                  <a16:creationId xmlns:a16="http://schemas.microsoft.com/office/drawing/2014/main" id="{F6366946-117C-4E3B-D96B-4FFB295272F9}"/>
                </a:ext>
              </a:extLst>
            </p:cNvPr>
            <p:cNvGrpSpPr/>
            <p:nvPr/>
          </p:nvGrpSpPr>
          <p:grpSpPr>
            <a:xfrm rot="20849912">
              <a:off x="4551016" y="1309696"/>
              <a:ext cx="243277" cy="536804"/>
              <a:chOff x="1434718" y="4935165"/>
              <a:chExt cx="343204" cy="757299"/>
            </a:xfrm>
          </p:grpSpPr>
          <p:sp>
            <p:nvSpPr>
              <p:cNvPr id="321" name="Moon 320">
                <a:extLst>
                  <a:ext uri="{FF2B5EF4-FFF2-40B4-BE49-F238E27FC236}">
                    <a16:creationId xmlns:a16="http://schemas.microsoft.com/office/drawing/2014/main" id="{E43D8AC3-E5D4-FBA5-CAB5-870B02BEE463}"/>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2" name="Moon 321">
                <a:extLst>
                  <a:ext uri="{FF2B5EF4-FFF2-40B4-BE49-F238E27FC236}">
                    <a16:creationId xmlns:a16="http://schemas.microsoft.com/office/drawing/2014/main" id="{B526D7CD-8722-6057-00DA-B5E2DE049F76}"/>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oon 322">
                <a:extLst>
                  <a:ext uri="{FF2B5EF4-FFF2-40B4-BE49-F238E27FC236}">
                    <a16:creationId xmlns:a16="http://schemas.microsoft.com/office/drawing/2014/main" id="{3A3DC746-A496-8DB6-E561-1FF83AE2EFF3}"/>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0" name="Rounded Rectangle 30">
              <a:extLst>
                <a:ext uri="{FF2B5EF4-FFF2-40B4-BE49-F238E27FC236}">
                  <a16:creationId xmlns:a16="http://schemas.microsoft.com/office/drawing/2014/main" id="{FF96CF47-3EF6-A9F2-5682-BD425C2CC569}"/>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2" name="Group 341">
            <a:extLst>
              <a:ext uri="{FF2B5EF4-FFF2-40B4-BE49-F238E27FC236}">
                <a16:creationId xmlns:a16="http://schemas.microsoft.com/office/drawing/2014/main" id="{EEBBA3F5-4DEF-D3C2-4DC9-25704F8FDCD6}"/>
              </a:ext>
            </a:extLst>
          </p:cNvPr>
          <p:cNvGrpSpPr/>
          <p:nvPr/>
        </p:nvGrpSpPr>
        <p:grpSpPr>
          <a:xfrm>
            <a:off x="5747507" y="552622"/>
            <a:ext cx="688316" cy="1240170"/>
            <a:chOff x="8076936" y="964108"/>
            <a:chExt cx="3008474" cy="5847474"/>
          </a:xfrm>
        </p:grpSpPr>
        <p:sp>
          <p:nvSpPr>
            <p:cNvPr id="343" name="Oval 342">
              <a:extLst>
                <a:ext uri="{FF2B5EF4-FFF2-40B4-BE49-F238E27FC236}">
                  <a16:creationId xmlns:a16="http://schemas.microsoft.com/office/drawing/2014/main" id="{0B62D655-2595-4177-9955-495FFC35D20E}"/>
                </a:ext>
              </a:extLst>
            </p:cNvPr>
            <p:cNvSpPr/>
            <p:nvPr/>
          </p:nvSpPr>
          <p:spPr>
            <a:xfrm rot="2648374">
              <a:off x="8958491" y="5513335"/>
              <a:ext cx="597325" cy="129824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C6C75A38-40B8-111C-58D6-36C5FADBD76B}"/>
                </a:ext>
              </a:extLst>
            </p:cNvPr>
            <p:cNvSpPr/>
            <p:nvPr/>
          </p:nvSpPr>
          <p:spPr>
            <a:xfrm rot="19444033">
              <a:off x="9676293" y="5485949"/>
              <a:ext cx="621455" cy="126674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629DD7F2-5A44-C3BD-EC48-52FAEDB709A0}"/>
                </a:ext>
              </a:extLst>
            </p:cNvPr>
            <p:cNvSpPr/>
            <p:nvPr/>
          </p:nvSpPr>
          <p:spPr>
            <a:xfrm>
              <a:off x="8311448" y="4126254"/>
              <a:ext cx="780621" cy="11602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8AF58680-A268-6978-8F11-0EBF358D3880}"/>
                </a:ext>
              </a:extLst>
            </p:cNvPr>
            <p:cNvSpPr/>
            <p:nvPr/>
          </p:nvSpPr>
          <p:spPr>
            <a:xfrm>
              <a:off x="10322940" y="4379923"/>
              <a:ext cx="558414" cy="9550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rapezoid 346">
              <a:extLst>
                <a:ext uri="{FF2B5EF4-FFF2-40B4-BE49-F238E27FC236}">
                  <a16:creationId xmlns:a16="http://schemas.microsoft.com/office/drawing/2014/main" id="{0EDBC804-6E37-AEF9-FF8B-D79CF6510DE2}"/>
                </a:ext>
              </a:extLst>
            </p:cNvPr>
            <p:cNvSpPr/>
            <p:nvPr/>
          </p:nvSpPr>
          <p:spPr>
            <a:xfrm>
              <a:off x="8776492" y="5386373"/>
              <a:ext cx="1639303" cy="657855"/>
            </a:xfrm>
            <a:prstGeom prst="trapezoid">
              <a:avLst>
                <a:gd name="adj" fmla="val 35984"/>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rapezoid 347">
              <a:extLst>
                <a:ext uri="{FF2B5EF4-FFF2-40B4-BE49-F238E27FC236}">
                  <a16:creationId xmlns:a16="http://schemas.microsoft.com/office/drawing/2014/main" id="{DB03B9C6-9575-47EF-09CC-837DCAC81C32}"/>
                </a:ext>
              </a:extLst>
            </p:cNvPr>
            <p:cNvSpPr/>
            <p:nvPr/>
          </p:nvSpPr>
          <p:spPr>
            <a:xfrm rot="19932635">
              <a:off x="9485406" y="2164643"/>
              <a:ext cx="1010459" cy="2930074"/>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rapezoid 348">
              <a:extLst>
                <a:ext uri="{FF2B5EF4-FFF2-40B4-BE49-F238E27FC236}">
                  <a16:creationId xmlns:a16="http://schemas.microsoft.com/office/drawing/2014/main" id="{ED818A41-BED3-F9BA-7E17-0BF4FA876D08}"/>
                </a:ext>
              </a:extLst>
            </p:cNvPr>
            <p:cNvSpPr/>
            <p:nvPr/>
          </p:nvSpPr>
          <p:spPr>
            <a:xfrm>
              <a:off x="8776492" y="2690015"/>
              <a:ext cx="1483180" cy="2995955"/>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F1F565A3-4D19-8B0E-0049-7AD9F345A6EB}"/>
                </a:ext>
              </a:extLst>
            </p:cNvPr>
            <p:cNvSpPr/>
            <p:nvPr/>
          </p:nvSpPr>
          <p:spPr>
            <a:xfrm>
              <a:off x="9244863" y="2290554"/>
              <a:ext cx="676956" cy="1207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rapezoid 350">
              <a:extLst>
                <a:ext uri="{FF2B5EF4-FFF2-40B4-BE49-F238E27FC236}">
                  <a16:creationId xmlns:a16="http://schemas.microsoft.com/office/drawing/2014/main" id="{AD171FAC-F600-37CE-9E36-5767A4CB2602}"/>
                </a:ext>
              </a:extLst>
            </p:cNvPr>
            <p:cNvSpPr/>
            <p:nvPr/>
          </p:nvSpPr>
          <p:spPr>
            <a:xfrm rot="2088477">
              <a:off x="8728279" y="2047630"/>
              <a:ext cx="865340" cy="2930074"/>
            </a:xfrm>
            <a:prstGeom prst="trapezoid">
              <a:avLst>
                <a:gd name="adj" fmla="val 35984"/>
              </a:avLst>
            </a:prstGeom>
            <a:solidFill>
              <a:srgbClr val="EA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Isosceles Triangle 351">
              <a:extLst>
                <a:ext uri="{FF2B5EF4-FFF2-40B4-BE49-F238E27FC236}">
                  <a16:creationId xmlns:a16="http://schemas.microsoft.com/office/drawing/2014/main" id="{5025952C-9DAA-0E89-D4B1-F848E34973E5}"/>
                </a:ext>
              </a:extLst>
            </p:cNvPr>
            <p:cNvSpPr/>
            <p:nvPr/>
          </p:nvSpPr>
          <p:spPr>
            <a:xfrm rot="10800000">
              <a:off x="9223802" y="3020055"/>
              <a:ext cx="698017" cy="111416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352">
              <a:extLst>
                <a:ext uri="{FF2B5EF4-FFF2-40B4-BE49-F238E27FC236}">
                  <a16:creationId xmlns:a16="http://schemas.microsoft.com/office/drawing/2014/main" id="{479184D2-9994-5005-C480-EBE85709AC9E}"/>
                </a:ext>
              </a:extLst>
            </p:cNvPr>
            <p:cNvSpPr/>
            <p:nvPr/>
          </p:nvSpPr>
          <p:spPr>
            <a:xfrm rot="1343500">
              <a:off x="8775440" y="2799473"/>
              <a:ext cx="1141137" cy="3383458"/>
            </a:xfrm>
            <a:prstGeom prst="trapezoid">
              <a:avLst>
                <a:gd name="adj" fmla="val 35984"/>
              </a:avLst>
            </a:pr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05CDC53F-ADC0-3083-EC74-53D4B0B5695B}"/>
                </a:ext>
              </a:extLst>
            </p:cNvPr>
            <p:cNvSpPr/>
            <p:nvPr/>
          </p:nvSpPr>
          <p:spPr>
            <a:xfrm>
              <a:off x="8915592" y="1059541"/>
              <a:ext cx="1285436" cy="21678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Freeform: Shape 354">
              <a:extLst>
                <a:ext uri="{FF2B5EF4-FFF2-40B4-BE49-F238E27FC236}">
                  <a16:creationId xmlns:a16="http://schemas.microsoft.com/office/drawing/2014/main" id="{55A567CF-1067-2512-B025-7D322CFD4F59}"/>
                </a:ext>
              </a:extLst>
            </p:cNvPr>
            <p:cNvSpPr/>
            <p:nvPr/>
          </p:nvSpPr>
          <p:spPr>
            <a:xfrm rot="1424257">
              <a:off x="8704520" y="964108"/>
              <a:ext cx="1813636" cy="1358914"/>
            </a:xfrm>
            <a:custGeom>
              <a:avLst/>
              <a:gdLst>
                <a:gd name="connsiteX0" fmla="*/ 727104 w 2466507"/>
                <a:gd name="connsiteY0" fmla="*/ 35015 h 1848095"/>
                <a:gd name="connsiteX1" fmla="*/ 1382000 w 2466507"/>
                <a:gd name="connsiteY1" fmla="*/ 96914 h 1848095"/>
                <a:gd name="connsiteX2" fmla="*/ 1515770 w 2466507"/>
                <a:gd name="connsiteY2" fmla="*/ 156589 h 1848095"/>
                <a:gd name="connsiteX3" fmla="*/ 1523803 w 2466507"/>
                <a:gd name="connsiteY3" fmla="*/ 157852 h 1848095"/>
                <a:gd name="connsiteX4" fmla="*/ 1636485 w 2466507"/>
                <a:gd name="connsiteY4" fmla="*/ 85919 h 1848095"/>
                <a:gd name="connsiteX5" fmla="*/ 2401174 w 2466507"/>
                <a:gd name="connsiteY5" fmla="*/ 161628 h 1848095"/>
                <a:gd name="connsiteX6" fmla="*/ 1905700 w 2466507"/>
                <a:gd name="connsiteY6" fmla="*/ 287661 h 1848095"/>
                <a:gd name="connsiteX7" fmla="*/ 1886767 w 2466507"/>
                <a:gd name="connsiteY7" fmla="*/ 299994 h 1848095"/>
                <a:gd name="connsiteX8" fmla="*/ 1927697 w 2466507"/>
                <a:gd name="connsiteY8" fmla="*/ 338204 h 1848095"/>
                <a:gd name="connsiteX9" fmla="*/ 1977065 w 2466507"/>
                <a:gd name="connsiteY9" fmla="*/ 462114 h 1848095"/>
                <a:gd name="connsiteX10" fmla="*/ 1971632 w 2466507"/>
                <a:gd name="connsiteY10" fmla="*/ 489425 h 1848095"/>
                <a:gd name="connsiteX11" fmla="*/ 1990586 w 2466507"/>
                <a:gd name="connsiteY11" fmla="*/ 493369 h 1848095"/>
                <a:gd name="connsiteX12" fmla="*/ 2466507 w 2466507"/>
                <a:gd name="connsiteY12" fmla="*/ 1075310 h 1848095"/>
                <a:gd name="connsiteX13" fmla="*/ 1747914 w 2466507"/>
                <a:gd name="connsiteY13" fmla="*/ 800685 h 1848095"/>
                <a:gd name="connsiteX14" fmla="*/ 1458389 w 2466507"/>
                <a:gd name="connsiteY14" fmla="*/ 877549 h 1848095"/>
                <a:gd name="connsiteX15" fmla="*/ 1445535 w 2466507"/>
                <a:gd name="connsiteY15" fmla="*/ 884352 h 1848095"/>
                <a:gd name="connsiteX16" fmla="*/ 1411928 w 2466507"/>
                <a:gd name="connsiteY16" fmla="*/ 1061020 h 1848095"/>
                <a:gd name="connsiteX17" fmla="*/ 1420013 w 2466507"/>
                <a:gd name="connsiteY17" fmla="*/ 1266323 h 1848095"/>
                <a:gd name="connsiteX18" fmla="*/ 1276240 w 2466507"/>
                <a:gd name="connsiteY18" fmla="*/ 1078670 h 1848095"/>
                <a:gd name="connsiteX19" fmla="*/ 1250664 w 2466507"/>
                <a:gd name="connsiteY19" fmla="*/ 1013220 h 1848095"/>
                <a:gd name="connsiteX20" fmla="*/ 1214823 w 2466507"/>
                <a:gd name="connsiteY20" fmla="*/ 1044284 h 1848095"/>
                <a:gd name="connsiteX21" fmla="*/ 1205896 w 2466507"/>
                <a:gd name="connsiteY21" fmla="*/ 1054033 h 1848095"/>
                <a:gd name="connsiteX22" fmla="*/ 1203901 w 2466507"/>
                <a:gd name="connsiteY22" fmla="*/ 1115789 h 1848095"/>
                <a:gd name="connsiteX23" fmla="*/ 1181997 w 2466507"/>
                <a:gd name="connsiteY23" fmla="*/ 1234837 h 1848095"/>
                <a:gd name="connsiteX24" fmla="*/ 1230730 w 2466507"/>
                <a:gd name="connsiteY24" fmla="*/ 1309155 h 1848095"/>
                <a:gd name="connsiteX25" fmla="*/ 1173799 w 2466507"/>
                <a:gd name="connsiteY25" fmla="*/ 1279387 h 1848095"/>
                <a:gd name="connsiteX26" fmla="*/ 1172022 w 2466507"/>
                <a:gd name="connsiteY26" fmla="*/ 1289044 h 1848095"/>
                <a:gd name="connsiteX27" fmla="*/ 1114262 w 2466507"/>
                <a:gd name="connsiteY27" fmla="*/ 1465608 h 1848095"/>
                <a:gd name="connsiteX28" fmla="*/ 1099070 w 2466507"/>
                <a:gd name="connsiteY28" fmla="*/ 1343352 h 1848095"/>
                <a:gd name="connsiteX29" fmla="*/ 1073940 w 2466507"/>
                <a:gd name="connsiteY29" fmla="*/ 1236928 h 1848095"/>
                <a:gd name="connsiteX30" fmla="*/ 1059964 w 2466507"/>
                <a:gd name="connsiteY30" fmla="*/ 1231513 h 1848095"/>
                <a:gd name="connsiteX31" fmla="*/ 567819 w 2466507"/>
                <a:gd name="connsiteY31" fmla="*/ 1266474 h 1848095"/>
                <a:gd name="connsiteX32" fmla="*/ 246903 w 2466507"/>
                <a:gd name="connsiteY32" fmla="*/ 1848095 h 1848095"/>
                <a:gd name="connsiteX33" fmla="*/ 304633 w 2466507"/>
                <a:gd name="connsiteY33" fmla="*/ 1021313 h 1848095"/>
                <a:gd name="connsiteX34" fmla="*/ 313780 w 2466507"/>
                <a:gd name="connsiteY34" fmla="*/ 1014666 h 1848095"/>
                <a:gd name="connsiteX35" fmla="*/ 287941 w 2466507"/>
                <a:gd name="connsiteY35" fmla="*/ 991709 h 1848095"/>
                <a:gd name="connsiteX36" fmla="*/ 257091 w 2466507"/>
                <a:gd name="connsiteY36" fmla="*/ 934028 h 1848095"/>
                <a:gd name="connsiteX37" fmla="*/ 250665 w 2466507"/>
                <a:gd name="connsiteY37" fmla="*/ 868932 h 1848095"/>
                <a:gd name="connsiteX38" fmla="*/ 256844 w 2466507"/>
                <a:gd name="connsiteY38" fmla="*/ 845214 h 1848095"/>
                <a:gd name="connsiteX39" fmla="*/ 246688 w 2466507"/>
                <a:gd name="connsiteY39" fmla="*/ 849247 h 1848095"/>
                <a:gd name="connsiteX40" fmla="*/ 215698 w 2466507"/>
                <a:gd name="connsiteY40" fmla="*/ 866152 h 1848095"/>
                <a:gd name="connsiteX41" fmla="*/ 167119 w 2466507"/>
                <a:gd name="connsiteY41" fmla="*/ 950064 h 1848095"/>
                <a:gd name="connsiteX42" fmla="*/ 75756 w 2466507"/>
                <a:gd name="connsiteY42" fmla="*/ 1303354 h 1848095"/>
                <a:gd name="connsiteX43" fmla="*/ 75753 w 2466507"/>
                <a:gd name="connsiteY43" fmla="*/ 1303355 h 1848095"/>
                <a:gd name="connsiteX44" fmla="*/ 73176 w 2466507"/>
                <a:gd name="connsiteY44" fmla="*/ 983534 h 1848095"/>
                <a:gd name="connsiteX45" fmla="*/ 79558 w 2466507"/>
                <a:gd name="connsiteY45" fmla="*/ 952396 h 1848095"/>
                <a:gd name="connsiteX46" fmla="*/ 0 w 2466507"/>
                <a:gd name="connsiteY46" fmla="*/ 1018139 h 1848095"/>
                <a:gd name="connsiteX47" fmla="*/ 103201 w 2466507"/>
                <a:gd name="connsiteY47" fmla="*/ 811869 h 1848095"/>
                <a:gd name="connsiteX48" fmla="*/ 125188 w 2466507"/>
                <a:gd name="connsiteY48" fmla="*/ 779072 h 1848095"/>
                <a:gd name="connsiteX49" fmla="*/ 150419 w 2466507"/>
                <a:gd name="connsiteY49" fmla="*/ 711219 h 1848095"/>
                <a:gd name="connsiteX50" fmla="*/ 490926 w 2466507"/>
                <a:gd name="connsiteY50" fmla="*/ 422461 h 1848095"/>
                <a:gd name="connsiteX51" fmla="*/ 506054 w 2466507"/>
                <a:gd name="connsiteY51" fmla="*/ 421512 h 1848095"/>
                <a:gd name="connsiteX52" fmla="*/ 529861 w 2466507"/>
                <a:gd name="connsiteY52" fmla="*/ 409009 h 1848095"/>
                <a:gd name="connsiteX53" fmla="*/ 535794 w 2466507"/>
                <a:gd name="connsiteY53" fmla="*/ 406909 h 1848095"/>
                <a:gd name="connsiteX54" fmla="*/ 528949 w 2466507"/>
                <a:gd name="connsiteY54" fmla="*/ 374290 h 1848095"/>
                <a:gd name="connsiteX55" fmla="*/ 585500 w 2466507"/>
                <a:gd name="connsiteY55" fmla="*/ 141461 h 1848095"/>
                <a:gd name="connsiteX56" fmla="*/ 727104 w 2466507"/>
                <a:gd name="connsiteY56" fmla="*/ 35015 h 184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66507" h="1848095">
                  <a:moveTo>
                    <a:pt x="727104" y="35015"/>
                  </a:moveTo>
                  <a:cubicBezTo>
                    <a:pt x="886367" y="-28392"/>
                    <a:pt x="1123712" y="-4471"/>
                    <a:pt x="1382000" y="96914"/>
                  </a:cubicBezTo>
                  <a:lnTo>
                    <a:pt x="1515770" y="156589"/>
                  </a:lnTo>
                  <a:lnTo>
                    <a:pt x="1523803" y="157852"/>
                  </a:lnTo>
                  <a:lnTo>
                    <a:pt x="1636485" y="85919"/>
                  </a:lnTo>
                  <a:cubicBezTo>
                    <a:pt x="1889184" y="-44273"/>
                    <a:pt x="2192109" y="-24059"/>
                    <a:pt x="2401174" y="161628"/>
                  </a:cubicBezTo>
                  <a:cubicBezTo>
                    <a:pt x="2229500" y="154934"/>
                    <a:pt x="2057604" y="199922"/>
                    <a:pt x="1905700" y="287661"/>
                  </a:cubicBezTo>
                  <a:lnTo>
                    <a:pt x="1886767" y="299994"/>
                  </a:lnTo>
                  <a:lnTo>
                    <a:pt x="1927697" y="338204"/>
                  </a:lnTo>
                  <a:cubicBezTo>
                    <a:pt x="1959486" y="376289"/>
                    <a:pt x="1977065" y="418161"/>
                    <a:pt x="1977065" y="462114"/>
                  </a:cubicBezTo>
                  <a:lnTo>
                    <a:pt x="1971632" y="489425"/>
                  </a:lnTo>
                  <a:lnTo>
                    <a:pt x="1990586" y="493369"/>
                  </a:lnTo>
                  <a:cubicBezTo>
                    <a:pt x="2246837" y="573345"/>
                    <a:pt x="2441604" y="796801"/>
                    <a:pt x="2466507" y="1075310"/>
                  </a:cubicBezTo>
                  <a:cubicBezTo>
                    <a:pt x="2285044" y="878207"/>
                    <a:pt x="2018815" y="776463"/>
                    <a:pt x="1747914" y="800685"/>
                  </a:cubicBezTo>
                  <a:cubicBezTo>
                    <a:pt x="1646327" y="809769"/>
                    <a:pt x="1548530" y="836169"/>
                    <a:pt x="1458389" y="877549"/>
                  </a:cubicBezTo>
                  <a:lnTo>
                    <a:pt x="1445535" y="884352"/>
                  </a:lnTo>
                  <a:lnTo>
                    <a:pt x="1411928" y="1061020"/>
                  </a:lnTo>
                  <a:cubicBezTo>
                    <a:pt x="1406693" y="1129564"/>
                    <a:pt x="1409250" y="1198449"/>
                    <a:pt x="1420013" y="1266323"/>
                  </a:cubicBezTo>
                  <a:cubicBezTo>
                    <a:pt x="1359037" y="1212164"/>
                    <a:pt x="1311095" y="1148415"/>
                    <a:pt x="1276240" y="1078670"/>
                  </a:cubicBezTo>
                  <a:lnTo>
                    <a:pt x="1250664" y="1013220"/>
                  </a:lnTo>
                  <a:lnTo>
                    <a:pt x="1214823" y="1044284"/>
                  </a:lnTo>
                  <a:lnTo>
                    <a:pt x="1205896" y="1054033"/>
                  </a:lnTo>
                  <a:lnTo>
                    <a:pt x="1203901" y="1115789"/>
                  </a:lnTo>
                  <a:lnTo>
                    <a:pt x="1181997" y="1234837"/>
                  </a:lnTo>
                  <a:lnTo>
                    <a:pt x="1230730" y="1309155"/>
                  </a:lnTo>
                  <a:lnTo>
                    <a:pt x="1173799" y="1279387"/>
                  </a:lnTo>
                  <a:lnTo>
                    <a:pt x="1172022" y="1289044"/>
                  </a:lnTo>
                  <a:cubicBezTo>
                    <a:pt x="1157131" y="1347587"/>
                    <a:pt x="1137925" y="1406683"/>
                    <a:pt x="1114262" y="1465608"/>
                  </a:cubicBezTo>
                  <a:cubicBezTo>
                    <a:pt x="1111134" y="1423051"/>
                    <a:pt x="1106024" y="1382281"/>
                    <a:pt x="1099070" y="1343352"/>
                  </a:cubicBezTo>
                  <a:lnTo>
                    <a:pt x="1073940" y="1236928"/>
                  </a:lnTo>
                  <a:lnTo>
                    <a:pt x="1059964" y="1231513"/>
                  </a:lnTo>
                  <a:cubicBezTo>
                    <a:pt x="887414" y="1175974"/>
                    <a:pt x="712975" y="1186958"/>
                    <a:pt x="567819" y="1266474"/>
                  </a:cubicBezTo>
                  <a:cubicBezTo>
                    <a:pt x="374278" y="1372496"/>
                    <a:pt x="255383" y="1587977"/>
                    <a:pt x="246903" y="1848095"/>
                  </a:cubicBezTo>
                  <a:cubicBezTo>
                    <a:pt x="81634" y="1546401"/>
                    <a:pt x="112366" y="1202321"/>
                    <a:pt x="304633" y="1021313"/>
                  </a:cubicBezTo>
                  <a:lnTo>
                    <a:pt x="313780" y="1014666"/>
                  </a:lnTo>
                  <a:lnTo>
                    <a:pt x="287941" y="991709"/>
                  </a:lnTo>
                  <a:cubicBezTo>
                    <a:pt x="273914" y="974311"/>
                    <a:pt x="263475" y="955056"/>
                    <a:pt x="257091" y="934028"/>
                  </a:cubicBezTo>
                  <a:cubicBezTo>
                    <a:pt x="250706" y="913000"/>
                    <a:pt x="248678" y="891192"/>
                    <a:pt x="250665" y="868932"/>
                  </a:cubicBezTo>
                  <a:lnTo>
                    <a:pt x="256844" y="845214"/>
                  </a:lnTo>
                  <a:lnTo>
                    <a:pt x="246688" y="849247"/>
                  </a:lnTo>
                  <a:lnTo>
                    <a:pt x="215698" y="866152"/>
                  </a:lnTo>
                  <a:lnTo>
                    <a:pt x="167119" y="950064"/>
                  </a:lnTo>
                  <a:cubicBezTo>
                    <a:pt x="118680" y="1049881"/>
                    <a:pt x="86608" y="1169995"/>
                    <a:pt x="75756" y="1303354"/>
                  </a:cubicBezTo>
                  <a:lnTo>
                    <a:pt x="75753" y="1303355"/>
                  </a:lnTo>
                  <a:cubicBezTo>
                    <a:pt x="60108" y="1191978"/>
                    <a:pt x="59991" y="1083798"/>
                    <a:pt x="73176" y="983534"/>
                  </a:cubicBezTo>
                  <a:lnTo>
                    <a:pt x="79558" y="952396"/>
                  </a:lnTo>
                  <a:lnTo>
                    <a:pt x="0" y="1018139"/>
                  </a:lnTo>
                  <a:cubicBezTo>
                    <a:pt x="29579" y="944482"/>
                    <a:pt x="64372" y="875451"/>
                    <a:pt x="103201" y="811869"/>
                  </a:cubicBezTo>
                  <a:lnTo>
                    <a:pt x="125188" y="779072"/>
                  </a:lnTo>
                  <a:lnTo>
                    <a:pt x="150419" y="711219"/>
                  </a:lnTo>
                  <a:cubicBezTo>
                    <a:pt x="225550" y="551809"/>
                    <a:pt x="344988" y="442962"/>
                    <a:pt x="490926" y="422461"/>
                  </a:cubicBezTo>
                  <a:lnTo>
                    <a:pt x="506054" y="421512"/>
                  </a:lnTo>
                  <a:lnTo>
                    <a:pt x="529861" y="409009"/>
                  </a:lnTo>
                  <a:lnTo>
                    <a:pt x="535794" y="406909"/>
                  </a:lnTo>
                  <a:lnTo>
                    <a:pt x="528949" y="374290"/>
                  </a:lnTo>
                  <a:cubicBezTo>
                    <a:pt x="521544" y="284735"/>
                    <a:pt x="539318" y="205086"/>
                    <a:pt x="585500" y="141461"/>
                  </a:cubicBezTo>
                  <a:cubicBezTo>
                    <a:pt x="620140" y="93744"/>
                    <a:pt x="668299" y="58427"/>
                    <a:pt x="727104" y="35015"/>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56" name="Group 47">
              <a:extLst>
                <a:ext uri="{FF2B5EF4-FFF2-40B4-BE49-F238E27FC236}">
                  <a16:creationId xmlns:a16="http://schemas.microsoft.com/office/drawing/2014/main" id="{060E2F82-C16B-F6F1-5FCC-2DE621C9F3E0}"/>
                </a:ext>
              </a:extLst>
            </p:cNvPr>
            <p:cNvGrpSpPr/>
            <p:nvPr/>
          </p:nvGrpSpPr>
          <p:grpSpPr>
            <a:xfrm rot="19629613">
              <a:off x="10062866" y="4574339"/>
              <a:ext cx="1022544" cy="440090"/>
              <a:chOff x="5638800" y="2514600"/>
              <a:chExt cx="1810870" cy="304800"/>
            </a:xfrm>
          </p:grpSpPr>
          <p:sp>
            <p:nvSpPr>
              <p:cNvPr id="364" name="Left-Right-Up Arrow 233">
                <a:extLst>
                  <a:ext uri="{FF2B5EF4-FFF2-40B4-BE49-F238E27FC236}">
                    <a16:creationId xmlns:a16="http://schemas.microsoft.com/office/drawing/2014/main" id="{C4D41874-049E-93F4-08B2-4FB2EA480FA6}"/>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Left-Right-Up Arrow 234">
                <a:extLst>
                  <a:ext uri="{FF2B5EF4-FFF2-40B4-BE49-F238E27FC236}">
                    <a16:creationId xmlns:a16="http://schemas.microsoft.com/office/drawing/2014/main" id="{461F0720-CBC3-103A-8762-557E84B0D644}"/>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Left-Right-Up Arrow 235">
                <a:extLst>
                  <a:ext uri="{FF2B5EF4-FFF2-40B4-BE49-F238E27FC236}">
                    <a16:creationId xmlns:a16="http://schemas.microsoft.com/office/drawing/2014/main" id="{26B223E8-5BFD-3086-51BB-6A636B574460}"/>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Left-Right-Up Arrow 236">
                <a:extLst>
                  <a:ext uri="{FF2B5EF4-FFF2-40B4-BE49-F238E27FC236}">
                    <a16:creationId xmlns:a16="http://schemas.microsoft.com/office/drawing/2014/main" id="{1AE242DD-A02A-8BD6-1DE6-38A47E183563}"/>
                  </a:ext>
                </a:extLst>
              </p:cNvPr>
              <p:cNvSpPr/>
              <p:nvPr/>
            </p:nvSpPr>
            <p:spPr>
              <a:xfrm>
                <a:off x="699247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7" name="Group 48">
              <a:extLst>
                <a:ext uri="{FF2B5EF4-FFF2-40B4-BE49-F238E27FC236}">
                  <a16:creationId xmlns:a16="http://schemas.microsoft.com/office/drawing/2014/main" id="{D4395D66-6565-937B-8EFF-A277435D691A}"/>
                </a:ext>
              </a:extLst>
            </p:cNvPr>
            <p:cNvGrpSpPr/>
            <p:nvPr/>
          </p:nvGrpSpPr>
          <p:grpSpPr>
            <a:xfrm rot="2421609">
              <a:off x="8076936" y="4243406"/>
              <a:ext cx="769438" cy="440090"/>
              <a:chOff x="5638800" y="2514600"/>
              <a:chExt cx="1362635" cy="304800"/>
            </a:xfrm>
          </p:grpSpPr>
          <p:sp>
            <p:nvSpPr>
              <p:cNvPr id="361" name="Left-Right-Up Arrow 230">
                <a:extLst>
                  <a:ext uri="{FF2B5EF4-FFF2-40B4-BE49-F238E27FC236}">
                    <a16:creationId xmlns:a16="http://schemas.microsoft.com/office/drawing/2014/main" id="{713B50F8-C0B0-8B19-2D45-8D26C4582308}"/>
                  </a:ext>
                </a:extLst>
              </p:cNvPr>
              <p:cNvSpPr/>
              <p:nvPr/>
            </p:nvSpPr>
            <p:spPr>
              <a:xfrm>
                <a:off x="56388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Left-Right-Up Arrow 231">
                <a:extLst>
                  <a:ext uri="{FF2B5EF4-FFF2-40B4-BE49-F238E27FC236}">
                    <a16:creationId xmlns:a16="http://schemas.microsoft.com/office/drawing/2014/main" id="{F337437C-EFB4-B8DC-A6FE-A5C551DCC54E}"/>
                  </a:ext>
                </a:extLst>
              </p:cNvPr>
              <p:cNvSpPr/>
              <p:nvPr/>
            </p:nvSpPr>
            <p:spPr>
              <a:xfrm>
                <a:off x="6096000"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Left-Right-Up Arrow 232">
                <a:extLst>
                  <a:ext uri="{FF2B5EF4-FFF2-40B4-BE49-F238E27FC236}">
                    <a16:creationId xmlns:a16="http://schemas.microsoft.com/office/drawing/2014/main" id="{34F57460-E6BE-A6C0-2169-6AB0BC35F782}"/>
                  </a:ext>
                </a:extLst>
              </p:cNvPr>
              <p:cNvSpPr/>
              <p:nvPr/>
            </p:nvSpPr>
            <p:spPr>
              <a:xfrm>
                <a:off x="6544235" y="2514600"/>
                <a:ext cx="457200" cy="304800"/>
              </a:xfrm>
              <a:prstGeom prst="leftRightUpArrow">
                <a:avLst>
                  <a:gd name="adj1" fmla="val 50000"/>
                  <a:gd name="adj2" fmla="val 25000"/>
                  <a:gd name="adj3" fmla="val 25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8" name="Trapezoid 357">
              <a:extLst>
                <a:ext uri="{FF2B5EF4-FFF2-40B4-BE49-F238E27FC236}">
                  <a16:creationId xmlns:a16="http://schemas.microsoft.com/office/drawing/2014/main" id="{95DDDACC-4B5A-60B7-633E-D19162F470A0}"/>
                </a:ext>
              </a:extLst>
            </p:cNvPr>
            <p:cNvSpPr/>
            <p:nvPr/>
          </p:nvSpPr>
          <p:spPr>
            <a:xfrm rot="1343500">
              <a:off x="9156290" y="3054389"/>
              <a:ext cx="739656" cy="3105450"/>
            </a:xfrm>
            <a:prstGeom prst="trapezoid">
              <a:avLst>
                <a:gd name="adj" fmla="val 35984"/>
              </a:avLst>
            </a:prstGeom>
            <a:solidFill>
              <a:srgbClr val="AE924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Rectangle 359">
              <a:extLst>
                <a:ext uri="{FF2B5EF4-FFF2-40B4-BE49-F238E27FC236}">
                  <a16:creationId xmlns:a16="http://schemas.microsoft.com/office/drawing/2014/main" id="{4D78BFDB-AD53-5D9B-D89D-118E9E87D3F5}"/>
                </a:ext>
              </a:extLst>
            </p:cNvPr>
            <p:cNvSpPr/>
            <p:nvPr/>
          </p:nvSpPr>
          <p:spPr>
            <a:xfrm>
              <a:off x="8894935" y="1407048"/>
              <a:ext cx="1353770" cy="263514"/>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8" name="Group 367">
            <a:extLst>
              <a:ext uri="{FF2B5EF4-FFF2-40B4-BE49-F238E27FC236}">
                <a16:creationId xmlns:a16="http://schemas.microsoft.com/office/drawing/2014/main" id="{669769D0-1337-C3E2-9FBF-775E80C9FE0E}"/>
              </a:ext>
            </a:extLst>
          </p:cNvPr>
          <p:cNvGrpSpPr/>
          <p:nvPr/>
        </p:nvGrpSpPr>
        <p:grpSpPr>
          <a:xfrm>
            <a:off x="10916720" y="597077"/>
            <a:ext cx="658384" cy="1333244"/>
            <a:chOff x="6019800" y="1931690"/>
            <a:chExt cx="1969279" cy="4164310"/>
          </a:xfrm>
        </p:grpSpPr>
        <p:sp>
          <p:nvSpPr>
            <p:cNvPr id="369" name="Oval 368">
              <a:extLst>
                <a:ext uri="{FF2B5EF4-FFF2-40B4-BE49-F238E27FC236}">
                  <a16:creationId xmlns:a16="http://schemas.microsoft.com/office/drawing/2014/main" id="{03A82572-2AD0-8D97-8926-20F3243EE396}"/>
                </a:ext>
              </a:extLst>
            </p:cNvPr>
            <p:cNvSpPr/>
            <p:nvPr/>
          </p:nvSpPr>
          <p:spPr>
            <a:xfrm>
              <a:off x="6019800" y="4191000"/>
              <a:ext cx="445279" cy="3675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0" name="Flowchart: Manual Operation 369">
              <a:extLst>
                <a:ext uri="{FF2B5EF4-FFF2-40B4-BE49-F238E27FC236}">
                  <a16:creationId xmlns:a16="http://schemas.microsoft.com/office/drawing/2014/main" id="{B910D0B0-1EB3-50C4-2B32-946840DC6BCF}"/>
                </a:ext>
              </a:extLst>
            </p:cNvPr>
            <p:cNvSpPr/>
            <p:nvPr/>
          </p:nvSpPr>
          <p:spPr>
            <a:xfrm rot="12304159">
              <a:off x="6120966" y="3227778"/>
              <a:ext cx="749448" cy="124953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C1F23148-CA33-BFCD-BBCB-935CBAD6CD0A}"/>
                </a:ext>
              </a:extLst>
            </p:cNvPr>
            <p:cNvSpPr/>
            <p:nvPr/>
          </p:nvSpPr>
          <p:spPr>
            <a:xfrm rot="12296205" flipH="1">
              <a:off x="6968442" y="5728489"/>
              <a:ext cx="561439" cy="367511"/>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2" name="Oval 371">
              <a:extLst>
                <a:ext uri="{FF2B5EF4-FFF2-40B4-BE49-F238E27FC236}">
                  <a16:creationId xmlns:a16="http://schemas.microsoft.com/office/drawing/2014/main" id="{3E5BA7C4-729B-5BFA-ED97-07E1987DB4F6}"/>
                </a:ext>
              </a:extLst>
            </p:cNvPr>
            <p:cNvSpPr/>
            <p:nvPr/>
          </p:nvSpPr>
          <p:spPr>
            <a:xfrm rot="20660369" flipH="1">
              <a:off x="6469443" y="5731320"/>
              <a:ext cx="523934" cy="34173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3" name="Flowchart: Manual Operation 372">
              <a:extLst>
                <a:ext uri="{FF2B5EF4-FFF2-40B4-BE49-F238E27FC236}">
                  <a16:creationId xmlns:a16="http://schemas.microsoft.com/office/drawing/2014/main" id="{51984E54-A76E-0C59-33DF-23831A4F378F}"/>
                </a:ext>
              </a:extLst>
            </p:cNvPr>
            <p:cNvSpPr/>
            <p:nvPr/>
          </p:nvSpPr>
          <p:spPr>
            <a:xfrm rot="10800000">
              <a:off x="6781800" y="4534618"/>
              <a:ext cx="762000" cy="1323041"/>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Flowchart: Manual Operation 373">
              <a:extLst>
                <a:ext uri="{FF2B5EF4-FFF2-40B4-BE49-F238E27FC236}">
                  <a16:creationId xmlns:a16="http://schemas.microsoft.com/office/drawing/2014/main" id="{27F8CBE1-F3ED-9E39-0F6A-F00A9EB8E3EB}"/>
                </a:ext>
              </a:extLst>
            </p:cNvPr>
            <p:cNvSpPr/>
            <p:nvPr/>
          </p:nvSpPr>
          <p:spPr>
            <a:xfrm rot="10800000">
              <a:off x="6476999" y="4534619"/>
              <a:ext cx="513277" cy="1323041"/>
            </a:xfrm>
            <a:prstGeom prst="flowChartManualOperation">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3AE5DBC9-0DB9-007A-8FAB-AB769128330D}"/>
                </a:ext>
              </a:extLst>
            </p:cNvPr>
            <p:cNvSpPr/>
            <p:nvPr/>
          </p:nvSpPr>
          <p:spPr>
            <a:xfrm>
              <a:off x="7543800" y="4191000"/>
              <a:ext cx="445279" cy="3675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76" name="Flowchart: Manual Operation 375">
              <a:extLst>
                <a:ext uri="{FF2B5EF4-FFF2-40B4-BE49-F238E27FC236}">
                  <a16:creationId xmlns:a16="http://schemas.microsoft.com/office/drawing/2014/main" id="{ABBF4123-7B2B-7B86-1DA7-5539BC0FABB4}"/>
                </a:ext>
              </a:extLst>
            </p:cNvPr>
            <p:cNvSpPr/>
            <p:nvPr/>
          </p:nvSpPr>
          <p:spPr>
            <a:xfrm rot="9407679">
              <a:off x="7210404" y="3203325"/>
              <a:ext cx="658495" cy="124953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Flowchart: Manual Operation 376">
              <a:extLst>
                <a:ext uri="{FF2B5EF4-FFF2-40B4-BE49-F238E27FC236}">
                  <a16:creationId xmlns:a16="http://schemas.microsoft.com/office/drawing/2014/main" id="{BBD6504B-20C4-A088-A3B6-B3ED2BB47654}"/>
                </a:ext>
              </a:extLst>
            </p:cNvPr>
            <p:cNvSpPr/>
            <p:nvPr/>
          </p:nvSpPr>
          <p:spPr>
            <a:xfrm rot="10800000">
              <a:off x="6460162" y="3214820"/>
              <a:ext cx="1122877" cy="1911059"/>
            </a:xfrm>
            <a:prstGeom prst="flowChartManualOperation">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Isosceles Triangle 377">
              <a:extLst>
                <a:ext uri="{FF2B5EF4-FFF2-40B4-BE49-F238E27FC236}">
                  <a16:creationId xmlns:a16="http://schemas.microsoft.com/office/drawing/2014/main" id="{EB33CE06-010B-1675-2F44-43CFD6E95572}"/>
                </a:ext>
              </a:extLst>
            </p:cNvPr>
            <p:cNvSpPr/>
            <p:nvPr/>
          </p:nvSpPr>
          <p:spPr>
            <a:xfrm rot="10800000">
              <a:off x="6705600" y="3124200"/>
              <a:ext cx="653350" cy="5145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241CAB77-947C-BBFE-2A96-2C0F69DAED6F}"/>
                </a:ext>
              </a:extLst>
            </p:cNvPr>
            <p:cNvSpPr/>
            <p:nvPr/>
          </p:nvSpPr>
          <p:spPr>
            <a:xfrm>
              <a:off x="6526024" y="4328167"/>
              <a:ext cx="987938" cy="224761"/>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0" name="Oval 379">
              <a:extLst>
                <a:ext uri="{FF2B5EF4-FFF2-40B4-BE49-F238E27FC236}">
                  <a16:creationId xmlns:a16="http://schemas.microsoft.com/office/drawing/2014/main" id="{9F449C66-7C13-F2D9-DD62-E107FE4F619D}"/>
                </a:ext>
              </a:extLst>
            </p:cNvPr>
            <p:cNvSpPr/>
            <p:nvPr/>
          </p:nvSpPr>
          <p:spPr>
            <a:xfrm>
              <a:off x="6348633" y="1962040"/>
              <a:ext cx="1363494" cy="13965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Moon 380">
              <a:extLst>
                <a:ext uri="{FF2B5EF4-FFF2-40B4-BE49-F238E27FC236}">
                  <a16:creationId xmlns:a16="http://schemas.microsoft.com/office/drawing/2014/main" id="{0BED47CF-1F3C-72C6-8C5E-7DA978380F1A}"/>
                </a:ext>
              </a:extLst>
            </p:cNvPr>
            <p:cNvSpPr/>
            <p:nvPr/>
          </p:nvSpPr>
          <p:spPr>
            <a:xfrm rot="9867076">
              <a:off x="7351087" y="2243822"/>
              <a:ext cx="481233" cy="882027"/>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Flowchart: Delay 381">
              <a:extLst>
                <a:ext uri="{FF2B5EF4-FFF2-40B4-BE49-F238E27FC236}">
                  <a16:creationId xmlns:a16="http://schemas.microsoft.com/office/drawing/2014/main" id="{BADA1AF6-3427-8B74-7104-B94A2BC15039}"/>
                </a:ext>
              </a:extLst>
            </p:cNvPr>
            <p:cNvSpPr/>
            <p:nvPr/>
          </p:nvSpPr>
          <p:spPr>
            <a:xfrm rot="16031486">
              <a:off x="6726734" y="1464843"/>
              <a:ext cx="504218" cy="1437911"/>
            </a:xfrm>
            <a:prstGeom prst="flowChartDelay">
              <a:avLst/>
            </a:prstGeom>
            <a:solidFill>
              <a:srgbClr val="DBC5A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Moon 382">
              <a:extLst>
                <a:ext uri="{FF2B5EF4-FFF2-40B4-BE49-F238E27FC236}">
                  <a16:creationId xmlns:a16="http://schemas.microsoft.com/office/drawing/2014/main" id="{6DC58FB7-EC9F-7D71-7B9F-6F78AD3AB080}"/>
                </a:ext>
              </a:extLst>
            </p:cNvPr>
            <p:cNvSpPr/>
            <p:nvPr/>
          </p:nvSpPr>
          <p:spPr>
            <a:xfrm rot="11163696" flipH="1">
              <a:off x="6128856" y="2283589"/>
              <a:ext cx="481233" cy="882027"/>
            </a:xfrm>
            <a:prstGeom prst="moon">
              <a:avLst>
                <a:gd name="adj" fmla="val 875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90533952-0C9E-11FC-5484-1B07FD102C8B}"/>
                </a:ext>
              </a:extLst>
            </p:cNvPr>
            <p:cNvSpPr/>
            <p:nvPr/>
          </p:nvSpPr>
          <p:spPr>
            <a:xfrm>
              <a:off x="6248400" y="2209800"/>
              <a:ext cx="1447800" cy="238815"/>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5" name="Rectangle 384">
              <a:extLst>
                <a:ext uri="{FF2B5EF4-FFF2-40B4-BE49-F238E27FC236}">
                  <a16:creationId xmlns:a16="http://schemas.microsoft.com/office/drawing/2014/main" id="{AA2065F4-FF35-29E7-CB78-D76174FDFF33}"/>
                </a:ext>
              </a:extLst>
            </p:cNvPr>
            <p:cNvSpPr/>
            <p:nvPr/>
          </p:nvSpPr>
          <p:spPr>
            <a:xfrm>
              <a:off x="6526024" y="4459148"/>
              <a:ext cx="987938" cy="130983"/>
            </a:xfrm>
            <a:prstGeom prst="rect">
              <a:avLst/>
            </a:prstGeom>
            <a:solidFill>
              <a:srgbClr val="C5AE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Tree>
    <p:extLst>
      <p:ext uri="{BB962C8B-B14F-4D97-AF65-F5344CB8AC3E}">
        <p14:creationId xmlns:p14="http://schemas.microsoft.com/office/powerpoint/2010/main" val="242486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46"/>
                                        </p:tgtEl>
                                        <p:attrNameLst>
                                          <p:attrName>style.visibility</p:attrName>
                                        </p:attrNameLst>
                                      </p:cBhvr>
                                      <p:to>
                                        <p:strVal val="visible"/>
                                      </p:to>
                                    </p:set>
                                    <p:animEffect transition="in" filter="wipe(down)">
                                      <p:cBhvr>
                                        <p:cTn id="9" dur="580">
                                          <p:stCondLst>
                                            <p:cond delay="0"/>
                                          </p:stCondLst>
                                        </p:cTn>
                                        <p:tgtEl>
                                          <p:spTgt spid="246"/>
                                        </p:tgtEl>
                                      </p:cBhvr>
                                    </p:animEffect>
                                    <p:anim calcmode="lin" valueType="num">
                                      <p:cBhvr>
                                        <p:cTn id="10" dur="1822" tmFilter="0,0; 0.14,0.36; 0.43,0.73; 0.71,0.91; 1.0,1.0">
                                          <p:stCondLst>
                                            <p:cond delay="0"/>
                                          </p:stCondLst>
                                        </p:cTn>
                                        <p:tgtEl>
                                          <p:spTgt spid="24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4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4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4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46"/>
                                        </p:tgtEl>
                                        <p:attrNameLst>
                                          <p:attrName>ppt_y</p:attrName>
                                        </p:attrNameLst>
                                      </p:cBhvr>
                                      <p:tavLst>
                                        <p:tav tm="0" fmla="#ppt_y-sin(pi*$)/81">
                                          <p:val>
                                            <p:fltVal val="0"/>
                                          </p:val>
                                        </p:tav>
                                        <p:tav tm="100000">
                                          <p:val>
                                            <p:fltVal val="1"/>
                                          </p:val>
                                        </p:tav>
                                      </p:tavLst>
                                    </p:anim>
                                    <p:animScale>
                                      <p:cBhvr>
                                        <p:cTn id="15" dur="26">
                                          <p:stCondLst>
                                            <p:cond delay="650"/>
                                          </p:stCondLst>
                                        </p:cTn>
                                        <p:tgtEl>
                                          <p:spTgt spid="246"/>
                                        </p:tgtEl>
                                      </p:cBhvr>
                                      <p:to x="100000" y="60000"/>
                                    </p:animScale>
                                    <p:animScale>
                                      <p:cBhvr>
                                        <p:cTn id="16" dur="166" decel="50000">
                                          <p:stCondLst>
                                            <p:cond delay="676"/>
                                          </p:stCondLst>
                                        </p:cTn>
                                        <p:tgtEl>
                                          <p:spTgt spid="246"/>
                                        </p:tgtEl>
                                      </p:cBhvr>
                                      <p:to x="100000" y="100000"/>
                                    </p:animScale>
                                    <p:animScale>
                                      <p:cBhvr>
                                        <p:cTn id="17" dur="26">
                                          <p:stCondLst>
                                            <p:cond delay="1312"/>
                                          </p:stCondLst>
                                        </p:cTn>
                                        <p:tgtEl>
                                          <p:spTgt spid="246"/>
                                        </p:tgtEl>
                                      </p:cBhvr>
                                      <p:to x="100000" y="80000"/>
                                    </p:animScale>
                                    <p:animScale>
                                      <p:cBhvr>
                                        <p:cTn id="18" dur="166" decel="50000">
                                          <p:stCondLst>
                                            <p:cond delay="1338"/>
                                          </p:stCondLst>
                                        </p:cTn>
                                        <p:tgtEl>
                                          <p:spTgt spid="246"/>
                                        </p:tgtEl>
                                      </p:cBhvr>
                                      <p:to x="100000" y="100000"/>
                                    </p:animScale>
                                    <p:animScale>
                                      <p:cBhvr>
                                        <p:cTn id="19" dur="26">
                                          <p:stCondLst>
                                            <p:cond delay="1642"/>
                                          </p:stCondLst>
                                        </p:cTn>
                                        <p:tgtEl>
                                          <p:spTgt spid="246"/>
                                        </p:tgtEl>
                                      </p:cBhvr>
                                      <p:to x="100000" y="90000"/>
                                    </p:animScale>
                                    <p:animScale>
                                      <p:cBhvr>
                                        <p:cTn id="20" dur="166" decel="50000">
                                          <p:stCondLst>
                                            <p:cond delay="1668"/>
                                          </p:stCondLst>
                                        </p:cTn>
                                        <p:tgtEl>
                                          <p:spTgt spid="246"/>
                                        </p:tgtEl>
                                      </p:cBhvr>
                                      <p:to x="100000" y="100000"/>
                                    </p:animScale>
                                    <p:animScale>
                                      <p:cBhvr>
                                        <p:cTn id="21" dur="26">
                                          <p:stCondLst>
                                            <p:cond delay="1808"/>
                                          </p:stCondLst>
                                        </p:cTn>
                                        <p:tgtEl>
                                          <p:spTgt spid="246"/>
                                        </p:tgtEl>
                                      </p:cBhvr>
                                      <p:to x="100000" y="95000"/>
                                    </p:animScale>
                                    <p:animScale>
                                      <p:cBhvr>
                                        <p:cTn id="22" dur="166" decel="50000">
                                          <p:stCondLst>
                                            <p:cond delay="1834"/>
                                          </p:stCondLst>
                                        </p:cTn>
                                        <p:tgtEl>
                                          <p:spTgt spid="246"/>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xEl>
                                              <p:pRg st="2" end="2"/>
                                            </p:txEl>
                                          </p:spTgt>
                                        </p:tgtEl>
                                        <p:attrNameLst>
                                          <p:attrName>style.visibility</p:attrName>
                                        </p:attrNameLst>
                                      </p:cBhvr>
                                      <p:to>
                                        <p:strVal val="visible"/>
                                      </p:to>
                                    </p:set>
                                  </p:childTnLst>
                                </p:cTn>
                              </p:par>
                              <p:par>
                                <p:cTn id="63" presetID="26" presetClass="entr" presetSubtype="0" fill="hold" nodeType="withEffect">
                                  <p:stCondLst>
                                    <p:cond delay="0"/>
                                  </p:stCondLst>
                                  <p:childTnLst>
                                    <p:set>
                                      <p:cBhvr>
                                        <p:cTn id="64" dur="1" fill="hold">
                                          <p:stCondLst>
                                            <p:cond delay="0"/>
                                          </p:stCondLst>
                                        </p:cTn>
                                        <p:tgtEl>
                                          <p:spTgt spid="291"/>
                                        </p:tgtEl>
                                        <p:attrNameLst>
                                          <p:attrName>style.visibility</p:attrName>
                                        </p:attrNameLst>
                                      </p:cBhvr>
                                      <p:to>
                                        <p:strVal val="visible"/>
                                      </p:to>
                                    </p:set>
                                    <p:animEffect transition="in" filter="wipe(down)">
                                      <p:cBhvr>
                                        <p:cTn id="65" dur="580">
                                          <p:stCondLst>
                                            <p:cond delay="0"/>
                                          </p:stCondLst>
                                        </p:cTn>
                                        <p:tgtEl>
                                          <p:spTgt spid="291"/>
                                        </p:tgtEl>
                                      </p:cBhvr>
                                    </p:animEffect>
                                    <p:anim calcmode="lin" valueType="num">
                                      <p:cBhvr>
                                        <p:cTn id="66" dur="1822" tmFilter="0,0; 0.14,0.36; 0.43,0.73; 0.71,0.91; 1.0,1.0">
                                          <p:stCondLst>
                                            <p:cond delay="0"/>
                                          </p:stCondLst>
                                        </p:cTn>
                                        <p:tgtEl>
                                          <p:spTgt spid="291"/>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291"/>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291"/>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291"/>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291"/>
                                        </p:tgtEl>
                                        <p:attrNameLst>
                                          <p:attrName>ppt_y</p:attrName>
                                        </p:attrNameLst>
                                      </p:cBhvr>
                                      <p:tavLst>
                                        <p:tav tm="0" fmla="#ppt_y-sin(pi*$)/81">
                                          <p:val>
                                            <p:fltVal val="0"/>
                                          </p:val>
                                        </p:tav>
                                        <p:tav tm="100000">
                                          <p:val>
                                            <p:fltVal val="1"/>
                                          </p:val>
                                        </p:tav>
                                      </p:tavLst>
                                    </p:anim>
                                    <p:animScale>
                                      <p:cBhvr>
                                        <p:cTn id="71" dur="26">
                                          <p:stCondLst>
                                            <p:cond delay="650"/>
                                          </p:stCondLst>
                                        </p:cTn>
                                        <p:tgtEl>
                                          <p:spTgt spid="291"/>
                                        </p:tgtEl>
                                      </p:cBhvr>
                                      <p:to x="100000" y="60000"/>
                                    </p:animScale>
                                    <p:animScale>
                                      <p:cBhvr>
                                        <p:cTn id="72" dur="166" decel="50000">
                                          <p:stCondLst>
                                            <p:cond delay="676"/>
                                          </p:stCondLst>
                                        </p:cTn>
                                        <p:tgtEl>
                                          <p:spTgt spid="291"/>
                                        </p:tgtEl>
                                      </p:cBhvr>
                                      <p:to x="100000" y="100000"/>
                                    </p:animScale>
                                    <p:animScale>
                                      <p:cBhvr>
                                        <p:cTn id="73" dur="26">
                                          <p:stCondLst>
                                            <p:cond delay="1312"/>
                                          </p:stCondLst>
                                        </p:cTn>
                                        <p:tgtEl>
                                          <p:spTgt spid="291"/>
                                        </p:tgtEl>
                                      </p:cBhvr>
                                      <p:to x="100000" y="80000"/>
                                    </p:animScale>
                                    <p:animScale>
                                      <p:cBhvr>
                                        <p:cTn id="74" dur="166" decel="50000">
                                          <p:stCondLst>
                                            <p:cond delay="1338"/>
                                          </p:stCondLst>
                                        </p:cTn>
                                        <p:tgtEl>
                                          <p:spTgt spid="291"/>
                                        </p:tgtEl>
                                      </p:cBhvr>
                                      <p:to x="100000" y="100000"/>
                                    </p:animScale>
                                    <p:animScale>
                                      <p:cBhvr>
                                        <p:cTn id="75" dur="26">
                                          <p:stCondLst>
                                            <p:cond delay="1642"/>
                                          </p:stCondLst>
                                        </p:cTn>
                                        <p:tgtEl>
                                          <p:spTgt spid="291"/>
                                        </p:tgtEl>
                                      </p:cBhvr>
                                      <p:to x="100000" y="90000"/>
                                    </p:animScale>
                                    <p:animScale>
                                      <p:cBhvr>
                                        <p:cTn id="76" dur="166" decel="50000">
                                          <p:stCondLst>
                                            <p:cond delay="1668"/>
                                          </p:stCondLst>
                                        </p:cTn>
                                        <p:tgtEl>
                                          <p:spTgt spid="291"/>
                                        </p:tgtEl>
                                      </p:cBhvr>
                                      <p:to x="100000" y="100000"/>
                                    </p:animScale>
                                    <p:animScale>
                                      <p:cBhvr>
                                        <p:cTn id="77" dur="26">
                                          <p:stCondLst>
                                            <p:cond delay="1808"/>
                                          </p:stCondLst>
                                        </p:cTn>
                                        <p:tgtEl>
                                          <p:spTgt spid="291"/>
                                        </p:tgtEl>
                                      </p:cBhvr>
                                      <p:to x="100000" y="95000"/>
                                    </p:animScale>
                                    <p:animScale>
                                      <p:cBhvr>
                                        <p:cTn id="78" dur="166" decel="50000">
                                          <p:stCondLst>
                                            <p:cond delay="1834"/>
                                          </p:stCondLst>
                                        </p:cTn>
                                        <p:tgtEl>
                                          <p:spTgt spid="291"/>
                                        </p:tgtEl>
                                      </p:cBhvr>
                                      <p:to x="100000" y="100000"/>
                                    </p:animScale>
                                  </p:childTnLst>
                                </p:cTn>
                              </p:par>
                              <p:par>
                                <p:cTn id="79" presetID="26" presetClass="entr" presetSubtype="0" fill="hold" nodeType="withEffect">
                                  <p:stCondLst>
                                    <p:cond delay="0"/>
                                  </p:stCondLst>
                                  <p:childTnLst>
                                    <p:set>
                                      <p:cBhvr>
                                        <p:cTn id="80" dur="1" fill="hold">
                                          <p:stCondLst>
                                            <p:cond delay="0"/>
                                          </p:stCondLst>
                                        </p:cTn>
                                        <p:tgtEl>
                                          <p:spTgt spid="342"/>
                                        </p:tgtEl>
                                        <p:attrNameLst>
                                          <p:attrName>style.visibility</p:attrName>
                                        </p:attrNameLst>
                                      </p:cBhvr>
                                      <p:to>
                                        <p:strVal val="visible"/>
                                      </p:to>
                                    </p:set>
                                    <p:animEffect transition="in" filter="wipe(down)">
                                      <p:cBhvr>
                                        <p:cTn id="81" dur="580">
                                          <p:stCondLst>
                                            <p:cond delay="0"/>
                                          </p:stCondLst>
                                        </p:cTn>
                                        <p:tgtEl>
                                          <p:spTgt spid="342"/>
                                        </p:tgtEl>
                                      </p:cBhvr>
                                    </p:animEffect>
                                    <p:anim calcmode="lin" valueType="num">
                                      <p:cBhvr>
                                        <p:cTn id="82" dur="1822" tmFilter="0,0; 0.14,0.36; 0.43,0.73; 0.71,0.91; 1.0,1.0">
                                          <p:stCondLst>
                                            <p:cond delay="0"/>
                                          </p:stCondLst>
                                        </p:cTn>
                                        <p:tgtEl>
                                          <p:spTgt spid="342"/>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42"/>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42"/>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42"/>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42"/>
                                        </p:tgtEl>
                                        <p:attrNameLst>
                                          <p:attrName>ppt_y</p:attrName>
                                        </p:attrNameLst>
                                      </p:cBhvr>
                                      <p:tavLst>
                                        <p:tav tm="0" fmla="#ppt_y-sin(pi*$)/81">
                                          <p:val>
                                            <p:fltVal val="0"/>
                                          </p:val>
                                        </p:tav>
                                        <p:tav tm="100000">
                                          <p:val>
                                            <p:fltVal val="1"/>
                                          </p:val>
                                        </p:tav>
                                      </p:tavLst>
                                    </p:anim>
                                    <p:animScale>
                                      <p:cBhvr>
                                        <p:cTn id="87" dur="26">
                                          <p:stCondLst>
                                            <p:cond delay="650"/>
                                          </p:stCondLst>
                                        </p:cTn>
                                        <p:tgtEl>
                                          <p:spTgt spid="342"/>
                                        </p:tgtEl>
                                      </p:cBhvr>
                                      <p:to x="100000" y="60000"/>
                                    </p:animScale>
                                    <p:animScale>
                                      <p:cBhvr>
                                        <p:cTn id="88" dur="166" decel="50000">
                                          <p:stCondLst>
                                            <p:cond delay="676"/>
                                          </p:stCondLst>
                                        </p:cTn>
                                        <p:tgtEl>
                                          <p:spTgt spid="342"/>
                                        </p:tgtEl>
                                      </p:cBhvr>
                                      <p:to x="100000" y="100000"/>
                                    </p:animScale>
                                    <p:animScale>
                                      <p:cBhvr>
                                        <p:cTn id="89" dur="26">
                                          <p:stCondLst>
                                            <p:cond delay="1312"/>
                                          </p:stCondLst>
                                        </p:cTn>
                                        <p:tgtEl>
                                          <p:spTgt spid="342"/>
                                        </p:tgtEl>
                                      </p:cBhvr>
                                      <p:to x="100000" y="80000"/>
                                    </p:animScale>
                                    <p:animScale>
                                      <p:cBhvr>
                                        <p:cTn id="90" dur="166" decel="50000">
                                          <p:stCondLst>
                                            <p:cond delay="1338"/>
                                          </p:stCondLst>
                                        </p:cTn>
                                        <p:tgtEl>
                                          <p:spTgt spid="342"/>
                                        </p:tgtEl>
                                      </p:cBhvr>
                                      <p:to x="100000" y="100000"/>
                                    </p:animScale>
                                    <p:animScale>
                                      <p:cBhvr>
                                        <p:cTn id="91" dur="26">
                                          <p:stCondLst>
                                            <p:cond delay="1642"/>
                                          </p:stCondLst>
                                        </p:cTn>
                                        <p:tgtEl>
                                          <p:spTgt spid="342"/>
                                        </p:tgtEl>
                                      </p:cBhvr>
                                      <p:to x="100000" y="90000"/>
                                    </p:animScale>
                                    <p:animScale>
                                      <p:cBhvr>
                                        <p:cTn id="92" dur="166" decel="50000">
                                          <p:stCondLst>
                                            <p:cond delay="1668"/>
                                          </p:stCondLst>
                                        </p:cTn>
                                        <p:tgtEl>
                                          <p:spTgt spid="342"/>
                                        </p:tgtEl>
                                      </p:cBhvr>
                                      <p:to x="100000" y="100000"/>
                                    </p:animScale>
                                    <p:animScale>
                                      <p:cBhvr>
                                        <p:cTn id="93" dur="26">
                                          <p:stCondLst>
                                            <p:cond delay="1808"/>
                                          </p:stCondLst>
                                        </p:cTn>
                                        <p:tgtEl>
                                          <p:spTgt spid="342"/>
                                        </p:tgtEl>
                                      </p:cBhvr>
                                      <p:to x="100000" y="95000"/>
                                    </p:animScale>
                                    <p:animScale>
                                      <p:cBhvr>
                                        <p:cTn id="94" dur="166" decel="50000">
                                          <p:stCondLst>
                                            <p:cond delay="1834"/>
                                          </p:stCondLst>
                                        </p:cTn>
                                        <p:tgtEl>
                                          <p:spTgt spid="342"/>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
                                            <p:txEl>
                                              <p:pRg st="2" end="2"/>
                                            </p:txEl>
                                          </p:spTgt>
                                        </p:tgtEl>
                                        <p:attrNameLst>
                                          <p:attrName>style.visibility</p:attrName>
                                        </p:attrNameLst>
                                      </p:cBhvr>
                                      <p:to>
                                        <p:strVal val="visible"/>
                                      </p:to>
                                    </p:set>
                                  </p:childTnLst>
                                </p:cTn>
                              </p:par>
                              <p:par>
                                <p:cTn id="127" presetID="26" presetClass="entr" presetSubtype="0" fill="hold" nodeType="withEffect">
                                  <p:stCondLst>
                                    <p:cond delay="0"/>
                                  </p:stCondLst>
                                  <p:childTnLst>
                                    <p:set>
                                      <p:cBhvr>
                                        <p:cTn id="128" dur="1" fill="hold">
                                          <p:stCondLst>
                                            <p:cond delay="0"/>
                                          </p:stCondLst>
                                        </p:cTn>
                                        <p:tgtEl>
                                          <p:spTgt spid="197"/>
                                        </p:tgtEl>
                                        <p:attrNameLst>
                                          <p:attrName>style.visibility</p:attrName>
                                        </p:attrNameLst>
                                      </p:cBhvr>
                                      <p:to>
                                        <p:strVal val="visible"/>
                                      </p:to>
                                    </p:set>
                                    <p:animEffect transition="in" filter="wipe(down)">
                                      <p:cBhvr>
                                        <p:cTn id="129" dur="580">
                                          <p:stCondLst>
                                            <p:cond delay="0"/>
                                          </p:stCondLst>
                                        </p:cTn>
                                        <p:tgtEl>
                                          <p:spTgt spid="197"/>
                                        </p:tgtEl>
                                      </p:cBhvr>
                                    </p:animEffect>
                                    <p:anim calcmode="lin" valueType="num">
                                      <p:cBhvr>
                                        <p:cTn id="130" dur="1822" tmFilter="0,0; 0.14,0.36; 0.43,0.73; 0.71,0.91; 1.0,1.0">
                                          <p:stCondLst>
                                            <p:cond delay="0"/>
                                          </p:stCondLst>
                                        </p:cTn>
                                        <p:tgtEl>
                                          <p:spTgt spid="197"/>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197"/>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197"/>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197"/>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197"/>
                                        </p:tgtEl>
                                        <p:attrNameLst>
                                          <p:attrName>ppt_y</p:attrName>
                                        </p:attrNameLst>
                                      </p:cBhvr>
                                      <p:tavLst>
                                        <p:tav tm="0" fmla="#ppt_y-sin(pi*$)/81">
                                          <p:val>
                                            <p:fltVal val="0"/>
                                          </p:val>
                                        </p:tav>
                                        <p:tav tm="100000">
                                          <p:val>
                                            <p:fltVal val="1"/>
                                          </p:val>
                                        </p:tav>
                                      </p:tavLst>
                                    </p:anim>
                                    <p:animScale>
                                      <p:cBhvr>
                                        <p:cTn id="135" dur="26">
                                          <p:stCondLst>
                                            <p:cond delay="650"/>
                                          </p:stCondLst>
                                        </p:cTn>
                                        <p:tgtEl>
                                          <p:spTgt spid="197"/>
                                        </p:tgtEl>
                                      </p:cBhvr>
                                      <p:to x="100000" y="60000"/>
                                    </p:animScale>
                                    <p:animScale>
                                      <p:cBhvr>
                                        <p:cTn id="136" dur="166" decel="50000">
                                          <p:stCondLst>
                                            <p:cond delay="676"/>
                                          </p:stCondLst>
                                        </p:cTn>
                                        <p:tgtEl>
                                          <p:spTgt spid="197"/>
                                        </p:tgtEl>
                                      </p:cBhvr>
                                      <p:to x="100000" y="100000"/>
                                    </p:animScale>
                                    <p:animScale>
                                      <p:cBhvr>
                                        <p:cTn id="137" dur="26">
                                          <p:stCondLst>
                                            <p:cond delay="1312"/>
                                          </p:stCondLst>
                                        </p:cTn>
                                        <p:tgtEl>
                                          <p:spTgt spid="197"/>
                                        </p:tgtEl>
                                      </p:cBhvr>
                                      <p:to x="100000" y="80000"/>
                                    </p:animScale>
                                    <p:animScale>
                                      <p:cBhvr>
                                        <p:cTn id="138" dur="166" decel="50000">
                                          <p:stCondLst>
                                            <p:cond delay="1338"/>
                                          </p:stCondLst>
                                        </p:cTn>
                                        <p:tgtEl>
                                          <p:spTgt spid="197"/>
                                        </p:tgtEl>
                                      </p:cBhvr>
                                      <p:to x="100000" y="100000"/>
                                    </p:animScale>
                                    <p:animScale>
                                      <p:cBhvr>
                                        <p:cTn id="139" dur="26">
                                          <p:stCondLst>
                                            <p:cond delay="1642"/>
                                          </p:stCondLst>
                                        </p:cTn>
                                        <p:tgtEl>
                                          <p:spTgt spid="197"/>
                                        </p:tgtEl>
                                      </p:cBhvr>
                                      <p:to x="100000" y="90000"/>
                                    </p:animScale>
                                    <p:animScale>
                                      <p:cBhvr>
                                        <p:cTn id="140" dur="166" decel="50000">
                                          <p:stCondLst>
                                            <p:cond delay="1668"/>
                                          </p:stCondLst>
                                        </p:cTn>
                                        <p:tgtEl>
                                          <p:spTgt spid="197"/>
                                        </p:tgtEl>
                                      </p:cBhvr>
                                      <p:to x="100000" y="100000"/>
                                    </p:animScale>
                                    <p:animScale>
                                      <p:cBhvr>
                                        <p:cTn id="141" dur="26">
                                          <p:stCondLst>
                                            <p:cond delay="1808"/>
                                          </p:stCondLst>
                                        </p:cTn>
                                        <p:tgtEl>
                                          <p:spTgt spid="197"/>
                                        </p:tgtEl>
                                      </p:cBhvr>
                                      <p:to x="100000" y="95000"/>
                                    </p:animScale>
                                    <p:animScale>
                                      <p:cBhvr>
                                        <p:cTn id="142" dur="166" decel="50000">
                                          <p:stCondLst>
                                            <p:cond delay="1834"/>
                                          </p:stCondLst>
                                        </p:cTn>
                                        <p:tgtEl>
                                          <p:spTgt spid="197"/>
                                        </p:tgtEl>
                                      </p:cBhvr>
                                      <p:to x="100000" y="100000"/>
                                    </p:animScale>
                                  </p:childTnLst>
                                </p:cTn>
                              </p:par>
                              <p:par>
                                <p:cTn id="143" presetID="26" presetClass="entr" presetSubtype="0" fill="hold" nodeType="withEffect">
                                  <p:stCondLst>
                                    <p:cond delay="0"/>
                                  </p:stCondLst>
                                  <p:childTnLst>
                                    <p:set>
                                      <p:cBhvr>
                                        <p:cTn id="144" dur="1" fill="hold">
                                          <p:stCondLst>
                                            <p:cond delay="0"/>
                                          </p:stCondLst>
                                        </p:cTn>
                                        <p:tgtEl>
                                          <p:spTgt spid="368"/>
                                        </p:tgtEl>
                                        <p:attrNameLst>
                                          <p:attrName>style.visibility</p:attrName>
                                        </p:attrNameLst>
                                      </p:cBhvr>
                                      <p:to>
                                        <p:strVal val="visible"/>
                                      </p:to>
                                    </p:set>
                                    <p:animEffect transition="in" filter="wipe(down)">
                                      <p:cBhvr>
                                        <p:cTn id="145" dur="580">
                                          <p:stCondLst>
                                            <p:cond delay="0"/>
                                          </p:stCondLst>
                                        </p:cTn>
                                        <p:tgtEl>
                                          <p:spTgt spid="368"/>
                                        </p:tgtEl>
                                      </p:cBhvr>
                                    </p:animEffect>
                                    <p:anim calcmode="lin" valueType="num">
                                      <p:cBhvr>
                                        <p:cTn id="146" dur="1822" tmFilter="0,0; 0.14,0.36; 0.43,0.73; 0.71,0.91; 1.0,1.0">
                                          <p:stCondLst>
                                            <p:cond delay="0"/>
                                          </p:stCondLst>
                                        </p:cTn>
                                        <p:tgtEl>
                                          <p:spTgt spid="368"/>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368"/>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368"/>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368"/>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368"/>
                                        </p:tgtEl>
                                        <p:attrNameLst>
                                          <p:attrName>ppt_y</p:attrName>
                                        </p:attrNameLst>
                                      </p:cBhvr>
                                      <p:tavLst>
                                        <p:tav tm="0" fmla="#ppt_y-sin(pi*$)/81">
                                          <p:val>
                                            <p:fltVal val="0"/>
                                          </p:val>
                                        </p:tav>
                                        <p:tav tm="100000">
                                          <p:val>
                                            <p:fltVal val="1"/>
                                          </p:val>
                                        </p:tav>
                                      </p:tavLst>
                                    </p:anim>
                                    <p:animScale>
                                      <p:cBhvr>
                                        <p:cTn id="151" dur="26">
                                          <p:stCondLst>
                                            <p:cond delay="650"/>
                                          </p:stCondLst>
                                        </p:cTn>
                                        <p:tgtEl>
                                          <p:spTgt spid="368"/>
                                        </p:tgtEl>
                                      </p:cBhvr>
                                      <p:to x="100000" y="60000"/>
                                    </p:animScale>
                                    <p:animScale>
                                      <p:cBhvr>
                                        <p:cTn id="152" dur="166" decel="50000">
                                          <p:stCondLst>
                                            <p:cond delay="676"/>
                                          </p:stCondLst>
                                        </p:cTn>
                                        <p:tgtEl>
                                          <p:spTgt spid="368"/>
                                        </p:tgtEl>
                                      </p:cBhvr>
                                      <p:to x="100000" y="100000"/>
                                    </p:animScale>
                                    <p:animScale>
                                      <p:cBhvr>
                                        <p:cTn id="153" dur="26">
                                          <p:stCondLst>
                                            <p:cond delay="1312"/>
                                          </p:stCondLst>
                                        </p:cTn>
                                        <p:tgtEl>
                                          <p:spTgt spid="368"/>
                                        </p:tgtEl>
                                      </p:cBhvr>
                                      <p:to x="100000" y="80000"/>
                                    </p:animScale>
                                    <p:animScale>
                                      <p:cBhvr>
                                        <p:cTn id="154" dur="166" decel="50000">
                                          <p:stCondLst>
                                            <p:cond delay="1338"/>
                                          </p:stCondLst>
                                        </p:cTn>
                                        <p:tgtEl>
                                          <p:spTgt spid="368"/>
                                        </p:tgtEl>
                                      </p:cBhvr>
                                      <p:to x="100000" y="100000"/>
                                    </p:animScale>
                                    <p:animScale>
                                      <p:cBhvr>
                                        <p:cTn id="155" dur="26">
                                          <p:stCondLst>
                                            <p:cond delay="1642"/>
                                          </p:stCondLst>
                                        </p:cTn>
                                        <p:tgtEl>
                                          <p:spTgt spid="368"/>
                                        </p:tgtEl>
                                      </p:cBhvr>
                                      <p:to x="100000" y="90000"/>
                                    </p:animScale>
                                    <p:animScale>
                                      <p:cBhvr>
                                        <p:cTn id="156" dur="166" decel="50000">
                                          <p:stCondLst>
                                            <p:cond delay="1668"/>
                                          </p:stCondLst>
                                        </p:cTn>
                                        <p:tgtEl>
                                          <p:spTgt spid="368"/>
                                        </p:tgtEl>
                                      </p:cBhvr>
                                      <p:to x="100000" y="100000"/>
                                    </p:animScale>
                                    <p:animScale>
                                      <p:cBhvr>
                                        <p:cTn id="157" dur="26">
                                          <p:stCondLst>
                                            <p:cond delay="1808"/>
                                          </p:stCondLst>
                                        </p:cTn>
                                        <p:tgtEl>
                                          <p:spTgt spid="368"/>
                                        </p:tgtEl>
                                      </p:cBhvr>
                                      <p:to x="100000" y="95000"/>
                                    </p:animScale>
                                    <p:animScale>
                                      <p:cBhvr>
                                        <p:cTn id="158" dur="166" decel="50000">
                                          <p:stCondLst>
                                            <p:cond delay="1834"/>
                                          </p:stCondLst>
                                        </p:cTn>
                                        <p:tgtEl>
                                          <p:spTgt spid="368"/>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6">
                                            <p:txEl>
                                              <p:pRg st="8" end="8"/>
                                            </p:txEl>
                                          </p:spTgt>
                                        </p:tgtEl>
                                        <p:attrNameLst>
                                          <p:attrName>style.visibility</p:attrName>
                                        </p:attrNameLst>
                                      </p:cBhvr>
                                      <p:to>
                                        <p:strVal val="visible"/>
                                      </p:to>
                                    </p:set>
                                  </p:childTnLst>
                                </p:cTn>
                              </p:par>
                              <p:par>
                                <p:cTn id="171" presetID="31" presetClass="entr" presetSubtype="0" fill="hold" nodeType="withEffect">
                                  <p:stCondLst>
                                    <p:cond delay="0"/>
                                  </p:stCondLst>
                                  <p:childTnLst>
                                    <p:set>
                                      <p:cBhvr>
                                        <p:cTn id="172" dur="1" fill="hold">
                                          <p:stCondLst>
                                            <p:cond delay="0"/>
                                          </p:stCondLst>
                                        </p:cTn>
                                        <p:tgtEl>
                                          <p:spTgt spid="183"/>
                                        </p:tgtEl>
                                        <p:attrNameLst>
                                          <p:attrName>style.visibility</p:attrName>
                                        </p:attrNameLst>
                                      </p:cBhvr>
                                      <p:to>
                                        <p:strVal val="visible"/>
                                      </p:to>
                                    </p:set>
                                    <p:anim calcmode="lin" valueType="num">
                                      <p:cBhvr>
                                        <p:cTn id="173" dur="1000" fill="hold"/>
                                        <p:tgtEl>
                                          <p:spTgt spid="183"/>
                                        </p:tgtEl>
                                        <p:attrNameLst>
                                          <p:attrName>ppt_w</p:attrName>
                                        </p:attrNameLst>
                                      </p:cBhvr>
                                      <p:tavLst>
                                        <p:tav tm="0">
                                          <p:val>
                                            <p:fltVal val="0"/>
                                          </p:val>
                                        </p:tav>
                                        <p:tav tm="100000">
                                          <p:val>
                                            <p:strVal val="#ppt_w"/>
                                          </p:val>
                                        </p:tav>
                                      </p:tavLst>
                                    </p:anim>
                                    <p:anim calcmode="lin" valueType="num">
                                      <p:cBhvr>
                                        <p:cTn id="174" dur="1000" fill="hold"/>
                                        <p:tgtEl>
                                          <p:spTgt spid="183"/>
                                        </p:tgtEl>
                                        <p:attrNameLst>
                                          <p:attrName>ppt_h</p:attrName>
                                        </p:attrNameLst>
                                      </p:cBhvr>
                                      <p:tavLst>
                                        <p:tav tm="0">
                                          <p:val>
                                            <p:fltVal val="0"/>
                                          </p:val>
                                        </p:tav>
                                        <p:tav tm="100000">
                                          <p:val>
                                            <p:strVal val="#ppt_h"/>
                                          </p:val>
                                        </p:tav>
                                      </p:tavLst>
                                    </p:anim>
                                    <p:anim calcmode="lin" valueType="num">
                                      <p:cBhvr>
                                        <p:cTn id="175" dur="1000" fill="hold"/>
                                        <p:tgtEl>
                                          <p:spTgt spid="183"/>
                                        </p:tgtEl>
                                        <p:attrNameLst>
                                          <p:attrName>style.rotation</p:attrName>
                                        </p:attrNameLst>
                                      </p:cBhvr>
                                      <p:tavLst>
                                        <p:tav tm="0">
                                          <p:val>
                                            <p:fltVal val="90"/>
                                          </p:val>
                                        </p:tav>
                                        <p:tav tm="100000">
                                          <p:val>
                                            <p:fltVal val="0"/>
                                          </p:val>
                                        </p:tav>
                                      </p:tavLst>
                                    </p:anim>
                                    <p:animEffect transition="in" filter="fade">
                                      <p:cBhvr>
                                        <p:cTn id="176" dur="1000"/>
                                        <p:tgtEl>
                                          <p:spTgt spid="183"/>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nodeType="clickEffect">
                                  <p:stCondLst>
                                    <p:cond delay="0"/>
                                  </p:stCondLst>
                                  <p:childTnLst>
                                    <p:set>
                                      <p:cBhvr>
                                        <p:cTn id="188"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1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139321"/>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33</a:t>
            </a:r>
          </a:p>
          <a:p>
            <a:pPr marL="342900" indent="-342900">
              <a:buFontTx/>
              <a:buAutoNum type="arabicPeriod"/>
            </a:pPr>
            <a:r>
              <a:rPr lang="en-US" dirty="0">
                <a:solidFill>
                  <a:schemeClr val="bg1"/>
                </a:solidFill>
              </a:rPr>
              <a:t>Bruce R. McConkie (</a:t>
            </a:r>
            <a:r>
              <a:rPr lang="en-US" i="1" dirty="0">
                <a:solidFill>
                  <a:schemeClr val="bg1"/>
                </a:solidFill>
              </a:rPr>
              <a:t>Doctrinal New Testament Commentary, </a:t>
            </a:r>
            <a:r>
              <a:rPr lang="en-US" dirty="0">
                <a:solidFill>
                  <a:schemeClr val="bg1"/>
                </a:solidFill>
              </a:rPr>
              <a:t>2: 147, 149.</a:t>
            </a:r>
          </a:p>
          <a:p>
            <a:pPr marL="342900" indent="-342900">
              <a:buFontTx/>
              <a:buAutoNum type="arabicPeriod"/>
            </a:pPr>
            <a:r>
              <a:rPr lang="en-US" dirty="0">
                <a:solidFill>
                  <a:schemeClr val="bg1"/>
                </a:solidFill>
              </a:rPr>
              <a:t>Richard Lloyd Anderson, </a:t>
            </a:r>
            <a:r>
              <a:rPr lang="en-US" i="1" dirty="0">
                <a:solidFill>
                  <a:schemeClr val="bg1"/>
                </a:solidFill>
              </a:rPr>
              <a:t>Understanding Paul</a:t>
            </a:r>
            <a:r>
              <a:rPr lang="en-US" dirty="0">
                <a:solidFill>
                  <a:schemeClr val="bg1"/>
                </a:solidFill>
              </a:rPr>
              <a:t> [Salt Lake City: Deseret Book Co., 1983], 291</a:t>
            </a:r>
          </a:p>
          <a:p>
            <a:pPr marL="342900" indent="-342900">
              <a:buFontTx/>
              <a:buAutoNum type="arabicPeriod"/>
            </a:pPr>
            <a:r>
              <a:rPr lang="en-US" dirty="0">
                <a:solidFill>
                  <a:schemeClr val="bg1"/>
                </a:solidFill>
              </a:rPr>
              <a:t>James E. Faust: “The Great Imitator” General Conference 1987 Oct.</a:t>
            </a:r>
          </a:p>
          <a:p>
            <a:pPr marL="342900" indent="-342900">
              <a:buFontTx/>
              <a:buAutoNum type="arabicPeriod"/>
            </a:pPr>
            <a:r>
              <a:rPr lang="en-US" dirty="0">
                <a:solidFill>
                  <a:schemeClr val="bg1"/>
                </a:solidFill>
              </a:rPr>
              <a:t>Elder Dallin H. Oaks (“Sharing the Gospel,”</a:t>
            </a:r>
            <a:r>
              <a:rPr lang="en-US" i="1" dirty="0">
                <a:solidFill>
                  <a:schemeClr val="bg1"/>
                </a:solidFill>
              </a:rPr>
              <a:t> Ensign,</a:t>
            </a:r>
            <a:r>
              <a:rPr lang="en-US" dirty="0">
                <a:solidFill>
                  <a:schemeClr val="bg1"/>
                </a:solidFill>
              </a:rPr>
              <a:t> Nov. 2001, 8).</a:t>
            </a:r>
          </a:p>
          <a:p>
            <a:pPr marL="342900" indent="-342900">
              <a:buFontTx/>
              <a:buAutoNum type="arabicPeriod"/>
            </a:pPr>
            <a:r>
              <a:rPr lang="en-US" dirty="0">
                <a:solidFill>
                  <a:schemeClr val="bg1"/>
                </a:solidFill>
              </a:rPr>
              <a:t>Spirit of divination 2: http://123hallelujah.wordpress.com/2010/10/25/a-spirit-of-divination/</a:t>
            </a:r>
          </a:p>
          <a:p>
            <a:pPr marL="342900" indent="-342900">
              <a:buFontTx/>
              <a:buAutoNum type="arabicPeriod"/>
            </a:pPr>
            <a:r>
              <a:rPr lang="en-US" dirty="0">
                <a:solidFill>
                  <a:schemeClr val="bg1"/>
                </a:solidFill>
              </a:rPr>
              <a:t>Elder Russell M. Nelson </a:t>
            </a:r>
            <a:r>
              <a:rPr lang="en-US" i="1" dirty="0">
                <a:solidFill>
                  <a:schemeClr val="bg1"/>
                </a:solidFill>
              </a:rPr>
              <a:t>Salvation and Exaltation </a:t>
            </a:r>
            <a:r>
              <a:rPr lang="en-US" dirty="0">
                <a:solidFill>
                  <a:schemeClr val="bg1"/>
                </a:solidFill>
              </a:rPr>
              <a:t>April 2008 Gen. Conf.</a:t>
            </a:r>
          </a:p>
          <a:p>
            <a:pPr marL="342900" indent="-342900">
              <a:buFontTx/>
              <a:buAutoNum type="arabicPeriod"/>
            </a:pPr>
            <a:r>
              <a:rPr lang="en-US" b="0" i="0" dirty="0">
                <a:solidFill>
                  <a:schemeClr val="bg1"/>
                </a:solidFill>
                <a:effectLst/>
                <a:latin typeface="Calibri" panose="020F0502020204030204" pitchFamily="34" charset="0"/>
              </a:rPr>
              <a:t>Dieter F. Uchtdorf, “</a:t>
            </a:r>
            <a:r>
              <a:rPr lang="en-US" b="0" i="0" u="none" strike="noStrike" dirty="0">
                <a:solidFill>
                  <a:schemeClr val="bg1"/>
                </a:solidFill>
                <a:effectLst/>
                <a:latin typeface="Calibri" panose="020F0502020204030204" pitchFamily="34" charset="0"/>
              </a:rPr>
              <a:t>Missionary Work: Sharing What Is in Your Heart</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2019, 15–16; </a:t>
            </a:r>
            <a:r>
              <a:rPr lang="en-US" b="0" i="0" dirty="0">
                <a:solidFill>
                  <a:schemeClr val="bg1"/>
                </a:solidFill>
                <a:effectLst/>
              </a:rPr>
              <a:t>Dieter F. Uchtdorf, “</a:t>
            </a:r>
            <a:r>
              <a:rPr lang="en-US" b="0" i="0" u="none" strike="noStrike" dirty="0">
                <a:solidFill>
                  <a:schemeClr val="bg1"/>
                </a:solidFill>
                <a:effectLst/>
              </a:rPr>
              <a:t>Your Great Adventure</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2019, 88</a:t>
            </a:r>
            <a:endParaRPr lang="en-US" b="0" i="0" dirty="0">
              <a:solidFill>
                <a:schemeClr val="bg1"/>
              </a:solidFill>
              <a:effectLst/>
              <a:latin typeface="Calibri" panose="020F0502020204030204" pitchFamily="34" charset="0"/>
            </a:endParaRPr>
          </a:p>
        </p:txBody>
      </p:sp>
      <p:sp>
        <p:nvSpPr>
          <p:cNvPr id="14" name="Footer Placeholder 14">
            <a:extLst>
              <a:ext uri="{FF2B5EF4-FFF2-40B4-BE49-F238E27FC236}">
                <a16:creationId xmlns:a16="http://schemas.microsoft.com/office/drawing/2014/main" id="{2D058352-5E76-4ECC-9E53-F3553F8C9785}"/>
              </a:ext>
            </a:extLst>
          </p:cNvPr>
          <p:cNvSpPr>
            <a:spLocks noGrp="1"/>
          </p:cNvSpPr>
          <p:nvPr/>
        </p:nvSpPr>
        <p:spPr>
          <a:xfrm>
            <a:off x="57606" y="648919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642" y="108643"/>
          <a:ext cx="6092982" cy="1996440"/>
        </p:xfrm>
        <a:graphic>
          <a:graphicData uri="http://schemas.openxmlformats.org/drawingml/2006/table">
            <a:tbl>
              <a:tblPr firstRow="1" bandRow="1">
                <a:tableStyleId>{5940675A-B579-460E-94D1-54222C63F5DA}</a:tableStyleId>
              </a:tblPr>
              <a:tblGrid>
                <a:gridCol w="3947310">
                  <a:extLst>
                    <a:ext uri="{9D8B030D-6E8A-4147-A177-3AD203B41FA5}">
                      <a16:colId xmlns:a16="http://schemas.microsoft.com/office/drawing/2014/main" val="20000"/>
                    </a:ext>
                  </a:extLst>
                </a:gridCol>
                <a:gridCol w="2145672">
                  <a:extLst>
                    <a:ext uri="{9D8B030D-6E8A-4147-A177-3AD203B41FA5}">
                      <a16:colId xmlns:a16="http://schemas.microsoft.com/office/drawing/2014/main" val="20001"/>
                    </a:ext>
                  </a:extLst>
                </a:gridCol>
              </a:tblGrid>
              <a:tr h="287871">
                <a:tc gridSpan="2">
                  <a:txBody>
                    <a:bodyPr/>
                    <a:lstStyle/>
                    <a:p>
                      <a:pPr algn="ctr" fontAlgn="base"/>
                      <a:r>
                        <a:rPr lang="en-US" sz="1200" b="1" i="0" kern="1200" cap="all" dirty="0">
                          <a:solidFill>
                            <a:schemeClr val="tx1"/>
                          </a:solidFill>
                          <a:effectLst/>
                          <a:latin typeface="+mn-lt"/>
                          <a:ea typeface="+mn-ea"/>
                          <a:cs typeface="+mn-cs"/>
                        </a:rPr>
                        <a:t>THE ACTS OF THE APOSTLES—EVENTS OCCURRED CA. A.D. 45–51 (13:6–18:23)</a:t>
                      </a:r>
                    </a:p>
                    <a:p>
                      <a:pPr algn="ctr" fontAlgn="base"/>
                      <a:r>
                        <a:rPr lang="en-US" sz="1200" b="1" i="0" kern="1200" cap="all" dirty="0">
                          <a:solidFill>
                            <a:schemeClr val="tx1"/>
                          </a:solidFill>
                          <a:effectLst/>
                          <a:latin typeface="+mn-lt"/>
                          <a:ea typeface="+mn-ea"/>
                          <a:cs typeface="+mn-cs"/>
                        </a:rPr>
                        <a:t>PAUL’S FIRST AND SECOND MISSIONARY JOURNEYS</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dirty="0">
                          <a:solidFill>
                            <a:srgbClr val="434444"/>
                          </a:solidFill>
                          <a:effectLst/>
                        </a:rPr>
                        <a:t>The </a:t>
                      </a:r>
                      <a:r>
                        <a:rPr lang="en-US" u="none" strike="noStrike" dirty="0">
                          <a:solidFill>
                            <a:srgbClr val="2F393A"/>
                          </a:solidFill>
                          <a:effectLst/>
                        </a:rPr>
                        <a:t>Holy Ghost</a:t>
                      </a:r>
                      <a:r>
                        <a:rPr lang="en-US" dirty="0">
                          <a:solidFill>
                            <a:srgbClr val="434444"/>
                          </a:solidFill>
                          <a:effectLst/>
                        </a:rPr>
                        <a:t> Directs Paul’s Labors</a:t>
                      </a:r>
                    </a:p>
                  </a:txBody>
                  <a:tcPr marL="95250" marR="95250" marT="66675" marB="66675" anchor="ctr"/>
                </a:tc>
                <a:tc>
                  <a:txBody>
                    <a:bodyPr/>
                    <a:lstStyle/>
                    <a:p>
                      <a:pPr algn="l" fontAlgn="base"/>
                      <a:r>
                        <a:rPr lang="en-US">
                          <a:solidFill>
                            <a:srgbClr val="434444"/>
                          </a:solidFill>
                          <a:effectLst/>
                        </a:rPr>
                        <a:t>16:1–15</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a:solidFill>
                            <a:srgbClr val="434444"/>
                          </a:solidFill>
                          <a:effectLst/>
                        </a:rPr>
                        <a:t>Thyatira, Asia</a:t>
                      </a:r>
                    </a:p>
                    <a:p>
                      <a:pPr algn="l" fontAlgn="base"/>
                      <a:r>
                        <a:rPr lang="en-US">
                          <a:solidFill>
                            <a:srgbClr val="434444"/>
                          </a:solidFill>
                          <a:effectLst/>
                        </a:rPr>
                        <a:t>An Evil Spirit Cast Out</a:t>
                      </a:r>
                    </a:p>
                  </a:txBody>
                  <a:tcPr marL="95250" marR="95250" marT="66675" marB="66675" anchor="ctr"/>
                </a:tc>
                <a:tc>
                  <a:txBody>
                    <a:bodyPr/>
                    <a:lstStyle/>
                    <a:p>
                      <a:pPr algn="l" fontAlgn="base"/>
                      <a:r>
                        <a:rPr lang="en-US">
                          <a:solidFill>
                            <a:srgbClr val="434444"/>
                          </a:solidFill>
                          <a:effectLst/>
                        </a:rPr>
                        <a:t>16:16–18</a:t>
                      </a: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a:solidFill>
                            <a:srgbClr val="434444"/>
                          </a:solidFill>
                          <a:effectLst/>
                        </a:rPr>
                        <a:t>Philip, a Jailor, Receives Christ</a:t>
                      </a:r>
                    </a:p>
                  </a:txBody>
                  <a:tcPr marL="95250" marR="95250" marT="66675" marB="66675" anchor="ctr"/>
                </a:tc>
                <a:tc>
                  <a:txBody>
                    <a:bodyPr/>
                    <a:lstStyle/>
                    <a:p>
                      <a:pPr algn="l" fontAlgn="base"/>
                      <a:r>
                        <a:rPr lang="en-US" dirty="0">
                          <a:solidFill>
                            <a:srgbClr val="434444"/>
                          </a:solidFill>
                          <a:effectLst/>
                        </a:rPr>
                        <a:t>16:19–40</a:t>
                      </a:r>
                    </a:p>
                  </a:txBody>
                  <a:tcPr marL="95250" marR="95250" marT="66675" marB="66675" anchor="ctr"/>
                </a:tc>
                <a:extLst>
                  <a:ext uri="{0D108BD9-81ED-4DB2-BD59-A6C34878D82A}">
                    <a16:rowId xmlns:a16="http://schemas.microsoft.com/office/drawing/2014/main" val="10003"/>
                  </a:ext>
                </a:extLst>
              </a:tr>
            </a:tbl>
          </a:graphicData>
        </a:graphic>
      </p:graphicFrame>
      <p:sp>
        <p:nvSpPr>
          <p:cNvPr id="3" name="TextBox 2"/>
          <p:cNvSpPr txBox="1"/>
          <p:nvPr/>
        </p:nvSpPr>
        <p:spPr>
          <a:xfrm>
            <a:off x="0" y="2114025"/>
            <a:ext cx="5540721" cy="246221"/>
          </a:xfrm>
          <a:prstGeom prst="rect">
            <a:avLst/>
          </a:prstGeom>
          <a:noFill/>
        </p:spPr>
        <p:txBody>
          <a:bodyPr wrap="square" rtlCol="0">
            <a:spAutoFit/>
          </a:bodyPr>
          <a:lstStyle/>
          <a:p>
            <a:r>
              <a:rPr lang="en-US" sz="1000" dirty="0"/>
              <a:t>Life and Teachings of Jesus and His Apostles Section 7 Chapter 32</a:t>
            </a:r>
          </a:p>
        </p:txBody>
      </p:sp>
      <p:sp>
        <p:nvSpPr>
          <p:cNvPr id="4" name="Rectangle 3"/>
          <p:cNvSpPr/>
          <p:nvPr/>
        </p:nvSpPr>
        <p:spPr>
          <a:xfrm>
            <a:off x="0" y="2714853"/>
            <a:ext cx="6192570" cy="2308324"/>
          </a:xfrm>
          <a:prstGeom prst="rect">
            <a:avLst/>
          </a:prstGeom>
          <a:ln>
            <a:solidFill>
              <a:schemeClr val="tx1"/>
            </a:solidFill>
          </a:ln>
        </p:spPr>
        <p:txBody>
          <a:bodyPr wrap="square">
            <a:spAutoFit/>
          </a:bodyPr>
          <a:lstStyle/>
          <a:p>
            <a:r>
              <a:rPr lang="en-US" sz="1200" b="1" dirty="0"/>
              <a:t>Timothy and Circumcision Acts 16:1-3:</a:t>
            </a:r>
          </a:p>
          <a:p>
            <a:r>
              <a:rPr lang="en-US" sz="1200" dirty="0"/>
              <a:t>"Although Paul was opposed to circumcision as essential for salvation and he emphatically declared that it was not needful for Titus to be circumcised (Gal. 2:1-3), soon after the Jerusalem council Paul circumcised the young Timothy before taking him as a companion on the second mission (Acts 16:1-3). This action provides an insight into Paul's thinking. He saw a difference between necessity and convenience. With Titus, the question was whether or not circumcision was essential for salvation; thus, Paul opposed it. With Timothy it was a matter of rendering him acceptable to the non-Christian Jews where he would do missionary work. Paul was willing to allow circumcision as a concession, but not as a requirement, so that the Jews would be willing to listen to Timothy teach the gospel. This distinction reveals something of Paul's mind and method." (Robert J. Matthews, </a:t>
            </a:r>
            <a:r>
              <a:rPr lang="en-US" sz="1200" i="1" dirty="0"/>
              <a:t>Studies in Scripture, Vol. 6: Acts to Revelation</a:t>
            </a:r>
            <a:r>
              <a:rPr lang="en-US" sz="1200" dirty="0"/>
              <a:t>, edited by Robert L. Millet, [Salt Lake City: Deseret Book Co., 1987], 41.)</a:t>
            </a:r>
          </a:p>
        </p:txBody>
      </p:sp>
      <p:pic>
        <p:nvPicPr>
          <p:cNvPr id="4098" name="Picture 2" descr="ruins in Philip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428" y="141444"/>
            <a:ext cx="4286250" cy="28765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4174" y="3060568"/>
            <a:ext cx="4327556" cy="461665"/>
          </a:xfrm>
          <a:prstGeom prst="rect">
            <a:avLst/>
          </a:prstGeom>
        </p:spPr>
        <p:txBody>
          <a:bodyPr wrap="square">
            <a:spAutoFit/>
          </a:bodyPr>
          <a:lstStyle/>
          <a:p>
            <a:r>
              <a:rPr lang="en-US" sz="1200" i="1" dirty="0">
                <a:latin typeface="Abadi" panose="020B0604020104020204" pitchFamily="34" charset="0"/>
              </a:rPr>
              <a:t>Ruins of what may have been the jail in Philippi where Paul and Silas were kept</a:t>
            </a:r>
            <a:endParaRPr lang="en-US" sz="1200" dirty="0"/>
          </a:p>
        </p:txBody>
      </p:sp>
      <p:pic>
        <p:nvPicPr>
          <p:cNvPr id="8" name="Picture 8" descr="https://encrypted-tbn0.gstatic.com/images?q=tbn:ANd9GcT6z0VkK3wh96UY0V8lEAKIs3erZRBHG5X6Itu7B6dAQLUGKdr8Jw"/>
          <p:cNvPicPr>
            <a:picLocks noChangeAspect="1" noChangeArrowheads="1"/>
          </p:cNvPicPr>
          <p:nvPr/>
        </p:nvPicPr>
        <p:blipFill>
          <a:blip r:embed="rId3" cstate="print"/>
          <a:srcRect/>
          <a:stretch>
            <a:fillRect/>
          </a:stretch>
        </p:blipFill>
        <p:spPr bwMode="auto">
          <a:xfrm>
            <a:off x="8425004" y="3330166"/>
            <a:ext cx="2609850" cy="1752600"/>
          </a:xfrm>
          <a:prstGeom prst="rect">
            <a:avLst/>
          </a:prstGeom>
          <a:noFill/>
        </p:spPr>
      </p:pic>
    </p:spTree>
    <p:extLst>
      <p:ext uri="{BB962C8B-B14F-4D97-AF65-F5344CB8AC3E}">
        <p14:creationId xmlns:p14="http://schemas.microsoft.com/office/powerpoint/2010/main" val="1507604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600986"/>
          </a:xfrm>
          <a:prstGeom prst="rect">
            <a:avLst/>
          </a:prstGeom>
          <a:ln>
            <a:solidFill>
              <a:schemeClr val="tx1"/>
            </a:solidFill>
          </a:ln>
        </p:spPr>
        <p:txBody>
          <a:bodyPr wrap="square">
            <a:spAutoFit/>
          </a:bodyPr>
          <a:lstStyle/>
          <a:p>
            <a:pPr fontAlgn="base"/>
            <a:r>
              <a:rPr lang="en-US" sz="1200" b="1" dirty="0"/>
              <a:t>Spirit of Divination:</a:t>
            </a:r>
          </a:p>
          <a:p>
            <a:pPr fontAlgn="base"/>
            <a:r>
              <a:rPr lang="en-US" sz="1200" dirty="0"/>
              <a:t>"The Shaker will whirl around on his heel, impelled by a supernatural agency or spirit, and think that he is governed by the Spirit of God; and the Jumper will jump and enter into all kinds of extravagances. A Primitive Methodist will shout under the influence of that spirit, until he will rend the heavens with his cries; while the Quakers (or Friends) moved as they think, by the Spirit of God, will sit still and say nothing. Is God the author of all this? If not of all of it, which does He recognize? Surely, such a heterogeneous mass of confusion never can enter into the kingdom of heaven.</a:t>
            </a:r>
          </a:p>
          <a:p>
            <a:pPr fontAlgn="base"/>
            <a:r>
              <a:rPr lang="en-US" sz="1200" dirty="0"/>
              <a:t> </a:t>
            </a:r>
          </a:p>
          <a:p>
            <a:pPr fontAlgn="base"/>
            <a:r>
              <a:rPr lang="en-US" sz="1200" dirty="0"/>
              <a:t>"Every one of these professes to be competent to try his neighbor's spirit, but no one can try his own, and what is the reason? Because they have not a key to unlock, no rule wherewith to measure, and no criterion whereby they can test it...If Satan should appear as one in glory, who can tell his color, his signs, his appearance, his glory, or what is the manner of his manifestation? Who can detect the spirit of the French prophets with their revelations and their visions, and power of manifestations? Or who can point out the spirit of the </a:t>
            </a:r>
            <a:r>
              <a:rPr lang="en-US" sz="1200" dirty="0" err="1"/>
              <a:t>Irvingites</a:t>
            </a:r>
            <a:r>
              <a:rPr lang="en-US" sz="1200" dirty="0"/>
              <a:t>, with their apostles and prophets, and visions and tongues, and interpretations, etc. Or who can drag into daylight and develop the hidden mysteries of the false spirits that so frequently are made manifest among the Latter-day Saints? </a:t>
            </a:r>
          </a:p>
          <a:p>
            <a:pPr fontAlgn="base"/>
            <a:endParaRPr lang="en-US" sz="1200" dirty="0"/>
          </a:p>
          <a:p>
            <a:pPr fontAlgn="base"/>
            <a:r>
              <a:rPr lang="en-US" sz="1200" dirty="0"/>
              <a:t>We answer that no man can do this without the Priesthood, and having a knowledge of the laws by which spirits are governed; for as no man knows the things of God, but by the Spirit of God, so no man knows the spirit of the devil, and his power and influence, but by possessing intelligence which is more than human, and having unfolded through the medium of the Priesthood the mysterious operations of his devices; without knowing the angelic form, the sanctified look and gesture, and the zeal that is frequently manifested by him for the glory of God, together with the prophetic spirit, the gracious influence, the godly appearance, and the holy garb, which are so characteristic of his proceedings and his mysterious windings.</a:t>
            </a:r>
          </a:p>
          <a:p>
            <a:pPr fontAlgn="base"/>
            <a:r>
              <a:rPr lang="en-US" sz="1200" dirty="0"/>
              <a:t> </a:t>
            </a:r>
          </a:p>
          <a:p>
            <a:pPr fontAlgn="base"/>
            <a:r>
              <a:rPr lang="en-US" sz="1200" dirty="0"/>
              <a:t>"A man must have the discerning of spirits before he can drag into daylight this hellish influence and unfold it unto the world in all its soul-destroying, diabolical, and horrid colors; for nothing is a greater injury to the children of men than to be under the influence of a false spirit when they think they have the Spirit of God." (</a:t>
            </a:r>
            <a:r>
              <a:rPr lang="en-US" sz="1200" i="1" dirty="0"/>
              <a:t>Teachings of the Prophet Joseph Smith,</a:t>
            </a:r>
            <a:r>
              <a:rPr lang="en-US" sz="1200" dirty="0"/>
              <a:t> 204-5.)</a:t>
            </a:r>
          </a:p>
        </p:txBody>
      </p:sp>
      <p:sp>
        <p:nvSpPr>
          <p:cNvPr id="3" name="Rectangle 2"/>
          <p:cNvSpPr/>
          <p:nvPr/>
        </p:nvSpPr>
        <p:spPr>
          <a:xfrm>
            <a:off x="0" y="3618368"/>
            <a:ext cx="8839200" cy="1015663"/>
          </a:xfrm>
          <a:prstGeom prst="rect">
            <a:avLst/>
          </a:prstGeom>
          <a:ln>
            <a:solidFill>
              <a:schemeClr val="tx1"/>
            </a:solidFill>
          </a:ln>
        </p:spPr>
        <p:txBody>
          <a:bodyPr wrap="square">
            <a:spAutoFit/>
          </a:bodyPr>
          <a:lstStyle/>
          <a:p>
            <a:r>
              <a:rPr lang="en-US" sz="1200" b="1" dirty="0"/>
              <a:t>Not Rooted in the Revelations of Heaven Acts 16:19:</a:t>
            </a:r>
          </a:p>
          <a:p>
            <a:r>
              <a:rPr lang="en-US" sz="1200" dirty="0"/>
              <a:t>"Why, we ask, would a woman possessed with an evil spirit bear a positive testimony of the gospel message and the servants commissioned to bear it? Because that testimony would eventually give her credibility among believers, thus placing her in a position to do much harm. Her testimony was not rooted in the revelations of heaven, and no other source for the testimony of Christ is acceptable." (Joseph Fielding McConkie, </a:t>
            </a:r>
            <a:r>
              <a:rPr lang="en-US" sz="1200" i="1" dirty="0"/>
              <a:t>Watch and Be Ready: Preparing for the Second Coming of the Lord</a:t>
            </a:r>
            <a:r>
              <a:rPr lang="en-US" sz="1200" dirty="0"/>
              <a:t> [Salt Lake City: Deseret Book Co., 1994], 60)</a:t>
            </a:r>
          </a:p>
        </p:txBody>
      </p:sp>
      <p:sp>
        <p:nvSpPr>
          <p:cNvPr id="4" name="Rectangle 3"/>
          <p:cNvSpPr/>
          <p:nvPr/>
        </p:nvSpPr>
        <p:spPr>
          <a:xfrm>
            <a:off x="0" y="4641625"/>
            <a:ext cx="8828314" cy="1938992"/>
          </a:xfrm>
          <a:prstGeom prst="rect">
            <a:avLst/>
          </a:prstGeom>
          <a:ln>
            <a:solidFill>
              <a:schemeClr val="tx1"/>
            </a:solidFill>
          </a:ln>
        </p:spPr>
        <p:txBody>
          <a:bodyPr wrap="square">
            <a:spAutoFit/>
          </a:bodyPr>
          <a:lstStyle/>
          <a:p>
            <a:r>
              <a:rPr lang="en-US" sz="1200" b="1" dirty="0"/>
              <a:t>Salvation Acts 16:30:</a:t>
            </a:r>
          </a:p>
          <a:p>
            <a:r>
              <a:rPr lang="en-US" sz="1200" dirty="0"/>
              <a:t>"Is belief alone enough to bring salvation to the contrite soul? Assuredly yes, if by belief is meant the ringing declaration of him who, baptizing our Lord, then testified: 'He that believeth on the Son hath everlasting life' (John 3:36); or if by belief is meant the pronouncement of Jesus: 'He that believeth on me, the works that I do shall he do also; and greater works than these shall he do' (John 14:12); or if by belief is meant that pure, perfect faith in Christ which presupposes and in fact cannot exist without the works of righteousness. (Mormon Doctrine, 2nd ed., pp. 78-80; See Heb. 11:1-3.) But belief alone is scarcely the beginning of that course leading to a celestial inheritance if it is isolated as a thing apart, if it is supposed that it does not embrace within its folds both baptism and a subsequent course of enduring to the end. (2 Ne. 31:15-21.) And in the very case at hand, Paul and Silas teach the gospel to the whole group, baptize them, and without question give them the gift of the Holy Ghost, thus starting them out in the direction of salvation. Elder Bruce R. McConkie (</a:t>
            </a:r>
            <a:r>
              <a:rPr lang="en-US" sz="1200" i="1" dirty="0"/>
              <a:t>Doctrinal New Testament Commentary, </a:t>
            </a:r>
            <a:r>
              <a:rPr lang="en-US" sz="1200" dirty="0"/>
              <a:t>2:151.)</a:t>
            </a:r>
          </a:p>
        </p:txBody>
      </p:sp>
      <p:sp>
        <p:nvSpPr>
          <p:cNvPr id="5" name="Rectangle 4"/>
          <p:cNvSpPr/>
          <p:nvPr/>
        </p:nvSpPr>
        <p:spPr>
          <a:xfrm>
            <a:off x="8862373" y="3618368"/>
            <a:ext cx="3329627" cy="2970044"/>
          </a:xfrm>
          <a:prstGeom prst="rect">
            <a:avLst/>
          </a:prstGeom>
          <a:ln>
            <a:solidFill>
              <a:schemeClr val="tx1"/>
            </a:solidFill>
          </a:ln>
        </p:spPr>
        <p:txBody>
          <a:bodyPr wrap="square">
            <a:spAutoFit/>
          </a:bodyPr>
          <a:lstStyle/>
          <a:p>
            <a:r>
              <a:rPr lang="en-US" sz="1100" b="1" dirty="0"/>
              <a:t>Paul—A Roman Citizen:</a:t>
            </a:r>
          </a:p>
          <a:p>
            <a:r>
              <a:rPr lang="en-US" sz="1100" dirty="0"/>
              <a:t>Paul never wearied of using his Roman citizenship to his advantage (see Acts 22:22-30; 25:11). He has no qualms about embarrassing those who were responsible for his scabbing and weeping wounds. To his oppressors Paul appeared to be a Jew, but he had Roman citizenship by virtue of his birth in Tarsus. This entitled him to due process under Roman law. Gospeldoctrine.com</a:t>
            </a:r>
          </a:p>
          <a:p>
            <a:r>
              <a:rPr lang="en-US" sz="1100" dirty="0"/>
              <a:t>This means that the freedom of Rome (which ruled all those countries at that time) had been given to the freemen of Tarsus. This freedom had been granted because the men of Tarsus had defended two emperors of Rome during a rebellion against them. </a:t>
            </a:r>
            <a:r>
              <a:rPr lang="en-US" sz="1100" b="1" dirty="0"/>
              <a:t>Thus, Saul, though a Jew, was a freeborn Roman citizen</a:t>
            </a:r>
            <a:r>
              <a:rPr lang="en-US" sz="1100" dirty="0"/>
              <a:t>." (</a:t>
            </a:r>
            <a:r>
              <a:rPr lang="en-US" sz="1100" i="1" dirty="0"/>
              <a:t>Ancient Apostles</a:t>
            </a:r>
            <a:r>
              <a:rPr lang="en-US" sz="1100" dirty="0"/>
              <a:t> [Salt Lake City: Deseret Book Co., 1964], 144)</a:t>
            </a:r>
          </a:p>
        </p:txBody>
      </p:sp>
    </p:spTree>
    <p:extLst>
      <p:ext uri="{BB962C8B-B14F-4D97-AF65-F5344CB8AC3E}">
        <p14:creationId xmlns:p14="http://schemas.microsoft.com/office/powerpoint/2010/main" val="1899639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45913738"/>
              </p:ext>
            </p:extLst>
          </p:nvPr>
        </p:nvGraphicFramePr>
        <p:xfrm>
          <a:off x="201385" y="330200"/>
          <a:ext cx="11789227" cy="6527800"/>
        </p:xfrm>
        <a:graphic>
          <a:graphicData uri="http://schemas.openxmlformats.org/drawingml/2006/table">
            <a:tbl>
              <a:tblPr firstRow="1" bandRow="1">
                <a:tableStyleId>{5940675A-B579-460E-94D1-54222C63F5DA}</a:tableStyleId>
              </a:tblPr>
              <a:tblGrid>
                <a:gridCol w="1012371">
                  <a:extLst>
                    <a:ext uri="{9D8B030D-6E8A-4147-A177-3AD203B41FA5}">
                      <a16:colId xmlns:a16="http://schemas.microsoft.com/office/drawing/2014/main" val="20000"/>
                    </a:ext>
                  </a:extLst>
                </a:gridCol>
                <a:gridCol w="2856327">
                  <a:extLst>
                    <a:ext uri="{9D8B030D-6E8A-4147-A177-3AD203B41FA5}">
                      <a16:colId xmlns:a16="http://schemas.microsoft.com/office/drawing/2014/main" val="20001"/>
                    </a:ext>
                  </a:extLst>
                </a:gridCol>
                <a:gridCol w="1127844">
                  <a:extLst>
                    <a:ext uri="{9D8B030D-6E8A-4147-A177-3AD203B41FA5}">
                      <a16:colId xmlns:a16="http://schemas.microsoft.com/office/drawing/2014/main" val="20002"/>
                    </a:ext>
                  </a:extLst>
                </a:gridCol>
                <a:gridCol w="6792685">
                  <a:extLst>
                    <a:ext uri="{9D8B030D-6E8A-4147-A177-3AD203B41FA5}">
                      <a16:colId xmlns:a16="http://schemas.microsoft.com/office/drawing/2014/main" val="20003"/>
                    </a:ext>
                  </a:extLst>
                </a:gridCol>
              </a:tblGrid>
              <a:tr h="309880">
                <a:tc>
                  <a:txBody>
                    <a:bodyPr/>
                    <a:lstStyle/>
                    <a:p>
                      <a:pPr algn="ctr"/>
                      <a:r>
                        <a:rPr lang="en-US" sz="1200" dirty="0"/>
                        <a:t>City</a:t>
                      </a:r>
                    </a:p>
                  </a:txBody>
                  <a:tcPr/>
                </a:tc>
                <a:tc>
                  <a:txBody>
                    <a:bodyPr/>
                    <a:lstStyle/>
                    <a:p>
                      <a:r>
                        <a:rPr lang="en-US" sz="1200" dirty="0"/>
                        <a:t>Description</a:t>
                      </a:r>
                    </a:p>
                  </a:txBody>
                  <a:tcPr/>
                </a:tc>
                <a:tc>
                  <a:txBody>
                    <a:bodyPr/>
                    <a:lstStyle/>
                    <a:p>
                      <a:r>
                        <a:rPr lang="en-US" sz="1200" dirty="0"/>
                        <a:t>Scripture</a:t>
                      </a:r>
                    </a:p>
                  </a:txBody>
                  <a:tcPr/>
                </a:tc>
                <a:tc>
                  <a:txBody>
                    <a:bodyPr/>
                    <a:lstStyle/>
                    <a:p>
                      <a:r>
                        <a:rPr lang="en-US" sz="1200" dirty="0"/>
                        <a:t>More About…</a:t>
                      </a:r>
                    </a:p>
                  </a:txBody>
                  <a:tcPr/>
                </a:tc>
                <a:extLst>
                  <a:ext uri="{0D108BD9-81ED-4DB2-BD59-A6C34878D82A}">
                    <a16:rowId xmlns:a16="http://schemas.microsoft.com/office/drawing/2014/main" val="10000"/>
                  </a:ext>
                </a:extLst>
              </a:tr>
              <a:tr h="370840">
                <a:tc>
                  <a:txBody>
                    <a:bodyPr/>
                    <a:lstStyle/>
                    <a:p>
                      <a:pPr algn="ctr"/>
                      <a:r>
                        <a:rPr lang="en-US" sz="1600" dirty="0" err="1"/>
                        <a:t>Derbe</a:t>
                      </a:r>
                      <a:endParaRPr lang="en-US" sz="1600" dirty="0"/>
                    </a:p>
                  </a:txBody>
                  <a:tcPr/>
                </a:tc>
                <a:tc>
                  <a:txBody>
                    <a:bodyPr/>
                    <a:lstStyle/>
                    <a:p>
                      <a:r>
                        <a:rPr lang="en-US" sz="1200" kern="1200" dirty="0">
                          <a:effectLst/>
                        </a:rPr>
                        <a:t>A</a:t>
                      </a:r>
                      <a:r>
                        <a:rPr lang="en-US" sz="1200" kern="1200" baseline="0" dirty="0">
                          <a:effectLst/>
                        </a:rPr>
                        <a:t> </a:t>
                      </a:r>
                      <a:r>
                        <a:rPr lang="en-US" sz="1200" kern="1200" dirty="0">
                          <a:effectLst/>
                        </a:rPr>
                        <a:t>city in the </a:t>
                      </a:r>
                      <a:r>
                        <a:rPr lang="en-US" sz="1200" u="none" strike="noStrike" kern="1200" dirty="0">
                          <a:effectLst/>
                        </a:rPr>
                        <a:t>Roman province</a:t>
                      </a:r>
                      <a:r>
                        <a:rPr lang="en-US" sz="1200" kern="1200" dirty="0">
                          <a:effectLst/>
                        </a:rPr>
                        <a:t> of </a:t>
                      </a:r>
                      <a:r>
                        <a:rPr lang="en-US" sz="1200" u="none" strike="noStrike" kern="1200" dirty="0">
                          <a:effectLst/>
                        </a:rPr>
                        <a:t>Galatia</a:t>
                      </a:r>
                      <a:r>
                        <a:rPr lang="en-US" sz="1200" kern="1200" dirty="0">
                          <a:effectLst/>
                        </a:rPr>
                        <a:t> in </a:t>
                      </a:r>
                      <a:r>
                        <a:rPr lang="en-US" sz="1200" u="none" strike="noStrike" kern="1200" dirty="0">
                          <a:effectLst/>
                        </a:rPr>
                        <a:t>Asia Minor</a:t>
                      </a:r>
                      <a:r>
                        <a:rPr lang="en-US" sz="1200" kern="1200" dirty="0">
                          <a:effectLst/>
                        </a:rPr>
                        <a:t>, and in the ethnic region of Lycaonia</a:t>
                      </a:r>
                      <a:endParaRPr lang="en-US" sz="1200" dirty="0"/>
                    </a:p>
                  </a:txBody>
                  <a:tcPr/>
                </a:tc>
                <a:tc>
                  <a:txBody>
                    <a:bodyPr/>
                    <a:lstStyle/>
                    <a:p>
                      <a:r>
                        <a:rPr lang="en-US" sz="1200" u="none" strike="noStrike" kern="1200" dirty="0">
                          <a:effectLst/>
                        </a:rPr>
                        <a:t>Acts 14:6,</a:t>
                      </a:r>
                      <a:r>
                        <a:rPr lang="en-US" sz="1200" u="none" strike="noStrike" kern="1200" baseline="0" dirty="0">
                          <a:effectLst/>
                        </a:rPr>
                        <a:t> 20</a:t>
                      </a:r>
                    </a:p>
                    <a:p>
                      <a:r>
                        <a:rPr lang="en-US" sz="1200" u="none" strike="noStrike" kern="1200" baseline="0" dirty="0">
                          <a:effectLst/>
                        </a:rPr>
                        <a:t>Acts </a:t>
                      </a:r>
                      <a:r>
                        <a:rPr lang="en-US" sz="1200" u="none" strike="noStrike" kern="1200" dirty="0">
                          <a:effectLst/>
                        </a:rPr>
                        <a:t>16:1</a:t>
                      </a:r>
                      <a:r>
                        <a:rPr lang="en-US" sz="1200" kern="1200" dirty="0">
                          <a:effectLst/>
                        </a:rPr>
                        <a:t>.</a:t>
                      </a:r>
                      <a:endParaRPr lang="en-US" sz="1200" dirty="0"/>
                    </a:p>
                  </a:txBody>
                  <a:tcPr/>
                </a:tc>
                <a:tc>
                  <a:txBody>
                    <a:bodyPr/>
                    <a:lstStyle/>
                    <a:p>
                      <a:r>
                        <a:rPr lang="en-US" sz="1200" b="0" i="0" kern="1200" dirty="0">
                          <a:solidFill>
                            <a:schemeClr val="tx1"/>
                          </a:solidFill>
                          <a:effectLst/>
                          <a:latin typeface="+mn-lt"/>
                          <a:ea typeface="+mn-ea"/>
                          <a:cs typeface="+mn-cs"/>
                        </a:rPr>
                        <a:t>In Roman times it struck its own coins, of which a few are extant.</a:t>
                      </a:r>
                    </a:p>
                    <a:p>
                      <a:r>
                        <a:rPr lang="en-US" sz="1200" b="0" i="0" kern="1200" dirty="0">
                          <a:solidFill>
                            <a:schemeClr val="tx1"/>
                          </a:solidFill>
                          <a:effectLst/>
                          <a:latin typeface="+mn-lt"/>
                          <a:ea typeface="+mn-ea"/>
                          <a:cs typeface="+mn-cs"/>
                        </a:rPr>
                        <a:t>The apostles </a:t>
                      </a:r>
                      <a:r>
                        <a:rPr lang="en-US" sz="1200" b="0" i="0" u="none" strike="noStrike" kern="1200" dirty="0">
                          <a:solidFill>
                            <a:schemeClr val="tx1"/>
                          </a:solidFill>
                          <a:effectLst/>
                          <a:latin typeface="+mn-lt"/>
                          <a:ea typeface="+mn-ea"/>
                          <a:cs typeface="+mn-cs"/>
                        </a:rPr>
                        <a:t>Paul</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Barnabas</a:t>
                      </a:r>
                      <a:r>
                        <a:rPr lang="en-US" sz="1200" b="0" i="0" kern="1200" dirty="0">
                          <a:solidFill>
                            <a:schemeClr val="tx1"/>
                          </a:solidFill>
                          <a:effectLst/>
                          <a:latin typeface="+mn-lt"/>
                          <a:ea typeface="+mn-ea"/>
                          <a:cs typeface="+mn-cs"/>
                        </a:rPr>
                        <a:t> came to </a:t>
                      </a:r>
                      <a:r>
                        <a:rPr lang="en-US" sz="1200" b="0" i="0" kern="1200" dirty="0" err="1">
                          <a:solidFill>
                            <a:schemeClr val="tx1"/>
                          </a:solidFill>
                          <a:effectLst/>
                          <a:latin typeface="+mn-lt"/>
                          <a:ea typeface="+mn-ea"/>
                          <a:cs typeface="+mn-cs"/>
                        </a:rPr>
                        <a:t>Derbe</a:t>
                      </a:r>
                      <a:r>
                        <a:rPr lang="en-US" sz="1200" b="0" i="0" kern="1200" dirty="0">
                          <a:solidFill>
                            <a:schemeClr val="tx1"/>
                          </a:solidFill>
                          <a:effectLst/>
                          <a:latin typeface="+mn-lt"/>
                          <a:ea typeface="+mn-ea"/>
                          <a:cs typeface="+mn-cs"/>
                        </a:rPr>
                        <a:t> after escaping a disturbance and attempted </a:t>
                      </a:r>
                      <a:r>
                        <a:rPr lang="en-US" sz="1200" b="0" i="0" u="none" strike="noStrike" kern="1200" dirty="0">
                          <a:solidFill>
                            <a:schemeClr val="tx1"/>
                          </a:solidFill>
                          <a:effectLst/>
                          <a:latin typeface="+mn-lt"/>
                          <a:ea typeface="+mn-ea"/>
                          <a:cs typeface="+mn-cs"/>
                        </a:rPr>
                        <a:t>stoning</a:t>
                      </a:r>
                      <a:r>
                        <a:rPr lang="en-US" sz="1200" b="0" i="0" kern="1200" dirty="0">
                          <a:solidFill>
                            <a:schemeClr val="tx1"/>
                          </a:solidFill>
                          <a:effectLst/>
                          <a:latin typeface="+mn-lt"/>
                          <a:ea typeface="+mn-ea"/>
                          <a:cs typeface="+mn-cs"/>
                        </a:rPr>
                        <a:t> in </a:t>
                      </a:r>
                      <a:r>
                        <a:rPr lang="en-US" sz="1200" b="0" i="0" u="none" strike="noStrike" kern="1200" dirty="0" err="1">
                          <a:solidFill>
                            <a:schemeClr val="tx1"/>
                          </a:solidFill>
                          <a:effectLst/>
                          <a:latin typeface="+mn-lt"/>
                          <a:ea typeface="+mn-ea"/>
                          <a:cs typeface="+mn-cs"/>
                        </a:rPr>
                        <a:t>Iconium</a:t>
                      </a:r>
                      <a:r>
                        <a:rPr lang="en-US" sz="1200" b="0" i="0" kern="1200" dirty="0">
                          <a:solidFill>
                            <a:schemeClr val="tx1"/>
                          </a:solidFill>
                          <a:effectLst/>
                          <a:latin typeface="+mn-lt"/>
                          <a:ea typeface="+mn-ea"/>
                          <a:cs typeface="+mn-cs"/>
                        </a:rPr>
                        <a:t>, about 60 miles away, and successfully evangelized there. Paul and Barnabas returned there after being stoned again in </a:t>
                      </a:r>
                      <a:r>
                        <a:rPr lang="en-US" sz="1200" b="0" i="0" kern="1200" dirty="0" err="1">
                          <a:solidFill>
                            <a:schemeClr val="tx1"/>
                          </a:solidFill>
                          <a:effectLst/>
                          <a:latin typeface="+mn-lt"/>
                          <a:ea typeface="+mn-ea"/>
                          <a:cs typeface="+mn-cs"/>
                        </a:rPr>
                        <a:t>Lystra</a:t>
                      </a:r>
                      <a:r>
                        <a:rPr lang="en-US" sz="1200" b="0" i="0" kern="1200" dirty="0">
                          <a:solidFill>
                            <a:schemeClr val="tx1"/>
                          </a:solidFill>
                          <a:effectLst/>
                          <a:latin typeface="+mn-lt"/>
                          <a:ea typeface="+mn-ea"/>
                          <a:cs typeface="+mn-cs"/>
                        </a:rPr>
                        <a:t>. On these experiences, Paul commented, "We must through many tribulations enter the kingdom of God." He and </a:t>
                      </a:r>
                      <a:r>
                        <a:rPr lang="en-US" sz="1200" b="0" i="0" u="none" strike="noStrike" kern="1200" dirty="0">
                          <a:solidFill>
                            <a:schemeClr val="tx1"/>
                          </a:solidFill>
                          <a:effectLst/>
                          <a:latin typeface="+mn-lt"/>
                          <a:ea typeface="+mn-ea"/>
                          <a:cs typeface="+mn-cs"/>
                        </a:rPr>
                        <a:t>Silas</a:t>
                      </a:r>
                      <a:r>
                        <a:rPr lang="en-US" sz="1200" b="0" i="0" kern="1200" dirty="0">
                          <a:solidFill>
                            <a:schemeClr val="tx1"/>
                          </a:solidFill>
                          <a:effectLst/>
                          <a:latin typeface="+mn-lt"/>
                          <a:ea typeface="+mn-ea"/>
                          <a:cs typeface="+mn-cs"/>
                        </a:rPr>
                        <a:t> later visited </a:t>
                      </a:r>
                      <a:r>
                        <a:rPr lang="en-US" sz="1200" b="0" i="0" kern="1200" dirty="0" err="1">
                          <a:solidFill>
                            <a:schemeClr val="tx1"/>
                          </a:solidFill>
                          <a:effectLst/>
                          <a:latin typeface="+mn-lt"/>
                          <a:ea typeface="+mn-ea"/>
                          <a:cs typeface="+mn-cs"/>
                        </a:rPr>
                        <a:t>Derbe</a:t>
                      </a:r>
                      <a:r>
                        <a:rPr lang="en-US" sz="1200" b="0" i="0" kern="1200" dirty="0">
                          <a:solidFill>
                            <a:schemeClr val="tx1"/>
                          </a:solidFill>
                          <a:effectLst/>
                          <a:latin typeface="+mn-lt"/>
                          <a:ea typeface="+mn-ea"/>
                          <a:cs typeface="+mn-cs"/>
                        </a:rPr>
                        <a:t> again.</a:t>
                      </a:r>
                      <a:endParaRPr lang="en-US" sz="1200" dirty="0"/>
                    </a:p>
                  </a:txBody>
                  <a:tcPr/>
                </a:tc>
                <a:extLst>
                  <a:ext uri="{0D108BD9-81ED-4DB2-BD59-A6C34878D82A}">
                    <a16:rowId xmlns:a16="http://schemas.microsoft.com/office/drawing/2014/main" val="10001"/>
                  </a:ext>
                </a:extLst>
              </a:tr>
              <a:tr h="370840">
                <a:tc>
                  <a:txBody>
                    <a:bodyPr/>
                    <a:lstStyle/>
                    <a:p>
                      <a:pPr algn="ctr"/>
                      <a:r>
                        <a:rPr lang="en-US" sz="1600" dirty="0" err="1"/>
                        <a:t>Lystra</a:t>
                      </a:r>
                      <a:endParaRPr lang="en-US" sz="1600" dirty="0"/>
                    </a:p>
                  </a:txBody>
                  <a:tcPr/>
                </a:tc>
                <a:tc>
                  <a:txBody>
                    <a:bodyPr/>
                    <a:lstStyle/>
                    <a:p>
                      <a:r>
                        <a:rPr lang="en-US" sz="1200" b="0" i="0" kern="1200" dirty="0">
                          <a:solidFill>
                            <a:schemeClr val="tx1"/>
                          </a:solidFill>
                          <a:effectLst/>
                          <a:latin typeface="+mn-lt"/>
                          <a:ea typeface="+mn-ea"/>
                          <a:cs typeface="+mn-cs"/>
                        </a:rPr>
                        <a:t>A city in central </a:t>
                      </a:r>
                      <a:r>
                        <a:rPr lang="en-US" sz="1200" b="0" i="0" u="none" strike="noStrike" kern="1200" dirty="0">
                          <a:solidFill>
                            <a:schemeClr val="tx1"/>
                          </a:solidFill>
                          <a:effectLst/>
                          <a:latin typeface="+mn-lt"/>
                          <a:ea typeface="+mn-ea"/>
                          <a:cs typeface="+mn-cs"/>
                        </a:rPr>
                        <a:t>Anatolia</a:t>
                      </a:r>
                      <a:r>
                        <a:rPr lang="en-US" sz="1200" b="0" i="0" kern="1200" dirty="0">
                          <a:solidFill>
                            <a:schemeClr val="tx1"/>
                          </a:solidFill>
                          <a:effectLst/>
                          <a:latin typeface="+mn-lt"/>
                          <a:ea typeface="+mn-ea"/>
                          <a:cs typeface="+mn-cs"/>
                        </a:rPr>
                        <a:t>, now part of present-day </a:t>
                      </a:r>
                      <a:r>
                        <a:rPr lang="en-US" sz="1200" b="0" i="0" u="none" strike="noStrike" kern="1200" dirty="0">
                          <a:solidFill>
                            <a:schemeClr val="tx1"/>
                          </a:solidFill>
                          <a:effectLst/>
                          <a:latin typeface="+mn-lt"/>
                          <a:ea typeface="+mn-ea"/>
                          <a:cs typeface="+mn-cs"/>
                        </a:rPr>
                        <a:t>Turkey</a:t>
                      </a:r>
                      <a:r>
                        <a:rPr lang="en-US" sz="1200" b="0" i="0" kern="1200" dirty="0">
                          <a:solidFill>
                            <a:schemeClr val="tx1"/>
                          </a:solidFill>
                          <a:effectLst/>
                          <a:latin typeface="+mn-lt"/>
                          <a:ea typeface="+mn-ea"/>
                          <a:cs typeface="+mn-cs"/>
                        </a:rPr>
                        <a:t>. It is mentioned five times in the </a:t>
                      </a:r>
                      <a:r>
                        <a:rPr lang="en-US" sz="1200" b="0" i="0" u="none" strike="noStrike" kern="1200" dirty="0">
                          <a:solidFill>
                            <a:schemeClr val="tx1"/>
                          </a:solidFill>
                          <a:effectLst/>
                          <a:latin typeface="+mn-lt"/>
                          <a:ea typeface="+mn-ea"/>
                          <a:cs typeface="+mn-cs"/>
                        </a:rPr>
                        <a:t>New Testament</a:t>
                      </a:r>
                      <a:r>
                        <a:rPr lang="en-US" sz="1200" b="0" i="0" kern="1200" dirty="0">
                          <a:solidFill>
                            <a:schemeClr val="tx1"/>
                          </a:solidFill>
                          <a:effectLst/>
                          <a:latin typeface="+mn-lt"/>
                          <a:ea typeface="+mn-ea"/>
                          <a:cs typeface="+mn-cs"/>
                        </a:rPr>
                        <a:t>. </a:t>
                      </a:r>
                      <a:endParaRPr lang="en-US" sz="1200" dirty="0"/>
                    </a:p>
                  </a:txBody>
                  <a:tcPr/>
                </a:tc>
                <a:tc>
                  <a:txBody>
                    <a:bodyPr/>
                    <a:lstStyle/>
                    <a:p>
                      <a:r>
                        <a:rPr lang="en-US" sz="1200" dirty="0"/>
                        <a:t>Acts 14:6,8,21</a:t>
                      </a:r>
                      <a:r>
                        <a:rPr lang="en-US" sz="1200" baseline="0" dirty="0"/>
                        <a:t> </a:t>
                      </a:r>
                    </a:p>
                    <a:p>
                      <a:r>
                        <a:rPr lang="en-US" sz="1200" baseline="0" dirty="0"/>
                        <a:t>Acts 16:1-2</a:t>
                      </a:r>
                    </a:p>
                    <a:p>
                      <a:r>
                        <a:rPr lang="en-US" sz="1200" baseline="0" dirty="0"/>
                        <a:t>2 Timothy 3:11</a:t>
                      </a:r>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Lystra</a:t>
                      </a:r>
                      <a:r>
                        <a:rPr lang="en-US" sz="1200" b="0" i="0" kern="1200" dirty="0">
                          <a:solidFill>
                            <a:schemeClr val="tx1"/>
                          </a:solidFill>
                          <a:effectLst/>
                          <a:latin typeface="+mn-lt"/>
                          <a:ea typeface="+mn-ea"/>
                          <a:cs typeface="+mn-cs"/>
                        </a:rPr>
                        <a:t> was visited several times by the </a:t>
                      </a:r>
                      <a:r>
                        <a:rPr lang="en-US" sz="1200" b="0" i="0" u="none" strike="noStrike" kern="1200" dirty="0">
                          <a:solidFill>
                            <a:schemeClr val="tx1"/>
                          </a:solidFill>
                          <a:effectLst/>
                          <a:latin typeface="+mn-lt"/>
                          <a:ea typeface="+mn-ea"/>
                          <a:cs typeface="+mn-cs"/>
                        </a:rPr>
                        <a:t>Apostle Paul</a:t>
                      </a:r>
                      <a:r>
                        <a:rPr lang="en-US" sz="1200" b="0" i="0" kern="1200" dirty="0">
                          <a:solidFill>
                            <a:schemeClr val="tx1"/>
                          </a:solidFill>
                          <a:effectLst/>
                          <a:latin typeface="+mn-lt"/>
                          <a:ea typeface="+mn-ea"/>
                          <a:cs typeface="+mn-cs"/>
                        </a:rPr>
                        <a:t>, along with </a:t>
                      </a:r>
                      <a:r>
                        <a:rPr lang="en-US" sz="1200" b="0" i="0" u="none" strike="noStrike" kern="1200" dirty="0">
                          <a:solidFill>
                            <a:schemeClr val="tx1"/>
                          </a:solidFill>
                          <a:effectLst/>
                          <a:latin typeface="+mn-lt"/>
                          <a:ea typeface="+mn-ea"/>
                          <a:cs typeface="+mn-cs"/>
                        </a:rPr>
                        <a:t>Barnabas</a:t>
                      </a:r>
                      <a:r>
                        <a:rPr lang="en-US" sz="1200" b="0" i="0"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Silas</a:t>
                      </a:r>
                      <a:r>
                        <a:rPr lang="en-US" sz="1200" b="0" i="0" kern="1200" dirty="0">
                          <a:solidFill>
                            <a:schemeClr val="tx1"/>
                          </a:solidFill>
                          <a:effectLst/>
                          <a:latin typeface="+mn-lt"/>
                          <a:ea typeface="+mn-ea"/>
                          <a:cs typeface="+mn-cs"/>
                        </a:rPr>
                        <a:t>. There Paul met a young disciple, </a:t>
                      </a:r>
                      <a:r>
                        <a:rPr lang="en-US" sz="1200" b="0" i="0" u="none" strike="noStrike" kern="1200" dirty="0">
                          <a:solidFill>
                            <a:schemeClr val="tx1"/>
                          </a:solidFill>
                          <a:effectLst/>
                          <a:latin typeface="+mn-lt"/>
                          <a:ea typeface="+mn-ea"/>
                          <a:cs typeface="+mn-cs"/>
                        </a:rPr>
                        <a:t>Timothy,</a:t>
                      </a:r>
                      <a:r>
                        <a:rPr lang="en-US" sz="1200" b="0" i="0" u="none" strike="noStrike" kern="1200" baseline="0" dirty="0">
                          <a:solidFill>
                            <a:schemeClr val="tx1"/>
                          </a:solidFill>
                          <a:effectLst/>
                          <a:latin typeface="+mn-lt"/>
                          <a:ea typeface="+mn-ea"/>
                          <a:cs typeface="+mn-cs"/>
                        </a:rPr>
                        <a:t> whose parents lived there.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Roman Empire</a:t>
                      </a:r>
                      <a:r>
                        <a:rPr lang="en-US" sz="1200" b="0" i="0" kern="1200" dirty="0">
                          <a:solidFill>
                            <a:schemeClr val="tx1"/>
                          </a:solidFill>
                          <a:effectLst/>
                          <a:latin typeface="+mn-lt"/>
                          <a:ea typeface="+mn-ea"/>
                          <a:cs typeface="+mn-cs"/>
                        </a:rPr>
                        <a:t> made </a:t>
                      </a:r>
                      <a:r>
                        <a:rPr lang="en-US" sz="1200" b="0" i="0" kern="1200" dirty="0" err="1">
                          <a:solidFill>
                            <a:schemeClr val="tx1"/>
                          </a:solidFill>
                          <a:effectLst/>
                          <a:latin typeface="+mn-lt"/>
                          <a:ea typeface="+mn-ea"/>
                          <a:cs typeface="+mn-cs"/>
                        </a:rPr>
                        <a:t>Lystra</a:t>
                      </a:r>
                      <a:r>
                        <a:rPr lang="en-US" sz="1200" b="0" i="0" kern="1200" dirty="0">
                          <a:solidFill>
                            <a:schemeClr val="tx1"/>
                          </a:solidFill>
                          <a:effectLst/>
                          <a:latin typeface="+mn-lt"/>
                          <a:ea typeface="+mn-ea"/>
                          <a:cs typeface="+mn-cs"/>
                        </a:rPr>
                        <a:t> a colony in 6 BC. </a:t>
                      </a:r>
                      <a:r>
                        <a:rPr lang="en-US" sz="1200" b="0" i="0" kern="1200" dirty="0" err="1">
                          <a:solidFill>
                            <a:schemeClr val="tx1"/>
                          </a:solidFill>
                          <a:effectLst/>
                          <a:latin typeface="+mn-lt"/>
                          <a:ea typeface="+mn-ea"/>
                          <a:cs typeface="+mn-cs"/>
                        </a:rPr>
                        <a:t>Lystra</a:t>
                      </a:r>
                      <a:r>
                        <a:rPr lang="en-US" sz="1200" b="0" i="0" kern="1200" dirty="0">
                          <a:solidFill>
                            <a:schemeClr val="tx1"/>
                          </a:solidFill>
                          <a:effectLst/>
                          <a:latin typeface="+mn-lt"/>
                          <a:ea typeface="+mn-ea"/>
                          <a:cs typeface="+mn-cs"/>
                        </a:rPr>
                        <a:t> apparently had no synagogue, although Timothy and his</a:t>
                      </a:r>
                      <a:r>
                        <a:rPr lang="en-US" sz="1200" b="0" i="0" kern="1200" baseline="0" dirty="0">
                          <a:solidFill>
                            <a:schemeClr val="tx1"/>
                          </a:solidFill>
                          <a:effectLst/>
                          <a:latin typeface="+mn-lt"/>
                          <a:ea typeface="+mn-ea"/>
                          <a:cs typeface="+mn-cs"/>
                        </a:rPr>
                        <a:t> mother were Jewish</a:t>
                      </a:r>
                      <a:endParaRPr lang="en-US" sz="1200" dirty="0"/>
                    </a:p>
                  </a:txBody>
                  <a:tcPr/>
                </a:tc>
                <a:extLst>
                  <a:ext uri="{0D108BD9-81ED-4DB2-BD59-A6C34878D82A}">
                    <a16:rowId xmlns:a16="http://schemas.microsoft.com/office/drawing/2014/main" val="10002"/>
                  </a:ext>
                </a:extLst>
              </a:tr>
              <a:tr h="370840">
                <a:tc>
                  <a:txBody>
                    <a:bodyPr/>
                    <a:lstStyle/>
                    <a:p>
                      <a:pPr algn="ctr"/>
                      <a:r>
                        <a:rPr lang="en-US" sz="1600" b="0" i="0" kern="1200" dirty="0" err="1">
                          <a:solidFill>
                            <a:schemeClr val="tx1"/>
                          </a:solidFill>
                          <a:effectLst/>
                          <a:latin typeface="+mn-lt"/>
                          <a:ea typeface="+mn-ea"/>
                          <a:cs typeface="+mn-cs"/>
                        </a:rPr>
                        <a:t>Iconium</a:t>
                      </a:r>
                      <a:endParaRPr lang="en-US" sz="1600" dirty="0"/>
                    </a:p>
                  </a:txBody>
                  <a:tcPr/>
                </a:tc>
                <a:tc>
                  <a:txBody>
                    <a:bodyPr/>
                    <a:lstStyle/>
                    <a:p>
                      <a:r>
                        <a:rPr lang="en-US" sz="1200" b="0" i="0" kern="1200" dirty="0" err="1">
                          <a:solidFill>
                            <a:schemeClr val="tx1"/>
                          </a:solidFill>
                          <a:effectLst/>
                          <a:latin typeface="+mn-lt"/>
                          <a:ea typeface="+mn-ea"/>
                          <a:cs typeface="+mn-cs"/>
                        </a:rPr>
                        <a:t>Iconium</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latin</a:t>
                      </a:r>
                      <a:r>
                        <a:rPr lang="en-US" sz="1200" b="0" i="0" kern="1200" dirty="0">
                          <a:solidFill>
                            <a:schemeClr val="tx1"/>
                          </a:solidFill>
                          <a:effectLst/>
                          <a:latin typeface="+mn-lt"/>
                          <a:ea typeface="+mn-ea"/>
                          <a:cs typeface="+mn-cs"/>
                        </a:rPr>
                        <a:t> name</a:t>
                      </a:r>
                    </a:p>
                    <a:p>
                      <a:r>
                        <a:rPr lang="en-US" sz="1200" b="0" i="0" kern="1200" dirty="0">
                          <a:solidFill>
                            <a:schemeClr val="tx1"/>
                          </a:solidFill>
                          <a:effectLst/>
                          <a:latin typeface="+mn-lt"/>
                          <a:ea typeface="+mn-ea"/>
                          <a:cs typeface="+mn-cs"/>
                        </a:rPr>
                        <a:t>A district in the center of Asia Minor, inhabited by tribes from Gaul who settled there in the 3rd century B.C. (Galatia was also the Greek name for Gallia, or Gaul.)</a:t>
                      </a:r>
                      <a:endParaRPr lang="en-US" sz="1200" dirty="0"/>
                    </a:p>
                  </a:txBody>
                  <a:tcPr/>
                </a:tc>
                <a:tc>
                  <a:txBody>
                    <a:bodyPr/>
                    <a:lstStyle/>
                    <a:p>
                      <a:r>
                        <a:rPr lang="en-US" sz="1200" dirty="0"/>
                        <a:t>Acts 13;51</a:t>
                      </a:r>
                    </a:p>
                    <a:p>
                      <a:r>
                        <a:rPr lang="en-US" sz="1200" dirty="0"/>
                        <a:t>Acts</a:t>
                      </a:r>
                      <a:r>
                        <a:rPr lang="en-US" sz="1200" baseline="0" dirty="0"/>
                        <a:t> 14:1-5</a:t>
                      </a:r>
                    </a:p>
                    <a:p>
                      <a:r>
                        <a:rPr lang="en-US" sz="1200" baseline="0" dirty="0"/>
                        <a:t>Acts 14:21</a:t>
                      </a:r>
                    </a:p>
                    <a:p>
                      <a:r>
                        <a:rPr lang="en-US" sz="1200" baseline="0" dirty="0"/>
                        <a:t>Acts 16:6</a:t>
                      </a:r>
                    </a:p>
                    <a:p>
                      <a:r>
                        <a:rPr lang="en-US" sz="1200" baseline="0" dirty="0"/>
                        <a:t>Acts 18:23</a:t>
                      </a:r>
                      <a:endParaRPr lang="en-US" sz="1200" dirty="0"/>
                    </a:p>
                  </a:txBody>
                  <a:tcPr/>
                </a:tc>
                <a:tc>
                  <a:txBody>
                    <a:bodyPr/>
                    <a:lstStyle/>
                    <a:p>
                      <a:r>
                        <a:rPr lang="en-US" sz="1200" b="0" i="0" kern="1200" dirty="0">
                          <a:solidFill>
                            <a:schemeClr val="tx1"/>
                          </a:solidFill>
                          <a:effectLst/>
                          <a:latin typeface="+mn-lt"/>
                          <a:ea typeface="+mn-ea"/>
                          <a:cs typeface="+mn-cs"/>
                        </a:rPr>
                        <a:t>Excavations have shown that the region was inhabited during the Late </a:t>
                      </a:r>
                      <a:r>
                        <a:rPr lang="en-US" sz="1200" b="0" i="0" u="none" strike="noStrike" kern="1200" dirty="0">
                          <a:solidFill>
                            <a:schemeClr val="tx1"/>
                          </a:solidFill>
                          <a:effectLst/>
                          <a:latin typeface="+mn-lt"/>
                          <a:ea typeface="+mn-ea"/>
                          <a:cs typeface="+mn-cs"/>
                        </a:rPr>
                        <a:t>Copper Age</a:t>
                      </a:r>
                      <a:r>
                        <a:rPr lang="en-US" sz="1200" b="0" i="0" kern="1200" dirty="0">
                          <a:solidFill>
                            <a:schemeClr val="tx1"/>
                          </a:solidFill>
                          <a:effectLst/>
                          <a:latin typeface="+mn-lt"/>
                          <a:ea typeface="+mn-ea"/>
                          <a:cs typeface="+mn-cs"/>
                        </a:rPr>
                        <a:t>, around 3000 BC.</a:t>
                      </a:r>
                      <a:r>
                        <a:rPr lang="en-US" sz="1200" b="0" i="0" u="none" strike="noStrike"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city came under the influence of the </a:t>
                      </a:r>
                      <a:r>
                        <a:rPr lang="en-US" sz="1200" b="0" i="0" u="none" strike="noStrike" kern="1200" dirty="0">
                          <a:solidFill>
                            <a:schemeClr val="tx1"/>
                          </a:solidFill>
                          <a:effectLst/>
                          <a:latin typeface="+mn-lt"/>
                          <a:ea typeface="+mn-ea"/>
                          <a:cs typeface="+mn-cs"/>
                        </a:rPr>
                        <a:t>Hittites</a:t>
                      </a:r>
                      <a:r>
                        <a:rPr lang="en-US" sz="1200" b="0" i="0" kern="1200" dirty="0">
                          <a:solidFill>
                            <a:schemeClr val="tx1"/>
                          </a:solidFill>
                          <a:effectLst/>
                          <a:latin typeface="+mn-lt"/>
                          <a:ea typeface="+mn-ea"/>
                          <a:cs typeface="+mn-cs"/>
                        </a:rPr>
                        <a:t> around 1500 BC. These were overtaken by the </a:t>
                      </a:r>
                      <a:r>
                        <a:rPr lang="en-US" sz="1200" b="0" i="0" u="none" strike="noStrike" kern="1200" dirty="0">
                          <a:solidFill>
                            <a:schemeClr val="tx1"/>
                          </a:solidFill>
                          <a:effectLst/>
                          <a:latin typeface="+mn-lt"/>
                          <a:ea typeface="+mn-ea"/>
                          <a:cs typeface="+mn-cs"/>
                        </a:rPr>
                        <a:t>Sea Peoples</a:t>
                      </a:r>
                      <a:r>
                        <a:rPr lang="en-US" sz="1200" b="0" i="0" kern="1200" dirty="0">
                          <a:solidFill>
                            <a:schemeClr val="tx1"/>
                          </a:solidFill>
                          <a:effectLst/>
                          <a:latin typeface="+mn-lt"/>
                          <a:ea typeface="+mn-ea"/>
                          <a:cs typeface="+mn-cs"/>
                        </a:rPr>
                        <a:t> around 1200 BC.</a:t>
                      </a:r>
                    </a:p>
                    <a:p>
                      <a:r>
                        <a:rPr lang="en-US" sz="1200" b="0" i="0" kern="1200" dirty="0">
                          <a:solidFill>
                            <a:schemeClr val="tx1"/>
                          </a:solidFill>
                          <a:effectLst/>
                          <a:latin typeface="+mn-lt"/>
                          <a:ea typeface="+mn-ea"/>
                          <a:cs typeface="+mn-cs"/>
                        </a:rPr>
                        <a:t>The apostles </a:t>
                      </a:r>
                      <a:r>
                        <a:rPr lang="en-US" sz="1200" b="0" i="0" u="none" strike="noStrike" kern="1200" dirty="0">
                          <a:solidFill>
                            <a:schemeClr val="tx1"/>
                          </a:solidFill>
                          <a:effectLst/>
                          <a:latin typeface="+mn-lt"/>
                          <a:ea typeface="+mn-ea"/>
                          <a:cs typeface="+mn-cs"/>
                        </a:rPr>
                        <a:t>Paul</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Barnabas</a:t>
                      </a:r>
                      <a:r>
                        <a:rPr lang="en-US" sz="1200" b="0" i="0" kern="1200" dirty="0">
                          <a:solidFill>
                            <a:schemeClr val="tx1"/>
                          </a:solidFill>
                          <a:effectLst/>
                          <a:latin typeface="+mn-lt"/>
                          <a:ea typeface="+mn-ea"/>
                          <a:cs typeface="+mn-cs"/>
                        </a:rPr>
                        <a:t> preached in </a:t>
                      </a:r>
                      <a:r>
                        <a:rPr lang="en-US" sz="1200" b="0" i="0" kern="1200" dirty="0" err="1">
                          <a:solidFill>
                            <a:schemeClr val="tx1"/>
                          </a:solidFill>
                          <a:effectLst/>
                          <a:latin typeface="+mn-lt"/>
                          <a:ea typeface="+mn-ea"/>
                          <a:cs typeface="+mn-cs"/>
                        </a:rPr>
                        <a:t>Iconium</a:t>
                      </a:r>
                      <a:r>
                        <a:rPr lang="en-US" sz="1200" b="0" i="0" kern="1200" dirty="0">
                          <a:solidFill>
                            <a:schemeClr val="tx1"/>
                          </a:solidFill>
                          <a:effectLst/>
                          <a:latin typeface="+mn-lt"/>
                          <a:ea typeface="+mn-ea"/>
                          <a:cs typeface="+mn-cs"/>
                        </a:rPr>
                        <a:t> during their first </a:t>
                      </a:r>
                      <a:r>
                        <a:rPr lang="en-US" sz="1200" b="0" i="0" u="none" strike="noStrike" kern="1200" dirty="0">
                          <a:solidFill>
                            <a:schemeClr val="tx1"/>
                          </a:solidFill>
                          <a:effectLst/>
                          <a:latin typeface="+mn-lt"/>
                          <a:ea typeface="+mn-ea"/>
                          <a:cs typeface="+mn-cs"/>
                        </a:rPr>
                        <a:t>Missionary Journey</a:t>
                      </a:r>
                      <a:r>
                        <a:rPr lang="en-US" sz="1200" b="0" i="0" kern="1200" dirty="0">
                          <a:solidFill>
                            <a:schemeClr val="tx1"/>
                          </a:solidFill>
                          <a:effectLst/>
                          <a:latin typeface="+mn-lt"/>
                          <a:ea typeface="+mn-ea"/>
                          <a:cs typeface="+mn-cs"/>
                        </a:rPr>
                        <a:t> in about 47–48 and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It was visited by Paul on his second and third journeys (Acts 16:6; 18:23).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Konya, was known in </a:t>
                      </a:r>
                      <a:r>
                        <a:rPr lang="en-US" sz="1200" b="0" i="0" u="none" strike="noStrike" kern="1200" dirty="0">
                          <a:solidFill>
                            <a:schemeClr val="tx1"/>
                          </a:solidFill>
                          <a:effectLst/>
                          <a:latin typeface="+mn-lt"/>
                          <a:ea typeface="+mn-ea"/>
                          <a:cs typeface="+mn-cs"/>
                        </a:rPr>
                        <a:t>classical antiquity</a:t>
                      </a:r>
                      <a:r>
                        <a:rPr lang="en-US" sz="1200" b="0" i="0" u="none" strike="noStrike" kern="1200" baseline="0" dirty="0">
                          <a:solidFill>
                            <a:schemeClr val="tx1"/>
                          </a:solidFill>
                          <a:effectLst/>
                          <a:latin typeface="+mn-lt"/>
                          <a:ea typeface="+mn-ea"/>
                          <a:cs typeface="+mn-cs"/>
                        </a:rPr>
                        <a:t>. It </a:t>
                      </a:r>
                      <a:r>
                        <a:rPr lang="en-US" sz="1200" b="0" i="0" kern="1200" dirty="0">
                          <a:solidFill>
                            <a:schemeClr val="tx1"/>
                          </a:solidFill>
                          <a:effectLst/>
                          <a:latin typeface="+mn-lt"/>
                          <a:ea typeface="+mn-ea"/>
                          <a:cs typeface="+mn-cs"/>
                        </a:rPr>
                        <a:t>is the center of the largest province, and is among the largest cities in the country. It is the seventh most populated city in Turkey today.</a:t>
                      </a:r>
                      <a:endParaRPr lang="en-US" sz="1200" dirty="0"/>
                    </a:p>
                  </a:txBody>
                  <a:tcPr/>
                </a:tc>
                <a:extLst>
                  <a:ext uri="{0D108BD9-81ED-4DB2-BD59-A6C34878D82A}">
                    <a16:rowId xmlns:a16="http://schemas.microsoft.com/office/drawing/2014/main" val="10003"/>
                  </a:ext>
                </a:extLst>
              </a:tr>
              <a:tr h="370840">
                <a:tc>
                  <a:txBody>
                    <a:bodyPr/>
                    <a:lstStyle/>
                    <a:p>
                      <a:pPr algn="ctr"/>
                      <a:r>
                        <a:rPr lang="en-US" sz="1600" dirty="0"/>
                        <a:t>Phrygia</a:t>
                      </a:r>
                    </a:p>
                  </a:txBody>
                  <a:tcPr/>
                </a:tc>
                <a:tc>
                  <a:txBody>
                    <a:bodyPr/>
                    <a:lstStyle/>
                    <a:p>
                      <a:r>
                        <a:rPr lang="en-US" sz="1200" b="0" i="0" kern="1200" dirty="0">
                          <a:solidFill>
                            <a:schemeClr val="tx1"/>
                          </a:solidFill>
                          <a:effectLst/>
                          <a:latin typeface="+mn-lt"/>
                          <a:ea typeface="+mn-ea"/>
                          <a:cs typeface="+mn-cs"/>
                        </a:rPr>
                        <a:t>It was a kingdom in the west central part of </a:t>
                      </a:r>
                      <a:r>
                        <a:rPr lang="en-US" sz="1200" b="0" i="0" u="none" strike="noStrike" kern="1200" dirty="0">
                          <a:solidFill>
                            <a:schemeClr val="tx1"/>
                          </a:solidFill>
                          <a:effectLst/>
                          <a:latin typeface="+mn-lt"/>
                          <a:ea typeface="+mn-ea"/>
                          <a:cs typeface="+mn-cs"/>
                        </a:rPr>
                        <a:t>Anatolia</a:t>
                      </a:r>
                      <a:r>
                        <a:rPr lang="en-US" sz="1200" b="0" i="0" kern="1200" dirty="0">
                          <a:solidFill>
                            <a:schemeClr val="tx1"/>
                          </a:solidFill>
                          <a:effectLst/>
                          <a:latin typeface="+mn-lt"/>
                          <a:ea typeface="+mn-ea"/>
                          <a:cs typeface="+mn-cs"/>
                        </a:rPr>
                        <a:t>, in what is now </a:t>
                      </a:r>
                      <a:r>
                        <a:rPr lang="en-US" sz="1200" b="0" i="0" u="none" strike="noStrike" kern="1200" dirty="0">
                          <a:solidFill>
                            <a:schemeClr val="tx1"/>
                          </a:solidFill>
                          <a:effectLst/>
                          <a:latin typeface="+mn-lt"/>
                          <a:ea typeface="+mn-ea"/>
                          <a:cs typeface="+mn-cs"/>
                        </a:rPr>
                        <a:t>Turkey</a:t>
                      </a:r>
                      <a:r>
                        <a:rPr lang="en-US" sz="1200" b="0" i="0" kern="1200" dirty="0">
                          <a:solidFill>
                            <a:schemeClr val="tx1"/>
                          </a:solidFill>
                          <a:effectLst/>
                          <a:latin typeface="+mn-lt"/>
                          <a:ea typeface="+mn-ea"/>
                          <a:cs typeface="+mn-cs"/>
                        </a:rPr>
                        <a:t>, centered on the </a:t>
                      </a:r>
                      <a:r>
                        <a:rPr lang="en-US" sz="1200" b="0" i="0" u="none" strike="noStrike" kern="1200" dirty="0" err="1">
                          <a:solidFill>
                            <a:schemeClr val="tx1"/>
                          </a:solidFill>
                          <a:effectLst/>
                          <a:latin typeface="+mn-lt"/>
                          <a:ea typeface="+mn-ea"/>
                          <a:cs typeface="+mn-cs"/>
                        </a:rPr>
                        <a:t>Sakarya</a:t>
                      </a:r>
                      <a:r>
                        <a:rPr lang="en-US" sz="1200" b="0" i="0" u="none" strike="noStrike" kern="1200" dirty="0">
                          <a:solidFill>
                            <a:schemeClr val="tx1"/>
                          </a:solidFill>
                          <a:effectLst/>
                          <a:latin typeface="+mn-lt"/>
                          <a:ea typeface="+mn-ea"/>
                          <a:cs typeface="+mn-cs"/>
                        </a:rPr>
                        <a:t> River</a:t>
                      </a:r>
                      <a:endParaRPr lang="en-US" sz="1200" dirty="0"/>
                    </a:p>
                  </a:txBody>
                  <a:tcPr/>
                </a:tc>
                <a:tc>
                  <a:txBody>
                    <a:bodyPr/>
                    <a:lstStyle/>
                    <a:p>
                      <a:r>
                        <a:rPr lang="en-US" sz="1200" dirty="0"/>
                        <a:t>Acts 2:10</a:t>
                      </a:r>
                    </a:p>
                    <a:p>
                      <a:r>
                        <a:rPr lang="en-US" sz="1200" dirty="0"/>
                        <a:t>Acts 16:6</a:t>
                      </a:r>
                    </a:p>
                    <a:p>
                      <a:r>
                        <a:rPr lang="en-US" sz="1200" dirty="0"/>
                        <a:t>Acts 18:23</a:t>
                      </a:r>
                    </a:p>
                    <a:p>
                      <a:r>
                        <a:rPr lang="en-US" sz="1200" dirty="0"/>
                        <a:t>Col. 1:1, 7</a:t>
                      </a:r>
                    </a:p>
                    <a:p>
                      <a:r>
                        <a:rPr lang="en-US" sz="1200" dirty="0"/>
                        <a:t>Col.</a:t>
                      </a:r>
                      <a:r>
                        <a:rPr lang="en-US" sz="1200" baseline="0" dirty="0"/>
                        <a:t> 4:12-13</a:t>
                      </a:r>
                      <a:endParaRPr lang="en-US" sz="1200" dirty="0"/>
                    </a:p>
                    <a:p>
                      <a:endParaRPr lang="en-US" sz="1200" dirty="0"/>
                    </a:p>
                  </a:txBody>
                  <a:tcPr/>
                </a:tc>
                <a:tc>
                  <a:txBody>
                    <a:bodyPr/>
                    <a:lstStyle/>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town of Phrygia, in the valley of the </a:t>
                      </a:r>
                      <a:r>
                        <a:rPr lang="en-US" sz="1200" b="0" i="0" kern="1200" dirty="0" err="1">
                          <a:solidFill>
                            <a:schemeClr val="tx1"/>
                          </a:solidFill>
                          <a:effectLst/>
                          <a:latin typeface="+mn-lt"/>
                          <a:ea typeface="+mn-ea"/>
                          <a:cs typeface="+mn-cs"/>
                        </a:rPr>
                        <a:t>Lycus</a:t>
                      </a:r>
                      <a:r>
                        <a:rPr lang="en-US" sz="1200" b="0" i="0" kern="1200" dirty="0">
                          <a:solidFill>
                            <a:schemeClr val="tx1"/>
                          </a:solidFill>
                          <a:effectLst/>
                          <a:latin typeface="+mn-lt"/>
                          <a:ea typeface="+mn-ea"/>
                          <a:cs typeface="+mn-cs"/>
                        </a:rPr>
                        <a:t>, near Laodicea and Hierapolis, and close to the great road that led from Ephesus to the Euphrates. When Paul wrote his epistle to the Colossians he had probably not yet visited the place. </a:t>
                      </a:r>
                      <a:r>
                        <a:rPr lang="en-US" sz="1200" b="0" i="0" kern="1200" dirty="0" err="1">
                          <a:solidFill>
                            <a:schemeClr val="tx1"/>
                          </a:solidFill>
                          <a:effectLst/>
                          <a:latin typeface="+mn-lt"/>
                          <a:ea typeface="+mn-ea"/>
                          <a:cs typeface="+mn-cs"/>
                        </a:rPr>
                        <a:t>Epaphras</a:t>
                      </a:r>
                      <a:r>
                        <a:rPr lang="en-US" sz="1200" b="0" i="0" kern="1200" dirty="0">
                          <a:solidFill>
                            <a:schemeClr val="tx1"/>
                          </a:solidFill>
                          <a:effectLst/>
                          <a:latin typeface="+mn-lt"/>
                          <a:ea typeface="+mn-ea"/>
                          <a:cs typeface="+mn-cs"/>
                        </a:rPr>
                        <a:t> and perhaps Timothy were its first Christian teachers.</a:t>
                      </a:r>
                      <a:endParaRPr lang="en-US" sz="1200" dirty="0"/>
                    </a:p>
                  </a:txBody>
                  <a:tcPr/>
                </a:tc>
                <a:extLst>
                  <a:ext uri="{0D108BD9-81ED-4DB2-BD59-A6C34878D82A}">
                    <a16:rowId xmlns:a16="http://schemas.microsoft.com/office/drawing/2014/main" val="10004"/>
                  </a:ext>
                </a:extLst>
              </a:tr>
              <a:tr h="370840">
                <a:tc>
                  <a:txBody>
                    <a:bodyPr/>
                    <a:lstStyle/>
                    <a:p>
                      <a:pPr algn="ctr"/>
                      <a:r>
                        <a:rPr lang="en-US" sz="1600" dirty="0" err="1"/>
                        <a:t>Mysia</a:t>
                      </a:r>
                      <a:endParaRPr lang="en-US" sz="1600" dirty="0"/>
                    </a:p>
                  </a:txBody>
                  <a:tcPr/>
                </a:tc>
                <a:tc>
                  <a:txBody>
                    <a:bodyPr/>
                    <a:lstStyle/>
                    <a:p>
                      <a:r>
                        <a:rPr lang="en-US" sz="1200" b="0" i="0" kern="1200" dirty="0">
                          <a:solidFill>
                            <a:schemeClr val="tx1"/>
                          </a:solidFill>
                          <a:effectLst/>
                          <a:latin typeface="+mn-lt"/>
                          <a:ea typeface="+mn-ea"/>
                          <a:cs typeface="+mn-cs"/>
                        </a:rPr>
                        <a:t>A</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region in the northwest of ancient Asia Minor or </a:t>
                      </a:r>
                      <a:r>
                        <a:rPr lang="en-US" sz="1200" b="0" i="0" u="none" strike="noStrike" kern="1200" dirty="0">
                          <a:solidFill>
                            <a:schemeClr val="tx1"/>
                          </a:solidFill>
                          <a:effectLst/>
                          <a:latin typeface="+mn-lt"/>
                          <a:ea typeface="+mn-ea"/>
                          <a:cs typeface="+mn-cs"/>
                        </a:rPr>
                        <a:t>Anatolia</a:t>
                      </a:r>
                      <a:r>
                        <a:rPr lang="en-US" sz="1200" b="0" i="0" kern="1200" dirty="0">
                          <a:solidFill>
                            <a:schemeClr val="tx1"/>
                          </a:solidFill>
                          <a:effectLst/>
                          <a:latin typeface="+mn-lt"/>
                          <a:ea typeface="+mn-ea"/>
                          <a:cs typeface="+mn-cs"/>
                        </a:rPr>
                        <a:t> (part of modern </a:t>
                      </a:r>
                      <a:r>
                        <a:rPr lang="en-US" sz="1200" b="0" i="0" u="none" strike="noStrike" kern="1200" dirty="0">
                          <a:solidFill>
                            <a:schemeClr val="tx1"/>
                          </a:solidFill>
                          <a:effectLst/>
                          <a:latin typeface="+mn-lt"/>
                          <a:ea typeface="+mn-ea"/>
                          <a:cs typeface="+mn-cs"/>
                        </a:rPr>
                        <a:t>Turkey)</a:t>
                      </a:r>
                    </a:p>
                    <a:p>
                      <a:r>
                        <a:rPr lang="en-US" sz="1200" b="0" i="0" kern="1200" dirty="0">
                          <a:solidFill>
                            <a:schemeClr val="tx1"/>
                          </a:solidFill>
                          <a:effectLst/>
                          <a:latin typeface="+mn-lt"/>
                          <a:ea typeface="+mn-ea"/>
                          <a:cs typeface="+mn-cs"/>
                        </a:rPr>
                        <a:t>A district forming the northern part of the Roman province of Asia.</a:t>
                      </a:r>
                      <a:endParaRPr lang="en-US" sz="1200" dirty="0"/>
                    </a:p>
                  </a:txBody>
                  <a:tcPr/>
                </a:tc>
                <a:tc>
                  <a:txBody>
                    <a:bodyPr/>
                    <a:lstStyle/>
                    <a:p>
                      <a:r>
                        <a:rPr lang="en-US" sz="1200" dirty="0"/>
                        <a:t>Acts 16:7,8</a:t>
                      </a:r>
                    </a:p>
                  </a:txBody>
                  <a:tcPr/>
                </a:tc>
                <a:tc>
                  <a:txBody>
                    <a:bodyPr/>
                    <a:lstStyle/>
                    <a:p>
                      <a:r>
                        <a:rPr lang="en-US" sz="1200" b="0" i="0" kern="1200" dirty="0">
                          <a:solidFill>
                            <a:schemeClr val="tx1"/>
                          </a:solidFill>
                          <a:effectLst/>
                          <a:latin typeface="+mn-lt"/>
                          <a:ea typeface="+mn-ea"/>
                          <a:cs typeface="+mn-cs"/>
                        </a:rPr>
                        <a:t>In ancient times it was inhabited by the </a:t>
                      </a:r>
                      <a:r>
                        <a:rPr lang="en-US" sz="1200" b="0" i="0" u="none" strike="noStrike" kern="1200" dirty="0" err="1">
                          <a:solidFill>
                            <a:schemeClr val="tx1"/>
                          </a:solidFill>
                          <a:effectLst/>
                          <a:latin typeface="+mn-lt"/>
                          <a:ea typeface="+mn-ea"/>
                          <a:cs typeface="+mn-cs"/>
                        </a:rPr>
                        <a:t>Mysians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Phrygians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Aeolian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Greeks</a:t>
                      </a:r>
                      <a:r>
                        <a:rPr lang="en-US" sz="1200" b="0" i="0" kern="1200" dirty="0">
                          <a:solidFill>
                            <a:schemeClr val="tx1"/>
                          </a:solidFill>
                          <a:effectLst/>
                          <a:latin typeface="+mn-lt"/>
                          <a:ea typeface="+mn-ea"/>
                          <a:cs typeface="+mn-cs"/>
                        </a:rPr>
                        <a:t>, and other groups. The apostles </a:t>
                      </a:r>
                      <a:r>
                        <a:rPr lang="en-US" sz="1200" b="0" i="0" u="none" strike="noStrike" kern="1200" dirty="0">
                          <a:solidFill>
                            <a:schemeClr val="tx1"/>
                          </a:solidFill>
                          <a:effectLst/>
                          <a:latin typeface="+mn-lt"/>
                          <a:ea typeface="+mn-ea"/>
                          <a:cs typeface="+mn-cs"/>
                        </a:rPr>
                        <a:t>Paul</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Silas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Timothy</a:t>
                      </a:r>
                      <a:r>
                        <a:rPr lang="en-US" sz="1200" b="0" i="0" kern="1200" dirty="0">
                          <a:solidFill>
                            <a:schemeClr val="tx1"/>
                          </a:solidFill>
                          <a:effectLst/>
                          <a:latin typeface="+mn-lt"/>
                          <a:ea typeface="+mn-ea"/>
                          <a:cs typeface="+mn-cs"/>
                        </a:rPr>
                        <a:t> came to (or passed by)  </a:t>
                      </a:r>
                      <a:r>
                        <a:rPr lang="en-US" sz="1200" b="0" i="0" kern="1200" dirty="0" err="1">
                          <a:solidFill>
                            <a:schemeClr val="tx1"/>
                          </a:solidFill>
                          <a:effectLst/>
                          <a:latin typeface="+mn-lt"/>
                          <a:ea typeface="+mn-ea"/>
                          <a:cs typeface="+mn-cs"/>
                        </a:rPr>
                        <a:t>Mysia</a:t>
                      </a:r>
                      <a:r>
                        <a:rPr lang="en-US" sz="1200" b="0" i="0" kern="1200" dirty="0">
                          <a:solidFill>
                            <a:schemeClr val="tx1"/>
                          </a:solidFill>
                          <a:effectLst/>
                          <a:latin typeface="+mn-lt"/>
                          <a:ea typeface="+mn-ea"/>
                          <a:cs typeface="+mn-cs"/>
                        </a:rPr>
                        <a:t> during Paul's second </a:t>
                      </a:r>
                      <a:r>
                        <a:rPr lang="en-US" sz="1200" b="0" i="0" u="none" strike="noStrike" kern="1200" dirty="0">
                          <a:solidFill>
                            <a:schemeClr val="tx1"/>
                          </a:solidFill>
                          <a:effectLst/>
                          <a:latin typeface="+mn-lt"/>
                          <a:ea typeface="+mn-ea"/>
                          <a:cs typeface="+mn-cs"/>
                        </a:rPr>
                        <a:t>missionary journey</a:t>
                      </a:r>
                      <a:r>
                        <a:rPr lang="en-US" sz="1200" b="0" i="0" kern="1200" dirty="0">
                          <a:solidFill>
                            <a:schemeClr val="tx1"/>
                          </a:solidFill>
                          <a:effectLst/>
                          <a:latin typeface="+mn-lt"/>
                          <a:ea typeface="+mn-ea"/>
                          <a:cs typeface="+mn-cs"/>
                        </a:rPr>
                        <a:t>. The narrative suggests that they were uncertain where to travel during this part of the journey, being 'forbidden by the Holy Spirit to preach the word in </a:t>
                      </a:r>
                      <a:r>
                        <a:rPr lang="en-US" sz="1200" b="0" i="0" u="none" strike="noStrike" kern="1200" dirty="0">
                          <a:solidFill>
                            <a:schemeClr val="tx1"/>
                          </a:solidFill>
                          <a:effectLst/>
                          <a:latin typeface="+mn-lt"/>
                          <a:ea typeface="+mn-ea"/>
                          <a:cs typeface="+mn-cs"/>
                        </a:rPr>
                        <a:t>Asia</a:t>
                      </a:r>
                      <a:r>
                        <a:rPr lang="en-US" sz="1200" b="0" i="0" kern="1200" dirty="0">
                          <a:solidFill>
                            <a:schemeClr val="tx1"/>
                          </a:solidFill>
                          <a:effectLst/>
                          <a:latin typeface="+mn-lt"/>
                          <a:ea typeface="+mn-ea"/>
                          <a:cs typeface="+mn-cs"/>
                        </a:rPr>
                        <a:t>'. Shortly afterwards Paul had a vision of a '</a:t>
                      </a:r>
                      <a:r>
                        <a:rPr lang="en-US" sz="1200" b="0" i="0" u="none" strike="noStrike" kern="1200" dirty="0">
                          <a:solidFill>
                            <a:schemeClr val="tx1"/>
                          </a:solidFill>
                          <a:effectLst/>
                          <a:latin typeface="+mn-lt"/>
                          <a:ea typeface="+mn-ea"/>
                          <a:cs typeface="+mn-cs"/>
                        </a:rPr>
                        <a:t>man of Macedonia</a:t>
                      </a:r>
                      <a:r>
                        <a:rPr lang="en-US" sz="1200" b="0" i="0" kern="1200" dirty="0">
                          <a:solidFill>
                            <a:schemeClr val="tx1"/>
                          </a:solidFill>
                          <a:effectLst/>
                          <a:latin typeface="+mn-lt"/>
                          <a:ea typeface="+mn-ea"/>
                          <a:cs typeface="+mn-cs"/>
                        </a:rPr>
                        <a:t>' who invited the apostles to travel westwards to </a:t>
                      </a:r>
                      <a:r>
                        <a:rPr lang="en-US" sz="1200" b="0" i="0" u="none" strike="noStrike" kern="1200" dirty="0">
                          <a:solidFill>
                            <a:schemeClr val="tx1"/>
                          </a:solidFill>
                          <a:effectLst/>
                          <a:latin typeface="+mn-lt"/>
                          <a:ea typeface="+mn-ea"/>
                          <a:cs typeface="+mn-cs"/>
                        </a:rPr>
                        <a:t>Macedonia</a:t>
                      </a:r>
                      <a:r>
                        <a:rPr lang="en-US" sz="1200" b="0" i="0" kern="1200" dirty="0">
                          <a:solidFill>
                            <a:schemeClr val="tx1"/>
                          </a:solidFill>
                          <a:effectLst/>
                          <a:latin typeface="+mn-lt"/>
                          <a:ea typeface="+mn-ea"/>
                          <a:cs typeface="+mn-cs"/>
                        </a:rPr>
                        <a:t>.</a:t>
                      </a:r>
                      <a:endParaRPr lang="en-US" sz="1200" dirty="0"/>
                    </a:p>
                  </a:txBody>
                  <a:tcPr/>
                </a:tc>
                <a:extLst>
                  <a:ext uri="{0D108BD9-81ED-4DB2-BD59-A6C34878D82A}">
                    <a16:rowId xmlns:a16="http://schemas.microsoft.com/office/drawing/2014/main" val="10005"/>
                  </a:ext>
                </a:extLst>
              </a:tr>
              <a:tr h="370840">
                <a:tc>
                  <a:txBody>
                    <a:bodyPr/>
                    <a:lstStyle/>
                    <a:p>
                      <a:pPr algn="ctr"/>
                      <a:r>
                        <a:rPr lang="en-US" sz="1600" dirty="0"/>
                        <a:t>Troas</a:t>
                      </a:r>
                    </a:p>
                  </a:txBody>
                  <a:tcPr/>
                </a:tc>
                <a:tc>
                  <a:txBody>
                    <a:bodyPr/>
                    <a:lstStyle/>
                    <a:p>
                      <a:r>
                        <a:rPr lang="en-US" sz="1200" b="0" i="0" kern="1200" dirty="0">
                          <a:solidFill>
                            <a:schemeClr val="tx1"/>
                          </a:solidFill>
                          <a:effectLst/>
                          <a:latin typeface="+mn-lt"/>
                          <a:ea typeface="+mn-ea"/>
                          <a:cs typeface="+mn-cs"/>
                        </a:rPr>
                        <a:t>Alexandria Troas, southwest of Troy on the seacoast, a Roman colony. There</a:t>
                      </a:r>
                      <a:r>
                        <a:rPr lang="en-US" sz="1200" b="0" i="0" kern="1200" baseline="0" dirty="0">
                          <a:solidFill>
                            <a:schemeClr val="tx1"/>
                          </a:solidFill>
                          <a:effectLst/>
                          <a:latin typeface="+mn-lt"/>
                          <a:ea typeface="+mn-ea"/>
                          <a:cs typeface="+mn-cs"/>
                        </a:rPr>
                        <a:t> is </a:t>
                      </a:r>
                      <a:r>
                        <a:rPr lang="en-US" sz="1200" b="0" i="0" kern="1200" dirty="0">
                          <a:solidFill>
                            <a:schemeClr val="tx1"/>
                          </a:solidFill>
                          <a:effectLst/>
                          <a:latin typeface="+mn-lt"/>
                          <a:ea typeface="+mn-ea"/>
                          <a:cs typeface="+mn-cs"/>
                        </a:rPr>
                        <a:t>circuit of the old walls that can still be traced today.</a:t>
                      </a:r>
                      <a:endParaRPr lang="en-US" sz="1200" dirty="0"/>
                    </a:p>
                  </a:txBody>
                  <a:tcPr/>
                </a:tc>
                <a:tc>
                  <a:txBody>
                    <a:bodyPr/>
                    <a:lstStyle/>
                    <a:p>
                      <a:r>
                        <a:rPr lang="en-US" sz="1200" dirty="0"/>
                        <a:t>Acts 16:8,11</a:t>
                      </a:r>
                    </a:p>
                    <a:p>
                      <a:r>
                        <a:rPr lang="en-US" sz="1200" dirty="0"/>
                        <a:t>Acts 20:5-6</a:t>
                      </a:r>
                    </a:p>
                    <a:p>
                      <a:r>
                        <a:rPr lang="en-US" sz="1200" dirty="0"/>
                        <a:t>2 Cor. 2:18</a:t>
                      </a:r>
                    </a:p>
                    <a:p>
                      <a:r>
                        <a:rPr lang="en-US" sz="1200" dirty="0"/>
                        <a:t>2</a:t>
                      </a:r>
                      <a:r>
                        <a:rPr lang="en-US" sz="1200" baseline="0" dirty="0"/>
                        <a:t> Timothy 4:13</a:t>
                      </a:r>
                    </a:p>
                  </a:txBody>
                  <a:tcPr/>
                </a:tc>
                <a:tc>
                  <a:txBody>
                    <a:bodyPr/>
                    <a:lstStyle/>
                    <a:p>
                      <a:r>
                        <a:rPr lang="en-US" sz="1200" b="0" i="0" kern="1200" dirty="0">
                          <a:solidFill>
                            <a:schemeClr val="tx1"/>
                          </a:solidFill>
                          <a:effectLst/>
                          <a:latin typeface="+mn-lt"/>
                          <a:ea typeface="+mn-ea"/>
                          <a:cs typeface="+mn-cs"/>
                        </a:rPr>
                        <a:t>A lad at Troas who fell from a window and was restored by Paul.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Paul</a:t>
                      </a:r>
                      <a:r>
                        <a:rPr lang="en-US" sz="1200" b="0" i="0" kern="1200" dirty="0">
                          <a:solidFill>
                            <a:schemeClr val="tx1"/>
                          </a:solidFill>
                          <a:effectLst/>
                          <a:latin typeface="+mn-lt"/>
                          <a:ea typeface="+mn-ea"/>
                          <a:cs typeface="+mn-cs"/>
                        </a:rPr>
                        <a:t> sailed for Europe for the first time from Alexandria Troas and returned there from Europe (it was there that the episode of the raising of </a:t>
                      </a:r>
                      <a:r>
                        <a:rPr lang="en-US" sz="1200" b="0" i="0" u="none" strike="noStrike" kern="1200" dirty="0" err="1">
                          <a:solidFill>
                            <a:schemeClr val="tx1"/>
                          </a:solidFill>
                          <a:effectLst/>
                          <a:latin typeface="+mn-lt"/>
                          <a:ea typeface="+mn-ea"/>
                          <a:cs typeface="+mn-cs"/>
                        </a:rPr>
                        <a:t>Eutychus</a:t>
                      </a:r>
                      <a:r>
                        <a:rPr lang="en-US" sz="1200" b="0" i="0" kern="1200" dirty="0">
                          <a:solidFill>
                            <a:schemeClr val="tx1"/>
                          </a:solidFill>
                          <a:effectLst/>
                          <a:latin typeface="+mn-lt"/>
                          <a:ea typeface="+mn-ea"/>
                          <a:cs typeface="+mn-cs"/>
                        </a:rPr>
                        <a:t> later occurred). </a:t>
                      </a:r>
                      <a:r>
                        <a:rPr lang="en-US" sz="1200" b="0" i="0" u="none" strike="noStrike" kern="1200" dirty="0">
                          <a:solidFill>
                            <a:schemeClr val="tx1"/>
                          </a:solidFill>
                          <a:effectLst/>
                          <a:latin typeface="+mn-lt"/>
                          <a:ea typeface="+mn-ea"/>
                          <a:cs typeface="+mn-cs"/>
                        </a:rPr>
                        <a:t>Ignatius of Antioch</a:t>
                      </a:r>
                      <a:r>
                        <a:rPr lang="en-US" sz="1200" b="0" i="0" kern="1200" dirty="0">
                          <a:solidFill>
                            <a:schemeClr val="tx1"/>
                          </a:solidFill>
                          <a:effectLst/>
                          <a:latin typeface="+mn-lt"/>
                          <a:ea typeface="+mn-ea"/>
                          <a:cs typeface="+mn-cs"/>
                        </a:rPr>
                        <a:t> also paused at this city before continuing to his martyrdom at Rome</a:t>
                      </a:r>
                      <a:endParaRPr lang="en-US" sz="1200" dirty="0"/>
                    </a:p>
                  </a:txBody>
                  <a:tcPr/>
                </a:tc>
                <a:extLst>
                  <a:ext uri="{0D108BD9-81ED-4DB2-BD59-A6C34878D82A}">
                    <a16:rowId xmlns:a16="http://schemas.microsoft.com/office/drawing/2014/main" val="10006"/>
                  </a:ext>
                </a:extLst>
              </a:tr>
            </a:tbl>
          </a:graphicData>
        </a:graphic>
      </p:graphicFrame>
      <p:sp>
        <p:nvSpPr>
          <p:cNvPr id="3" name="TextBox 2"/>
          <p:cNvSpPr txBox="1"/>
          <p:nvPr/>
        </p:nvSpPr>
        <p:spPr>
          <a:xfrm>
            <a:off x="3679371" y="0"/>
            <a:ext cx="4833257" cy="369332"/>
          </a:xfrm>
          <a:prstGeom prst="rect">
            <a:avLst/>
          </a:prstGeom>
          <a:noFill/>
        </p:spPr>
        <p:txBody>
          <a:bodyPr wrap="square" rtlCol="0">
            <a:spAutoFit/>
          </a:bodyPr>
          <a:lstStyle/>
          <a:p>
            <a:pPr algn="ctr"/>
            <a:r>
              <a:rPr lang="en-US" dirty="0"/>
              <a:t>Places During Paul’s 2</a:t>
            </a:r>
            <a:r>
              <a:rPr lang="en-US" baseline="30000" dirty="0"/>
              <a:t>nd</a:t>
            </a:r>
            <a:r>
              <a:rPr lang="en-US" dirty="0"/>
              <a:t> Mission</a:t>
            </a:r>
          </a:p>
        </p:txBody>
      </p:sp>
    </p:spTree>
    <p:extLst>
      <p:ext uri="{BB962C8B-B14F-4D97-AF65-F5344CB8AC3E}">
        <p14:creationId xmlns:p14="http://schemas.microsoft.com/office/powerpoint/2010/main" val="100481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056A90-3543-4C94-B51A-10A8CB56D9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442112"/>
            <a:ext cx="12192000" cy="1938992"/>
          </a:xfrm>
          <a:prstGeom prst="rect">
            <a:avLst/>
          </a:prstGeom>
          <a:noFill/>
        </p:spPr>
        <p:txBody>
          <a:bodyPr wrap="square" rtlCol="0">
            <a:spAutoFit/>
          </a:bodyPr>
          <a:lstStyle/>
          <a:p>
            <a:pPr algn="ctr"/>
            <a:r>
              <a:rPr lang="en-US" sz="6000" dirty="0">
                <a:solidFill>
                  <a:schemeClr val="bg1"/>
                </a:solidFill>
                <a:latin typeface="Franklin Gothic Book" panose="020B0503020102020204" pitchFamily="34" charset="0"/>
              </a:rPr>
              <a:t>Ready to Receive</a:t>
            </a:r>
          </a:p>
          <a:p>
            <a:pPr algn="ctr"/>
            <a:r>
              <a:rPr lang="en-US" sz="6000" dirty="0">
                <a:solidFill>
                  <a:schemeClr val="bg1"/>
                </a:solidFill>
                <a:latin typeface="Franklin Gothic Book" panose="020B0503020102020204" pitchFamily="34" charset="0"/>
              </a:rPr>
              <a:t>Acts 17</a:t>
            </a:r>
            <a:endParaRPr lang="en-US" sz="4400" dirty="0">
              <a:solidFill>
                <a:schemeClr val="bg1"/>
              </a:solidFill>
              <a:latin typeface="Franklin Gothic Book" panose="020B0503020102020204" pitchFamily="34" charset="0"/>
            </a:endParaRPr>
          </a:p>
        </p:txBody>
      </p:sp>
      <p:grpSp>
        <p:nvGrpSpPr>
          <p:cNvPr id="25" name="Group 24"/>
          <p:cNvGrpSpPr/>
          <p:nvPr/>
        </p:nvGrpSpPr>
        <p:grpSpPr>
          <a:xfrm>
            <a:off x="3748135" y="2435383"/>
            <a:ext cx="5154797" cy="3929203"/>
            <a:chOff x="2326740" y="325926"/>
            <a:chExt cx="7907879" cy="6210677"/>
          </a:xfrm>
        </p:grpSpPr>
        <p:grpSp>
          <p:nvGrpSpPr>
            <p:cNvPr id="33" name="Group 32"/>
            <p:cNvGrpSpPr/>
            <p:nvPr/>
          </p:nvGrpSpPr>
          <p:grpSpPr>
            <a:xfrm>
              <a:off x="2326740" y="325926"/>
              <a:ext cx="7907879" cy="6210677"/>
              <a:chOff x="353085" y="506994"/>
              <a:chExt cx="7907879" cy="6210677"/>
            </a:xfrm>
          </p:grpSpPr>
          <p:sp>
            <p:nvSpPr>
              <p:cNvPr id="36" name="Rectangle 35"/>
              <p:cNvSpPr/>
              <p:nvPr/>
            </p:nvSpPr>
            <p:spPr>
              <a:xfrm>
                <a:off x="470780" y="597529"/>
                <a:ext cx="7541537" cy="60567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16048" y="526225"/>
                <a:ext cx="4119326" cy="2693230"/>
              </a:xfrm>
              <a:custGeom>
                <a:avLst/>
                <a:gdLst>
                  <a:gd name="connsiteX0" fmla="*/ 0 w 4119326"/>
                  <a:gd name="connsiteY0" fmla="*/ 406282 h 2693230"/>
                  <a:gd name="connsiteX1" fmla="*/ 0 w 4119326"/>
                  <a:gd name="connsiteY1" fmla="*/ 406282 h 2693230"/>
                  <a:gd name="connsiteX2" fmla="*/ 63374 w 4119326"/>
                  <a:gd name="connsiteY2" fmla="*/ 460603 h 2693230"/>
                  <a:gd name="connsiteX3" fmla="*/ 81481 w 4119326"/>
                  <a:gd name="connsiteY3" fmla="*/ 496817 h 2693230"/>
                  <a:gd name="connsiteX4" fmla="*/ 108641 w 4119326"/>
                  <a:gd name="connsiteY4" fmla="*/ 514924 h 2693230"/>
                  <a:gd name="connsiteX5" fmla="*/ 172015 w 4119326"/>
                  <a:gd name="connsiteY5" fmla="*/ 578298 h 2693230"/>
                  <a:gd name="connsiteX6" fmla="*/ 208229 w 4119326"/>
                  <a:gd name="connsiteY6" fmla="*/ 596405 h 2693230"/>
                  <a:gd name="connsiteX7" fmla="*/ 289710 w 4119326"/>
                  <a:gd name="connsiteY7" fmla="*/ 641672 h 2693230"/>
                  <a:gd name="connsiteX8" fmla="*/ 316871 w 4119326"/>
                  <a:gd name="connsiteY8" fmla="*/ 659779 h 2693230"/>
                  <a:gd name="connsiteX9" fmla="*/ 344031 w 4119326"/>
                  <a:gd name="connsiteY9" fmla="*/ 686939 h 2693230"/>
                  <a:gd name="connsiteX10" fmla="*/ 371192 w 4119326"/>
                  <a:gd name="connsiteY10" fmla="*/ 695993 h 2693230"/>
                  <a:gd name="connsiteX11" fmla="*/ 425512 w 4119326"/>
                  <a:gd name="connsiteY11" fmla="*/ 732207 h 2693230"/>
                  <a:gd name="connsiteX12" fmla="*/ 452673 w 4119326"/>
                  <a:gd name="connsiteY12" fmla="*/ 750314 h 2693230"/>
                  <a:gd name="connsiteX13" fmla="*/ 479833 w 4119326"/>
                  <a:gd name="connsiteY13" fmla="*/ 759367 h 2693230"/>
                  <a:gd name="connsiteX14" fmla="*/ 525101 w 4119326"/>
                  <a:gd name="connsiteY14" fmla="*/ 804634 h 2693230"/>
                  <a:gd name="connsiteX15" fmla="*/ 552261 w 4119326"/>
                  <a:gd name="connsiteY15" fmla="*/ 858955 h 2693230"/>
                  <a:gd name="connsiteX16" fmla="*/ 570368 w 4119326"/>
                  <a:gd name="connsiteY16" fmla="*/ 886116 h 2693230"/>
                  <a:gd name="connsiteX17" fmla="*/ 561314 w 4119326"/>
                  <a:gd name="connsiteY17" fmla="*/ 985704 h 2693230"/>
                  <a:gd name="connsiteX18" fmla="*/ 552261 w 4119326"/>
                  <a:gd name="connsiteY18" fmla="*/ 1021918 h 2693230"/>
                  <a:gd name="connsiteX19" fmla="*/ 543207 w 4119326"/>
                  <a:gd name="connsiteY19" fmla="*/ 1175826 h 2693230"/>
                  <a:gd name="connsiteX20" fmla="*/ 516047 w 4119326"/>
                  <a:gd name="connsiteY20" fmla="*/ 1257308 h 2693230"/>
                  <a:gd name="connsiteX21" fmla="*/ 488887 w 4119326"/>
                  <a:gd name="connsiteY21" fmla="*/ 1284468 h 2693230"/>
                  <a:gd name="connsiteX22" fmla="*/ 497940 w 4119326"/>
                  <a:gd name="connsiteY22" fmla="*/ 1429324 h 2693230"/>
                  <a:gd name="connsiteX23" fmla="*/ 506994 w 4119326"/>
                  <a:gd name="connsiteY23" fmla="*/ 1456484 h 2693230"/>
                  <a:gd name="connsiteX24" fmla="*/ 534154 w 4119326"/>
                  <a:gd name="connsiteY24" fmla="*/ 1483644 h 2693230"/>
                  <a:gd name="connsiteX25" fmla="*/ 579421 w 4119326"/>
                  <a:gd name="connsiteY25" fmla="*/ 1528912 h 2693230"/>
                  <a:gd name="connsiteX26" fmla="*/ 624689 w 4119326"/>
                  <a:gd name="connsiteY26" fmla="*/ 1565125 h 2693230"/>
                  <a:gd name="connsiteX27" fmla="*/ 642796 w 4119326"/>
                  <a:gd name="connsiteY27" fmla="*/ 1592286 h 2693230"/>
                  <a:gd name="connsiteX28" fmla="*/ 679009 w 4119326"/>
                  <a:gd name="connsiteY28" fmla="*/ 1619446 h 2693230"/>
                  <a:gd name="connsiteX29" fmla="*/ 724277 w 4119326"/>
                  <a:gd name="connsiteY29" fmla="*/ 1664714 h 2693230"/>
                  <a:gd name="connsiteX30" fmla="*/ 742384 w 4119326"/>
                  <a:gd name="connsiteY30" fmla="*/ 1691874 h 2693230"/>
                  <a:gd name="connsiteX31" fmla="*/ 769544 w 4119326"/>
                  <a:gd name="connsiteY31" fmla="*/ 1719034 h 2693230"/>
                  <a:gd name="connsiteX32" fmla="*/ 787651 w 4119326"/>
                  <a:gd name="connsiteY32" fmla="*/ 1773355 h 2693230"/>
                  <a:gd name="connsiteX33" fmla="*/ 814811 w 4119326"/>
                  <a:gd name="connsiteY33" fmla="*/ 1872943 h 2693230"/>
                  <a:gd name="connsiteX34" fmla="*/ 841972 w 4119326"/>
                  <a:gd name="connsiteY34" fmla="*/ 1936318 h 2693230"/>
                  <a:gd name="connsiteX35" fmla="*/ 914400 w 4119326"/>
                  <a:gd name="connsiteY35" fmla="*/ 2017799 h 2693230"/>
                  <a:gd name="connsiteX36" fmla="*/ 986827 w 4119326"/>
                  <a:gd name="connsiteY36" fmla="*/ 2044959 h 2693230"/>
                  <a:gd name="connsiteX37" fmla="*/ 1041148 w 4119326"/>
                  <a:gd name="connsiteY37" fmla="*/ 2054013 h 2693230"/>
                  <a:gd name="connsiteX38" fmla="*/ 1158843 w 4119326"/>
                  <a:gd name="connsiteY38" fmla="*/ 2081173 h 2693230"/>
                  <a:gd name="connsiteX39" fmla="*/ 1176950 w 4119326"/>
                  <a:gd name="connsiteY39" fmla="*/ 2162654 h 2693230"/>
                  <a:gd name="connsiteX40" fmla="*/ 1104522 w 4119326"/>
                  <a:gd name="connsiteY40" fmla="*/ 2171708 h 2693230"/>
                  <a:gd name="connsiteX41" fmla="*/ 1077362 w 4119326"/>
                  <a:gd name="connsiteY41" fmla="*/ 2180761 h 2693230"/>
                  <a:gd name="connsiteX42" fmla="*/ 1077362 w 4119326"/>
                  <a:gd name="connsiteY42" fmla="*/ 2244135 h 2693230"/>
                  <a:gd name="connsiteX43" fmla="*/ 1122629 w 4119326"/>
                  <a:gd name="connsiteY43" fmla="*/ 2307510 h 2693230"/>
                  <a:gd name="connsiteX44" fmla="*/ 1167897 w 4119326"/>
                  <a:gd name="connsiteY44" fmla="*/ 2352777 h 2693230"/>
                  <a:gd name="connsiteX45" fmla="*/ 1186003 w 4119326"/>
                  <a:gd name="connsiteY45" fmla="*/ 2379937 h 2693230"/>
                  <a:gd name="connsiteX46" fmla="*/ 1249378 w 4119326"/>
                  <a:gd name="connsiteY46" fmla="*/ 2407098 h 2693230"/>
                  <a:gd name="connsiteX47" fmla="*/ 1276538 w 4119326"/>
                  <a:gd name="connsiteY47" fmla="*/ 2425205 h 2693230"/>
                  <a:gd name="connsiteX48" fmla="*/ 1774479 w 4119326"/>
                  <a:gd name="connsiteY48" fmla="*/ 2434258 h 2693230"/>
                  <a:gd name="connsiteX49" fmla="*/ 1810693 w 4119326"/>
                  <a:gd name="connsiteY49" fmla="*/ 2443312 h 2693230"/>
                  <a:gd name="connsiteX50" fmla="*/ 1865013 w 4119326"/>
                  <a:gd name="connsiteY50" fmla="*/ 2461419 h 2693230"/>
                  <a:gd name="connsiteX51" fmla="*/ 1910281 w 4119326"/>
                  <a:gd name="connsiteY51" fmla="*/ 2506686 h 2693230"/>
                  <a:gd name="connsiteX52" fmla="*/ 1955548 w 4119326"/>
                  <a:gd name="connsiteY52" fmla="*/ 2551953 h 2693230"/>
                  <a:gd name="connsiteX53" fmla="*/ 2009869 w 4119326"/>
                  <a:gd name="connsiteY53" fmla="*/ 2579114 h 2693230"/>
                  <a:gd name="connsiteX54" fmla="*/ 2037029 w 4119326"/>
                  <a:gd name="connsiteY54" fmla="*/ 2606274 h 2693230"/>
                  <a:gd name="connsiteX55" fmla="*/ 2091350 w 4119326"/>
                  <a:gd name="connsiteY55" fmla="*/ 2642488 h 2693230"/>
                  <a:gd name="connsiteX56" fmla="*/ 2109457 w 4119326"/>
                  <a:gd name="connsiteY56" fmla="*/ 2669648 h 2693230"/>
                  <a:gd name="connsiteX57" fmla="*/ 2145671 w 4119326"/>
                  <a:gd name="connsiteY57" fmla="*/ 2678702 h 2693230"/>
                  <a:gd name="connsiteX58" fmla="*/ 2172831 w 4119326"/>
                  <a:gd name="connsiteY58" fmla="*/ 2687755 h 2693230"/>
                  <a:gd name="connsiteX59" fmla="*/ 2272419 w 4119326"/>
                  <a:gd name="connsiteY59" fmla="*/ 2678702 h 2693230"/>
                  <a:gd name="connsiteX60" fmla="*/ 2263366 w 4119326"/>
                  <a:gd name="connsiteY60" fmla="*/ 2542900 h 2693230"/>
                  <a:gd name="connsiteX61" fmla="*/ 2254312 w 4119326"/>
                  <a:gd name="connsiteY61" fmla="*/ 2515739 h 2693230"/>
                  <a:gd name="connsiteX62" fmla="*/ 2199992 w 4119326"/>
                  <a:gd name="connsiteY62" fmla="*/ 2497632 h 2693230"/>
                  <a:gd name="connsiteX63" fmla="*/ 2172831 w 4119326"/>
                  <a:gd name="connsiteY63" fmla="*/ 2488579 h 2693230"/>
                  <a:gd name="connsiteX64" fmla="*/ 2118510 w 4119326"/>
                  <a:gd name="connsiteY64" fmla="*/ 2452365 h 2693230"/>
                  <a:gd name="connsiteX65" fmla="*/ 2055136 w 4119326"/>
                  <a:gd name="connsiteY65" fmla="*/ 2416151 h 2693230"/>
                  <a:gd name="connsiteX66" fmla="*/ 2027976 w 4119326"/>
                  <a:gd name="connsiteY66" fmla="*/ 2407098 h 2693230"/>
                  <a:gd name="connsiteX67" fmla="*/ 1973655 w 4119326"/>
                  <a:gd name="connsiteY67" fmla="*/ 2370884 h 2693230"/>
                  <a:gd name="connsiteX68" fmla="*/ 1937441 w 4119326"/>
                  <a:gd name="connsiteY68" fmla="*/ 2352777 h 2693230"/>
                  <a:gd name="connsiteX69" fmla="*/ 1910281 w 4119326"/>
                  <a:gd name="connsiteY69" fmla="*/ 2325617 h 2693230"/>
                  <a:gd name="connsiteX70" fmla="*/ 1883120 w 4119326"/>
                  <a:gd name="connsiteY70" fmla="*/ 2316563 h 2693230"/>
                  <a:gd name="connsiteX71" fmla="*/ 1810693 w 4119326"/>
                  <a:gd name="connsiteY71" fmla="*/ 2280349 h 2693230"/>
                  <a:gd name="connsiteX72" fmla="*/ 1756372 w 4119326"/>
                  <a:gd name="connsiteY72" fmla="*/ 2253189 h 2693230"/>
                  <a:gd name="connsiteX73" fmla="*/ 1720158 w 4119326"/>
                  <a:gd name="connsiteY73" fmla="*/ 2207922 h 2693230"/>
                  <a:gd name="connsiteX74" fmla="*/ 1711104 w 4119326"/>
                  <a:gd name="connsiteY74" fmla="*/ 2180761 h 2693230"/>
                  <a:gd name="connsiteX75" fmla="*/ 1774479 w 4119326"/>
                  <a:gd name="connsiteY75" fmla="*/ 2135494 h 2693230"/>
                  <a:gd name="connsiteX76" fmla="*/ 1756372 w 4119326"/>
                  <a:gd name="connsiteY76" fmla="*/ 2090226 h 2693230"/>
                  <a:gd name="connsiteX77" fmla="*/ 1738265 w 4119326"/>
                  <a:gd name="connsiteY77" fmla="*/ 2035906 h 2693230"/>
                  <a:gd name="connsiteX78" fmla="*/ 1756372 w 4119326"/>
                  <a:gd name="connsiteY78" fmla="*/ 1990638 h 2693230"/>
                  <a:gd name="connsiteX79" fmla="*/ 1855960 w 4119326"/>
                  <a:gd name="connsiteY79" fmla="*/ 2008745 h 2693230"/>
                  <a:gd name="connsiteX80" fmla="*/ 1910281 w 4119326"/>
                  <a:gd name="connsiteY80" fmla="*/ 1990638 h 2693230"/>
                  <a:gd name="connsiteX81" fmla="*/ 1919334 w 4119326"/>
                  <a:gd name="connsiteY81" fmla="*/ 1963478 h 2693230"/>
                  <a:gd name="connsiteX82" fmla="*/ 1910281 w 4119326"/>
                  <a:gd name="connsiteY82" fmla="*/ 1900104 h 2693230"/>
                  <a:gd name="connsiteX83" fmla="*/ 1828800 w 4119326"/>
                  <a:gd name="connsiteY83" fmla="*/ 1827676 h 2693230"/>
                  <a:gd name="connsiteX84" fmla="*/ 1801639 w 4119326"/>
                  <a:gd name="connsiteY84" fmla="*/ 1800516 h 2693230"/>
                  <a:gd name="connsiteX85" fmla="*/ 1783532 w 4119326"/>
                  <a:gd name="connsiteY85" fmla="*/ 1773355 h 2693230"/>
                  <a:gd name="connsiteX86" fmla="*/ 1738265 w 4119326"/>
                  <a:gd name="connsiteY86" fmla="*/ 1719034 h 2693230"/>
                  <a:gd name="connsiteX87" fmla="*/ 1711104 w 4119326"/>
                  <a:gd name="connsiteY87" fmla="*/ 1664714 h 2693230"/>
                  <a:gd name="connsiteX88" fmla="*/ 1702051 w 4119326"/>
                  <a:gd name="connsiteY88" fmla="*/ 1637553 h 2693230"/>
                  <a:gd name="connsiteX89" fmla="*/ 1674891 w 4119326"/>
                  <a:gd name="connsiteY89" fmla="*/ 1574179 h 2693230"/>
                  <a:gd name="connsiteX90" fmla="*/ 1683944 w 4119326"/>
                  <a:gd name="connsiteY90" fmla="*/ 1447430 h 2693230"/>
                  <a:gd name="connsiteX91" fmla="*/ 1692998 w 4119326"/>
                  <a:gd name="connsiteY91" fmla="*/ 1420270 h 2693230"/>
                  <a:gd name="connsiteX92" fmla="*/ 1720158 w 4119326"/>
                  <a:gd name="connsiteY92" fmla="*/ 1393110 h 2693230"/>
                  <a:gd name="connsiteX93" fmla="*/ 1774479 w 4119326"/>
                  <a:gd name="connsiteY93" fmla="*/ 1429324 h 2693230"/>
                  <a:gd name="connsiteX94" fmla="*/ 1801639 w 4119326"/>
                  <a:gd name="connsiteY94" fmla="*/ 1447430 h 2693230"/>
                  <a:gd name="connsiteX95" fmla="*/ 1901227 w 4119326"/>
                  <a:gd name="connsiteY95" fmla="*/ 1474591 h 2693230"/>
                  <a:gd name="connsiteX96" fmla="*/ 1928388 w 4119326"/>
                  <a:gd name="connsiteY96" fmla="*/ 1492698 h 2693230"/>
                  <a:gd name="connsiteX97" fmla="*/ 1937441 w 4119326"/>
                  <a:gd name="connsiteY97" fmla="*/ 1519858 h 2693230"/>
                  <a:gd name="connsiteX98" fmla="*/ 1955548 w 4119326"/>
                  <a:gd name="connsiteY98" fmla="*/ 1547019 h 2693230"/>
                  <a:gd name="connsiteX99" fmla="*/ 1973655 w 4119326"/>
                  <a:gd name="connsiteY99" fmla="*/ 1610393 h 2693230"/>
                  <a:gd name="connsiteX100" fmla="*/ 2046083 w 4119326"/>
                  <a:gd name="connsiteY100" fmla="*/ 1673767 h 2693230"/>
                  <a:gd name="connsiteX101" fmla="*/ 2073243 w 4119326"/>
                  <a:gd name="connsiteY101" fmla="*/ 1682821 h 2693230"/>
                  <a:gd name="connsiteX102" fmla="*/ 2046083 w 4119326"/>
                  <a:gd name="connsiteY102" fmla="*/ 1592286 h 2693230"/>
                  <a:gd name="connsiteX103" fmla="*/ 2018922 w 4119326"/>
                  <a:gd name="connsiteY103" fmla="*/ 1583232 h 2693230"/>
                  <a:gd name="connsiteX104" fmla="*/ 1991762 w 4119326"/>
                  <a:gd name="connsiteY104" fmla="*/ 1492698 h 2693230"/>
                  <a:gd name="connsiteX105" fmla="*/ 2091350 w 4119326"/>
                  <a:gd name="connsiteY105" fmla="*/ 1501751 h 2693230"/>
                  <a:gd name="connsiteX106" fmla="*/ 2154724 w 4119326"/>
                  <a:gd name="connsiteY106" fmla="*/ 1574179 h 2693230"/>
                  <a:gd name="connsiteX107" fmla="*/ 2181885 w 4119326"/>
                  <a:gd name="connsiteY107" fmla="*/ 1592286 h 2693230"/>
                  <a:gd name="connsiteX108" fmla="*/ 2209045 w 4119326"/>
                  <a:gd name="connsiteY108" fmla="*/ 1646607 h 2693230"/>
                  <a:gd name="connsiteX109" fmla="*/ 2236205 w 4119326"/>
                  <a:gd name="connsiteY109" fmla="*/ 1655660 h 2693230"/>
                  <a:gd name="connsiteX110" fmla="*/ 2209045 w 4119326"/>
                  <a:gd name="connsiteY110" fmla="*/ 1556072 h 2693230"/>
                  <a:gd name="connsiteX111" fmla="*/ 2181885 w 4119326"/>
                  <a:gd name="connsiteY111" fmla="*/ 1537965 h 2693230"/>
                  <a:gd name="connsiteX112" fmla="*/ 2163778 w 4119326"/>
                  <a:gd name="connsiteY112" fmla="*/ 1510805 h 2693230"/>
                  <a:gd name="connsiteX113" fmla="*/ 2145671 w 4119326"/>
                  <a:gd name="connsiteY113" fmla="*/ 1474591 h 2693230"/>
                  <a:gd name="connsiteX114" fmla="*/ 2209045 w 4119326"/>
                  <a:gd name="connsiteY114" fmla="*/ 1492698 h 2693230"/>
                  <a:gd name="connsiteX115" fmla="*/ 2245259 w 4119326"/>
                  <a:gd name="connsiteY115" fmla="*/ 1510805 h 2693230"/>
                  <a:gd name="connsiteX116" fmla="*/ 2299580 w 4119326"/>
                  <a:gd name="connsiteY116" fmla="*/ 1547019 h 2693230"/>
                  <a:gd name="connsiteX117" fmla="*/ 2326740 w 4119326"/>
                  <a:gd name="connsiteY117" fmla="*/ 1565125 h 2693230"/>
                  <a:gd name="connsiteX118" fmla="*/ 2353901 w 4119326"/>
                  <a:gd name="connsiteY118" fmla="*/ 1574179 h 2693230"/>
                  <a:gd name="connsiteX119" fmla="*/ 2362954 w 4119326"/>
                  <a:gd name="connsiteY119" fmla="*/ 1547019 h 2693230"/>
                  <a:gd name="connsiteX120" fmla="*/ 2353901 w 4119326"/>
                  <a:gd name="connsiteY120" fmla="*/ 1510805 h 2693230"/>
                  <a:gd name="connsiteX121" fmla="*/ 2308633 w 4119326"/>
                  <a:gd name="connsiteY121" fmla="*/ 1465537 h 2693230"/>
                  <a:gd name="connsiteX122" fmla="*/ 2254312 w 4119326"/>
                  <a:gd name="connsiteY122" fmla="*/ 1447430 h 2693230"/>
                  <a:gd name="connsiteX123" fmla="*/ 2227152 w 4119326"/>
                  <a:gd name="connsiteY123" fmla="*/ 1438377 h 2693230"/>
                  <a:gd name="connsiteX124" fmla="*/ 2163778 w 4119326"/>
                  <a:gd name="connsiteY124" fmla="*/ 1375003 h 2693230"/>
                  <a:gd name="connsiteX125" fmla="*/ 2172831 w 4119326"/>
                  <a:gd name="connsiteY125" fmla="*/ 1311628 h 2693230"/>
                  <a:gd name="connsiteX126" fmla="*/ 2227152 w 4119326"/>
                  <a:gd name="connsiteY126" fmla="*/ 1293522 h 2693230"/>
                  <a:gd name="connsiteX127" fmla="*/ 2290526 w 4119326"/>
                  <a:gd name="connsiteY127" fmla="*/ 1266361 h 2693230"/>
                  <a:gd name="connsiteX128" fmla="*/ 2344847 w 4119326"/>
                  <a:gd name="connsiteY128" fmla="*/ 1230147 h 2693230"/>
                  <a:gd name="connsiteX129" fmla="*/ 2399168 w 4119326"/>
                  <a:gd name="connsiteY129" fmla="*/ 1184880 h 2693230"/>
                  <a:gd name="connsiteX130" fmla="*/ 2571184 w 4119326"/>
                  <a:gd name="connsiteY130" fmla="*/ 1193933 h 2693230"/>
                  <a:gd name="connsiteX131" fmla="*/ 2598344 w 4119326"/>
                  <a:gd name="connsiteY131" fmla="*/ 1202987 h 2693230"/>
                  <a:gd name="connsiteX132" fmla="*/ 2761306 w 4119326"/>
                  <a:gd name="connsiteY132" fmla="*/ 1212040 h 2693230"/>
                  <a:gd name="connsiteX133" fmla="*/ 2797520 w 4119326"/>
                  <a:gd name="connsiteY133" fmla="*/ 1221094 h 2693230"/>
                  <a:gd name="connsiteX134" fmla="*/ 2851841 w 4119326"/>
                  <a:gd name="connsiteY134" fmla="*/ 1239201 h 2693230"/>
                  <a:gd name="connsiteX135" fmla="*/ 2879002 w 4119326"/>
                  <a:gd name="connsiteY135" fmla="*/ 1248254 h 2693230"/>
                  <a:gd name="connsiteX136" fmla="*/ 2951429 w 4119326"/>
                  <a:gd name="connsiteY136" fmla="*/ 1266361 h 2693230"/>
                  <a:gd name="connsiteX137" fmla="*/ 3005750 w 4119326"/>
                  <a:gd name="connsiteY137" fmla="*/ 1284468 h 2693230"/>
                  <a:gd name="connsiteX138" fmla="*/ 3051017 w 4119326"/>
                  <a:gd name="connsiteY138" fmla="*/ 1329735 h 2693230"/>
                  <a:gd name="connsiteX139" fmla="*/ 3078178 w 4119326"/>
                  <a:gd name="connsiteY139" fmla="*/ 1347842 h 2693230"/>
                  <a:gd name="connsiteX140" fmla="*/ 3250194 w 4119326"/>
                  <a:gd name="connsiteY140" fmla="*/ 1375003 h 2693230"/>
                  <a:gd name="connsiteX141" fmla="*/ 3186819 w 4119326"/>
                  <a:gd name="connsiteY141" fmla="*/ 1420270 h 2693230"/>
                  <a:gd name="connsiteX142" fmla="*/ 3132499 w 4119326"/>
                  <a:gd name="connsiteY142" fmla="*/ 1456484 h 2693230"/>
                  <a:gd name="connsiteX143" fmla="*/ 3132499 w 4119326"/>
                  <a:gd name="connsiteY143" fmla="*/ 1528912 h 2693230"/>
                  <a:gd name="connsiteX144" fmla="*/ 3159659 w 4119326"/>
                  <a:gd name="connsiteY144" fmla="*/ 1537965 h 2693230"/>
                  <a:gd name="connsiteX145" fmla="*/ 3250194 w 4119326"/>
                  <a:gd name="connsiteY145" fmla="*/ 1501751 h 2693230"/>
                  <a:gd name="connsiteX146" fmla="*/ 3277354 w 4119326"/>
                  <a:gd name="connsiteY146" fmla="*/ 1474591 h 2693230"/>
                  <a:gd name="connsiteX147" fmla="*/ 3295461 w 4119326"/>
                  <a:gd name="connsiteY147" fmla="*/ 1447430 h 2693230"/>
                  <a:gd name="connsiteX148" fmla="*/ 3349782 w 4119326"/>
                  <a:gd name="connsiteY148" fmla="*/ 1402163 h 2693230"/>
                  <a:gd name="connsiteX149" fmla="*/ 3431263 w 4119326"/>
                  <a:gd name="connsiteY149" fmla="*/ 1375003 h 2693230"/>
                  <a:gd name="connsiteX150" fmla="*/ 3458423 w 4119326"/>
                  <a:gd name="connsiteY150" fmla="*/ 1365949 h 2693230"/>
                  <a:gd name="connsiteX151" fmla="*/ 3485584 w 4119326"/>
                  <a:gd name="connsiteY151" fmla="*/ 1356896 h 2693230"/>
                  <a:gd name="connsiteX152" fmla="*/ 3512744 w 4119326"/>
                  <a:gd name="connsiteY152" fmla="*/ 1347842 h 2693230"/>
                  <a:gd name="connsiteX153" fmla="*/ 3548958 w 4119326"/>
                  <a:gd name="connsiteY153" fmla="*/ 1320682 h 2693230"/>
                  <a:gd name="connsiteX154" fmla="*/ 3576118 w 4119326"/>
                  <a:gd name="connsiteY154" fmla="*/ 1302575 h 2693230"/>
                  <a:gd name="connsiteX155" fmla="*/ 3594225 w 4119326"/>
                  <a:gd name="connsiteY155" fmla="*/ 1275415 h 2693230"/>
                  <a:gd name="connsiteX156" fmla="*/ 3621386 w 4119326"/>
                  <a:gd name="connsiteY156" fmla="*/ 1248254 h 2693230"/>
                  <a:gd name="connsiteX157" fmla="*/ 3630439 w 4119326"/>
                  <a:gd name="connsiteY157" fmla="*/ 1221094 h 2693230"/>
                  <a:gd name="connsiteX158" fmla="*/ 3739081 w 4119326"/>
                  <a:gd name="connsiteY158" fmla="*/ 1193933 h 2693230"/>
                  <a:gd name="connsiteX159" fmla="*/ 3766241 w 4119326"/>
                  <a:gd name="connsiteY159" fmla="*/ 1184880 h 2693230"/>
                  <a:gd name="connsiteX160" fmla="*/ 4028792 w 4119326"/>
                  <a:gd name="connsiteY160" fmla="*/ 1157720 h 2693230"/>
                  <a:gd name="connsiteX161" fmla="*/ 4055952 w 4119326"/>
                  <a:gd name="connsiteY161" fmla="*/ 1139613 h 2693230"/>
                  <a:gd name="connsiteX162" fmla="*/ 4119326 w 4119326"/>
                  <a:gd name="connsiteY162" fmla="*/ 1103399 h 2693230"/>
                  <a:gd name="connsiteX163" fmla="*/ 4110273 w 4119326"/>
                  <a:gd name="connsiteY163" fmla="*/ 1067185 h 2693230"/>
                  <a:gd name="connsiteX164" fmla="*/ 4083112 w 4119326"/>
                  <a:gd name="connsiteY164" fmla="*/ 1049078 h 2693230"/>
                  <a:gd name="connsiteX165" fmla="*/ 4046899 w 4119326"/>
                  <a:gd name="connsiteY165" fmla="*/ 1021918 h 2693230"/>
                  <a:gd name="connsiteX166" fmla="*/ 4019738 w 4119326"/>
                  <a:gd name="connsiteY166" fmla="*/ 994757 h 2693230"/>
                  <a:gd name="connsiteX167" fmla="*/ 3938257 w 4119326"/>
                  <a:gd name="connsiteY167" fmla="*/ 940436 h 2693230"/>
                  <a:gd name="connsiteX168" fmla="*/ 3874883 w 4119326"/>
                  <a:gd name="connsiteY168" fmla="*/ 904223 h 2693230"/>
                  <a:gd name="connsiteX169" fmla="*/ 3829615 w 4119326"/>
                  <a:gd name="connsiteY169" fmla="*/ 858955 h 2693230"/>
                  <a:gd name="connsiteX170" fmla="*/ 3802455 w 4119326"/>
                  <a:gd name="connsiteY170" fmla="*/ 840848 h 2693230"/>
                  <a:gd name="connsiteX171" fmla="*/ 3757188 w 4119326"/>
                  <a:gd name="connsiteY171" fmla="*/ 786527 h 2693230"/>
                  <a:gd name="connsiteX172" fmla="*/ 3720974 w 4119326"/>
                  <a:gd name="connsiteY172" fmla="*/ 759367 h 2693230"/>
                  <a:gd name="connsiteX173" fmla="*/ 3711920 w 4119326"/>
                  <a:gd name="connsiteY173" fmla="*/ 732207 h 2693230"/>
                  <a:gd name="connsiteX174" fmla="*/ 3693813 w 4119326"/>
                  <a:gd name="connsiteY174" fmla="*/ 596405 h 2693230"/>
                  <a:gd name="connsiteX175" fmla="*/ 3657600 w 4119326"/>
                  <a:gd name="connsiteY175" fmla="*/ 542084 h 2693230"/>
                  <a:gd name="connsiteX176" fmla="*/ 3603279 w 4119326"/>
                  <a:gd name="connsiteY176" fmla="*/ 505870 h 2693230"/>
                  <a:gd name="connsiteX177" fmla="*/ 3612332 w 4119326"/>
                  <a:gd name="connsiteY177" fmla="*/ 433442 h 2693230"/>
                  <a:gd name="connsiteX178" fmla="*/ 3639493 w 4119326"/>
                  <a:gd name="connsiteY178" fmla="*/ 424389 h 2693230"/>
                  <a:gd name="connsiteX179" fmla="*/ 3693813 w 4119326"/>
                  <a:gd name="connsiteY179" fmla="*/ 442496 h 2693230"/>
                  <a:gd name="connsiteX180" fmla="*/ 3720974 w 4119326"/>
                  <a:gd name="connsiteY180" fmla="*/ 460603 h 2693230"/>
                  <a:gd name="connsiteX181" fmla="*/ 3775295 w 4119326"/>
                  <a:gd name="connsiteY181" fmla="*/ 478710 h 2693230"/>
                  <a:gd name="connsiteX182" fmla="*/ 3802455 w 4119326"/>
                  <a:gd name="connsiteY182" fmla="*/ 424389 h 2693230"/>
                  <a:gd name="connsiteX183" fmla="*/ 3793402 w 4119326"/>
                  <a:gd name="connsiteY183" fmla="*/ 361015 h 2693230"/>
                  <a:gd name="connsiteX184" fmla="*/ 3748134 w 4119326"/>
                  <a:gd name="connsiteY184" fmla="*/ 306694 h 2693230"/>
                  <a:gd name="connsiteX185" fmla="*/ 3720974 w 4119326"/>
                  <a:gd name="connsiteY185" fmla="*/ 297640 h 2693230"/>
                  <a:gd name="connsiteX186" fmla="*/ 3693813 w 4119326"/>
                  <a:gd name="connsiteY186" fmla="*/ 270480 h 2693230"/>
                  <a:gd name="connsiteX187" fmla="*/ 3720974 w 4119326"/>
                  <a:gd name="connsiteY187" fmla="*/ 207106 h 2693230"/>
                  <a:gd name="connsiteX188" fmla="*/ 3711920 w 4119326"/>
                  <a:gd name="connsiteY188" fmla="*/ 134678 h 2693230"/>
                  <a:gd name="connsiteX189" fmla="*/ 2960483 w 4119326"/>
                  <a:gd name="connsiteY189" fmla="*/ 89411 h 2693230"/>
                  <a:gd name="connsiteX190" fmla="*/ 2842788 w 4119326"/>
                  <a:gd name="connsiteY190" fmla="*/ 71304 h 2693230"/>
                  <a:gd name="connsiteX191" fmla="*/ 1638677 w 4119326"/>
                  <a:gd name="connsiteY191" fmla="*/ 89411 h 2693230"/>
                  <a:gd name="connsiteX192" fmla="*/ 1475714 w 4119326"/>
                  <a:gd name="connsiteY192" fmla="*/ 107518 h 2693230"/>
                  <a:gd name="connsiteX193" fmla="*/ 1348966 w 4119326"/>
                  <a:gd name="connsiteY193" fmla="*/ 125625 h 2693230"/>
                  <a:gd name="connsiteX194" fmla="*/ 1023041 w 4119326"/>
                  <a:gd name="connsiteY194" fmla="*/ 116571 h 2693230"/>
                  <a:gd name="connsiteX195" fmla="*/ 977774 w 4119326"/>
                  <a:gd name="connsiteY195" fmla="*/ 107518 h 2693230"/>
                  <a:gd name="connsiteX196" fmla="*/ 878186 w 4119326"/>
                  <a:gd name="connsiteY196" fmla="*/ 98464 h 2693230"/>
                  <a:gd name="connsiteX197" fmla="*/ 796704 w 4119326"/>
                  <a:gd name="connsiteY197" fmla="*/ 89411 h 2693230"/>
                  <a:gd name="connsiteX198" fmla="*/ 9053 w 4119326"/>
                  <a:gd name="connsiteY198" fmla="*/ 98464 h 2693230"/>
                  <a:gd name="connsiteX199" fmla="*/ 27160 w 4119326"/>
                  <a:gd name="connsiteY199" fmla="*/ 288587 h 2693230"/>
                  <a:gd name="connsiteX200" fmla="*/ 45267 w 4119326"/>
                  <a:gd name="connsiteY200" fmla="*/ 361015 h 2693230"/>
                  <a:gd name="connsiteX201" fmla="*/ 0 w 4119326"/>
                  <a:gd name="connsiteY201" fmla="*/ 406282 h 2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119326" h="2693230">
                    <a:moveTo>
                      <a:pt x="0" y="406282"/>
                    </a:moveTo>
                    <a:lnTo>
                      <a:pt x="0" y="406282"/>
                    </a:lnTo>
                    <a:cubicBezTo>
                      <a:pt x="21125" y="424389"/>
                      <a:pt x="44762" y="439922"/>
                      <a:pt x="63374" y="460603"/>
                    </a:cubicBezTo>
                    <a:cubicBezTo>
                      <a:pt x="72402" y="470635"/>
                      <a:pt x="72841" y="486449"/>
                      <a:pt x="81481" y="496817"/>
                    </a:cubicBezTo>
                    <a:cubicBezTo>
                      <a:pt x="88447" y="505176"/>
                      <a:pt x="100553" y="507645"/>
                      <a:pt x="108641" y="514924"/>
                    </a:cubicBezTo>
                    <a:cubicBezTo>
                      <a:pt x="130847" y="534909"/>
                      <a:pt x="145294" y="564938"/>
                      <a:pt x="172015" y="578298"/>
                    </a:cubicBezTo>
                    <a:cubicBezTo>
                      <a:pt x="184086" y="584334"/>
                      <a:pt x="196656" y="589461"/>
                      <a:pt x="208229" y="596405"/>
                    </a:cubicBezTo>
                    <a:cubicBezTo>
                      <a:pt x="286055" y="643101"/>
                      <a:pt x="235079" y="623462"/>
                      <a:pt x="289710" y="641672"/>
                    </a:cubicBezTo>
                    <a:cubicBezTo>
                      <a:pt x="298764" y="647708"/>
                      <a:pt x="308512" y="652813"/>
                      <a:pt x="316871" y="659779"/>
                    </a:cubicBezTo>
                    <a:cubicBezTo>
                      <a:pt x="326707" y="667975"/>
                      <a:pt x="333378" y="679837"/>
                      <a:pt x="344031" y="686939"/>
                    </a:cubicBezTo>
                    <a:cubicBezTo>
                      <a:pt x="351972" y="692233"/>
                      <a:pt x="362850" y="691358"/>
                      <a:pt x="371192" y="695993"/>
                    </a:cubicBezTo>
                    <a:cubicBezTo>
                      <a:pt x="390215" y="706562"/>
                      <a:pt x="407405" y="720136"/>
                      <a:pt x="425512" y="732207"/>
                    </a:cubicBezTo>
                    <a:cubicBezTo>
                      <a:pt x="434566" y="738243"/>
                      <a:pt x="442350" y="746873"/>
                      <a:pt x="452673" y="750314"/>
                    </a:cubicBezTo>
                    <a:lnTo>
                      <a:pt x="479833" y="759367"/>
                    </a:lnTo>
                    <a:cubicBezTo>
                      <a:pt x="528123" y="831801"/>
                      <a:pt x="464739" y="744270"/>
                      <a:pt x="525101" y="804634"/>
                    </a:cubicBezTo>
                    <a:cubicBezTo>
                      <a:pt x="551043" y="830576"/>
                      <a:pt x="537536" y="829506"/>
                      <a:pt x="552261" y="858955"/>
                    </a:cubicBezTo>
                    <a:cubicBezTo>
                      <a:pt x="557127" y="868687"/>
                      <a:pt x="564332" y="877062"/>
                      <a:pt x="570368" y="886116"/>
                    </a:cubicBezTo>
                    <a:cubicBezTo>
                      <a:pt x="567350" y="919312"/>
                      <a:pt x="565719" y="952663"/>
                      <a:pt x="561314" y="985704"/>
                    </a:cubicBezTo>
                    <a:cubicBezTo>
                      <a:pt x="559670" y="998038"/>
                      <a:pt x="553441" y="1009531"/>
                      <a:pt x="552261" y="1021918"/>
                    </a:cubicBezTo>
                    <a:cubicBezTo>
                      <a:pt x="547389" y="1073078"/>
                      <a:pt x="547860" y="1124646"/>
                      <a:pt x="543207" y="1175826"/>
                    </a:cubicBezTo>
                    <a:cubicBezTo>
                      <a:pt x="540600" y="1204503"/>
                      <a:pt x="533061" y="1233488"/>
                      <a:pt x="516047" y="1257308"/>
                    </a:cubicBezTo>
                    <a:cubicBezTo>
                      <a:pt x="508605" y="1267727"/>
                      <a:pt x="497940" y="1275415"/>
                      <a:pt x="488887" y="1284468"/>
                    </a:cubicBezTo>
                    <a:cubicBezTo>
                      <a:pt x="491905" y="1332753"/>
                      <a:pt x="492875" y="1381210"/>
                      <a:pt x="497940" y="1429324"/>
                    </a:cubicBezTo>
                    <a:cubicBezTo>
                      <a:pt x="498939" y="1438815"/>
                      <a:pt x="501700" y="1448544"/>
                      <a:pt x="506994" y="1456484"/>
                    </a:cubicBezTo>
                    <a:cubicBezTo>
                      <a:pt x="514096" y="1467137"/>
                      <a:pt x="525958" y="1473808"/>
                      <a:pt x="534154" y="1483644"/>
                    </a:cubicBezTo>
                    <a:cubicBezTo>
                      <a:pt x="571877" y="1528912"/>
                      <a:pt x="529627" y="1495715"/>
                      <a:pt x="579421" y="1528912"/>
                    </a:cubicBezTo>
                    <a:cubicBezTo>
                      <a:pt x="631315" y="1606751"/>
                      <a:pt x="562215" y="1515146"/>
                      <a:pt x="624689" y="1565125"/>
                    </a:cubicBezTo>
                    <a:cubicBezTo>
                      <a:pt x="633186" y="1571922"/>
                      <a:pt x="635102" y="1584592"/>
                      <a:pt x="642796" y="1592286"/>
                    </a:cubicBezTo>
                    <a:cubicBezTo>
                      <a:pt x="653465" y="1602955"/>
                      <a:pt x="666938" y="1610393"/>
                      <a:pt x="679009" y="1619446"/>
                    </a:cubicBezTo>
                    <a:cubicBezTo>
                      <a:pt x="727292" y="1691871"/>
                      <a:pt x="663922" y="1604361"/>
                      <a:pt x="724277" y="1664714"/>
                    </a:cubicBezTo>
                    <a:cubicBezTo>
                      <a:pt x="731971" y="1672408"/>
                      <a:pt x="735418" y="1683515"/>
                      <a:pt x="742384" y="1691874"/>
                    </a:cubicBezTo>
                    <a:cubicBezTo>
                      <a:pt x="750581" y="1701710"/>
                      <a:pt x="760491" y="1709981"/>
                      <a:pt x="769544" y="1719034"/>
                    </a:cubicBezTo>
                    <a:cubicBezTo>
                      <a:pt x="775580" y="1737141"/>
                      <a:pt x="783908" y="1754639"/>
                      <a:pt x="787651" y="1773355"/>
                    </a:cubicBezTo>
                    <a:cubicBezTo>
                      <a:pt x="800447" y="1837338"/>
                      <a:pt x="791838" y="1804026"/>
                      <a:pt x="814811" y="1872943"/>
                    </a:cubicBezTo>
                    <a:cubicBezTo>
                      <a:pt x="824177" y="1901040"/>
                      <a:pt x="825192" y="1908351"/>
                      <a:pt x="841972" y="1936318"/>
                    </a:cubicBezTo>
                    <a:cubicBezTo>
                      <a:pt x="866334" y="1976920"/>
                      <a:pt x="874799" y="1995798"/>
                      <a:pt x="914400" y="2017799"/>
                    </a:cubicBezTo>
                    <a:cubicBezTo>
                      <a:pt x="919102" y="2020411"/>
                      <a:pt x="973273" y="2041947"/>
                      <a:pt x="986827" y="2044959"/>
                    </a:cubicBezTo>
                    <a:cubicBezTo>
                      <a:pt x="1004747" y="2048941"/>
                      <a:pt x="1023106" y="2050630"/>
                      <a:pt x="1041148" y="2054013"/>
                    </a:cubicBezTo>
                    <a:cubicBezTo>
                      <a:pt x="1132480" y="2071138"/>
                      <a:pt x="1105141" y="2063273"/>
                      <a:pt x="1158843" y="2081173"/>
                    </a:cubicBezTo>
                    <a:cubicBezTo>
                      <a:pt x="1176122" y="2098452"/>
                      <a:pt x="1220885" y="2128482"/>
                      <a:pt x="1176950" y="2162654"/>
                    </a:cubicBezTo>
                    <a:cubicBezTo>
                      <a:pt x="1157745" y="2177592"/>
                      <a:pt x="1128665" y="2168690"/>
                      <a:pt x="1104522" y="2171708"/>
                    </a:cubicBezTo>
                    <a:cubicBezTo>
                      <a:pt x="1095469" y="2174726"/>
                      <a:pt x="1084110" y="2174013"/>
                      <a:pt x="1077362" y="2180761"/>
                    </a:cubicBezTo>
                    <a:cubicBezTo>
                      <a:pt x="1060459" y="2197664"/>
                      <a:pt x="1071097" y="2227428"/>
                      <a:pt x="1077362" y="2244135"/>
                    </a:cubicBezTo>
                    <a:cubicBezTo>
                      <a:pt x="1095638" y="2292869"/>
                      <a:pt x="1091198" y="2269792"/>
                      <a:pt x="1122629" y="2307510"/>
                    </a:cubicBezTo>
                    <a:cubicBezTo>
                      <a:pt x="1160350" y="2352775"/>
                      <a:pt x="1118104" y="2319583"/>
                      <a:pt x="1167897" y="2352777"/>
                    </a:cubicBezTo>
                    <a:cubicBezTo>
                      <a:pt x="1173932" y="2361830"/>
                      <a:pt x="1177644" y="2372971"/>
                      <a:pt x="1186003" y="2379937"/>
                    </a:cubicBezTo>
                    <a:cubicBezTo>
                      <a:pt x="1214260" y="2403485"/>
                      <a:pt x="1221076" y="2392947"/>
                      <a:pt x="1249378" y="2407098"/>
                    </a:cubicBezTo>
                    <a:cubicBezTo>
                      <a:pt x="1259110" y="2411964"/>
                      <a:pt x="1265672" y="2424643"/>
                      <a:pt x="1276538" y="2425205"/>
                    </a:cubicBezTo>
                    <a:cubicBezTo>
                      <a:pt x="1442324" y="2433780"/>
                      <a:pt x="1608499" y="2431240"/>
                      <a:pt x="1774479" y="2434258"/>
                    </a:cubicBezTo>
                    <a:cubicBezTo>
                      <a:pt x="1786550" y="2437276"/>
                      <a:pt x="1798775" y="2439736"/>
                      <a:pt x="1810693" y="2443312"/>
                    </a:cubicBezTo>
                    <a:cubicBezTo>
                      <a:pt x="1828974" y="2448797"/>
                      <a:pt x="1865013" y="2461419"/>
                      <a:pt x="1865013" y="2461419"/>
                    </a:cubicBezTo>
                    <a:cubicBezTo>
                      <a:pt x="1913298" y="2533845"/>
                      <a:pt x="1849924" y="2446330"/>
                      <a:pt x="1910281" y="2506686"/>
                    </a:cubicBezTo>
                    <a:cubicBezTo>
                      <a:pt x="1946496" y="2542901"/>
                      <a:pt x="1907262" y="2527809"/>
                      <a:pt x="1955548" y="2551953"/>
                    </a:cubicBezTo>
                    <a:cubicBezTo>
                      <a:pt x="1996379" y="2572369"/>
                      <a:pt x="1970950" y="2546682"/>
                      <a:pt x="2009869" y="2579114"/>
                    </a:cubicBezTo>
                    <a:cubicBezTo>
                      <a:pt x="2019705" y="2587310"/>
                      <a:pt x="2026923" y="2598414"/>
                      <a:pt x="2037029" y="2606274"/>
                    </a:cubicBezTo>
                    <a:cubicBezTo>
                      <a:pt x="2054207" y="2619635"/>
                      <a:pt x="2091350" y="2642488"/>
                      <a:pt x="2091350" y="2642488"/>
                    </a:cubicBezTo>
                    <a:cubicBezTo>
                      <a:pt x="2097386" y="2651541"/>
                      <a:pt x="2100404" y="2663612"/>
                      <a:pt x="2109457" y="2669648"/>
                    </a:cubicBezTo>
                    <a:cubicBezTo>
                      <a:pt x="2119810" y="2676550"/>
                      <a:pt x="2133707" y="2675284"/>
                      <a:pt x="2145671" y="2678702"/>
                    </a:cubicBezTo>
                    <a:cubicBezTo>
                      <a:pt x="2154847" y="2681324"/>
                      <a:pt x="2163778" y="2684737"/>
                      <a:pt x="2172831" y="2687755"/>
                    </a:cubicBezTo>
                    <a:cubicBezTo>
                      <a:pt x="2206027" y="2684737"/>
                      <a:pt x="2254753" y="2706968"/>
                      <a:pt x="2272419" y="2678702"/>
                    </a:cubicBezTo>
                    <a:cubicBezTo>
                      <a:pt x="2296464" y="2640230"/>
                      <a:pt x="2268376" y="2587990"/>
                      <a:pt x="2263366" y="2542900"/>
                    </a:cubicBezTo>
                    <a:cubicBezTo>
                      <a:pt x="2262312" y="2533415"/>
                      <a:pt x="2262078" y="2521286"/>
                      <a:pt x="2254312" y="2515739"/>
                    </a:cubicBezTo>
                    <a:cubicBezTo>
                      <a:pt x="2238781" y="2504645"/>
                      <a:pt x="2218099" y="2503668"/>
                      <a:pt x="2199992" y="2497632"/>
                    </a:cubicBezTo>
                    <a:lnTo>
                      <a:pt x="2172831" y="2488579"/>
                    </a:lnTo>
                    <a:lnTo>
                      <a:pt x="2118510" y="2452365"/>
                    </a:lnTo>
                    <a:cubicBezTo>
                      <a:pt x="2091232" y="2434180"/>
                      <a:pt x="2087300" y="2429935"/>
                      <a:pt x="2055136" y="2416151"/>
                    </a:cubicBezTo>
                    <a:cubicBezTo>
                      <a:pt x="2046365" y="2412392"/>
                      <a:pt x="2037029" y="2410116"/>
                      <a:pt x="2027976" y="2407098"/>
                    </a:cubicBezTo>
                    <a:cubicBezTo>
                      <a:pt x="2009869" y="2395027"/>
                      <a:pt x="1993119" y="2380616"/>
                      <a:pt x="1973655" y="2370884"/>
                    </a:cubicBezTo>
                    <a:cubicBezTo>
                      <a:pt x="1961584" y="2364848"/>
                      <a:pt x="1948423" y="2360621"/>
                      <a:pt x="1937441" y="2352777"/>
                    </a:cubicBezTo>
                    <a:cubicBezTo>
                      <a:pt x="1927022" y="2345335"/>
                      <a:pt x="1920934" y="2332719"/>
                      <a:pt x="1910281" y="2325617"/>
                    </a:cubicBezTo>
                    <a:cubicBezTo>
                      <a:pt x="1902340" y="2320323"/>
                      <a:pt x="1891808" y="2320512"/>
                      <a:pt x="1883120" y="2316563"/>
                    </a:cubicBezTo>
                    <a:cubicBezTo>
                      <a:pt x="1858547" y="2305393"/>
                      <a:pt x="1833152" y="2295321"/>
                      <a:pt x="1810693" y="2280349"/>
                    </a:cubicBezTo>
                    <a:cubicBezTo>
                      <a:pt x="1775592" y="2256949"/>
                      <a:pt x="1793855" y="2265683"/>
                      <a:pt x="1756372" y="2253189"/>
                    </a:cubicBezTo>
                    <a:cubicBezTo>
                      <a:pt x="1733614" y="2184918"/>
                      <a:pt x="1766960" y="2266424"/>
                      <a:pt x="1720158" y="2207922"/>
                    </a:cubicBezTo>
                    <a:cubicBezTo>
                      <a:pt x="1714196" y="2200470"/>
                      <a:pt x="1714122" y="2189815"/>
                      <a:pt x="1711104" y="2180761"/>
                    </a:cubicBezTo>
                    <a:cubicBezTo>
                      <a:pt x="1741114" y="2174759"/>
                      <a:pt x="1774479" y="2180474"/>
                      <a:pt x="1774479" y="2135494"/>
                    </a:cubicBezTo>
                    <a:cubicBezTo>
                      <a:pt x="1774479" y="2119242"/>
                      <a:pt x="1761926" y="2105499"/>
                      <a:pt x="1756372" y="2090226"/>
                    </a:cubicBezTo>
                    <a:cubicBezTo>
                      <a:pt x="1749849" y="2072289"/>
                      <a:pt x="1738265" y="2035906"/>
                      <a:pt x="1738265" y="2035906"/>
                    </a:cubicBezTo>
                    <a:cubicBezTo>
                      <a:pt x="1744301" y="2020817"/>
                      <a:pt x="1741521" y="1997238"/>
                      <a:pt x="1756372" y="1990638"/>
                    </a:cubicBezTo>
                    <a:cubicBezTo>
                      <a:pt x="1768048" y="1985449"/>
                      <a:pt x="1836371" y="2003848"/>
                      <a:pt x="1855960" y="2008745"/>
                    </a:cubicBezTo>
                    <a:cubicBezTo>
                      <a:pt x="1874067" y="2002709"/>
                      <a:pt x="1894750" y="2001732"/>
                      <a:pt x="1910281" y="1990638"/>
                    </a:cubicBezTo>
                    <a:cubicBezTo>
                      <a:pt x="1918046" y="1985091"/>
                      <a:pt x="1919334" y="1973021"/>
                      <a:pt x="1919334" y="1963478"/>
                    </a:cubicBezTo>
                    <a:cubicBezTo>
                      <a:pt x="1919334" y="1942139"/>
                      <a:pt x="1920398" y="1918892"/>
                      <a:pt x="1910281" y="1900104"/>
                    </a:cubicBezTo>
                    <a:cubicBezTo>
                      <a:pt x="1881620" y="1846876"/>
                      <a:pt x="1863094" y="1856254"/>
                      <a:pt x="1828800" y="1827676"/>
                    </a:cubicBezTo>
                    <a:cubicBezTo>
                      <a:pt x="1818964" y="1819479"/>
                      <a:pt x="1809836" y="1810352"/>
                      <a:pt x="1801639" y="1800516"/>
                    </a:cubicBezTo>
                    <a:cubicBezTo>
                      <a:pt x="1794673" y="1792157"/>
                      <a:pt x="1790498" y="1781714"/>
                      <a:pt x="1783532" y="1773355"/>
                    </a:cubicBezTo>
                    <a:cubicBezTo>
                      <a:pt x="1758501" y="1743317"/>
                      <a:pt x="1755126" y="1752755"/>
                      <a:pt x="1738265" y="1719034"/>
                    </a:cubicBezTo>
                    <a:cubicBezTo>
                      <a:pt x="1700784" y="1644073"/>
                      <a:pt x="1762993" y="1742546"/>
                      <a:pt x="1711104" y="1664714"/>
                    </a:cubicBezTo>
                    <a:cubicBezTo>
                      <a:pt x="1708086" y="1655660"/>
                      <a:pt x="1705810" y="1646325"/>
                      <a:pt x="1702051" y="1637553"/>
                    </a:cubicBezTo>
                    <a:cubicBezTo>
                      <a:pt x="1668488" y="1559236"/>
                      <a:pt x="1696123" y="1637878"/>
                      <a:pt x="1674891" y="1574179"/>
                    </a:cubicBezTo>
                    <a:cubicBezTo>
                      <a:pt x="1677909" y="1531929"/>
                      <a:pt x="1678995" y="1489497"/>
                      <a:pt x="1683944" y="1447430"/>
                    </a:cubicBezTo>
                    <a:cubicBezTo>
                      <a:pt x="1685059" y="1437952"/>
                      <a:pt x="1687704" y="1428210"/>
                      <a:pt x="1692998" y="1420270"/>
                    </a:cubicBezTo>
                    <a:cubicBezTo>
                      <a:pt x="1700100" y="1409617"/>
                      <a:pt x="1711105" y="1402163"/>
                      <a:pt x="1720158" y="1393110"/>
                    </a:cubicBezTo>
                    <a:lnTo>
                      <a:pt x="1774479" y="1429324"/>
                    </a:lnTo>
                    <a:cubicBezTo>
                      <a:pt x="1783532" y="1435359"/>
                      <a:pt x="1791317" y="1443989"/>
                      <a:pt x="1801639" y="1447430"/>
                    </a:cubicBezTo>
                    <a:cubicBezTo>
                      <a:pt x="1870558" y="1470403"/>
                      <a:pt x="1837244" y="1461794"/>
                      <a:pt x="1901227" y="1474591"/>
                    </a:cubicBezTo>
                    <a:cubicBezTo>
                      <a:pt x="1910281" y="1480627"/>
                      <a:pt x="1921591" y="1484201"/>
                      <a:pt x="1928388" y="1492698"/>
                    </a:cubicBezTo>
                    <a:cubicBezTo>
                      <a:pt x="1934350" y="1500150"/>
                      <a:pt x="1933173" y="1511322"/>
                      <a:pt x="1937441" y="1519858"/>
                    </a:cubicBezTo>
                    <a:cubicBezTo>
                      <a:pt x="1942307" y="1529590"/>
                      <a:pt x="1950682" y="1537287"/>
                      <a:pt x="1955548" y="1547019"/>
                    </a:cubicBezTo>
                    <a:cubicBezTo>
                      <a:pt x="1973173" y="1582269"/>
                      <a:pt x="1956243" y="1569764"/>
                      <a:pt x="1973655" y="1610393"/>
                    </a:cubicBezTo>
                    <a:cubicBezTo>
                      <a:pt x="1985978" y="1639146"/>
                      <a:pt x="2018421" y="1664546"/>
                      <a:pt x="2046083" y="1673767"/>
                    </a:cubicBezTo>
                    <a:lnTo>
                      <a:pt x="2073243" y="1682821"/>
                    </a:lnTo>
                    <a:cubicBezTo>
                      <a:pt x="2069130" y="1658140"/>
                      <a:pt x="2067136" y="1613339"/>
                      <a:pt x="2046083" y="1592286"/>
                    </a:cubicBezTo>
                    <a:cubicBezTo>
                      <a:pt x="2039335" y="1585538"/>
                      <a:pt x="2027976" y="1586250"/>
                      <a:pt x="2018922" y="1583232"/>
                    </a:cubicBezTo>
                    <a:cubicBezTo>
                      <a:pt x="1975806" y="1518559"/>
                      <a:pt x="1977430" y="1550024"/>
                      <a:pt x="1991762" y="1492698"/>
                    </a:cubicBezTo>
                    <a:cubicBezTo>
                      <a:pt x="2024958" y="1495716"/>
                      <a:pt x="2058757" y="1494767"/>
                      <a:pt x="2091350" y="1501751"/>
                    </a:cubicBezTo>
                    <a:cubicBezTo>
                      <a:pt x="2130263" y="1510089"/>
                      <a:pt x="2125183" y="1554486"/>
                      <a:pt x="2154724" y="1574179"/>
                    </a:cubicBezTo>
                    <a:lnTo>
                      <a:pt x="2181885" y="1592286"/>
                    </a:lnTo>
                    <a:cubicBezTo>
                      <a:pt x="2187849" y="1610178"/>
                      <a:pt x="2193090" y="1633843"/>
                      <a:pt x="2209045" y="1646607"/>
                    </a:cubicBezTo>
                    <a:cubicBezTo>
                      <a:pt x="2216497" y="1652569"/>
                      <a:pt x="2227152" y="1652642"/>
                      <a:pt x="2236205" y="1655660"/>
                    </a:cubicBezTo>
                    <a:cubicBezTo>
                      <a:pt x="2230850" y="1612814"/>
                      <a:pt x="2238391" y="1585418"/>
                      <a:pt x="2209045" y="1556072"/>
                    </a:cubicBezTo>
                    <a:cubicBezTo>
                      <a:pt x="2201351" y="1548378"/>
                      <a:pt x="2190938" y="1544001"/>
                      <a:pt x="2181885" y="1537965"/>
                    </a:cubicBezTo>
                    <a:cubicBezTo>
                      <a:pt x="2175849" y="1528912"/>
                      <a:pt x="2172275" y="1517602"/>
                      <a:pt x="2163778" y="1510805"/>
                    </a:cubicBezTo>
                    <a:cubicBezTo>
                      <a:pt x="2132011" y="1485392"/>
                      <a:pt x="2129152" y="1524146"/>
                      <a:pt x="2145671" y="1474591"/>
                    </a:cubicBezTo>
                    <a:cubicBezTo>
                      <a:pt x="2164056" y="1479187"/>
                      <a:pt x="2190856" y="1484902"/>
                      <a:pt x="2209045" y="1492698"/>
                    </a:cubicBezTo>
                    <a:cubicBezTo>
                      <a:pt x="2221450" y="1498015"/>
                      <a:pt x="2233686" y="1503861"/>
                      <a:pt x="2245259" y="1510805"/>
                    </a:cubicBezTo>
                    <a:cubicBezTo>
                      <a:pt x="2263920" y="1522001"/>
                      <a:pt x="2281473" y="1534948"/>
                      <a:pt x="2299580" y="1547019"/>
                    </a:cubicBezTo>
                    <a:cubicBezTo>
                      <a:pt x="2308633" y="1553054"/>
                      <a:pt x="2316418" y="1561684"/>
                      <a:pt x="2326740" y="1565125"/>
                    </a:cubicBezTo>
                    <a:lnTo>
                      <a:pt x="2353901" y="1574179"/>
                    </a:lnTo>
                    <a:cubicBezTo>
                      <a:pt x="2356919" y="1565126"/>
                      <a:pt x="2362954" y="1556562"/>
                      <a:pt x="2362954" y="1547019"/>
                    </a:cubicBezTo>
                    <a:cubicBezTo>
                      <a:pt x="2362954" y="1534576"/>
                      <a:pt x="2358802" y="1522242"/>
                      <a:pt x="2353901" y="1510805"/>
                    </a:cubicBezTo>
                    <a:cubicBezTo>
                      <a:pt x="2344670" y="1489265"/>
                      <a:pt x="2329936" y="1475005"/>
                      <a:pt x="2308633" y="1465537"/>
                    </a:cubicBezTo>
                    <a:cubicBezTo>
                      <a:pt x="2291192" y="1457785"/>
                      <a:pt x="2272419" y="1453466"/>
                      <a:pt x="2254312" y="1447430"/>
                    </a:cubicBezTo>
                    <a:lnTo>
                      <a:pt x="2227152" y="1438377"/>
                    </a:lnTo>
                    <a:cubicBezTo>
                      <a:pt x="2164891" y="1396869"/>
                      <a:pt x="2179712" y="1422808"/>
                      <a:pt x="2163778" y="1375003"/>
                    </a:cubicBezTo>
                    <a:cubicBezTo>
                      <a:pt x="2166796" y="1353878"/>
                      <a:pt x="2159730" y="1328472"/>
                      <a:pt x="2172831" y="1311628"/>
                    </a:cubicBezTo>
                    <a:cubicBezTo>
                      <a:pt x="2184549" y="1296562"/>
                      <a:pt x="2227152" y="1293522"/>
                      <a:pt x="2227152" y="1293522"/>
                    </a:cubicBezTo>
                    <a:cubicBezTo>
                      <a:pt x="2326008" y="1227617"/>
                      <a:pt x="2173606" y="1324821"/>
                      <a:pt x="2290526" y="1266361"/>
                    </a:cubicBezTo>
                    <a:cubicBezTo>
                      <a:pt x="2309990" y="1256629"/>
                      <a:pt x="2326740" y="1242218"/>
                      <a:pt x="2344847" y="1230147"/>
                    </a:cubicBezTo>
                    <a:cubicBezTo>
                      <a:pt x="2382659" y="1204939"/>
                      <a:pt x="2364314" y="1219733"/>
                      <a:pt x="2399168" y="1184880"/>
                    </a:cubicBezTo>
                    <a:cubicBezTo>
                      <a:pt x="2456507" y="1187898"/>
                      <a:pt x="2514002" y="1188735"/>
                      <a:pt x="2571184" y="1193933"/>
                    </a:cubicBezTo>
                    <a:cubicBezTo>
                      <a:pt x="2580688" y="1194797"/>
                      <a:pt x="2588844" y="1202082"/>
                      <a:pt x="2598344" y="1202987"/>
                    </a:cubicBezTo>
                    <a:cubicBezTo>
                      <a:pt x="2652503" y="1208145"/>
                      <a:pt x="2706985" y="1209022"/>
                      <a:pt x="2761306" y="1212040"/>
                    </a:cubicBezTo>
                    <a:cubicBezTo>
                      <a:pt x="2773377" y="1215058"/>
                      <a:pt x="2785602" y="1217519"/>
                      <a:pt x="2797520" y="1221094"/>
                    </a:cubicBezTo>
                    <a:cubicBezTo>
                      <a:pt x="2815801" y="1226579"/>
                      <a:pt x="2833734" y="1233165"/>
                      <a:pt x="2851841" y="1239201"/>
                    </a:cubicBezTo>
                    <a:cubicBezTo>
                      <a:pt x="2860895" y="1242219"/>
                      <a:pt x="2869744" y="1245939"/>
                      <a:pt x="2879002" y="1248254"/>
                    </a:cubicBezTo>
                    <a:cubicBezTo>
                      <a:pt x="2903144" y="1254290"/>
                      <a:pt x="2927821" y="1258492"/>
                      <a:pt x="2951429" y="1266361"/>
                    </a:cubicBezTo>
                    <a:lnTo>
                      <a:pt x="3005750" y="1284468"/>
                    </a:lnTo>
                    <a:cubicBezTo>
                      <a:pt x="3078181" y="1332756"/>
                      <a:pt x="2990657" y="1269376"/>
                      <a:pt x="3051017" y="1329735"/>
                    </a:cubicBezTo>
                    <a:cubicBezTo>
                      <a:pt x="3058711" y="1337429"/>
                      <a:pt x="3068235" y="1343423"/>
                      <a:pt x="3078178" y="1347842"/>
                    </a:cubicBezTo>
                    <a:cubicBezTo>
                      <a:pt x="3142120" y="1376260"/>
                      <a:pt x="3170590" y="1368879"/>
                      <a:pt x="3250194" y="1375003"/>
                    </a:cubicBezTo>
                    <a:cubicBezTo>
                      <a:pt x="3217423" y="1424159"/>
                      <a:pt x="3250628" y="1385465"/>
                      <a:pt x="3186819" y="1420270"/>
                    </a:cubicBezTo>
                    <a:cubicBezTo>
                      <a:pt x="3167715" y="1430691"/>
                      <a:pt x="3132499" y="1456484"/>
                      <a:pt x="3132499" y="1456484"/>
                    </a:cubicBezTo>
                    <a:cubicBezTo>
                      <a:pt x="3123848" y="1482434"/>
                      <a:pt x="3113076" y="1499777"/>
                      <a:pt x="3132499" y="1528912"/>
                    </a:cubicBezTo>
                    <a:cubicBezTo>
                      <a:pt x="3137793" y="1536852"/>
                      <a:pt x="3150606" y="1534947"/>
                      <a:pt x="3159659" y="1537965"/>
                    </a:cubicBezTo>
                    <a:cubicBezTo>
                      <a:pt x="3205570" y="1524847"/>
                      <a:pt x="3218583" y="1528093"/>
                      <a:pt x="3250194" y="1501751"/>
                    </a:cubicBezTo>
                    <a:cubicBezTo>
                      <a:pt x="3260030" y="1493555"/>
                      <a:pt x="3269158" y="1484427"/>
                      <a:pt x="3277354" y="1474591"/>
                    </a:cubicBezTo>
                    <a:cubicBezTo>
                      <a:pt x="3284320" y="1466232"/>
                      <a:pt x="3288495" y="1455789"/>
                      <a:pt x="3295461" y="1447430"/>
                    </a:cubicBezTo>
                    <a:cubicBezTo>
                      <a:pt x="3307216" y="1433324"/>
                      <a:pt x="3331599" y="1409739"/>
                      <a:pt x="3349782" y="1402163"/>
                    </a:cubicBezTo>
                    <a:cubicBezTo>
                      <a:pt x="3376209" y="1391152"/>
                      <a:pt x="3404103" y="1384057"/>
                      <a:pt x="3431263" y="1375003"/>
                    </a:cubicBezTo>
                    <a:lnTo>
                      <a:pt x="3458423" y="1365949"/>
                    </a:lnTo>
                    <a:lnTo>
                      <a:pt x="3485584" y="1356896"/>
                    </a:lnTo>
                    <a:lnTo>
                      <a:pt x="3512744" y="1347842"/>
                    </a:lnTo>
                    <a:cubicBezTo>
                      <a:pt x="3524815" y="1338789"/>
                      <a:pt x="3536680" y="1329452"/>
                      <a:pt x="3548958" y="1320682"/>
                    </a:cubicBezTo>
                    <a:cubicBezTo>
                      <a:pt x="3557812" y="1314358"/>
                      <a:pt x="3568424" y="1310269"/>
                      <a:pt x="3576118" y="1302575"/>
                    </a:cubicBezTo>
                    <a:cubicBezTo>
                      <a:pt x="3583812" y="1294881"/>
                      <a:pt x="3587259" y="1283774"/>
                      <a:pt x="3594225" y="1275415"/>
                    </a:cubicBezTo>
                    <a:cubicBezTo>
                      <a:pt x="3602422" y="1265579"/>
                      <a:pt x="3612332" y="1257308"/>
                      <a:pt x="3621386" y="1248254"/>
                    </a:cubicBezTo>
                    <a:cubicBezTo>
                      <a:pt x="3624404" y="1239201"/>
                      <a:pt x="3622674" y="1226641"/>
                      <a:pt x="3630439" y="1221094"/>
                    </a:cubicBezTo>
                    <a:cubicBezTo>
                      <a:pt x="3655223" y="1203391"/>
                      <a:pt x="3711090" y="1200153"/>
                      <a:pt x="3739081" y="1193933"/>
                    </a:cubicBezTo>
                    <a:cubicBezTo>
                      <a:pt x="3748397" y="1191863"/>
                      <a:pt x="3757188" y="1187898"/>
                      <a:pt x="3766241" y="1184880"/>
                    </a:cubicBezTo>
                    <a:cubicBezTo>
                      <a:pt x="3862674" y="1120593"/>
                      <a:pt x="3754113" y="1186135"/>
                      <a:pt x="4028792" y="1157720"/>
                    </a:cubicBezTo>
                    <a:cubicBezTo>
                      <a:pt x="4039615" y="1156600"/>
                      <a:pt x="4047098" y="1145937"/>
                      <a:pt x="4055952" y="1139613"/>
                    </a:cubicBezTo>
                    <a:cubicBezTo>
                      <a:pt x="4103911" y="1105356"/>
                      <a:pt x="4075251" y="1118090"/>
                      <a:pt x="4119326" y="1103399"/>
                    </a:cubicBezTo>
                    <a:cubicBezTo>
                      <a:pt x="4116308" y="1091328"/>
                      <a:pt x="4117175" y="1077538"/>
                      <a:pt x="4110273" y="1067185"/>
                    </a:cubicBezTo>
                    <a:cubicBezTo>
                      <a:pt x="4104237" y="1058131"/>
                      <a:pt x="4091966" y="1055402"/>
                      <a:pt x="4083112" y="1049078"/>
                    </a:cubicBezTo>
                    <a:cubicBezTo>
                      <a:pt x="4070834" y="1040308"/>
                      <a:pt x="4058355" y="1031738"/>
                      <a:pt x="4046899" y="1021918"/>
                    </a:cubicBezTo>
                    <a:cubicBezTo>
                      <a:pt x="4037178" y="1013585"/>
                      <a:pt x="4029845" y="1002618"/>
                      <a:pt x="4019738" y="994757"/>
                    </a:cubicBezTo>
                    <a:cubicBezTo>
                      <a:pt x="3938354" y="931458"/>
                      <a:pt x="3992528" y="981139"/>
                      <a:pt x="3938257" y="940436"/>
                    </a:cubicBezTo>
                    <a:cubicBezTo>
                      <a:pt x="3894409" y="907550"/>
                      <a:pt x="3916358" y="918047"/>
                      <a:pt x="3874883" y="904223"/>
                    </a:cubicBezTo>
                    <a:cubicBezTo>
                      <a:pt x="3802458" y="855940"/>
                      <a:pt x="3889968" y="919310"/>
                      <a:pt x="3829615" y="858955"/>
                    </a:cubicBezTo>
                    <a:cubicBezTo>
                      <a:pt x="3821921" y="851261"/>
                      <a:pt x="3810814" y="847814"/>
                      <a:pt x="3802455" y="840848"/>
                    </a:cubicBezTo>
                    <a:cubicBezTo>
                      <a:pt x="3713460" y="766685"/>
                      <a:pt x="3828409" y="857748"/>
                      <a:pt x="3757188" y="786527"/>
                    </a:cubicBezTo>
                    <a:cubicBezTo>
                      <a:pt x="3746518" y="775857"/>
                      <a:pt x="3733045" y="768420"/>
                      <a:pt x="3720974" y="759367"/>
                    </a:cubicBezTo>
                    <a:cubicBezTo>
                      <a:pt x="3717956" y="750314"/>
                      <a:pt x="3713181" y="741666"/>
                      <a:pt x="3711920" y="732207"/>
                    </a:cubicBezTo>
                    <a:cubicBezTo>
                      <a:pt x="3710769" y="723573"/>
                      <a:pt x="3712076" y="629279"/>
                      <a:pt x="3693813" y="596405"/>
                    </a:cubicBezTo>
                    <a:cubicBezTo>
                      <a:pt x="3683245" y="577382"/>
                      <a:pt x="3675707" y="554155"/>
                      <a:pt x="3657600" y="542084"/>
                    </a:cubicBezTo>
                    <a:lnTo>
                      <a:pt x="3603279" y="505870"/>
                    </a:lnTo>
                    <a:cubicBezTo>
                      <a:pt x="3585327" y="452014"/>
                      <a:pt x="3567241" y="455987"/>
                      <a:pt x="3612332" y="433442"/>
                    </a:cubicBezTo>
                    <a:cubicBezTo>
                      <a:pt x="3620868" y="429174"/>
                      <a:pt x="3630439" y="427407"/>
                      <a:pt x="3639493" y="424389"/>
                    </a:cubicBezTo>
                    <a:cubicBezTo>
                      <a:pt x="3657600" y="430425"/>
                      <a:pt x="3677932" y="431909"/>
                      <a:pt x="3693813" y="442496"/>
                    </a:cubicBezTo>
                    <a:cubicBezTo>
                      <a:pt x="3702867" y="448532"/>
                      <a:pt x="3711031" y="456184"/>
                      <a:pt x="3720974" y="460603"/>
                    </a:cubicBezTo>
                    <a:cubicBezTo>
                      <a:pt x="3738415" y="468355"/>
                      <a:pt x="3775295" y="478710"/>
                      <a:pt x="3775295" y="478710"/>
                    </a:cubicBezTo>
                    <a:cubicBezTo>
                      <a:pt x="3784450" y="464977"/>
                      <a:pt x="3802455" y="443131"/>
                      <a:pt x="3802455" y="424389"/>
                    </a:cubicBezTo>
                    <a:cubicBezTo>
                      <a:pt x="3802455" y="403050"/>
                      <a:pt x="3799534" y="381454"/>
                      <a:pt x="3793402" y="361015"/>
                    </a:cubicBezTo>
                    <a:cubicBezTo>
                      <a:pt x="3789226" y="347096"/>
                      <a:pt x="3758240" y="313431"/>
                      <a:pt x="3748134" y="306694"/>
                    </a:cubicBezTo>
                    <a:cubicBezTo>
                      <a:pt x="3740194" y="301400"/>
                      <a:pt x="3730027" y="300658"/>
                      <a:pt x="3720974" y="297640"/>
                    </a:cubicBezTo>
                    <a:cubicBezTo>
                      <a:pt x="3711920" y="288587"/>
                      <a:pt x="3697330" y="282791"/>
                      <a:pt x="3693813" y="270480"/>
                    </a:cubicBezTo>
                    <a:cubicBezTo>
                      <a:pt x="3687967" y="250019"/>
                      <a:pt x="3711302" y="221613"/>
                      <a:pt x="3720974" y="207106"/>
                    </a:cubicBezTo>
                    <a:cubicBezTo>
                      <a:pt x="3717956" y="182963"/>
                      <a:pt x="3715920" y="158678"/>
                      <a:pt x="3711920" y="134678"/>
                    </a:cubicBezTo>
                    <a:cubicBezTo>
                      <a:pt x="3665916" y="-141346"/>
                      <a:pt x="3256490" y="93021"/>
                      <a:pt x="2960483" y="89411"/>
                    </a:cubicBezTo>
                    <a:cubicBezTo>
                      <a:pt x="2921251" y="83375"/>
                      <a:pt x="2882480" y="71619"/>
                      <a:pt x="2842788" y="71304"/>
                    </a:cubicBezTo>
                    <a:lnTo>
                      <a:pt x="1638677" y="89411"/>
                    </a:lnTo>
                    <a:cubicBezTo>
                      <a:pt x="1532482" y="107109"/>
                      <a:pt x="1634380" y="91651"/>
                      <a:pt x="1475714" y="107518"/>
                    </a:cubicBezTo>
                    <a:cubicBezTo>
                      <a:pt x="1419051" y="113184"/>
                      <a:pt x="1401650" y="116844"/>
                      <a:pt x="1348966" y="125625"/>
                    </a:cubicBezTo>
                    <a:cubicBezTo>
                      <a:pt x="1240324" y="122607"/>
                      <a:pt x="1131595" y="121866"/>
                      <a:pt x="1023041" y="116571"/>
                    </a:cubicBezTo>
                    <a:cubicBezTo>
                      <a:pt x="1007671" y="115821"/>
                      <a:pt x="993043" y="109427"/>
                      <a:pt x="977774" y="107518"/>
                    </a:cubicBezTo>
                    <a:cubicBezTo>
                      <a:pt x="944698" y="103384"/>
                      <a:pt x="911353" y="101781"/>
                      <a:pt x="878186" y="98464"/>
                    </a:cubicBezTo>
                    <a:cubicBezTo>
                      <a:pt x="850994" y="95745"/>
                      <a:pt x="823865" y="92429"/>
                      <a:pt x="796704" y="89411"/>
                    </a:cubicBezTo>
                    <a:cubicBezTo>
                      <a:pt x="534154" y="92429"/>
                      <a:pt x="267191" y="50438"/>
                      <a:pt x="9053" y="98464"/>
                    </a:cubicBezTo>
                    <a:cubicBezTo>
                      <a:pt x="-1615" y="100449"/>
                      <a:pt x="19121" y="251072"/>
                      <a:pt x="27160" y="288587"/>
                    </a:cubicBezTo>
                    <a:cubicBezTo>
                      <a:pt x="32374" y="312920"/>
                      <a:pt x="45267" y="361015"/>
                      <a:pt x="45267" y="361015"/>
                    </a:cubicBezTo>
                    <a:lnTo>
                      <a:pt x="0" y="40628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497941" y="1176950"/>
                <a:ext cx="7514376" cy="5493639"/>
              </a:xfrm>
              <a:custGeom>
                <a:avLst/>
                <a:gdLst>
                  <a:gd name="connsiteX0" fmla="*/ 7451002 w 7514376"/>
                  <a:gd name="connsiteY0" fmla="*/ 479834 h 5493639"/>
                  <a:gd name="connsiteX1" fmla="*/ 7451002 w 7514376"/>
                  <a:gd name="connsiteY1" fmla="*/ 479834 h 5493639"/>
                  <a:gd name="connsiteX2" fmla="*/ 7396681 w 7514376"/>
                  <a:gd name="connsiteY2" fmla="*/ 543208 h 5493639"/>
                  <a:gd name="connsiteX3" fmla="*/ 7278986 w 7514376"/>
                  <a:gd name="connsiteY3" fmla="*/ 543208 h 5493639"/>
                  <a:gd name="connsiteX4" fmla="*/ 7233718 w 7514376"/>
                  <a:gd name="connsiteY4" fmla="*/ 497941 h 5493639"/>
                  <a:gd name="connsiteX5" fmla="*/ 7206558 w 7514376"/>
                  <a:gd name="connsiteY5" fmla="*/ 479834 h 5493639"/>
                  <a:gd name="connsiteX6" fmla="*/ 7152237 w 7514376"/>
                  <a:gd name="connsiteY6" fmla="*/ 425513 h 5493639"/>
                  <a:gd name="connsiteX7" fmla="*/ 7125077 w 7514376"/>
                  <a:gd name="connsiteY7" fmla="*/ 398353 h 5493639"/>
                  <a:gd name="connsiteX8" fmla="*/ 7097916 w 7514376"/>
                  <a:gd name="connsiteY8" fmla="*/ 380246 h 5493639"/>
                  <a:gd name="connsiteX9" fmla="*/ 7052649 w 7514376"/>
                  <a:gd name="connsiteY9" fmla="*/ 389300 h 5493639"/>
                  <a:gd name="connsiteX10" fmla="*/ 7043596 w 7514376"/>
                  <a:gd name="connsiteY10" fmla="*/ 416460 h 5493639"/>
                  <a:gd name="connsiteX11" fmla="*/ 6998328 w 7514376"/>
                  <a:gd name="connsiteY11" fmla="*/ 461727 h 5493639"/>
                  <a:gd name="connsiteX12" fmla="*/ 6916847 w 7514376"/>
                  <a:gd name="connsiteY12" fmla="*/ 416460 h 5493639"/>
                  <a:gd name="connsiteX13" fmla="*/ 6889687 w 7514376"/>
                  <a:gd name="connsiteY13" fmla="*/ 389300 h 5493639"/>
                  <a:gd name="connsiteX14" fmla="*/ 6862526 w 7514376"/>
                  <a:gd name="connsiteY14" fmla="*/ 380246 h 5493639"/>
                  <a:gd name="connsiteX15" fmla="*/ 6835366 w 7514376"/>
                  <a:gd name="connsiteY15" fmla="*/ 362139 h 5493639"/>
                  <a:gd name="connsiteX16" fmla="*/ 6826312 w 7514376"/>
                  <a:gd name="connsiteY16" fmla="*/ 325925 h 5493639"/>
                  <a:gd name="connsiteX17" fmla="*/ 6808206 w 7514376"/>
                  <a:gd name="connsiteY17" fmla="*/ 235391 h 5493639"/>
                  <a:gd name="connsiteX18" fmla="*/ 6781045 w 7514376"/>
                  <a:gd name="connsiteY18" fmla="*/ 217284 h 5493639"/>
                  <a:gd name="connsiteX19" fmla="*/ 6753885 w 7514376"/>
                  <a:gd name="connsiteY19" fmla="*/ 190123 h 5493639"/>
                  <a:gd name="connsiteX20" fmla="*/ 6726724 w 7514376"/>
                  <a:gd name="connsiteY20" fmla="*/ 181070 h 5493639"/>
                  <a:gd name="connsiteX21" fmla="*/ 6554709 w 7514376"/>
                  <a:gd name="connsiteY21" fmla="*/ 172016 h 5493639"/>
                  <a:gd name="connsiteX22" fmla="*/ 6518495 w 7514376"/>
                  <a:gd name="connsiteY22" fmla="*/ 144856 h 5493639"/>
                  <a:gd name="connsiteX23" fmla="*/ 6491334 w 7514376"/>
                  <a:gd name="connsiteY23" fmla="*/ 90535 h 5493639"/>
                  <a:gd name="connsiteX24" fmla="*/ 6455120 w 7514376"/>
                  <a:gd name="connsiteY24" fmla="*/ 27161 h 5493639"/>
                  <a:gd name="connsiteX25" fmla="*/ 6400800 w 7514376"/>
                  <a:gd name="connsiteY25" fmla="*/ 0 h 5493639"/>
                  <a:gd name="connsiteX26" fmla="*/ 6319318 w 7514376"/>
                  <a:gd name="connsiteY26" fmla="*/ 9054 h 5493639"/>
                  <a:gd name="connsiteX27" fmla="*/ 6210677 w 7514376"/>
                  <a:gd name="connsiteY27" fmla="*/ 63375 h 5493639"/>
                  <a:gd name="connsiteX28" fmla="*/ 5776110 w 7514376"/>
                  <a:gd name="connsiteY28" fmla="*/ 72428 h 5493639"/>
                  <a:gd name="connsiteX29" fmla="*/ 5676522 w 7514376"/>
                  <a:gd name="connsiteY29" fmla="*/ 90535 h 5493639"/>
                  <a:gd name="connsiteX30" fmla="*/ 5622202 w 7514376"/>
                  <a:gd name="connsiteY30" fmla="*/ 108642 h 5493639"/>
                  <a:gd name="connsiteX31" fmla="*/ 5595041 w 7514376"/>
                  <a:gd name="connsiteY31" fmla="*/ 117696 h 5493639"/>
                  <a:gd name="connsiteX32" fmla="*/ 5531667 w 7514376"/>
                  <a:gd name="connsiteY32" fmla="*/ 126749 h 5493639"/>
                  <a:gd name="connsiteX33" fmla="*/ 5504507 w 7514376"/>
                  <a:gd name="connsiteY33" fmla="*/ 135802 h 5493639"/>
                  <a:gd name="connsiteX34" fmla="*/ 5432079 w 7514376"/>
                  <a:gd name="connsiteY34" fmla="*/ 162963 h 5493639"/>
                  <a:gd name="connsiteX35" fmla="*/ 5359651 w 7514376"/>
                  <a:gd name="connsiteY35" fmla="*/ 181070 h 5493639"/>
                  <a:gd name="connsiteX36" fmla="*/ 5287223 w 7514376"/>
                  <a:gd name="connsiteY36" fmla="*/ 217284 h 5493639"/>
                  <a:gd name="connsiteX37" fmla="*/ 5251009 w 7514376"/>
                  <a:gd name="connsiteY37" fmla="*/ 235391 h 5493639"/>
                  <a:gd name="connsiteX38" fmla="*/ 5196689 w 7514376"/>
                  <a:gd name="connsiteY38" fmla="*/ 271604 h 5493639"/>
                  <a:gd name="connsiteX39" fmla="*/ 5169528 w 7514376"/>
                  <a:gd name="connsiteY39" fmla="*/ 280658 h 5493639"/>
                  <a:gd name="connsiteX40" fmla="*/ 5133314 w 7514376"/>
                  <a:gd name="connsiteY40" fmla="*/ 298765 h 5493639"/>
                  <a:gd name="connsiteX41" fmla="*/ 5078994 w 7514376"/>
                  <a:gd name="connsiteY41" fmla="*/ 316872 h 5493639"/>
                  <a:gd name="connsiteX42" fmla="*/ 5060887 w 7514376"/>
                  <a:gd name="connsiteY42" fmla="*/ 344032 h 5493639"/>
                  <a:gd name="connsiteX43" fmla="*/ 5033726 w 7514376"/>
                  <a:gd name="connsiteY43" fmla="*/ 398353 h 5493639"/>
                  <a:gd name="connsiteX44" fmla="*/ 4916031 w 7514376"/>
                  <a:gd name="connsiteY44" fmla="*/ 452674 h 5493639"/>
                  <a:gd name="connsiteX45" fmla="*/ 4725909 w 7514376"/>
                  <a:gd name="connsiteY45" fmla="*/ 443620 h 5493639"/>
                  <a:gd name="connsiteX46" fmla="*/ 4653481 w 7514376"/>
                  <a:gd name="connsiteY46" fmla="*/ 434567 h 5493639"/>
                  <a:gd name="connsiteX47" fmla="*/ 4390930 w 7514376"/>
                  <a:gd name="connsiteY47" fmla="*/ 425513 h 5493639"/>
                  <a:gd name="connsiteX48" fmla="*/ 4318503 w 7514376"/>
                  <a:gd name="connsiteY48" fmla="*/ 407406 h 5493639"/>
                  <a:gd name="connsiteX49" fmla="*/ 4209861 w 7514376"/>
                  <a:gd name="connsiteY49" fmla="*/ 416460 h 5493639"/>
                  <a:gd name="connsiteX50" fmla="*/ 4227968 w 7514376"/>
                  <a:gd name="connsiteY50" fmla="*/ 506995 h 5493639"/>
                  <a:gd name="connsiteX51" fmla="*/ 4246075 w 7514376"/>
                  <a:gd name="connsiteY51" fmla="*/ 534155 h 5493639"/>
                  <a:gd name="connsiteX52" fmla="*/ 4273235 w 7514376"/>
                  <a:gd name="connsiteY52" fmla="*/ 561315 h 5493639"/>
                  <a:gd name="connsiteX53" fmla="*/ 4318503 w 7514376"/>
                  <a:gd name="connsiteY53" fmla="*/ 570369 h 5493639"/>
                  <a:gd name="connsiteX54" fmla="*/ 4345663 w 7514376"/>
                  <a:gd name="connsiteY54" fmla="*/ 579422 h 5493639"/>
                  <a:gd name="connsiteX55" fmla="*/ 4409037 w 7514376"/>
                  <a:gd name="connsiteY55" fmla="*/ 606583 h 5493639"/>
                  <a:gd name="connsiteX56" fmla="*/ 4463358 w 7514376"/>
                  <a:gd name="connsiteY56" fmla="*/ 624690 h 5493639"/>
                  <a:gd name="connsiteX57" fmla="*/ 4481465 w 7514376"/>
                  <a:gd name="connsiteY57" fmla="*/ 651850 h 5493639"/>
                  <a:gd name="connsiteX58" fmla="*/ 4454305 w 7514376"/>
                  <a:gd name="connsiteY58" fmla="*/ 660903 h 5493639"/>
                  <a:gd name="connsiteX59" fmla="*/ 4372823 w 7514376"/>
                  <a:gd name="connsiteY59" fmla="*/ 669957 h 5493639"/>
                  <a:gd name="connsiteX60" fmla="*/ 4046899 w 7514376"/>
                  <a:gd name="connsiteY60" fmla="*/ 679010 h 5493639"/>
                  <a:gd name="connsiteX61" fmla="*/ 4046899 w 7514376"/>
                  <a:gd name="connsiteY61" fmla="*/ 733331 h 5493639"/>
                  <a:gd name="connsiteX62" fmla="*/ 4101219 w 7514376"/>
                  <a:gd name="connsiteY62" fmla="*/ 769545 h 5493639"/>
                  <a:gd name="connsiteX63" fmla="*/ 4119326 w 7514376"/>
                  <a:gd name="connsiteY63" fmla="*/ 796705 h 5493639"/>
                  <a:gd name="connsiteX64" fmla="*/ 4083112 w 7514376"/>
                  <a:gd name="connsiteY64" fmla="*/ 832919 h 5493639"/>
                  <a:gd name="connsiteX65" fmla="*/ 4046899 w 7514376"/>
                  <a:gd name="connsiteY65" fmla="*/ 841973 h 5493639"/>
                  <a:gd name="connsiteX66" fmla="*/ 3793402 w 7514376"/>
                  <a:gd name="connsiteY66" fmla="*/ 832919 h 5493639"/>
                  <a:gd name="connsiteX67" fmla="*/ 3539905 w 7514376"/>
                  <a:gd name="connsiteY67" fmla="*/ 814812 h 5493639"/>
                  <a:gd name="connsiteX68" fmla="*/ 3512744 w 7514376"/>
                  <a:gd name="connsiteY68" fmla="*/ 796705 h 5493639"/>
                  <a:gd name="connsiteX69" fmla="*/ 3385996 w 7514376"/>
                  <a:gd name="connsiteY69" fmla="*/ 805759 h 5493639"/>
                  <a:gd name="connsiteX70" fmla="*/ 3367889 w 7514376"/>
                  <a:gd name="connsiteY70" fmla="*/ 832919 h 5493639"/>
                  <a:gd name="connsiteX71" fmla="*/ 3331675 w 7514376"/>
                  <a:gd name="connsiteY71" fmla="*/ 887240 h 5493639"/>
                  <a:gd name="connsiteX72" fmla="*/ 3295461 w 7514376"/>
                  <a:gd name="connsiteY72" fmla="*/ 896294 h 5493639"/>
                  <a:gd name="connsiteX73" fmla="*/ 3241140 w 7514376"/>
                  <a:gd name="connsiteY73" fmla="*/ 914400 h 5493639"/>
                  <a:gd name="connsiteX74" fmla="*/ 3213980 w 7514376"/>
                  <a:gd name="connsiteY74" fmla="*/ 932507 h 5493639"/>
                  <a:gd name="connsiteX75" fmla="*/ 3159659 w 7514376"/>
                  <a:gd name="connsiteY75" fmla="*/ 950614 h 5493639"/>
                  <a:gd name="connsiteX76" fmla="*/ 3087231 w 7514376"/>
                  <a:gd name="connsiteY76" fmla="*/ 1013989 h 5493639"/>
                  <a:gd name="connsiteX77" fmla="*/ 3078178 w 7514376"/>
                  <a:gd name="connsiteY77" fmla="*/ 1095470 h 5493639"/>
                  <a:gd name="connsiteX78" fmla="*/ 3069124 w 7514376"/>
                  <a:gd name="connsiteY78" fmla="*/ 1122630 h 5493639"/>
                  <a:gd name="connsiteX79" fmla="*/ 3078178 w 7514376"/>
                  <a:gd name="connsiteY79" fmla="*/ 1186004 h 5493639"/>
                  <a:gd name="connsiteX80" fmla="*/ 3313568 w 7514376"/>
                  <a:gd name="connsiteY80" fmla="*/ 1195058 h 5493639"/>
                  <a:gd name="connsiteX81" fmla="*/ 3313568 w 7514376"/>
                  <a:gd name="connsiteY81" fmla="*/ 1267486 h 5493639"/>
                  <a:gd name="connsiteX82" fmla="*/ 3277354 w 7514376"/>
                  <a:gd name="connsiteY82" fmla="*/ 1321806 h 5493639"/>
                  <a:gd name="connsiteX83" fmla="*/ 3304514 w 7514376"/>
                  <a:gd name="connsiteY83" fmla="*/ 1376127 h 5493639"/>
                  <a:gd name="connsiteX84" fmla="*/ 3331675 w 7514376"/>
                  <a:gd name="connsiteY84" fmla="*/ 1385181 h 5493639"/>
                  <a:gd name="connsiteX85" fmla="*/ 3376942 w 7514376"/>
                  <a:gd name="connsiteY85" fmla="*/ 1466662 h 5493639"/>
                  <a:gd name="connsiteX86" fmla="*/ 3367889 w 7514376"/>
                  <a:gd name="connsiteY86" fmla="*/ 1557197 h 5493639"/>
                  <a:gd name="connsiteX87" fmla="*/ 3340728 w 7514376"/>
                  <a:gd name="connsiteY87" fmla="*/ 1584357 h 5493639"/>
                  <a:gd name="connsiteX88" fmla="*/ 3331675 w 7514376"/>
                  <a:gd name="connsiteY88" fmla="*/ 1611517 h 5493639"/>
                  <a:gd name="connsiteX89" fmla="*/ 3340728 w 7514376"/>
                  <a:gd name="connsiteY89" fmla="*/ 1638678 h 5493639"/>
                  <a:gd name="connsiteX90" fmla="*/ 3395049 w 7514376"/>
                  <a:gd name="connsiteY90" fmla="*/ 1674892 h 5493639"/>
                  <a:gd name="connsiteX91" fmla="*/ 3422209 w 7514376"/>
                  <a:gd name="connsiteY91" fmla="*/ 1702052 h 5493639"/>
                  <a:gd name="connsiteX92" fmla="*/ 3413156 w 7514376"/>
                  <a:gd name="connsiteY92" fmla="*/ 1792587 h 5493639"/>
                  <a:gd name="connsiteX93" fmla="*/ 3376942 w 7514376"/>
                  <a:gd name="connsiteY93" fmla="*/ 1801640 h 5493639"/>
                  <a:gd name="connsiteX94" fmla="*/ 3313568 w 7514376"/>
                  <a:gd name="connsiteY94" fmla="*/ 1792587 h 5493639"/>
                  <a:gd name="connsiteX95" fmla="*/ 3277354 w 7514376"/>
                  <a:gd name="connsiteY95" fmla="*/ 1747319 h 5493639"/>
                  <a:gd name="connsiteX96" fmla="*/ 3241140 w 7514376"/>
                  <a:gd name="connsiteY96" fmla="*/ 1692999 h 5493639"/>
                  <a:gd name="connsiteX97" fmla="*/ 3177766 w 7514376"/>
                  <a:gd name="connsiteY97" fmla="*/ 1702052 h 5493639"/>
                  <a:gd name="connsiteX98" fmla="*/ 3204926 w 7514376"/>
                  <a:gd name="connsiteY98" fmla="*/ 1747319 h 5493639"/>
                  <a:gd name="connsiteX99" fmla="*/ 3213980 w 7514376"/>
                  <a:gd name="connsiteY99" fmla="*/ 1774480 h 5493639"/>
                  <a:gd name="connsiteX100" fmla="*/ 3204926 w 7514376"/>
                  <a:gd name="connsiteY100" fmla="*/ 1819747 h 5493639"/>
                  <a:gd name="connsiteX101" fmla="*/ 3195873 w 7514376"/>
                  <a:gd name="connsiteY101" fmla="*/ 1846907 h 5493639"/>
                  <a:gd name="connsiteX102" fmla="*/ 3223033 w 7514376"/>
                  <a:gd name="connsiteY102" fmla="*/ 1865014 h 5493639"/>
                  <a:gd name="connsiteX103" fmla="*/ 3304514 w 7514376"/>
                  <a:gd name="connsiteY103" fmla="*/ 1874068 h 5493639"/>
                  <a:gd name="connsiteX104" fmla="*/ 3331675 w 7514376"/>
                  <a:gd name="connsiteY104" fmla="*/ 1892175 h 5493639"/>
                  <a:gd name="connsiteX105" fmla="*/ 3367889 w 7514376"/>
                  <a:gd name="connsiteY105" fmla="*/ 1901228 h 5493639"/>
                  <a:gd name="connsiteX106" fmla="*/ 3395049 w 7514376"/>
                  <a:gd name="connsiteY106" fmla="*/ 1910282 h 5493639"/>
                  <a:gd name="connsiteX107" fmla="*/ 3422209 w 7514376"/>
                  <a:gd name="connsiteY107" fmla="*/ 1937442 h 5493639"/>
                  <a:gd name="connsiteX108" fmla="*/ 3458423 w 7514376"/>
                  <a:gd name="connsiteY108" fmla="*/ 1955549 h 5493639"/>
                  <a:gd name="connsiteX109" fmla="*/ 3485584 w 7514376"/>
                  <a:gd name="connsiteY109" fmla="*/ 2009870 h 5493639"/>
                  <a:gd name="connsiteX110" fmla="*/ 3476530 w 7514376"/>
                  <a:gd name="connsiteY110" fmla="*/ 2082298 h 5493639"/>
                  <a:gd name="connsiteX111" fmla="*/ 3449370 w 7514376"/>
                  <a:gd name="connsiteY111" fmla="*/ 2100404 h 5493639"/>
                  <a:gd name="connsiteX112" fmla="*/ 3431263 w 7514376"/>
                  <a:gd name="connsiteY112" fmla="*/ 2127565 h 5493639"/>
                  <a:gd name="connsiteX113" fmla="*/ 3458423 w 7514376"/>
                  <a:gd name="connsiteY113" fmla="*/ 2181886 h 5493639"/>
                  <a:gd name="connsiteX114" fmla="*/ 3512744 w 7514376"/>
                  <a:gd name="connsiteY114" fmla="*/ 2209046 h 5493639"/>
                  <a:gd name="connsiteX115" fmla="*/ 3567065 w 7514376"/>
                  <a:gd name="connsiteY115" fmla="*/ 2254313 h 5493639"/>
                  <a:gd name="connsiteX116" fmla="*/ 3594225 w 7514376"/>
                  <a:gd name="connsiteY116" fmla="*/ 2281474 h 5493639"/>
                  <a:gd name="connsiteX117" fmla="*/ 3603279 w 7514376"/>
                  <a:gd name="connsiteY117" fmla="*/ 2308634 h 5493639"/>
                  <a:gd name="connsiteX118" fmla="*/ 3539905 w 7514376"/>
                  <a:gd name="connsiteY118" fmla="*/ 2344848 h 5493639"/>
                  <a:gd name="connsiteX119" fmla="*/ 3521798 w 7514376"/>
                  <a:gd name="connsiteY119" fmla="*/ 2417276 h 5493639"/>
                  <a:gd name="connsiteX120" fmla="*/ 3757188 w 7514376"/>
                  <a:gd name="connsiteY120" fmla="*/ 2426329 h 5493639"/>
                  <a:gd name="connsiteX121" fmla="*/ 3902043 w 7514376"/>
                  <a:gd name="connsiteY121" fmla="*/ 2435383 h 5493639"/>
                  <a:gd name="connsiteX122" fmla="*/ 3874883 w 7514376"/>
                  <a:gd name="connsiteY122" fmla="*/ 2444436 h 5493639"/>
                  <a:gd name="connsiteX123" fmla="*/ 3820562 w 7514376"/>
                  <a:gd name="connsiteY123" fmla="*/ 2489703 h 5493639"/>
                  <a:gd name="connsiteX124" fmla="*/ 3784348 w 7514376"/>
                  <a:gd name="connsiteY124" fmla="*/ 2544024 h 5493639"/>
                  <a:gd name="connsiteX125" fmla="*/ 3793402 w 7514376"/>
                  <a:gd name="connsiteY125" fmla="*/ 2580238 h 5493639"/>
                  <a:gd name="connsiteX126" fmla="*/ 3938257 w 7514376"/>
                  <a:gd name="connsiteY126" fmla="*/ 2553078 h 5493639"/>
                  <a:gd name="connsiteX127" fmla="*/ 3965417 w 7514376"/>
                  <a:gd name="connsiteY127" fmla="*/ 2544024 h 5493639"/>
                  <a:gd name="connsiteX128" fmla="*/ 4074059 w 7514376"/>
                  <a:gd name="connsiteY128" fmla="*/ 2562131 h 5493639"/>
                  <a:gd name="connsiteX129" fmla="*/ 4101219 w 7514376"/>
                  <a:gd name="connsiteY129" fmla="*/ 2580238 h 5493639"/>
                  <a:gd name="connsiteX130" fmla="*/ 4200808 w 7514376"/>
                  <a:gd name="connsiteY130" fmla="*/ 2598345 h 5493639"/>
                  <a:gd name="connsiteX131" fmla="*/ 4218914 w 7514376"/>
                  <a:gd name="connsiteY131" fmla="*/ 2652666 h 5493639"/>
                  <a:gd name="connsiteX132" fmla="*/ 4237021 w 7514376"/>
                  <a:gd name="connsiteY132" fmla="*/ 2725094 h 5493639"/>
                  <a:gd name="connsiteX133" fmla="*/ 4291342 w 7514376"/>
                  <a:gd name="connsiteY133" fmla="*/ 2761307 h 5493639"/>
                  <a:gd name="connsiteX134" fmla="*/ 4336609 w 7514376"/>
                  <a:gd name="connsiteY134" fmla="*/ 2806575 h 5493639"/>
                  <a:gd name="connsiteX135" fmla="*/ 4390930 w 7514376"/>
                  <a:gd name="connsiteY135" fmla="*/ 2824682 h 5493639"/>
                  <a:gd name="connsiteX136" fmla="*/ 4671588 w 7514376"/>
                  <a:gd name="connsiteY136" fmla="*/ 2815628 h 5493639"/>
                  <a:gd name="connsiteX137" fmla="*/ 4725909 w 7514376"/>
                  <a:gd name="connsiteY137" fmla="*/ 2779414 h 5493639"/>
                  <a:gd name="connsiteX138" fmla="*/ 4762122 w 7514376"/>
                  <a:gd name="connsiteY138" fmla="*/ 2697933 h 5493639"/>
                  <a:gd name="connsiteX139" fmla="*/ 4771176 w 7514376"/>
                  <a:gd name="connsiteY139" fmla="*/ 2661719 h 5493639"/>
                  <a:gd name="connsiteX140" fmla="*/ 4789283 w 7514376"/>
                  <a:gd name="connsiteY140" fmla="*/ 2580238 h 5493639"/>
                  <a:gd name="connsiteX141" fmla="*/ 4807390 w 7514376"/>
                  <a:gd name="connsiteY141" fmla="*/ 2553078 h 5493639"/>
                  <a:gd name="connsiteX142" fmla="*/ 4825497 w 7514376"/>
                  <a:gd name="connsiteY142" fmla="*/ 2516864 h 5493639"/>
                  <a:gd name="connsiteX143" fmla="*/ 4852657 w 7514376"/>
                  <a:gd name="connsiteY143" fmla="*/ 2498757 h 5493639"/>
                  <a:gd name="connsiteX144" fmla="*/ 5106154 w 7514376"/>
                  <a:gd name="connsiteY144" fmla="*/ 2516864 h 5493639"/>
                  <a:gd name="connsiteX145" fmla="*/ 5160475 w 7514376"/>
                  <a:gd name="connsiteY145" fmla="*/ 2534971 h 5493639"/>
                  <a:gd name="connsiteX146" fmla="*/ 5205742 w 7514376"/>
                  <a:gd name="connsiteY146" fmla="*/ 2580238 h 5493639"/>
                  <a:gd name="connsiteX147" fmla="*/ 5232903 w 7514376"/>
                  <a:gd name="connsiteY147" fmla="*/ 2616452 h 5493639"/>
                  <a:gd name="connsiteX148" fmla="*/ 5269116 w 7514376"/>
                  <a:gd name="connsiteY148" fmla="*/ 2634559 h 5493639"/>
                  <a:gd name="connsiteX149" fmla="*/ 5323437 w 7514376"/>
                  <a:gd name="connsiteY149" fmla="*/ 2670773 h 5493639"/>
                  <a:gd name="connsiteX150" fmla="*/ 5350598 w 7514376"/>
                  <a:gd name="connsiteY150" fmla="*/ 2688880 h 5493639"/>
                  <a:gd name="connsiteX151" fmla="*/ 5404918 w 7514376"/>
                  <a:gd name="connsiteY151" fmla="*/ 2734147 h 5493639"/>
                  <a:gd name="connsiteX152" fmla="*/ 5432079 w 7514376"/>
                  <a:gd name="connsiteY152" fmla="*/ 2761307 h 5493639"/>
                  <a:gd name="connsiteX153" fmla="*/ 5486400 w 7514376"/>
                  <a:gd name="connsiteY153" fmla="*/ 2788468 h 5493639"/>
                  <a:gd name="connsiteX154" fmla="*/ 5504507 w 7514376"/>
                  <a:gd name="connsiteY154" fmla="*/ 2815628 h 5493639"/>
                  <a:gd name="connsiteX155" fmla="*/ 5549774 w 7514376"/>
                  <a:gd name="connsiteY155" fmla="*/ 2824682 h 5493639"/>
                  <a:gd name="connsiteX156" fmla="*/ 5576934 w 7514376"/>
                  <a:gd name="connsiteY156" fmla="*/ 2833735 h 5493639"/>
                  <a:gd name="connsiteX157" fmla="*/ 5948126 w 7514376"/>
                  <a:gd name="connsiteY157" fmla="*/ 2824682 h 5493639"/>
                  <a:gd name="connsiteX158" fmla="*/ 5984340 w 7514376"/>
                  <a:gd name="connsiteY158" fmla="*/ 2806575 h 5493639"/>
                  <a:gd name="connsiteX159" fmla="*/ 6011501 w 7514376"/>
                  <a:gd name="connsiteY159" fmla="*/ 2797521 h 5493639"/>
                  <a:gd name="connsiteX160" fmla="*/ 6083928 w 7514376"/>
                  <a:gd name="connsiteY160" fmla="*/ 2716040 h 5493639"/>
                  <a:gd name="connsiteX161" fmla="*/ 6111089 w 7514376"/>
                  <a:gd name="connsiteY161" fmla="*/ 2706987 h 5493639"/>
                  <a:gd name="connsiteX162" fmla="*/ 6138249 w 7514376"/>
                  <a:gd name="connsiteY162" fmla="*/ 2688880 h 5493639"/>
                  <a:gd name="connsiteX163" fmla="*/ 6165409 w 7514376"/>
                  <a:gd name="connsiteY163" fmla="*/ 2679826 h 5493639"/>
                  <a:gd name="connsiteX164" fmla="*/ 6183516 w 7514376"/>
                  <a:gd name="connsiteY164" fmla="*/ 2652666 h 5493639"/>
                  <a:gd name="connsiteX165" fmla="*/ 6274051 w 7514376"/>
                  <a:gd name="connsiteY165" fmla="*/ 2580238 h 5493639"/>
                  <a:gd name="connsiteX166" fmla="*/ 6301211 w 7514376"/>
                  <a:gd name="connsiteY166" fmla="*/ 2571185 h 5493639"/>
                  <a:gd name="connsiteX167" fmla="*/ 6663350 w 7514376"/>
                  <a:gd name="connsiteY167" fmla="*/ 2562131 h 5493639"/>
                  <a:gd name="connsiteX168" fmla="*/ 6735778 w 7514376"/>
                  <a:gd name="connsiteY168" fmla="*/ 2544024 h 5493639"/>
                  <a:gd name="connsiteX169" fmla="*/ 6762938 w 7514376"/>
                  <a:gd name="connsiteY169" fmla="*/ 2534971 h 5493639"/>
                  <a:gd name="connsiteX170" fmla="*/ 6790099 w 7514376"/>
                  <a:gd name="connsiteY170" fmla="*/ 2516864 h 5493639"/>
                  <a:gd name="connsiteX171" fmla="*/ 6844419 w 7514376"/>
                  <a:gd name="connsiteY171" fmla="*/ 2580238 h 5493639"/>
                  <a:gd name="connsiteX172" fmla="*/ 6835366 w 7514376"/>
                  <a:gd name="connsiteY172" fmla="*/ 2643612 h 5493639"/>
                  <a:gd name="connsiteX173" fmla="*/ 6826312 w 7514376"/>
                  <a:gd name="connsiteY173" fmla="*/ 2670773 h 5493639"/>
                  <a:gd name="connsiteX174" fmla="*/ 6799152 w 7514376"/>
                  <a:gd name="connsiteY174" fmla="*/ 2688880 h 5493639"/>
                  <a:gd name="connsiteX175" fmla="*/ 6781045 w 7514376"/>
                  <a:gd name="connsiteY175" fmla="*/ 2716040 h 5493639"/>
                  <a:gd name="connsiteX176" fmla="*/ 6762938 w 7514376"/>
                  <a:gd name="connsiteY176" fmla="*/ 2770361 h 5493639"/>
                  <a:gd name="connsiteX177" fmla="*/ 6753885 w 7514376"/>
                  <a:gd name="connsiteY177" fmla="*/ 2987644 h 5493639"/>
                  <a:gd name="connsiteX178" fmla="*/ 6735778 w 7514376"/>
                  <a:gd name="connsiteY178" fmla="*/ 3041965 h 5493639"/>
                  <a:gd name="connsiteX179" fmla="*/ 6726724 w 7514376"/>
                  <a:gd name="connsiteY179" fmla="*/ 3069125 h 5493639"/>
                  <a:gd name="connsiteX180" fmla="*/ 6744831 w 7514376"/>
                  <a:gd name="connsiteY180" fmla="*/ 3295462 h 5493639"/>
                  <a:gd name="connsiteX181" fmla="*/ 6753885 w 7514376"/>
                  <a:gd name="connsiteY181" fmla="*/ 3376943 h 5493639"/>
                  <a:gd name="connsiteX182" fmla="*/ 6762938 w 7514376"/>
                  <a:gd name="connsiteY182" fmla="*/ 3404103 h 5493639"/>
                  <a:gd name="connsiteX183" fmla="*/ 6753885 w 7514376"/>
                  <a:gd name="connsiteY183" fmla="*/ 3576119 h 5493639"/>
                  <a:gd name="connsiteX184" fmla="*/ 6717671 w 7514376"/>
                  <a:gd name="connsiteY184" fmla="*/ 3657600 h 5493639"/>
                  <a:gd name="connsiteX185" fmla="*/ 6690510 w 7514376"/>
                  <a:gd name="connsiteY185" fmla="*/ 3711921 h 5493639"/>
                  <a:gd name="connsiteX186" fmla="*/ 6681457 w 7514376"/>
                  <a:gd name="connsiteY186" fmla="*/ 3748135 h 5493639"/>
                  <a:gd name="connsiteX187" fmla="*/ 6663350 w 7514376"/>
                  <a:gd name="connsiteY187" fmla="*/ 3802456 h 5493639"/>
                  <a:gd name="connsiteX188" fmla="*/ 6654297 w 7514376"/>
                  <a:gd name="connsiteY188" fmla="*/ 3838670 h 5493639"/>
                  <a:gd name="connsiteX189" fmla="*/ 6636190 w 7514376"/>
                  <a:gd name="connsiteY189" fmla="*/ 3865830 h 5493639"/>
                  <a:gd name="connsiteX190" fmla="*/ 6609029 w 7514376"/>
                  <a:gd name="connsiteY190" fmla="*/ 3920151 h 5493639"/>
                  <a:gd name="connsiteX191" fmla="*/ 6554709 w 7514376"/>
                  <a:gd name="connsiteY191" fmla="*/ 4083113 h 5493639"/>
                  <a:gd name="connsiteX192" fmla="*/ 6536602 w 7514376"/>
                  <a:gd name="connsiteY192" fmla="*/ 4137434 h 5493639"/>
                  <a:gd name="connsiteX193" fmla="*/ 6527548 w 7514376"/>
                  <a:gd name="connsiteY193" fmla="*/ 4164595 h 5493639"/>
                  <a:gd name="connsiteX194" fmla="*/ 6509441 w 7514376"/>
                  <a:gd name="connsiteY194" fmla="*/ 4191755 h 5493639"/>
                  <a:gd name="connsiteX195" fmla="*/ 6491334 w 7514376"/>
                  <a:gd name="connsiteY195" fmla="*/ 4255129 h 5493639"/>
                  <a:gd name="connsiteX196" fmla="*/ 6473227 w 7514376"/>
                  <a:gd name="connsiteY196" fmla="*/ 4282290 h 5493639"/>
                  <a:gd name="connsiteX197" fmla="*/ 6437013 w 7514376"/>
                  <a:gd name="connsiteY197" fmla="*/ 4327557 h 5493639"/>
                  <a:gd name="connsiteX198" fmla="*/ 6418907 w 7514376"/>
                  <a:gd name="connsiteY198" fmla="*/ 4381878 h 5493639"/>
                  <a:gd name="connsiteX199" fmla="*/ 6400800 w 7514376"/>
                  <a:gd name="connsiteY199" fmla="*/ 4436199 h 5493639"/>
                  <a:gd name="connsiteX200" fmla="*/ 6391746 w 7514376"/>
                  <a:gd name="connsiteY200" fmla="*/ 4481466 h 5493639"/>
                  <a:gd name="connsiteX201" fmla="*/ 6382693 w 7514376"/>
                  <a:gd name="connsiteY201" fmla="*/ 4544840 h 5493639"/>
                  <a:gd name="connsiteX202" fmla="*/ 6373639 w 7514376"/>
                  <a:gd name="connsiteY202" fmla="*/ 4572000 h 5493639"/>
                  <a:gd name="connsiteX203" fmla="*/ 6346479 w 7514376"/>
                  <a:gd name="connsiteY203" fmla="*/ 4689696 h 5493639"/>
                  <a:gd name="connsiteX204" fmla="*/ 6319318 w 7514376"/>
                  <a:gd name="connsiteY204" fmla="*/ 4771177 h 5493639"/>
                  <a:gd name="connsiteX205" fmla="*/ 6310265 w 7514376"/>
                  <a:gd name="connsiteY205" fmla="*/ 4798337 h 5493639"/>
                  <a:gd name="connsiteX206" fmla="*/ 6301211 w 7514376"/>
                  <a:gd name="connsiteY206" fmla="*/ 4834551 h 5493639"/>
                  <a:gd name="connsiteX207" fmla="*/ 6283105 w 7514376"/>
                  <a:gd name="connsiteY207" fmla="*/ 4861711 h 5493639"/>
                  <a:gd name="connsiteX208" fmla="*/ 6255944 w 7514376"/>
                  <a:gd name="connsiteY208" fmla="*/ 4916032 h 5493639"/>
                  <a:gd name="connsiteX209" fmla="*/ 6228784 w 7514376"/>
                  <a:gd name="connsiteY209" fmla="*/ 4979406 h 5493639"/>
                  <a:gd name="connsiteX210" fmla="*/ 6210677 w 7514376"/>
                  <a:gd name="connsiteY210" fmla="*/ 5006567 h 5493639"/>
                  <a:gd name="connsiteX211" fmla="*/ 6183516 w 7514376"/>
                  <a:gd name="connsiteY211" fmla="*/ 5060888 h 5493639"/>
                  <a:gd name="connsiteX212" fmla="*/ 6156356 w 7514376"/>
                  <a:gd name="connsiteY212" fmla="*/ 5078995 h 5493639"/>
                  <a:gd name="connsiteX213" fmla="*/ 6138249 w 7514376"/>
                  <a:gd name="connsiteY213" fmla="*/ 5106155 h 5493639"/>
                  <a:gd name="connsiteX214" fmla="*/ 6111089 w 7514376"/>
                  <a:gd name="connsiteY214" fmla="*/ 5133315 h 5493639"/>
                  <a:gd name="connsiteX215" fmla="*/ 6011501 w 7514376"/>
                  <a:gd name="connsiteY215" fmla="*/ 5151422 h 5493639"/>
                  <a:gd name="connsiteX216" fmla="*/ 5604095 w 7514376"/>
                  <a:gd name="connsiteY216" fmla="*/ 5178583 h 5493639"/>
                  <a:gd name="connsiteX217" fmla="*/ 5513560 w 7514376"/>
                  <a:gd name="connsiteY217" fmla="*/ 5196690 h 5493639"/>
                  <a:gd name="connsiteX218" fmla="*/ 5477346 w 7514376"/>
                  <a:gd name="connsiteY218" fmla="*/ 5187636 h 5493639"/>
                  <a:gd name="connsiteX219" fmla="*/ 5423025 w 7514376"/>
                  <a:gd name="connsiteY219" fmla="*/ 5142369 h 5493639"/>
                  <a:gd name="connsiteX220" fmla="*/ 5377758 w 7514376"/>
                  <a:gd name="connsiteY220" fmla="*/ 5151422 h 5493639"/>
                  <a:gd name="connsiteX221" fmla="*/ 5323437 w 7514376"/>
                  <a:gd name="connsiteY221" fmla="*/ 5178583 h 5493639"/>
                  <a:gd name="connsiteX222" fmla="*/ 5260063 w 7514376"/>
                  <a:gd name="connsiteY222" fmla="*/ 5160476 h 5493639"/>
                  <a:gd name="connsiteX223" fmla="*/ 5241956 w 7514376"/>
                  <a:gd name="connsiteY223" fmla="*/ 5124262 h 5493639"/>
                  <a:gd name="connsiteX224" fmla="*/ 5223849 w 7514376"/>
                  <a:gd name="connsiteY224" fmla="*/ 5097101 h 5493639"/>
                  <a:gd name="connsiteX225" fmla="*/ 5214796 w 7514376"/>
                  <a:gd name="connsiteY225" fmla="*/ 5069941 h 5493639"/>
                  <a:gd name="connsiteX226" fmla="*/ 5142368 w 7514376"/>
                  <a:gd name="connsiteY226" fmla="*/ 5006567 h 5493639"/>
                  <a:gd name="connsiteX227" fmla="*/ 5024673 w 7514376"/>
                  <a:gd name="connsiteY227" fmla="*/ 4997513 h 5493639"/>
                  <a:gd name="connsiteX228" fmla="*/ 5006566 w 7514376"/>
                  <a:gd name="connsiteY228" fmla="*/ 4970353 h 5493639"/>
                  <a:gd name="connsiteX229" fmla="*/ 4979406 w 7514376"/>
                  <a:gd name="connsiteY229" fmla="*/ 4952246 h 5493639"/>
                  <a:gd name="connsiteX230" fmla="*/ 4961299 w 7514376"/>
                  <a:gd name="connsiteY230" fmla="*/ 4916032 h 5493639"/>
                  <a:gd name="connsiteX231" fmla="*/ 4925085 w 7514376"/>
                  <a:gd name="connsiteY231" fmla="*/ 4897925 h 5493639"/>
                  <a:gd name="connsiteX232" fmla="*/ 4897924 w 7514376"/>
                  <a:gd name="connsiteY232" fmla="*/ 4879818 h 5493639"/>
                  <a:gd name="connsiteX233" fmla="*/ 4861710 w 7514376"/>
                  <a:gd name="connsiteY233" fmla="*/ 4888872 h 5493639"/>
                  <a:gd name="connsiteX234" fmla="*/ 4897924 w 7514376"/>
                  <a:gd name="connsiteY234" fmla="*/ 5024674 h 5493639"/>
                  <a:gd name="connsiteX235" fmla="*/ 4734962 w 7514376"/>
                  <a:gd name="connsiteY235" fmla="*/ 5042781 h 5493639"/>
                  <a:gd name="connsiteX236" fmla="*/ 4707802 w 7514376"/>
                  <a:gd name="connsiteY236" fmla="*/ 5024674 h 5493639"/>
                  <a:gd name="connsiteX237" fmla="*/ 4680641 w 7514376"/>
                  <a:gd name="connsiteY237" fmla="*/ 5033727 h 5493639"/>
                  <a:gd name="connsiteX238" fmla="*/ 4617267 w 7514376"/>
                  <a:gd name="connsiteY238" fmla="*/ 5115208 h 5493639"/>
                  <a:gd name="connsiteX239" fmla="*/ 4517679 w 7514376"/>
                  <a:gd name="connsiteY239" fmla="*/ 5169529 h 5493639"/>
                  <a:gd name="connsiteX240" fmla="*/ 4481465 w 7514376"/>
                  <a:gd name="connsiteY240" fmla="*/ 5187636 h 5493639"/>
                  <a:gd name="connsiteX241" fmla="*/ 4399984 w 7514376"/>
                  <a:gd name="connsiteY241" fmla="*/ 5205743 h 5493639"/>
                  <a:gd name="connsiteX242" fmla="*/ 4372823 w 7514376"/>
                  <a:gd name="connsiteY242" fmla="*/ 5223850 h 5493639"/>
                  <a:gd name="connsiteX243" fmla="*/ 4291342 w 7514376"/>
                  <a:gd name="connsiteY243" fmla="*/ 5251010 h 5493639"/>
                  <a:gd name="connsiteX244" fmla="*/ 4255128 w 7514376"/>
                  <a:gd name="connsiteY244" fmla="*/ 5269117 h 5493639"/>
                  <a:gd name="connsiteX245" fmla="*/ 4191754 w 7514376"/>
                  <a:gd name="connsiteY245" fmla="*/ 5287224 h 5493639"/>
                  <a:gd name="connsiteX246" fmla="*/ 4137433 w 7514376"/>
                  <a:gd name="connsiteY246" fmla="*/ 5305331 h 5493639"/>
                  <a:gd name="connsiteX247" fmla="*/ 4110273 w 7514376"/>
                  <a:gd name="connsiteY247" fmla="*/ 5314385 h 5493639"/>
                  <a:gd name="connsiteX248" fmla="*/ 4083112 w 7514376"/>
                  <a:gd name="connsiteY248" fmla="*/ 5323438 h 5493639"/>
                  <a:gd name="connsiteX249" fmla="*/ 3929204 w 7514376"/>
                  <a:gd name="connsiteY249" fmla="*/ 5314385 h 5493639"/>
                  <a:gd name="connsiteX250" fmla="*/ 3856776 w 7514376"/>
                  <a:gd name="connsiteY250" fmla="*/ 5269117 h 5493639"/>
                  <a:gd name="connsiteX251" fmla="*/ 3829615 w 7514376"/>
                  <a:gd name="connsiteY251" fmla="*/ 5260064 h 5493639"/>
                  <a:gd name="connsiteX252" fmla="*/ 3811509 w 7514376"/>
                  <a:gd name="connsiteY252" fmla="*/ 5232903 h 5493639"/>
                  <a:gd name="connsiteX253" fmla="*/ 3766241 w 7514376"/>
                  <a:gd name="connsiteY253" fmla="*/ 5214797 h 5493639"/>
                  <a:gd name="connsiteX254" fmla="*/ 3739081 w 7514376"/>
                  <a:gd name="connsiteY254" fmla="*/ 5196690 h 5493639"/>
                  <a:gd name="connsiteX255" fmla="*/ 3702867 w 7514376"/>
                  <a:gd name="connsiteY255" fmla="*/ 5178583 h 5493639"/>
                  <a:gd name="connsiteX256" fmla="*/ 3675707 w 7514376"/>
                  <a:gd name="connsiteY256" fmla="*/ 5160476 h 5493639"/>
                  <a:gd name="connsiteX257" fmla="*/ 3594225 w 7514376"/>
                  <a:gd name="connsiteY257" fmla="*/ 5097101 h 5493639"/>
                  <a:gd name="connsiteX258" fmla="*/ 3548958 w 7514376"/>
                  <a:gd name="connsiteY258" fmla="*/ 5078995 h 5493639"/>
                  <a:gd name="connsiteX259" fmla="*/ 3485584 w 7514376"/>
                  <a:gd name="connsiteY259" fmla="*/ 5051834 h 5493639"/>
                  <a:gd name="connsiteX260" fmla="*/ 3440316 w 7514376"/>
                  <a:gd name="connsiteY260" fmla="*/ 5042781 h 5493639"/>
                  <a:gd name="connsiteX261" fmla="*/ 3413156 w 7514376"/>
                  <a:gd name="connsiteY261" fmla="*/ 5033727 h 5493639"/>
                  <a:gd name="connsiteX262" fmla="*/ 3340728 w 7514376"/>
                  <a:gd name="connsiteY262" fmla="*/ 5015620 h 5493639"/>
                  <a:gd name="connsiteX263" fmla="*/ 2987643 w 7514376"/>
                  <a:gd name="connsiteY263" fmla="*/ 5024674 h 5493639"/>
                  <a:gd name="connsiteX264" fmla="*/ 2960483 w 7514376"/>
                  <a:gd name="connsiteY264" fmla="*/ 5033727 h 5493639"/>
                  <a:gd name="connsiteX265" fmla="*/ 2933322 w 7514376"/>
                  <a:gd name="connsiteY265" fmla="*/ 5051834 h 5493639"/>
                  <a:gd name="connsiteX266" fmla="*/ 2906162 w 7514376"/>
                  <a:gd name="connsiteY266" fmla="*/ 5033727 h 5493639"/>
                  <a:gd name="connsiteX267" fmla="*/ 2879002 w 7514376"/>
                  <a:gd name="connsiteY267" fmla="*/ 5006567 h 5493639"/>
                  <a:gd name="connsiteX268" fmla="*/ 2815627 w 7514376"/>
                  <a:gd name="connsiteY268" fmla="*/ 5015620 h 5493639"/>
                  <a:gd name="connsiteX269" fmla="*/ 2779413 w 7514376"/>
                  <a:gd name="connsiteY269" fmla="*/ 5069941 h 5493639"/>
                  <a:gd name="connsiteX270" fmla="*/ 2752253 w 7514376"/>
                  <a:gd name="connsiteY270" fmla="*/ 5151422 h 5493639"/>
                  <a:gd name="connsiteX271" fmla="*/ 2743200 w 7514376"/>
                  <a:gd name="connsiteY271" fmla="*/ 5178583 h 5493639"/>
                  <a:gd name="connsiteX272" fmla="*/ 2725093 w 7514376"/>
                  <a:gd name="connsiteY272" fmla="*/ 5205743 h 5493639"/>
                  <a:gd name="connsiteX273" fmla="*/ 2716039 w 7514376"/>
                  <a:gd name="connsiteY273" fmla="*/ 5232903 h 5493639"/>
                  <a:gd name="connsiteX274" fmla="*/ 2652665 w 7514376"/>
                  <a:gd name="connsiteY274" fmla="*/ 5305331 h 5493639"/>
                  <a:gd name="connsiteX275" fmla="*/ 2625505 w 7514376"/>
                  <a:gd name="connsiteY275" fmla="*/ 5314385 h 5493639"/>
                  <a:gd name="connsiteX276" fmla="*/ 2444435 w 7514376"/>
                  <a:gd name="connsiteY276" fmla="*/ 5305331 h 5493639"/>
                  <a:gd name="connsiteX277" fmla="*/ 2362954 w 7514376"/>
                  <a:gd name="connsiteY277" fmla="*/ 5278171 h 5493639"/>
                  <a:gd name="connsiteX278" fmla="*/ 2190938 w 7514376"/>
                  <a:gd name="connsiteY278" fmla="*/ 5260064 h 5493639"/>
                  <a:gd name="connsiteX279" fmla="*/ 2145671 w 7514376"/>
                  <a:gd name="connsiteY279" fmla="*/ 5223850 h 5493639"/>
                  <a:gd name="connsiteX280" fmla="*/ 2118510 w 7514376"/>
                  <a:gd name="connsiteY280" fmla="*/ 5205743 h 5493639"/>
                  <a:gd name="connsiteX281" fmla="*/ 1883120 w 7514376"/>
                  <a:gd name="connsiteY281" fmla="*/ 5178583 h 5493639"/>
                  <a:gd name="connsiteX282" fmla="*/ 1756372 w 7514376"/>
                  <a:gd name="connsiteY282" fmla="*/ 5160476 h 5493639"/>
                  <a:gd name="connsiteX283" fmla="*/ 1702051 w 7514376"/>
                  <a:gd name="connsiteY283" fmla="*/ 5115208 h 5493639"/>
                  <a:gd name="connsiteX284" fmla="*/ 1683944 w 7514376"/>
                  <a:gd name="connsiteY284" fmla="*/ 5088048 h 5493639"/>
                  <a:gd name="connsiteX285" fmla="*/ 1656784 w 7514376"/>
                  <a:gd name="connsiteY285" fmla="*/ 5069941 h 5493639"/>
                  <a:gd name="connsiteX286" fmla="*/ 1602463 w 7514376"/>
                  <a:gd name="connsiteY286" fmla="*/ 5024674 h 5493639"/>
                  <a:gd name="connsiteX287" fmla="*/ 1566249 w 7514376"/>
                  <a:gd name="connsiteY287" fmla="*/ 5015620 h 5493639"/>
                  <a:gd name="connsiteX288" fmla="*/ 1539089 w 7514376"/>
                  <a:gd name="connsiteY288" fmla="*/ 4988460 h 5493639"/>
                  <a:gd name="connsiteX289" fmla="*/ 1511928 w 7514376"/>
                  <a:gd name="connsiteY289" fmla="*/ 4979406 h 5493639"/>
                  <a:gd name="connsiteX290" fmla="*/ 1457608 w 7514376"/>
                  <a:gd name="connsiteY290" fmla="*/ 4934139 h 5493639"/>
                  <a:gd name="connsiteX291" fmla="*/ 1430447 w 7514376"/>
                  <a:gd name="connsiteY291" fmla="*/ 4906979 h 5493639"/>
                  <a:gd name="connsiteX292" fmla="*/ 1394233 w 7514376"/>
                  <a:gd name="connsiteY292" fmla="*/ 4888872 h 5493639"/>
                  <a:gd name="connsiteX293" fmla="*/ 1330859 w 7514376"/>
                  <a:gd name="connsiteY293" fmla="*/ 4870765 h 5493639"/>
                  <a:gd name="connsiteX294" fmla="*/ 1276538 w 7514376"/>
                  <a:gd name="connsiteY294" fmla="*/ 4861711 h 5493639"/>
                  <a:gd name="connsiteX295" fmla="*/ 1186004 w 7514376"/>
                  <a:gd name="connsiteY295" fmla="*/ 4834551 h 5493639"/>
                  <a:gd name="connsiteX296" fmla="*/ 1158843 w 7514376"/>
                  <a:gd name="connsiteY296" fmla="*/ 4825498 h 5493639"/>
                  <a:gd name="connsiteX297" fmla="*/ 1149790 w 7514376"/>
                  <a:gd name="connsiteY297" fmla="*/ 4798337 h 5493639"/>
                  <a:gd name="connsiteX298" fmla="*/ 1140736 w 7514376"/>
                  <a:gd name="connsiteY298" fmla="*/ 4716856 h 5493639"/>
                  <a:gd name="connsiteX299" fmla="*/ 1068309 w 7514376"/>
                  <a:gd name="connsiteY299" fmla="*/ 4680642 h 5493639"/>
                  <a:gd name="connsiteX300" fmla="*/ 1032095 w 7514376"/>
                  <a:gd name="connsiteY300" fmla="*/ 4662535 h 5493639"/>
                  <a:gd name="connsiteX301" fmla="*/ 932507 w 7514376"/>
                  <a:gd name="connsiteY301" fmla="*/ 4644428 h 5493639"/>
                  <a:gd name="connsiteX302" fmla="*/ 742384 w 7514376"/>
                  <a:gd name="connsiteY302" fmla="*/ 4653482 h 5493639"/>
                  <a:gd name="connsiteX303" fmla="*/ 633742 w 7514376"/>
                  <a:gd name="connsiteY303" fmla="*/ 4698749 h 5493639"/>
                  <a:gd name="connsiteX304" fmla="*/ 597528 w 7514376"/>
                  <a:gd name="connsiteY304" fmla="*/ 4707802 h 5493639"/>
                  <a:gd name="connsiteX305" fmla="*/ 570368 w 7514376"/>
                  <a:gd name="connsiteY305" fmla="*/ 4744016 h 5493639"/>
                  <a:gd name="connsiteX306" fmla="*/ 543208 w 7514376"/>
                  <a:gd name="connsiteY306" fmla="*/ 4753070 h 5493639"/>
                  <a:gd name="connsiteX307" fmla="*/ 488887 w 7514376"/>
                  <a:gd name="connsiteY307" fmla="*/ 4780230 h 5493639"/>
                  <a:gd name="connsiteX308" fmla="*/ 461726 w 7514376"/>
                  <a:gd name="connsiteY308" fmla="*/ 4798337 h 5493639"/>
                  <a:gd name="connsiteX309" fmla="*/ 380245 w 7514376"/>
                  <a:gd name="connsiteY309" fmla="*/ 4834551 h 5493639"/>
                  <a:gd name="connsiteX310" fmla="*/ 298764 w 7514376"/>
                  <a:gd name="connsiteY310" fmla="*/ 4870765 h 5493639"/>
                  <a:gd name="connsiteX311" fmla="*/ 99588 w 7514376"/>
                  <a:gd name="connsiteY311" fmla="*/ 4888872 h 5493639"/>
                  <a:gd name="connsiteX312" fmla="*/ 54320 w 7514376"/>
                  <a:gd name="connsiteY312" fmla="*/ 4943193 h 5493639"/>
                  <a:gd name="connsiteX313" fmla="*/ 27160 w 7514376"/>
                  <a:gd name="connsiteY313" fmla="*/ 5015620 h 5493639"/>
                  <a:gd name="connsiteX314" fmla="*/ 18107 w 7514376"/>
                  <a:gd name="connsiteY314" fmla="*/ 5051834 h 5493639"/>
                  <a:gd name="connsiteX315" fmla="*/ 0 w 7514376"/>
                  <a:gd name="connsiteY315" fmla="*/ 5078995 h 5493639"/>
                  <a:gd name="connsiteX316" fmla="*/ 18107 w 7514376"/>
                  <a:gd name="connsiteY316" fmla="*/ 5133315 h 5493639"/>
                  <a:gd name="connsiteX317" fmla="*/ 27160 w 7514376"/>
                  <a:gd name="connsiteY317" fmla="*/ 5160476 h 5493639"/>
                  <a:gd name="connsiteX318" fmla="*/ 36213 w 7514376"/>
                  <a:gd name="connsiteY318" fmla="*/ 5232903 h 5493639"/>
                  <a:gd name="connsiteX319" fmla="*/ 45267 w 7514376"/>
                  <a:gd name="connsiteY319" fmla="*/ 5423026 h 5493639"/>
                  <a:gd name="connsiteX320" fmla="*/ 117695 w 7514376"/>
                  <a:gd name="connsiteY320" fmla="*/ 5441133 h 5493639"/>
                  <a:gd name="connsiteX321" fmla="*/ 1041148 w 7514376"/>
                  <a:gd name="connsiteY321" fmla="*/ 5450187 h 5493639"/>
                  <a:gd name="connsiteX322" fmla="*/ 2181885 w 7514376"/>
                  <a:gd name="connsiteY322" fmla="*/ 5459240 h 5493639"/>
                  <a:gd name="connsiteX323" fmla="*/ 2335794 w 7514376"/>
                  <a:gd name="connsiteY323" fmla="*/ 5450187 h 5493639"/>
                  <a:gd name="connsiteX324" fmla="*/ 2362954 w 7514376"/>
                  <a:gd name="connsiteY324" fmla="*/ 5441133 h 5493639"/>
                  <a:gd name="connsiteX325" fmla="*/ 3087231 w 7514376"/>
                  <a:gd name="connsiteY325" fmla="*/ 5432080 h 5493639"/>
                  <a:gd name="connsiteX326" fmla="*/ 3204926 w 7514376"/>
                  <a:gd name="connsiteY326" fmla="*/ 5423026 h 5493639"/>
                  <a:gd name="connsiteX327" fmla="*/ 3358835 w 7514376"/>
                  <a:gd name="connsiteY327" fmla="*/ 5395866 h 5493639"/>
                  <a:gd name="connsiteX328" fmla="*/ 4309449 w 7514376"/>
                  <a:gd name="connsiteY328" fmla="*/ 5404919 h 5493639"/>
                  <a:gd name="connsiteX329" fmla="*/ 4861710 w 7514376"/>
                  <a:gd name="connsiteY329" fmla="*/ 5423026 h 5493639"/>
                  <a:gd name="connsiteX330" fmla="*/ 5097101 w 7514376"/>
                  <a:gd name="connsiteY330" fmla="*/ 5432080 h 5493639"/>
                  <a:gd name="connsiteX331" fmla="*/ 5739897 w 7514376"/>
                  <a:gd name="connsiteY331" fmla="*/ 5441133 h 5493639"/>
                  <a:gd name="connsiteX332" fmla="*/ 6708617 w 7514376"/>
                  <a:gd name="connsiteY332" fmla="*/ 5450187 h 5493639"/>
                  <a:gd name="connsiteX333" fmla="*/ 6826312 w 7514376"/>
                  <a:gd name="connsiteY333" fmla="*/ 5432080 h 5493639"/>
                  <a:gd name="connsiteX334" fmla="*/ 6998328 w 7514376"/>
                  <a:gd name="connsiteY334" fmla="*/ 5404919 h 5493639"/>
                  <a:gd name="connsiteX335" fmla="*/ 7152237 w 7514376"/>
                  <a:gd name="connsiteY335" fmla="*/ 5395866 h 5493639"/>
                  <a:gd name="connsiteX336" fmla="*/ 7469109 w 7514376"/>
                  <a:gd name="connsiteY336" fmla="*/ 5377759 h 5493639"/>
                  <a:gd name="connsiteX337" fmla="*/ 7487215 w 7514376"/>
                  <a:gd name="connsiteY337" fmla="*/ 5350599 h 5493639"/>
                  <a:gd name="connsiteX338" fmla="*/ 7496269 w 7514376"/>
                  <a:gd name="connsiteY338" fmla="*/ 5251010 h 5493639"/>
                  <a:gd name="connsiteX339" fmla="*/ 7505322 w 7514376"/>
                  <a:gd name="connsiteY339" fmla="*/ 5187636 h 5493639"/>
                  <a:gd name="connsiteX340" fmla="*/ 7496269 w 7514376"/>
                  <a:gd name="connsiteY340" fmla="*/ 4689696 h 5493639"/>
                  <a:gd name="connsiteX341" fmla="*/ 7487215 w 7514376"/>
                  <a:gd name="connsiteY341" fmla="*/ 4644428 h 5493639"/>
                  <a:gd name="connsiteX342" fmla="*/ 7460055 w 7514376"/>
                  <a:gd name="connsiteY342" fmla="*/ 4463359 h 5493639"/>
                  <a:gd name="connsiteX343" fmla="*/ 7432895 w 7514376"/>
                  <a:gd name="connsiteY343" fmla="*/ 4237022 h 5493639"/>
                  <a:gd name="connsiteX344" fmla="*/ 7441948 w 7514376"/>
                  <a:gd name="connsiteY344" fmla="*/ 3838670 h 5493639"/>
                  <a:gd name="connsiteX345" fmla="*/ 7451002 w 7514376"/>
                  <a:gd name="connsiteY345" fmla="*/ 3784349 h 5493639"/>
                  <a:gd name="connsiteX346" fmla="*/ 7469109 w 7514376"/>
                  <a:gd name="connsiteY346" fmla="*/ 3585173 h 5493639"/>
                  <a:gd name="connsiteX347" fmla="*/ 7478162 w 7514376"/>
                  <a:gd name="connsiteY347" fmla="*/ 3458424 h 5493639"/>
                  <a:gd name="connsiteX348" fmla="*/ 7496269 w 7514376"/>
                  <a:gd name="connsiteY348" fmla="*/ 3422210 h 5493639"/>
                  <a:gd name="connsiteX349" fmla="*/ 7514376 w 7514376"/>
                  <a:gd name="connsiteY349" fmla="*/ 3186820 h 5493639"/>
                  <a:gd name="connsiteX350" fmla="*/ 7505322 w 7514376"/>
                  <a:gd name="connsiteY350" fmla="*/ 2453490 h 5493639"/>
                  <a:gd name="connsiteX351" fmla="*/ 7487215 w 7514376"/>
                  <a:gd name="connsiteY351" fmla="*/ 2317688 h 5493639"/>
                  <a:gd name="connsiteX352" fmla="*/ 7478162 w 7514376"/>
                  <a:gd name="connsiteY352" fmla="*/ 2218100 h 5493639"/>
                  <a:gd name="connsiteX353" fmla="*/ 7469109 w 7514376"/>
                  <a:gd name="connsiteY353" fmla="*/ 2181886 h 5493639"/>
                  <a:gd name="connsiteX354" fmla="*/ 7460055 w 7514376"/>
                  <a:gd name="connsiteY354" fmla="*/ 2091351 h 5493639"/>
                  <a:gd name="connsiteX355" fmla="*/ 7451002 w 7514376"/>
                  <a:gd name="connsiteY355" fmla="*/ 1892175 h 5493639"/>
                  <a:gd name="connsiteX356" fmla="*/ 7405734 w 7514376"/>
                  <a:gd name="connsiteY356" fmla="*/ 1394234 h 5493639"/>
                  <a:gd name="connsiteX357" fmla="*/ 7423841 w 7514376"/>
                  <a:gd name="connsiteY357" fmla="*/ 679010 h 5493639"/>
                  <a:gd name="connsiteX358" fmla="*/ 7432895 w 7514376"/>
                  <a:gd name="connsiteY358" fmla="*/ 516048 h 5493639"/>
                  <a:gd name="connsiteX359" fmla="*/ 7441948 w 7514376"/>
                  <a:gd name="connsiteY359" fmla="*/ 488888 h 5493639"/>
                  <a:gd name="connsiteX360" fmla="*/ 7451002 w 7514376"/>
                  <a:gd name="connsiteY360" fmla="*/ 479834 h 549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7514376" h="5493639">
                    <a:moveTo>
                      <a:pt x="7451002" y="479834"/>
                    </a:moveTo>
                    <a:lnTo>
                      <a:pt x="7451002" y="479834"/>
                    </a:lnTo>
                    <a:cubicBezTo>
                      <a:pt x="7432895" y="500959"/>
                      <a:pt x="7417476" y="524724"/>
                      <a:pt x="7396681" y="543208"/>
                    </a:cubicBezTo>
                    <a:cubicBezTo>
                      <a:pt x="7372170" y="564995"/>
                      <a:pt x="7279159" y="543225"/>
                      <a:pt x="7278986" y="543208"/>
                    </a:cubicBezTo>
                    <a:cubicBezTo>
                      <a:pt x="7206560" y="494925"/>
                      <a:pt x="7294072" y="558295"/>
                      <a:pt x="7233718" y="497941"/>
                    </a:cubicBezTo>
                    <a:cubicBezTo>
                      <a:pt x="7226024" y="490247"/>
                      <a:pt x="7214690" y="487063"/>
                      <a:pt x="7206558" y="479834"/>
                    </a:cubicBezTo>
                    <a:cubicBezTo>
                      <a:pt x="7187419" y="462821"/>
                      <a:pt x="7170344" y="443620"/>
                      <a:pt x="7152237" y="425513"/>
                    </a:cubicBezTo>
                    <a:cubicBezTo>
                      <a:pt x="7143184" y="416460"/>
                      <a:pt x="7135730" y="405455"/>
                      <a:pt x="7125077" y="398353"/>
                    </a:cubicBezTo>
                    <a:lnTo>
                      <a:pt x="7097916" y="380246"/>
                    </a:lnTo>
                    <a:cubicBezTo>
                      <a:pt x="7082827" y="383264"/>
                      <a:pt x="7065452" y="380764"/>
                      <a:pt x="7052649" y="389300"/>
                    </a:cubicBezTo>
                    <a:cubicBezTo>
                      <a:pt x="7044709" y="394594"/>
                      <a:pt x="7047864" y="407924"/>
                      <a:pt x="7043596" y="416460"/>
                    </a:cubicBezTo>
                    <a:cubicBezTo>
                      <a:pt x="7028507" y="446638"/>
                      <a:pt x="7025488" y="443621"/>
                      <a:pt x="6998328" y="461727"/>
                    </a:cubicBezTo>
                    <a:cubicBezTo>
                      <a:pt x="6964174" y="450343"/>
                      <a:pt x="6947978" y="447591"/>
                      <a:pt x="6916847" y="416460"/>
                    </a:cubicBezTo>
                    <a:cubicBezTo>
                      <a:pt x="6907794" y="407407"/>
                      <a:pt x="6900340" y="396402"/>
                      <a:pt x="6889687" y="389300"/>
                    </a:cubicBezTo>
                    <a:cubicBezTo>
                      <a:pt x="6881746" y="384006"/>
                      <a:pt x="6871062" y="384514"/>
                      <a:pt x="6862526" y="380246"/>
                    </a:cubicBezTo>
                    <a:cubicBezTo>
                      <a:pt x="6852794" y="375380"/>
                      <a:pt x="6844419" y="368175"/>
                      <a:pt x="6835366" y="362139"/>
                    </a:cubicBezTo>
                    <a:cubicBezTo>
                      <a:pt x="6832348" y="350068"/>
                      <a:pt x="6828919" y="338092"/>
                      <a:pt x="6826312" y="325925"/>
                    </a:cubicBezTo>
                    <a:cubicBezTo>
                      <a:pt x="6819864" y="295833"/>
                      <a:pt x="6820043" y="263799"/>
                      <a:pt x="6808206" y="235391"/>
                    </a:cubicBezTo>
                    <a:cubicBezTo>
                      <a:pt x="6804021" y="225347"/>
                      <a:pt x="6789404" y="224250"/>
                      <a:pt x="6781045" y="217284"/>
                    </a:cubicBezTo>
                    <a:cubicBezTo>
                      <a:pt x="6771209" y="209087"/>
                      <a:pt x="6764538" y="197225"/>
                      <a:pt x="6753885" y="190123"/>
                    </a:cubicBezTo>
                    <a:cubicBezTo>
                      <a:pt x="6745944" y="184829"/>
                      <a:pt x="6736228" y="181934"/>
                      <a:pt x="6726724" y="181070"/>
                    </a:cubicBezTo>
                    <a:cubicBezTo>
                      <a:pt x="6669542" y="175872"/>
                      <a:pt x="6612047" y="175034"/>
                      <a:pt x="6554709" y="172016"/>
                    </a:cubicBezTo>
                    <a:cubicBezTo>
                      <a:pt x="6542638" y="162963"/>
                      <a:pt x="6529165" y="155525"/>
                      <a:pt x="6518495" y="144856"/>
                    </a:cubicBezTo>
                    <a:cubicBezTo>
                      <a:pt x="6496747" y="123109"/>
                      <a:pt x="6502379" y="116306"/>
                      <a:pt x="6491334" y="90535"/>
                    </a:cubicBezTo>
                    <a:cubicBezTo>
                      <a:pt x="6486008" y="78108"/>
                      <a:pt x="6466486" y="38527"/>
                      <a:pt x="6455120" y="27161"/>
                    </a:cubicBezTo>
                    <a:cubicBezTo>
                      <a:pt x="6437570" y="9611"/>
                      <a:pt x="6422890" y="7364"/>
                      <a:pt x="6400800" y="0"/>
                    </a:cubicBezTo>
                    <a:cubicBezTo>
                      <a:pt x="6373639" y="3018"/>
                      <a:pt x="6345243" y="412"/>
                      <a:pt x="6319318" y="9054"/>
                    </a:cubicBezTo>
                    <a:cubicBezTo>
                      <a:pt x="6259708" y="28924"/>
                      <a:pt x="6276354" y="62007"/>
                      <a:pt x="6210677" y="63375"/>
                    </a:cubicBezTo>
                    <a:lnTo>
                      <a:pt x="5776110" y="72428"/>
                    </a:lnTo>
                    <a:cubicBezTo>
                      <a:pt x="5742914" y="78464"/>
                      <a:pt x="5709365" y="82807"/>
                      <a:pt x="5676522" y="90535"/>
                    </a:cubicBezTo>
                    <a:cubicBezTo>
                      <a:pt x="5657943" y="94907"/>
                      <a:pt x="5640309" y="102606"/>
                      <a:pt x="5622202" y="108642"/>
                    </a:cubicBezTo>
                    <a:cubicBezTo>
                      <a:pt x="5613148" y="111660"/>
                      <a:pt x="5604489" y="116346"/>
                      <a:pt x="5595041" y="117696"/>
                    </a:cubicBezTo>
                    <a:lnTo>
                      <a:pt x="5531667" y="126749"/>
                    </a:lnTo>
                    <a:cubicBezTo>
                      <a:pt x="5522614" y="129767"/>
                      <a:pt x="5513442" y="132451"/>
                      <a:pt x="5504507" y="135802"/>
                    </a:cubicBezTo>
                    <a:cubicBezTo>
                      <a:pt x="5480130" y="144943"/>
                      <a:pt x="5457186" y="156115"/>
                      <a:pt x="5432079" y="162963"/>
                    </a:cubicBezTo>
                    <a:cubicBezTo>
                      <a:pt x="5408070" y="169511"/>
                      <a:pt x="5359651" y="181070"/>
                      <a:pt x="5359651" y="181070"/>
                    </a:cubicBezTo>
                    <a:cubicBezTo>
                      <a:pt x="5311988" y="228733"/>
                      <a:pt x="5356610" y="194155"/>
                      <a:pt x="5287223" y="217284"/>
                    </a:cubicBezTo>
                    <a:cubicBezTo>
                      <a:pt x="5274419" y="221552"/>
                      <a:pt x="5262582" y="228447"/>
                      <a:pt x="5251009" y="235391"/>
                    </a:cubicBezTo>
                    <a:cubicBezTo>
                      <a:pt x="5232349" y="246587"/>
                      <a:pt x="5217334" y="264722"/>
                      <a:pt x="5196689" y="271604"/>
                    </a:cubicBezTo>
                    <a:cubicBezTo>
                      <a:pt x="5187635" y="274622"/>
                      <a:pt x="5178300" y="276899"/>
                      <a:pt x="5169528" y="280658"/>
                    </a:cubicBezTo>
                    <a:cubicBezTo>
                      <a:pt x="5157123" y="285974"/>
                      <a:pt x="5145845" y="293753"/>
                      <a:pt x="5133314" y="298765"/>
                    </a:cubicBezTo>
                    <a:cubicBezTo>
                      <a:pt x="5115593" y="305853"/>
                      <a:pt x="5078994" y="316872"/>
                      <a:pt x="5078994" y="316872"/>
                    </a:cubicBezTo>
                    <a:cubicBezTo>
                      <a:pt x="5072958" y="325925"/>
                      <a:pt x="5065753" y="334300"/>
                      <a:pt x="5060887" y="344032"/>
                    </a:cubicBezTo>
                    <a:cubicBezTo>
                      <a:pt x="5048688" y="368429"/>
                      <a:pt x="5056789" y="378173"/>
                      <a:pt x="5033726" y="398353"/>
                    </a:cubicBezTo>
                    <a:cubicBezTo>
                      <a:pt x="4986791" y="439421"/>
                      <a:pt x="4974419" y="435992"/>
                      <a:pt x="4916031" y="452674"/>
                    </a:cubicBezTo>
                    <a:cubicBezTo>
                      <a:pt x="4852657" y="449656"/>
                      <a:pt x="4789204" y="447985"/>
                      <a:pt x="4725909" y="443620"/>
                    </a:cubicBezTo>
                    <a:cubicBezTo>
                      <a:pt x="4701636" y="441946"/>
                      <a:pt x="4677776" y="435880"/>
                      <a:pt x="4653481" y="434567"/>
                    </a:cubicBezTo>
                    <a:cubicBezTo>
                      <a:pt x="4566040" y="429840"/>
                      <a:pt x="4478447" y="428531"/>
                      <a:pt x="4390930" y="425513"/>
                    </a:cubicBezTo>
                    <a:cubicBezTo>
                      <a:pt x="4369500" y="418370"/>
                      <a:pt x="4340349" y="407406"/>
                      <a:pt x="4318503" y="407406"/>
                    </a:cubicBezTo>
                    <a:cubicBezTo>
                      <a:pt x="4282163" y="407406"/>
                      <a:pt x="4246075" y="413442"/>
                      <a:pt x="4209861" y="416460"/>
                    </a:cubicBezTo>
                    <a:cubicBezTo>
                      <a:pt x="4213198" y="439819"/>
                      <a:pt x="4215326" y="481711"/>
                      <a:pt x="4227968" y="506995"/>
                    </a:cubicBezTo>
                    <a:cubicBezTo>
                      <a:pt x="4232834" y="516727"/>
                      <a:pt x="4239109" y="525796"/>
                      <a:pt x="4246075" y="534155"/>
                    </a:cubicBezTo>
                    <a:cubicBezTo>
                      <a:pt x="4254272" y="543991"/>
                      <a:pt x="4261783" y="555589"/>
                      <a:pt x="4273235" y="561315"/>
                    </a:cubicBezTo>
                    <a:cubicBezTo>
                      <a:pt x="4286999" y="568197"/>
                      <a:pt x="4303574" y="566637"/>
                      <a:pt x="4318503" y="570369"/>
                    </a:cubicBezTo>
                    <a:cubicBezTo>
                      <a:pt x="4327761" y="572684"/>
                      <a:pt x="4336610" y="576404"/>
                      <a:pt x="4345663" y="579422"/>
                    </a:cubicBezTo>
                    <a:cubicBezTo>
                      <a:pt x="4388752" y="608149"/>
                      <a:pt x="4355891" y="590639"/>
                      <a:pt x="4409037" y="606583"/>
                    </a:cubicBezTo>
                    <a:cubicBezTo>
                      <a:pt x="4427318" y="612068"/>
                      <a:pt x="4463358" y="624690"/>
                      <a:pt x="4463358" y="624690"/>
                    </a:cubicBezTo>
                    <a:cubicBezTo>
                      <a:pt x="4469394" y="633743"/>
                      <a:pt x="4484104" y="641294"/>
                      <a:pt x="4481465" y="651850"/>
                    </a:cubicBezTo>
                    <a:cubicBezTo>
                      <a:pt x="4479151" y="661108"/>
                      <a:pt x="4463718" y="659334"/>
                      <a:pt x="4454305" y="660903"/>
                    </a:cubicBezTo>
                    <a:cubicBezTo>
                      <a:pt x="4427349" y="665396"/>
                      <a:pt x="4400124" y="668744"/>
                      <a:pt x="4372823" y="669957"/>
                    </a:cubicBezTo>
                    <a:cubicBezTo>
                      <a:pt x="4264247" y="674783"/>
                      <a:pt x="4155540" y="675992"/>
                      <a:pt x="4046899" y="679010"/>
                    </a:cubicBezTo>
                    <a:cubicBezTo>
                      <a:pt x="4029110" y="705695"/>
                      <a:pt x="4016403" y="706647"/>
                      <a:pt x="4046899" y="733331"/>
                    </a:cubicBezTo>
                    <a:cubicBezTo>
                      <a:pt x="4063276" y="747661"/>
                      <a:pt x="4101219" y="769545"/>
                      <a:pt x="4101219" y="769545"/>
                    </a:cubicBezTo>
                    <a:cubicBezTo>
                      <a:pt x="4107255" y="778598"/>
                      <a:pt x="4117537" y="785972"/>
                      <a:pt x="4119326" y="796705"/>
                    </a:cubicBezTo>
                    <a:cubicBezTo>
                      <a:pt x="4124265" y="826336"/>
                      <a:pt x="4102317" y="827432"/>
                      <a:pt x="4083112" y="832919"/>
                    </a:cubicBezTo>
                    <a:cubicBezTo>
                      <a:pt x="4071148" y="836337"/>
                      <a:pt x="4058970" y="838955"/>
                      <a:pt x="4046899" y="841973"/>
                    </a:cubicBezTo>
                    <a:lnTo>
                      <a:pt x="3793402" y="832919"/>
                    </a:lnTo>
                    <a:cubicBezTo>
                      <a:pt x="3567164" y="824218"/>
                      <a:pt x="3645847" y="841300"/>
                      <a:pt x="3539905" y="814812"/>
                    </a:cubicBezTo>
                    <a:cubicBezTo>
                      <a:pt x="3530851" y="808776"/>
                      <a:pt x="3523606" y="797344"/>
                      <a:pt x="3512744" y="796705"/>
                    </a:cubicBezTo>
                    <a:cubicBezTo>
                      <a:pt x="3470460" y="794218"/>
                      <a:pt x="3427088" y="795486"/>
                      <a:pt x="3385996" y="805759"/>
                    </a:cubicBezTo>
                    <a:cubicBezTo>
                      <a:pt x="3375440" y="808398"/>
                      <a:pt x="3372755" y="823187"/>
                      <a:pt x="3367889" y="832919"/>
                    </a:cubicBezTo>
                    <a:cubicBezTo>
                      <a:pt x="3353197" y="862302"/>
                      <a:pt x="3367715" y="866645"/>
                      <a:pt x="3331675" y="887240"/>
                    </a:cubicBezTo>
                    <a:cubicBezTo>
                      <a:pt x="3320872" y="893413"/>
                      <a:pt x="3307379" y="892719"/>
                      <a:pt x="3295461" y="896294"/>
                    </a:cubicBezTo>
                    <a:cubicBezTo>
                      <a:pt x="3277180" y="901778"/>
                      <a:pt x="3241140" y="914400"/>
                      <a:pt x="3241140" y="914400"/>
                    </a:cubicBezTo>
                    <a:cubicBezTo>
                      <a:pt x="3232087" y="920436"/>
                      <a:pt x="3223923" y="928088"/>
                      <a:pt x="3213980" y="932507"/>
                    </a:cubicBezTo>
                    <a:cubicBezTo>
                      <a:pt x="3196539" y="940259"/>
                      <a:pt x="3159659" y="950614"/>
                      <a:pt x="3159659" y="950614"/>
                    </a:cubicBezTo>
                    <a:cubicBezTo>
                      <a:pt x="3096284" y="992864"/>
                      <a:pt x="3117409" y="968721"/>
                      <a:pt x="3087231" y="1013989"/>
                    </a:cubicBezTo>
                    <a:cubicBezTo>
                      <a:pt x="3084213" y="1041149"/>
                      <a:pt x="3082671" y="1068514"/>
                      <a:pt x="3078178" y="1095470"/>
                    </a:cubicBezTo>
                    <a:cubicBezTo>
                      <a:pt x="3076609" y="1104883"/>
                      <a:pt x="3069124" y="1113087"/>
                      <a:pt x="3069124" y="1122630"/>
                    </a:cubicBezTo>
                    <a:cubicBezTo>
                      <a:pt x="3069124" y="1143969"/>
                      <a:pt x="3057718" y="1179942"/>
                      <a:pt x="3078178" y="1186004"/>
                    </a:cubicBezTo>
                    <a:cubicBezTo>
                      <a:pt x="3153464" y="1208311"/>
                      <a:pt x="3235105" y="1192040"/>
                      <a:pt x="3313568" y="1195058"/>
                    </a:cubicBezTo>
                    <a:cubicBezTo>
                      <a:pt x="3323839" y="1225871"/>
                      <a:pt x="3330375" y="1230510"/>
                      <a:pt x="3313568" y="1267486"/>
                    </a:cubicBezTo>
                    <a:cubicBezTo>
                      <a:pt x="3304563" y="1287297"/>
                      <a:pt x="3277354" y="1321806"/>
                      <a:pt x="3277354" y="1321806"/>
                    </a:cubicBezTo>
                    <a:cubicBezTo>
                      <a:pt x="3283318" y="1339697"/>
                      <a:pt x="3288561" y="1363364"/>
                      <a:pt x="3304514" y="1376127"/>
                    </a:cubicBezTo>
                    <a:cubicBezTo>
                      <a:pt x="3311966" y="1382089"/>
                      <a:pt x="3322621" y="1382163"/>
                      <a:pt x="3331675" y="1385181"/>
                    </a:cubicBezTo>
                    <a:cubicBezTo>
                      <a:pt x="3353831" y="1451648"/>
                      <a:pt x="3336286" y="1426005"/>
                      <a:pt x="3376942" y="1466662"/>
                    </a:cubicBezTo>
                    <a:cubicBezTo>
                      <a:pt x="3373924" y="1496840"/>
                      <a:pt x="3376808" y="1528209"/>
                      <a:pt x="3367889" y="1557197"/>
                    </a:cubicBezTo>
                    <a:cubicBezTo>
                      <a:pt x="3364124" y="1569434"/>
                      <a:pt x="3347830" y="1573704"/>
                      <a:pt x="3340728" y="1584357"/>
                    </a:cubicBezTo>
                    <a:cubicBezTo>
                      <a:pt x="3335434" y="1592297"/>
                      <a:pt x="3334693" y="1602464"/>
                      <a:pt x="3331675" y="1611517"/>
                    </a:cubicBezTo>
                    <a:cubicBezTo>
                      <a:pt x="3334693" y="1620571"/>
                      <a:pt x="3333980" y="1631930"/>
                      <a:pt x="3340728" y="1638678"/>
                    </a:cubicBezTo>
                    <a:cubicBezTo>
                      <a:pt x="3356116" y="1654066"/>
                      <a:pt x="3379661" y="1659504"/>
                      <a:pt x="3395049" y="1674892"/>
                    </a:cubicBezTo>
                    <a:lnTo>
                      <a:pt x="3422209" y="1702052"/>
                    </a:lnTo>
                    <a:cubicBezTo>
                      <a:pt x="3419191" y="1732230"/>
                      <a:pt x="3425706" y="1764977"/>
                      <a:pt x="3413156" y="1792587"/>
                    </a:cubicBezTo>
                    <a:cubicBezTo>
                      <a:pt x="3408007" y="1803915"/>
                      <a:pt x="3389385" y="1801640"/>
                      <a:pt x="3376942" y="1801640"/>
                    </a:cubicBezTo>
                    <a:cubicBezTo>
                      <a:pt x="3355603" y="1801640"/>
                      <a:pt x="3334693" y="1795605"/>
                      <a:pt x="3313568" y="1792587"/>
                    </a:cubicBezTo>
                    <a:cubicBezTo>
                      <a:pt x="3263384" y="1759130"/>
                      <a:pt x="3303078" y="1793622"/>
                      <a:pt x="3277354" y="1747319"/>
                    </a:cubicBezTo>
                    <a:cubicBezTo>
                      <a:pt x="3266785" y="1728296"/>
                      <a:pt x="3241140" y="1692999"/>
                      <a:pt x="3241140" y="1692999"/>
                    </a:cubicBezTo>
                    <a:cubicBezTo>
                      <a:pt x="3220015" y="1696017"/>
                      <a:pt x="3189603" y="1684297"/>
                      <a:pt x="3177766" y="1702052"/>
                    </a:cubicBezTo>
                    <a:cubicBezTo>
                      <a:pt x="3168005" y="1716693"/>
                      <a:pt x="3197057" y="1731580"/>
                      <a:pt x="3204926" y="1747319"/>
                    </a:cubicBezTo>
                    <a:cubicBezTo>
                      <a:pt x="3209194" y="1755855"/>
                      <a:pt x="3210962" y="1765426"/>
                      <a:pt x="3213980" y="1774480"/>
                    </a:cubicBezTo>
                    <a:cubicBezTo>
                      <a:pt x="3210962" y="1789569"/>
                      <a:pt x="3208658" y="1804819"/>
                      <a:pt x="3204926" y="1819747"/>
                    </a:cubicBezTo>
                    <a:cubicBezTo>
                      <a:pt x="3202611" y="1829005"/>
                      <a:pt x="3192329" y="1838047"/>
                      <a:pt x="3195873" y="1846907"/>
                    </a:cubicBezTo>
                    <a:cubicBezTo>
                      <a:pt x="3199914" y="1857010"/>
                      <a:pt x="3212477" y="1862375"/>
                      <a:pt x="3223033" y="1865014"/>
                    </a:cubicBezTo>
                    <a:cubicBezTo>
                      <a:pt x="3249545" y="1871642"/>
                      <a:pt x="3277354" y="1871050"/>
                      <a:pt x="3304514" y="1874068"/>
                    </a:cubicBezTo>
                    <a:cubicBezTo>
                      <a:pt x="3313568" y="1880104"/>
                      <a:pt x="3321674" y="1887889"/>
                      <a:pt x="3331675" y="1892175"/>
                    </a:cubicBezTo>
                    <a:cubicBezTo>
                      <a:pt x="3343112" y="1897076"/>
                      <a:pt x="3355925" y="1897810"/>
                      <a:pt x="3367889" y="1901228"/>
                    </a:cubicBezTo>
                    <a:cubicBezTo>
                      <a:pt x="3377065" y="1903850"/>
                      <a:pt x="3385996" y="1907264"/>
                      <a:pt x="3395049" y="1910282"/>
                    </a:cubicBezTo>
                    <a:cubicBezTo>
                      <a:pt x="3404102" y="1919335"/>
                      <a:pt x="3411790" y="1930000"/>
                      <a:pt x="3422209" y="1937442"/>
                    </a:cubicBezTo>
                    <a:cubicBezTo>
                      <a:pt x="3433191" y="1945286"/>
                      <a:pt x="3448055" y="1946909"/>
                      <a:pt x="3458423" y="1955549"/>
                    </a:cubicBezTo>
                    <a:cubicBezTo>
                      <a:pt x="3474623" y="1969049"/>
                      <a:pt x="3479404" y="1991332"/>
                      <a:pt x="3485584" y="2009870"/>
                    </a:cubicBezTo>
                    <a:cubicBezTo>
                      <a:pt x="3482566" y="2034013"/>
                      <a:pt x="3485566" y="2059708"/>
                      <a:pt x="3476530" y="2082298"/>
                    </a:cubicBezTo>
                    <a:cubicBezTo>
                      <a:pt x="3472489" y="2092400"/>
                      <a:pt x="3457064" y="2092710"/>
                      <a:pt x="3449370" y="2100404"/>
                    </a:cubicBezTo>
                    <a:cubicBezTo>
                      <a:pt x="3441676" y="2108098"/>
                      <a:pt x="3437299" y="2118511"/>
                      <a:pt x="3431263" y="2127565"/>
                    </a:cubicBezTo>
                    <a:cubicBezTo>
                      <a:pt x="3440316" y="2145672"/>
                      <a:pt x="3446276" y="2165691"/>
                      <a:pt x="3458423" y="2181886"/>
                    </a:cubicBezTo>
                    <a:cubicBezTo>
                      <a:pt x="3470123" y="2197486"/>
                      <a:pt x="3495785" y="2203393"/>
                      <a:pt x="3512744" y="2209046"/>
                    </a:cubicBezTo>
                    <a:cubicBezTo>
                      <a:pt x="3592114" y="2288413"/>
                      <a:pt x="3491422" y="2191275"/>
                      <a:pt x="3567065" y="2254313"/>
                    </a:cubicBezTo>
                    <a:cubicBezTo>
                      <a:pt x="3576901" y="2262510"/>
                      <a:pt x="3585172" y="2272420"/>
                      <a:pt x="3594225" y="2281474"/>
                    </a:cubicBezTo>
                    <a:cubicBezTo>
                      <a:pt x="3597243" y="2290527"/>
                      <a:pt x="3603279" y="2299091"/>
                      <a:pt x="3603279" y="2308634"/>
                    </a:cubicBezTo>
                    <a:cubicBezTo>
                      <a:pt x="3603279" y="2350733"/>
                      <a:pt x="3575058" y="2338989"/>
                      <a:pt x="3539905" y="2344848"/>
                    </a:cubicBezTo>
                    <a:cubicBezTo>
                      <a:pt x="3539478" y="2345275"/>
                      <a:pt x="3465025" y="2404660"/>
                      <a:pt x="3521798" y="2417276"/>
                    </a:cubicBezTo>
                    <a:cubicBezTo>
                      <a:pt x="3598450" y="2434310"/>
                      <a:pt x="3678756" y="2422594"/>
                      <a:pt x="3757188" y="2426329"/>
                    </a:cubicBezTo>
                    <a:cubicBezTo>
                      <a:pt x="3805512" y="2428630"/>
                      <a:pt x="3853758" y="2432365"/>
                      <a:pt x="3902043" y="2435383"/>
                    </a:cubicBezTo>
                    <a:cubicBezTo>
                      <a:pt x="3892990" y="2438401"/>
                      <a:pt x="3883419" y="2440168"/>
                      <a:pt x="3874883" y="2444436"/>
                    </a:cubicBezTo>
                    <a:cubicBezTo>
                      <a:pt x="3855861" y="2453947"/>
                      <a:pt x="3833304" y="2473320"/>
                      <a:pt x="3820562" y="2489703"/>
                    </a:cubicBezTo>
                    <a:cubicBezTo>
                      <a:pt x="3807201" y="2506881"/>
                      <a:pt x="3784348" y="2544024"/>
                      <a:pt x="3784348" y="2544024"/>
                    </a:cubicBezTo>
                    <a:cubicBezTo>
                      <a:pt x="3787366" y="2556095"/>
                      <a:pt x="3781235" y="2577631"/>
                      <a:pt x="3793402" y="2580238"/>
                    </a:cubicBezTo>
                    <a:cubicBezTo>
                      <a:pt x="3920080" y="2607384"/>
                      <a:pt x="3878874" y="2582771"/>
                      <a:pt x="3938257" y="2553078"/>
                    </a:cubicBezTo>
                    <a:cubicBezTo>
                      <a:pt x="3946793" y="2548810"/>
                      <a:pt x="3956364" y="2547042"/>
                      <a:pt x="3965417" y="2544024"/>
                    </a:cubicBezTo>
                    <a:cubicBezTo>
                      <a:pt x="4001631" y="2550060"/>
                      <a:pt x="4038585" y="2552671"/>
                      <a:pt x="4074059" y="2562131"/>
                    </a:cubicBezTo>
                    <a:cubicBezTo>
                      <a:pt x="4084572" y="2564935"/>
                      <a:pt x="4091487" y="2575372"/>
                      <a:pt x="4101219" y="2580238"/>
                    </a:cubicBezTo>
                    <a:cubicBezTo>
                      <a:pt x="4129133" y="2594195"/>
                      <a:pt x="4175836" y="2595224"/>
                      <a:pt x="4200808" y="2598345"/>
                    </a:cubicBezTo>
                    <a:cubicBezTo>
                      <a:pt x="4206843" y="2616452"/>
                      <a:pt x="4215171" y="2633950"/>
                      <a:pt x="4218914" y="2652666"/>
                    </a:cubicBezTo>
                    <a:cubicBezTo>
                      <a:pt x="4220219" y="2659191"/>
                      <a:pt x="4229069" y="2713166"/>
                      <a:pt x="4237021" y="2725094"/>
                    </a:cubicBezTo>
                    <a:cubicBezTo>
                      <a:pt x="4256397" y="2754158"/>
                      <a:pt x="4262868" y="2751816"/>
                      <a:pt x="4291342" y="2761307"/>
                    </a:cubicBezTo>
                    <a:cubicBezTo>
                      <a:pt x="4307860" y="2786085"/>
                      <a:pt x="4308019" y="2793868"/>
                      <a:pt x="4336609" y="2806575"/>
                    </a:cubicBezTo>
                    <a:cubicBezTo>
                      <a:pt x="4354050" y="2814327"/>
                      <a:pt x="4390930" y="2824682"/>
                      <a:pt x="4390930" y="2824682"/>
                    </a:cubicBezTo>
                    <a:cubicBezTo>
                      <a:pt x="4484483" y="2821664"/>
                      <a:pt x="4578830" y="2828163"/>
                      <a:pt x="4671588" y="2815628"/>
                    </a:cubicBezTo>
                    <a:cubicBezTo>
                      <a:pt x="4693154" y="2812714"/>
                      <a:pt x="4725909" y="2779414"/>
                      <a:pt x="4725909" y="2779414"/>
                    </a:cubicBezTo>
                    <a:cubicBezTo>
                      <a:pt x="4747456" y="2714771"/>
                      <a:pt x="4733428" y="2740975"/>
                      <a:pt x="4762122" y="2697933"/>
                    </a:cubicBezTo>
                    <a:cubicBezTo>
                      <a:pt x="4765140" y="2685862"/>
                      <a:pt x="4768736" y="2673920"/>
                      <a:pt x="4771176" y="2661719"/>
                    </a:cubicBezTo>
                    <a:cubicBezTo>
                      <a:pt x="4775813" y="2638533"/>
                      <a:pt x="4777535" y="2603733"/>
                      <a:pt x="4789283" y="2580238"/>
                    </a:cubicBezTo>
                    <a:cubicBezTo>
                      <a:pt x="4794149" y="2570506"/>
                      <a:pt x="4801992" y="2562525"/>
                      <a:pt x="4807390" y="2553078"/>
                    </a:cubicBezTo>
                    <a:cubicBezTo>
                      <a:pt x="4814086" y="2541360"/>
                      <a:pt x="4816857" y="2527232"/>
                      <a:pt x="4825497" y="2516864"/>
                    </a:cubicBezTo>
                    <a:cubicBezTo>
                      <a:pt x="4832463" y="2508505"/>
                      <a:pt x="4843604" y="2504793"/>
                      <a:pt x="4852657" y="2498757"/>
                    </a:cubicBezTo>
                    <a:cubicBezTo>
                      <a:pt x="4937156" y="2504793"/>
                      <a:pt x="5022020" y="2506966"/>
                      <a:pt x="5106154" y="2516864"/>
                    </a:cubicBezTo>
                    <a:cubicBezTo>
                      <a:pt x="5125110" y="2519094"/>
                      <a:pt x="5160475" y="2534971"/>
                      <a:pt x="5160475" y="2534971"/>
                    </a:cubicBezTo>
                    <a:cubicBezTo>
                      <a:pt x="5208760" y="2607398"/>
                      <a:pt x="5145386" y="2519882"/>
                      <a:pt x="5205742" y="2580238"/>
                    </a:cubicBezTo>
                    <a:cubicBezTo>
                      <a:pt x="5216412" y="2590908"/>
                      <a:pt x="5221446" y="2606632"/>
                      <a:pt x="5232903" y="2616452"/>
                    </a:cubicBezTo>
                    <a:cubicBezTo>
                      <a:pt x="5243150" y="2625235"/>
                      <a:pt x="5257543" y="2627615"/>
                      <a:pt x="5269116" y="2634559"/>
                    </a:cubicBezTo>
                    <a:cubicBezTo>
                      <a:pt x="5287777" y="2645755"/>
                      <a:pt x="5305330" y="2658702"/>
                      <a:pt x="5323437" y="2670773"/>
                    </a:cubicBezTo>
                    <a:cubicBezTo>
                      <a:pt x="5332491" y="2676809"/>
                      <a:pt x="5342904" y="2681186"/>
                      <a:pt x="5350598" y="2688880"/>
                    </a:cubicBezTo>
                    <a:cubicBezTo>
                      <a:pt x="5429938" y="2768220"/>
                      <a:pt x="5329299" y="2671132"/>
                      <a:pt x="5404918" y="2734147"/>
                    </a:cubicBezTo>
                    <a:cubicBezTo>
                      <a:pt x="5414754" y="2742344"/>
                      <a:pt x="5422243" y="2753110"/>
                      <a:pt x="5432079" y="2761307"/>
                    </a:cubicBezTo>
                    <a:cubicBezTo>
                      <a:pt x="5455480" y="2780808"/>
                      <a:pt x="5459178" y="2779394"/>
                      <a:pt x="5486400" y="2788468"/>
                    </a:cubicBezTo>
                    <a:cubicBezTo>
                      <a:pt x="5492436" y="2797521"/>
                      <a:pt x="5495060" y="2810230"/>
                      <a:pt x="5504507" y="2815628"/>
                    </a:cubicBezTo>
                    <a:cubicBezTo>
                      <a:pt x="5517867" y="2823263"/>
                      <a:pt x="5534846" y="2820950"/>
                      <a:pt x="5549774" y="2824682"/>
                    </a:cubicBezTo>
                    <a:cubicBezTo>
                      <a:pt x="5559032" y="2826997"/>
                      <a:pt x="5567881" y="2830717"/>
                      <a:pt x="5576934" y="2833735"/>
                    </a:cubicBezTo>
                    <a:cubicBezTo>
                      <a:pt x="5700665" y="2830717"/>
                      <a:pt x="5824633" y="2832915"/>
                      <a:pt x="5948126" y="2824682"/>
                    </a:cubicBezTo>
                    <a:cubicBezTo>
                      <a:pt x="5961592" y="2823784"/>
                      <a:pt x="5971935" y="2811891"/>
                      <a:pt x="5984340" y="2806575"/>
                    </a:cubicBezTo>
                    <a:cubicBezTo>
                      <a:pt x="5993112" y="2802816"/>
                      <a:pt x="6002447" y="2800539"/>
                      <a:pt x="6011501" y="2797521"/>
                    </a:cubicBezTo>
                    <a:cubicBezTo>
                      <a:pt x="6028754" y="2771642"/>
                      <a:pt x="6057353" y="2724898"/>
                      <a:pt x="6083928" y="2716040"/>
                    </a:cubicBezTo>
                    <a:lnTo>
                      <a:pt x="6111089" y="2706987"/>
                    </a:lnTo>
                    <a:cubicBezTo>
                      <a:pt x="6120142" y="2700951"/>
                      <a:pt x="6128517" y="2693746"/>
                      <a:pt x="6138249" y="2688880"/>
                    </a:cubicBezTo>
                    <a:cubicBezTo>
                      <a:pt x="6146785" y="2684612"/>
                      <a:pt x="6157957" y="2685788"/>
                      <a:pt x="6165409" y="2679826"/>
                    </a:cubicBezTo>
                    <a:cubicBezTo>
                      <a:pt x="6173905" y="2673029"/>
                      <a:pt x="6176287" y="2660798"/>
                      <a:pt x="6183516" y="2652666"/>
                    </a:cubicBezTo>
                    <a:cubicBezTo>
                      <a:pt x="6224413" y="2606657"/>
                      <a:pt x="6227038" y="2600386"/>
                      <a:pt x="6274051" y="2580238"/>
                    </a:cubicBezTo>
                    <a:cubicBezTo>
                      <a:pt x="6282822" y="2576479"/>
                      <a:pt x="6291678" y="2571628"/>
                      <a:pt x="6301211" y="2571185"/>
                    </a:cubicBezTo>
                    <a:cubicBezTo>
                      <a:pt x="6421831" y="2565575"/>
                      <a:pt x="6542637" y="2565149"/>
                      <a:pt x="6663350" y="2562131"/>
                    </a:cubicBezTo>
                    <a:cubicBezTo>
                      <a:pt x="6725434" y="2541437"/>
                      <a:pt x="6648378" y="2565874"/>
                      <a:pt x="6735778" y="2544024"/>
                    </a:cubicBezTo>
                    <a:cubicBezTo>
                      <a:pt x="6745036" y="2541709"/>
                      <a:pt x="6753885" y="2537989"/>
                      <a:pt x="6762938" y="2534971"/>
                    </a:cubicBezTo>
                    <a:cubicBezTo>
                      <a:pt x="6771992" y="2528935"/>
                      <a:pt x="6779327" y="2518403"/>
                      <a:pt x="6790099" y="2516864"/>
                    </a:cubicBezTo>
                    <a:cubicBezTo>
                      <a:pt x="6837987" y="2510022"/>
                      <a:pt x="6832872" y="2545596"/>
                      <a:pt x="6844419" y="2580238"/>
                    </a:cubicBezTo>
                    <a:cubicBezTo>
                      <a:pt x="6841401" y="2601363"/>
                      <a:pt x="6839551" y="2622687"/>
                      <a:pt x="6835366" y="2643612"/>
                    </a:cubicBezTo>
                    <a:cubicBezTo>
                      <a:pt x="6833494" y="2652970"/>
                      <a:pt x="6832274" y="2663321"/>
                      <a:pt x="6826312" y="2670773"/>
                    </a:cubicBezTo>
                    <a:cubicBezTo>
                      <a:pt x="6819515" y="2679270"/>
                      <a:pt x="6808205" y="2682844"/>
                      <a:pt x="6799152" y="2688880"/>
                    </a:cubicBezTo>
                    <a:cubicBezTo>
                      <a:pt x="6793116" y="2697933"/>
                      <a:pt x="6785464" y="2706097"/>
                      <a:pt x="6781045" y="2716040"/>
                    </a:cubicBezTo>
                    <a:cubicBezTo>
                      <a:pt x="6773293" y="2733481"/>
                      <a:pt x="6762938" y="2770361"/>
                      <a:pt x="6762938" y="2770361"/>
                    </a:cubicBezTo>
                    <a:cubicBezTo>
                      <a:pt x="6759920" y="2842789"/>
                      <a:pt x="6761098" y="2915513"/>
                      <a:pt x="6753885" y="2987644"/>
                    </a:cubicBezTo>
                    <a:cubicBezTo>
                      <a:pt x="6751986" y="3006636"/>
                      <a:pt x="6741814" y="3023858"/>
                      <a:pt x="6735778" y="3041965"/>
                    </a:cubicBezTo>
                    <a:lnTo>
                      <a:pt x="6726724" y="3069125"/>
                    </a:lnTo>
                    <a:cubicBezTo>
                      <a:pt x="6732760" y="3144571"/>
                      <a:pt x="6736472" y="3220238"/>
                      <a:pt x="6744831" y="3295462"/>
                    </a:cubicBezTo>
                    <a:cubicBezTo>
                      <a:pt x="6747849" y="3322622"/>
                      <a:pt x="6749392" y="3349987"/>
                      <a:pt x="6753885" y="3376943"/>
                    </a:cubicBezTo>
                    <a:cubicBezTo>
                      <a:pt x="6755454" y="3386356"/>
                      <a:pt x="6759920" y="3395050"/>
                      <a:pt x="6762938" y="3404103"/>
                    </a:cubicBezTo>
                    <a:cubicBezTo>
                      <a:pt x="6759920" y="3461442"/>
                      <a:pt x="6760726" y="3519110"/>
                      <a:pt x="6753885" y="3576119"/>
                    </a:cubicBezTo>
                    <a:cubicBezTo>
                      <a:pt x="6746509" y="3637586"/>
                      <a:pt x="6738286" y="3616370"/>
                      <a:pt x="6717671" y="3657600"/>
                    </a:cubicBezTo>
                    <a:cubicBezTo>
                      <a:pt x="6680188" y="3732565"/>
                      <a:pt x="6742401" y="3634086"/>
                      <a:pt x="6690510" y="3711921"/>
                    </a:cubicBezTo>
                    <a:cubicBezTo>
                      <a:pt x="6687492" y="3723992"/>
                      <a:pt x="6685032" y="3736217"/>
                      <a:pt x="6681457" y="3748135"/>
                    </a:cubicBezTo>
                    <a:cubicBezTo>
                      <a:pt x="6675973" y="3766417"/>
                      <a:pt x="6667979" y="3783939"/>
                      <a:pt x="6663350" y="3802456"/>
                    </a:cubicBezTo>
                    <a:cubicBezTo>
                      <a:pt x="6660332" y="3814527"/>
                      <a:pt x="6659198" y="3827233"/>
                      <a:pt x="6654297" y="3838670"/>
                    </a:cubicBezTo>
                    <a:cubicBezTo>
                      <a:pt x="6650011" y="3848671"/>
                      <a:pt x="6641056" y="3856098"/>
                      <a:pt x="6636190" y="3865830"/>
                    </a:cubicBezTo>
                    <a:cubicBezTo>
                      <a:pt x="6598707" y="3940795"/>
                      <a:pt x="6660920" y="3842316"/>
                      <a:pt x="6609029" y="3920151"/>
                    </a:cubicBezTo>
                    <a:lnTo>
                      <a:pt x="6554709" y="4083113"/>
                    </a:lnTo>
                    <a:lnTo>
                      <a:pt x="6536602" y="4137434"/>
                    </a:lnTo>
                    <a:cubicBezTo>
                      <a:pt x="6533584" y="4146488"/>
                      <a:pt x="6532842" y="4156654"/>
                      <a:pt x="6527548" y="4164595"/>
                    </a:cubicBezTo>
                    <a:lnTo>
                      <a:pt x="6509441" y="4191755"/>
                    </a:lnTo>
                    <a:cubicBezTo>
                      <a:pt x="6506539" y="4203364"/>
                      <a:pt x="6497831" y="4242136"/>
                      <a:pt x="6491334" y="4255129"/>
                    </a:cubicBezTo>
                    <a:cubicBezTo>
                      <a:pt x="6486468" y="4264861"/>
                      <a:pt x="6479263" y="4273236"/>
                      <a:pt x="6473227" y="4282290"/>
                    </a:cubicBezTo>
                    <a:cubicBezTo>
                      <a:pt x="6440211" y="4381343"/>
                      <a:pt x="6495514" y="4233954"/>
                      <a:pt x="6437013" y="4327557"/>
                    </a:cubicBezTo>
                    <a:cubicBezTo>
                      <a:pt x="6426897" y="4343742"/>
                      <a:pt x="6424943" y="4363771"/>
                      <a:pt x="6418907" y="4381878"/>
                    </a:cubicBezTo>
                    <a:cubicBezTo>
                      <a:pt x="6418903" y="4381891"/>
                      <a:pt x="6400803" y="4436186"/>
                      <a:pt x="6400800" y="4436199"/>
                    </a:cubicBezTo>
                    <a:cubicBezTo>
                      <a:pt x="6397782" y="4451288"/>
                      <a:pt x="6394276" y="4466288"/>
                      <a:pt x="6391746" y="4481466"/>
                    </a:cubicBezTo>
                    <a:cubicBezTo>
                      <a:pt x="6388238" y="4502515"/>
                      <a:pt x="6386878" y="4523915"/>
                      <a:pt x="6382693" y="4544840"/>
                    </a:cubicBezTo>
                    <a:cubicBezTo>
                      <a:pt x="6380821" y="4554198"/>
                      <a:pt x="6375954" y="4562742"/>
                      <a:pt x="6373639" y="4572000"/>
                    </a:cubicBezTo>
                    <a:cubicBezTo>
                      <a:pt x="6359273" y="4629464"/>
                      <a:pt x="6369018" y="4622080"/>
                      <a:pt x="6346479" y="4689696"/>
                    </a:cubicBezTo>
                    <a:lnTo>
                      <a:pt x="6319318" y="4771177"/>
                    </a:lnTo>
                    <a:cubicBezTo>
                      <a:pt x="6316300" y="4780230"/>
                      <a:pt x="6312580" y="4789079"/>
                      <a:pt x="6310265" y="4798337"/>
                    </a:cubicBezTo>
                    <a:cubicBezTo>
                      <a:pt x="6307247" y="4810408"/>
                      <a:pt x="6306112" y="4823114"/>
                      <a:pt x="6301211" y="4834551"/>
                    </a:cubicBezTo>
                    <a:cubicBezTo>
                      <a:pt x="6296925" y="4844552"/>
                      <a:pt x="6287971" y="4851979"/>
                      <a:pt x="6283105" y="4861711"/>
                    </a:cubicBezTo>
                    <a:cubicBezTo>
                      <a:pt x="6245627" y="4936668"/>
                      <a:pt x="6307829" y="4838206"/>
                      <a:pt x="6255944" y="4916032"/>
                    </a:cubicBezTo>
                    <a:cubicBezTo>
                      <a:pt x="6245787" y="4946506"/>
                      <a:pt x="6246686" y="4948078"/>
                      <a:pt x="6228784" y="4979406"/>
                    </a:cubicBezTo>
                    <a:cubicBezTo>
                      <a:pt x="6223385" y="4988853"/>
                      <a:pt x="6215543" y="4996835"/>
                      <a:pt x="6210677" y="5006567"/>
                    </a:cubicBezTo>
                    <a:cubicBezTo>
                      <a:pt x="6195951" y="5036019"/>
                      <a:pt x="6209461" y="5034943"/>
                      <a:pt x="6183516" y="5060888"/>
                    </a:cubicBezTo>
                    <a:cubicBezTo>
                      <a:pt x="6175822" y="5068582"/>
                      <a:pt x="6165409" y="5072959"/>
                      <a:pt x="6156356" y="5078995"/>
                    </a:cubicBezTo>
                    <a:cubicBezTo>
                      <a:pt x="6150320" y="5088048"/>
                      <a:pt x="6145215" y="5097796"/>
                      <a:pt x="6138249" y="5106155"/>
                    </a:cubicBezTo>
                    <a:cubicBezTo>
                      <a:pt x="6130052" y="5115991"/>
                      <a:pt x="6121742" y="5126213"/>
                      <a:pt x="6111089" y="5133315"/>
                    </a:cubicBezTo>
                    <a:cubicBezTo>
                      <a:pt x="6091764" y="5146199"/>
                      <a:pt x="6014577" y="5151037"/>
                      <a:pt x="6011501" y="5151422"/>
                    </a:cubicBezTo>
                    <a:cubicBezTo>
                      <a:pt x="5845488" y="5206760"/>
                      <a:pt x="5976260" y="5169040"/>
                      <a:pt x="5604095" y="5178583"/>
                    </a:cubicBezTo>
                    <a:cubicBezTo>
                      <a:pt x="5570649" y="5189731"/>
                      <a:pt x="5555168" y="5196690"/>
                      <a:pt x="5513560" y="5196690"/>
                    </a:cubicBezTo>
                    <a:cubicBezTo>
                      <a:pt x="5501117" y="5196690"/>
                      <a:pt x="5489417" y="5190654"/>
                      <a:pt x="5477346" y="5187636"/>
                    </a:cubicBezTo>
                    <a:cubicBezTo>
                      <a:pt x="5470035" y="5180325"/>
                      <a:pt x="5437431" y="5144170"/>
                      <a:pt x="5423025" y="5142369"/>
                    </a:cubicBezTo>
                    <a:cubicBezTo>
                      <a:pt x="5407756" y="5140460"/>
                      <a:pt x="5392847" y="5148404"/>
                      <a:pt x="5377758" y="5151422"/>
                    </a:cubicBezTo>
                    <a:cubicBezTo>
                      <a:pt x="5366813" y="5158719"/>
                      <a:pt x="5339734" y="5180213"/>
                      <a:pt x="5323437" y="5178583"/>
                    </a:cubicBezTo>
                    <a:cubicBezTo>
                      <a:pt x="5301576" y="5176397"/>
                      <a:pt x="5281188" y="5166512"/>
                      <a:pt x="5260063" y="5160476"/>
                    </a:cubicBezTo>
                    <a:cubicBezTo>
                      <a:pt x="5254027" y="5148405"/>
                      <a:pt x="5248652" y="5135980"/>
                      <a:pt x="5241956" y="5124262"/>
                    </a:cubicBezTo>
                    <a:cubicBezTo>
                      <a:pt x="5236557" y="5114815"/>
                      <a:pt x="5228715" y="5106833"/>
                      <a:pt x="5223849" y="5097101"/>
                    </a:cubicBezTo>
                    <a:cubicBezTo>
                      <a:pt x="5219581" y="5088565"/>
                      <a:pt x="5219064" y="5078477"/>
                      <a:pt x="5214796" y="5069941"/>
                    </a:cubicBezTo>
                    <a:cubicBezTo>
                      <a:pt x="5202182" y="5044712"/>
                      <a:pt x="5170614" y="5008740"/>
                      <a:pt x="5142368" y="5006567"/>
                    </a:cubicBezTo>
                    <a:lnTo>
                      <a:pt x="5024673" y="4997513"/>
                    </a:lnTo>
                    <a:cubicBezTo>
                      <a:pt x="5018637" y="4988460"/>
                      <a:pt x="5014260" y="4978047"/>
                      <a:pt x="5006566" y="4970353"/>
                    </a:cubicBezTo>
                    <a:cubicBezTo>
                      <a:pt x="4998872" y="4962659"/>
                      <a:pt x="4986372" y="4960605"/>
                      <a:pt x="4979406" y="4952246"/>
                    </a:cubicBezTo>
                    <a:cubicBezTo>
                      <a:pt x="4970766" y="4941878"/>
                      <a:pt x="4970842" y="4925575"/>
                      <a:pt x="4961299" y="4916032"/>
                    </a:cubicBezTo>
                    <a:cubicBezTo>
                      <a:pt x="4951756" y="4906489"/>
                      <a:pt x="4936803" y="4904621"/>
                      <a:pt x="4925085" y="4897925"/>
                    </a:cubicBezTo>
                    <a:cubicBezTo>
                      <a:pt x="4915638" y="4892526"/>
                      <a:pt x="4906978" y="4885854"/>
                      <a:pt x="4897924" y="4879818"/>
                    </a:cubicBezTo>
                    <a:cubicBezTo>
                      <a:pt x="4885853" y="4882836"/>
                      <a:pt x="4864508" y="4876748"/>
                      <a:pt x="4861710" y="4888872"/>
                    </a:cubicBezTo>
                    <a:cubicBezTo>
                      <a:pt x="4840845" y="4979289"/>
                      <a:pt x="4855985" y="4982733"/>
                      <a:pt x="4897924" y="5024674"/>
                    </a:cubicBezTo>
                    <a:cubicBezTo>
                      <a:pt x="4837860" y="5039689"/>
                      <a:pt x="4815424" y="5047514"/>
                      <a:pt x="4734962" y="5042781"/>
                    </a:cubicBezTo>
                    <a:cubicBezTo>
                      <a:pt x="4724100" y="5042142"/>
                      <a:pt x="4716855" y="5030710"/>
                      <a:pt x="4707802" y="5024674"/>
                    </a:cubicBezTo>
                    <a:cubicBezTo>
                      <a:pt x="4698748" y="5027692"/>
                      <a:pt x="4687389" y="5026979"/>
                      <a:pt x="4680641" y="5033727"/>
                    </a:cubicBezTo>
                    <a:cubicBezTo>
                      <a:pt x="4612179" y="5102188"/>
                      <a:pt x="4674610" y="5070608"/>
                      <a:pt x="4617267" y="5115208"/>
                    </a:cubicBezTo>
                    <a:cubicBezTo>
                      <a:pt x="4560349" y="5159478"/>
                      <a:pt x="4574993" y="5144056"/>
                      <a:pt x="4517679" y="5169529"/>
                    </a:cubicBezTo>
                    <a:cubicBezTo>
                      <a:pt x="4505346" y="5175010"/>
                      <a:pt x="4494102" y="5182897"/>
                      <a:pt x="4481465" y="5187636"/>
                    </a:cubicBezTo>
                    <a:cubicBezTo>
                      <a:pt x="4466848" y="5193118"/>
                      <a:pt x="4412283" y="5203283"/>
                      <a:pt x="4399984" y="5205743"/>
                    </a:cubicBezTo>
                    <a:cubicBezTo>
                      <a:pt x="4390930" y="5211779"/>
                      <a:pt x="4382555" y="5218984"/>
                      <a:pt x="4372823" y="5223850"/>
                    </a:cubicBezTo>
                    <a:cubicBezTo>
                      <a:pt x="4338729" y="5240897"/>
                      <a:pt x="4325922" y="5242365"/>
                      <a:pt x="4291342" y="5251010"/>
                    </a:cubicBezTo>
                    <a:cubicBezTo>
                      <a:pt x="4279271" y="5257046"/>
                      <a:pt x="4267533" y="5263800"/>
                      <a:pt x="4255128" y="5269117"/>
                    </a:cubicBezTo>
                    <a:cubicBezTo>
                      <a:pt x="4231455" y="5279263"/>
                      <a:pt x="4217288" y="5279564"/>
                      <a:pt x="4191754" y="5287224"/>
                    </a:cubicBezTo>
                    <a:cubicBezTo>
                      <a:pt x="4173472" y="5292708"/>
                      <a:pt x="4155540" y="5299295"/>
                      <a:pt x="4137433" y="5305331"/>
                    </a:cubicBezTo>
                    <a:lnTo>
                      <a:pt x="4110273" y="5314385"/>
                    </a:lnTo>
                    <a:lnTo>
                      <a:pt x="4083112" y="5323438"/>
                    </a:lnTo>
                    <a:cubicBezTo>
                      <a:pt x="4031809" y="5320420"/>
                      <a:pt x="3979176" y="5326378"/>
                      <a:pt x="3929204" y="5314385"/>
                    </a:cubicBezTo>
                    <a:cubicBezTo>
                      <a:pt x="3901520" y="5307741"/>
                      <a:pt x="3883785" y="5278119"/>
                      <a:pt x="3856776" y="5269117"/>
                    </a:cubicBezTo>
                    <a:lnTo>
                      <a:pt x="3829615" y="5260064"/>
                    </a:lnTo>
                    <a:cubicBezTo>
                      <a:pt x="3823580" y="5251010"/>
                      <a:pt x="3820363" y="5239227"/>
                      <a:pt x="3811509" y="5232903"/>
                    </a:cubicBezTo>
                    <a:cubicBezTo>
                      <a:pt x="3798285" y="5223457"/>
                      <a:pt x="3780777" y="5222065"/>
                      <a:pt x="3766241" y="5214797"/>
                    </a:cubicBezTo>
                    <a:cubicBezTo>
                      <a:pt x="3756509" y="5209931"/>
                      <a:pt x="3748528" y="5202088"/>
                      <a:pt x="3739081" y="5196690"/>
                    </a:cubicBezTo>
                    <a:cubicBezTo>
                      <a:pt x="3727363" y="5189994"/>
                      <a:pt x="3714585" y="5185279"/>
                      <a:pt x="3702867" y="5178583"/>
                    </a:cubicBezTo>
                    <a:cubicBezTo>
                      <a:pt x="3693420" y="5173185"/>
                      <a:pt x="3684066" y="5167442"/>
                      <a:pt x="3675707" y="5160476"/>
                    </a:cubicBezTo>
                    <a:cubicBezTo>
                      <a:pt x="3640320" y="5130987"/>
                      <a:pt x="3647026" y="5118221"/>
                      <a:pt x="3594225" y="5097101"/>
                    </a:cubicBezTo>
                    <a:cubicBezTo>
                      <a:pt x="3579136" y="5091066"/>
                      <a:pt x="3563809" y="5085595"/>
                      <a:pt x="3548958" y="5078995"/>
                    </a:cubicBezTo>
                    <a:cubicBezTo>
                      <a:pt x="3515650" y="5064192"/>
                      <a:pt x="3517457" y="5059802"/>
                      <a:pt x="3485584" y="5051834"/>
                    </a:cubicBezTo>
                    <a:cubicBezTo>
                      <a:pt x="3470655" y="5048102"/>
                      <a:pt x="3455245" y="5046513"/>
                      <a:pt x="3440316" y="5042781"/>
                    </a:cubicBezTo>
                    <a:cubicBezTo>
                      <a:pt x="3431058" y="5040466"/>
                      <a:pt x="3422414" y="5036042"/>
                      <a:pt x="3413156" y="5033727"/>
                    </a:cubicBezTo>
                    <a:lnTo>
                      <a:pt x="3340728" y="5015620"/>
                    </a:lnTo>
                    <a:cubicBezTo>
                      <a:pt x="3223033" y="5018638"/>
                      <a:pt x="3105243" y="5019074"/>
                      <a:pt x="2987643" y="5024674"/>
                    </a:cubicBezTo>
                    <a:cubicBezTo>
                      <a:pt x="2978111" y="5025128"/>
                      <a:pt x="2969019" y="5029459"/>
                      <a:pt x="2960483" y="5033727"/>
                    </a:cubicBezTo>
                    <a:cubicBezTo>
                      <a:pt x="2950751" y="5038593"/>
                      <a:pt x="2942376" y="5045798"/>
                      <a:pt x="2933322" y="5051834"/>
                    </a:cubicBezTo>
                    <a:cubicBezTo>
                      <a:pt x="2924269" y="5045798"/>
                      <a:pt x="2914521" y="5040693"/>
                      <a:pt x="2906162" y="5033727"/>
                    </a:cubicBezTo>
                    <a:cubicBezTo>
                      <a:pt x="2896326" y="5025530"/>
                      <a:pt x="2891557" y="5009078"/>
                      <a:pt x="2879002" y="5006567"/>
                    </a:cubicBezTo>
                    <a:cubicBezTo>
                      <a:pt x="2858077" y="5002382"/>
                      <a:pt x="2836752" y="5012602"/>
                      <a:pt x="2815627" y="5015620"/>
                    </a:cubicBezTo>
                    <a:cubicBezTo>
                      <a:pt x="2803556" y="5033727"/>
                      <a:pt x="2786294" y="5049296"/>
                      <a:pt x="2779413" y="5069941"/>
                    </a:cubicBezTo>
                    <a:lnTo>
                      <a:pt x="2752253" y="5151422"/>
                    </a:lnTo>
                    <a:cubicBezTo>
                      <a:pt x="2749235" y="5160476"/>
                      <a:pt x="2748494" y="5170643"/>
                      <a:pt x="2743200" y="5178583"/>
                    </a:cubicBezTo>
                    <a:cubicBezTo>
                      <a:pt x="2737164" y="5187636"/>
                      <a:pt x="2729959" y="5196011"/>
                      <a:pt x="2725093" y="5205743"/>
                    </a:cubicBezTo>
                    <a:cubicBezTo>
                      <a:pt x="2720825" y="5214279"/>
                      <a:pt x="2720674" y="5224561"/>
                      <a:pt x="2716039" y="5232903"/>
                    </a:cubicBezTo>
                    <a:cubicBezTo>
                      <a:pt x="2695146" y="5270510"/>
                      <a:pt x="2687254" y="5288036"/>
                      <a:pt x="2652665" y="5305331"/>
                    </a:cubicBezTo>
                    <a:cubicBezTo>
                      <a:pt x="2644129" y="5309599"/>
                      <a:pt x="2634558" y="5311367"/>
                      <a:pt x="2625505" y="5314385"/>
                    </a:cubicBezTo>
                    <a:cubicBezTo>
                      <a:pt x="2565148" y="5311367"/>
                      <a:pt x="2504469" y="5312258"/>
                      <a:pt x="2444435" y="5305331"/>
                    </a:cubicBezTo>
                    <a:cubicBezTo>
                      <a:pt x="2256210" y="5283612"/>
                      <a:pt x="2470645" y="5293556"/>
                      <a:pt x="2362954" y="5278171"/>
                    </a:cubicBezTo>
                    <a:cubicBezTo>
                      <a:pt x="2263606" y="5263977"/>
                      <a:pt x="2320845" y="5270889"/>
                      <a:pt x="2190938" y="5260064"/>
                    </a:cubicBezTo>
                    <a:cubicBezTo>
                      <a:pt x="2160415" y="5214278"/>
                      <a:pt x="2189401" y="5245714"/>
                      <a:pt x="2145671" y="5223850"/>
                    </a:cubicBezTo>
                    <a:cubicBezTo>
                      <a:pt x="2135939" y="5218984"/>
                      <a:pt x="2128453" y="5210162"/>
                      <a:pt x="2118510" y="5205743"/>
                    </a:cubicBezTo>
                    <a:cubicBezTo>
                      <a:pt x="2038309" y="5170098"/>
                      <a:pt x="1983674" y="5183610"/>
                      <a:pt x="1883120" y="5178583"/>
                    </a:cubicBezTo>
                    <a:cubicBezTo>
                      <a:pt x="1867160" y="5176987"/>
                      <a:pt x="1786334" y="5173317"/>
                      <a:pt x="1756372" y="5160476"/>
                    </a:cubicBezTo>
                    <a:cubicBezTo>
                      <a:pt x="1737907" y="5152562"/>
                      <a:pt x="1714137" y="5129712"/>
                      <a:pt x="1702051" y="5115208"/>
                    </a:cubicBezTo>
                    <a:cubicBezTo>
                      <a:pt x="1695085" y="5106849"/>
                      <a:pt x="1691638" y="5095742"/>
                      <a:pt x="1683944" y="5088048"/>
                    </a:cubicBezTo>
                    <a:cubicBezTo>
                      <a:pt x="1676250" y="5080354"/>
                      <a:pt x="1665143" y="5076907"/>
                      <a:pt x="1656784" y="5069941"/>
                    </a:cubicBezTo>
                    <a:cubicBezTo>
                      <a:pt x="1633754" y="5050749"/>
                      <a:pt x="1630227" y="5036573"/>
                      <a:pt x="1602463" y="5024674"/>
                    </a:cubicBezTo>
                    <a:cubicBezTo>
                      <a:pt x="1591026" y="5019772"/>
                      <a:pt x="1578320" y="5018638"/>
                      <a:pt x="1566249" y="5015620"/>
                    </a:cubicBezTo>
                    <a:cubicBezTo>
                      <a:pt x="1557196" y="5006567"/>
                      <a:pt x="1549742" y="4995562"/>
                      <a:pt x="1539089" y="4988460"/>
                    </a:cubicBezTo>
                    <a:cubicBezTo>
                      <a:pt x="1531148" y="4983166"/>
                      <a:pt x="1519260" y="4985516"/>
                      <a:pt x="1511928" y="4979406"/>
                    </a:cubicBezTo>
                    <a:cubicBezTo>
                      <a:pt x="1446154" y="4924595"/>
                      <a:pt x="1519883" y="4954899"/>
                      <a:pt x="1457608" y="4934139"/>
                    </a:cubicBezTo>
                    <a:cubicBezTo>
                      <a:pt x="1448554" y="4925086"/>
                      <a:pt x="1440866" y="4914421"/>
                      <a:pt x="1430447" y="4906979"/>
                    </a:cubicBezTo>
                    <a:cubicBezTo>
                      <a:pt x="1419465" y="4899135"/>
                      <a:pt x="1406638" y="4894189"/>
                      <a:pt x="1394233" y="4888872"/>
                    </a:cubicBezTo>
                    <a:cubicBezTo>
                      <a:pt x="1379127" y="4882398"/>
                      <a:pt x="1345223" y="4873638"/>
                      <a:pt x="1330859" y="4870765"/>
                    </a:cubicBezTo>
                    <a:cubicBezTo>
                      <a:pt x="1312859" y="4867165"/>
                      <a:pt x="1294538" y="4865311"/>
                      <a:pt x="1276538" y="4861711"/>
                    </a:cubicBezTo>
                    <a:cubicBezTo>
                      <a:pt x="1242323" y="4854868"/>
                      <a:pt x="1220659" y="4846103"/>
                      <a:pt x="1186004" y="4834551"/>
                    </a:cubicBezTo>
                    <a:lnTo>
                      <a:pt x="1158843" y="4825498"/>
                    </a:lnTo>
                    <a:cubicBezTo>
                      <a:pt x="1155825" y="4816444"/>
                      <a:pt x="1149790" y="4807880"/>
                      <a:pt x="1149790" y="4798337"/>
                    </a:cubicBezTo>
                    <a:cubicBezTo>
                      <a:pt x="1149790" y="4762504"/>
                      <a:pt x="1180436" y="4752586"/>
                      <a:pt x="1140736" y="4716856"/>
                    </a:cubicBezTo>
                    <a:cubicBezTo>
                      <a:pt x="1120673" y="4698799"/>
                      <a:pt x="1092451" y="4692713"/>
                      <a:pt x="1068309" y="4680642"/>
                    </a:cubicBezTo>
                    <a:cubicBezTo>
                      <a:pt x="1056238" y="4674606"/>
                      <a:pt x="1045408" y="4664754"/>
                      <a:pt x="1032095" y="4662535"/>
                    </a:cubicBezTo>
                    <a:cubicBezTo>
                      <a:pt x="962595" y="4650952"/>
                      <a:pt x="995774" y="4657082"/>
                      <a:pt x="932507" y="4644428"/>
                    </a:cubicBezTo>
                    <a:cubicBezTo>
                      <a:pt x="869133" y="4647446"/>
                      <a:pt x="805274" y="4645097"/>
                      <a:pt x="742384" y="4653482"/>
                    </a:cubicBezTo>
                    <a:cubicBezTo>
                      <a:pt x="604589" y="4671855"/>
                      <a:pt x="702204" y="4669409"/>
                      <a:pt x="633742" y="4698749"/>
                    </a:cubicBezTo>
                    <a:cubicBezTo>
                      <a:pt x="622305" y="4703650"/>
                      <a:pt x="609599" y="4704784"/>
                      <a:pt x="597528" y="4707802"/>
                    </a:cubicBezTo>
                    <a:cubicBezTo>
                      <a:pt x="588475" y="4719873"/>
                      <a:pt x="581960" y="4734356"/>
                      <a:pt x="570368" y="4744016"/>
                    </a:cubicBezTo>
                    <a:cubicBezTo>
                      <a:pt x="563037" y="4750125"/>
                      <a:pt x="551929" y="4749194"/>
                      <a:pt x="543208" y="4753070"/>
                    </a:cubicBezTo>
                    <a:cubicBezTo>
                      <a:pt x="524709" y="4761292"/>
                      <a:pt x="506584" y="4770399"/>
                      <a:pt x="488887" y="4780230"/>
                    </a:cubicBezTo>
                    <a:cubicBezTo>
                      <a:pt x="479375" y="4785514"/>
                      <a:pt x="471458" y="4793471"/>
                      <a:pt x="461726" y="4798337"/>
                    </a:cubicBezTo>
                    <a:cubicBezTo>
                      <a:pt x="435142" y="4811629"/>
                      <a:pt x="406829" y="4821259"/>
                      <a:pt x="380245" y="4834551"/>
                    </a:cubicBezTo>
                    <a:cubicBezTo>
                      <a:pt x="338548" y="4855400"/>
                      <a:pt x="361050" y="4862980"/>
                      <a:pt x="298764" y="4870765"/>
                    </a:cubicBezTo>
                    <a:cubicBezTo>
                      <a:pt x="184306" y="4885071"/>
                      <a:pt x="250605" y="4878084"/>
                      <a:pt x="99588" y="4888872"/>
                    </a:cubicBezTo>
                    <a:cubicBezTo>
                      <a:pt x="82035" y="4906424"/>
                      <a:pt x="64825" y="4920083"/>
                      <a:pt x="54320" y="4943193"/>
                    </a:cubicBezTo>
                    <a:cubicBezTo>
                      <a:pt x="43651" y="4966666"/>
                      <a:pt x="35313" y="4991159"/>
                      <a:pt x="27160" y="5015620"/>
                    </a:cubicBezTo>
                    <a:cubicBezTo>
                      <a:pt x="23225" y="5027424"/>
                      <a:pt x="23008" y="5040397"/>
                      <a:pt x="18107" y="5051834"/>
                    </a:cubicBezTo>
                    <a:cubicBezTo>
                      <a:pt x="13821" y="5061835"/>
                      <a:pt x="6036" y="5069941"/>
                      <a:pt x="0" y="5078995"/>
                    </a:cubicBezTo>
                    <a:lnTo>
                      <a:pt x="18107" y="5133315"/>
                    </a:lnTo>
                    <a:lnTo>
                      <a:pt x="27160" y="5160476"/>
                    </a:lnTo>
                    <a:cubicBezTo>
                      <a:pt x="30178" y="5184618"/>
                      <a:pt x="34539" y="5208630"/>
                      <a:pt x="36213" y="5232903"/>
                    </a:cubicBezTo>
                    <a:cubicBezTo>
                      <a:pt x="40578" y="5296199"/>
                      <a:pt x="22147" y="5363942"/>
                      <a:pt x="45267" y="5423026"/>
                    </a:cubicBezTo>
                    <a:cubicBezTo>
                      <a:pt x="54335" y="5446201"/>
                      <a:pt x="92819" y="5440455"/>
                      <a:pt x="117695" y="5441133"/>
                    </a:cubicBezTo>
                    <a:cubicBezTo>
                      <a:pt x="425413" y="5449525"/>
                      <a:pt x="733330" y="5447169"/>
                      <a:pt x="1041148" y="5450187"/>
                    </a:cubicBezTo>
                    <a:cubicBezTo>
                      <a:pt x="1474965" y="5536950"/>
                      <a:pt x="1100908" y="5468559"/>
                      <a:pt x="2181885" y="5459240"/>
                    </a:cubicBezTo>
                    <a:cubicBezTo>
                      <a:pt x="2233188" y="5456222"/>
                      <a:pt x="2284657" y="5455301"/>
                      <a:pt x="2335794" y="5450187"/>
                    </a:cubicBezTo>
                    <a:cubicBezTo>
                      <a:pt x="2345290" y="5449237"/>
                      <a:pt x="2353414" y="5441363"/>
                      <a:pt x="2362954" y="5441133"/>
                    </a:cubicBezTo>
                    <a:cubicBezTo>
                      <a:pt x="2604328" y="5435317"/>
                      <a:pt x="2845805" y="5435098"/>
                      <a:pt x="3087231" y="5432080"/>
                    </a:cubicBezTo>
                    <a:cubicBezTo>
                      <a:pt x="3126463" y="5429062"/>
                      <a:pt x="3165924" y="5428226"/>
                      <a:pt x="3204926" y="5423026"/>
                    </a:cubicBezTo>
                    <a:cubicBezTo>
                      <a:pt x="3256565" y="5416141"/>
                      <a:pt x="3358835" y="5395866"/>
                      <a:pt x="3358835" y="5395866"/>
                    </a:cubicBezTo>
                    <a:lnTo>
                      <a:pt x="4309449" y="5404919"/>
                    </a:lnTo>
                    <a:cubicBezTo>
                      <a:pt x="4493605" y="5408247"/>
                      <a:pt x="4677660" y="5415947"/>
                      <a:pt x="4861710" y="5423026"/>
                    </a:cubicBezTo>
                    <a:lnTo>
                      <a:pt x="5097101" y="5432080"/>
                    </a:lnTo>
                    <a:lnTo>
                      <a:pt x="5739897" y="5441133"/>
                    </a:lnTo>
                    <a:cubicBezTo>
                      <a:pt x="6171292" y="5482219"/>
                      <a:pt x="5936115" y="5466623"/>
                      <a:pt x="6708617" y="5450187"/>
                    </a:cubicBezTo>
                    <a:cubicBezTo>
                      <a:pt x="6758797" y="5449119"/>
                      <a:pt x="6780914" y="5439646"/>
                      <a:pt x="6826312" y="5432080"/>
                    </a:cubicBezTo>
                    <a:cubicBezTo>
                      <a:pt x="6883571" y="5422537"/>
                      <a:pt x="6940379" y="5408328"/>
                      <a:pt x="6998328" y="5404919"/>
                    </a:cubicBezTo>
                    <a:lnTo>
                      <a:pt x="7152237" y="5395866"/>
                    </a:lnTo>
                    <a:cubicBezTo>
                      <a:pt x="7282896" y="5352311"/>
                      <a:pt x="7049999" y="5427065"/>
                      <a:pt x="7469109" y="5377759"/>
                    </a:cubicBezTo>
                    <a:cubicBezTo>
                      <a:pt x="7479915" y="5376488"/>
                      <a:pt x="7481180" y="5359652"/>
                      <a:pt x="7487215" y="5350599"/>
                    </a:cubicBezTo>
                    <a:cubicBezTo>
                      <a:pt x="7490233" y="5317403"/>
                      <a:pt x="7492588" y="5284139"/>
                      <a:pt x="7496269" y="5251010"/>
                    </a:cubicBezTo>
                    <a:cubicBezTo>
                      <a:pt x="7498626" y="5229801"/>
                      <a:pt x="7505322" y="5208975"/>
                      <a:pt x="7505322" y="5187636"/>
                    </a:cubicBezTo>
                    <a:cubicBezTo>
                      <a:pt x="7505322" y="5021629"/>
                      <a:pt x="7501800" y="4855611"/>
                      <a:pt x="7496269" y="4689696"/>
                    </a:cubicBezTo>
                    <a:cubicBezTo>
                      <a:pt x="7495756" y="4674316"/>
                      <a:pt x="7489498" y="4659646"/>
                      <a:pt x="7487215" y="4644428"/>
                    </a:cubicBezTo>
                    <a:cubicBezTo>
                      <a:pt x="7457005" y="4443025"/>
                      <a:pt x="7481459" y="4570372"/>
                      <a:pt x="7460055" y="4463359"/>
                    </a:cubicBezTo>
                    <a:cubicBezTo>
                      <a:pt x="7440417" y="4266978"/>
                      <a:pt x="7453843" y="4341770"/>
                      <a:pt x="7432895" y="4237022"/>
                    </a:cubicBezTo>
                    <a:cubicBezTo>
                      <a:pt x="7435913" y="4104238"/>
                      <a:pt x="7436639" y="3971382"/>
                      <a:pt x="7441948" y="3838670"/>
                    </a:cubicBezTo>
                    <a:cubicBezTo>
                      <a:pt x="7442682" y="3820328"/>
                      <a:pt x="7449478" y="3802642"/>
                      <a:pt x="7451002" y="3784349"/>
                    </a:cubicBezTo>
                    <a:cubicBezTo>
                      <a:pt x="7468054" y="3579731"/>
                      <a:pt x="7445188" y="3680853"/>
                      <a:pt x="7469109" y="3585173"/>
                    </a:cubicBezTo>
                    <a:cubicBezTo>
                      <a:pt x="7472127" y="3542923"/>
                      <a:pt x="7471199" y="3500205"/>
                      <a:pt x="7478162" y="3458424"/>
                    </a:cubicBezTo>
                    <a:cubicBezTo>
                      <a:pt x="7480381" y="3445111"/>
                      <a:pt x="7493622" y="3435444"/>
                      <a:pt x="7496269" y="3422210"/>
                    </a:cubicBezTo>
                    <a:cubicBezTo>
                      <a:pt x="7501532" y="3395896"/>
                      <a:pt x="7513854" y="3194657"/>
                      <a:pt x="7514376" y="3186820"/>
                    </a:cubicBezTo>
                    <a:cubicBezTo>
                      <a:pt x="7511358" y="2942377"/>
                      <a:pt x="7510635" y="2697894"/>
                      <a:pt x="7505322" y="2453490"/>
                    </a:cubicBezTo>
                    <a:cubicBezTo>
                      <a:pt x="7503625" y="2375437"/>
                      <a:pt x="7501188" y="2373574"/>
                      <a:pt x="7487215" y="2317688"/>
                    </a:cubicBezTo>
                    <a:cubicBezTo>
                      <a:pt x="7484197" y="2284492"/>
                      <a:pt x="7482567" y="2251141"/>
                      <a:pt x="7478162" y="2218100"/>
                    </a:cubicBezTo>
                    <a:cubicBezTo>
                      <a:pt x="7476518" y="2205766"/>
                      <a:pt x="7470869" y="2194204"/>
                      <a:pt x="7469109" y="2181886"/>
                    </a:cubicBezTo>
                    <a:cubicBezTo>
                      <a:pt x="7464820" y="2151862"/>
                      <a:pt x="7463073" y="2121529"/>
                      <a:pt x="7460055" y="2091351"/>
                    </a:cubicBezTo>
                    <a:cubicBezTo>
                      <a:pt x="7457037" y="2024959"/>
                      <a:pt x="7456165" y="1958435"/>
                      <a:pt x="7451002" y="1892175"/>
                    </a:cubicBezTo>
                    <a:cubicBezTo>
                      <a:pt x="7438054" y="1726014"/>
                      <a:pt x="7410860" y="1560820"/>
                      <a:pt x="7405734" y="1394234"/>
                    </a:cubicBezTo>
                    <a:cubicBezTo>
                      <a:pt x="7387801" y="811401"/>
                      <a:pt x="7361384" y="928852"/>
                      <a:pt x="7423841" y="679010"/>
                    </a:cubicBezTo>
                    <a:cubicBezTo>
                      <a:pt x="7426859" y="624689"/>
                      <a:pt x="7427737" y="570207"/>
                      <a:pt x="7432895" y="516048"/>
                    </a:cubicBezTo>
                    <a:cubicBezTo>
                      <a:pt x="7433800" y="506548"/>
                      <a:pt x="7437680" y="497424"/>
                      <a:pt x="7441948" y="488888"/>
                    </a:cubicBezTo>
                    <a:cubicBezTo>
                      <a:pt x="7446814" y="479156"/>
                      <a:pt x="7449493" y="481343"/>
                      <a:pt x="7451002" y="47983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1710843" y="3032220"/>
                <a:ext cx="822671" cy="807115"/>
              </a:xfrm>
              <a:custGeom>
                <a:avLst/>
                <a:gdLst>
                  <a:gd name="connsiteX0" fmla="*/ 634005 w 822671"/>
                  <a:gd name="connsiteY0" fmla="*/ 73119 h 807115"/>
                  <a:gd name="connsiteX1" fmla="*/ 634005 w 822671"/>
                  <a:gd name="connsiteY1" fmla="*/ 73119 h 807115"/>
                  <a:gd name="connsiteX2" fmla="*/ 317133 w 822671"/>
                  <a:gd name="connsiteY2" fmla="*/ 691 h 807115"/>
                  <a:gd name="connsiteX3" fmla="*/ 99850 w 822671"/>
                  <a:gd name="connsiteY3" fmla="*/ 9744 h 807115"/>
                  <a:gd name="connsiteX4" fmla="*/ 63636 w 822671"/>
                  <a:gd name="connsiteY4" fmla="*/ 18798 h 807115"/>
                  <a:gd name="connsiteX5" fmla="*/ 54583 w 822671"/>
                  <a:gd name="connsiteY5" fmla="*/ 45958 h 807115"/>
                  <a:gd name="connsiteX6" fmla="*/ 27422 w 822671"/>
                  <a:gd name="connsiteY6" fmla="*/ 73119 h 807115"/>
                  <a:gd name="connsiteX7" fmla="*/ 18369 w 822671"/>
                  <a:gd name="connsiteY7" fmla="*/ 100279 h 807115"/>
                  <a:gd name="connsiteX8" fmla="*/ 262 w 822671"/>
                  <a:gd name="connsiteY8" fmla="*/ 127439 h 807115"/>
                  <a:gd name="connsiteX9" fmla="*/ 27422 w 822671"/>
                  <a:gd name="connsiteY9" fmla="*/ 190814 h 807115"/>
                  <a:gd name="connsiteX10" fmla="*/ 54583 w 822671"/>
                  <a:gd name="connsiteY10" fmla="*/ 208921 h 807115"/>
                  <a:gd name="connsiteX11" fmla="*/ 81743 w 822671"/>
                  <a:gd name="connsiteY11" fmla="*/ 236081 h 807115"/>
                  <a:gd name="connsiteX12" fmla="*/ 172278 w 822671"/>
                  <a:gd name="connsiteY12" fmla="*/ 317562 h 807115"/>
                  <a:gd name="connsiteX13" fmla="*/ 217545 w 822671"/>
                  <a:gd name="connsiteY13" fmla="*/ 362830 h 807115"/>
                  <a:gd name="connsiteX14" fmla="*/ 208492 w 822671"/>
                  <a:gd name="connsiteY14" fmla="*/ 389990 h 807115"/>
                  <a:gd name="connsiteX15" fmla="*/ 181331 w 822671"/>
                  <a:gd name="connsiteY15" fmla="*/ 408097 h 807115"/>
                  <a:gd name="connsiteX16" fmla="*/ 163224 w 822671"/>
                  <a:gd name="connsiteY16" fmla="*/ 435257 h 807115"/>
                  <a:gd name="connsiteX17" fmla="*/ 181331 w 822671"/>
                  <a:gd name="connsiteY17" fmla="*/ 580113 h 807115"/>
                  <a:gd name="connsiteX18" fmla="*/ 199438 w 822671"/>
                  <a:gd name="connsiteY18" fmla="*/ 607273 h 807115"/>
                  <a:gd name="connsiteX19" fmla="*/ 226599 w 822671"/>
                  <a:gd name="connsiteY19" fmla="*/ 634433 h 807115"/>
                  <a:gd name="connsiteX20" fmla="*/ 262812 w 822671"/>
                  <a:gd name="connsiteY20" fmla="*/ 589166 h 807115"/>
                  <a:gd name="connsiteX21" fmla="*/ 289973 w 822671"/>
                  <a:gd name="connsiteY21" fmla="*/ 571059 h 807115"/>
                  <a:gd name="connsiteX22" fmla="*/ 380507 w 822671"/>
                  <a:gd name="connsiteY22" fmla="*/ 580113 h 807115"/>
                  <a:gd name="connsiteX23" fmla="*/ 398614 w 822671"/>
                  <a:gd name="connsiteY23" fmla="*/ 616327 h 807115"/>
                  <a:gd name="connsiteX24" fmla="*/ 416721 w 822671"/>
                  <a:gd name="connsiteY24" fmla="*/ 643487 h 807115"/>
                  <a:gd name="connsiteX25" fmla="*/ 461989 w 822671"/>
                  <a:gd name="connsiteY25" fmla="*/ 761182 h 807115"/>
                  <a:gd name="connsiteX26" fmla="*/ 498203 w 822671"/>
                  <a:gd name="connsiteY26" fmla="*/ 806449 h 807115"/>
                  <a:gd name="connsiteX27" fmla="*/ 507256 w 822671"/>
                  <a:gd name="connsiteY27" fmla="*/ 779289 h 807115"/>
                  <a:gd name="connsiteX28" fmla="*/ 516309 w 822671"/>
                  <a:gd name="connsiteY28" fmla="*/ 697808 h 807115"/>
                  <a:gd name="connsiteX29" fmla="*/ 543470 w 822671"/>
                  <a:gd name="connsiteY29" fmla="*/ 688754 h 807115"/>
                  <a:gd name="connsiteX30" fmla="*/ 597791 w 822671"/>
                  <a:gd name="connsiteY30" fmla="*/ 697808 h 807115"/>
                  <a:gd name="connsiteX31" fmla="*/ 634005 w 822671"/>
                  <a:gd name="connsiteY31" fmla="*/ 743075 h 807115"/>
                  <a:gd name="connsiteX32" fmla="*/ 697379 w 822671"/>
                  <a:gd name="connsiteY32" fmla="*/ 806449 h 807115"/>
                  <a:gd name="connsiteX33" fmla="*/ 724539 w 822671"/>
                  <a:gd name="connsiteY33" fmla="*/ 788342 h 807115"/>
                  <a:gd name="connsiteX34" fmla="*/ 715486 w 822671"/>
                  <a:gd name="connsiteY34" fmla="*/ 724968 h 807115"/>
                  <a:gd name="connsiteX35" fmla="*/ 670218 w 822671"/>
                  <a:gd name="connsiteY35" fmla="*/ 634433 h 807115"/>
                  <a:gd name="connsiteX36" fmla="*/ 643058 w 822671"/>
                  <a:gd name="connsiteY36" fmla="*/ 616327 h 807115"/>
                  <a:gd name="connsiteX37" fmla="*/ 579684 w 822671"/>
                  <a:gd name="connsiteY37" fmla="*/ 525792 h 807115"/>
                  <a:gd name="connsiteX38" fmla="*/ 570630 w 822671"/>
                  <a:gd name="connsiteY38" fmla="*/ 498631 h 807115"/>
                  <a:gd name="connsiteX39" fmla="*/ 561577 w 822671"/>
                  <a:gd name="connsiteY39" fmla="*/ 435257 h 807115"/>
                  <a:gd name="connsiteX40" fmla="*/ 552523 w 822671"/>
                  <a:gd name="connsiteY40" fmla="*/ 408097 h 807115"/>
                  <a:gd name="connsiteX41" fmla="*/ 561577 w 822671"/>
                  <a:gd name="connsiteY41" fmla="*/ 326616 h 807115"/>
                  <a:gd name="connsiteX42" fmla="*/ 661165 w 822671"/>
                  <a:gd name="connsiteY42" fmla="*/ 335669 h 807115"/>
                  <a:gd name="connsiteX43" fmla="*/ 688325 w 822671"/>
                  <a:gd name="connsiteY43" fmla="*/ 353776 h 807115"/>
                  <a:gd name="connsiteX44" fmla="*/ 715486 w 822671"/>
                  <a:gd name="connsiteY44" fmla="*/ 362830 h 807115"/>
                  <a:gd name="connsiteX45" fmla="*/ 769807 w 822671"/>
                  <a:gd name="connsiteY45" fmla="*/ 389990 h 807115"/>
                  <a:gd name="connsiteX46" fmla="*/ 815074 w 822671"/>
                  <a:gd name="connsiteY46" fmla="*/ 380936 h 807115"/>
                  <a:gd name="connsiteX47" fmla="*/ 778860 w 822671"/>
                  <a:gd name="connsiteY47" fmla="*/ 290402 h 807115"/>
                  <a:gd name="connsiteX48" fmla="*/ 760753 w 822671"/>
                  <a:gd name="connsiteY48" fmla="*/ 263241 h 807115"/>
                  <a:gd name="connsiteX49" fmla="*/ 742646 w 822671"/>
                  <a:gd name="connsiteY49" fmla="*/ 208921 h 807115"/>
                  <a:gd name="connsiteX50" fmla="*/ 733593 w 822671"/>
                  <a:gd name="connsiteY50" fmla="*/ 181760 h 807115"/>
                  <a:gd name="connsiteX51" fmla="*/ 706432 w 822671"/>
                  <a:gd name="connsiteY51" fmla="*/ 145546 h 807115"/>
                  <a:gd name="connsiteX52" fmla="*/ 751700 w 822671"/>
                  <a:gd name="connsiteY52" fmla="*/ 100279 h 807115"/>
                  <a:gd name="connsiteX53" fmla="*/ 742646 w 822671"/>
                  <a:gd name="connsiteY53" fmla="*/ 73119 h 807115"/>
                  <a:gd name="connsiteX54" fmla="*/ 679272 w 822671"/>
                  <a:gd name="connsiteY54" fmla="*/ 82172 h 807115"/>
                  <a:gd name="connsiteX55" fmla="*/ 588737 w 822671"/>
                  <a:gd name="connsiteY55" fmla="*/ 73119 h 807115"/>
                  <a:gd name="connsiteX56" fmla="*/ 634005 w 822671"/>
                  <a:gd name="connsiteY56" fmla="*/ 73119 h 8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2671" h="807115">
                    <a:moveTo>
                      <a:pt x="634005" y="73119"/>
                    </a:moveTo>
                    <a:lnTo>
                      <a:pt x="634005" y="73119"/>
                    </a:lnTo>
                    <a:cubicBezTo>
                      <a:pt x="481613" y="-33556"/>
                      <a:pt x="580278" y="11216"/>
                      <a:pt x="317133" y="691"/>
                    </a:cubicBezTo>
                    <a:cubicBezTo>
                      <a:pt x="244705" y="3709"/>
                      <a:pt x="172156" y="4579"/>
                      <a:pt x="99850" y="9744"/>
                    </a:cubicBezTo>
                    <a:cubicBezTo>
                      <a:pt x="87439" y="10631"/>
                      <a:pt x="73352" y="11025"/>
                      <a:pt x="63636" y="18798"/>
                    </a:cubicBezTo>
                    <a:cubicBezTo>
                      <a:pt x="56184" y="24760"/>
                      <a:pt x="59877" y="38018"/>
                      <a:pt x="54583" y="45958"/>
                    </a:cubicBezTo>
                    <a:cubicBezTo>
                      <a:pt x="47481" y="56611"/>
                      <a:pt x="36476" y="64065"/>
                      <a:pt x="27422" y="73119"/>
                    </a:cubicBezTo>
                    <a:cubicBezTo>
                      <a:pt x="24404" y="82172"/>
                      <a:pt x="22637" y="91743"/>
                      <a:pt x="18369" y="100279"/>
                    </a:cubicBezTo>
                    <a:cubicBezTo>
                      <a:pt x="13503" y="110011"/>
                      <a:pt x="1801" y="116668"/>
                      <a:pt x="262" y="127439"/>
                    </a:cubicBezTo>
                    <a:cubicBezTo>
                      <a:pt x="-2335" y="145620"/>
                      <a:pt x="14909" y="178301"/>
                      <a:pt x="27422" y="190814"/>
                    </a:cubicBezTo>
                    <a:cubicBezTo>
                      <a:pt x="35116" y="198508"/>
                      <a:pt x="46224" y="201955"/>
                      <a:pt x="54583" y="208921"/>
                    </a:cubicBezTo>
                    <a:cubicBezTo>
                      <a:pt x="64419" y="217117"/>
                      <a:pt x="72022" y="227749"/>
                      <a:pt x="81743" y="236081"/>
                    </a:cubicBezTo>
                    <a:cubicBezTo>
                      <a:pt x="118107" y="267250"/>
                      <a:pt x="141799" y="271842"/>
                      <a:pt x="172278" y="317562"/>
                    </a:cubicBezTo>
                    <a:cubicBezTo>
                      <a:pt x="196421" y="353776"/>
                      <a:pt x="181331" y="338687"/>
                      <a:pt x="217545" y="362830"/>
                    </a:cubicBezTo>
                    <a:cubicBezTo>
                      <a:pt x="214527" y="371883"/>
                      <a:pt x="214454" y="382538"/>
                      <a:pt x="208492" y="389990"/>
                    </a:cubicBezTo>
                    <a:cubicBezTo>
                      <a:pt x="201695" y="398487"/>
                      <a:pt x="189025" y="400403"/>
                      <a:pt x="181331" y="408097"/>
                    </a:cubicBezTo>
                    <a:cubicBezTo>
                      <a:pt x="173637" y="415791"/>
                      <a:pt x="169260" y="426204"/>
                      <a:pt x="163224" y="435257"/>
                    </a:cubicBezTo>
                    <a:cubicBezTo>
                      <a:pt x="164951" y="457708"/>
                      <a:pt x="161791" y="541032"/>
                      <a:pt x="181331" y="580113"/>
                    </a:cubicBezTo>
                    <a:cubicBezTo>
                      <a:pt x="186197" y="589845"/>
                      <a:pt x="192472" y="598914"/>
                      <a:pt x="199438" y="607273"/>
                    </a:cubicBezTo>
                    <a:cubicBezTo>
                      <a:pt x="207635" y="617109"/>
                      <a:pt x="217545" y="625380"/>
                      <a:pt x="226599" y="634433"/>
                    </a:cubicBezTo>
                    <a:cubicBezTo>
                      <a:pt x="284247" y="615218"/>
                      <a:pt x="227084" y="642758"/>
                      <a:pt x="262812" y="589166"/>
                    </a:cubicBezTo>
                    <a:cubicBezTo>
                      <a:pt x="268848" y="580112"/>
                      <a:pt x="280919" y="577095"/>
                      <a:pt x="289973" y="571059"/>
                    </a:cubicBezTo>
                    <a:cubicBezTo>
                      <a:pt x="320151" y="574077"/>
                      <a:pt x="352512" y="568448"/>
                      <a:pt x="380507" y="580113"/>
                    </a:cubicBezTo>
                    <a:cubicBezTo>
                      <a:pt x="392965" y="585304"/>
                      <a:pt x="391918" y="604609"/>
                      <a:pt x="398614" y="616327"/>
                    </a:cubicBezTo>
                    <a:cubicBezTo>
                      <a:pt x="404012" y="625774"/>
                      <a:pt x="410685" y="634434"/>
                      <a:pt x="416721" y="643487"/>
                    </a:cubicBezTo>
                    <a:cubicBezTo>
                      <a:pt x="437339" y="746577"/>
                      <a:pt x="413066" y="712260"/>
                      <a:pt x="461989" y="761182"/>
                    </a:cubicBezTo>
                    <a:cubicBezTo>
                      <a:pt x="465800" y="772617"/>
                      <a:pt x="473001" y="812749"/>
                      <a:pt x="498203" y="806449"/>
                    </a:cubicBezTo>
                    <a:cubicBezTo>
                      <a:pt x="507461" y="804135"/>
                      <a:pt x="504238" y="788342"/>
                      <a:pt x="507256" y="779289"/>
                    </a:cubicBezTo>
                    <a:cubicBezTo>
                      <a:pt x="510274" y="752129"/>
                      <a:pt x="506160" y="723181"/>
                      <a:pt x="516309" y="697808"/>
                    </a:cubicBezTo>
                    <a:cubicBezTo>
                      <a:pt x="519853" y="688947"/>
                      <a:pt x="533927" y="688754"/>
                      <a:pt x="543470" y="688754"/>
                    </a:cubicBezTo>
                    <a:cubicBezTo>
                      <a:pt x="561827" y="688754"/>
                      <a:pt x="579684" y="694790"/>
                      <a:pt x="597791" y="697808"/>
                    </a:cubicBezTo>
                    <a:cubicBezTo>
                      <a:pt x="609862" y="712897"/>
                      <a:pt x="622640" y="727447"/>
                      <a:pt x="634005" y="743075"/>
                    </a:cubicBezTo>
                    <a:cubicBezTo>
                      <a:pt x="680493" y="806997"/>
                      <a:pt x="647388" y="789787"/>
                      <a:pt x="697379" y="806449"/>
                    </a:cubicBezTo>
                    <a:cubicBezTo>
                      <a:pt x="706432" y="800413"/>
                      <a:pt x="722179" y="798964"/>
                      <a:pt x="724539" y="788342"/>
                    </a:cubicBezTo>
                    <a:cubicBezTo>
                      <a:pt x="729168" y="767511"/>
                      <a:pt x="719303" y="745963"/>
                      <a:pt x="715486" y="724968"/>
                    </a:cubicBezTo>
                    <a:cubicBezTo>
                      <a:pt x="709853" y="693986"/>
                      <a:pt x="698120" y="653034"/>
                      <a:pt x="670218" y="634433"/>
                    </a:cubicBezTo>
                    <a:lnTo>
                      <a:pt x="643058" y="616327"/>
                    </a:lnTo>
                    <a:cubicBezTo>
                      <a:pt x="630663" y="599800"/>
                      <a:pt x="584142" y="539166"/>
                      <a:pt x="579684" y="525792"/>
                    </a:cubicBezTo>
                    <a:lnTo>
                      <a:pt x="570630" y="498631"/>
                    </a:lnTo>
                    <a:cubicBezTo>
                      <a:pt x="567612" y="477506"/>
                      <a:pt x="565762" y="456182"/>
                      <a:pt x="561577" y="435257"/>
                    </a:cubicBezTo>
                    <a:cubicBezTo>
                      <a:pt x="559705" y="425899"/>
                      <a:pt x="552523" y="417640"/>
                      <a:pt x="552523" y="408097"/>
                    </a:cubicBezTo>
                    <a:cubicBezTo>
                      <a:pt x="552523" y="380770"/>
                      <a:pt x="558559" y="353776"/>
                      <a:pt x="561577" y="326616"/>
                    </a:cubicBezTo>
                    <a:cubicBezTo>
                      <a:pt x="594773" y="329634"/>
                      <a:pt x="628572" y="328685"/>
                      <a:pt x="661165" y="335669"/>
                    </a:cubicBezTo>
                    <a:cubicBezTo>
                      <a:pt x="671804" y="337949"/>
                      <a:pt x="678593" y="348910"/>
                      <a:pt x="688325" y="353776"/>
                    </a:cubicBezTo>
                    <a:cubicBezTo>
                      <a:pt x="696861" y="358044"/>
                      <a:pt x="706950" y="358562"/>
                      <a:pt x="715486" y="362830"/>
                    </a:cubicBezTo>
                    <a:cubicBezTo>
                      <a:pt x="785689" y="397931"/>
                      <a:pt x="701536" y="367232"/>
                      <a:pt x="769807" y="389990"/>
                    </a:cubicBezTo>
                    <a:cubicBezTo>
                      <a:pt x="784896" y="386972"/>
                      <a:pt x="808192" y="394699"/>
                      <a:pt x="815074" y="380936"/>
                    </a:cubicBezTo>
                    <a:cubicBezTo>
                      <a:pt x="839166" y="332751"/>
                      <a:pt x="800135" y="315933"/>
                      <a:pt x="778860" y="290402"/>
                    </a:cubicBezTo>
                    <a:cubicBezTo>
                      <a:pt x="771894" y="282043"/>
                      <a:pt x="766789" y="272295"/>
                      <a:pt x="760753" y="263241"/>
                    </a:cubicBezTo>
                    <a:lnTo>
                      <a:pt x="742646" y="208921"/>
                    </a:lnTo>
                    <a:cubicBezTo>
                      <a:pt x="739628" y="199867"/>
                      <a:pt x="739319" y="189395"/>
                      <a:pt x="733593" y="181760"/>
                    </a:cubicBezTo>
                    <a:lnTo>
                      <a:pt x="706432" y="145546"/>
                    </a:lnTo>
                    <a:cubicBezTo>
                      <a:pt x="722275" y="134984"/>
                      <a:pt x="747928" y="122912"/>
                      <a:pt x="751700" y="100279"/>
                    </a:cubicBezTo>
                    <a:cubicBezTo>
                      <a:pt x="753269" y="90866"/>
                      <a:pt x="745664" y="82172"/>
                      <a:pt x="742646" y="73119"/>
                    </a:cubicBezTo>
                    <a:cubicBezTo>
                      <a:pt x="721521" y="76137"/>
                      <a:pt x="700611" y="82172"/>
                      <a:pt x="679272" y="82172"/>
                    </a:cubicBezTo>
                    <a:cubicBezTo>
                      <a:pt x="648943" y="82172"/>
                      <a:pt x="618344" y="66540"/>
                      <a:pt x="588737" y="73119"/>
                    </a:cubicBezTo>
                    <a:cubicBezTo>
                      <a:pt x="579421" y="75189"/>
                      <a:pt x="626460" y="73119"/>
                      <a:pt x="634005" y="7311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5874131" y="4254522"/>
                <a:ext cx="843540" cy="480440"/>
              </a:xfrm>
              <a:custGeom>
                <a:avLst/>
                <a:gdLst>
                  <a:gd name="connsiteX0" fmla="*/ 517616 w 843540"/>
                  <a:gd name="connsiteY0" fmla="*/ 109248 h 480440"/>
                  <a:gd name="connsiteX1" fmla="*/ 517616 w 843540"/>
                  <a:gd name="connsiteY1" fmla="*/ 109248 h 480440"/>
                  <a:gd name="connsiteX2" fmla="*/ 762059 w 843540"/>
                  <a:gd name="connsiteY2" fmla="*/ 109248 h 480440"/>
                  <a:gd name="connsiteX3" fmla="*/ 789219 w 843540"/>
                  <a:gd name="connsiteY3" fmla="*/ 91141 h 480440"/>
                  <a:gd name="connsiteX4" fmla="*/ 807326 w 843540"/>
                  <a:gd name="connsiteY4" fmla="*/ 63981 h 480440"/>
                  <a:gd name="connsiteX5" fmla="*/ 816380 w 843540"/>
                  <a:gd name="connsiteY5" fmla="*/ 36821 h 480440"/>
                  <a:gd name="connsiteX6" fmla="*/ 843540 w 843540"/>
                  <a:gd name="connsiteY6" fmla="*/ 9660 h 480440"/>
                  <a:gd name="connsiteX7" fmla="*/ 816380 w 843540"/>
                  <a:gd name="connsiteY7" fmla="*/ 607 h 480440"/>
                  <a:gd name="connsiteX8" fmla="*/ 771113 w 843540"/>
                  <a:gd name="connsiteY8" fmla="*/ 54928 h 480440"/>
                  <a:gd name="connsiteX9" fmla="*/ 743952 w 843540"/>
                  <a:gd name="connsiteY9" fmla="*/ 63981 h 480440"/>
                  <a:gd name="connsiteX10" fmla="*/ 707738 w 843540"/>
                  <a:gd name="connsiteY10" fmla="*/ 118302 h 480440"/>
                  <a:gd name="connsiteX11" fmla="*/ 671524 w 843540"/>
                  <a:gd name="connsiteY11" fmla="*/ 181676 h 480440"/>
                  <a:gd name="connsiteX12" fmla="*/ 662471 w 843540"/>
                  <a:gd name="connsiteY12" fmla="*/ 208836 h 480440"/>
                  <a:gd name="connsiteX13" fmla="*/ 671524 w 843540"/>
                  <a:gd name="connsiteY13" fmla="*/ 254104 h 480440"/>
                  <a:gd name="connsiteX14" fmla="*/ 535722 w 843540"/>
                  <a:gd name="connsiteY14" fmla="*/ 299371 h 480440"/>
                  <a:gd name="connsiteX15" fmla="*/ 517616 w 843540"/>
                  <a:gd name="connsiteY15" fmla="*/ 353692 h 480440"/>
                  <a:gd name="connsiteX16" fmla="*/ 481402 w 843540"/>
                  <a:gd name="connsiteY16" fmla="*/ 398959 h 480440"/>
                  <a:gd name="connsiteX17" fmla="*/ 327493 w 843540"/>
                  <a:gd name="connsiteY17" fmla="*/ 408013 h 480440"/>
                  <a:gd name="connsiteX18" fmla="*/ 309386 w 843540"/>
                  <a:gd name="connsiteY18" fmla="*/ 435173 h 480440"/>
                  <a:gd name="connsiteX19" fmla="*/ 300332 w 843540"/>
                  <a:gd name="connsiteY19" fmla="*/ 471387 h 480440"/>
                  <a:gd name="connsiteX20" fmla="*/ 264119 w 843540"/>
                  <a:gd name="connsiteY20" fmla="*/ 480440 h 480440"/>
                  <a:gd name="connsiteX21" fmla="*/ 200744 w 843540"/>
                  <a:gd name="connsiteY21" fmla="*/ 471387 h 480440"/>
                  <a:gd name="connsiteX22" fmla="*/ 146423 w 843540"/>
                  <a:gd name="connsiteY22" fmla="*/ 453280 h 480440"/>
                  <a:gd name="connsiteX23" fmla="*/ 110210 w 843540"/>
                  <a:gd name="connsiteY23" fmla="*/ 426120 h 480440"/>
                  <a:gd name="connsiteX24" fmla="*/ 83049 w 843540"/>
                  <a:gd name="connsiteY24" fmla="*/ 408013 h 480440"/>
                  <a:gd name="connsiteX25" fmla="*/ 64942 w 843540"/>
                  <a:gd name="connsiteY25" fmla="*/ 371799 h 480440"/>
                  <a:gd name="connsiteX26" fmla="*/ 10621 w 843540"/>
                  <a:gd name="connsiteY26" fmla="*/ 335585 h 480440"/>
                  <a:gd name="connsiteX27" fmla="*/ 10621 w 843540"/>
                  <a:gd name="connsiteY27" fmla="*/ 272211 h 480440"/>
                  <a:gd name="connsiteX28" fmla="*/ 64942 w 843540"/>
                  <a:gd name="connsiteY28" fmla="*/ 254104 h 480440"/>
                  <a:gd name="connsiteX29" fmla="*/ 73996 w 843540"/>
                  <a:gd name="connsiteY29" fmla="*/ 226943 h 480440"/>
                  <a:gd name="connsiteX30" fmla="*/ 83049 w 843540"/>
                  <a:gd name="connsiteY30" fmla="*/ 127355 h 480440"/>
                  <a:gd name="connsiteX31" fmla="*/ 137370 w 843540"/>
                  <a:gd name="connsiteY31" fmla="*/ 136409 h 480440"/>
                  <a:gd name="connsiteX32" fmla="*/ 191691 w 843540"/>
                  <a:gd name="connsiteY32" fmla="*/ 154516 h 480440"/>
                  <a:gd name="connsiteX33" fmla="*/ 236958 w 843540"/>
                  <a:gd name="connsiteY33" fmla="*/ 145462 h 480440"/>
                  <a:gd name="connsiteX34" fmla="*/ 264119 w 843540"/>
                  <a:gd name="connsiteY34" fmla="*/ 127355 h 480440"/>
                  <a:gd name="connsiteX35" fmla="*/ 517616 w 843540"/>
                  <a:gd name="connsiteY35" fmla="*/ 109248 h 4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3540" h="480440">
                    <a:moveTo>
                      <a:pt x="517616" y="109248"/>
                    </a:moveTo>
                    <a:lnTo>
                      <a:pt x="517616" y="109248"/>
                    </a:lnTo>
                    <a:cubicBezTo>
                      <a:pt x="620321" y="120660"/>
                      <a:pt x="637207" y="127085"/>
                      <a:pt x="762059" y="109248"/>
                    </a:cubicBezTo>
                    <a:cubicBezTo>
                      <a:pt x="772830" y="107709"/>
                      <a:pt x="780166" y="97177"/>
                      <a:pt x="789219" y="91141"/>
                    </a:cubicBezTo>
                    <a:cubicBezTo>
                      <a:pt x="795255" y="82088"/>
                      <a:pt x="802460" y="73713"/>
                      <a:pt x="807326" y="63981"/>
                    </a:cubicBezTo>
                    <a:cubicBezTo>
                      <a:pt x="811594" y="55445"/>
                      <a:pt x="811086" y="44761"/>
                      <a:pt x="816380" y="36821"/>
                    </a:cubicBezTo>
                    <a:cubicBezTo>
                      <a:pt x="823482" y="26168"/>
                      <a:pt x="834487" y="18714"/>
                      <a:pt x="843540" y="9660"/>
                    </a:cubicBezTo>
                    <a:cubicBezTo>
                      <a:pt x="834487" y="6642"/>
                      <a:pt x="825433" y="-2411"/>
                      <a:pt x="816380" y="607"/>
                    </a:cubicBezTo>
                    <a:cubicBezTo>
                      <a:pt x="786816" y="10462"/>
                      <a:pt x="791825" y="38359"/>
                      <a:pt x="771113" y="54928"/>
                    </a:cubicBezTo>
                    <a:cubicBezTo>
                      <a:pt x="763661" y="60890"/>
                      <a:pt x="753006" y="60963"/>
                      <a:pt x="743952" y="63981"/>
                    </a:cubicBezTo>
                    <a:cubicBezTo>
                      <a:pt x="728042" y="111711"/>
                      <a:pt x="745414" y="73091"/>
                      <a:pt x="707738" y="118302"/>
                    </a:cubicBezTo>
                    <a:cubicBezTo>
                      <a:pt x="694366" y="134348"/>
                      <a:pt x="679338" y="163444"/>
                      <a:pt x="671524" y="181676"/>
                    </a:cubicBezTo>
                    <a:cubicBezTo>
                      <a:pt x="667765" y="190447"/>
                      <a:pt x="665489" y="199783"/>
                      <a:pt x="662471" y="208836"/>
                    </a:cubicBezTo>
                    <a:cubicBezTo>
                      <a:pt x="665489" y="223925"/>
                      <a:pt x="671524" y="238716"/>
                      <a:pt x="671524" y="254104"/>
                    </a:cubicBezTo>
                    <a:cubicBezTo>
                      <a:pt x="671524" y="330030"/>
                      <a:pt x="609095" y="294130"/>
                      <a:pt x="535722" y="299371"/>
                    </a:cubicBezTo>
                    <a:lnTo>
                      <a:pt x="517616" y="353692"/>
                    </a:lnTo>
                    <a:cubicBezTo>
                      <a:pt x="510703" y="374431"/>
                      <a:pt x="510138" y="394649"/>
                      <a:pt x="481402" y="398959"/>
                    </a:cubicBezTo>
                    <a:cubicBezTo>
                      <a:pt x="430579" y="406583"/>
                      <a:pt x="378796" y="404995"/>
                      <a:pt x="327493" y="408013"/>
                    </a:cubicBezTo>
                    <a:cubicBezTo>
                      <a:pt x="321457" y="417066"/>
                      <a:pt x="313672" y="425172"/>
                      <a:pt x="309386" y="435173"/>
                    </a:cubicBezTo>
                    <a:cubicBezTo>
                      <a:pt x="304484" y="446610"/>
                      <a:pt x="309130" y="462589"/>
                      <a:pt x="300332" y="471387"/>
                    </a:cubicBezTo>
                    <a:cubicBezTo>
                      <a:pt x="291534" y="480185"/>
                      <a:pt x="276190" y="477422"/>
                      <a:pt x="264119" y="480440"/>
                    </a:cubicBezTo>
                    <a:cubicBezTo>
                      <a:pt x="242994" y="477422"/>
                      <a:pt x="221537" y="476185"/>
                      <a:pt x="200744" y="471387"/>
                    </a:cubicBezTo>
                    <a:cubicBezTo>
                      <a:pt x="182146" y="467095"/>
                      <a:pt x="146423" y="453280"/>
                      <a:pt x="146423" y="453280"/>
                    </a:cubicBezTo>
                    <a:cubicBezTo>
                      <a:pt x="134352" y="444227"/>
                      <a:pt x="122488" y="434890"/>
                      <a:pt x="110210" y="426120"/>
                    </a:cubicBezTo>
                    <a:cubicBezTo>
                      <a:pt x="101356" y="419796"/>
                      <a:pt x="90015" y="416372"/>
                      <a:pt x="83049" y="408013"/>
                    </a:cubicBezTo>
                    <a:cubicBezTo>
                      <a:pt x="74409" y="397645"/>
                      <a:pt x="74485" y="381342"/>
                      <a:pt x="64942" y="371799"/>
                    </a:cubicBezTo>
                    <a:cubicBezTo>
                      <a:pt x="49554" y="356411"/>
                      <a:pt x="10621" y="335585"/>
                      <a:pt x="10621" y="335585"/>
                    </a:cubicBezTo>
                    <a:cubicBezTo>
                      <a:pt x="4737" y="317934"/>
                      <a:pt x="-10009" y="289894"/>
                      <a:pt x="10621" y="272211"/>
                    </a:cubicBezTo>
                    <a:cubicBezTo>
                      <a:pt x="25112" y="259790"/>
                      <a:pt x="64942" y="254104"/>
                      <a:pt x="64942" y="254104"/>
                    </a:cubicBezTo>
                    <a:cubicBezTo>
                      <a:pt x="67960" y="245050"/>
                      <a:pt x="72646" y="236391"/>
                      <a:pt x="73996" y="226943"/>
                    </a:cubicBezTo>
                    <a:cubicBezTo>
                      <a:pt x="78710" y="193945"/>
                      <a:pt x="63934" y="154662"/>
                      <a:pt x="83049" y="127355"/>
                    </a:cubicBezTo>
                    <a:cubicBezTo>
                      <a:pt x="93576" y="112317"/>
                      <a:pt x="119561" y="131957"/>
                      <a:pt x="137370" y="136409"/>
                    </a:cubicBezTo>
                    <a:cubicBezTo>
                      <a:pt x="155887" y="141038"/>
                      <a:pt x="191691" y="154516"/>
                      <a:pt x="191691" y="154516"/>
                    </a:cubicBezTo>
                    <a:cubicBezTo>
                      <a:pt x="206780" y="151498"/>
                      <a:pt x="222550" y="150865"/>
                      <a:pt x="236958" y="145462"/>
                    </a:cubicBezTo>
                    <a:cubicBezTo>
                      <a:pt x="247146" y="141641"/>
                      <a:pt x="253292" y="128438"/>
                      <a:pt x="264119" y="127355"/>
                    </a:cubicBezTo>
                    <a:cubicBezTo>
                      <a:pt x="345251" y="119242"/>
                      <a:pt x="475367" y="112266"/>
                      <a:pt x="517616" y="109248"/>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ame 40"/>
              <p:cNvSpPr/>
              <p:nvPr/>
            </p:nvSpPr>
            <p:spPr>
              <a:xfrm>
                <a:off x="353085" y="506994"/>
                <a:ext cx="7849355" cy="6210677"/>
              </a:xfrm>
              <a:prstGeom prst="frame">
                <a:avLst>
                  <a:gd name="adj1" fmla="val 5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p:cNvSpPr txBox="1"/>
              <p:nvPr/>
            </p:nvSpPr>
            <p:spPr>
              <a:xfrm>
                <a:off x="5182596" y="854821"/>
                <a:ext cx="2170420" cy="583783"/>
              </a:xfrm>
              <a:prstGeom prst="rect">
                <a:avLst/>
              </a:prstGeom>
              <a:noFill/>
            </p:spPr>
            <p:txBody>
              <a:bodyPr wrap="square" rtlCol="0">
                <a:spAutoFit/>
              </a:bodyPr>
              <a:lstStyle/>
              <a:p>
                <a:r>
                  <a:rPr lang="en-US" i="1" dirty="0">
                    <a:effectLst>
                      <a:glow rad="63500">
                        <a:schemeClr val="accent2">
                          <a:satMod val="175000"/>
                          <a:alpha val="40000"/>
                        </a:schemeClr>
                      </a:glow>
                    </a:effectLst>
                  </a:rPr>
                  <a:t>Black Sea</a:t>
                </a:r>
              </a:p>
            </p:txBody>
          </p:sp>
          <p:sp>
            <p:nvSpPr>
              <p:cNvPr id="43" name="TextBox 42"/>
              <p:cNvSpPr txBox="1"/>
              <p:nvPr/>
            </p:nvSpPr>
            <p:spPr>
              <a:xfrm>
                <a:off x="2485418" y="4831288"/>
                <a:ext cx="3464832" cy="583783"/>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47" name="TextBox 46"/>
              <p:cNvSpPr txBox="1"/>
              <p:nvPr/>
            </p:nvSpPr>
            <p:spPr>
              <a:xfrm>
                <a:off x="5815882" y="4147887"/>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Cyprus</a:t>
                </a:r>
              </a:p>
            </p:txBody>
          </p:sp>
          <p:sp>
            <p:nvSpPr>
              <p:cNvPr id="48" name="TextBox 47"/>
              <p:cNvSpPr txBox="1"/>
              <p:nvPr/>
            </p:nvSpPr>
            <p:spPr>
              <a:xfrm>
                <a:off x="7019993" y="5496853"/>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Israel</a:t>
                </a:r>
              </a:p>
            </p:txBody>
          </p:sp>
          <p:sp>
            <p:nvSpPr>
              <p:cNvPr id="49" name="Freeform 48"/>
              <p:cNvSpPr/>
              <p:nvPr/>
            </p:nvSpPr>
            <p:spPr>
              <a:xfrm>
                <a:off x="7079810" y="5966234"/>
                <a:ext cx="84374" cy="291224"/>
              </a:xfrm>
              <a:custGeom>
                <a:avLst/>
                <a:gdLst>
                  <a:gd name="connsiteX0" fmla="*/ 54321 w 84374"/>
                  <a:gd name="connsiteY0" fmla="*/ 0 h 291224"/>
                  <a:gd name="connsiteX1" fmla="*/ 54321 w 84374"/>
                  <a:gd name="connsiteY1" fmla="*/ 0 h 291224"/>
                  <a:gd name="connsiteX2" fmla="*/ 27160 w 84374"/>
                  <a:gd name="connsiteY2" fmla="*/ 162962 h 291224"/>
                  <a:gd name="connsiteX3" fmla="*/ 9053 w 84374"/>
                  <a:gd name="connsiteY3" fmla="*/ 217283 h 291224"/>
                  <a:gd name="connsiteX4" fmla="*/ 0 w 84374"/>
                  <a:gd name="connsiteY4" fmla="*/ 244443 h 291224"/>
                  <a:gd name="connsiteX5" fmla="*/ 27160 w 84374"/>
                  <a:gd name="connsiteY5" fmla="*/ 262550 h 291224"/>
                  <a:gd name="connsiteX6" fmla="*/ 54321 w 84374"/>
                  <a:gd name="connsiteY6" fmla="*/ 244443 h 291224"/>
                  <a:gd name="connsiteX7" fmla="*/ 72428 w 84374"/>
                  <a:gd name="connsiteY7" fmla="*/ 217283 h 291224"/>
                  <a:gd name="connsiteX8" fmla="*/ 81481 w 84374"/>
                  <a:gd name="connsiteY8" fmla="*/ 190122 h 291224"/>
                  <a:gd name="connsiteX9" fmla="*/ 54321 w 84374"/>
                  <a:gd name="connsiteY9" fmla="*/ 0 h 2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4" h="291224">
                    <a:moveTo>
                      <a:pt x="54321" y="0"/>
                    </a:moveTo>
                    <a:lnTo>
                      <a:pt x="54321" y="0"/>
                    </a:lnTo>
                    <a:cubicBezTo>
                      <a:pt x="43682" y="127664"/>
                      <a:pt x="56759" y="74165"/>
                      <a:pt x="27160" y="162962"/>
                    </a:cubicBezTo>
                    <a:lnTo>
                      <a:pt x="9053" y="217283"/>
                    </a:lnTo>
                    <a:lnTo>
                      <a:pt x="0" y="244443"/>
                    </a:lnTo>
                    <a:cubicBezTo>
                      <a:pt x="14327" y="316081"/>
                      <a:pt x="-1703" y="291413"/>
                      <a:pt x="27160" y="262550"/>
                    </a:cubicBezTo>
                    <a:cubicBezTo>
                      <a:pt x="34854" y="254856"/>
                      <a:pt x="45267" y="250479"/>
                      <a:pt x="54321" y="244443"/>
                    </a:cubicBezTo>
                    <a:cubicBezTo>
                      <a:pt x="60357" y="235390"/>
                      <a:pt x="67562" y="227015"/>
                      <a:pt x="72428" y="217283"/>
                    </a:cubicBezTo>
                    <a:cubicBezTo>
                      <a:pt x="76696" y="208747"/>
                      <a:pt x="79774" y="199511"/>
                      <a:pt x="81481" y="190122"/>
                    </a:cubicBezTo>
                    <a:cubicBezTo>
                      <a:pt x="94653" y="117678"/>
                      <a:pt x="58848" y="31687"/>
                      <a:pt x="54321"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6413410" y="5940472"/>
                <a:ext cx="1240971" cy="276999"/>
              </a:xfrm>
              <a:prstGeom prst="rect">
                <a:avLst/>
              </a:prstGeom>
              <a:noFill/>
              <a:effectLst>
                <a:glow rad="63500">
                  <a:schemeClr val="accent2">
                    <a:satMod val="175000"/>
                    <a:alpha val="40000"/>
                  </a:schemeClr>
                </a:glow>
              </a:effectLst>
            </p:spPr>
            <p:txBody>
              <a:bodyPr wrap="square" rtlCol="0">
                <a:spAutoFit/>
              </a:bodyPr>
              <a:lstStyle/>
              <a:p>
                <a:r>
                  <a:rPr lang="en-US" sz="1200" dirty="0">
                    <a:effectLst>
                      <a:glow rad="63500">
                        <a:schemeClr val="accent2">
                          <a:satMod val="175000"/>
                          <a:alpha val="40000"/>
                        </a:schemeClr>
                      </a:glow>
                    </a:effectLst>
                  </a:rPr>
                  <a:t>Jerusalem</a:t>
                </a:r>
              </a:p>
            </p:txBody>
          </p:sp>
        </p:grpSp>
        <p:sp>
          <p:nvSpPr>
            <p:cNvPr id="27" name="TextBox 26"/>
            <p:cNvSpPr txBox="1"/>
            <p:nvPr/>
          </p:nvSpPr>
          <p:spPr>
            <a:xfrm>
              <a:off x="3467123" y="1327150"/>
              <a:ext cx="1623477" cy="437837"/>
            </a:xfrm>
            <a:prstGeom prst="rect">
              <a:avLst/>
            </a:prstGeom>
            <a:noFill/>
          </p:spPr>
          <p:txBody>
            <a:bodyPr wrap="square" rtlCol="0">
              <a:spAutoFit/>
            </a:bodyPr>
            <a:lstStyle/>
            <a:p>
              <a:r>
                <a:rPr lang="en-US" sz="1200" dirty="0"/>
                <a:t>Thessalonica</a:t>
              </a:r>
            </a:p>
          </p:txBody>
        </p:sp>
        <p:sp>
          <p:nvSpPr>
            <p:cNvPr id="28" name="5-Point Star 27"/>
            <p:cNvSpPr/>
            <p:nvPr/>
          </p:nvSpPr>
          <p:spPr>
            <a:xfrm>
              <a:off x="4081603" y="1655921"/>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305114" y="1711961"/>
              <a:ext cx="858731" cy="437837"/>
            </a:xfrm>
            <a:prstGeom prst="rect">
              <a:avLst/>
            </a:prstGeom>
          </p:spPr>
          <p:txBody>
            <a:bodyPr wrap="none">
              <a:spAutoFit/>
            </a:bodyPr>
            <a:lstStyle/>
            <a:p>
              <a:r>
                <a:rPr lang="en-US" sz="1200" dirty="0">
                  <a:solidFill>
                    <a:srgbClr val="333333"/>
                  </a:solidFill>
                  <a:latin typeface="Abadi" panose="020B0604020104020204" pitchFamily="34" charset="0"/>
                </a:rPr>
                <a:t>Berea</a:t>
              </a:r>
              <a:endParaRPr lang="en-US" sz="1200" dirty="0"/>
            </a:p>
          </p:txBody>
        </p:sp>
        <p:sp>
          <p:nvSpPr>
            <p:cNvPr id="30" name="5-Point Star 29"/>
            <p:cNvSpPr/>
            <p:nvPr/>
          </p:nvSpPr>
          <p:spPr>
            <a:xfrm>
              <a:off x="3944292" y="178116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41941" y="2449833"/>
              <a:ext cx="1240971" cy="338554"/>
            </a:xfrm>
            <a:prstGeom prst="rect">
              <a:avLst/>
            </a:prstGeom>
            <a:noFill/>
          </p:spPr>
          <p:txBody>
            <a:bodyPr wrap="square" rtlCol="0">
              <a:spAutoFit/>
            </a:bodyPr>
            <a:lstStyle/>
            <a:p>
              <a:r>
                <a:rPr lang="en-US" sz="1600" dirty="0"/>
                <a:t>Athens</a:t>
              </a:r>
            </a:p>
          </p:txBody>
        </p:sp>
        <p:sp>
          <p:nvSpPr>
            <p:cNvPr id="32" name="5-Point Star 31"/>
            <p:cNvSpPr/>
            <p:nvPr/>
          </p:nvSpPr>
          <p:spPr>
            <a:xfrm>
              <a:off x="4570491" y="2896246"/>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8817429" y="3584807"/>
            <a:ext cx="3124199" cy="1477328"/>
          </a:xfrm>
          <a:prstGeom prst="rect">
            <a:avLst/>
          </a:prstGeom>
        </p:spPr>
        <p:txBody>
          <a:bodyPr wrap="square">
            <a:spAutoFit/>
          </a:bodyPr>
          <a:lstStyle/>
          <a:p>
            <a:pPr algn="ctr"/>
            <a:r>
              <a:rPr lang="en-US" i="1" dirty="0">
                <a:solidFill>
                  <a:schemeClr val="bg1"/>
                </a:solidFill>
                <a:latin typeface="Palatino"/>
              </a:rPr>
              <a:t> And those who receive it in faith, and work righteousness, shall receive a crown of eternal life;</a:t>
            </a:r>
          </a:p>
          <a:p>
            <a:pPr algn="ctr"/>
            <a:r>
              <a:rPr lang="en-US" i="1" dirty="0">
                <a:solidFill>
                  <a:schemeClr val="bg1"/>
                </a:solidFill>
                <a:latin typeface="Palatino"/>
              </a:rPr>
              <a:t>D&amp;C 20:14</a:t>
            </a:r>
            <a:endParaRPr lang="en-US" i="1" dirty="0">
              <a:solidFill>
                <a:schemeClr val="bg1"/>
              </a:solidFill>
            </a:endParaRPr>
          </a:p>
        </p:txBody>
      </p:sp>
      <p:grpSp>
        <p:nvGrpSpPr>
          <p:cNvPr id="2" name="Group 94">
            <a:extLst>
              <a:ext uri="{FF2B5EF4-FFF2-40B4-BE49-F238E27FC236}">
                <a16:creationId xmlns:a16="http://schemas.microsoft.com/office/drawing/2014/main" id="{188B612A-0503-214F-09AC-BCB03F2C56D3}"/>
              </a:ext>
            </a:extLst>
          </p:cNvPr>
          <p:cNvGrpSpPr/>
          <p:nvPr/>
        </p:nvGrpSpPr>
        <p:grpSpPr>
          <a:xfrm>
            <a:off x="816212" y="1581255"/>
            <a:ext cx="2144206" cy="4671308"/>
            <a:chOff x="4405860" y="139189"/>
            <a:chExt cx="2861871" cy="6475262"/>
          </a:xfrm>
        </p:grpSpPr>
        <p:grpSp>
          <p:nvGrpSpPr>
            <p:cNvPr id="7" name="Group 86">
              <a:extLst>
                <a:ext uri="{FF2B5EF4-FFF2-40B4-BE49-F238E27FC236}">
                  <a16:creationId xmlns:a16="http://schemas.microsoft.com/office/drawing/2014/main" id="{548ABC2E-B369-9ADC-A6A4-E55A823D3457}"/>
                </a:ext>
              </a:extLst>
            </p:cNvPr>
            <p:cNvGrpSpPr/>
            <p:nvPr/>
          </p:nvGrpSpPr>
          <p:grpSpPr>
            <a:xfrm rot="2107423">
              <a:off x="4802579" y="139189"/>
              <a:ext cx="743864" cy="1806453"/>
              <a:chOff x="7696200" y="914400"/>
              <a:chExt cx="685800" cy="2438400"/>
            </a:xfrm>
          </p:grpSpPr>
          <p:sp>
            <p:nvSpPr>
              <p:cNvPr id="112" name="Moon 111">
                <a:extLst>
                  <a:ext uri="{FF2B5EF4-FFF2-40B4-BE49-F238E27FC236}">
                    <a16:creationId xmlns:a16="http://schemas.microsoft.com/office/drawing/2014/main" id="{36ADB915-B7EE-9224-3A32-1E7C1A147552}"/>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112">
                <a:extLst>
                  <a:ext uri="{FF2B5EF4-FFF2-40B4-BE49-F238E27FC236}">
                    <a16:creationId xmlns:a16="http://schemas.microsoft.com/office/drawing/2014/main" id="{F42E6885-3DD3-CE3C-1CDA-6A5C34FC6E93}"/>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Moon 113">
                <a:extLst>
                  <a:ext uri="{FF2B5EF4-FFF2-40B4-BE49-F238E27FC236}">
                    <a16:creationId xmlns:a16="http://schemas.microsoft.com/office/drawing/2014/main" id="{D13F7302-E2E2-2625-1D06-5047169E1254}"/>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E7A6E91E-C4F5-B02E-C0FD-49C7A66B1266}"/>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7">
              <a:extLst>
                <a:ext uri="{FF2B5EF4-FFF2-40B4-BE49-F238E27FC236}">
                  <a16:creationId xmlns:a16="http://schemas.microsoft.com/office/drawing/2014/main" id="{C6A4C6F7-07F0-D40A-8A4C-5B23D32A4F70}"/>
                </a:ext>
              </a:extLst>
            </p:cNvPr>
            <p:cNvGrpSpPr/>
            <p:nvPr/>
          </p:nvGrpSpPr>
          <p:grpSpPr>
            <a:xfrm rot="19262140" flipH="1">
              <a:off x="6126313" y="231425"/>
              <a:ext cx="743864" cy="1645187"/>
              <a:chOff x="7696200" y="914400"/>
              <a:chExt cx="685800" cy="2438400"/>
            </a:xfrm>
          </p:grpSpPr>
          <p:sp>
            <p:nvSpPr>
              <p:cNvPr id="108" name="Moon 107">
                <a:extLst>
                  <a:ext uri="{FF2B5EF4-FFF2-40B4-BE49-F238E27FC236}">
                    <a16:creationId xmlns:a16="http://schemas.microsoft.com/office/drawing/2014/main" id="{B3E1DFAF-2234-AE0D-6690-5FDAA59DD48D}"/>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a:extLst>
                  <a:ext uri="{FF2B5EF4-FFF2-40B4-BE49-F238E27FC236}">
                    <a16:creationId xmlns:a16="http://schemas.microsoft.com/office/drawing/2014/main" id="{43C9B218-DE9B-942F-37E8-BB2F201A968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AC674128-04B8-1F23-92C8-27F58F348A3C}"/>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9FD01839-2479-60FB-A84C-8048B5E99A05}"/>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47">
              <a:extLst>
                <a:ext uri="{FF2B5EF4-FFF2-40B4-BE49-F238E27FC236}">
                  <a16:creationId xmlns:a16="http://schemas.microsoft.com/office/drawing/2014/main" id="{FD193053-9920-9704-2647-94A532784304}"/>
                </a:ext>
              </a:extLst>
            </p:cNvPr>
            <p:cNvGrpSpPr/>
            <p:nvPr/>
          </p:nvGrpSpPr>
          <p:grpSpPr>
            <a:xfrm rot="562843">
              <a:off x="5697438" y="5840305"/>
              <a:ext cx="666047" cy="774146"/>
              <a:chOff x="6106804" y="4039302"/>
              <a:chExt cx="666047" cy="774146"/>
            </a:xfrm>
          </p:grpSpPr>
          <p:sp>
            <p:nvSpPr>
              <p:cNvPr id="105" name="Oval 104">
                <a:extLst>
                  <a:ext uri="{FF2B5EF4-FFF2-40B4-BE49-F238E27FC236}">
                    <a16:creationId xmlns:a16="http://schemas.microsoft.com/office/drawing/2014/main" id="{C81927E5-BC1D-0837-B61C-BA9EB63C6E0F}"/>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B780216-F709-CD4F-E943-D9073DA2CF7E}"/>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CA766102-D124-B4A6-D3A0-957F13C63B25}"/>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7">
              <a:extLst>
                <a:ext uri="{FF2B5EF4-FFF2-40B4-BE49-F238E27FC236}">
                  <a16:creationId xmlns:a16="http://schemas.microsoft.com/office/drawing/2014/main" id="{7964A81A-D413-954C-8778-2AC10B0E9878}"/>
                </a:ext>
              </a:extLst>
            </p:cNvPr>
            <p:cNvGrpSpPr/>
            <p:nvPr/>
          </p:nvGrpSpPr>
          <p:grpSpPr>
            <a:xfrm rot="2613352">
              <a:off x="5128037" y="5761712"/>
              <a:ext cx="666047" cy="774146"/>
              <a:chOff x="6106804" y="4039302"/>
              <a:chExt cx="666047" cy="774146"/>
            </a:xfrm>
          </p:grpSpPr>
          <p:sp>
            <p:nvSpPr>
              <p:cNvPr id="102" name="Oval 101">
                <a:extLst>
                  <a:ext uri="{FF2B5EF4-FFF2-40B4-BE49-F238E27FC236}">
                    <a16:creationId xmlns:a16="http://schemas.microsoft.com/office/drawing/2014/main" id="{3812EF59-67A3-9052-CC9B-8DF53B1BCCE9}"/>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A8E7705F-A15E-E4FE-DC08-E680BF1B78F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E7E4A421-6FE1-C849-8E56-4AB950C4E97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1A52570C-69B9-1EB9-F65D-6479A7F77D06}"/>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9361A6-947D-78F5-FA5D-DA748D90D6DF}"/>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98F08637-6D73-2B23-6A18-F6BD5407ED94}"/>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0CE6B246-B5A4-8E0D-A51B-22DBD8C12C6E}"/>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4CD92C2-23B2-5FE8-0720-85EA8021565B}"/>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7C71CFEC-4538-311F-C108-F43A56F5B1EF}"/>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9E1A2204-3A41-09BF-0B4B-A43BD4EBED19}"/>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4D754102-1F5C-5BC5-1311-AAE0FA9F6BFB}"/>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F2BFD8B-1B95-147F-0199-D0A65FD8F9E1}"/>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703A9F6-4EA7-A856-2F24-66B894B35497}"/>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7">
              <a:extLst>
                <a:ext uri="{FF2B5EF4-FFF2-40B4-BE49-F238E27FC236}">
                  <a16:creationId xmlns:a16="http://schemas.microsoft.com/office/drawing/2014/main" id="{1CA7CA29-CD61-3C21-77DD-878350464C68}"/>
                </a:ext>
              </a:extLst>
            </p:cNvPr>
            <p:cNvGrpSpPr/>
            <p:nvPr/>
          </p:nvGrpSpPr>
          <p:grpSpPr>
            <a:xfrm>
              <a:off x="4953000" y="5334000"/>
              <a:ext cx="1828800" cy="609600"/>
              <a:chOff x="1371600" y="3962400"/>
              <a:chExt cx="6705600" cy="2057400"/>
            </a:xfrm>
          </p:grpSpPr>
          <p:grpSp>
            <p:nvGrpSpPr>
              <p:cNvPr id="26" name="Group 195">
                <a:extLst>
                  <a:ext uri="{FF2B5EF4-FFF2-40B4-BE49-F238E27FC236}">
                    <a16:creationId xmlns:a16="http://schemas.microsoft.com/office/drawing/2014/main" id="{4A564CB8-7BA7-6120-A0CA-4F62C034E1C3}"/>
                  </a:ext>
                </a:extLst>
              </p:cNvPr>
              <p:cNvGrpSpPr/>
              <p:nvPr/>
            </p:nvGrpSpPr>
            <p:grpSpPr>
              <a:xfrm>
                <a:off x="1371600" y="3962400"/>
                <a:ext cx="1676400" cy="2057400"/>
                <a:chOff x="1371600" y="3962400"/>
                <a:chExt cx="1676400" cy="2057400"/>
              </a:xfrm>
            </p:grpSpPr>
            <p:sp>
              <p:nvSpPr>
                <p:cNvPr id="100" name="Right Arrow Callout 111">
                  <a:extLst>
                    <a:ext uri="{FF2B5EF4-FFF2-40B4-BE49-F238E27FC236}">
                      <a16:creationId xmlns:a16="http://schemas.microsoft.com/office/drawing/2014/main" id="{F20C4D53-EFC1-021D-E04C-3D851F6D348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112">
                  <a:extLst>
                    <a:ext uri="{FF2B5EF4-FFF2-40B4-BE49-F238E27FC236}">
                      <a16:creationId xmlns:a16="http://schemas.microsoft.com/office/drawing/2014/main" id="{22A38B6A-9656-BD47-B525-7FCEA6B57D2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196">
                <a:extLst>
                  <a:ext uri="{FF2B5EF4-FFF2-40B4-BE49-F238E27FC236}">
                    <a16:creationId xmlns:a16="http://schemas.microsoft.com/office/drawing/2014/main" id="{C5539EA9-CC9C-1B28-4E2F-D2EF817B73AC}"/>
                  </a:ext>
                </a:extLst>
              </p:cNvPr>
              <p:cNvGrpSpPr/>
              <p:nvPr/>
            </p:nvGrpSpPr>
            <p:grpSpPr>
              <a:xfrm>
                <a:off x="3048000" y="3962400"/>
                <a:ext cx="1676400" cy="2057400"/>
                <a:chOff x="1371600" y="3962400"/>
                <a:chExt cx="1676400" cy="2057400"/>
              </a:xfrm>
            </p:grpSpPr>
            <p:sp>
              <p:nvSpPr>
                <p:cNvPr id="98" name="Right Arrow Callout 109">
                  <a:extLst>
                    <a:ext uri="{FF2B5EF4-FFF2-40B4-BE49-F238E27FC236}">
                      <a16:creationId xmlns:a16="http://schemas.microsoft.com/office/drawing/2014/main" id="{3A442017-EE26-8252-7D56-E8F90875FA99}"/>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Quad Arrow 110">
                  <a:extLst>
                    <a:ext uri="{FF2B5EF4-FFF2-40B4-BE49-F238E27FC236}">
                      <a16:creationId xmlns:a16="http://schemas.microsoft.com/office/drawing/2014/main" id="{DDBD9603-6F82-A5B3-B2B9-D4882289348D}"/>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199">
                <a:extLst>
                  <a:ext uri="{FF2B5EF4-FFF2-40B4-BE49-F238E27FC236}">
                    <a16:creationId xmlns:a16="http://schemas.microsoft.com/office/drawing/2014/main" id="{DC494EE1-9876-5D81-532D-48411A309034}"/>
                  </a:ext>
                </a:extLst>
              </p:cNvPr>
              <p:cNvGrpSpPr/>
              <p:nvPr/>
            </p:nvGrpSpPr>
            <p:grpSpPr>
              <a:xfrm>
                <a:off x="4724400" y="3962400"/>
                <a:ext cx="1676400" cy="2057400"/>
                <a:chOff x="1371600" y="3962400"/>
                <a:chExt cx="1676400" cy="2057400"/>
              </a:xfrm>
            </p:grpSpPr>
            <p:sp>
              <p:nvSpPr>
                <p:cNvPr id="51" name="Right Arrow Callout 107">
                  <a:extLst>
                    <a:ext uri="{FF2B5EF4-FFF2-40B4-BE49-F238E27FC236}">
                      <a16:creationId xmlns:a16="http://schemas.microsoft.com/office/drawing/2014/main" id="{F2651680-1935-BEFD-B0AC-C597C625CEA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108">
                  <a:extLst>
                    <a:ext uri="{FF2B5EF4-FFF2-40B4-BE49-F238E27FC236}">
                      <a16:creationId xmlns:a16="http://schemas.microsoft.com/office/drawing/2014/main" id="{1B02B8B0-0E64-4031-7B24-95E81BA475B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02">
                <a:extLst>
                  <a:ext uri="{FF2B5EF4-FFF2-40B4-BE49-F238E27FC236}">
                    <a16:creationId xmlns:a16="http://schemas.microsoft.com/office/drawing/2014/main" id="{F345CD0D-D64B-D41D-B4AE-A74D10B352BD}"/>
                  </a:ext>
                </a:extLst>
              </p:cNvPr>
              <p:cNvGrpSpPr/>
              <p:nvPr/>
            </p:nvGrpSpPr>
            <p:grpSpPr>
              <a:xfrm>
                <a:off x="6400800" y="3962400"/>
                <a:ext cx="1676400" cy="2057400"/>
                <a:chOff x="1371600" y="3962400"/>
                <a:chExt cx="1676400" cy="2057400"/>
              </a:xfrm>
            </p:grpSpPr>
            <p:sp>
              <p:nvSpPr>
                <p:cNvPr id="45" name="Right Arrow Callout 105">
                  <a:extLst>
                    <a:ext uri="{FF2B5EF4-FFF2-40B4-BE49-F238E27FC236}">
                      <a16:creationId xmlns:a16="http://schemas.microsoft.com/office/drawing/2014/main" id="{CB1EDB09-5120-59D2-CAAB-DE37E8435277}"/>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106">
                  <a:extLst>
                    <a:ext uri="{FF2B5EF4-FFF2-40B4-BE49-F238E27FC236}">
                      <a16:creationId xmlns:a16="http://schemas.microsoft.com/office/drawing/2014/main" id="{492569AC-B1F7-83E8-92B4-F2794B4C5E21}"/>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Cloud 21">
              <a:extLst>
                <a:ext uri="{FF2B5EF4-FFF2-40B4-BE49-F238E27FC236}">
                  <a16:creationId xmlns:a16="http://schemas.microsoft.com/office/drawing/2014/main" id="{7B32B51A-B2DD-E54E-DEC8-AE381B98ED76}"/>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22">
              <a:extLst>
                <a:ext uri="{FF2B5EF4-FFF2-40B4-BE49-F238E27FC236}">
                  <a16:creationId xmlns:a16="http://schemas.microsoft.com/office/drawing/2014/main" id="{F8D8509D-470E-8B40-AB0C-CC5C237157BC}"/>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4AB814A-8CE7-49DE-F290-28F62E3BF74C}"/>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2307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0F3AD484-D72C-1291-A95C-263E65164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9F55FB4-967E-0468-B783-2CF70EA08C25}"/>
              </a:ext>
            </a:extLst>
          </p:cNvPr>
          <p:cNvSpPr/>
          <p:nvPr/>
        </p:nvSpPr>
        <p:spPr>
          <a:xfrm>
            <a:off x="477720" y="2178749"/>
            <a:ext cx="3627555" cy="2031325"/>
          </a:xfrm>
          <a:prstGeom prst="rect">
            <a:avLst/>
          </a:prstGeom>
        </p:spPr>
        <p:txBody>
          <a:bodyPr wrap="square">
            <a:spAutoFit/>
          </a:bodyPr>
          <a:lstStyle/>
          <a:p>
            <a:r>
              <a:rPr lang="en-US" dirty="0">
                <a:solidFill>
                  <a:schemeClr val="bg1"/>
                </a:solidFill>
              </a:rPr>
              <a:t>To enlarge our memory</a:t>
            </a:r>
          </a:p>
          <a:p>
            <a:endParaRPr lang="en-US" dirty="0">
              <a:solidFill>
                <a:schemeClr val="bg1"/>
              </a:solidFill>
            </a:endParaRPr>
          </a:p>
          <a:p>
            <a:r>
              <a:rPr lang="en-US" dirty="0">
                <a:solidFill>
                  <a:schemeClr val="bg1"/>
                </a:solidFill>
              </a:rPr>
              <a:t>To convince us of error</a:t>
            </a:r>
          </a:p>
          <a:p>
            <a:endParaRPr lang="en-US" dirty="0">
              <a:solidFill>
                <a:schemeClr val="bg1"/>
              </a:solidFill>
            </a:endParaRPr>
          </a:p>
          <a:p>
            <a:r>
              <a:rPr lang="en-US" dirty="0">
                <a:solidFill>
                  <a:schemeClr val="bg1"/>
                </a:solidFill>
              </a:rPr>
              <a:t>To bring us the knowledge of Christ</a:t>
            </a:r>
          </a:p>
          <a:p>
            <a:endParaRPr lang="en-US" dirty="0">
              <a:solidFill>
                <a:schemeClr val="bg1"/>
              </a:solidFill>
            </a:endParaRPr>
          </a:p>
          <a:p>
            <a:r>
              <a:rPr lang="en-US" dirty="0">
                <a:solidFill>
                  <a:schemeClr val="bg1"/>
                </a:solidFill>
              </a:rPr>
              <a:t>To bring us to repentance</a:t>
            </a:r>
          </a:p>
        </p:txBody>
      </p:sp>
      <p:sp>
        <p:nvSpPr>
          <p:cNvPr id="4" name="Rectangle 3">
            <a:extLst>
              <a:ext uri="{FF2B5EF4-FFF2-40B4-BE49-F238E27FC236}">
                <a16:creationId xmlns:a16="http://schemas.microsoft.com/office/drawing/2014/main" id="{B54D02C6-C290-2ADC-E5DF-D97E488A91FF}"/>
              </a:ext>
            </a:extLst>
          </p:cNvPr>
          <p:cNvSpPr/>
          <p:nvPr/>
        </p:nvSpPr>
        <p:spPr>
          <a:xfrm>
            <a:off x="409575" y="1074533"/>
            <a:ext cx="3123372" cy="954107"/>
          </a:xfrm>
          <a:prstGeom prst="rect">
            <a:avLst/>
          </a:prstGeom>
        </p:spPr>
        <p:txBody>
          <a:bodyPr wrap="square">
            <a:spAutoFit/>
          </a:bodyPr>
          <a:lstStyle/>
          <a:p>
            <a:pPr algn="ctr"/>
            <a:r>
              <a:rPr lang="en-US" sz="2800" dirty="0">
                <a:solidFill>
                  <a:schemeClr val="bg1"/>
                </a:solidFill>
              </a:rPr>
              <a:t>Why Do We Read the Scriptures?</a:t>
            </a:r>
          </a:p>
        </p:txBody>
      </p:sp>
      <p:pic>
        <p:nvPicPr>
          <p:cNvPr id="5" name="Picture 4">
            <a:extLst>
              <a:ext uri="{FF2B5EF4-FFF2-40B4-BE49-F238E27FC236}">
                <a16:creationId xmlns:a16="http://schemas.microsoft.com/office/drawing/2014/main" id="{3CA0E229-5E42-4829-9BAE-2A22F664E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39" y="703826"/>
            <a:ext cx="2350162" cy="2990874"/>
          </a:xfrm>
          <a:prstGeom prst="rect">
            <a:avLst/>
          </a:prstGeom>
        </p:spPr>
      </p:pic>
      <p:grpSp>
        <p:nvGrpSpPr>
          <p:cNvPr id="6" name="Group 5">
            <a:extLst>
              <a:ext uri="{FF2B5EF4-FFF2-40B4-BE49-F238E27FC236}">
                <a16:creationId xmlns:a16="http://schemas.microsoft.com/office/drawing/2014/main" id="{04C63120-1C41-401C-EE7C-230F77DF6DDB}"/>
              </a:ext>
            </a:extLst>
          </p:cNvPr>
          <p:cNvGrpSpPr/>
          <p:nvPr/>
        </p:nvGrpSpPr>
        <p:grpSpPr>
          <a:xfrm>
            <a:off x="4961697" y="3907870"/>
            <a:ext cx="2268606" cy="2496624"/>
            <a:chOff x="7230569" y="4500561"/>
            <a:chExt cx="2268606" cy="2496624"/>
          </a:xfrm>
        </p:grpSpPr>
        <p:grpSp>
          <p:nvGrpSpPr>
            <p:cNvPr id="7" name="Group 6">
              <a:extLst>
                <a:ext uri="{FF2B5EF4-FFF2-40B4-BE49-F238E27FC236}">
                  <a16:creationId xmlns:a16="http://schemas.microsoft.com/office/drawing/2014/main" id="{F76311E4-BA8F-5E5E-E323-C7FE5E495129}"/>
                </a:ext>
              </a:extLst>
            </p:cNvPr>
            <p:cNvGrpSpPr/>
            <p:nvPr/>
          </p:nvGrpSpPr>
          <p:grpSpPr>
            <a:xfrm>
              <a:off x="7230569" y="4500561"/>
              <a:ext cx="343758" cy="2462215"/>
              <a:chOff x="7230569" y="4500561"/>
              <a:chExt cx="343758" cy="2462215"/>
            </a:xfrm>
          </p:grpSpPr>
          <p:sp>
            <p:nvSpPr>
              <p:cNvPr id="15" name="Cylinder 14">
                <a:extLst>
                  <a:ext uri="{FF2B5EF4-FFF2-40B4-BE49-F238E27FC236}">
                    <a16:creationId xmlns:a16="http://schemas.microsoft.com/office/drawing/2014/main" id="{9A85E94C-9FC4-53D1-D232-4B1BB4DF1F38}"/>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DCD78B9-86FB-FF91-87AC-FA98692FA7EC}"/>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DDD6764-67E8-1C66-7BA9-8F6A1D074310}"/>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C2A4F5-6389-A82E-6A60-B51800753ACF}"/>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Wave 7">
              <a:extLst>
                <a:ext uri="{FF2B5EF4-FFF2-40B4-BE49-F238E27FC236}">
                  <a16:creationId xmlns:a16="http://schemas.microsoft.com/office/drawing/2014/main" id="{CE275986-AC26-E8FF-36E7-4375AE7AF7FF}"/>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367D6F4-5976-21AA-5DBD-807AF63F817C}"/>
                </a:ext>
              </a:extLst>
            </p:cNvPr>
            <p:cNvGrpSpPr/>
            <p:nvPr/>
          </p:nvGrpSpPr>
          <p:grpSpPr>
            <a:xfrm>
              <a:off x="9155417" y="4534970"/>
              <a:ext cx="343758" cy="2462215"/>
              <a:chOff x="7230569" y="4500561"/>
              <a:chExt cx="343758" cy="2462215"/>
            </a:xfrm>
          </p:grpSpPr>
          <p:sp>
            <p:nvSpPr>
              <p:cNvPr id="11" name="Cylinder 10">
                <a:extLst>
                  <a:ext uri="{FF2B5EF4-FFF2-40B4-BE49-F238E27FC236}">
                    <a16:creationId xmlns:a16="http://schemas.microsoft.com/office/drawing/2014/main" id="{0A96ADD1-266D-E840-9212-24B012D493A9}"/>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60BDD3F-10FA-142C-AC43-42725F06D12E}"/>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5C0FEC-AC20-EE19-B7A3-A5FD28FAD4BB}"/>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2A64B09-EB77-E8F9-ACB6-160E6E4029F9}"/>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5F0B509-F930-6BDE-79D4-F145B818BD67}"/>
                </a:ext>
              </a:extLst>
            </p:cNvPr>
            <p:cNvSpPr txBox="1"/>
            <p:nvPr/>
          </p:nvSpPr>
          <p:spPr>
            <a:xfrm>
              <a:off x="7535074" y="5156449"/>
              <a:ext cx="1648741" cy="1077218"/>
            </a:xfrm>
            <a:prstGeom prst="rect">
              <a:avLst/>
            </a:prstGeom>
            <a:noFill/>
            <a:ln>
              <a:noFill/>
            </a:ln>
          </p:spPr>
          <p:txBody>
            <a:bodyPr wrap="square">
              <a:spAutoFit/>
            </a:bodyPr>
            <a:lstStyle/>
            <a:p>
              <a:pPr algn="ctr"/>
              <a:r>
                <a:rPr lang="en-US" sz="1600" b="1" dirty="0">
                  <a:solidFill>
                    <a:srgbClr val="000000"/>
                  </a:solidFill>
                </a:rPr>
                <a:t>T</a:t>
              </a:r>
              <a:r>
                <a:rPr lang="en-US" sz="1600" b="1" i="0" dirty="0">
                  <a:solidFill>
                    <a:srgbClr val="000000"/>
                  </a:solidFill>
                  <a:effectLst/>
                </a:rPr>
                <a:t>he scriptures testify of Jesus Christ and His divine mission</a:t>
              </a:r>
              <a:endParaRPr lang="en-US" sz="1600" dirty="0"/>
            </a:p>
          </p:txBody>
        </p:sp>
      </p:grpSp>
      <p:sp>
        <p:nvSpPr>
          <p:cNvPr id="20" name="TextBox 19">
            <a:extLst>
              <a:ext uri="{FF2B5EF4-FFF2-40B4-BE49-F238E27FC236}">
                <a16:creationId xmlns:a16="http://schemas.microsoft.com/office/drawing/2014/main" id="{3D6CB87D-507D-269F-DA35-E89AB4A02C0F}"/>
              </a:ext>
            </a:extLst>
          </p:cNvPr>
          <p:cNvSpPr txBox="1"/>
          <p:nvPr/>
        </p:nvSpPr>
        <p:spPr>
          <a:xfrm>
            <a:off x="7638222" y="298253"/>
            <a:ext cx="3746402" cy="3970318"/>
          </a:xfrm>
          <a:prstGeom prst="rect">
            <a:avLst/>
          </a:prstGeom>
          <a:noFill/>
        </p:spPr>
        <p:txBody>
          <a:bodyPr wrap="square">
            <a:spAutoFit/>
          </a:bodyPr>
          <a:lstStyle/>
          <a:p>
            <a:pPr algn="l" fontAlgn="base"/>
            <a:r>
              <a:rPr lang="en-US" b="0" i="0" dirty="0">
                <a:solidFill>
                  <a:schemeClr val="bg1"/>
                </a:solidFill>
                <a:effectLst/>
                <a:latin typeface="Calibri" panose="020F0502020204030204" pitchFamily="34" charset="0"/>
              </a:rPr>
              <a:t>In the end, the central purpose of all scripture is to fill our souls with faith in God the Father and in His Son, Jesus Christ—faith that They exist; faith in the Father’s plan for our immortality and eternal life; faith in the Atonement and Resurrection of Jesus Christ, which animates this plan of happiness; faith to make the gospel of Jesus Christ our way of life; and faith to come to know “the only true God, and Jesus Christ, whom [He has] sent ( </a:t>
            </a:r>
            <a:r>
              <a:rPr lang="en-US" b="0" i="0" u="none" strike="noStrike" dirty="0">
                <a:solidFill>
                  <a:schemeClr val="bg1"/>
                </a:solidFill>
                <a:effectLst/>
                <a:latin typeface="Calibri" panose="020F0502020204030204" pitchFamily="34" charset="0"/>
              </a:rPr>
              <a:t>John 17:3</a:t>
            </a:r>
            <a:r>
              <a:rPr lang="en-US" b="0" i="0" dirty="0">
                <a:solidFill>
                  <a:schemeClr val="bg1"/>
                </a:solidFill>
                <a:effectLst/>
                <a:latin typeface="Calibri" panose="020F0502020204030204" pitchFamily="34" charset="0"/>
              </a:rPr>
              <a:t>).”</a:t>
            </a:r>
          </a:p>
          <a:p>
            <a:pPr algn="l" fontAlgn="base"/>
            <a:r>
              <a:rPr lang="en-US" b="0" i="0" dirty="0">
                <a:solidFill>
                  <a:schemeClr val="bg1"/>
                </a:solidFill>
                <a:effectLst/>
                <a:latin typeface="Calibri" panose="020F0502020204030204" pitchFamily="34" charset="0"/>
              </a:rPr>
              <a:t>(5)</a:t>
            </a:r>
          </a:p>
        </p:txBody>
      </p:sp>
      <p:pic>
        <p:nvPicPr>
          <p:cNvPr id="22" name="Picture 21" descr="A person wearing glasses and a suit&#10;&#10;Description automatically generated with medium confidence">
            <a:extLst>
              <a:ext uri="{FF2B5EF4-FFF2-40B4-BE49-F238E27FC236}">
                <a16:creationId xmlns:a16="http://schemas.microsoft.com/office/drawing/2014/main" id="{F7D1A510-706D-F07C-94B8-6B8902AE2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4192" y="3693142"/>
            <a:ext cx="1170432" cy="1463040"/>
          </a:xfrm>
          <a:prstGeom prst="rect">
            <a:avLst/>
          </a:prstGeom>
        </p:spPr>
      </p:pic>
    </p:spTree>
    <p:extLst>
      <p:ext uri="{BB962C8B-B14F-4D97-AF65-F5344CB8AC3E}">
        <p14:creationId xmlns:p14="http://schemas.microsoft.com/office/powerpoint/2010/main" val="218670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out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18"/>
          <p:cNvGrpSpPr/>
          <p:nvPr/>
        </p:nvGrpSpPr>
        <p:grpSpPr>
          <a:xfrm>
            <a:off x="424543" y="631371"/>
            <a:ext cx="11342914" cy="5671457"/>
            <a:chOff x="965200" y="2286000"/>
            <a:chExt cx="7327900" cy="2743200"/>
          </a:xfrm>
        </p:grpSpPr>
        <p:sp>
          <p:nvSpPr>
            <p:cNvPr id="73" name="Rectangle 7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4" idx="1"/>
              <a:endCxn id="7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292" y="828619"/>
            <a:ext cx="3395472" cy="1956816"/>
          </a:xfrm>
          <a:prstGeom prst="rect">
            <a:avLst/>
          </a:prstGeom>
        </p:spPr>
      </p:pic>
      <p:sp>
        <p:nvSpPr>
          <p:cNvPr id="3" name="Oval 2"/>
          <p:cNvSpPr/>
          <p:nvPr/>
        </p:nvSpPr>
        <p:spPr>
          <a:xfrm>
            <a:off x="4408714" y="533400"/>
            <a:ext cx="130629" cy="457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7424056" y="555171"/>
            <a:ext cx="130629" cy="4572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1306284" y="3661005"/>
            <a:ext cx="4169230" cy="1569660"/>
          </a:xfrm>
          <a:prstGeom prst="rect">
            <a:avLst/>
          </a:prstGeom>
        </p:spPr>
        <p:txBody>
          <a:bodyPr wrap="square">
            <a:spAutoFit/>
          </a:bodyPr>
          <a:lstStyle/>
          <a:p>
            <a:r>
              <a:rPr lang="en-US" sz="2400" dirty="0">
                <a:solidFill>
                  <a:schemeClr val="bg1"/>
                </a:solidFill>
                <a:latin typeface="Abadi" panose="020B0604020104020204" pitchFamily="34" charset="0"/>
              </a:rPr>
              <a:t>A </a:t>
            </a:r>
            <a:r>
              <a:rPr lang="en-US" sz="2400" i="1" dirty="0">
                <a:solidFill>
                  <a:schemeClr val="bg1"/>
                </a:solidFill>
                <a:latin typeface="Abadi" panose="020B0604020104020204" pitchFamily="34" charset="0"/>
              </a:rPr>
              <a:t>prompting</a:t>
            </a:r>
            <a:r>
              <a:rPr lang="en-US" sz="2400" dirty="0">
                <a:solidFill>
                  <a:schemeClr val="bg1"/>
                </a:solidFill>
                <a:latin typeface="Abadi" panose="020B0604020104020204" pitchFamily="34" charset="0"/>
              </a:rPr>
              <a:t> refers to feelings or impressions we receive from the Holy Ghost to say or do something. </a:t>
            </a:r>
            <a:endParaRPr lang="en-US" sz="2400" dirty="0">
              <a:solidFill>
                <a:schemeClr val="bg1"/>
              </a:solidFill>
            </a:endParaRPr>
          </a:p>
        </p:txBody>
      </p:sp>
      <p:grpSp>
        <p:nvGrpSpPr>
          <p:cNvPr id="82" name="Group 81"/>
          <p:cNvGrpSpPr/>
          <p:nvPr/>
        </p:nvGrpSpPr>
        <p:grpSpPr>
          <a:xfrm>
            <a:off x="7657918" y="2207727"/>
            <a:ext cx="2667000" cy="3328956"/>
            <a:chOff x="4364700" y="0"/>
            <a:chExt cx="2667000" cy="3328956"/>
          </a:xfrm>
        </p:grpSpPr>
        <p:sp>
          <p:nvSpPr>
            <p:cNvPr id="83" name="Oval 82"/>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rot="14121608">
              <a:off x="4787169" y="1214397"/>
              <a:ext cx="762000" cy="762000"/>
              <a:chOff x="1226056" y="2773679"/>
              <a:chExt cx="762000" cy="762000"/>
            </a:xfrm>
          </p:grpSpPr>
          <p:sp>
            <p:nvSpPr>
              <p:cNvPr id="94" name="Oval 93"/>
              <p:cNvSpPr/>
              <p:nvPr/>
            </p:nvSpPr>
            <p:spPr>
              <a:xfrm>
                <a:off x="1226056" y="2773679"/>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378456" y="2926079"/>
                <a:ext cx="561830" cy="56183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rot="8038943" flipH="1">
              <a:off x="5828327" y="1216128"/>
              <a:ext cx="762000" cy="762000"/>
              <a:chOff x="1226056" y="2773679"/>
              <a:chExt cx="762000" cy="762000"/>
            </a:xfrm>
          </p:grpSpPr>
          <p:sp>
            <p:nvSpPr>
              <p:cNvPr id="90" name="Oval 89"/>
              <p:cNvSpPr/>
              <p:nvPr/>
            </p:nvSpPr>
            <p:spPr>
              <a:xfrm>
                <a:off x="1226056" y="2773679"/>
                <a:ext cx="762000" cy="762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378456" y="2926079"/>
                <a:ext cx="561830" cy="561830"/>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Moon 85"/>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Moon 86"/>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Moon 87"/>
            <p:cNvSpPr/>
            <p:nvPr/>
          </p:nvSpPr>
          <p:spPr>
            <a:xfrm rot="4888541">
              <a:off x="5816809" y="2144507"/>
              <a:ext cx="405949" cy="644828"/>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Cloud Callout 88"/>
            <p:cNvSpPr/>
            <p:nvPr/>
          </p:nvSpPr>
          <p:spPr>
            <a:xfrm>
              <a:off x="5140692" y="0"/>
              <a:ext cx="1891008" cy="66195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679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anim calcmode="lin" valueType="num">
                                      <p:cBhvr>
                                        <p:cTn id="8" dur="1000" fill="hold"/>
                                        <p:tgtEl>
                                          <p:spTgt spid="79"/>
                                        </p:tgtEl>
                                        <p:attrNameLst>
                                          <p:attrName>ppt_x</p:attrName>
                                        </p:attrNameLst>
                                      </p:cBhvr>
                                      <p:tavLst>
                                        <p:tav tm="0">
                                          <p:val>
                                            <p:strVal val="#ppt_x"/>
                                          </p:val>
                                        </p:tav>
                                        <p:tav tm="100000">
                                          <p:val>
                                            <p:strVal val="#ppt_x"/>
                                          </p:val>
                                        </p:tav>
                                      </p:tavLst>
                                    </p:anim>
                                    <p:anim calcmode="lin" valueType="num">
                                      <p:cBhvr>
                                        <p:cTn id="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37205" y="1175118"/>
            <a:ext cx="3023857" cy="461665"/>
          </a:xfrm>
          <a:prstGeom prst="rect">
            <a:avLst/>
          </a:prstGeom>
          <a:noFill/>
        </p:spPr>
        <p:txBody>
          <a:bodyPr wrap="square" rtlCol="0">
            <a:spAutoFit/>
          </a:bodyPr>
          <a:lstStyle/>
          <a:p>
            <a:r>
              <a:rPr lang="en-US" sz="2400" dirty="0">
                <a:solidFill>
                  <a:schemeClr val="bg1"/>
                </a:solidFill>
              </a:rPr>
              <a:t>To show or declare</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“Opening and Alleging”</a:t>
            </a:r>
            <a:endParaRPr lang="en-US" sz="4400" dirty="0">
              <a:solidFill>
                <a:schemeClr val="bg1"/>
              </a:solidFill>
              <a:latin typeface="Franklin Gothic Book" panose="020B0503020102020204" pitchFamily="34" charset="0"/>
            </a:endParaRPr>
          </a:p>
        </p:txBody>
      </p:sp>
      <p:sp>
        <p:nvSpPr>
          <p:cNvPr id="2" name="Rectangle 1"/>
          <p:cNvSpPr/>
          <p:nvPr/>
        </p:nvSpPr>
        <p:spPr>
          <a:xfrm>
            <a:off x="639778" y="2861392"/>
            <a:ext cx="3416174" cy="1815882"/>
          </a:xfrm>
          <a:prstGeom prst="rect">
            <a:avLst/>
          </a:prstGeom>
        </p:spPr>
        <p:txBody>
          <a:bodyPr wrap="square">
            <a:spAutoFit/>
          </a:bodyPr>
          <a:lstStyle/>
          <a:p>
            <a:r>
              <a:rPr lang="en-US" sz="2800" dirty="0">
                <a:solidFill>
                  <a:schemeClr val="bg1"/>
                </a:solidFill>
              </a:rPr>
              <a:t>Paul used scriptural passages to declare or show that Jesus is the Christ.</a:t>
            </a:r>
          </a:p>
        </p:txBody>
      </p:sp>
      <p:sp>
        <p:nvSpPr>
          <p:cNvPr id="25" name="Rectangle 24"/>
          <p:cNvSpPr/>
          <p:nvPr/>
        </p:nvSpPr>
        <p:spPr>
          <a:xfrm>
            <a:off x="104115" y="6488668"/>
            <a:ext cx="2818646" cy="369332"/>
          </a:xfrm>
          <a:prstGeom prst="rect">
            <a:avLst/>
          </a:prstGeom>
        </p:spPr>
        <p:txBody>
          <a:bodyPr wrap="square">
            <a:spAutoFit/>
          </a:bodyPr>
          <a:lstStyle/>
          <a:p>
            <a:r>
              <a:rPr lang="en-US" dirty="0">
                <a:solidFill>
                  <a:schemeClr val="bg1"/>
                </a:solidFill>
              </a:rPr>
              <a:t>Acts 17:1-3</a:t>
            </a:r>
          </a:p>
        </p:txBody>
      </p:sp>
      <p:sp>
        <p:nvSpPr>
          <p:cNvPr id="3" name="Rectangle 2"/>
          <p:cNvSpPr/>
          <p:nvPr/>
        </p:nvSpPr>
        <p:spPr>
          <a:xfrm>
            <a:off x="8578912" y="3028890"/>
            <a:ext cx="2661689" cy="1815882"/>
          </a:xfrm>
          <a:prstGeom prst="rect">
            <a:avLst/>
          </a:prstGeom>
        </p:spPr>
        <p:txBody>
          <a:bodyPr wrap="square">
            <a:spAutoFit/>
          </a:bodyPr>
          <a:lstStyle/>
          <a:p>
            <a:r>
              <a:rPr lang="en-US" sz="2800" dirty="0">
                <a:solidFill>
                  <a:schemeClr val="bg1"/>
                </a:solidFill>
              </a:rPr>
              <a:t>He alleged that Christ had died and risen from the dead</a:t>
            </a: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193" y="2034043"/>
            <a:ext cx="3601614" cy="428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9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17:5-13</a:t>
            </a:r>
          </a:p>
        </p:txBody>
      </p:sp>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Consorted and Lewd</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1015663"/>
          </a:xfrm>
          <a:prstGeom prst="rect">
            <a:avLst/>
          </a:prstGeom>
        </p:spPr>
        <p:txBody>
          <a:bodyPr>
            <a:spAutoFit/>
          </a:bodyPr>
          <a:lstStyle/>
          <a:p>
            <a:pPr algn="ctr"/>
            <a:r>
              <a:rPr lang="en-US" sz="2000" dirty="0">
                <a:solidFill>
                  <a:schemeClr val="bg1"/>
                </a:solidFill>
                <a:latin typeface="Abadi" panose="020B0604020104020204" pitchFamily="34" charset="0"/>
              </a:rPr>
              <a:t>Consorted = Gathered with or joined </a:t>
            </a:r>
          </a:p>
          <a:p>
            <a:pPr algn="ctr"/>
            <a:endParaRPr lang="en-US" sz="2000" dirty="0">
              <a:solidFill>
                <a:schemeClr val="bg1"/>
              </a:solidFill>
              <a:latin typeface="Abadi" panose="020B0604020104020204" pitchFamily="34" charset="0"/>
            </a:endParaRPr>
          </a:p>
          <a:p>
            <a:pPr algn="ctr"/>
            <a:r>
              <a:rPr lang="en-US" sz="2000" i="1" dirty="0">
                <a:solidFill>
                  <a:schemeClr val="bg1"/>
                </a:solidFill>
                <a:latin typeface="Abadi" panose="020B0604020104020204" pitchFamily="34" charset="0"/>
              </a:rPr>
              <a:t>Lewd</a:t>
            </a:r>
            <a:r>
              <a:rPr lang="en-US" sz="2000" dirty="0">
                <a:solidFill>
                  <a:schemeClr val="bg1"/>
                </a:solidFill>
                <a:latin typeface="Abadi" panose="020B0604020104020204" pitchFamily="34" charset="0"/>
              </a:rPr>
              <a:t> = evil</a:t>
            </a:r>
            <a:endParaRPr lang="en-US" sz="2000" dirty="0">
              <a:solidFill>
                <a:schemeClr val="bg1"/>
              </a:solidFill>
            </a:endParaRPr>
          </a:p>
        </p:txBody>
      </p:sp>
      <p:sp>
        <p:nvSpPr>
          <p:cNvPr id="52" name="Rectangle 51"/>
          <p:cNvSpPr/>
          <p:nvPr/>
        </p:nvSpPr>
        <p:spPr>
          <a:xfrm>
            <a:off x="199175" y="2155220"/>
            <a:ext cx="5522616" cy="1200329"/>
          </a:xfrm>
          <a:prstGeom prst="rect">
            <a:avLst/>
          </a:prstGeom>
        </p:spPr>
        <p:txBody>
          <a:bodyPr wrap="square">
            <a:spAutoFit/>
          </a:bodyPr>
          <a:lstStyle/>
          <a:p>
            <a:r>
              <a:rPr lang="en-US" sz="2400" dirty="0">
                <a:solidFill>
                  <a:schemeClr val="bg1"/>
                </a:solidFill>
                <a:latin typeface="Abadi" panose="020B0604020104020204" pitchFamily="34" charset="0"/>
              </a:rPr>
              <a:t>Paul and Silas left Thessalonica at night because they were being persecuted by the Jews. </a:t>
            </a:r>
            <a:endParaRPr lang="en-US" sz="2400" dirty="0">
              <a:solidFill>
                <a:schemeClr val="bg1"/>
              </a:solidFill>
            </a:endParaRPr>
          </a:p>
        </p:txBody>
      </p:sp>
      <p:sp>
        <p:nvSpPr>
          <p:cNvPr id="54" name="Rectangle 53"/>
          <p:cNvSpPr/>
          <p:nvPr/>
        </p:nvSpPr>
        <p:spPr>
          <a:xfrm>
            <a:off x="7665267" y="5277157"/>
            <a:ext cx="4526733" cy="1384995"/>
          </a:xfrm>
          <a:prstGeom prst="rect">
            <a:avLst/>
          </a:prstGeom>
        </p:spPr>
        <p:txBody>
          <a:bodyPr wrap="square">
            <a:spAutoFit/>
          </a:bodyPr>
          <a:lstStyle/>
          <a:p>
            <a:r>
              <a:rPr lang="en-US" sz="2800" dirty="0">
                <a:solidFill>
                  <a:schemeClr val="bg1"/>
                </a:solidFill>
                <a:latin typeface="Abadi" panose="020B0604020104020204" pitchFamily="34" charset="0"/>
              </a:rPr>
              <a:t>Later Paul wrote letters which are in 1 and 2 Thessalonians </a:t>
            </a:r>
            <a:endParaRPr lang="en-US" sz="2800" dirty="0">
              <a:solidFill>
                <a:schemeClr val="bg1"/>
              </a:solidFill>
            </a:endParaRPr>
          </a:p>
        </p:txBody>
      </p:sp>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811" y="2421802"/>
            <a:ext cx="22098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019" t="756" r="2633" b="2395"/>
          <a:stretch/>
        </p:blipFill>
        <p:spPr bwMode="auto">
          <a:xfrm>
            <a:off x="1321805" y="3657602"/>
            <a:ext cx="2679827" cy="256213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4562947" y="3194861"/>
            <a:ext cx="4000122" cy="1938992"/>
          </a:xfrm>
          <a:prstGeom prst="rect">
            <a:avLst/>
          </a:prstGeom>
        </p:spPr>
        <p:txBody>
          <a:bodyPr wrap="square">
            <a:spAutoFit/>
          </a:bodyPr>
          <a:lstStyle/>
          <a:p>
            <a:r>
              <a:rPr lang="en-US" sz="2000" dirty="0">
                <a:solidFill>
                  <a:schemeClr val="bg1"/>
                </a:solidFill>
              </a:rPr>
              <a:t>A mob of unbelievers tried to find Paul and Silas. When they could not find them, the mob went to the rulers of Thessalonica and claimed that Paul’s teachings threatened Caesar’s authority.</a:t>
            </a:r>
          </a:p>
        </p:txBody>
      </p:sp>
    </p:spTree>
    <p:extLst>
      <p:ext uri="{BB962C8B-B14F-4D97-AF65-F5344CB8AC3E}">
        <p14:creationId xmlns:p14="http://schemas.microsoft.com/office/powerpoint/2010/main" val="196123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17:5-13</a:t>
            </a:r>
          </a:p>
        </p:txBody>
      </p:sp>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Are You Ready to Receive?</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52" name="Rectangle 51"/>
          <p:cNvSpPr/>
          <p:nvPr/>
        </p:nvSpPr>
        <p:spPr>
          <a:xfrm>
            <a:off x="2553076" y="4581549"/>
            <a:ext cx="5522616" cy="1384995"/>
          </a:xfrm>
          <a:prstGeom prst="rect">
            <a:avLst/>
          </a:prstGeom>
        </p:spPr>
        <p:txBody>
          <a:bodyPr wrap="square">
            <a:spAutoFit/>
          </a:bodyPr>
          <a:lstStyle/>
          <a:p>
            <a:r>
              <a:rPr lang="en-US" sz="2800" i="1" dirty="0">
                <a:solidFill>
                  <a:schemeClr val="bg1"/>
                </a:solidFill>
              </a:rPr>
              <a:t>The people in Berea received Paul’s words with all readiness of mind—They had searched the Scriptures</a:t>
            </a:r>
            <a:endParaRPr lang="en-US" sz="2800" dirty="0">
              <a:solidFill>
                <a:schemeClr val="bg1"/>
              </a:solidFill>
            </a:endParaRPr>
          </a:p>
        </p:txBody>
      </p:sp>
      <p:grpSp>
        <p:nvGrpSpPr>
          <p:cNvPr id="3" name="Group 2"/>
          <p:cNvGrpSpPr/>
          <p:nvPr/>
        </p:nvGrpSpPr>
        <p:grpSpPr>
          <a:xfrm>
            <a:off x="6692177" y="1586981"/>
            <a:ext cx="3810000" cy="2250179"/>
            <a:chOff x="5261730" y="2628130"/>
            <a:chExt cx="3810000" cy="2250179"/>
          </a:xfrm>
        </p:grpSpPr>
        <p:pic>
          <p:nvPicPr>
            <p:cNvPr id="6146" name="Picture 2" descr="Image result for playing catch the ball animated"/>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61730" y="2628130"/>
              <a:ext cx="3810000" cy="22479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13140" y="4490518"/>
              <a:ext cx="470781" cy="380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627951" y="4498063"/>
              <a:ext cx="380247" cy="380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8" name="Picture 4" descr="Image result for ball hits head animat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68326" y="1142623"/>
            <a:ext cx="3232589" cy="242444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97254" y="4155588"/>
            <a:ext cx="2098677" cy="2095501"/>
            <a:chOff x="1374616" y="4218962"/>
            <a:chExt cx="2098677" cy="2095501"/>
          </a:xfrm>
        </p:grpSpPr>
        <p:pic>
          <p:nvPicPr>
            <p:cNvPr id="6150" name="Picture 6" descr="Image result for reading book animat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77793" y="4218962"/>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374616" y="5865135"/>
              <a:ext cx="2092861" cy="380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025330" y="4230789"/>
            <a:ext cx="3289208" cy="2390250"/>
            <a:chOff x="384206" y="4158361"/>
            <a:chExt cx="3289208" cy="2390250"/>
          </a:xfrm>
        </p:grpSpPr>
        <p:grpSp>
          <p:nvGrpSpPr>
            <p:cNvPr id="21" name="Group 20"/>
            <p:cNvGrpSpPr/>
            <p:nvPr/>
          </p:nvGrpSpPr>
          <p:grpSpPr>
            <a:xfrm>
              <a:off x="384206" y="4158361"/>
              <a:ext cx="3289208" cy="2390250"/>
              <a:chOff x="609599" y="833642"/>
              <a:chExt cx="7941747" cy="5771225"/>
            </a:xfrm>
          </p:grpSpPr>
          <p:grpSp>
            <p:nvGrpSpPr>
              <p:cNvPr id="23" name="Group 14"/>
              <p:cNvGrpSpPr/>
              <p:nvPr/>
            </p:nvGrpSpPr>
            <p:grpSpPr>
              <a:xfrm rot="10800000">
                <a:off x="7696200" y="5257800"/>
                <a:ext cx="621450" cy="1347067"/>
                <a:chOff x="7010400" y="381000"/>
                <a:chExt cx="762000" cy="2033666"/>
              </a:xfrm>
            </p:grpSpPr>
            <p:sp>
              <p:nvSpPr>
                <p:cNvPr id="36" name="Rounded Rectangle 3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1"/>
              <p:cNvGrpSpPr/>
              <p:nvPr/>
            </p:nvGrpSpPr>
            <p:grpSpPr>
              <a:xfrm rot="10800000">
                <a:off x="939238" y="4923502"/>
                <a:ext cx="621450" cy="1347067"/>
                <a:chOff x="7010400" y="381000"/>
                <a:chExt cx="762000" cy="2033666"/>
              </a:xfrm>
            </p:grpSpPr>
            <p:sp>
              <p:nvSpPr>
                <p:cNvPr id="34" name="Rounded Rectangle 3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3"/>
              <p:cNvSpPr/>
              <p:nvPr/>
            </p:nvSpPr>
            <p:spPr>
              <a:xfrm>
                <a:off x="7315200" y="1981200"/>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1"/>
              <p:cNvSpPr/>
              <p:nvPr/>
            </p:nvSpPr>
            <p:spPr>
              <a:xfrm>
                <a:off x="609599" y="1643059"/>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899460" y="833642"/>
                <a:ext cx="621450" cy="986197"/>
                <a:chOff x="7031201" y="834275"/>
                <a:chExt cx="762000" cy="1488861"/>
              </a:xfrm>
            </p:grpSpPr>
            <p:sp>
              <p:nvSpPr>
                <p:cNvPr id="32" name="Rounded Rectangle 3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5"/>
                <p:cNvSpPr/>
                <p:nvPr/>
              </p:nvSpPr>
              <p:spPr>
                <a:xfrm>
                  <a:off x="7031201" y="834275"/>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646520" y="1148254"/>
                <a:ext cx="621450" cy="1017899"/>
                <a:chOff x="7087348" y="824753"/>
                <a:chExt cx="762000" cy="1536722"/>
              </a:xfrm>
            </p:grpSpPr>
            <p:sp>
              <p:nvSpPr>
                <p:cNvPr id="30" name="Rounded Rectangle 2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87348" y="824753"/>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p:cNvSpPr/>
            <p:nvPr/>
          </p:nvSpPr>
          <p:spPr>
            <a:xfrm>
              <a:off x="801547" y="4680155"/>
              <a:ext cx="2437759" cy="1384995"/>
            </a:xfrm>
            <a:prstGeom prst="rect">
              <a:avLst/>
            </a:prstGeom>
          </p:spPr>
          <p:txBody>
            <a:bodyPr wrap="square">
              <a:spAutoFit/>
            </a:bodyPr>
            <a:lstStyle/>
            <a:p>
              <a:pPr algn="ctr"/>
              <a:r>
                <a:rPr lang="en-US" sz="1400" dirty="0"/>
                <a:t> </a:t>
              </a:r>
              <a:r>
                <a:rPr lang="en-US" sz="1400" b="1" dirty="0"/>
                <a:t>If we receive the words of God’s servants with all readiness of mind and search the scriptures daily, then our belief in their words will be strengthened</a:t>
              </a:r>
              <a:endParaRPr lang="en-US" sz="1400" dirty="0"/>
            </a:p>
          </p:txBody>
        </p:sp>
      </p:grpSp>
    </p:spTree>
    <p:extLst>
      <p:ext uri="{BB962C8B-B14F-4D97-AF65-F5344CB8AC3E}">
        <p14:creationId xmlns:p14="http://schemas.microsoft.com/office/powerpoint/2010/main" val="8513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0" presetClass="exit" presetSubtype="0" fill="hold" grpId="1" nodeType="withEffect">
                                  <p:stCondLst>
                                    <p:cond delay="0"/>
                                  </p:stCondLst>
                                  <p:childTnLst>
                                    <p:animEffect transition="out" filter="fade">
                                      <p:cBhvr>
                                        <p:cTn id="15" dur="500"/>
                                        <p:tgtEl>
                                          <p:spTgt spid="52"/>
                                        </p:tgtEl>
                                      </p:cBhvr>
                                    </p:animEffect>
                                    <p:set>
                                      <p:cBhvr>
                                        <p:cTn id="16" dur="1" fill="hold">
                                          <p:stCondLst>
                                            <p:cond delay="499"/>
                                          </p:stCondLst>
                                        </p:cTn>
                                        <p:tgtEl>
                                          <p:spTgt spid="5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148"/>
                                        </p:tgtEl>
                                      </p:cBhvr>
                                    </p:animEffect>
                                    <p:set>
                                      <p:cBhvr>
                                        <p:cTn id="25" dur="1" fill="hold">
                                          <p:stCondLst>
                                            <p:cond delay="499"/>
                                          </p:stCondLst>
                                        </p:cTn>
                                        <p:tgtEl>
                                          <p:spTgt spid="6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17:5-13</a:t>
            </a: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52" name="Rectangle 51"/>
          <p:cNvSpPr/>
          <p:nvPr/>
        </p:nvSpPr>
        <p:spPr>
          <a:xfrm>
            <a:off x="896292" y="3341223"/>
            <a:ext cx="5522616" cy="2862322"/>
          </a:xfrm>
          <a:prstGeom prst="rect">
            <a:avLst/>
          </a:prstGeom>
        </p:spPr>
        <p:txBody>
          <a:bodyPr wrap="square">
            <a:spAutoFit/>
          </a:bodyPr>
          <a:lstStyle/>
          <a:p>
            <a:r>
              <a:rPr lang="en-US" sz="2000" dirty="0">
                <a:solidFill>
                  <a:schemeClr val="bg1"/>
                </a:solidFill>
              </a:rPr>
              <a:t> It would be ideal if an hour could be spent each day; but if that much cannot be had, a half hour on a regular basis would result in substantial accomplishment. </a:t>
            </a:r>
          </a:p>
          <a:p>
            <a:endParaRPr lang="en-US" sz="2000" dirty="0">
              <a:solidFill>
                <a:schemeClr val="bg1"/>
              </a:solidFill>
            </a:endParaRPr>
          </a:p>
          <a:p>
            <a:r>
              <a:rPr lang="en-US" sz="2000" dirty="0">
                <a:solidFill>
                  <a:schemeClr val="bg1"/>
                </a:solidFill>
              </a:rPr>
              <a:t>A quarter of an hour is little time, but it is surprising how much enlightenment and knowledge can be acquired in a subject so meaningful.” (2)</a:t>
            </a:r>
          </a:p>
        </p:txBody>
      </p:sp>
      <p:sp>
        <p:nvSpPr>
          <p:cNvPr id="6" name="Rectangle 5"/>
          <p:cNvSpPr/>
          <p:nvPr/>
        </p:nvSpPr>
        <p:spPr>
          <a:xfrm>
            <a:off x="11749250" y="6488668"/>
            <a:ext cx="442750" cy="369332"/>
          </a:xfrm>
          <a:prstGeom prst="rect">
            <a:avLst/>
          </a:prstGeom>
        </p:spPr>
        <p:txBody>
          <a:bodyPr wrap="none">
            <a:spAutoFit/>
          </a:bodyPr>
          <a:lstStyle/>
          <a:p>
            <a:r>
              <a:rPr lang="en-US" dirty="0">
                <a:solidFill>
                  <a:schemeClr val="bg1"/>
                </a:solidFill>
              </a:rPr>
              <a:t>(2)</a:t>
            </a:r>
            <a:endParaRPr lang="en-US" dirty="0"/>
          </a:p>
        </p:txBody>
      </p:sp>
      <p:pic>
        <p:nvPicPr>
          <p:cNvPr id="7170" name="Picture 2" descr="Related imag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3798" y="4620546"/>
            <a:ext cx="2542671" cy="190700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hourglass animated"/>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00221" y="2301843"/>
            <a:ext cx="2387852" cy="238785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once a day clock animat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88905" y="203703"/>
            <a:ext cx="2457337" cy="22407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007666" y="319289"/>
            <a:ext cx="6096000" cy="2308324"/>
          </a:xfrm>
          <a:prstGeom prst="rect">
            <a:avLst/>
          </a:prstGeom>
        </p:spPr>
        <p:txBody>
          <a:bodyPr>
            <a:spAutoFit/>
          </a:bodyPr>
          <a:lstStyle/>
          <a:p>
            <a:r>
              <a:rPr lang="en-US" dirty="0">
                <a:solidFill>
                  <a:schemeClr val="bg1"/>
                </a:solidFill>
              </a:rPr>
              <a:t>“It is certain that one who studies the scriptures every day accomplishes far more than one who devotes considerable time one day and then lets days go by before continuing. </a:t>
            </a:r>
          </a:p>
          <a:p>
            <a:endParaRPr lang="en-US" dirty="0">
              <a:solidFill>
                <a:schemeClr val="bg1"/>
              </a:solidFill>
            </a:endParaRPr>
          </a:p>
          <a:p>
            <a:r>
              <a:rPr lang="en-US" dirty="0">
                <a:solidFill>
                  <a:schemeClr val="bg1"/>
                </a:solidFill>
              </a:rPr>
              <a:t>Not only should we study each day, but there should be a regular time set aside when we can concentrate without interference. … </a:t>
            </a:r>
          </a:p>
          <a:p>
            <a:endParaRPr lang="en-US" dirty="0">
              <a:solidFill>
                <a:schemeClr val="bg1"/>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001" y="134011"/>
            <a:ext cx="1080154" cy="1405078"/>
          </a:xfrm>
          <a:prstGeom prst="rect">
            <a:avLst/>
          </a:prstGeom>
        </p:spPr>
      </p:pic>
      <p:sp>
        <p:nvSpPr>
          <p:cNvPr id="10" name="TextBox 9"/>
          <p:cNvSpPr txBox="1"/>
          <p:nvPr/>
        </p:nvSpPr>
        <p:spPr>
          <a:xfrm>
            <a:off x="715224" y="407406"/>
            <a:ext cx="778598" cy="523220"/>
          </a:xfrm>
          <a:prstGeom prst="rect">
            <a:avLst/>
          </a:prstGeom>
          <a:noFill/>
        </p:spPr>
        <p:txBody>
          <a:bodyPr wrap="square" rtlCol="0">
            <a:spAutoFit/>
          </a:bodyPr>
          <a:lstStyle/>
          <a:p>
            <a:pPr algn="ctr"/>
            <a:r>
              <a:rPr lang="en-US" sz="1400" b="1" dirty="0">
                <a:solidFill>
                  <a:srgbClr val="FF0000"/>
                </a:solidFill>
              </a:rPr>
              <a:t>Study Time</a:t>
            </a:r>
          </a:p>
        </p:txBody>
      </p:sp>
      <p:grpSp>
        <p:nvGrpSpPr>
          <p:cNvPr id="2" name="Group 1">
            <a:extLst>
              <a:ext uri="{FF2B5EF4-FFF2-40B4-BE49-F238E27FC236}">
                <a16:creationId xmlns:a16="http://schemas.microsoft.com/office/drawing/2014/main" id="{9FC955C7-2434-9709-A711-9CB7EA8E1D49}"/>
              </a:ext>
            </a:extLst>
          </p:cNvPr>
          <p:cNvGrpSpPr/>
          <p:nvPr/>
        </p:nvGrpSpPr>
        <p:grpSpPr>
          <a:xfrm>
            <a:off x="8702720" y="2020849"/>
            <a:ext cx="2592988" cy="2496624"/>
            <a:chOff x="7230569" y="4500561"/>
            <a:chExt cx="2268606" cy="2496624"/>
          </a:xfrm>
        </p:grpSpPr>
        <p:grpSp>
          <p:nvGrpSpPr>
            <p:cNvPr id="3" name="Group 2">
              <a:extLst>
                <a:ext uri="{FF2B5EF4-FFF2-40B4-BE49-F238E27FC236}">
                  <a16:creationId xmlns:a16="http://schemas.microsoft.com/office/drawing/2014/main" id="{EDBAA094-16C1-A8EB-A304-81CA0FC2296F}"/>
                </a:ext>
              </a:extLst>
            </p:cNvPr>
            <p:cNvGrpSpPr/>
            <p:nvPr/>
          </p:nvGrpSpPr>
          <p:grpSpPr>
            <a:xfrm>
              <a:off x="7230569" y="4500561"/>
              <a:ext cx="343758" cy="2462215"/>
              <a:chOff x="7230569" y="4500561"/>
              <a:chExt cx="343758" cy="2462215"/>
            </a:xfrm>
          </p:grpSpPr>
          <p:sp>
            <p:nvSpPr>
              <p:cNvPr id="17" name="Cylinder 16">
                <a:extLst>
                  <a:ext uri="{FF2B5EF4-FFF2-40B4-BE49-F238E27FC236}">
                    <a16:creationId xmlns:a16="http://schemas.microsoft.com/office/drawing/2014/main" id="{2B30AC8A-541E-C63C-6C2C-8AFF3D38F32C}"/>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D7E61C76-3253-2DB3-CB63-7817913719FA}"/>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3FC6F25-812F-C73A-7C58-60A37F77A594}"/>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0F10F43-72CB-4905-E1BB-ACB2F4A15A5E}"/>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ave 6">
              <a:extLst>
                <a:ext uri="{FF2B5EF4-FFF2-40B4-BE49-F238E27FC236}">
                  <a16:creationId xmlns:a16="http://schemas.microsoft.com/office/drawing/2014/main" id="{E9D9D46B-8015-26FD-20FB-F796E83D779B}"/>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96B98E7-A1DA-EED3-C12A-573F1EB85970}"/>
                </a:ext>
              </a:extLst>
            </p:cNvPr>
            <p:cNvGrpSpPr/>
            <p:nvPr/>
          </p:nvGrpSpPr>
          <p:grpSpPr>
            <a:xfrm>
              <a:off x="9155417" y="4534970"/>
              <a:ext cx="343758" cy="2462215"/>
              <a:chOff x="7230569" y="4500561"/>
              <a:chExt cx="343758" cy="2462215"/>
            </a:xfrm>
          </p:grpSpPr>
          <p:sp>
            <p:nvSpPr>
              <p:cNvPr id="13" name="Cylinder 12">
                <a:extLst>
                  <a:ext uri="{FF2B5EF4-FFF2-40B4-BE49-F238E27FC236}">
                    <a16:creationId xmlns:a16="http://schemas.microsoft.com/office/drawing/2014/main" id="{8B2F8C2E-9014-0ADF-98C7-360C5D75F66D}"/>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6E39163-86FC-8F94-A23F-3D3353D07049}"/>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01FC95-E08C-C6B0-4601-1CB8DB1FCE7E}"/>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5218E3C-9315-DD8E-86E3-FD2EDA3DED93}"/>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7B07C106-5AFE-930A-4EC9-C81989EE142E}"/>
                </a:ext>
              </a:extLst>
            </p:cNvPr>
            <p:cNvSpPr txBox="1"/>
            <p:nvPr/>
          </p:nvSpPr>
          <p:spPr>
            <a:xfrm>
              <a:off x="7535074" y="5046359"/>
              <a:ext cx="1648741" cy="1323439"/>
            </a:xfrm>
            <a:prstGeom prst="rect">
              <a:avLst/>
            </a:prstGeom>
            <a:noFill/>
            <a:ln>
              <a:noFill/>
            </a:ln>
          </p:spPr>
          <p:txBody>
            <a:bodyPr wrap="square">
              <a:spAutoFit/>
            </a:bodyPr>
            <a:lstStyle/>
            <a:p>
              <a:pPr algn="ctr"/>
              <a:r>
                <a:rPr lang="en-US" sz="1600" b="1" dirty="0">
                  <a:solidFill>
                    <a:srgbClr val="000000"/>
                  </a:solidFill>
                  <a:latin typeface="Calibri" panose="020F0502020204030204" pitchFamily="34" charset="0"/>
                </a:rPr>
                <a:t>S</a:t>
              </a:r>
              <a:r>
                <a:rPr lang="en-US" sz="1600" b="1" i="0" dirty="0">
                  <a:solidFill>
                    <a:srgbClr val="000000"/>
                  </a:solidFill>
                  <a:effectLst/>
                  <a:latin typeface="Calibri" panose="020F0502020204030204" pitchFamily="34" charset="0"/>
                </a:rPr>
                <a:t>tudying the scriptures regularly can prepare us to recognize and believe truth</a:t>
              </a:r>
              <a:r>
                <a:rPr lang="en-US" sz="1600" b="0" i="0" dirty="0">
                  <a:solidFill>
                    <a:srgbClr val="000000"/>
                  </a:solidFill>
                  <a:effectLst/>
                  <a:latin typeface="Calibri" panose="020F0502020204030204" pitchFamily="34" charset="0"/>
                </a:rPr>
                <a:t>.</a:t>
              </a:r>
              <a:endParaRPr lang="en-US" sz="1600" dirty="0"/>
            </a:p>
          </p:txBody>
        </p:sp>
      </p:grpSp>
    </p:spTree>
    <p:extLst>
      <p:ext uri="{BB962C8B-B14F-4D97-AF65-F5344CB8AC3E}">
        <p14:creationId xmlns:p14="http://schemas.microsoft.com/office/powerpoint/2010/main" val="199844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174"/>
                                        </p:tgtEl>
                                        <p:attrNameLst>
                                          <p:attrName>style.visibility</p:attrName>
                                        </p:attrNameLst>
                                      </p:cBhvr>
                                      <p:to>
                                        <p:strVal val="visible"/>
                                      </p:to>
                                    </p:set>
                                    <p:animEffect transition="in" filter="fade">
                                      <p:cBhvr>
                                        <p:cTn id="9" dur="500"/>
                                        <p:tgtEl>
                                          <p:spTgt spid="717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xEl>
                                              <p:pRg st="0" end="0"/>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172"/>
                                        </p:tgtEl>
                                        <p:attrNameLst>
                                          <p:attrName>style.visibility</p:attrName>
                                        </p:attrNameLst>
                                      </p:cBhvr>
                                      <p:to>
                                        <p:strVal val="visible"/>
                                      </p:to>
                                    </p:set>
                                    <p:animEffect transition="in" filter="fade">
                                      <p:cBhvr>
                                        <p:cTn id="19" dur="500"/>
                                        <p:tgtEl>
                                          <p:spTgt spid="717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2">
                                            <p:txEl>
                                              <p:pRg st="2" end="2"/>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7170"/>
                                        </p:tgtEl>
                                        <p:attrNameLst>
                                          <p:attrName>style.visibility</p:attrName>
                                        </p:attrNameLst>
                                      </p:cBhvr>
                                      <p:to>
                                        <p:strVal val="visible"/>
                                      </p:to>
                                    </p:set>
                                    <p:animEffect transition="in" filter="fade">
                                      <p:cBhvr>
                                        <p:cTn id="26" dur="500"/>
                                        <p:tgtEl>
                                          <p:spTgt spid="717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outVertical)">
                                      <p:cBhvr>
                                        <p:cTn id="31" dur="500"/>
                                        <p:tgtEl>
                                          <p:spTgt spid="2"/>
                                        </p:tgtEl>
                                      </p:cBhvr>
                                    </p:animEffect>
                                  </p:childTnLst>
                                </p:cTn>
                              </p:par>
                              <p:par>
                                <p:cTn id="32" presetID="1" presetClass="exit" presetSubtype="0" fill="hold" grpId="0" nodeType="withEffect">
                                  <p:stCondLst>
                                    <p:cond delay="0"/>
                                  </p:stCondLst>
                                  <p:childTnLst>
                                    <p:set>
                                      <p:cBhvr>
                                        <p:cTn id="33" dur="1" fill="hold">
                                          <p:stCondLst>
                                            <p:cond delay="0"/>
                                          </p:stCondLst>
                                        </p:cTn>
                                        <p:tgtEl>
                                          <p:spTgt spid="8">
                                            <p:txEl>
                                              <p:pRg st="0" end="0"/>
                                            </p:txEl>
                                          </p:spTgt>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174"/>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52">
                                            <p:txEl>
                                              <p:pRg st="0" end="0"/>
                                            </p:txEl>
                                          </p:spTgt>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52">
                                            <p:txEl>
                                              <p:pRg st="2" end="2"/>
                                            </p:txEl>
                                          </p:spTgt>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7172"/>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717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9"/>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allAtOnce"/>
      <p:bldP spid="8" grpId="0" build="allAtOnce"/>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328D00D7-506A-1E9E-FEE4-FA5689623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21F82B-FB22-1EC8-BE04-0893D8BBF5FE}"/>
              </a:ext>
            </a:extLst>
          </p:cNvPr>
          <p:cNvSpPr txBox="1"/>
          <p:nvPr/>
        </p:nvSpPr>
        <p:spPr>
          <a:xfrm>
            <a:off x="666750" y="461128"/>
            <a:ext cx="1576387" cy="369332"/>
          </a:xfrm>
          <a:prstGeom prst="rect">
            <a:avLst/>
          </a:prstGeom>
          <a:solidFill>
            <a:schemeClr val="accent2">
              <a:lumMod val="75000"/>
            </a:schemeClr>
          </a:solidFill>
        </p:spPr>
        <p:txBody>
          <a:bodyPr wrap="square">
            <a:spAutoFit/>
          </a:bodyPr>
          <a:lstStyle/>
          <a:p>
            <a:pPr algn="ctr" fontAlgn="base"/>
            <a:r>
              <a:rPr lang="en-US" b="0" i="0" u="none" strike="noStrike" dirty="0">
                <a:solidFill>
                  <a:schemeClr val="bg1"/>
                </a:solidFill>
                <a:effectLst/>
                <a:latin typeface="Calibri" panose="020F0502020204030204" pitchFamily="34" charset="0"/>
              </a:rPr>
              <a:t>1</a:t>
            </a:r>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Nephi 15:24</a:t>
            </a:r>
            <a:endParaRPr lang="en-US" b="0" i="0" dirty="0">
              <a:solidFill>
                <a:schemeClr val="bg1"/>
              </a:solidFill>
              <a:effectLst/>
              <a:latin typeface="Calibri" panose="020F0502020204030204" pitchFamily="34" charset="0"/>
            </a:endParaRPr>
          </a:p>
        </p:txBody>
      </p:sp>
      <p:sp>
        <p:nvSpPr>
          <p:cNvPr id="5" name="TextBox 4">
            <a:extLst>
              <a:ext uri="{FF2B5EF4-FFF2-40B4-BE49-F238E27FC236}">
                <a16:creationId xmlns:a16="http://schemas.microsoft.com/office/drawing/2014/main" id="{73BA525C-8F7E-687D-B88B-0246F288C36B}"/>
              </a:ext>
            </a:extLst>
          </p:cNvPr>
          <p:cNvSpPr txBox="1"/>
          <p:nvPr/>
        </p:nvSpPr>
        <p:spPr>
          <a:xfrm>
            <a:off x="2780555" y="453151"/>
            <a:ext cx="1576387" cy="369332"/>
          </a:xfrm>
          <a:prstGeom prst="rect">
            <a:avLst/>
          </a:prstGeom>
          <a:solidFill>
            <a:schemeClr val="accent2">
              <a:lumMod val="75000"/>
            </a:schemeClr>
          </a:solidFill>
        </p:spPr>
        <p:txBody>
          <a:bodyPr wrap="square">
            <a:spAutoFit/>
          </a:bodyPr>
          <a:lstStyle/>
          <a:p>
            <a:pPr algn="ctr" fontAlgn="base"/>
            <a:r>
              <a:rPr lang="en-US" b="0" i="0" u="none" strike="noStrike" dirty="0">
                <a:solidFill>
                  <a:schemeClr val="bg1"/>
                </a:solidFill>
                <a:effectLst/>
                <a:latin typeface="Calibri" panose="020F0502020204030204" pitchFamily="34" charset="0"/>
              </a:rPr>
              <a:t>2</a:t>
            </a:r>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Nephi 32:3</a:t>
            </a:r>
            <a:endParaRPr lang="en-US" b="0" i="0" dirty="0">
              <a:solidFill>
                <a:schemeClr val="bg1"/>
              </a:solidFill>
              <a:effectLst/>
              <a:latin typeface="Calibri" panose="020F0502020204030204" pitchFamily="34" charset="0"/>
            </a:endParaRPr>
          </a:p>
        </p:txBody>
      </p:sp>
      <p:sp>
        <p:nvSpPr>
          <p:cNvPr id="6" name="TextBox 5">
            <a:extLst>
              <a:ext uri="{FF2B5EF4-FFF2-40B4-BE49-F238E27FC236}">
                <a16:creationId xmlns:a16="http://schemas.microsoft.com/office/drawing/2014/main" id="{7EBAFFE3-54DC-A5CD-3B35-991A0CD1BF29}"/>
              </a:ext>
            </a:extLst>
          </p:cNvPr>
          <p:cNvSpPr txBox="1"/>
          <p:nvPr/>
        </p:nvSpPr>
        <p:spPr>
          <a:xfrm>
            <a:off x="4894360" y="469105"/>
            <a:ext cx="1133475" cy="369332"/>
          </a:xfrm>
          <a:prstGeom prst="rect">
            <a:avLst/>
          </a:prstGeom>
          <a:solidFill>
            <a:schemeClr val="accent2">
              <a:lumMod val="75000"/>
            </a:schemeClr>
          </a:solidFill>
        </p:spPr>
        <p:txBody>
          <a:bodyPr wrap="square">
            <a:spAutoFit/>
          </a:bodyPr>
          <a:lstStyle/>
          <a:p>
            <a:pPr algn="ctr" fontAlgn="base"/>
            <a:r>
              <a:rPr lang="en-US" b="0" i="0" u="none" strike="noStrike" dirty="0">
                <a:solidFill>
                  <a:schemeClr val="bg1"/>
                </a:solidFill>
                <a:effectLst/>
                <a:latin typeface="Calibri" panose="020F0502020204030204" pitchFamily="34" charset="0"/>
              </a:rPr>
              <a:t>Jacob 2:8</a:t>
            </a:r>
            <a:endParaRPr lang="en-US" b="0" i="0" dirty="0">
              <a:solidFill>
                <a:schemeClr val="bg1"/>
              </a:solidFill>
              <a:effectLst/>
              <a:latin typeface="Calibri" panose="020F0502020204030204" pitchFamily="34" charset="0"/>
            </a:endParaRPr>
          </a:p>
        </p:txBody>
      </p:sp>
      <p:sp>
        <p:nvSpPr>
          <p:cNvPr id="7" name="TextBox 6">
            <a:extLst>
              <a:ext uri="{FF2B5EF4-FFF2-40B4-BE49-F238E27FC236}">
                <a16:creationId xmlns:a16="http://schemas.microsoft.com/office/drawing/2014/main" id="{FABAC385-E902-5040-6C32-3998C45B3025}"/>
              </a:ext>
            </a:extLst>
          </p:cNvPr>
          <p:cNvSpPr txBox="1"/>
          <p:nvPr/>
        </p:nvSpPr>
        <p:spPr>
          <a:xfrm>
            <a:off x="6565253" y="445174"/>
            <a:ext cx="1878806" cy="369332"/>
          </a:xfrm>
          <a:prstGeom prst="rect">
            <a:avLst/>
          </a:prstGeom>
          <a:solidFill>
            <a:schemeClr val="accent2">
              <a:lumMod val="75000"/>
            </a:schemeClr>
          </a:solidFill>
        </p:spPr>
        <p:txBody>
          <a:bodyPr wrap="square">
            <a:spAutoFit/>
          </a:bodyPr>
          <a:lstStyle/>
          <a:p>
            <a:pPr algn="ctr" fontAlgn="base"/>
            <a:r>
              <a:rPr lang="en-US" b="0" i="0" u="none" strike="noStrike" dirty="0">
                <a:solidFill>
                  <a:schemeClr val="bg1"/>
                </a:solidFill>
                <a:effectLst/>
                <a:latin typeface="Calibri" panose="020F0502020204030204" pitchFamily="34" charset="0"/>
              </a:rPr>
              <a:t>Helaman 3:29–30</a:t>
            </a:r>
            <a:endParaRPr lang="en-US" b="0" i="0" dirty="0">
              <a:solidFill>
                <a:schemeClr val="bg1"/>
              </a:solidFill>
              <a:effectLst/>
              <a:latin typeface="Calibri" panose="020F0502020204030204" pitchFamily="34" charset="0"/>
            </a:endParaRPr>
          </a:p>
        </p:txBody>
      </p:sp>
      <p:sp>
        <p:nvSpPr>
          <p:cNvPr id="8" name="TextBox 7">
            <a:extLst>
              <a:ext uri="{FF2B5EF4-FFF2-40B4-BE49-F238E27FC236}">
                <a16:creationId xmlns:a16="http://schemas.microsoft.com/office/drawing/2014/main" id="{1F163C0D-0702-505F-E852-B77525F100F5}"/>
              </a:ext>
            </a:extLst>
          </p:cNvPr>
          <p:cNvSpPr txBox="1"/>
          <p:nvPr/>
        </p:nvSpPr>
        <p:spPr>
          <a:xfrm>
            <a:off x="8981478" y="437197"/>
            <a:ext cx="2976562" cy="369332"/>
          </a:xfrm>
          <a:prstGeom prst="rect">
            <a:avLst/>
          </a:prstGeom>
          <a:solidFill>
            <a:schemeClr val="accent2">
              <a:lumMod val="75000"/>
            </a:schemeClr>
          </a:solidFill>
        </p:spPr>
        <p:txBody>
          <a:bodyPr wrap="square">
            <a:spAutoFit/>
          </a:bodyPr>
          <a:lstStyle/>
          <a:p>
            <a:pPr algn="ctr" fontAlgn="base"/>
            <a:r>
              <a:rPr lang="en-US" b="0" i="0" u="none" strike="noStrike" dirty="0">
                <a:solidFill>
                  <a:schemeClr val="bg1"/>
                </a:solidFill>
                <a:effectLst/>
                <a:latin typeface="Calibri" panose="020F0502020204030204" pitchFamily="34" charset="0"/>
              </a:rPr>
              <a:t>Joseph Smith—Matthew 1:37</a:t>
            </a:r>
            <a:endParaRPr lang="en-US" b="0" i="0" dirty="0">
              <a:solidFill>
                <a:schemeClr val="bg1"/>
              </a:solidFill>
              <a:effectLst/>
              <a:latin typeface="Calibri" panose="020F0502020204030204" pitchFamily="34" charset="0"/>
            </a:endParaRPr>
          </a:p>
        </p:txBody>
      </p:sp>
      <p:pic>
        <p:nvPicPr>
          <p:cNvPr id="10" name="Picture 9" descr="A picture containing text, indoor&#10;&#10;Description automatically generated">
            <a:extLst>
              <a:ext uri="{FF2B5EF4-FFF2-40B4-BE49-F238E27FC236}">
                <a16:creationId xmlns:a16="http://schemas.microsoft.com/office/drawing/2014/main" id="{AD2CE3A1-F375-4E85-F28D-4D804D8E1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2375" y="1753503"/>
            <a:ext cx="2925665" cy="1945567"/>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id="{B99C3698-8EA9-FFA8-262C-29265A48F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64" y="1774697"/>
            <a:ext cx="2098357" cy="2041559"/>
          </a:xfrm>
          <a:prstGeom prst="rect">
            <a:avLst/>
          </a:prstGeom>
        </p:spPr>
      </p:pic>
      <p:pic>
        <p:nvPicPr>
          <p:cNvPr id="14" name="Picture 13">
            <a:extLst>
              <a:ext uri="{FF2B5EF4-FFF2-40B4-BE49-F238E27FC236}">
                <a16:creationId xmlns:a16="http://schemas.microsoft.com/office/drawing/2014/main" id="{16BDEC2B-8DB5-9E6D-8F9A-455CF20D9596}"/>
              </a:ext>
            </a:extLst>
          </p:cNvPr>
          <p:cNvPicPr>
            <a:picLocks noChangeAspect="1"/>
          </p:cNvPicPr>
          <p:nvPr/>
        </p:nvPicPr>
        <p:blipFill rotWithShape="1">
          <a:blip r:embed="rId5"/>
          <a:srcRect r="3054"/>
          <a:stretch/>
        </p:blipFill>
        <p:spPr>
          <a:xfrm>
            <a:off x="1704975" y="4491879"/>
            <a:ext cx="3400424" cy="1837945"/>
          </a:xfrm>
          <a:prstGeom prst="rect">
            <a:avLst/>
          </a:prstGeom>
        </p:spPr>
      </p:pic>
      <p:pic>
        <p:nvPicPr>
          <p:cNvPr id="16" name="Picture 15">
            <a:extLst>
              <a:ext uri="{FF2B5EF4-FFF2-40B4-BE49-F238E27FC236}">
                <a16:creationId xmlns:a16="http://schemas.microsoft.com/office/drawing/2014/main" id="{AEE671F6-34ED-EB2E-4BBC-01EC13D12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9096" y="1774697"/>
            <a:ext cx="1524000" cy="1924373"/>
          </a:xfrm>
          <a:prstGeom prst="rect">
            <a:avLst/>
          </a:prstGeom>
        </p:spPr>
      </p:pic>
      <p:pic>
        <p:nvPicPr>
          <p:cNvPr id="18" name="Picture 17">
            <a:extLst>
              <a:ext uri="{FF2B5EF4-FFF2-40B4-BE49-F238E27FC236}">
                <a16:creationId xmlns:a16="http://schemas.microsoft.com/office/drawing/2014/main" id="{5C9C0737-571B-77E2-EDD2-57DC40B8B7C9}"/>
              </a:ext>
            </a:extLst>
          </p:cNvPr>
          <p:cNvPicPr>
            <a:picLocks noChangeAspect="1"/>
          </p:cNvPicPr>
          <p:nvPr/>
        </p:nvPicPr>
        <p:blipFill>
          <a:blip r:embed="rId7"/>
          <a:stretch>
            <a:fillRect/>
          </a:stretch>
        </p:blipFill>
        <p:spPr>
          <a:xfrm>
            <a:off x="5959756" y="4422431"/>
            <a:ext cx="3403349" cy="1837945"/>
          </a:xfrm>
          <a:prstGeom prst="rect">
            <a:avLst/>
          </a:prstGeom>
        </p:spPr>
      </p:pic>
      <p:sp>
        <p:nvSpPr>
          <p:cNvPr id="19" name="Arrow: Down 18">
            <a:extLst>
              <a:ext uri="{FF2B5EF4-FFF2-40B4-BE49-F238E27FC236}">
                <a16:creationId xmlns:a16="http://schemas.microsoft.com/office/drawing/2014/main" id="{0020EE8A-75C0-BC89-22CF-0EDCE574EBB0}"/>
              </a:ext>
            </a:extLst>
          </p:cNvPr>
          <p:cNvSpPr/>
          <p:nvPr/>
        </p:nvSpPr>
        <p:spPr>
          <a:xfrm>
            <a:off x="1145379" y="973265"/>
            <a:ext cx="619125" cy="771615"/>
          </a:xfrm>
          <a:prstGeom prst="downArrow">
            <a:avLst/>
          </a:prstGeom>
          <a:gradFill>
            <a:gsLst>
              <a:gs pos="0">
                <a:schemeClr val="accent6">
                  <a:lumMod val="40000"/>
                  <a:lumOff val="60000"/>
                </a:schemeClr>
              </a:gs>
              <a:gs pos="65000">
                <a:schemeClr val="accent6">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D99837E6-E67A-A678-2ABC-962A5EF11941}"/>
              </a:ext>
            </a:extLst>
          </p:cNvPr>
          <p:cNvSpPr/>
          <p:nvPr/>
        </p:nvSpPr>
        <p:spPr>
          <a:xfrm>
            <a:off x="3203690" y="1112298"/>
            <a:ext cx="619125" cy="2996715"/>
          </a:xfrm>
          <a:prstGeom prst="downArrow">
            <a:avLst/>
          </a:prstGeom>
          <a:gradFill>
            <a:gsLst>
              <a:gs pos="0">
                <a:schemeClr val="accent6">
                  <a:lumMod val="40000"/>
                  <a:lumOff val="60000"/>
                </a:schemeClr>
              </a:gs>
              <a:gs pos="65000">
                <a:schemeClr val="accent6">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1DB9C4B8-279C-69E3-4844-F209BC80154A}"/>
              </a:ext>
            </a:extLst>
          </p:cNvPr>
          <p:cNvSpPr/>
          <p:nvPr/>
        </p:nvSpPr>
        <p:spPr>
          <a:xfrm>
            <a:off x="5151534" y="921734"/>
            <a:ext cx="619125" cy="771615"/>
          </a:xfrm>
          <a:prstGeom prst="downArrow">
            <a:avLst/>
          </a:prstGeom>
          <a:gradFill>
            <a:gsLst>
              <a:gs pos="0">
                <a:schemeClr val="accent6">
                  <a:lumMod val="40000"/>
                  <a:lumOff val="60000"/>
                </a:schemeClr>
              </a:gs>
              <a:gs pos="65000">
                <a:schemeClr val="accent6">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FCC60D8-F1A5-4D10-549A-6B1B21F4ED1E}"/>
              </a:ext>
            </a:extLst>
          </p:cNvPr>
          <p:cNvSpPr/>
          <p:nvPr/>
        </p:nvSpPr>
        <p:spPr>
          <a:xfrm>
            <a:off x="10185644" y="960694"/>
            <a:ext cx="619125" cy="771615"/>
          </a:xfrm>
          <a:prstGeom prst="downArrow">
            <a:avLst/>
          </a:prstGeom>
          <a:gradFill>
            <a:gsLst>
              <a:gs pos="0">
                <a:schemeClr val="accent6">
                  <a:lumMod val="40000"/>
                  <a:lumOff val="60000"/>
                </a:schemeClr>
              </a:gs>
              <a:gs pos="65000">
                <a:schemeClr val="accent6">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5909A282-2A88-287B-A9DD-25EB0BAC9CB0}"/>
              </a:ext>
            </a:extLst>
          </p:cNvPr>
          <p:cNvSpPr/>
          <p:nvPr/>
        </p:nvSpPr>
        <p:spPr>
          <a:xfrm>
            <a:off x="7179955" y="1150847"/>
            <a:ext cx="619125" cy="2996715"/>
          </a:xfrm>
          <a:prstGeom prst="downArrow">
            <a:avLst/>
          </a:prstGeom>
          <a:gradFill>
            <a:gsLst>
              <a:gs pos="0">
                <a:schemeClr val="accent6">
                  <a:lumMod val="40000"/>
                  <a:lumOff val="60000"/>
                </a:schemeClr>
              </a:gs>
              <a:gs pos="65000">
                <a:schemeClr val="accent6">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69E4D85-0097-2676-C297-A5AE044EB31D}"/>
              </a:ext>
            </a:extLst>
          </p:cNvPr>
          <p:cNvSpPr txBox="1"/>
          <p:nvPr/>
        </p:nvSpPr>
        <p:spPr>
          <a:xfrm>
            <a:off x="4410776" y="4396809"/>
            <a:ext cx="3370447" cy="1938992"/>
          </a:xfrm>
          <a:prstGeom prst="rect">
            <a:avLst/>
          </a:prstGeom>
          <a:noFill/>
        </p:spPr>
        <p:txBody>
          <a:bodyPr wrap="square">
            <a:spAutoFit/>
          </a:bodyPr>
          <a:lstStyle/>
          <a:p>
            <a:pPr algn="ctr" fontAlgn="base"/>
            <a:r>
              <a:rPr lang="en-US" sz="2400" b="0" i="0" dirty="0">
                <a:solidFill>
                  <a:srgbClr val="FFFF00"/>
                </a:solidFill>
                <a:effectLst/>
                <a:latin typeface="Abadi" panose="020B0604020104020204" pitchFamily="34" charset="0"/>
              </a:rPr>
              <a:t>What blessings have you experienced through regularly studying God’s words in the scriptures?</a:t>
            </a:r>
          </a:p>
        </p:txBody>
      </p:sp>
    </p:spTree>
    <p:extLst>
      <p:ext uri="{BB962C8B-B14F-4D97-AF65-F5344CB8AC3E}">
        <p14:creationId xmlns:p14="http://schemas.microsoft.com/office/powerpoint/2010/main" val="17975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1" presetClass="exit" presetSubtype="0" fill="hold" grpId="1"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1" presetClass="exit" presetSubtype="0" fill="hold" grpId="1" nodeType="withEffect">
                                  <p:stCondLst>
                                    <p:cond delay="0"/>
                                  </p:stCondLst>
                                  <p:childTnLst>
                                    <p:set>
                                      <p:cBhvr>
                                        <p:cTn id="61" dur="1" fill="hold">
                                          <p:stCondLst>
                                            <p:cond delay="0"/>
                                          </p:stCondLst>
                                        </p:cTn>
                                        <p:tgtEl>
                                          <p:spTgt spid="5"/>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0"/>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anim calcmode="lin" valueType="num">
                                      <p:cBhvr>
                                        <p:cTn id="81" dur="1000" fill="hold"/>
                                        <p:tgtEl>
                                          <p:spTgt spid="18"/>
                                        </p:tgtEl>
                                        <p:attrNameLst>
                                          <p:attrName>ppt_x</p:attrName>
                                        </p:attrNameLst>
                                      </p:cBhvr>
                                      <p:tavLst>
                                        <p:tav tm="0">
                                          <p:val>
                                            <p:strVal val="#ppt_x"/>
                                          </p:val>
                                        </p:tav>
                                        <p:tav tm="100000">
                                          <p:val>
                                            <p:strVal val="#ppt_x"/>
                                          </p:val>
                                        </p:tav>
                                      </p:tavLst>
                                    </p:anim>
                                    <p:anim calcmode="lin" valueType="num">
                                      <p:cBhvr>
                                        <p:cTn id="82" dur="1000" fill="hold"/>
                                        <p:tgtEl>
                                          <p:spTgt spid="18"/>
                                        </p:tgtEl>
                                        <p:attrNameLst>
                                          <p:attrName>ppt_y</p:attrName>
                                        </p:attrNameLst>
                                      </p:cBhvr>
                                      <p:tavLst>
                                        <p:tav tm="0">
                                          <p:val>
                                            <p:strVal val="#ppt_y-.1"/>
                                          </p:val>
                                        </p:tav>
                                        <p:tav tm="100000">
                                          <p:val>
                                            <p:strVal val="#ppt_y"/>
                                          </p:val>
                                        </p:tav>
                                      </p:tavLst>
                                    </p:anim>
                                  </p:childTnLst>
                                </p:cTn>
                              </p:par>
                              <p:par>
                                <p:cTn id="83" presetID="1" presetClass="exit" presetSubtype="0" fill="hold" grpId="1"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1000"/>
                                        <p:tgtEl>
                                          <p:spTgt spid="8"/>
                                        </p:tgtEl>
                                      </p:cBhvr>
                                    </p:animEffect>
                                    <p:anim calcmode="lin" valueType="num">
                                      <p:cBhvr>
                                        <p:cTn id="94" dur="1000" fill="hold"/>
                                        <p:tgtEl>
                                          <p:spTgt spid="8"/>
                                        </p:tgtEl>
                                        <p:attrNameLst>
                                          <p:attrName>ppt_x</p:attrName>
                                        </p:attrNameLst>
                                      </p:cBhvr>
                                      <p:tavLst>
                                        <p:tav tm="0">
                                          <p:val>
                                            <p:strVal val="#ppt_x"/>
                                          </p:val>
                                        </p:tav>
                                        <p:tav tm="100000">
                                          <p:val>
                                            <p:strVal val="#ppt_x"/>
                                          </p:val>
                                        </p:tav>
                                      </p:tavLst>
                                    </p:anim>
                                    <p:anim calcmode="lin" valueType="num">
                                      <p:cBhvr>
                                        <p:cTn id="95" dur="1000" fill="hold"/>
                                        <p:tgtEl>
                                          <p:spTgt spid="8"/>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1000"/>
                                        <p:tgtEl>
                                          <p:spTgt spid="22"/>
                                        </p:tgtEl>
                                      </p:cBhvr>
                                    </p:animEffect>
                                    <p:anim calcmode="lin" valueType="num">
                                      <p:cBhvr>
                                        <p:cTn id="99" dur="1000" fill="hold"/>
                                        <p:tgtEl>
                                          <p:spTgt spid="22"/>
                                        </p:tgtEl>
                                        <p:attrNameLst>
                                          <p:attrName>ppt_x</p:attrName>
                                        </p:attrNameLst>
                                      </p:cBhvr>
                                      <p:tavLst>
                                        <p:tav tm="0">
                                          <p:val>
                                            <p:strVal val="#ppt_x"/>
                                          </p:val>
                                        </p:tav>
                                        <p:tav tm="100000">
                                          <p:val>
                                            <p:strVal val="#ppt_x"/>
                                          </p:val>
                                        </p:tav>
                                      </p:tavLst>
                                    </p:anim>
                                    <p:anim calcmode="lin" valueType="num">
                                      <p:cBhvr>
                                        <p:cTn id="100" dur="1000" fill="hold"/>
                                        <p:tgtEl>
                                          <p:spTgt spid="22"/>
                                        </p:tgtEl>
                                        <p:attrNameLst>
                                          <p:attrName>ppt_y</p:attrName>
                                        </p:attrNameLst>
                                      </p:cBhvr>
                                      <p:tavLst>
                                        <p:tav tm="0">
                                          <p:val>
                                            <p:strVal val="#ppt_y-.1"/>
                                          </p:val>
                                        </p:tav>
                                        <p:tav tm="100000">
                                          <p:val>
                                            <p:strVal val="#ppt_y"/>
                                          </p:val>
                                        </p:tav>
                                      </p:tavLst>
                                    </p:anim>
                                  </p:childTnLst>
                                </p:cTn>
                              </p:par>
                              <p:par>
                                <p:cTn id="101" presetID="47" presetClass="entr" presetSubtype="0" fill="hold"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1000"/>
                                        <p:tgtEl>
                                          <p:spTgt spid="10"/>
                                        </p:tgtEl>
                                      </p:cBhvr>
                                    </p:animEffect>
                                    <p:anim calcmode="lin" valueType="num">
                                      <p:cBhvr>
                                        <p:cTn id="104" dur="1000" fill="hold"/>
                                        <p:tgtEl>
                                          <p:spTgt spid="10"/>
                                        </p:tgtEl>
                                        <p:attrNameLst>
                                          <p:attrName>ppt_x</p:attrName>
                                        </p:attrNameLst>
                                      </p:cBhvr>
                                      <p:tavLst>
                                        <p:tav tm="0">
                                          <p:val>
                                            <p:strVal val="#ppt_x"/>
                                          </p:val>
                                        </p:tav>
                                        <p:tav tm="100000">
                                          <p:val>
                                            <p:strVal val="#ppt_x"/>
                                          </p:val>
                                        </p:tav>
                                      </p:tavLst>
                                    </p:anim>
                                    <p:anim calcmode="lin" valueType="num">
                                      <p:cBhvr>
                                        <p:cTn id="105" dur="1000" fill="hold"/>
                                        <p:tgtEl>
                                          <p:spTgt spid="10"/>
                                        </p:tgtEl>
                                        <p:attrNameLst>
                                          <p:attrName>ppt_y</p:attrName>
                                        </p:attrNameLst>
                                      </p:cBhvr>
                                      <p:tavLst>
                                        <p:tav tm="0">
                                          <p:val>
                                            <p:strVal val="#ppt_y-.1"/>
                                          </p:val>
                                        </p:tav>
                                        <p:tav tm="100000">
                                          <p:val>
                                            <p:strVal val="#ppt_y"/>
                                          </p:val>
                                        </p:tav>
                                      </p:tavLst>
                                    </p:anim>
                                  </p:childTnLst>
                                </p:cTn>
                              </p:par>
                              <p:par>
                                <p:cTn id="106" presetID="1" presetClass="exit" presetSubtype="0" fill="hold" grpId="1" nodeType="withEffect">
                                  <p:stCondLst>
                                    <p:cond delay="0"/>
                                  </p:stCondLst>
                                  <p:childTnLst>
                                    <p:set>
                                      <p:cBhvr>
                                        <p:cTn id="107" dur="1" fill="hold">
                                          <p:stCondLst>
                                            <p:cond delay="0"/>
                                          </p:stCondLst>
                                        </p:cTn>
                                        <p:tgtEl>
                                          <p:spTgt spid="7"/>
                                        </p:tgtEl>
                                        <p:attrNameLst>
                                          <p:attrName>style.visibility</p:attrName>
                                        </p:attrNameLst>
                                      </p:cBhvr>
                                      <p:to>
                                        <p:strVal val="hidden"/>
                                      </p:to>
                                    </p:set>
                                  </p:childTnLst>
                                </p:cTn>
                              </p:par>
                              <p:par>
                                <p:cTn id="108" presetID="1" presetClass="exit" presetSubtype="0" fill="hold" grpId="1" nodeType="withEffect">
                                  <p:stCondLst>
                                    <p:cond delay="0"/>
                                  </p:stCondLst>
                                  <p:childTnLst>
                                    <p:set>
                                      <p:cBhvr>
                                        <p:cTn id="109" dur="1" fill="hold">
                                          <p:stCondLst>
                                            <p:cond delay="0"/>
                                          </p:stCondLst>
                                        </p:cTn>
                                        <p:tgtEl>
                                          <p:spTgt spid="24"/>
                                        </p:tgtEl>
                                        <p:attrNameLst>
                                          <p:attrName>style.visibility</p:attrName>
                                        </p:attrNameLst>
                                      </p:cBhvr>
                                      <p:to>
                                        <p:strVal val="hidden"/>
                                      </p:to>
                                    </p:set>
                                  </p:childTnLst>
                                </p:cTn>
                              </p:par>
                              <p:par>
                                <p:cTn id="110" presetID="1" presetClass="exit" presetSubtype="0" fill="hold" nodeType="withEffect">
                                  <p:stCondLst>
                                    <p:cond delay="0"/>
                                  </p:stCondLst>
                                  <p:childTnLst>
                                    <p:set>
                                      <p:cBhvr>
                                        <p:cTn id="111" dur="1" fill="hold">
                                          <p:stCondLst>
                                            <p:cond delay="0"/>
                                          </p:stCondLst>
                                        </p:cTn>
                                        <p:tgtEl>
                                          <p:spTgt spid="1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500"/>
                                        <p:tgtEl>
                                          <p:spTgt spid="26"/>
                                        </p:tgtEl>
                                      </p:cBhvr>
                                    </p:animEffect>
                                  </p:childTnLst>
                                </p:cTn>
                              </p:par>
                              <p:par>
                                <p:cTn id="117" presetID="1" presetClass="exit" presetSubtype="0" fill="hold" grpId="1" nodeType="withEffect">
                                  <p:stCondLst>
                                    <p:cond delay="0"/>
                                  </p:stCondLst>
                                  <p:childTnLst>
                                    <p:set>
                                      <p:cBhvr>
                                        <p:cTn id="118" dur="1" fill="hold">
                                          <p:stCondLst>
                                            <p:cond delay="0"/>
                                          </p:stCondLst>
                                        </p:cTn>
                                        <p:tgtEl>
                                          <p:spTgt spid="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2"/>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091815A0-BC0D-EC3A-8FE2-A763CEF74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4E562E-D7E5-2E59-140D-7AADC2571CCF}"/>
              </a:ext>
            </a:extLst>
          </p:cNvPr>
          <p:cNvSpPr txBox="1"/>
          <p:nvPr/>
        </p:nvSpPr>
        <p:spPr>
          <a:xfrm>
            <a:off x="5605970" y="863590"/>
            <a:ext cx="6175094" cy="5632311"/>
          </a:xfrm>
          <a:prstGeom prst="rect">
            <a:avLst/>
          </a:prstGeom>
          <a:noFill/>
        </p:spPr>
        <p:txBody>
          <a:bodyPr wrap="square">
            <a:spAutoFit/>
          </a:bodyPr>
          <a:lstStyle/>
          <a:p>
            <a:pPr algn="l" fontAlgn="base"/>
            <a:r>
              <a:rPr lang="en-US" sz="2400" b="0" i="0" dirty="0">
                <a:solidFill>
                  <a:schemeClr val="bg1"/>
                </a:solidFill>
                <a:effectLst/>
              </a:rPr>
              <a:t>My dear brothers and sisters, I promise that as you prayerfully study the Book of Mormon </a:t>
            </a:r>
            <a:r>
              <a:rPr lang="en-US" sz="2400" b="0" i="1" dirty="0">
                <a:solidFill>
                  <a:schemeClr val="bg1"/>
                </a:solidFill>
                <a:effectLst/>
              </a:rPr>
              <a:t>every day,</a:t>
            </a:r>
            <a:r>
              <a:rPr lang="en-US" sz="2400" b="0" i="0" dirty="0">
                <a:solidFill>
                  <a:schemeClr val="bg1"/>
                </a:solidFill>
                <a:effectLst/>
              </a:rPr>
              <a:t> you will make better decisions—</a:t>
            </a:r>
            <a:r>
              <a:rPr lang="en-US" sz="2400" b="0" i="1" dirty="0">
                <a:solidFill>
                  <a:schemeClr val="bg1"/>
                </a:solidFill>
                <a:effectLst/>
              </a:rPr>
              <a:t>every day.</a:t>
            </a:r>
          </a:p>
          <a:p>
            <a:pPr algn="l" fontAlgn="base"/>
            <a:endParaRPr lang="en-US" sz="2400" i="1" dirty="0">
              <a:solidFill>
                <a:schemeClr val="bg1"/>
              </a:solidFill>
            </a:endParaRPr>
          </a:p>
          <a:p>
            <a:pPr algn="l" fontAlgn="base"/>
            <a:r>
              <a:rPr lang="en-US" sz="2400" b="0" i="0" dirty="0">
                <a:solidFill>
                  <a:schemeClr val="bg1"/>
                </a:solidFill>
                <a:effectLst/>
              </a:rPr>
              <a:t>I promise that as you ponder what you study, the windows of heaven will open, and you will receive answers to your own questions and direction for your own life. </a:t>
            </a:r>
          </a:p>
          <a:p>
            <a:pPr algn="l" fontAlgn="base"/>
            <a:endParaRPr lang="en-US" sz="2400" dirty="0">
              <a:solidFill>
                <a:schemeClr val="bg1"/>
              </a:solidFill>
            </a:endParaRPr>
          </a:p>
          <a:p>
            <a:pPr algn="l" fontAlgn="base"/>
            <a:r>
              <a:rPr lang="en-US" sz="2400" b="0" i="0" dirty="0">
                <a:solidFill>
                  <a:schemeClr val="bg1"/>
                </a:solidFill>
                <a:effectLst/>
              </a:rPr>
              <a:t>I promise that as you daily immerse yourself in the Book of Mormon, you can be immunized against the evils of the day, even the gripping plague of pornography and other mind-numbing addictions.</a:t>
            </a:r>
          </a:p>
          <a:p>
            <a:pPr algn="l" fontAlgn="base"/>
            <a:r>
              <a:rPr lang="en-US" sz="1600" b="0" i="0" dirty="0">
                <a:solidFill>
                  <a:schemeClr val="bg1"/>
                </a:solidFill>
                <a:effectLst/>
              </a:rPr>
              <a:t>(6)</a:t>
            </a:r>
          </a:p>
        </p:txBody>
      </p:sp>
      <p:pic>
        <p:nvPicPr>
          <p:cNvPr id="6" name="Picture 5">
            <a:extLst>
              <a:ext uri="{FF2B5EF4-FFF2-40B4-BE49-F238E27FC236}">
                <a16:creationId xmlns:a16="http://schemas.microsoft.com/office/drawing/2014/main" id="{27C9A320-F411-6522-B258-75A01B3A5D97}"/>
              </a:ext>
            </a:extLst>
          </p:cNvPr>
          <p:cNvPicPr>
            <a:picLocks noChangeAspect="1"/>
          </p:cNvPicPr>
          <p:nvPr/>
        </p:nvPicPr>
        <p:blipFill>
          <a:blip r:embed="rId3"/>
          <a:stretch>
            <a:fillRect/>
          </a:stretch>
        </p:blipFill>
        <p:spPr>
          <a:xfrm>
            <a:off x="1323973" y="362099"/>
            <a:ext cx="2958023" cy="19656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9C21FE7D-3675-76B6-1583-7AC8D3F2538B}"/>
              </a:ext>
            </a:extLst>
          </p:cNvPr>
          <p:cNvPicPr>
            <a:picLocks noChangeAspect="1"/>
          </p:cNvPicPr>
          <p:nvPr/>
        </p:nvPicPr>
        <p:blipFill>
          <a:blip r:embed="rId4"/>
          <a:stretch>
            <a:fillRect/>
          </a:stretch>
        </p:blipFill>
        <p:spPr>
          <a:xfrm>
            <a:off x="1323973" y="2509105"/>
            <a:ext cx="2958023" cy="2021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C78A73C6-BD68-70DE-B94E-84D333556E5E}"/>
              </a:ext>
            </a:extLst>
          </p:cNvPr>
          <p:cNvPicPr>
            <a:picLocks noChangeAspect="1"/>
          </p:cNvPicPr>
          <p:nvPr/>
        </p:nvPicPr>
        <p:blipFill>
          <a:blip r:embed="rId5"/>
          <a:stretch>
            <a:fillRect/>
          </a:stretch>
        </p:blipFill>
        <p:spPr>
          <a:xfrm>
            <a:off x="1055192" y="4854674"/>
            <a:ext cx="3495586" cy="1396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A person in a suit and tie&#10;&#10;Description automatically generated with medium confidence">
            <a:extLst>
              <a:ext uri="{FF2B5EF4-FFF2-40B4-BE49-F238E27FC236}">
                <a16:creationId xmlns:a16="http://schemas.microsoft.com/office/drawing/2014/main" id="{34423C44-864E-C422-3B60-1E0F94C3E0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057" y="5734943"/>
            <a:ext cx="752475" cy="942008"/>
          </a:xfrm>
          <a:prstGeom prst="rect">
            <a:avLst/>
          </a:prstGeom>
        </p:spPr>
      </p:pic>
    </p:spTree>
    <p:extLst>
      <p:ext uri="{BB962C8B-B14F-4D97-AF65-F5344CB8AC3E}">
        <p14:creationId xmlns:p14="http://schemas.microsoft.com/office/powerpoint/2010/main" val="41634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A7443842-303B-9910-385D-99AB3AA31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417403-A5BF-8424-BBFB-4E473D070A8C}"/>
              </a:ext>
            </a:extLst>
          </p:cNvPr>
          <p:cNvSpPr txBox="1"/>
          <p:nvPr/>
        </p:nvSpPr>
        <p:spPr>
          <a:xfrm>
            <a:off x="1028700" y="1305341"/>
            <a:ext cx="5248275" cy="4708981"/>
          </a:xfrm>
          <a:prstGeom prst="rect">
            <a:avLst/>
          </a:prstGeom>
          <a:noFill/>
        </p:spPr>
        <p:txBody>
          <a:bodyPr wrap="square">
            <a:spAutoFit/>
          </a:bodyPr>
          <a:lstStyle/>
          <a:p>
            <a:pPr algn="l" fontAlgn="base"/>
            <a:r>
              <a:rPr lang="en-US" sz="2000" b="0" i="0" dirty="0">
                <a:solidFill>
                  <a:schemeClr val="bg1"/>
                </a:solidFill>
                <a:effectLst/>
              </a:rPr>
              <a:t>We do not overstate the point when we say that the scriptures can be a </a:t>
            </a:r>
            <a:r>
              <a:rPr lang="en-US" sz="2000" b="0" i="0" dirty="0" err="1">
                <a:solidFill>
                  <a:schemeClr val="bg1"/>
                </a:solidFill>
                <a:effectLst/>
              </a:rPr>
              <a:t>Urim</a:t>
            </a:r>
            <a:r>
              <a:rPr lang="en-US" sz="2000" b="0" i="0" dirty="0">
                <a:solidFill>
                  <a:schemeClr val="bg1"/>
                </a:solidFill>
                <a:effectLst/>
              </a:rPr>
              <a:t> and Thummim to assist each of us to receive personal revelation.</a:t>
            </a:r>
          </a:p>
          <a:p>
            <a:pPr algn="l" fontAlgn="base"/>
            <a:endParaRPr lang="en-US" sz="2000" b="0" i="0" dirty="0">
              <a:solidFill>
                <a:schemeClr val="bg1"/>
              </a:solidFill>
              <a:effectLst/>
            </a:endParaRPr>
          </a:p>
          <a:p>
            <a:pPr algn="l" fontAlgn="base"/>
            <a:r>
              <a:rPr lang="en-US" sz="2000" b="0" i="0" dirty="0">
                <a:solidFill>
                  <a:schemeClr val="bg1"/>
                </a:solidFill>
                <a:effectLst/>
              </a:rPr>
              <a:t>Because we believe that scripture reading can help us receive revelation, we are encouraged to read the scriptures again and again. </a:t>
            </a:r>
          </a:p>
          <a:p>
            <a:pPr algn="l" fontAlgn="base"/>
            <a:endParaRPr lang="en-US" sz="2000" dirty="0">
              <a:solidFill>
                <a:schemeClr val="bg1"/>
              </a:solidFill>
            </a:endParaRPr>
          </a:p>
          <a:p>
            <a:pPr algn="l" fontAlgn="base"/>
            <a:r>
              <a:rPr lang="en-US" sz="2000" b="0" i="0" dirty="0">
                <a:solidFill>
                  <a:schemeClr val="bg1"/>
                </a:solidFill>
                <a:effectLst/>
              </a:rPr>
              <a:t>By this means, we obtain access to what our Heavenly Father would have us know and do in our personal lives today. </a:t>
            </a:r>
          </a:p>
          <a:p>
            <a:pPr algn="l" fontAlgn="base"/>
            <a:endParaRPr lang="en-US" sz="2000" dirty="0">
              <a:solidFill>
                <a:schemeClr val="bg1"/>
              </a:solidFill>
            </a:endParaRPr>
          </a:p>
          <a:p>
            <a:pPr algn="l" fontAlgn="base"/>
            <a:r>
              <a:rPr lang="en-US" sz="2000" b="0" i="0" dirty="0">
                <a:solidFill>
                  <a:schemeClr val="bg1"/>
                </a:solidFill>
                <a:effectLst/>
              </a:rPr>
              <a:t>That is one reason Latter-day Saints believe in </a:t>
            </a:r>
            <a:r>
              <a:rPr lang="en-US" sz="2000" b="0" i="1" dirty="0">
                <a:solidFill>
                  <a:schemeClr val="bg1"/>
                </a:solidFill>
                <a:effectLst/>
              </a:rPr>
              <a:t>daily</a:t>
            </a:r>
            <a:r>
              <a:rPr lang="en-US" sz="2000" b="0" i="0" dirty="0">
                <a:solidFill>
                  <a:schemeClr val="bg1"/>
                </a:solidFill>
                <a:effectLst/>
              </a:rPr>
              <a:t> scripture study.</a:t>
            </a:r>
          </a:p>
          <a:p>
            <a:pPr algn="l" fontAlgn="base"/>
            <a:r>
              <a:rPr lang="en-US" sz="2000" b="0" i="0" dirty="0">
                <a:solidFill>
                  <a:schemeClr val="bg1"/>
                </a:solidFill>
                <a:effectLst/>
              </a:rPr>
              <a:t>(4)</a:t>
            </a:r>
          </a:p>
        </p:txBody>
      </p:sp>
      <p:pic>
        <p:nvPicPr>
          <p:cNvPr id="7" name="Picture 6">
            <a:extLst>
              <a:ext uri="{FF2B5EF4-FFF2-40B4-BE49-F238E27FC236}">
                <a16:creationId xmlns:a16="http://schemas.microsoft.com/office/drawing/2014/main" id="{BC6DDCE0-8E11-94A2-34FF-AB4B302DE9DF}"/>
              </a:ext>
            </a:extLst>
          </p:cNvPr>
          <p:cNvPicPr>
            <a:picLocks noChangeAspect="1"/>
          </p:cNvPicPr>
          <p:nvPr/>
        </p:nvPicPr>
        <p:blipFill>
          <a:blip r:embed="rId3"/>
          <a:stretch>
            <a:fillRect/>
          </a:stretch>
        </p:blipFill>
        <p:spPr>
          <a:xfrm>
            <a:off x="6668545" y="1844665"/>
            <a:ext cx="5131885" cy="2946410"/>
          </a:xfrm>
          <a:prstGeom prst="rect">
            <a:avLst/>
          </a:prstGeom>
        </p:spPr>
      </p:pic>
      <p:pic>
        <p:nvPicPr>
          <p:cNvPr id="8" name="Picture 2" descr="Elder Dallin H. Oaks">
            <a:extLst>
              <a:ext uri="{FF2B5EF4-FFF2-40B4-BE49-F238E27FC236}">
                <a16:creationId xmlns:a16="http://schemas.microsoft.com/office/drawing/2014/main" id="{40E5EB3A-A083-24FC-D43A-67073C8B01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4989"/>
            <a:ext cx="810078" cy="107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28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17:16</a:t>
            </a:r>
          </a:p>
        </p:txBody>
      </p:sp>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Paul Flees to Athens</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52" name="Rectangle 51"/>
          <p:cNvSpPr/>
          <p:nvPr/>
        </p:nvSpPr>
        <p:spPr>
          <a:xfrm>
            <a:off x="3766240" y="1213660"/>
            <a:ext cx="5522616" cy="3539430"/>
          </a:xfrm>
          <a:prstGeom prst="rect">
            <a:avLst/>
          </a:prstGeom>
        </p:spPr>
        <p:txBody>
          <a:bodyPr wrap="square">
            <a:spAutoFit/>
          </a:bodyPr>
          <a:lstStyle/>
          <a:p>
            <a:r>
              <a:rPr lang="en-US" sz="2800" dirty="0">
                <a:solidFill>
                  <a:schemeClr val="bg1"/>
                </a:solidFill>
              </a:rPr>
              <a:t>The temples in Athens were used for worshipping false gods.</a:t>
            </a:r>
          </a:p>
          <a:p>
            <a:r>
              <a:rPr lang="en-US" sz="2800" dirty="0">
                <a:solidFill>
                  <a:schemeClr val="bg1"/>
                </a:solidFill>
              </a:rPr>
              <a:t> </a:t>
            </a:r>
          </a:p>
          <a:p>
            <a:r>
              <a:rPr lang="en-US" sz="2800" dirty="0">
                <a:solidFill>
                  <a:schemeClr val="bg1"/>
                </a:solidFill>
              </a:rPr>
              <a:t>Inside the temples were man-made statues of gods. </a:t>
            </a:r>
          </a:p>
          <a:p>
            <a:endParaRPr lang="en-US" sz="2800" dirty="0">
              <a:solidFill>
                <a:schemeClr val="bg1"/>
              </a:solidFill>
            </a:endParaRPr>
          </a:p>
          <a:p>
            <a:r>
              <a:rPr lang="en-US" sz="2800" dirty="0">
                <a:solidFill>
                  <a:schemeClr val="bg1"/>
                </a:solidFill>
              </a:rPr>
              <a:t>Outside were altars on which sacrifices to false gods were offered.</a:t>
            </a:r>
          </a:p>
        </p:txBody>
      </p:sp>
      <p:pic>
        <p:nvPicPr>
          <p:cNvPr id="15" name="Picture 2" descr="Image result for paul in Thessalonica"/>
          <p:cNvPicPr>
            <a:picLocks noChangeAspect="1" noChangeArrowheads="1"/>
          </p:cNvPicPr>
          <p:nvPr/>
        </p:nvPicPr>
        <p:blipFill rotWithShape="1">
          <a:blip r:embed="rId3">
            <a:extLst>
              <a:ext uri="{28A0092B-C50C-407E-A947-70E740481C1C}">
                <a14:useLocalDpi xmlns:a14="http://schemas.microsoft.com/office/drawing/2010/main" val="0"/>
              </a:ext>
            </a:extLst>
          </a:blip>
          <a:srcRect r="1853" b="8039"/>
          <a:stretch/>
        </p:blipFill>
        <p:spPr bwMode="auto">
          <a:xfrm>
            <a:off x="282324" y="1901229"/>
            <a:ext cx="3103672" cy="350369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hotograph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819" y="3029908"/>
            <a:ext cx="2774097" cy="36606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3969" y="5463394"/>
            <a:ext cx="6096000" cy="1200329"/>
          </a:xfrm>
          <a:prstGeom prst="rect">
            <a:avLst/>
          </a:prstGeom>
        </p:spPr>
        <p:txBody>
          <a:bodyPr>
            <a:spAutoFit/>
          </a:bodyPr>
          <a:lstStyle/>
          <a:p>
            <a:r>
              <a:rPr lang="en-US" dirty="0">
                <a:solidFill>
                  <a:schemeClr val="bg1"/>
                </a:solidFill>
                <a:latin typeface="Palatino"/>
              </a:rPr>
              <a:t>By New Testament times, Athens had lost much of its former greatness and glory, but still contained statues and monuments to many gods and goddesses, including the “Unknown God”</a:t>
            </a:r>
            <a:endParaRPr lang="en-US" dirty="0">
              <a:solidFill>
                <a:schemeClr val="bg1"/>
              </a:solidFill>
            </a:endParaRPr>
          </a:p>
        </p:txBody>
      </p:sp>
    </p:spTree>
    <p:extLst>
      <p:ext uri="{BB962C8B-B14F-4D97-AF65-F5344CB8AC3E}">
        <p14:creationId xmlns:p14="http://schemas.microsoft.com/office/powerpoint/2010/main" val="1633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17:18</a:t>
            </a:r>
          </a:p>
        </p:txBody>
      </p:sp>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Epicureans</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pic>
        <p:nvPicPr>
          <p:cNvPr id="9218" name="Picture 2" descr="Image result for Epic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723" y="1631602"/>
            <a:ext cx="2386804" cy="40467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8686" y="1717846"/>
            <a:ext cx="7435003" cy="3785652"/>
          </a:xfrm>
          <a:prstGeom prst="rect">
            <a:avLst/>
          </a:prstGeom>
        </p:spPr>
        <p:txBody>
          <a:bodyPr wrap="square">
            <a:spAutoFit/>
          </a:bodyPr>
          <a:lstStyle/>
          <a:p>
            <a:pPr fontAlgn="base"/>
            <a:r>
              <a:rPr lang="en-US" sz="2400" dirty="0">
                <a:solidFill>
                  <a:schemeClr val="bg1"/>
                </a:solidFill>
              </a:rPr>
              <a:t>Epicureanism was named for Epicurus (341–270 B.C.). </a:t>
            </a:r>
          </a:p>
          <a:p>
            <a:pPr fontAlgn="base"/>
            <a:endParaRPr lang="en-US" sz="2400" dirty="0">
              <a:solidFill>
                <a:schemeClr val="bg1"/>
              </a:solidFill>
            </a:endParaRPr>
          </a:p>
          <a:p>
            <a:pPr fontAlgn="base"/>
            <a:endParaRPr lang="en-US" sz="2400" dirty="0">
              <a:solidFill>
                <a:schemeClr val="bg1"/>
              </a:solidFill>
            </a:endParaRPr>
          </a:p>
          <a:p>
            <a:pPr fontAlgn="base"/>
            <a:r>
              <a:rPr lang="en-US" sz="2400" dirty="0">
                <a:solidFill>
                  <a:schemeClr val="bg1"/>
                </a:solidFill>
              </a:rPr>
              <a:t>According to his philosophy, the world came into existence by chance and was without purpose or design. </a:t>
            </a:r>
          </a:p>
          <a:p>
            <a:pPr fontAlgn="base"/>
            <a:endParaRPr lang="en-US" sz="2400" dirty="0">
              <a:solidFill>
                <a:schemeClr val="bg1"/>
              </a:solidFill>
            </a:endParaRPr>
          </a:p>
          <a:p>
            <a:pPr fontAlgn="base"/>
            <a:r>
              <a:rPr lang="en-US" sz="2400" dirty="0">
                <a:solidFill>
                  <a:schemeClr val="bg1"/>
                </a:solidFill>
              </a:rPr>
              <a:t>Epicureans believed that the gods, if they did exist, did not involve themselves in the lives of humans and that happiness was to be found in the absence of cares and pain and the enjoyment of pleasures in moderation.</a:t>
            </a:r>
            <a:endParaRPr lang="en-US" sz="2400" dirty="0">
              <a:solidFill>
                <a:schemeClr val="bg1"/>
              </a:solidFill>
              <a:latin typeface="Abadi" panose="020B0604020104020204" pitchFamily="34" charset="0"/>
            </a:endParaRPr>
          </a:p>
        </p:txBody>
      </p:sp>
    </p:spTree>
    <p:extLst>
      <p:ext uri="{BB962C8B-B14F-4D97-AF65-F5344CB8AC3E}">
        <p14:creationId xmlns:p14="http://schemas.microsoft.com/office/powerpoint/2010/main" val="2760764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17:18</a:t>
            </a:r>
          </a:p>
        </p:txBody>
      </p:sp>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err="1">
                <a:solidFill>
                  <a:schemeClr val="bg1"/>
                </a:solidFill>
                <a:latin typeface="Franklin Gothic Book" panose="020B0503020102020204" pitchFamily="34" charset="0"/>
              </a:rPr>
              <a:t>Stoicks</a:t>
            </a:r>
            <a:r>
              <a:rPr lang="en-US" sz="6000" b="1" dirty="0">
                <a:solidFill>
                  <a:schemeClr val="bg1"/>
                </a:solidFill>
                <a:latin typeface="Franklin Gothic Book" panose="020B0503020102020204" pitchFamily="34" charset="0"/>
              </a:rPr>
              <a:t>--Stoics</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2" name="Rectangle 1"/>
          <p:cNvSpPr/>
          <p:nvPr/>
        </p:nvSpPr>
        <p:spPr>
          <a:xfrm>
            <a:off x="5061397" y="1896854"/>
            <a:ext cx="5737231" cy="2862322"/>
          </a:xfrm>
          <a:prstGeom prst="rect">
            <a:avLst/>
          </a:prstGeom>
        </p:spPr>
        <p:txBody>
          <a:bodyPr wrap="square">
            <a:spAutoFit/>
          </a:bodyPr>
          <a:lstStyle/>
          <a:p>
            <a:r>
              <a:rPr lang="en-US" sz="2000" dirty="0">
                <a:solidFill>
                  <a:schemeClr val="bg1"/>
                </a:solidFill>
                <a:latin typeface="Abadi" panose="020B0604020104020204" pitchFamily="34" charset="0"/>
              </a:rPr>
              <a:t>“Stoicism began with the teachings of a man named Zeno (333–264 B.C.). Stoicism held that all things were created, ordered, and set in motion by divine reason. </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Stoics believed that man was endowed with a spark of reason and should seek harmony with the divine order of things, overcome passions, and live a moral and upright life.”</a:t>
            </a:r>
            <a:endParaRPr lang="en-US" sz="2000" dirty="0">
              <a:solidFill>
                <a:schemeClr val="bg1"/>
              </a:solidFill>
            </a:endParaRPr>
          </a:p>
        </p:txBody>
      </p:sp>
      <p:pic>
        <p:nvPicPr>
          <p:cNvPr id="11268" name="Picture 4" descr="Image result for ze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718" y="1689779"/>
            <a:ext cx="2542026" cy="369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09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3A9C0AA1-9164-01C9-C1D8-E2DE48015F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79DCEA-091E-69A7-E4AF-D51132F06CF3}"/>
              </a:ext>
            </a:extLst>
          </p:cNvPr>
          <p:cNvSpPr txBox="1"/>
          <p:nvPr/>
        </p:nvSpPr>
        <p:spPr>
          <a:xfrm>
            <a:off x="754190" y="741462"/>
            <a:ext cx="6600825" cy="4893647"/>
          </a:xfrm>
          <a:prstGeom prst="rect">
            <a:avLst/>
          </a:prstGeom>
          <a:noFill/>
        </p:spPr>
        <p:txBody>
          <a:bodyPr wrap="square">
            <a:spAutoFit/>
          </a:bodyPr>
          <a:lstStyle/>
          <a:p>
            <a:pPr algn="l" fontAlgn="base"/>
            <a:r>
              <a:rPr lang="en-US" sz="2400" b="0" i="0" dirty="0">
                <a:solidFill>
                  <a:schemeClr val="bg1"/>
                </a:solidFill>
                <a:effectLst/>
              </a:rPr>
              <a:t>I have often pondered and prayed about the Savior’s great commission to His disciples … to “go ye therefore, and teach all nations, baptizing them in the name of the Father, and of the Son, and of the Holy Ghost.”</a:t>
            </a:r>
          </a:p>
          <a:p>
            <a:pPr algn="l" fontAlgn="base"/>
            <a:endParaRPr lang="en-US" sz="2400" b="0" i="0" dirty="0">
              <a:solidFill>
                <a:schemeClr val="bg1"/>
              </a:solidFill>
              <a:effectLst/>
            </a:endParaRPr>
          </a:p>
          <a:p>
            <a:pPr algn="l" fontAlgn="base"/>
            <a:r>
              <a:rPr lang="en-US" sz="2400" b="0" i="0" dirty="0">
                <a:solidFill>
                  <a:schemeClr val="bg1"/>
                </a:solidFill>
                <a:effectLst/>
              </a:rPr>
              <a:t>I wrestled with the question “How can we, as members and disciples of Christ, best fulfill that great commission in our daily lives?”</a:t>
            </a:r>
          </a:p>
          <a:p>
            <a:pPr algn="l" fontAlgn="base"/>
            <a:endParaRPr lang="en-US" sz="2400" b="0" i="0" dirty="0">
              <a:solidFill>
                <a:schemeClr val="bg1"/>
              </a:solidFill>
              <a:effectLst/>
            </a:endParaRPr>
          </a:p>
          <a:p>
            <a:pPr algn="l" fontAlgn="base"/>
            <a:r>
              <a:rPr lang="en-US" sz="2400" b="0" i="0" dirty="0">
                <a:solidFill>
                  <a:schemeClr val="bg1"/>
                </a:solidFill>
                <a:effectLst/>
              </a:rPr>
              <a:t>Today I invite you to ponder that same question in your heart and mind.</a:t>
            </a:r>
          </a:p>
          <a:p>
            <a:pPr algn="l" fontAlgn="base"/>
            <a:r>
              <a:rPr lang="en-US" sz="2400" b="0" i="0" dirty="0">
                <a:solidFill>
                  <a:schemeClr val="bg1"/>
                </a:solidFill>
                <a:effectLst/>
              </a:rPr>
              <a:t>(8)</a:t>
            </a:r>
          </a:p>
        </p:txBody>
      </p:sp>
      <p:sp>
        <p:nvSpPr>
          <p:cNvPr id="6" name="TextBox 5">
            <a:extLst>
              <a:ext uri="{FF2B5EF4-FFF2-40B4-BE49-F238E27FC236}">
                <a16:creationId xmlns:a16="http://schemas.microsoft.com/office/drawing/2014/main" id="{A0819F0F-5B9F-3285-620B-6A41F4888B13}"/>
              </a:ext>
            </a:extLst>
          </p:cNvPr>
          <p:cNvSpPr txBox="1"/>
          <p:nvPr/>
        </p:nvSpPr>
        <p:spPr>
          <a:xfrm>
            <a:off x="0" y="6397109"/>
            <a:ext cx="6096000" cy="369332"/>
          </a:xfrm>
          <a:prstGeom prst="rect">
            <a:avLst/>
          </a:prstGeom>
          <a:noFill/>
        </p:spPr>
        <p:txBody>
          <a:bodyPr wrap="square">
            <a:spAutoFit/>
          </a:bodyPr>
          <a:lstStyle/>
          <a:p>
            <a:r>
              <a:rPr lang="en-US" b="0" i="0" dirty="0">
                <a:solidFill>
                  <a:schemeClr val="bg1"/>
                </a:solidFill>
                <a:effectLst/>
                <a:latin typeface="Calibri" panose="020F0502020204030204" pitchFamily="34" charset="0"/>
              </a:rPr>
              <a:t> </a:t>
            </a:r>
            <a:r>
              <a:rPr lang="en-US" b="0" i="0" u="none" strike="noStrike" dirty="0">
                <a:solidFill>
                  <a:schemeClr val="bg1"/>
                </a:solidFill>
                <a:effectLst/>
                <a:latin typeface="Calibri" panose="020F0502020204030204" pitchFamily="34" charset="0"/>
              </a:rPr>
              <a:t>Matthew 28:19</a:t>
            </a:r>
            <a:r>
              <a:rPr lang="en-US" b="0" i="0" dirty="0">
                <a:solidFill>
                  <a:schemeClr val="bg1"/>
                </a:solidFill>
                <a:effectLst/>
                <a:latin typeface="Calibri" panose="020F0502020204030204" pitchFamily="34" charset="0"/>
              </a:rPr>
              <a:t> </a:t>
            </a:r>
            <a:endParaRPr lang="en-US" dirty="0"/>
          </a:p>
        </p:txBody>
      </p:sp>
      <p:pic>
        <p:nvPicPr>
          <p:cNvPr id="8" name="Picture 7" descr="A person in a suit and tie&#10;&#10;Description automatically generated with low confidence">
            <a:extLst>
              <a:ext uri="{FF2B5EF4-FFF2-40B4-BE49-F238E27FC236}">
                <a16:creationId xmlns:a16="http://schemas.microsoft.com/office/drawing/2014/main" id="{854A6112-90C2-394F-E40A-CFADD4C07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4134" y="453819"/>
            <a:ext cx="2490082" cy="3110103"/>
          </a:xfrm>
          <a:prstGeom prst="rect">
            <a:avLst/>
          </a:prstGeom>
        </p:spPr>
      </p:pic>
      <p:grpSp>
        <p:nvGrpSpPr>
          <p:cNvPr id="22" name="Group 21">
            <a:extLst>
              <a:ext uri="{FF2B5EF4-FFF2-40B4-BE49-F238E27FC236}">
                <a16:creationId xmlns:a16="http://schemas.microsoft.com/office/drawing/2014/main" id="{92514811-48D5-E354-6324-2B15420A9C7F}"/>
              </a:ext>
            </a:extLst>
          </p:cNvPr>
          <p:cNvGrpSpPr/>
          <p:nvPr/>
        </p:nvGrpSpPr>
        <p:grpSpPr>
          <a:xfrm>
            <a:off x="8364872" y="3973474"/>
            <a:ext cx="2268606" cy="2496624"/>
            <a:chOff x="7230569" y="4500561"/>
            <a:chExt cx="2268606" cy="2496624"/>
          </a:xfrm>
        </p:grpSpPr>
        <p:grpSp>
          <p:nvGrpSpPr>
            <p:cNvPr id="14" name="Group 13">
              <a:extLst>
                <a:ext uri="{FF2B5EF4-FFF2-40B4-BE49-F238E27FC236}">
                  <a16:creationId xmlns:a16="http://schemas.microsoft.com/office/drawing/2014/main" id="{F6930CB0-6063-CF89-999C-1F428F24F328}"/>
                </a:ext>
              </a:extLst>
            </p:cNvPr>
            <p:cNvGrpSpPr/>
            <p:nvPr/>
          </p:nvGrpSpPr>
          <p:grpSpPr>
            <a:xfrm>
              <a:off x="7230569" y="4500561"/>
              <a:ext cx="343758" cy="2462215"/>
              <a:chOff x="7230569" y="4500561"/>
              <a:chExt cx="343758" cy="2462215"/>
            </a:xfrm>
          </p:grpSpPr>
          <p:sp>
            <p:nvSpPr>
              <p:cNvPr id="9" name="Cylinder 8">
                <a:extLst>
                  <a:ext uri="{FF2B5EF4-FFF2-40B4-BE49-F238E27FC236}">
                    <a16:creationId xmlns:a16="http://schemas.microsoft.com/office/drawing/2014/main" id="{E8B7BEA9-E7C0-4006-88E3-7307B6655A50}"/>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E2E742C-42DC-22E9-FA18-41793840B3E7}"/>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CC6E668-CE1D-9816-541B-B7138A99B89D}"/>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3BE6C18-A415-E711-5824-92ECDF51EB38}"/>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12">
              <a:extLst>
                <a:ext uri="{FF2B5EF4-FFF2-40B4-BE49-F238E27FC236}">
                  <a16:creationId xmlns:a16="http://schemas.microsoft.com/office/drawing/2014/main" id="{4BD1741E-1614-0F55-4469-7FBDC825D000}"/>
                </a:ext>
              </a:extLst>
            </p:cNvPr>
            <p:cNvSpPr/>
            <p:nvPr/>
          </p:nvSpPr>
          <p:spPr>
            <a:xfrm>
              <a:off x="7563471" y="4940874"/>
              <a:ext cx="1731598" cy="1647825"/>
            </a:xfrm>
            <a:prstGeom prst="wave">
              <a:avLst>
                <a:gd name="adj1" fmla="val 3829"/>
                <a:gd name="adj2" fmla="val 0"/>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8CDC2A6-9231-9244-F432-BDA2E4F7A7D4}"/>
                </a:ext>
              </a:extLst>
            </p:cNvPr>
            <p:cNvGrpSpPr/>
            <p:nvPr/>
          </p:nvGrpSpPr>
          <p:grpSpPr>
            <a:xfrm>
              <a:off x="9155417" y="4534970"/>
              <a:ext cx="343758" cy="2462215"/>
              <a:chOff x="7230569" y="4500561"/>
              <a:chExt cx="343758" cy="2462215"/>
            </a:xfrm>
          </p:grpSpPr>
          <p:sp>
            <p:nvSpPr>
              <p:cNvPr id="16" name="Cylinder 15">
                <a:extLst>
                  <a:ext uri="{FF2B5EF4-FFF2-40B4-BE49-F238E27FC236}">
                    <a16:creationId xmlns:a16="http://schemas.microsoft.com/office/drawing/2014/main" id="{12705204-2B1A-C47B-AE32-FD4B7467B66D}"/>
                  </a:ext>
                </a:extLst>
              </p:cNvPr>
              <p:cNvSpPr/>
              <p:nvPr/>
            </p:nvSpPr>
            <p:spPr>
              <a:xfrm>
                <a:off x="7230569" y="4933950"/>
                <a:ext cx="343758" cy="1647825"/>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17000E8-0E11-E59C-C657-A5774758EE47}"/>
                  </a:ext>
                </a:extLst>
              </p:cNvPr>
              <p:cNvSpPr/>
              <p:nvPr/>
            </p:nvSpPr>
            <p:spPr>
              <a:xfrm>
                <a:off x="7355015" y="4733925"/>
                <a:ext cx="84010" cy="247650"/>
              </a:xfrm>
              <a:prstGeom prst="roundRect">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228854-D8E9-193C-28C8-22F245D45FDB}"/>
                  </a:ext>
                </a:extLst>
              </p:cNvPr>
              <p:cNvSpPr/>
              <p:nvPr/>
            </p:nvSpPr>
            <p:spPr>
              <a:xfrm>
                <a:off x="7287364" y="4500561"/>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DBDDBA4-703E-15F0-17FF-2BC44119EF5E}"/>
                  </a:ext>
                </a:extLst>
              </p:cNvPr>
              <p:cNvSpPr/>
              <p:nvPr/>
            </p:nvSpPr>
            <p:spPr>
              <a:xfrm>
                <a:off x="7287364" y="6581775"/>
                <a:ext cx="219312" cy="381001"/>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2765736D-F451-7496-C6A4-38FDFA06A177}"/>
                </a:ext>
              </a:extLst>
            </p:cNvPr>
            <p:cNvSpPr txBox="1"/>
            <p:nvPr/>
          </p:nvSpPr>
          <p:spPr>
            <a:xfrm>
              <a:off x="7506676" y="5052358"/>
              <a:ext cx="1648741" cy="1323439"/>
            </a:xfrm>
            <a:prstGeom prst="rect">
              <a:avLst/>
            </a:prstGeom>
            <a:noFill/>
            <a:ln>
              <a:noFill/>
            </a:ln>
          </p:spPr>
          <p:txBody>
            <a:bodyPr wrap="square">
              <a:spAutoFit/>
            </a:bodyPr>
            <a:lstStyle/>
            <a:p>
              <a:pPr algn="ctr"/>
              <a:r>
                <a:rPr lang="en-US" sz="1600" b="1" dirty="0">
                  <a:solidFill>
                    <a:srgbClr val="000000"/>
                  </a:solidFill>
                </a:rPr>
                <a:t>T</a:t>
              </a:r>
              <a:r>
                <a:rPr lang="en-US" sz="1600" b="1" i="0" dirty="0">
                  <a:solidFill>
                    <a:srgbClr val="000000"/>
                  </a:solidFill>
                  <a:effectLst/>
                </a:rPr>
                <a:t>he Lord can lead us to those He has prepared to receive His gospel</a:t>
              </a:r>
              <a:endParaRPr lang="en-US" sz="1600" dirty="0"/>
            </a:p>
          </p:txBody>
        </p:sp>
      </p:grpSp>
    </p:spTree>
    <p:extLst>
      <p:ext uri="{BB962C8B-B14F-4D97-AF65-F5344CB8AC3E}">
        <p14:creationId xmlns:p14="http://schemas.microsoft.com/office/powerpoint/2010/main" val="412391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out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17:28</a:t>
            </a:r>
          </a:p>
        </p:txBody>
      </p:sp>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Mars Hill</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52" name="Rectangle 51"/>
          <p:cNvSpPr/>
          <p:nvPr/>
        </p:nvSpPr>
        <p:spPr>
          <a:xfrm>
            <a:off x="3766240" y="1213660"/>
            <a:ext cx="5522616" cy="1015663"/>
          </a:xfrm>
          <a:prstGeom prst="rect">
            <a:avLst/>
          </a:prstGeom>
        </p:spPr>
        <p:txBody>
          <a:bodyPr wrap="square">
            <a:spAutoFit/>
          </a:bodyPr>
          <a:lstStyle/>
          <a:p>
            <a:r>
              <a:rPr lang="en-US" sz="2000" dirty="0">
                <a:solidFill>
                  <a:schemeClr val="bg1"/>
                </a:solidFill>
                <a:latin typeface="Abadi" panose="020B0604020104020204" pitchFamily="34" charset="0"/>
              </a:rPr>
              <a:t>In his famous address on Mars Hill, Paul quoted from the “</a:t>
            </a:r>
            <a:r>
              <a:rPr lang="en-US" sz="2000" dirty="0" err="1">
                <a:solidFill>
                  <a:schemeClr val="bg1"/>
                </a:solidFill>
                <a:latin typeface="Abadi" panose="020B0604020104020204" pitchFamily="34" charset="0"/>
              </a:rPr>
              <a:t>Phaenomena</a:t>
            </a:r>
            <a:r>
              <a:rPr lang="en-US" sz="2000" dirty="0">
                <a:solidFill>
                  <a:schemeClr val="bg1"/>
                </a:solidFill>
                <a:latin typeface="Abadi" panose="020B0604020104020204" pitchFamily="34" charset="0"/>
              </a:rPr>
              <a:t>,” a work by Aratus, a Cilician poet:</a:t>
            </a:r>
            <a:endParaRPr lang="en-US" sz="2000" dirty="0">
              <a:solidFill>
                <a:schemeClr val="bg1"/>
              </a:solidFill>
            </a:endParaRPr>
          </a:p>
        </p:txBody>
      </p:sp>
      <p:pic>
        <p:nvPicPr>
          <p:cNvPr id="10242" name="Picture 2" descr="https://upload.wikimedia.org/wikipedia/commons/thumb/3/34/Aratos_von_Soloi.jpg/220px-Aratos_von_Sol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243" y="395759"/>
            <a:ext cx="2095500" cy="29813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65317" y="3779869"/>
            <a:ext cx="6096000" cy="2585323"/>
          </a:xfrm>
          <a:prstGeom prst="rect">
            <a:avLst/>
          </a:prstGeom>
        </p:spPr>
        <p:txBody>
          <a:bodyPr>
            <a:spAutoFit/>
          </a:bodyPr>
          <a:lstStyle/>
          <a:p>
            <a:pPr fontAlgn="base"/>
            <a:r>
              <a:rPr lang="en-US" dirty="0">
                <a:solidFill>
                  <a:schemeClr val="bg1"/>
                </a:solidFill>
              </a:rPr>
              <a:t>“As certain also of your own poets have said, For we are also his [i.e., God’s] offspring.” Almost these identical words occur in the “Hymn to Zeus” written by Cleanthes. </a:t>
            </a:r>
          </a:p>
          <a:p>
            <a:pPr fontAlgn="base"/>
            <a:endParaRPr lang="en-US" dirty="0">
              <a:solidFill>
                <a:schemeClr val="bg1"/>
              </a:solidFill>
            </a:endParaRPr>
          </a:p>
          <a:p>
            <a:pPr fontAlgn="base"/>
            <a:r>
              <a:rPr lang="en-US" dirty="0">
                <a:solidFill>
                  <a:schemeClr val="bg1"/>
                </a:solidFill>
              </a:rPr>
              <a:t>Both men were Stoics. In citing such poets, Paul was probably not attempting to impress his audience with his intellect and training; no doubt he was trying to place himself on a common footing with his listeners in order to gain their confidence and thus win a listening ear for his message.</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(3)</a:t>
            </a:r>
          </a:p>
        </p:txBody>
      </p:sp>
      <p:pic>
        <p:nvPicPr>
          <p:cNvPr id="10246" name="Picture 6" descr="Image result for Cleant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7842" y="457672"/>
            <a:ext cx="22669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paul and mars h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75" y="3654651"/>
            <a:ext cx="3286125"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14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animEffect transition="in" filter="fade">
                                      <p:cBhvr>
                                        <p:cTn id="9" dur="500"/>
                                        <p:tgtEl>
                                          <p:spTgt spid="1024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248"/>
                                        </p:tgtEl>
                                        <p:attrNameLst>
                                          <p:attrName>style.visibility</p:attrName>
                                        </p:attrNameLst>
                                      </p:cBhvr>
                                      <p:to>
                                        <p:strVal val="visible"/>
                                      </p:to>
                                    </p:set>
                                    <p:animEffect transition="in" filter="fade">
                                      <p:cBhvr>
                                        <p:cTn id="16" dur="5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427" y="6488668"/>
            <a:ext cx="2286000" cy="369332"/>
          </a:xfrm>
          <a:prstGeom prst="rect">
            <a:avLst/>
          </a:prstGeom>
          <a:noFill/>
        </p:spPr>
        <p:txBody>
          <a:bodyPr wrap="square" rtlCol="0">
            <a:spAutoFit/>
          </a:bodyPr>
          <a:lstStyle/>
          <a:p>
            <a:r>
              <a:rPr lang="en-US" dirty="0">
                <a:solidFill>
                  <a:schemeClr val="bg1"/>
                </a:solidFill>
              </a:rPr>
              <a:t>Acts 17:24-31</a:t>
            </a:r>
          </a:p>
        </p:txBody>
      </p:sp>
      <p:sp>
        <p:nvSpPr>
          <p:cNvPr id="51" name="TextBox 50"/>
          <p:cNvSpPr txBox="1"/>
          <p:nvPr/>
        </p:nvSpPr>
        <p:spPr>
          <a:xfrm>
            <a:off x="0" y="0"/>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Paul’s Sermon</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19" name="TextBox 18"/>
          <p:cNvSpPr txBox="1"/>
          <p:nvPr/>
        </p:nvSpPr>
        <p:spPr>
          <a:xfrm>
            <a:off x="9500752" y="5131698"/>
            <a:ext cx="2372008" cy="923330"/>
          </a:xfrm>
          <a:prstGeom prst="rect">
            <a:avLst/>
          </a:prstGeom>
          <a:solidFill>
            <a:srgbClr val="FFCCCC"/>
          </a:solidFill>
        </p:spPr>
        <p:txBody>
          <a:bodyPr wrap="square" rtlCol="0">
            <a:spAutoFit/>
          </a:bodyPr>
          <a:lstStyle/>
          <a:p>
            <a:pPr algn="ctr"/>
            <a:r>
              <a:rPr lang="en-US" dirty="0"/>
              <a:t>God will judge us; God will raise all people from the dead</a:t>
            </a:r>
          </a:p>
        </p:txBody>
      </p:sp>
      <p:grpSp>
        <p:nvGrpSpPr>
          <p:cNvPr id="6" name="Group 5"/>
          <p:cNvGrpSpPr/>
          <p:nvPr/>
        </p:nvGrpSpPr>
        <p:grpSpPr>
          <a:xfrm>
            <a:off x="384174" y="594511"/>
            <a:ext cx="2438400" cy="2475260"/>
            <a:chOff x="307974" y="1258540"/>
            <a:chExt cx="2438400" cy="2475260"/>
          </a:xfrm>
        </p:grpSpPr>
        <p:sp>
          <p:nvSpPr>
            <p:cNvPr id="2" name="TextBox 1"/>
            <p:cNvSpPr txBox="1"/>
            <p:nvPr/>
          </p:nvSpPr>
          <p:spPr>
            <a:xfrm>
              <a:off x="368499" y="1258540"/>
              <a:ext cx="2372008" cy="369332"/>
            </a:xfrm>
            <a:prstGeom prst="rect">
              <a:avLst/>
            </a:prstGeom>
            <a:solidFill>
              <a:srgbClr val="FFCCCC"/>
            </a:solidFill>
          </p:spPr>
          <p:txBody>
            <a:bodyPr wrap="square" rtlCol="0">
              <a:spAutoFit/>
            </a:bodyPr>
            <a:lstStyle/>
            <a:p>
              <a:pPr algn="ctr"/>
              <a:r>
                <a:rPr lang="en-US" dirty="0"/>
                <a:t>God Created the World</a:t>
              </a:r>
            </a:p>
          </p:txBody>
        </p:sp>
        <p:pic>
          <p:nvPicPr>
            <p:cNvPr id="12292" name="Picture 4" descr="Image result for abstract the wor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4" y="1905000"/>
              <a:ext cx="2438400" cy="1828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135086" y="4175911"/>
            <a:ext cx="3287485" cy="2529688"/>
            <a:chOff x="3135086" y="4175911"/>
            <a:chExt cx="3287485" cy="2529688"/>
          </a:xfrm>
        </p:grpSpPr>
        <p:pic>
          <p:nvPicPr>
            <p:cNvPr id="12294"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5321" t="176" r="12217"/>
            <a:stretch/>
          </p:blipFill>
          <p:spPr bwMode="auto">
            <a:xfrm>
              <a:off x="3135086" y="5029198"/>
              <a:ext cx="3287485" cy="167640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525355" y="4175911"/>
              <a:ext cx="2372008" cy="646331"/>
            </a:xfrm>
            <a:prstGeom prst="rect">
              <a:avLst/>
            </a:prstGeom>
            <a:solidFill>
              <a:srgbClr val="FFCCCC"/>
            </a:solidFill>
          </p:spPr>
          <p:txBody>
            <a:bodyPr wrap="square" rtlCol="0">
              <a:spAutoFit/>
            </a:bodyPr>
            <a:lstStyle/>
            <a:p>
              <a:pPr algn="ctr"/>
              <a:r>
                <a:rPr lang="en-US" dirty="0"/>
                <a:t>We were created in God’s image</a:t>
              </a:r>
            </a:p>
          </p:txBody>
        </p:sp>
      </p:grpSp>
      <p:grpSp>
        <p:nvGrpSpPr>
          <p:cNvPr id="7" name="Group 6"/>
          <p:cNvGrpSpPr/>
          <p:nvPr/>
        </p:nvGrpSpPr>
        <p:grpSpPr>
          <a:xfrm>
            <a:off x="3018942" y="1193548"/>
            <a:ext cx="2990425" cy="2692655"/>
            <a:chOff x="3018942" y="1193548"/>
            <a:chExt cx="2990425" cy="2692655"/>
          </a:xfrm>
        </p:grpSpPr>
        <p:sp>
          <p:nvSpPr>
            <p:cNvPr id="13" name="TextBox 12"/>
            <p:cNvSpPr txBox="1"/>
            <p:nvPr/>
          </p:nvSpPr>
          <p:spPr>
            <a:xfrm>
              <a:off x="3330167" y="1193548"/>
              <a:ext cx="2372008" cy="646331"/>
            </a:xfrm>
            <a:prstGeom prst="rect">
              <a:avLst/>
            </a:prstGeom>
            <a:solidFill>
              <a:srgbClr val="FFCCCC"/>
            </a:solidFill>
          </p:spPr>
          <p:txBody>
            <a:bodyPr wrap="square" rtlCol="0">
              <a:spAutoFit/>
            </a:bodyPr>
            <a:lstStyle/>
            <a:p>
              <a:pPr algn="ctr"/>
              <a:r>
                <a:rPr lang="en-US" dirty="0"/>
                <a:t>God gives life to all things</a:t>
              </a:r>
            </a:p>
          </p:txBody>
        </p:sp>
        <p:pic>
          <p:nvPicPr>
            <p:cNvPr id="12296" name="Picture 8" descr="Image result for abstract the wor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8942" y="2018849"/>
              <a:ext cx="2990425" cy="18673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324795" y="1349506"/>
            <a:ext cx="2616912" cy="2549469"/>
            <a:chOff x="6335680" y="1534563"/>
            <a:chExt cx="2616912" cy="2549469"/>
          </a:xfrm>
        </p:grpSpPr>
        <p:sp>
          <p:nvSpPr>
            <p:cNvPr id="14" name="TextBox 13"/>
            <p:cNvSpPr txBox="1"/>
            <p:nvPr/>
          </p:nvSpPr>
          <p:spPr>
            <a:xfrm>
              <a:off x="6425590" y="1534563"/>
              <a:ext cx="2372008" cy="369332"/>
            </a:xfrm>
            <a:prstGeom prst="rect">
              <a:avLst/>
            </a:prstGeom>
            <a:solidFill>
              <a:srgbClr val="FFCCCC"/>
            </a:solidFill>
          </p:spPr>
          <p:txBody>
            <a:bodyPr wrap="square" rtlCol="0">
              <a:spAutoFit/>
            </a:bodyPr>
            <a:lstStyle/>
            <a:p>
              <a:pPr algn="ctr"/>
              <a:r>
                <a:rPr lang="en-US" dirty="0"/>
                <a:t>God governs all life</a:t>
              </a:r>
            </a:p>
          </p:txBody>
        </p:sp>
        <p:pic>
          <p:nvPicPr>
            <p:cNvPr id="12298" name="Picture 10" descr="Image result for abstract the wor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5680" y="2122714"/>
              <a:ext cx="2616912" cy="19613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6864938" y="4043234"/>
            <a:ext cx="2540771" cy="2662366"/>
            <a:chOff x="6864938" y="4195634"/>
            <a:chExt cx="2540771" cy="2662366"/>
          </a:xfrm>
        </p:grpSpPr>
        <p:sp>
          <p:nvSpPr>
            <p:cNvPr id="18" name="TextBox 17"/>
            <p:cNvSpPr txBox="1"/>
            <p:nvPr/>
          </p:nvSpPr>
          <p:spPr>
            <a:xfrm>
              <a:off x="6924178" y="4195634"/>
              <a:ext cx="2372008" cy="646331"/>
            </a:xfrm>
            <a:prstGeom prst="rect">
              <a:avLst/>
            </a:prstGeom>
            <a:solidFill>
              <a:srgbClr val="FFCCCC"/>
            </a:solidFill>
          </p:spPr>
          <p:txBody>
            <a:bodyPr wrap="square" rtlCol="0">
              <a:spAutoFit/>
            </a:bodyPr>
            <a:lstStyle/>
            <a:p>
              <a:pPr algn="ctr"/>
              <a:r>
                <a:rPr lang="en-US" dirty="0"/>
                <a:t>God commands everyone to repent</a:t>
              </a:r>
            </a:p>
          </p:txBody>
        </p:sp>
        <p:pic>
          <p:nvPicPr>
            <p:cNvPr id="12300" name="Picture 12" descr="Image result for heaven and earth abstrac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4938" y="4949598"/>
              <a:ext cx="2540771" cy="19084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28598" y="4103268"/>
            <a:ext cx="2754211" cy="2177789"/>
            <a:chOff x="304798" y="4135925"/>
            <a:chExt cx="2754211" cy="2177789"/>
          </a:xfrm>
        </p:grpSpPr>
        <p:sp>
          <p:nvSpPr>
            <p:cNvPr id="16" name="TextBox 15"/>
            <p:cNvSpPr txBox="1"/>
            <p:nvPr/>
          </p:nvSpPr>
          <p:spPr>
            <a:xfrm>
              <a:off x="497404" y="4135925"/>
              <a:ext cx="2372008" cy="369332"/>
            </a:xfrm>
            <a:prstGeom prst="rect">
              <a:avLst/>
            </a:prstGeom>
            <a:solidFill>
              <a:srgbClr val="FFCCCC"/>
            </a:solidFill>
          </p:spPr>
          <p:txBody>
            <a:bodyPr wrap="square" rtlCol="0">
              <a:spAutoFit/>
            </a:bodyPr>
            <a:lstStyle/>
            <a:p>
              <a:pPr algn="ctr"/>
              <a:r>
                <a:rPr lang="en-US" dirty="0"/>
                <a:t>We are God’s offspring</a:t>
              </a:r>
            </a:p>
          </p:txBody>
        </p:sp>
        <p:pic>
          <p:nvPicPr>
            <p:cNvPr id="12302" name="Picture 14" descr="Image result for silhouette in sunse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798" y="4762046"/>
              <a:ext cx="2754211" cy="15516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9231084" y="349745"/>
            <a:ext cx="2584249" cy="3046598"/>
            <a:chOff x="9165770" y="1187945"/>
            <a:chExt cx="2584249" cy="3046598"/>
          </a:xfrm>
        </p:grpSpPr>
        <p:sp>
          <p:nvSpPr>
            <p:cNvPr id="15" name="TextBox 14"/>
            <p:cNvSpPr txBox="1"/>
            <p:nvPr/>
          </p:nvSpPr>
          <p:spPr>
            <a:xfrm>
              <a:off x="9288748" y="1187945"/>
              <a:ext cx="2372008" cy="923330"/>
            </a:xfrm>
            <a:prstGeom prst="rect">
              <a:avLst/>
            </a:prstGeom>
            <a:solidFill>
              <a:srgbClr val="FFCCCC"/>
            </a:solidFill>
          </p:spPr>
          <p:txBody>
            <a:bodyPr wrap="square" rtlCol="0">
              <a:spAutoFit/>
            </a:bodyPr>
            <a:lstStyle/>
            <a:p>
              <a:pPr algn="ctr"/>
              <a:r>
                <a:rPr lang="en-US" dirty="0"/>
                <a:t>If we are willing to seek God, we will find that He is not far from us</a:t>
              </a:r>
            </a:p>
          </p:txBody>
        </p:sp>
        <p:pic>
          <p:nvPicPr>
            <p:cNvPr id="12304" name="Picture 16" descr="Image result for earth and heaven abstra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770" y="2293485"/>
              <a:ext cx="2584249" cy="19410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2544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10" presetClass="exit" presetSubtype="0" fill="hold"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7"/>
                                        </p:tgtEl>
                                      </p:cBhvr>
                                    </p:animEffect>
                                    <p:set>
                                      <p:cBhvr>
                                        <p:cTn id="64" dur="1" fill="hold">
                                          <p:stCondLst>
                                            <p:cond delay="499"/>
                                          </p:stCondLst>
                                        </p:cTn>
                                        <p:tgtEl>
                                          <p:spTgt spid="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a:extLst>
              <a:ext uri="{FF2B5EF4-FFF2-40B4-BE49-F238E27FC236}">
                <a16:creationId xmlns:a16="http://schemas.microsoft.com/office/drawing/2014/main" id="{4C886C2F-AADB-291E-1848-3BD0CB3C7F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92E0F4-37EE-69E7-58F1-6BC8E0F413E0}"/>
              </a:ext>
            </a:extLst>
          </p:cNvPr>
          <p:cNvSpPr txBox="1"/>
          <p:nvPr/>
        </p:nvSpPr>
        <p:spPr>
          <a:xfrm>
            <a:off x="4848591" y="1599354"/>
            <a:ext cx="6477000" cy="4247317"/>
          </a:xfrm>
          <a:prstGeom prst="rect">
            <a:avLst/>
          </a:prstGeom>
          <a:noFill/>
        </p:spPr>
        <p:txBody>
          <a:bodyPr wrap="square">
            <a:spAutoFit/>
          </a:bodyPr>
          <a:lstStyle/>
          <a:p>
            <a:pPr algn="l" fontAlgn="base"/>
            <a:r>
              <a:rPr lang="en-US" b="0" i="0" dirty="0">
                <a:solidFill>
                  <a:schemeClr val="bg1"/>
                </a:solidFill>
                <a:effectLst/>
              </a:rPr>
              <a:t>The foundational fact of heavenly parentage is not just my truth or your truth.</a:t>
            </a:r>
          </a:p>
          <a:p>
            <a:pPr algn="l" fontAlgn="base"/>
            <a:endParaRPr lang="en-US" dirty="0">
              <a:solidFill>
                <a:schemeClr val="bg1"/>
              </a:solidFill>
            </a:endParaRPr>
          </a:p>
          <a:p>
            <a:pPr algn="l" fontAlgn="base"/>
            <a:r>
              <a:rPr lang="en-US" b="0" i="0" dirty="0">
                <a:solidFill>
                  <a:schemeClr val="bg1"/>
                </a:solidFill>
                <a:effectLst/>
              </a:rPr>
              <a:t>It is eternal truth. It is written in big, bold, capital letters. Understanding this truth—really understanding it and embracing it—is life changing. </a:t>
            </a:r>
          </a:p>
          <a:p>
            <a:pPr algn="l" fontAlgn="base"/>
            <a:endParaRPr lang="en-US" dirty="0">
              <a:solidFill>
                <a:schemeClr val="bg1"/>
              </a:solidFill>
            </a:endParaRPr>
          </a:p>
          <a:p>
            <a:pPr algn="l" fontAlgn="base"/>
            <a:r>
              <a:rPr lang="en-US" b="0" i="0" dirty="0">
                <a:solidFill>
                  <a:schemeClr val="bg1"/>
                </a:solidFill>
                <a:effectLst/>
              </a:rPr>
              <a:t>It gives you an extraordinary identity that no one can ever take away from you. </a:t>
            </a:r>
          </a:p>
          <a:p>
            <a:pPr algn="l" fontAlgn="base"/>
            <a:endParaRPr lang="en-US" dirty="0">
              <a:solidFill>
                <a:schemeClr val="bg1"/>
              </a:solidFill>
            </a:endParaRPr>
          </a:p>
          <a:p>
            <a:pPr algn="l" fontAlgn="base"/>
            <a:r>
              <a:rPr lang="en-US" b="0" i="0" dirty="0">
                <a:solidFill>
                  <a:schemeClr val="bg1"/>
                </a:solidFill>
                <a:effectLst/>
              </a:rPr>
              <a:t>But more than that, it should give you an enormous feeling of value and a sense of your infinite worth. </a:t>
            </a:r>
          </a:p>
          <a:p>
            <a:pPr algn="l" fontAlgn="base"/>
            <a:endParaRPr lang="en-US" dirty="0">
              <a:solidFill>
                <a:schemeClr val="bg1"/>
              </a:solidFill>
            </a:endParaRPr>
          </a:p>
          <a:p>
            <a:pPr algn="l" fontAlgn="base"/>
            <a:r>
              <a:rPr lang="en-US" b="0" i="0" dirty="0">
                <a:solidFill>
                  <a:schemeClr val="bg1"/>
                </a:solidFill>
                <a:effectLst/>
              </a:rPr>
              <a:t>Finally, it provides you a divine, noble, and worthy purpose in life.</a:t>
            </a:r>
          </a:p>
          <a:p>
            <a:pPr algn="l" fontAlgn="base"/>
            <a:r>
              <a:rPr lang="en-US" b="0" i="0" dirty="0">
                <a:solidFill>
                  <a:schemeClr val="bg1"/>
                </a:solidFill>
                <a:effectLst/>
              </a:rPr>
              <a:t>(6)</a:t>
            </a:r>
          </a:p>
        </p:txBody>
      </p:sp>
      <p:sp>
        <p:nvSpPr>
          <p:cNvPr id="5" name="TextBox 4">
            <a:extLst>
              <a:ext uri="{FF2B5EF4-FFF2-40B4-BE49-F238E27FC236}">
                <a16:creationId xmlns:a16="http://schemas.microsoft.com/office/drawing/2014/main" id="{9AED4E63-4BF5-9627-C66F-EB400EB61C2A}"/>
              </a:ext>
            </a:extLst>
          </p:cNvPr>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Offspring of God</a:t>
            </a:r>
            <a:endParaRPr lang="en-US" sz="4400" dirty="0">
              <a:solidFill>
                <a:schemeClr val="bg1"/>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709FB562-2862-A976-107C-D366AB5A1445}"/>
              </a:ext>
            </a:extLst>
          </p:cNvPr>
          <p:cNvSpPr txBox="1"/>
          <p:nvPr/>
        </p:nvSpPr>
        <p:spPr>
          <a:xfrm>
            <a:off x="90535" y="6380027"/>
            <a:ext cx="6176962" cy="369332"/>
          </a:xfrm>
          <a:prstGeom prst="rect">
            <a:avLst/>
          </a:prstGeom>
          <a:noFill/>
        </p:spPr>
        <p:txBody>
          <a:bodyPr wrap="square">
            <a:spAutoFit/>
          </a:bodyPr>
          <a:lstStyle/>
          <a:p>
            <a:pPr algn="l" fontAlgn="base"/>
            <a:r>
              <a:rPr lang="en-US" b="0" i="0" dirty="0">
                <a:solidFill>
                  <a:schemeClr val="bg1"/>
                </a:solidFill>
                <a:effectLst/>
              </a:rPr>
              <a:t>Acts 17:29</a:t>
            </a:r>
          </a:p>
        </p:txBody>
      </p:sp>
      <p:grpSp>
        <p:nvGrpSpPr>
          <p:cNvPr id="10" name="Group 9">
            <a:extLst>
              <a:ext uri="{FF2B5EF4-FFF2-40B4-BE49-F238E27FC236}">
                <a16:creationId xmlns:a16="http://schemas.microsoft.com/office/drawing/2014/main" id="{821F7126-A09A-1E1D-1C91-7CF92C3A0EC8}"/>
              </a:ext>
            </a:extLst>
          </p:cNvPr>
          <p:cNvGrpSpPr/>
          <p:nvPr/>
        </p:nvGrpSpPr>
        <p:grpSpPr>
          <a:xfrm>
            <a:off x="1319857" y="1498915"/>
            <a:ext cx="2728268" cy="4027090"/>
            <a:chOff x="2530039" y="1436950"/>
            <a:chExt cx="2403478" cy="3547680"/>
          </a:xfrm>
        </p:grpSpPr>
        <p:grpSp>
          <p:nvGrpSpPr>
            <p:cNvPr id="11" name="Group 10">
              <a:extLst>
                <a:ext uri="{FF2B5EF4-FFF2-40B4-BE49-F238E27FC236}">
                  <a16:creationId xmlns:a16="http://schemas.microsoft.com/office/drawing/2014/main" id="{D854E418-66C6-A03E-ED47-687605C0416A}"/>
                </a:ext>
              </a:extLst>
            </p:cNvPr>
            <p:cNvGrpSpPr/>
            <p:nvPr/>
          </p:nvGrpSpPr>
          <p:grpSpPr>
            <a:xfrm>
              <a:off x="3952792" y="1713209"/>
              <a:ext cx="618724" cy="2459902"/>
              <a:chOff x="10840271" y="2103016"/>
              <a:chExt cx="618724" cy="2459902"/>
            </a:xfrm>
          </p:grpSpPr>
          <p:grpSp>
            <p:nvGrpSpPr>
              <p:cNvPr id="22" name="Group 21">
                <a:extLst>
                  <a:ext uri="{FF2B5EF4-FFF2-40B4-BE49-F238E27FC236}">
                    <a16:creationId xmlns:a16="http://schemas.microsoft.com/office/drawing/2014/main" id="{CDAF3CEB-4FB3-91F5-CE71-14AE92192626}"/>
                  </a:ext>
                </a:extLst>
              </p:cNvPr>
              <p:cNvGrpSpPr/>
              <p:nvPr/>
            </p:nvGrpSpPr>
            <p:grpSpPr>
              <a:xfrm>
                <a:off x="10840271" y="2103016"/>
                <a:ext cx="575184" cy="2459902"/>
                <a:chOff x="3729193" y="976912"/>
                <a:chExt cx="899886" cy="3848561"/>
              </a:xfrm>
            </p:grpSpPr>
            <p:sp>
              <p:nvSpPr>
                <p:cNvPr id="24" name="Rounded Rectangle 54">
                  <a:extLst>
                    <a:ext uri="{FF2B5EF4-FFF2-40B4-BE49-F238E27FC236}">
                      <a16:creationId xmlns:a16="http://schemas.microsoft.com/office/drawing/2014/main" id="{4BF7AC90-0404-44E1-741B-5C73125D7429}"/>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56">
                  <a:extLst>
                    <a:ext uri="{FF2B5EF4-FFF2-40B4-BE49-F238E27FC236}">
                      <a16:creationId xmlns:a16="http://schemas.microsoft.com/office/drawing/2014/main" id="{DA7801F4-529F-3A65-F523-2433D6F4F363}"/>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57">
                  <a:extLst>
                    <a:ext uri="{FF2B5EF4-FFF2-40B4-BE49-F238E27FC236}">
                      <a16:creationId xmlns:a16="http://schemas.microsoft.com/office/drawing/2014/main" id="{F21A698B-3937-4B69-2F44-897AC5D9B1A5}"/>
                    </a:ext>
                  </a:extLst>
                </p:cNvPr>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8DE6B2-99C8-C02B-1E0D-B0DBF692EA1A}"/>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59">
                  <a:extLst>
                    <a:ext uri="{FF2B5EF4-FFF2-40B4-BE49-F238E27FC236}">
                      <a16:creationId xmlns:a16="http://schemas.microsoft.com/office/drawing/2014/main" id="{9339CA8D-4DA5-D54D-D7E8-59C5C55692CF}"/>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55">
                <a:extLst>
                  <a:ext uri="{FF2B5EF4-FFF2-40B4-BE49-F238E27FC236}">
                    <a16:creationId xmlns:a16="http://schemas.microsoft.com/office/drawing/2014/main" id="{F20F189A-6F46-5429-DDC2-DC28DF3B0DD2}"/>
                  </a:ext>
                </a:extLst>
              </p:cNvPr>
              <p:cNvSpPr/>
              <p:nvPr/>
            </p:nvSpPr>
            <p:spPr>
              <a:xfrm rot="19769779">
                <a:off x="11306616" y="2643024"/>
                <a:ext cx="152379" cy="87501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4D6DCAC3-0902-2A82-5609-76757C71F2FA}"/>
                </a:ext>
              </a:extLst>
            </p:cNvPr>
            <p:cNvGrpSpPr/>
            <p:nvPr/>
          </p:nvGrpSpPr>
          <p:grpSpPr>
            <a:xfrm>
              <a:off x="2530039" y="2524728"/>
              <a:ext cx="641219" cy="2459902"/>
              <a:chOff x="3729193" y="976912"/>
              <a:chExt cx="1003199" cy="3848561"/>
            </a:xfrm>
          </p:grpSpPr>
          <p:sp>
            <p:nvSpPr>
              <p:cNvPr id="16" name="Rounded Rectangle 54">
                <a:extLst>
                  <a:ext uri="{FF2B5EF4-FFF2-40B4-BE49-F238E27FC236}">
                    <a16:creationId xmlns:a16="http://schemas.microsoft.com/office/drawing/2014/main" id="{C5A7DFD1-F2A5-3326-ADFF-A78CC12F2E47}"/>
                  </a:ext>
                </a:extLst>
              </p:cNvPr>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55">
                <a:extLst>
                  <a:ext uri="{FF2B5EF4-FFF2-40B4-BE49-F238E27FC236}">
                    <a16:creationId xmlns:a16="http://schemas.microsoft.com/office/drawing/2014/main" id="{6330934D-C9BC-F2C1-19FB-5E015F948AAA}"/>
                  </a:ext>
                </a:extLst>
              </p:cNvPr>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56">
                <a:extLst>
                  <a:ext uri="{FF2B5EF4-FFF2-40B4-BE49-F238E27FC236}">
                    <a16:creationId xmlns:a16="http://schemas.microsoft.com/office/drawing/2014/main" id="{914CA43A-866C-4279-126F-BE2AC0CD3253}"/>
                  </a:ext>
                </a:extLst>
              </p:cNvPr>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57">
                <a:extLst>
                  <a:ext uri="{FF2B5EF4-FFF2-40B4-BE49-F238E27FC236}">
                    <a16:creationId xmlns:a16="http://schemas.microsoft.com/office/drawing/2014/main" id="{A4471BD9-3A0C-B7A6-23EA-5422F085D60E}"/>
                  </a:ext>
                </a:extLst>
              </p:cNvPr>
              <p:cNvSpPr/>
              <p:nvPr/>
            </p:nvSpPr>
            <p:spPr>
              <a:xfrm rot="9815699">
                <a:off x="4323449" y="3451382"/>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FE8E73C-93B4-CD07-B098-5853FDDD3264}"/>
                  </a:ext>
                </a:extLst>
              </p:cNvPr>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59">
                <a:extLst>
                  <a:ext uri="{FF2B5EF4-FFF2-40B4-BE49-F238E27FC236}">
                    <a16:creationId xmlns:a16="http://schemas.microsoft.com/office/drawing/2014/main" id="{389014BA-0D6E-158F-A667-69CCF980BF12}"/>
                  </a:ext>
                </a:extLst>
              </p:cNvPr>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1004404A-1639-A681-E821-2147D0C3358D}"/>
                </a:ext>
              </a:extLst>
            </p:cNvPr>
            <p:cNvSpPr/>
            <p:nvPr/>
          </p:nvSpPr>
          <p:spPr>
            <a:xfrm>
              <a:off x="3260504" y="1436950"/>
              <a:ext cx="1673013" cy="3062145"/>
            </a:xfrm>
            <a:prstGeom prst="ellipse">
              <a:avLst/>
            </a:prstGeom>
            <a:solidFill>
              <a:schemeClr val="bg1">
                <a:lumMod val="85000"/>
                <a:alpha val="80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77B5752-D82E-4FA5-0692-1CE034DBE38F}"/>
                </a:ext>
              </a:extLst>
            </p:cNvPr>
            <p:cNvSpPr/>
            <p:nvPr/>
          </p:nvSpPr>
          <p:spPr>
            <a:xfrm>
              <a:off x="3662242" y="4291659"/>
              <a:ext cx="236602" cy="34810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186001E-B002-0207-8CC5-50369DA52ED1}"/>
                </a:ext>
              </a:extLst>
            </p:cNvPr>
            <p:cNvSpPr/>
            <p:nvPr/>
          </p:nvSpPr>
          <p:spPr>
            <a:xfrm>
              <a:off x="4263711" y="4282604"/>
              <a:ext cx="236602" cy="34810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descr="A person in a suit and tie&#10;&#10;Description automatically generated with medium confidence">
            <a:extLst>
              <a:ext uri="{FF2B5EF4-FFF2-40B4-BE49-F238E27FC236}">
                <a16:creationId xmlns:a16="http://schemas.microsoft.com/office/drawing/2014/main" id="{D3DBCF15-8F2C-98E0-7906-AD05C70AE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057" y="5734943"/>
            <a:ext cx="752475" cy="942008"/>
          </a:xfrm>
          <a:prstGeom prst="rect">
            <a:avLst/>
          </a:prstGeom>
        </p:spPr>
      </p:pic>
    </p:spTree>
    <p:extLst>
      <p:ext uri="{BB962C8B-B14F-4D97-AF65-F5344CB8AC3E}">
        <p14:creationId xmlns:p14="http://schemas.microsoft.com/office/powerpoint/2010/main" val="2840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Who Are You?</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3" name="Rectangle 2"/>
          <p:cNvSpPr/>
          <p:nvPr/>
        </p:nvSpPr>
        <p:spPr>
          <a:xfrm>
            <a:off x="5534144" y="1766013"/>
            <a:ext cx="6096000" cy="4154984"/>
          </a:xfrm>
          <a:prstGeom prst="rect">
            <a:avLst/>
          </a:prstGeom>
        </p:spPr>
        <p:txBody>
          <a:bodyPr>
            <a:spAutoFit/>
          </a:bodyPr>
          <a:lstStyle/>
          <a:p>
            <a:pPr fontAlgn="base"/>
            <a:r>
              <a:rPr lang="en-US" sz="2400" dirty="0">
                <a:solidFill>
                  <a:schemeClr val="bg1"/>
                </a:solidFill>
              </a:rPr>
              <a:t>“Be careful how you characterize yourself. Don’t characterize or define yourself by some temporary quality. </a:t>
            </a:r>
          </a:p>
          <a:p>
            <a:pPr fontAlgn="base"/>
            <a:endParaRPr lang="en-US" sz="2400" dirty="0">
              <a:solidFill>
                <a:schemeClr val="bg1"/>
              </a:solidFill>
            </a:endParaRPr>
          </a:p>
          <a:p>
            <a:pPr fontAlgn="base"/>
            <a:r>
              <a:rPr lang="en-US" sz="2400" dirty="0">
                <a:solidFill>
                  <a:schemeClr val="bg1"/>
                </a:solidFill>
              </a:rPr>
              <a:t>The only </a:t>
            </a:r>
            <a:r>
              <a:rPr lang="en-US" sz="2400" i="1" dirty="0">
                <a:solidFill>
                  <a:schemeClr val="bg1"/>
                </a:solidFill>
              </a:rPr>
              <a:t>single </a:t>
            </a:r>
            <a:r>
              <a:rPr lang="en-US" sz="2400" dirty="0">
                <a:solidFill>
                  <a:schemeClr val="bg1"/>
                </a:solidFill>
              </a:rPr>
              <a:t>quality that should characterize us is that we are a son or daughter of God. </a:t>
            </a:r>
          </a:p>
          <a:p>
            <a:pPr fontAlgn="base"/>
            <a:endParaRPr lang="en-US" sz="2400" dirty="0">
              <a:solidFill>
                <a:schemeClr val="bg1"/>
              </a:solidFill>
            </a:endParaRPr>
          </a:p>
          <a:p>
            <a:pPr fontAlgn="base"/>
            <a:r>
              <a:rPr lang="en-US" sz="2400" dirty="0">
                <a:solidFill>
                  <a:schemeClr val="bg1"/>
                </a:solidFill>
              </a:rPr>
              <a:t>That fact transcends all other characteristics, including race, occupation, physical characteristics, honors, or even religious affiliation.”</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(4)</a:t>
            </a:r>
          </a:p>
        </p:txBody>
      </p:sp>
      <p:pic>
        <p:nvPicPr>
          <p:cNvPr id="13314" name="Picture 2" descr="Elder Dallin H. O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8003" y="188005"/>
            <a:ext cx="109537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many tee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962" y="2405742"/>
            <a:ext cx="5132755" cy="3265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55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90535" y="108641"/>
            <a:ext cx="12192000" cy="1015663"/>
          </a:xfrm>
          <a:prstGeom prst="rect">
            <a:avLst/>
          </a:prstGeom>
          <a:noFill/>
        </p:spPr>
        <p:txBody>
          <a:bodyPr wrap="square" rtlCol="0">
            <a:spAutoFit/>
          </a:bodyPr>
          <a:lstStyle/>
          <a:p>
            <a:pPr algn="ctr"/>
            <a:r>
              <a:rPr lang="en-US" sz="6000" b="1" dirty="0">
                <a:solidFill>
                  <a:schemeClr val="bg1"/>
                </a:solidFill>
                <a:latin typeface="Franklin Gothic Book" panose="020B0503020102020204" pitchFamily="34" charset="0"/>
              </a:rPr>
              <a:t>Greeks Mock Paul</a:t>
            </a:r>
            <a:endParaRPr lang="en-US" sz="4400" dirty="0">
              <a:solidFill>
                <a:schemeClr val="bg1"/>
              </a:solidFill>
              <a:latin typeface="Franklin Gothic Book" panose="020B0503020102020204" pitchFamily="34" charset="0"/>
            </a:endParaRP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3" name="Rectangle 2"/>
          <p:cNvSpPr/>
          <p:nvPr/>
        </p:nvSpPr>
        <p:spPr>
          <a:xfrm>
            <a:off x="276344" y="1395899"/>
            <a:ext cx="6096000" cy="3416320"/>
          </a:xfrm>
          <a:prstGeom prst="rect">
            <a:avLst/>
          </a:prstGeom>
        </p:spPr>
        <p:txBody>
          <a:bodyPr>
            <a:spAutoFit/>
          </a:bodyPr>
          <a:lstStyle/>
          <a:p>
            <a:pPr fontAlgn="base"/>
            <a:r>
              <a:rPr lang="en-US" sz="2400" dirty="0">
                <a:solidFill>
                  <a:schemeClr val="bg1"/>
                </a:solidFill>
              </a:rPr>
              <a:t>After Paul finished his address on Mars Hill, some Greeks mocked his teaching about the resurrection of the dead.</a:t>
            </a:r>
          </a:p>
          <a:p>
            <a:pPr fontAlgn="base"/>
            <a:endParaRPr lang="en-US" sz="2400" dirty="0">
              <a:solidFill>
                <a:schemeClr val="bg1"/>
              </a:solidFill>
            </a:endParaRPr>
          </a:p>
          <a:p>
            <a:pPr fontAlgn="base"/>
            <a:r>
              <a:rPr lang="en-US" sz="2400" dirty="0">
                <a:solidFill>
                  <a:schemeClr val="bg1"/>
                </a:solidFill>
              </a:rPr>
              <a:t>During the first century A.D., popular Greek philosophy held that the physical body was part of what made the soul of man impure. According to Platonic dualism, the soul of man was imprisoned in a body of flesh. </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(1)</a:t>
            </a:r>
          </a:p>
        </p:txBody>
      </p:sp>
      <p:sp>
        <p:nvSpPr>
          <p:cNvPr id="9" name="TextBox 8"/>
          <p:cNvSpPr txBox="1"/>
          <p:nvPr/>
        </p:nvSpPr>
        <p:spPr>
          <a:xfrm>
            <a:off x="72426" y="6488668"/>
            <a:ext cx="3650487" cy="369332"/>
          </a:xfrm>
          <a:prstGeom prst="rect">
            <a:avLst/>
          </a:prstGeom>
          <a:noFill/>
        </p:spPr>
        <p:txBody>
          <a:bodyPr wrap="square" rtlCol="0">
            <a:spAutoFit/>
          </a:bodyPr>
          <a:lstStyle/>
          <a:p>
            <a:r>
              <a:rPr lang="en-US" dirty="0">
                <a:solidFill>
                  <a:schemeClr val="bg1"/>
                </a:solidFill>
              </a:rPr>
              <a:t>Acts 17:32; 1 Corinthians 1:23</a:t>
            </a:r>
          </a:p>
        </p:txBody>
      </p:sp>
      <p:sp>
        <p:nvSpPr>
          <p:cNvPr id="2" name="Rectangle 1"/>
          <p:cNvSpPr/>
          <p:nvPr/>
        </p:nvSpPr>
        <p:spPr>
          <a:xfrm>
            <a:off x="4570927" y="5286708"/>
            <a:ext cx="6096000" cy="923330"/>
          </a:xfrm>
          <a:prstGeom prst="rect">
            <a:avLst/>
          </a:prstGeom>
        </p:spPr>
        <p:txBody>
          <a:bodyPr>
            <a:spAutoFit/>
          </a:bodyPr>
          <a:lstStyle/>
          <a:p>
            <a:r>
              <a:rPr lang="en-US" dirty="0">
                <a:solidFill>
                  <a:schemeClr val="bg1"/>
                </a:solidFill>
                <a:latin typeface="Abadi" panose="020B0604020104020204" pitchFamily="34" charset="0"/>
              </a:rPr>
              <a:t>The teaching that Jesus Christ had a resurrected physical body would have seemed foolish to many Greeks because they believed God to be pure and perfect.</a:t>
            </a:r>
            <a:endParaRPr lang="en-US" dirty="0">
              <a:solidFill>
                <a:schemeClr val="bg1"/>
              </a:solidFill>
            </a:endParaRPr>
          </a:p>
        </p:txBody>
      </p:sp>
      <p:grpSp>
        <p:nvGrpSpPr>
          <p:cNvPr id="6" name="Group 5"/>
          <p:cNvGrpSpPr/>
          <p:nvPr/>
        </p:nvGrpSpPr>
        <p:grpSpPr>
          <a:xfrm>
            <a:off x="6487885" y="1259795"/>
            <a:ext cx="5260975" cy="3727245"/>
            <a:chOff x="6487885" y="1259795"/>
            <a:chExt cx="5260975" cy="3727245"/>
          </a:xfrm>
        </p:grpSpPr>
        <p:pic>
          <p:nvPicPr>
            <p:cNvPr id="15364" name="Picture 4" descr="1907_StPaulsPreach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885" y="1259795"/>
              <a:ext cx="5260975" cy="3505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87885" y="4756208"/>
              <a:ext cx="875561" cy="230832"/>
            </a:xfrm>
            <a:prstGeom prst="rect">
              <a:avLst/>
            </a:prstGeom>
          </p:spPr>
          <p:txBody>
            <a:bodyPr wrap="none">
              <a:spAutoFit/>
            </a:bodyPr>
            <a:lstStyle/>
            <a:p>
              <a:r>
                <a:rPr lang="en-US" sz="900" dirty="0">
                  <a:solidFill>
                    <a:schemeClr val="bg1"/>
                  </a:solidFill>
                  <a:latin typeface="Abadi" panose="020B0604020104020204" pitchFamily="34" charset="0"/>
                </a:rPr>
                <a:t>John La </a:t>
              </a:r>
              <a:r>
                <a:rPr lang="en-US" sz="900" dirty="0" err="1">
                  <a:solidFill>
                    <a:schemeClr val="bg1"/>
                  </a:solidFill>
                  <a:latin typeface="Abadi" panose="020B0604020104020204" pitchFamily="34" charset="0"/>
                </a:rPr>
                <a:t>Farge</a:t>
              </a:r>
              <a:endParaRPr lang="en-US" sz="900" dirty="0">
                <a:solidFill>
                  <a:schemeClr val="bg1"/>
                </a:solidFill>
              </a:endParaRPr>
            </a:p>
          </p:txBody>
        </p:sp>
      </p:grpSp>
    </p:spTree>
    <p:extLst>
      <p:ext uri="{BB962C8B-B14F-4D97-AF65-F5344CB8AC3E}">
        <p14:creationId xmlns:p14="http://schemas.microsoft.com/office/powerpoint/2010/main" val="223394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90535" y="108641"/>
            <a:ext cx="12192000" cy="1015663"/>
          </a:xfrm>
          <a:prstGeom prst="rect">
            <a:avLst/>
          </a:prstGeom>
          <a:noFill/>
        </p:spPr>
        <p:txBody>
          <a:bodyPr wrap="square" rtlCol="0">
            <a:spAutoFit/>
          </a:bodyPr>
          <a:lstStyle/>
          <a:p>
            <a:pPr algn="ctr" fontAlgn="base"/>
            <a:r>
              <a:rPr lang="en-US" sz="6000" dirty="0">
                <a:solidFill>
                  <a:schemeClr val="bg1"/>
                </a:solidFill>
              </a:rPr>
              <a:t>Dionysius</a:t>
            </a:r>
          </a:p>
        </p:txBody>
      </p:sp>
      <p:sp>
        <p:nvSpPr>
          <p:cNvPr id="4" name="Rectangle 3"/>
          <p:cNvSpPr/>
          <p:nvPr/>
        </p:nvSpPr>
        <p:spPr>
          <a:xfrm>
            <a:off x="3093267" y="1177447"/>
            <a:ext cx="6096000" cy="400110"/>
          </a:xfrm>
          <a:prstGeom prst="rect">
            <a:avLst/>
          </a:prstGeom>
        </p:spPr>
        <p:txBody>
          <a:bodyPr>
            <a:spAutoFit/>
          </a:bodyPr>
          <a:lstStyle/>
          <a:p>
            <a:pPr algn="ctr"/>
            <a:endParaRPr lang="en-US" sz="2000" dirty="0">
              <a:solidFill>
                <a:schemeClr val="bg1"/>
              </a:solidFill>
              <a:latin typeface="Abadi" panose="020B0604020104020204" pitchFamily="34" charset="0"/>
            </a:endParaRPr>
          </a:p>
        </p:txBody>
      </p:sp>
      <p:sp>
        <p:nvSpPr>
          <p:cNvPr id="3" name="Rectangle 2"/>
          <p:cNvSpPr/>
          <p:nvPr/>
        </p:nvSpPr>
        <p:spPr>
          <a:xfrm>
            <a:off x="4108115" y="1504757"/>
            <a:ext cx="7594027" cy="4524315"/>
          </a:xfrm>
          <a:prstGeom prst="rect">
            <a:avLst/>
          </a:prstGeom>
        </p:spPr>
        <p:txBody>
          <a:bodyPr wrap="square">
            <a:spAutoFit/>
          </a:bodyPr>
          <a:lstStyle/>
          <a:p>
            <a:pPr fontAlgn="base"/>
            <a:r>
              <a:rPr lang="en-US" sz="2400" dirty="0">
                <a:solidFill>
                  <a:schemeClr val="bg1"/>
                </a:solidFill>
              </a:rPr>
              <a:t>Dionysius was one of those who believed Paul’s teaching.</a:t>
            </a:r>
          </a:p>
          <a:p>
            <a:pPr fontAlgn="base"/>
            <a:endParaRPr lang="en-US" sz="2400" dirty="0">
              <a:solidFill>
                <a:schemeClr val="bg1"/>
              </a:solidFill>
            </a:endParaRPr>
          </a:p>
          <a:p>
            <a:pPr fontAlgn="base"/>
            <a:r>
              <a:rPr lang="en-US" sz="2400" dirty="0">
                <a:solidFill>
                  <a:schemeClr val="bg1"/>
                </a:solidFill>
              </a:rPr>
              <a:t>He was called “the Areopagite,” probably meaning that he was a member of the Areopagus, the judicial council that met at Mars Hill. </a:t>
            </a:r>
          </a:p>
          <a:p>
            <a:pPr fontAlgn="base"/>
            <a:endParaRPr lang="en-US" sz="2400" dirty="0">
              <a:solidFill>
                <a:schemeClr val="bg1"/>
              </a:solidFill>
            </a:endParaRPr>
          </a:p>
          <a:p>
            <a:pPr fontAlgn="base"/>
            <a:r>
              <a:rPr lang="en-US" sz="2400" dirty="0">
                <a:solidFill>
                  <a:schemeClr val="bg1"/>
                </a:solidFill>
              </a:rPr>
              <a:t>According to tradition, he became a bishop in the Church in Athens. </a:t>
            </a:r>
          </a:p>
          <a:p>
            <a:pPr fontAlgn="base"/>
            <a:endParaRPr lang="en-US" sz="2400" dirty="0">
              <a:solidFill>
                <a:schemeClr val="bg1"/>
              </a:solidFill>
            </a:endParaRPr>
          </a:p>
          <a:p>
            <a:pPr fontAlgn="base"/>
            <a:r>
              <a:rPr lang="en-US" sz="2400" dirty="0">
                <a:solidFill>
                  <a:schemeClr val="bg1"/>
                </a:solidFill>
              </a:rPr>
              <a:t>In later years a church named after Dionysius was built on the north slope of the hill, remains of which can be seen today.</a:t>
            </a:r>
          </a:p>
        </p:txBody>
      </p:sp>
      <p:sp>
        <p:nvSpPr>
          <p:cNvPr id="12" name="TextBox 11"/>
          <p:cNvSpPr txBox="1"/>
          <p:nvPr/>
        </p:nvSpPr>
        <p:spPr>
          <a:xfrm>
            <a:off x="9906000" y="6488668"/>
            <a:ext cx="2286000" cy="369332"/>
          </a:xfrm>
          <a:prstGeom prst="rect">
            <a:avLst/>
          </a:prstGeom>
          <a:noFill/>
        </p:spPr>
        <p:txBody>
          <a:bodyPr wrap="square" rtlCol="0">
            <a:spAutoFit/>
          </a:bodyPr>
          <a:lstStyle/>
          <a:p>
            <a:pPr algn="r"/>
            <a:r>
              <a:rPr lang="en-US" dirty="0">
                <a:solidFill>
                  <a:schemeClr val="bg1"/>
                </a:solidFill>
              </a:rPr>
              <a:t>(1)</a:t>
            </a:r>
          </a:p>
        </p:txBody>
      </p:sp>
      <p:sp>
        <p:nvSpPr>
          <p:cNvPr id="9" name="TextBox 8"/>
          <p:cNvSpPr txBox="1"/>
          <p:nvPr/>
        </p:nvSpPr>
        <p:spPr>
          <a:xfrm>
            <a:off x="72426" y="6488668"/>
            <a:ext cx="3650487" cy="369332"/>
          </a:xfrm>
          <a:prstGeom prst="rect">
            <a:avLst/>
          </a:prstGeom>
          <a:noFill/>
        </p:spPr>
        <p:txBody>
          <a:bodyPr wrap="square" rtlCol="0">
            <a:spAutoFit/>
          </a:bodyPr>
          <a:lstStyle/>
          <a:p>
            <a:r>
              <a:rPr lang="en-US" dirty="0">
                <a:solidFill>
                  <a:schemeClr val="bg1"/>
                </a:solidFill>
              </a:rPr>
              <a:t>Acts 17:34</a:t>
            </a:r>
          </a:p>
        </p:txBody>
      </p:sp>
      <p:grpSp>
        <p:nvGrpSpPr>
          <p:cNvPr id="6" name="Group 5"/>
          <p:cNvGrpSpPr/>
          <p:nvPr/>
        </p:nvGrpSpPr>
        <p:grpSpPr>
          <a:xfrm>
            <a:off x="624056" y="1970314"/>
            <a:ext cx="3117838" cy="3925984"/>
            <a:chOff x="624056" y="1970314"/>
            <a:chExt cx="3117838" cy="3925984"/>
          </a:xfrm>
        </p:grpSpPr>
        <p:pic>
          <p:nvPicPr>
            <p:cNvPr id="14338" name="Picture 2" descr="Image result for Dionysius and st pau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744" y="1970314"/>
              <a:ext cx="3031150" cy="36467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4056" y="5650077"/>
              <a:ext cx="1265090" cy="246221"/>
            </a:xfrm>
            <a:prstGeom prst="rect">
              <a:avLst/>
            </a:prstGeom>
          </p:spPr>
          <p:txBody>
            <a:bodyPr wrap="none">
              <a:spAutoFit/>
            </a:bodyPr>
            <a:lstStyle/>
            <a:p>
              <a:r>
                <a:rPr lang="en-US" sz="1000" dirty="0">
                  <a:solidFill>
                    <a:schemeClr val="bg1"/>
                  </a:solidFill>
                  <a:latin typeface="Abadi" panose="020B0604020104020204" pitchFamily="34" charset="0"/>
                </a:rPr>
                <a:t>Sir Joshua Reynolds</a:t>
              </a:r>
              <a:endParaRPr lang="en-US" sz="1000" dirty="0">
                <a:solidFill>
                  <a:schemeClr val="bg1"/>
                </a:solidFill>
              </a:endParaRPr>
            </a:p>
          </p:txBody>
        </p:sp>
      </p:grpSp>
    </p:spTree>
    <p:extLst>
      <p:ext uri="{BB962C8B-B14F-4D97-AF65-F5344CB8AC3E}">
        <p14:creationId xmlns:p14="http://schemas.microsoft.com/office/powerpoint/2010/main" val="387473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139321"/>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33</a:t>
            </a:r>
          </a:p>
          <a:p>
            <a:pPr marL="342900" indent="-342900">
              <a:buFontTx/>
              <a:buAutoNum type="arabicPeriod"/>
            </a:pPr>
            <a:r>
              <a:rPr lang="en-US" dirty="0">
                <a:solidFill>
                  <a:schemeClr val="bg1"/>
                </a:solidFill>
              </a:rPr>
              <a:t>President Howard W. Hunter (“Reading the Scriptures,” </a:t>
            </a:r>
            <a:r>
              <a:rPr lang="en-US" i="1" dirty="0">
                <a:solidFill>
                  <a:schemeClr val="bg1"/>
                </a:solidFill>
              </a:rPr>
              <a:t>Ensign,</a:t>
            </a:r>
            <a:r>
              <a:rPr lang="en-US" dirty="0">
                <a:solidFill>
                  <a:schemeClr val="bg1"/>
                </a:solidFill>
              </a:rPr>
              <a:t> Nov. 1979, 64).</a:t>
            </a:r>
          </a:p>
          <a:p>
            <a:pPr marL="342900" indent="-342900">
              <a:buFontTx/>
              <a:buAutoNum type="arabicPeriod"/>
            </a:pPr>
            <a:r>
              <a:rPr lang="en-US" i="1" dirty="0">
                <a:solidFill>
                  <a:schemeClr val="bg1"/>
                </a:solidFill>
                <a:latin typeface="Abadi" panose="020B0604020104020204" pitchFamily="34" charset="0"/>
              </a:rPr>
              <a:t>New Testament Student Manual</a:t>
            </a:r>
            <a:r>
              <a:rPr lang="en-US" dirty="0">
                <a:solidFill>
                  <a:schemeClr val="bg1"/>
                </a:solidFill>
                <a:latin typeface="Abadi" panose="020B0604020104020204" pitchFamily="34" charset="0"/>
              </a:rPr>
              <a:t> [Church Educational System manual, 2014], 315–16; see also Bible Dictionary, “Epicureans,” “Stoics”). </a:t>
            </a:r>
          </a:p>
          <a:p>
            <a:pPr marL="342900" indent="-342900">
              <a:buFontTx/>
              <a:buAutoNum type="arabicPeriod"/>
            </a:pPr>
            <a:r>
              <a:rPr lang="en-US" dirty="0">
                <a:solidFill>
                  <a:schemeClr val="bg1"/>
                </a:solidFill>
              </a:rPr>
              <a:t>Elder Dallin H. Oaks (“How to Define Yourself,”</a:t>
            </a:r>
            <a:r>
              <a:rPr lang="en-US" i="1" dirty="0">
                <a:solidFill>
                  <a:schemeClr val="bg1"/>
                </a:solidFill>
              </a:rPr>
              <a:t> New Era,</a:t>
            </a:r>
            <a:r>
              <a:rPr lang="en-US" dirty="0">
                <a:solidFill>
                  <a:schemeClr val="bg1"/>
                </a:solidFill>
              </a:rPr>
              <a:t> June 2013, 48). </a:t>
            </a:r>
            <a:r>
              <a:rPr lang="en-US" b="0" i="0" dirty="0">
                <a:solidFill>
                  <a:schemeClr val="bg1"/>
                </a:solidFill>
                <a:effectLst/>
                <a:latin typeface="Calibri" panose="020F0502020204030204" pitchFamily="34" charset="0"/>
              </a:rPr>
              <a:t>Dallin H. Oaks, “</a:t>
            </a:r>
            <a:r>
              <a:rPr lang="en-US" b="0" i="0" u="none" strike="noStrike" dirty="0">
                <a:solidFill>
                  <a:schemeClr val="bg1"/>
                </a:solidFill>
                <a:effectLst/>
                <a:latin typeface="Calibri" panose="020F0502020204030204" pitchFamily="34" charset="0"/>
              </a:rPr>
              <a:t>Scripture Reading and Revelation</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Jan. 1995, 8</a:t>
            </a:r>
            <a:endParaRPr lang="en-US" dirty="0">
              <a:solidFill>
                <a:schemeClr val="bg1"/>
              </a:solidFill>
            </a:endParaRPr>
          </a:p>
          <a:p>
            <a:pPr marL="342900" indent="-342900">
              <a:buFontTx/>
              <a:buAutoNum type="arabicPeriod"/>
            </a:pPr>
            <a:r>
              <a:rPr lang="en-US" b="0" i="0" dirty="0">
                <a:solidFill>
                  <a:schemeClr val="bg1"/>
                </a:solidFill>
                <a:effectLst/>
                <a:latin typeface="Calibri" panose="020F0502020204030204" pitchFamily="34" charset="0"/>
              </a:rPr>
              <a:t>D. Todd Christofferson, “</a:t>
            </a:r>
            <a:r>
              <a:rPr lang="en-US" b="0" i="0" u="none" strike="noStrike" dirty="0">
                <a:solidFill>
                  <a:schemeClr val="bg1"/>
                </a:solidFill>
                <a:effectLst/>
                <a:latin typeface="Calibri" panose="020F0502020204030204" pitchFamily="34" charset="0"/>
              </a:rPr>
              <a:t>The Blessing of Scripture</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May 2010, 34</a:t>
            </a:r>
          </a:p>
          <a:p>
            <a:pPr marL="342900" indent="-342900">
              <a:buFontTx/>
              <a:buAutoNum type="arabicPeriod"/>
            </a:pPr>
            <a:r>
              <a:rPr lang="en-US" b="0" i="0" dirty="0">
                <a:solidFill>
                  <a:schemeClr val="bg1"/>
                </a:solidFill>
                <a:effectLst/>
                <a:latin typeface="Calibri" panose="020F0502020204030204" pitchFamily="34" charset="0"/>
              </a:rPr>
              <a:t>Russell M. Nelson, “</a:t>
            </a:r>
            <a:r>
              <a:rPr lang="en-US" b="0" i="0" u="none" strike="noStrike" dirty="0">
                <a:solidFill>
                  <a:schemeClr val="bg1"/>
                </a:solidFill>
                <a:effectLst/>
                <a:latin typeface="Calibri" panose="020F0502020204030204" pitchFamily="34" charset="0"/>
              </a:rPr>
              <a:t>The Book of Mormon: What Would Your Life Be Like without It?</a:t>
            </a:r>
            <a:r>
              <a:rPr lang="en-US" b="0" i="0" dirty="0">
                <a:solidFill>
                  <a:schemeClr val="bg1"/>
                </a:solidFill>
                <a:effectLst/>
                <a:latin typeface="Calibri" panose="020F0502020204030204" pitchFamily="34" charset="0"/>
              </a:rPr>
              <a:t>,” </a:t>
            </a:r>
            <a:r>
              <a:rPr lang="en-US" b="0" i="1" dirty="0">
                <a:solidFill>
                  <a:schemeClr val="bg1"/>
                </a:solidFill>
                <a:effectLst/>
                <a:latin typeface="Calibri" panose="020F0502020204030204" pitchFamily="34" charset="0"/>
              </a:rPr>
              <a:t>Ensign</a:t>
            </a:r>
            <a:r>
              <a:rPr lang="en-US" b="0" i="0" dirty="0">
                <a:solidFill>
                  <a:schemeClr val="bg1"/>
                </a:solidFill>
                <a:effectLst/>
                <a:latin typeface="Calibri" panose="020F0502020204030204" pitchFamily="34" charset="0"/>
              </a:rPr>
              <a:t> or </a:t>
            </a:r>
            <a:r>
              <a:rPr lang="en-US" b="0" i="1" dirty="0">
                <a:solidFill>
                  <a:schemeClr val="bg1"/>
                </a:solidFill>
                <a:effectLst/>
                <a:latin typeface="Calibri" panose="020F0502020204030204" pitchFamily="34" charset="0"/>
              </a:rPr>
              <a:t>Liahona</a:t>
            </a:r>
            <a:r>
              <a:rPr lang="en-US" b="0" i="0" dirty="0">
                <a:solidFill>
                  <a:schemeClr val="bg1"/>
                </a:solidFill>
                <a:effectLst/>
                <a:latin typeface="Calibri" panose="020F0502020204030204" pitchFamily="34" charset="0"/>
              </a:rPr>
              <a:t>, Nov. 2017, 62–63; </a:t>
            </a:r>
            <a:r>
              <a:rPr lang="en-US" b="0" i="0" dirty="0">
                <a:solidFill>
                  <a:schemeClr val="bg1"/>
                </a:solidFill>
                <a:effectLst/>
              </a:rPr>
              <a:t>M. Russell Ballard, “</a:t>
            </a:r>
            <a:r>
              <a:rPr lang="en-US" b="0" i="0" u="none" strike="noStrike" dirty="0">
                <a:solidFill>
                  <a:schemeClr val="bg1"/>
                </a:solidFill>
                <a:effectLst/>
              </a:rPr>
              <a:t>Children of Heavenly Father</a:t>
            </a:r>
            <a:r>
              <a:rPr lang="en-US" b="0" i="0" dirty="0">
                <a:solidFill>
                  <a:schemeClr val="bg1"/>
                </a:solidFill>
                <a:effectLst/>
              </a:rPr>
              <a:t>” [Brigham Young University devotional, Mar. 3, 2020], 2, speeches.byu.edu</a:t>
            </a:r>
            <a:endParaRPr lang="en-US" i="1" dirty="0">
              <a:solidFill>
                <a:schemeClr val="bg1"/>
              </a:solidFill>
            </a:endParaRPr>
          </a:p>
        </p:txBody>
      </p:sp>
      <p:sp>
        <p:nvSpPr>
          <p:cNvPr id="3" name="Rectangle 2"/>
          <p:cNvSpPr/>
          <p:nvPr/>
        </p:nvSpPr>
        <p:spPr>
          <a:xfrm>
            <a:off x="2343955" y="5118401"/>
            <a:ext cx="7969077" cy="646331"/>
          </a:xfrm>
          <a:prstGeom prst="rect">
            <a:avLst/>
          </a:prstGeom>
        </p:spPr>
        <p:txBody>
          <a:bodyPr wrap="square">
            <a:spAutoFit/>
          </a:bodyPr>
          <a:lstStyle/>
          <a:p>
            <a:pPr fontAlgn="base"/>
            <a:r>
              <a:rPr lang="en-US" dirty="0">
                <a:solidFill>
                  <a:schemeClr val="bg1"/>
                </a:solidFill>
                <a:latin typeface="Abadi" panose="020B0604020104020204" pitchFamily="34" charset="0"/>
              </a:rPr>
              <a:t>For Extra Reading:</a:t>
            </a:r>
          </a:p>
          <a:p>
            <a:pPr fontAlgn="base"/>
            <a:r>
              <a:rPr lang="en-US" i="1" dirty="0">
                <a:solidFill>
                  <a:schemeClr val="bg1"/>
                </a:solidFill>
                <a:latin typeface="Abadi" panose="020B0604020104020204" pitchFamily="34" charset="0"/>
              </a:rPr>
              <a:t>Paul and the Athenian Intellectuals </a:t>
            </a:r>
            <a:r>
              <a:rPr lang="en-US" dirty="0">
                <a:solidFill>
                  <a:schemeClr val="bg1"/>
                </a:solidFill>
              </a:rPr>
              <a:t>By Richard Lloyd Anderson Feb. 1972 Ensign</a:t>
            </a:r>
            <a:endParaRPr lang="en-US" b="0" i="0" dirty="0">
              <a:solidFill>
                <a:schemeClr val="bg1"/>
              </a:solidFill>
              <a:effectLst/>
              <a:latin typeface="Abadi" panose="020B0604020104020204" pitchFamily="34" charset="0"/>
            </a:endParaRPr>
          </a:p>
        </p:txBody>
      </p:sp>
      <p:sp>
        <p:nvSpPr>
          <p:cNvPr id="14" name="Footer Placeholder 14">
            <a:extLst>
              <a:ext uri="{FF2B5EF4-FFF2-40B4-BE49-F238E27FC236}">
                <a16:creationId xmlns:a16="http://schemas.microsoft.com/office/drawing/2014/main" id="{AEB2FF18-A739-45C8-88E1-241FE1CAADC5}"/>
              </a:ext>
            </a:extLst>
          </p:cNvPr>
          <p:cNvSpPr>
            <a:spLocks noGrp="1"/>
          </p:cNvSpPr>
          <p:nvPr/>
        </p:nvSpPr>
        <p:spPr>
          <a:xfrm>
            <a:off x="57606" y="648919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4414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07408" y="1068310"/>
          <a:ext cx="11561276" cy="5413536"/>
        </p:xfrm>
        <a:graphic>
          <a:graphicData uri="http://schemas.openxmlformats.org/drawingml/2006/table">
            <a:tbl>
              <a:tblPr firstRow="1" bandRow="1">
                <a:tableStyleId>{5940675A-B579-460E-94D1-54222C63F5DA}</a:tableStyleId>
              </a:tblPr>
              <a:tblGrid>
                <a:gridCol w="1571995">
                  <a:extLst>
                    <a:ext uri="{9D8B030D-6E8A-4147-A177-3AD203B41FA5}">
                      <a16:colId xmlns:a16="http://schemas.microsoft.com/office/drawing/2014/main" val="20000"/>
                    </a:ext>
                  </a:extLst>
                </a:gridCol>
                <a:gridCol w="4208643">
                  <a:extLst>
                    <a:ext uri="{9D8B030D-6E8A-4147-A177-3AD203B41FA5}">
                      <a16:colId xmlns:a16="http://schemas.microsoft.com/office/drawing/2014/main" val="20001"/>
                    </a:ext>
                  </a:extLst>
                </a:gridCol>
                <a:gridCol w="1727782">
                  <a:extLst>
                    <a:ext uri="{9D8B030D-6E8A-4147-A177-3AD203B41FA5}">
                      <a16:colId xmlns:a16="http://schemas.microsoft.com/office/drawing/2014/main" val="20002"/>
                    </a:ext>
                  </a:extLst>
                </a:gridCol>
                <a:gridCol w="4052856">
                  <a:extLst>
                    <a:ext uri="{9D8B030D-6E8A-4147-A177-3AD203B41FA5}">
                      <a16:colId xmlns:a16="http://schemas.microsoft.com/office/drawing/2014/main" val="20003"/>
                    </a:ext>
                  </a:extLst>
                </a:gridCol>
              </a:tblGrid>
              <a:tr h="384336">
                <a:tc>
                  <a:txBody>
                    <a:bodyPr/>
                    <a:lstStyle/>
                    <a:p>
                      <a:r>
                        <a:rPr lang="en-US" dirty="0"/>
                        <a:t>Cities</a:t>
                      </a:r>
                    </a:p>
                  </a:txBody>
                  <a:tcPr/>
                </a:tc>
                <a:tc>
                  <a:txBody>
                    <a:bodyPr/>
                    <a:lstStyle/>
                    <a:p>
                      <a:r>
                        <a:rPr lang="en-US" dirty="0"/>
                        <a:t>Description</a:t>
                      </a:r>
                    </a:p>
                  </a:txBody>
                  <a:tcPr/>
                </a:tc>
                <a:tc>
                  <a:txBody>
                    <a:bodyPr/>
                    <a:lstStyle/>
                    <a:p>
                      <a:r>
                        <a:rPr lang="en-US" dirty="0"/>
                        <a:t>Scriptures</a:t>
                      </a:r>
                    </a:p>
                  </a:txBody>
                  <a:tcPr/>
                </a:tc>
                <a:tc>
                  <a:txBody>
                    <a:bodyPr/>
                    <a:lstStyle/>
                    <a:p>
                      <a:r>
                        <a:rPr lang="en-US" dirty="0"/>
                        <a:t>More About…</a:t>
                      </a:r>
                    </a:p>
                  </a:txBody>
                  <a:tcPr/>
                </a:tc>
                <a:extLst>
                  <a:ext uri="{0D108BD9-81ED-4DB2-BD59-A6C34878D82A}">
                    <a16:rowId xmlns:a16="http://schemas.microsoft.com/office/drawing/2014/main" val="10000"/>
                  </a:ext>
                </a:extLst>
              </a:tr>
              <a:tr h="370840">
                <a:tc>
                  <a:txBody>
                    <a:bodyPr/>
                    <a:lstStyle/>
                    <a:p>
                      <a:pPr algn="ctr"/>
                      <a:r>
                        <a:rPr lang="en-US" sz="1600" b="0" i="0" kern="1200" dirty="0">
                          <a:solidFill>
                            <a:schemeClr val="tx1"/>
                          </a:solidFill>
                          <a:effectLst/>
                          <a:latin typeface="+mn-lt"/>
                          <a:ea typeface="+mn-ea"/>
                          <a:cs typeface="+mn-cs"/>
                        </a:rPr>
                        <a:t>Thessalonica </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second-largest city</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rPr>
                        <a:t>Greece</a:t>
                      </a:r>
                      <a:r>
                        <a:rPr lang="en-US" sz="1200" b="0" i="0" kern="1200" dirty="0">
                          <a:solidFill>
                            <a:schemeClr val="tx1"/>
                          </a:solidFill>
                          <a:effectLst/>
                          <a:latin typeface="+mn-lt"/>
                          <a:ea typeface="+mn-ea"/>
                          <a:cs typeface="+mn-cs"/>
                        </a:rPr>
                        <a:t> and the </a:t>
                      </a:r>
                      <a:r>
                        <a:rPr lang="en-US" sz="1200" b="0" i="0" u="none" strike="noStrike" kern="1200" dirty="0">
                          <a:solidFill>
                            <a:schemeClr val="tx1"/>
                          </a:solidFill>
                          <a:effectLst/>
                          <a:latin typeface="+mn-lt"/>
                          <a:ea typeface="+mn-ea"/>
                          <a:cs typeface="+mn-cs"/>
                        </a:rPr>
                        <a:t>capital</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rPr>
                        <a:t>Greek Macedonia. It was a</a:t>
                      </a:r>
                      <a:r>
                        <a:rPr lang="en-US" sz="1200" b="0" i="0" u="none" strike="noStrike"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major transportation hub for the rest of southeastern Europe. The city was</a:t>
                      </a:r>
                      <a:r>
                        <a:rPr lang="en-US" sz="1200" b="0" i="0" kern="1200" baseline="0" dirty="0">
                          <a:solidFill>
                            <a:schemeClr val="tx1"/>
                          </a:solidFill>
                          <a:effectLst/>
                          <a:latin typeface="+mn-lt"/>
                          <a:ea typeface="+mn-ea"/>
                          <a:cs typeface="+mn-cs"/>
                        </a:rPr>
                        <a:t> founded in 315 BC by </a:t>
                      </a:r>
                      <a:r>
                        <a:rPr lang="en-US" sz="1200" b="0" i="0" kern="1200" baseline="0" dirty="0" err="1">
                          <a:solidFill>
                            <a:schemeClr val="tx1"/>
                          </a:solidFill>
                          <a:effectLst/>
                          <a:latin typeface="+mn-lt"/>
                          <a:ea typeface="+mn-ea"/>
                          <a:cs typeface="+mn-cs"/>
                        </a:rPr>
                        <a:t>Cassander</a:t>
                      </a:r>
                      <a:r>
                        <a:rPr lang="en-US" sz="1200" b="0" i="0" kern="1200" baseline="0" dirty="0">
                          <a:solidFill>
                            <a:schemeClr val="tx1"/>
                          </a:solidFill>
                          <a:effectLst/>
                          <a:latin typeface="+mn-lt"/>
                          <a:ea typeface="+mn-ea"/>
                          <a:cs typeface="+mn-cs"/>
                        </a:rPr>
                        <a:t> of Macedon. The name of the city came from a princess, </a:t>
                      </a:r>
                      <a:r>
                        <a:rPr lang="en-US" sz="1200" b="0" i="0" kern="1200" baseline="0" dirty="0" err="1">
                          <a:solidFill>
                            <a:schemeClr val="tx1"/>
                          </a:solidFill>
                          <a:effectLst/>
                          <a:latin typeface="+mn-lt"/>
                          <a:ea typeface="+mn-ea"/>
                          <a:cs typeface="+mn-cs"/>
                        </a:rPr>
                        <a:t>Thessalonike</a:t>
                      </a:r>
                      <a:r>
                        <a:rPr lang="en-US" sz="1200" b="0" i="0" kern="1200" baseline="0" dirty="0">
                          <a:solidFill>
                            <a:schemeClr val="tx1"/>
                          </a:solidFill>
                          <a:effectLst/>
                          <a:latin typeface="+mn-lt"/>
                          <a:ea typeface="+mn-ea"/>
                          <a:cs typeface="+mn-cs"/>
                        </a:rPr>
                        <a:t>, a half sister of Alexander the Great, and princess of Macedon as daughter of Philip II.</a:t>
                      </a:r>
                      <a:endParaRPr lang="en-US" sz="1200" b="0" i="0" kern="1200" dirty="0">
                        <a:solidFill>
                          <a:schemeClr val="tx1"/>
                        </a:solidFill>
                        <a:effectLst/>
                        <a:latin typeface="+mn-lt"/>
                        <a:ea typeface="+mn-ea"/>
                        <a:cs typeface="+mn-cs"/>
                      </a:endParaRPr>
                    </a:p>
                    <a:p>
                      <a:endParaRPr lang="en-US" sz="1200" dirty="0"/>
                    </a:p>
                  </a:txBody>
                  <a:tcPr/>
                </a:tc>
                <a:tc>
                  <a:txBody>
                    <a:bodyPr/>
                    <a:lstStyle/>
                    <a:p>
                      <a:r>
                        <a:rPr lang="en-US" sz="1200" dirty="0"/>
                        <a:t>Acts 17: 1,11,13</a:t>
                      </a:r>
                    </a:p>
                    <a:p>
                      <a:r>
                        <a:rPr lang="en-US" sz="1200" dirty="0"/>
                        <a:t>Acts 27:2</a:t>
                      </a:r>
                    </a:p>
                    <a:p>
                      <a:r>
                        <a:rPr lang="en-US" sz="1200" dirty="0"/>
                        <a:t>2</a:t>
                      </a:r>
                      <a:r>
                        <a:rPr lang="en-US" sz="1200" baseline="0" dirty="0"/>
                        <a:t> Timothy 4:10</a:t>
                      </a:r>
                    </a:p>
                    <a:p>
                      <a:r>
                        <a:rPr lang="en-US" sz="1200" baseline="0" dirty="0"/>
                        <a:t>Philippian 4:16</a:t>
                      </a:r>
                      <a:endParaRPr lang="en-US" sz="1200" dirty="0"/>
                    </a:p>
                  </a:txBody>
                  <a:tcPr/>
                </a:tc>
                <a:tc>
                  <a:txBody>
                    <a:bodyPr/>
                    <a:lstStyle/>
                    <a:p>
                      <a:r>
                        <a:rPr lang="en-US" sz="1200" b="0" i="0" kern="1200" dirty="0">
                          <a:solidFill>
                            <a:schemeClr val="tx1"/>
                          </a:solidFill>
                          <a:effectLst/>
                          <a:latin typeface="+mn-lt"/>
                          <a:ea typeface="+mn-ea"/>
                          <a:cs typeface="+mn-cs"/>
                        </a:rPr>
                        <a:t>Paul, Silas,</a:t>
                      </a:r>
                      <a:r>
                        <a:rPr lang="en-US" sz="1200" b="0" i="0" kern="1200" baseline="0" dirty="0">
                          <a:solidFill>
                            <a:schemeClr val="tx1"/>
                          </a:solidFill>
                          <a:effectLst/>
                          <a:latin typeface="+mn-lt"/>
                          <a:ea typeface="+mn-ea"/>
                          <a:cs typeface="+mn-cs"/>
                        </a:rPr>
                        <a:t> and Timothy fled for their lives and went to Berea. </a:t>
                      </a:r>
                    </a:p>
                    <a:p>
                      <a:r>
                        <a:rPr lang="en-US" sz="1200" b="0" i="0" kern="1200" baseline="0" dirty="0">
                          <a:solidFill>
                            <a:schemeClr val="tx1"/>
                          </a:solidFill>
                          <a:effectLst/>
                          <a:latin typeface="+mn-lt"/>
                          <a:ea typeface="+mn-ea"/>
                          <a:cs typeface="+mn-cs"/>
                        </a:rPr>
                        <a:t>There are t</a:t>
                      </a:r>
                      <a:r>
                        <a:rPr lang="en-US" sz="1200" b="0" i="0" kern="1200" dirty="0">
                          <a:solidFill>
                            <a:schemeClr val="tx1"/>
                          </a:solidFill>
                          <a:effectLst/>
                          <a:latin typeface="+mn-lt"/>
                          <a:ea typeface="+mn-ea"/>
                          <a:cs typeface="+mn-cs"/>
                        </a:rPr>
                        <a:t>wo books of the Thessalonians in the New Testament. They were originally letters that Paul wrote to the Thessalonians while he was in Corinth during his first visit to Europe around A.D. 50. His work in Thessalonica is described in Acts 17. Paul wanted to return to Thessalonica.</a:t>
                      </a:r>
                    </a:p>
                  </a:txBody>
                  <a:tcPr/>
                </a:tc>
                <a:extLst>
                  <a:ext uri="{0D108BD9-81ED-4DB2-BD59-A6C34878D82A}">
                    <a16:rowId xmlns:a16="http://schemas.microsoft.com/office/drawing/2014/main" val="10001"/>
                  </a:ext>
                </a:extLst>
              </a:tr>
              <a:tr h="370840">
                <a:tc>
                  <a:txBody>
                    <a:bodyPr/>
                    <a:lstStyle/>
                    <a:p>
                      <a:pPr algn="ctr"/>
                      <a:r>
                        <a:rPr lang="en-US" sz="1600" dirty="0"/>
                        <a:t>Berea</a:t>
                      </a:r>
                    </a:p>
                  </a:txBody>
                  <a:tcPr/>
                </a:tc>
                <a:tc>
                  <a:txBody>
                    <a:bodyPr/>
                    <a:lstStyle/>
                    <a:p>
                      <a:r>
                        <a:rPr lang="en-US" sz="1200" b="0" i="0" kern="1200" dirty="0">
                          <a:solidFill>
                            <a:schemeClr val="tx1"/>
                          </a:solidFill>
                          <a:effectLst/>
                          <a:latin typeface="+mn-lt"/>
                          <a:ea typeface="+mn-ea"/>
                          <a:cs typeface="+mn-cs"/>
                        </a:rPr>
                        <a:t>It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was a city of the </a:t>
                      </a:r>
                      <a:r>
                        <a:rPr lang="en-US" sz="1200" b="0" i="0" u="none" strike="noStrike" kern="1200" dirty="0">
                          <a:solidFill>
                            <a:schemeClr val="tx1"/>
                          </a:solidFill>
                          <a:effectLst/>
                          <a:latin typeface="+mn-lt"/>
                          <a:ea typeface="+mn-ea"/>
                          <a:cs typeface="+mn-cs"/>
                        </a:rPr>
                        <a:t>Hellenic</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Roman era</a:t>
                      </a:r>
                      <a:r>
                        <a:rPr lang="en-US" sz="1200" b="0" i="0" kern="1200" dirty="0">
                          <a:solidFill>
                            <a:schemeClr val="tx1"/>
                          </a:solidFill>
                          <a:effectLst/>
                          <a:latin typeface="+mn-lt"/>
                          <a:ea typeface="+mn-ea"/>
                          <a:cs typeface="+mn-cs"/>
                        </a:rPr>
                        <a:t> now known as </a:t>
                      </a:r>
                      <a:r>
                        <a:rPr lang="en-US" sz="1200" b="0" i="0" u="none" strike="noStrike" kern="1200" dirty="0" err="1">
                          <a:solidFill>
                            <a:schemeClr val="tx1"/>
                          </a:solidFill>
                          <a:effectLst/>
                          <a:latin typeface="+mn-lt"/>
                          <a:ea typeface="+mn-ea"/>
                          <a:cs typeface="+mn-cs"/>
                        </a:rPr>
                        <a:t>Veria</a:t>
                      </a:r>
                      <a:r>
                        <a:rPr lang="en-US" sz="1200" b="0" i="0" kern="1200" dirty="0">
                          <a:solidFill>
                            <a:schemeClr val="tx1"/>
                          </a:solidFill>
                          <a:effectLst/>
                          <a:latin typeface="+mn-lt"/>
                          <a:ea typeface="+mn-ea"/>
                          <a:cs typeface="+mn-cs"/>
                        </a:rPr>
                        <a:t> (or </a:t>
                      </a:r>
                      <a:r>
                        <a:rPr lang="en-US" sz="1200" b="0" i="0" kern="1200" dirty="0" err="1">
                          <a:solidFill>
                            <a:schemeClr val="tx1"/>
                          </a:solidFill>
                          <a:effectLst/>
                          <a:latin typeface="+mn-lt"/>
                          <a:ea typeface="+mn-ea"/>
                          <a:cs typeface="+mn-cs"/>
                        </a:rPr>
                        <a:t>Veroia</a:t>
                      </a:r>
                      <a:r>
                        <a:rPr lang="en-US" sz="1200" b="0" i="0" kern="1200" dirty="0">
                          <a:solidFill>
                            <a:schemeClr val="tx1"/>
                          </a:solidFill>
                          <a:effectLst/>
                          <a:latin typeface="+mn-lt"/>
                          <a:ea typeface="+mn-ea"/>
                          <a:cs typeface="+mn-cs"/>
                        </a:rPr>
                        <a:t>) in </a:t>
                      </a:r>
                      <a:r>
                        <a:rPr lang="en-US" sz="1200" b="0" i="0" u="none" strike="noStrike" kern="1200" dirty="0">
                          <a:solidFill>
                            <a:schemeClr val="tx1"/>
                          </a:solidFill>
                          <a:effectLst/>
                          <a:latin typeface="+mn-lt"/>
                          <a:ea typeface="+mn-ea"/>
                          <a:cs typeface="+mn-cs"/>
                        </a:rPr>
                        <a:t>Macedonia</a:t>
                      </a:r>
                      <a:r>
                        <a:rPr lang="en-US" sz="1200" b="0" i="0" kern="1200" dirty="0">
                          <a:solidFill>
                            <a:schemeClr val="tx1"/>
                          </a:solidFill>
                          <a:effectLst/>
                          <a:latin typeface="+mn-lt"/>
                          <a:ea typeface="+mn-ea"/>
                          <a:cs typeface="+mn-cs"/>
                        </a:rPr>
                        <a:t>, northern </a:t>
                      </a:r>
                      <a:r>
                        <a:rPr lang="en-US" sz="1200" b="0" i="0" u="none" strike="noStrike" kern="1200" dirty="0">
                          <a:solidFill>
                            <a:schemeClr val="tx1"/>
                          </a:solidFill>
                          <a:effectLst/>
                          <a:latin typeface="+mn-lt"/>
                          <a:ea typeface="+mn-ea"/>
                          <a:cs typeface="+mn-cs"/>
                        </a:rPr>
                        <a:t>Greece.</a:t>
                      </a:r>
                    </a:p>
                    <a:p>
                      <a:r>
                        <a:rPr lang="en-US" sz="1200" b="0" i="0" kern="1200" dirty="0">
                          <a:solidFill>
                            <a:schemeClr val="tx1"/>
                          </a:solidFill>
                          <a:effectLst/>
                          <a:latin typeface="+mn-lt"/>
                          <a:ea typeface="+mn-ea"/>
                          <a:cs typeface="+mn-cs"/>
                        </a:rPr>
                        <a:t>The city was also the first </a:t>
                      </a:r>
                      <a:r>
                        <a:rPr lang="en-US" sz="1200" b="0" i="0" u="none" strike="noStrike" kern="1200" dirty="0">
                          <a:solidFill>
                            <a:schemeClr val="tx1"/>
                          </a:solidFill>
                          <a:effectLst/>
                          <a:latin typeface="+mn-lt"/>
                          <a:ea typeface="+mn-ea"/>
                          <a:cs typeface="+mn-cs"/>
                        </a:rPr>
                        <a:t>city</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rPr>
                        <a:t>Macedonian</a:t>
                      </a:r>
                      <a:r>
                        <a:rPr lang="en-US" sz="1200" b="0" i="0" kern="1200" dirty="0">
                          <a:solidFill>
                            <a:schemeClr val="tx1"/>
                          </a:solidFill>
                          <a:effectLst/>
                          <a:latin typeface="+mn-lt"/>
                          <a:ea typeface="+mn-ea"/>
                          <a:cs typeface="+mn-cs"/>
                        </a:rPr>
                        <a:t> region to fall to the </a:t>
                      </a:r>
                      <a:r>
                        <a:rPr lang="en-US" sz="1200" b="0" i="0" u="none" strike="noStrike" kern="1200" dirty="0">
                          <a:solidFill>
                            <a:schemeClr val="tx1"/>
                          </a:solidFill>
                          <a:effectLst/>
                          <a:latin typeface="+mn-lt"/>
                          <a:ea typeface="+mn-ea"/>
                          <a:cs typeface="+mn-cs"/>
                        </a:rPr>
                        <a:t>Roman Empire</a:t>
                      </a:r>
                      <a:r>
                        <a:rPr lang="en-US" sz="1200" b="0" i="0" kern="1200" dirty="0">
                          <a:solidFill>
                            <a:schemeClr val="tx1"/>
                          </a:solidFill>
                          <a:effectLst/>
                          <a:latin typeface="+mn-lt"/>
                          <a:ea typeface="+mn-ea"/>
                          <a:cs typeface="+mn-cs"/>
                        </a:rPr>
                        <a:t>, following the </a:t>
                      </a:r>
                      <a:r>
                        <a:rPr lang="en-US" sz="1200" b="0" i="0" u="none" strike="noStrike" kern="1200" dirty="0">
                          <a:solidFill>
                            <a:schemeClr val="tx1"/>
                          </a:solidFill>
                          <a:effectLst/>
                          <a:latin typeface="+mn-lt"/>
                          <a:ea typeface="+mn-ea"/>
                          <a:cs typeface="+mn-cs"/>
                        </a:rPr>
                        <a:t>Battle of </a:t>
                      </a:r>
                      <a:r>
                        <a:rPr lang="en-US" sz="1200" b="0" i="0" u="none" strike="noStrike" kern="1200" dirty="0" err="1">
                          <a:solidFill>
                            <a:schemeClr val="tx1"/>
                          </a:solidFill>
                          <a:effectLst/>
                          <a:latin typeface="+mn-lt"/>
                          <a:ea typeface="+mn-ea"/>
                          <a:cs typeface="+mn-cs"/>
                        </a:rPr>
                        <a:t>Pydna</a:t>
                      </a:r>
                      <a:r>
                        <a:rPr lang="en-US" sz="1200" b="0" i="0" kern="1200" dirty="0">
                          <a:solidFill>
                            <a:schemeClr val="tx1"/>
                          </a:solidFill>
                          <a:effectLst/>
                          <a:latin typeface="+mn-lt"/>
                          <a:ea typeface="+mn-ea"/>
                          <a:cs typeface="+mn-cs"/>
                        </a:rPr>
                        <a:t> in 168 B.C.</a:t>
                      </a:r>
                      <a:endParaRPr lang="en-US" sz="1200" b="0" i="0" u="none" strike="noStrike" kern="1200" dirty="0">
                        <a:solidFill>
                          <a:schemeClr val="tx1"/>
                        </a:solidFill>
                        <a:effectLst/>
                        <a:latin typeface="+mn-lt"/>
                        <a:ea typeface="+mn-ea"/>
                        <a:cs typeface="+mn-cs"/>
                      </a:endParaRPr>
                    </a:p>
                  </a:txBody>
                  <a:tcPr/>
                </a:tc>
                <a:tc>
                  <a:txBody>
                    <a:bodyPr/>
                    <a:lstStyle/>
                    <a:p>
                      <a:r>
                        <a:rPr lang="en-US" sz="1200" dirty="0"/>
                        <a:t>Acts 17: 10,13</a:t>
                      </a:r>
                    </a:p>
                    <a:p>
                      <a:r>
                        <a:rPr lang="en-US" sz="1200" dirty="0"/>
                        <a:t>Acts 20:4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Paul, Silas and Timothy travelled to Berea by night after fleeing from </a:t>
                      </a:r>
                      <a:r>
                        <a:rPr lang="en-US" sz="1200" b="0" i="0" u="none" strike="noStrike" kern="1200" dirty="0">
                          <a:solidFill>
                            <a:schemeClr val="tx1"/>
                          </a:solidFill>
                          <a:effectLst/>
                          <a:latin typeface="+mn-lt"/>
                          <a:ea typeface="+mn-ea"/>
                          <a:cs typeface="+mn-cs"/>
                        </a:rPr>
                        <a:t>Thessalonica. </a:t>
                      </a:r>
                      <a:r>
                        <a:rPr lang="en-US" sz="1200" b="0" i="0" kern="1200" dirty="0">
                          <a:solidFill>
                            <a:schemeClr val="tx1"/>
                          </a:solidFill>
                          <a:effectLst/>
                          <a:latin typeface="+mn-lt"/>
                          <a:ea typeface="+mn-ea"/>
                          <a:cs typeface="+mn-cs"/>
                        </a:rPr>
                        <a:t>went to the </a:t>
                      </a:r>
                      <a:r>
                        <a:rPr lang="en-US" sz="1200" b="0" i="0" u="none" strike="noStrike" kern="1200" dirty="0">
                          <a:solidFill>
                            <a:schemeClr val="tx1"/>
                          </a:solidFill>
                          <a:effectLst/>
                          <a:latin typeface="+mn-lt"/>
                          <a:ea typeface="+mn-ea"/>
                          <a:cs typeface="+mn-cs"/>
                        </a:rPr>
                        <a:t>synagogue of the Jews</a:t>
                      </a:r>
                      <a:r>
                        <a:rPr lang="en-US" sz="1200" b="0" i="0" kern="1200" dirty="0">
                          <a:solidFill>
                            <a:schemeClr val="tx1"/>
                          </a:solidFill>
                          <a:effectLst/>
                          <a:latin typeface="+mn-lt"/>
                          <a:ea typeface="+mn-ea"/>
                          <a:cs typeface="+mn-cs"/>
                        </a:rPr>
                        <a:t> to preach, and the Bereans were very accepting. They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administered there around 54-55 AD</a:t>
                      </a:r>
                      <a:endParaRPr lang="en-US" sz="1200" dirty="0"/>
                    </a:p>
                    <a:p>
                      <a:r>
                        <a:rPr lang="en-US" sz="1200" b="0" i="0" kern="1200" dirty="0">
                          <a:solidFill>
                            <a:schemeClr val="tx1"/>
                          </a:solidFill>
                          <a:effectLst/>
                          <a:latin typeface="+mn-lt"/>
                          <a:ea typeface="+mn-ea"/>
                          <a:cs typeface="+mn-cs"/>
                        </a:rPr>
                        <a:t>Thessalonians stirred up trouble for the disciples and Paul fled to Athens. They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administered there around 54-55 AD.</a:t>
                      </a:r>
                    </a:p>
                    <a:p>
                      <a:r>
                        <a:rPr lang="en-US" sz="1200" b="0" i="0" kern="1200" dirty="0" err="1">
                          <a:solidFill>
                            <a:schemeClr val="tx1"/>
                          </a:solidFill>
                          <a:effectLst/>
                          <a:latin typeface="+mn-lt"/>
                          <a:ea typeface="+mn-ea"/>
                          <a:cs typeface="+mn-cs"/>
                        </a:rPr>
                        <a:t>Onesimus</a:t>
                      </a:r>
                      <a:r>
                        <a:rPr lang="en-US" sz="1200" b="0" i="0" kern="1200" dirty="0">
                          <a:solidFill>
                            <a:schemeClr val="tx1"/>
                          </a:solidFill>
                          <a:effectLst/>
                          <a:latin typeface="+mn-lt"/>
                          <a:ea typeface="+mn-ea"/>
                          <a:cs typeface="+mn-cs"/>
                        </a:rPr>
                        <a:t>, formerly Philemon's slave, was its first bishop according to the </a:t>
                      </a:r>
                      <a:r>
                        <a:rPr lang="en-US" sz="1200" b="1" i="0" kern="1200" dirty="0">
                          <a:solidFill>
                            <a:schemeClr val="tx1"/>
                          </a:solidFill>
                          <a:effectLst/>
                          <a:latin typeface="+mn-lt"/>
                          <a:ea typeface="+mn-ea"/>
                          <a:cs typeface="+mn-cs"/>
                        </a:rPr>
                        <a:t>Apostolic Constitutions </a:t>
                      </a:r>
                      <a:r>
                        <a:rPr lang="en-US" sz="1200" b="0" i="0" kern="1200" dirty="0">
                          <a:solidFill>
                            <a:schemeClr val="tx1"/>
                          </a:solidFill>
                          <a:effectLst/>
                          <a:latin typeface="+mn-lt"/>
                          <a:ea typeface="+mn-ea"/>
                          <a:cs typeface="+mn-cs"/>
                        </a:rPr>
                        <a:t>(see Colossians</a:t>
                      </a:r>
                      <a:r>
                        <a:rPr lang="en-US" sz="1200" b="0" i="0" kern="1200" baseline="0" dirty="0">
                          <a:solidFill>
                            <a:schemeClr val="tx1"/>
                          </a:solidFill>
                          <a:effectLst/>
                          <a:latin typeface="+mn-lt"/>
                          <a:ea typeface="+mn-ea"/>
                          <a:cs typeface="+mn-cs"/>
                        </a:rPr>
                        <a:t> 4:9 and Philemon 1:10)</a:t>
                      </a:r>
                      <a:endParaRPr lang="en-US" sz="1200" dirty="0"/>
                    </a:p>
                  </a:txBody>
                  <a:tcPr/>
                </a:tc>
                <a:extLst>
                  <a:ext uri="{0D108BD9-81ED-4DB2-BD59-A6C34878D82A}">
                    <a16:rowId xmlns:a16="http://schemas.microsoft.com/office/drawing/2014/main" val="10002"/>
                  </a:ext>
                </a:extLst>
              </a:tr>
              <a:tr h="370840">
                <a:tc>
                  <a:txBody>
                    <a:bodyPr/>
                    <a:lstStyle/>
                    <a:p>
                      <a:pPr algn="ctr"/>
                      <a:r>
                        <a:rPr lang="en-US" sz="1600" b="0" dirty="0"/>
                        <a:t>Athens</a:t>
                      </a:r>
                    </a:p>
                  </a:txBody>
                  <a:tcPr/>
                </a:tc>
                <a:tc>
                  <a:txBody>
                    <a:bodyPr/>
                    <a:lstStyle/>
                    <a:p>
                      <a:r>
                        <a:rPr lang="en-US" sz="1200" b="0" i="0" u="none" strike="noStrike" kern="1200" dirty="0">
                          <a:solidFill>
                            <a:schemeClr val="tx1"/>
                          </a:solidFill>
                          <a:effectLst/>
                          <a:latin typeface="+mn-lt"/>
                          <a:ea typeface="+mn-ea"/>
                          <a:cs typeface="+mn-cs"/>
                        </a:rPr>
                        <a:t>It</a:t>
                      </a:r>
                      <a:r>
                        <a:rPr lang="en-US" sz="1200" b="0" i="0" kern="1200" dirty="0">
                          <a:solidFill>
                            <a:schemeClr val="tx1"/>
                          </a:solidFill>
                          <a:effectLst/>
                          <a:latin typeface="+mn-lt"/>
                          <a:ea typeface="+mn-ea"/>
                          <a:cs typeface="+mn-cs"/>
                        </a:rPr>
                        <a:t> is one of the oldest named cities in the world, having been continuously inhabited for at least 5000 years.</a:t>
                      </a:r>
                    </a:p>
                    <a:p>
                      <a:r>
                        <a:rPr lang="en-US" sz="1200" b="0" i="0" u="none" kern="1200" dirty="0">
                          <a:solidFill>
                            <a:schemeClr val="tx1"/>
                          </a:solidFill>
                          <a:effectLst/>
                          <a:latin typeface="+mn-lt"/>
                          <a:ea typeface="+mn-ea"/>
                          <a:cs typeface="+mn-cs"/>
                        </a:rPr>
                        <a:t>The name of </a:t>
                      </a:r>
                      <a:r>
                        <a:rPr lang="en-US" sz="1200" b="0" i="0" u="none" strike="noStrike" kern="1200" dirty="0">
                          <a:solidFill>
                            <a:schemeClr val="tx1"/>
                          </a:solidFill>
                          <a:effectLst/>
                          <a:latin typeface="+mn-lt"/>
                          <a:ea typeface="+mn-ea"/>
                          <a:cs typeface="+mn-cs"/>
                        </a:rPr>
                        <a:t>Athens</a:t>
                      </a:r>
                      <a:r>
                        <a:rPr lang="en-US" sz="1200" b="0" i="0" u="none" kern="1200" dirty="0">
                          <a:solidFill>
                            <a:schemeClr val="tx1"/>
                          </a:solidFill>
                          <a:effectLst/>
                          <a:latin typeface="+mn-lt"/>
                          <a:ea typeface="+mn-ea"/>
                          <a:cs typeface="+mn-cs"/>
                        </a:rPr>
                        <a:t>, connected to the name of its patron goddess Athena</a:t>
                      </a:r>
                      <a:endParaRPr lang="en-US" sz="1200" b="0" u="none" dirty="0"/>
                    </a:p>
                  </a:txBody>
                  <a:tcPr/>
                </a:tc>
                <a:tc>
                  <a:txBody>
                    <a:bodyPr/>
                    <a:lstStyle/>
                    <a:p>
                      <a:r>
                        <a:rPr lang="en-US" sz="1200" dirty="0"/>
                        <a:t>Acts 17:15,16,22</a:t>
                      </a:r>
                    </a:p>
                    <a:p>
                      <a:r>
                        <a:rPr lang="en-US" sz="1200" dirty="0"/>
                        <a:t>Acts 18:1</a:t>
                      </a:r>
                    </a:p>
                    <a:p>
                      <a:r>
                        <a:rPr lang="en-US" sz="1200" dirty="0"/>
                        <a:t>1 Thessalonians 3:1</a:t>
                      </a:r>
                    </a:p>
                  </a:txBody>
                  <a:tcPr/>
                </a:tc>
                <a:tc>
                  <a:txBody>
                    <a:bodyPr/>
                    <a:lstStyle/>
                    <a:p>
                      <a:r>
                        <a:rPr lang="en-US" sz="1200" b="0" i="0" kern="1200" dirty="0">
                          <a:solidFill>
                            <a:schemeClr val="tx1"/>
                          </a:solidFill>
                          <a:effectLst/>
                          <a:latin typeface="+mn-lt"/>
                          <a:ea typeface="+mn-ea"/>
                          <a:cs typeface="+mn-cs"/>
                        </a:rPr>
                        <a:t>Athena (Greek Mythology) created the </a:t>
                      </a:r>
                      <a:r>
                        <a:rPr lang="en-US" sz="1200" b="0" i="0" u="none" strike="noStrike" kern="1200" dirty="0">
                          <a:solidFill>
                            <a:schemeClr val="tx1"/>
                          </a:solidFill>
                          <a:effectLst/>
                          <a:latin typeface="+mn-lt"/>
                          <a:ea typeface="+mn-ea"/>
                          <a:cs typeface="+mn-cs"/>
                        </a:rPr>
                        <a:t>olive tree</a:t>
                      </a:r>
                      <a:r>
                        <a:rPr lang="en-US" sz="1200" b="0" i="0" kern="1200" dirty="0">
                          <a:solidFill>
                            <a:schemeClr val="tx1"/>
                          </a:solidFill>
                          <a:effectLst/>
                          <a:latin typeface="+mn-lt"/>
                          <a:ea typeface="+mn-ea"/>
                          <a:cs typeface="+mn-cs"/>
                        </a:rPr>
                        <a:t>, symbolizing </a:t>
                      </a:r>
                      <a:r>
                        <a:rPr lang="en-US" sz="1200" b="0" i="0" u="none" strike="noStrike" kern="1200" dirty="0">
                          <a:solidFill>
                            <a:schemeClr val="tx1"/>
                          </a:solidFill>
                          <a:effectLst/>
                          <a:latin typeface="+mn-lt"/>
                          <a:ea typeface="+mn-ea"/>
                          <a:cs typeface="+mn-cs"/>
                        </a:rPr>
                        <a:t>peace</a:t>
                      </a:r>
                      <a:r>
                        <a:rPr lang="en-US" sz="1200" b="0" i="0" kern="1200" dirty="0">
                          <a:solidFill>
                            <a:schemeClr val="tx1"/>
                          </a:solidFill>
                          <a:effectLst/>
                          <a:latin typeface="+mn-lt"/>
                          <a:ea typeface="+mn-ea"/>
                          <a:cs typeface="+mn-cs"/>
                        </a:rPr>
                        <a:t> and prosperity</a:t>
                      </a:r>
                    </a:p>
                    <a:p>
                      <a:r>
                        <a:rPr lang="en-US" sz="1200" b="0" i="0" kern="1200" dirty="0">
                          <a:solidFill>
                            <a:schemeClr val="tx1"/>
                          </a:solidFill>
                          <a:effectLst/>
                          <a:latin typeface="+mn-lt"/>
                          <a:ea typeface="+mn-ea"/>
                          <a:cs typeface="+mn-cs"/>
                        </a:rPr>
                        <a:t>Damaris is a woman mentioned in the </a:t>
                      </a:r>
                      <a:r>
                        <a:rPr lang="en-US" sz="1200" b="0" i="0" u="none" strike="noStrike" kern="1200" dirty="0">
                          <a:solidFill>
                            <a:schemeClr val="tx1"/>
                          </a:solidFill>
                          <a:effectLst/>
                          <a:latin typeface="+mn-lt"/>
                          <a:ea typeface="+mn-ea"/>
                          <a:cs typeface="+mn-cs"/>
                        </a:rPr>
                        <a:t>New Testament</a:t>
                      </a:r>
                      <a:r>
                        <a:rPr lang="en-US" sz="1200" b="0" i="0" kern="1200" dirty="0">
                          <a:solidFill>
                            <a:schemeClr val="tx1"/>
                          </a:solidFill>
                          <a:effectLst/>
                          <a:latin typeface="+mn-lt"/>
                          <a:ea typeface="+mn-ea"/>
                          <a:cs typeface="+mn-cs"/>
                        </a:rPr>
                        <a:t>, living around 55 AD in </a:t>
                      </a:r>
                      <a:r>
                        <a:rPr lang="en-US" sz="1200" b="0" i="0" u="none" strike="noStrike" kern="1200" dirty="0">
                          <a:solidFill>
                            <a:schemeClr val="tx1"/>
                          </a:solidFill>
                          <a:effectLst/>
                          <a:latin typeface="+mn-lt"/>
                          <a:ea typeface="+mn-ea"/>
                          <a:cs typeface="+mn-cs"/>
                        </a:rPr>
                        <a:t>Athens, Greece</a:t>
                      </a:r>
                      <a:r>
                        <a:rPr lang="en-US" sz="1200" b="0" i="0" kern="1200" dirty="0">
                          <a:solidFill>
                            <a:schemeClr val="tx1"/>
                          </a:solidFill>
                          <a:effectLst/>
                          <a:latin typeface="+mn-lt"/>
                          <a:ea typeface="+mn-ea"/>
                          <a:cs typeface="+mn-cs"/>
                        </a:rPr>
                        <a:t>. According to the </a:t>
                      </a:r>
                      <a:r>
                        <a:rPr lang="en-US" sz="1200" b="0" i="0" u="none" strike="noStrike" kern="1200" dirty="0">
                          <a:solidFill>
                            <a:schemeClr val="tx1"/>
                          </a:solidFill>
                          <a:effectLst/>
                          <a:latin typeface="+mn-lt"/>
                          <a:ea typeface="+mn-ea"/>
                          <a:cs typeface="+mn-cs"/>
                        </a:rPr>
                        <a:t>Acts of the Apostles</a:t>
                      </a:r>
                      <a:r>
                        <a:rPr lang="en-US" sz="1200" b="0" i="0" kern="1200" dirty="0">
                          <a:solidFill>
                            <a:schemeClr val="tx1"/>
                          </a:solidFill>
                          <a:effectLst/>
                          <a:latin typeface="+mn-lt"/>
                          <a:ea typeface="+mn-ea"/>
                          <a:cs typeface="+mn-cs"/>
                        </a:rPr>
                        <a:t> she embraced the Christian faith following the speech of </a:t>
                      </a:r>
                      <a:r>
                        <a:rPr lang="en-US" sz="1200" b="0" i="0" u="none" strike="noStrike" kern="1200" dirty="0">
                          <a:solidFill>
                            <a:schemeClr val="tx1"/>
                          </a:solidFill>
                          <a:effectLst/>
                          <a:latin typeface="+mn-lt"/>
                          <a:ea typeface="+mn-ea"/>
                          <a:cs typeface="+mn-cs"/>
                        </a:rPr>
                        <a:t>Paul of Tarsus.</a:t>
                      </a:r>
                    </a:p>
                    <a:p>
                      <a:r>
                        <a:rPr lang="en-US" sz="1200" b="0" i="0" kern="1200" dirty="0">
                          <a:solidFill>
                            <a:schemeClr val="tx1"/>
                          </a:solidFill>
                          <a:effectLst/>
                          <a:latin typeface="+mn-lt"/>
                          <a:ea typeface="+mn-ea"/>
                          <a:cs typeface="+mn-cs"/>
                        </a:rPr>
                        <a:t>It was a center of literature, philosophy (</a:t>
                      </a:r>
                      <a:r>
                        <a:rPr lang="en-US" sz="1200" b="0" i="0" u="none" strike="noStrike" kern="1200" dirty="0">
                          <a:solidFill>
                            <a:schemeClr val="tx1"/>
                          </a:solidFill>
                          <a:effectLst/>
                          <a:latin typeface="+mn-lt"/>
                          <a:ea typeface="+mn-ea"/>
                          <a:cs typeface="+mn-cs"/>
                        </a:rPr>
                        <a:t>Greek philosophy</a:t>
                      </a:r>
                      <a:r>
                        <a:rPr lang="en-US" sz="1200" b="0" i="0" kern="1200" dirty="0">
                          <a:solidFill>
                            <a:schemeClr val="tx1"/>
                          </a:solidFill>
                          <a:effectLst/>
                          <a:latin typeface="+mn-lt"/>
                          <a:ea typeface="+mn-ea"/>
                          <a:cs typeface="+mn-cs"/>
                        </a:rPr>
                        <a:t>), and the arts (</a:t>
                      </a:r>
                      <a:r>
                        <a:rPr lang="en-US" sz="1200" b="0" i="0" u="none" strike="noStrike" kern="1200" dirty="0">
                          <a:solidFill>
                            <a:schemeClr val="tx1"/>
                          </a:solidFill>
                          <a:effectLst/>
                          <a:latin typeface="+mn-lt"/>
                          <a:ea typeface="+mn-ea"/>
                          <a:cs typeface="+mn-cs"/>
                        </a:rPr>
                        <a:t>Greek theatre</a:t>
                      </a:r>
                      <a:r>
                        <a:rPr lang="en-US" sz="1200" b="0" i="0" kern="1200" dirty="0">
                          <a:solidFill>
                            <a:schemeClr val="tx1"/>
                          </a:solidFill>
                          <a:effectLst/>
                          <a:latin typeface="+mn-lt"/>
                          <a:ea typeface="+mn-ea"/>
                          <a:cs typeface="+mn-cs"/>
                        </a:rPr>
                        <a:t>). In Athens at this time, the </a:t>
                      </a:r>
                      <a:r>
                        <a:rPr lang="en-US" sz="1200" b="0" i="0" u="none" strike="noStrike" kern="1200" dirty="0">
                          <a:solidFill>
                            <a:schemeClr val="tx1"/>
                          </a:solidFill>
                          <a:effectLst/>
                          <a:latin typeface="+mn-lt"/>
                          <a:ea typeface="+mn-ea"/>
                          <a:cs typeface="+mn-cs"/>
                        </a:rPr>
                        <a:t>political satire</a:t>
                      </a:r>
                      <a:r>
                        <a:rPr lang="en-US" sz="1200" b="0" i="0" kern="1200" dirty="0">
                          <a:solidFill>
                            <a:schemeClr val="tx1"/>
                          </a:solidFill>
                          <a:effectLst/>
                          <a:latin typeface="+mn-lt"/>
                          <a:ea typeface="+mn-ea"/>
                          <a:cs typeface="+mn-cs"/>
                        </a:rPr>
                        <a:t> of the </a:t>
                      </a:r>
                      <a:r>
                        <a:rPr lang="en-US" sz="1200" b="0" i="0" u="none" strike="noStrike" kern="1200" dirty="0">
                          <a:solidFill>
                            <a:schemeClr val="tx1"/>
                          </a:solidFill>
                          <a:effectLst/>
                          <a:latin typeface="+mn-lt"/>
                          <a:ea typeface="+mn-ea"/>
                          <a:cs typeface="+mn-cs"/>
                        </a:rPr>
                        <a:t>Comic poets</a:t>
                      </a:r>
                      <a:r>
                        <a:rPr lang="en-US" sz="1200" b="0" i="0" kern="1200" dirty="0">
                          <a:solidFill>
                            <a:schemeClr val="tx1"/>
                          </a:solidFill>
                          <a:effectLst/>
                          <a:latin typeface="+mn-lt"/>
                          <a:ea typeface="+mn-ea"/>
                          <a:cs typeface="+mn-cs"/>
                        </a:rPr>
                        <a:t> at the </a:t>
                      </a:r>
                      <a:r>
                        <a:rPr lang="en-US" sz="1200" b="0" i="0" u="none" strike="noStrike" kern="1200" dirty="0">
                          <a:solidFill>
                            <a:schemeClr val="tx1"/>
                          </a:solidFill>
                          <a:effectLst/>
                          <a:latin typeface="+mn-lt"/>
                          <a:ea typeface="+mn-ea"/>
                          <a:cs typeface="+mn-cs"/>
                        </a:rPr>
                        <a:t>theaters</a:t>
                      </a:r>
                      <a:r>
                        <a:rPr lang="en-US" sz="1200" b="0" i="0" kern="1200" dirty="0">
                          <a:solidFill>
                            <a:schemeClr val="tx1"/>
                          </a:solidFill>
                          <a:effectLst/>
                          <a:latin typeface="+mn-lt"/>
                          <a:ea typeface="+mn-ea"/>
                          <a:cs typeface="+mn-cs"/>
                        </a:rPr>
                        <a:t> had a remarkable influence on </a:t>
                      </a:r>
                      <a:r>
                        <a:rPr lang="en-US" sz="1200" b="0" i="0" u="none" strike="noStrike" kern="1200" dirty="0">
                          <a:solidFill>
                            <a:schemeClr val="tx1"/>
                          </a:solidFill>
                          <a:effectLst/>
                          <a:latin typeface="+mn-lt"/>
                          <a:ea typeface="+mn-ea"/>
                          <a:cs typeface="+mn-cs"/>
                        </a:rPr>
                        <a:t>public opinion</a:t>
                      </a:r>
                      <a:endParaRPr lang="en-US" sz="1200" dirty="0"/>
                    </a:p>
                  </a:txBody>
                  <a:tcPr/>
                </a:tc>
                <a:extLst>
                  <a:ext uri="{0D108BD9-81ED-4DB2-BD59-A6C34878D82A}">
                    <a16:rowId xmlns:a16="http://schemas.microsoft.com/office/drawing/2014/main" val="10003"/>
                  </a:ext>
                </a:extLst>
              </a:tr>
            </a:tbl>
          </a:graphicData>
        </a:graphic>
      </p:graphicFrame>
      <p:sp>
        <p:nvSpPr>
          <p:cNvPr id="7" name="TextBox 6"/>
          <p:cNvSpPr txBox="1"/>
          <p:nvPr/>
        </p:nvSpPr>
        <p:spPr>
          <a:xfrm>
            <a:off x="362138" y="6554709"/>
            <a:ext cx="3458423" cy="261610"/>
          </a:xfrm>
          <a:prstGeom prst="rect">
            <a:avLst/>
          </a:prstGeom>
          <a:noFill/>
        </p:spPr>
        <p:txBody>
          <a:bodyPr wrap="square" rtlCol="0">
            <a:spAutoFit/>
          </a:bodyPr>
          <a:lstStyle/>
          <a:p>
            <a:r>
              <a:rPr lang="en-US" sz="1100" dirty="0"/>
              <a:t>Wikipedia and Bible Dictionary</a:t>
            </a:r>
          </a:p>
        </p:txBody>
      </p:sp>
      <p:sp>
        <p:nvSpPr>
          <p:cNvPr id="22" name="TextBox 21"/>
          <p:cNvSpPr txBox="1"/>
          <p:nvPr/>
        </p:nvSpPr>
        <p:spPr>
          <a:xfrm>
            <a:off x="3340727" y="271604"/>
            <a:ext cx="5386813" cy="584775"/>
          </a:xfrm>
          <a:prstGeom prst="rect">
            <a:avLst/>
          </a:prstGeom>
          <a:noFill/>
        </p:spPr>
        <p:txBody>
          <a:bodyPr wrap="square" rtlCol="0">
            <a:spAutoFit/>
          </a:bodyPr>
          <a:lstStyle/>
          <a:p>
            <a:pPr algn="ctr"/>
            <a:r>
              <a:rPr lang="en-US" sz="3200" dirty="0"/>
              <a:t>Cities of Paul’s 2</a:t>
            </a:r>
            <a:r>
              <a:rPr lang="en-US" sz="3200" baseline="30000" dirty="0"/>
              <a:t>nd</a:t>
            </a:r>
            <a:r>
              <a:rPr lang="en-US" sz="3200" dirty="0"/>
              <a:t> Mission</a:t>
            </a:r>
          </a:p>
        </p:txBody>
      </p:sp>
    </p:spTree>
    <p:extLst>
      <p:ext uri="{BB962C8B-B14F-4D97-AF65-F5344CB8AC3E}">
        <p14:creationId xmlns:p14="http://schemas.microsoft.com/office/powerpoint/2010/main" val="2012781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642" y="108643"/>
          <a:ext cx="6092982" cy="1863090"/>
        </p:xfrm>
        <a:graphic>
          <a:graphicData uri="http://schemas.openxmlformats.org/drawingml/2006/table">
            <a:tbl>
              <a:tblPr firstRow="1" bandRow="1">
                <a:tableStyleId>{5940675A-B579-460E-94D1-54222C63F5DA}</a:tableStyleId>
              </a:tblPr>
              <a:tblGrid>
                <a:gridCol w="3947310">
                  <a:extLst>
                    <a:ext uri="{9D8B030D-6E8A-4147-A177-3AD203B41FA5}">
                      <a16:colId xmlns:a16="http://schemas.microsoft.com/office/drawing/2014/main" val="20000"/>
                    </a:ext>
                  </a:extLst>
                </a:gridCol>
                <a:gridCol w="2145672">
                  <a:extLst>
                    <a:ext uri="{9D8B030D-6E8A-4147-A177-3AD203B41FA5}">
                      <a16:colId xmlns:a16="http://schemas.microsoft.com/office/drawing/2014/main" val="20001"/>
                    </a:ext>
                  </a:extLst>
                </a:gridCol>
              </a:tblGrid>
              <a:tr h="287871">
                <a:tc gridSpan="2">
                  <a:txBody>
                    <a:bodyPr/>
                    <a:lstStyle/>
                    <a:p>
                      <a:pPr algn="ctr" fontAlgn="base"/>
                      <a:r>
                        <a:rPr lang="en-US" sz="1200" b="1" i="0" kern="1200" cap="all" dirty="0">
                          <a:solidFill>
                            <a:schemeClr val="tx1"/>
                          </a:solidFill>
                          <a:effectLst/>
                          <a:latin typeface="+mn-lt"/>
                          <a:ea typeface="+mn-ea"/>
                          <a:cs typeface="+mn-cs"/>
                        </a:rPr>
                        <a:t>THE ACTS OF THE APOSTLES—EVENTS OCCURRED CA. A.D. 45–51 (13:6–18:23)</a:t>
                      </a:r>
                    </a:p>
                    <a:p>
                      <a:pPr algn="ctr" fontAlgn="base"/>
                      <a:r>
                        <a:rPr lang="en-US" sz="1200" b="1" i="0" kern="1200" cap="all" dirty="0">
                          <a:solidFill>
                            <a:schemeClr val="tx1"/>
                          </a:solidFill>
                          <a:effectLst/>
                          <a:latin typeface="+mn-lt"/>
                          <a:ea typeface="+mn-ea"/>
                          <a:cs typeface="+mn-cs"/>
                        </a:rPr>
                        <a:t>PAUL’S FIRST AND SECOND MISSIONARY JOURNEYS</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a:solidFill>
                            <a:srgbClr val="434444"/>
                          </a:solidFill>
                          <a:effectLst/>
                        </a:rPr>
                        <a:t>Thessalonica, Macedonia</a:t>
                      </a:r>
                    </a:p>
                    <a:p>
                      <a:pPr algn="l" fontAlgn="base"/>
                      <a:r>
                        <a:rPr lang="en-US">
                          <a:solidFill>
                            <a:srgbClr val="434444"/>
                          </a:solidFill>
                          <a:effectLst/>
                        </a:rPr>
                        <a:t>Paul and Silas Flee Persecution</a:t>
                      </a:r>
                    </a:p>
                  </a:txBody>
                  <a:tcPr marL="95250" marR="95250" marT="66675" marB="66675" anchor="ctr"/>
                </a:tc>
                <a:tc>
                  <a:txBody>
                    <a:bodyPr/>
                    <a:lstStyle/>
                    <a:p>
                      <a:pPr algn="l" fontAlgn="base"/>
                      <a:r>
                        <a:rPr lang="en-US">
                          <a:solidFill>
                            <a:srgbClr val="434444"/>
                          </a:solidFill>
                          <a:effectLst/>
                        </a:rPr>
                        <a:t>17:1–14</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a:solidFill>
                            <a:srgbClr val="434444"/>
                          </a:solidFill>
                          <a:effectLst/>
                        </a:rPr>
                        <a:t>Athens, Greece</a:t>
                      </a:r>
                    </a:p>
                    <a:p>
                      <a:pPr algn="l" fontAlgn="base"/>
                      <a:r>
                        <a:rPr lang="en-US">
                          <a:solidFill>
                            <a:srgbClr val="434444"/>
                          </a:solidFill>
                          <a:effectLst/>
                        </a:rPr>
                        <a:t>Paul Preaches the Unknown God</a:t>
                      </a:r>
                    </a:p>
                  </a:txBody>
                  <a:tcPr marL="95250" marR="95250" marT="66675" marB="66675" anchor="ctr"/>
                </a:tc>
                <a:tc>
                  <a:txBody>
                    <a:bodyPr/>
                    <a:lstStyle/>
                    <a:p>
                      <a:pPr algn="l" fontAlgn="base"/>
                      <a:r>
                        <a:rPr lang="en-US" dirty="0">
                          <a:solidFill>
                            <a:srgbClr val="434444"/>
                          </a:solidFill>
                          <a:effectLst/>
                        </a:rPr>
                        <a:t>17:15–34</a:t>
                      </a:r>
                    </a:p>
                  </a:txBody>
                  <a:tcPr marL="95250" marR="95250" marT="66675" marB="66675" anchor="ctr"/>
                </a:tc>
                <a:extLst>
                  <a:ext uri="{0D108BD9-81ED-4DB2-BD59-A6C34878D82A}">
                    <a16:rowId xmlns:a16="http://schemas.microsoft.com/office/drawing/2014/main" val="10002"/>
                  </a:ext>
                </a:extLst>
              </a:tr>
            </a:tbl>
          </a:graphicData>
        </a:graphic>
      </p:graphicFrame>
      <p:sp>
        <p:nvSpPr>
          <p:cNvPr id="3" name="TextBox 2"/>
          <p:cNvSpPr txBox="1"/>
          <p:nvPr/>
        </p:nvSpPr>
        <p:spPr>
          <a:xfrm>
            <a:off x="0" y="1996330"/>
            <a:ext cx="5540721" cy="246221"/>
          </a:xfrm>
          <a:prstGeom prst="rect">
            <a:avLst/>
          </a:prstGeom>
          <a:noFill/>
        </p:spPr>
        <p:txBody>
          <a:bodyPr wrap="square" rtlCol="0">
            <a:spAutoFit/>
          </a:bodyPr>
          <a:lstStyle/>
          <a:p>
            <a:r>
              <a:rPr lang="en-US" sz="1000" dirty="0"/>
              <a:t>Life and Teachings of Jesus and His Apostles Chapter 32</a:t>
            </a:r>
          </a:p>
        </p:txBody>
      </p:sp>
      <p:sp>
        <p:nvSpPr>
          <p:cNvPr id="4" name="Rectangle 3"/>
          <p:cNvSpPr/>
          <p:nvPr/>
        </p:nvSpPr>
        <p:spPr>
          <a:xfrm>
            <a:off x="114678" y="2474976"/>
            <a:ext cx="6096000" cy="2308324"/>
          </a:xfrm>
          <a:prstGeom prst="rect">
            <a:avLst/>
          </a:prstGeom>
          <a:ln>
            <a:solidFill>
              <a:schemeClr val="tx1"/>
            </a:solidFill>
          </a:ln>
        </p:spPr>
        <p:txBody>
          <a:bodyPr>
            <a:spAutoFit/>
          </a:bodyPr>
          <a:lstStyle/>
          <a:p>
            <a:r>
              <a:rPr lang="en-US" sz="1200" b="1" dirty="0"/>
              <a:t>Jason of Tarsus Acts 17:5</a:t>
            </a:r>
            <a:r>
              <a:rPr lang="en-US" sz="1200" dirty="0"/>
              <a:t> was a Jewish convert and early Christian believer mentioned in the New Testament in Acts 17:5-9 and Romans 16:21. In Acts 17 his house in Thessalonica was used as a refuge by the apostles Paul, Silas, and Timothy. Non-believing Jews in Thessalonica stirred up a riot and Jason was arrested when the city authorities could locate neither Paul nor Silas and was made to post bail.</a:t>
            </a:r>
          </a:p>
          <a:p>
            <a:r>
              <a:rPr lang="en-US" sz="1200" dirty="0"/>
              <a:t>Paul referred to Jason, Lucius and </a:t>
            </a:r>
            <a:r>
              <a:rPr lang="en-US" sz="1200" dirty="0" err="1"/>
              <a:t>Sosipater</a:t>
            </a:r>
            <a:r>
              <a:rPr lang="en-US" sz="1200" dirty="0"/>
              <a:t> as his 'countrymen' (Greek: </a:t>
            </a:r>
            <a:r>
              <a:rPr lang="en-US" sz="1200" dirty="0" err="1"/>
              <a:t>οι</a:t>
            </a:r>
            <a:r>
              <a:rPr lang="en-US" sz="1200" dirty="0"/>
              <a:t> </a:t>
            </a:r>
            <a:r>
              <a:rPr lang="en-US" sz="1200" dirty="0" err="1"/>
              <a:t>συγγενεις</a:t>
            </a:r>
            <a:r>
              <a:rPr lang="en-US" sz="1200" dirty="0"/>
              <a:t> </a:t>
            </a:r>
            <a:r>
              <a:rPr lang="en-US" sz="1200" dirty="0" err="1"/>
              <a:t>μου</a:t>
            </a:r>
            <a:r>
              <a:rPr lang="en-US" sz="1200" dirty="0"/>
              <a:t>) in Romans 16:21, and Jason is therefore referred to as 'Jason of Tarsus'. Both references to Jason point 'very probably'  to the same person. Jason is venerated as a saint in Catholic and Orthodox traditions. … Wikipedia</a:t>
            </a:r>
          </a:p>
          <a:p>
            <a:r>
              <a:rPr lang="en-US" sz="1200" i="1" dirty="0"/>
              <a:t>…with the help of some ruffians in the market-places they formed a mob and set the city in an uproar. While they were searching for Paul and Silas to bring them out to the assembly, they attacked Jason’s house. </a:t>
            </a:r>
            <a:endParaRPr lang="en-US" sz="1200" b="0" i="0" dirty="0">
              <a:solidFill>
                <a:srgbClr val="333333"/>
              </a:solidFill>
              <a:effectLst/>
              <a:latin typeface="Abadi" panose="020B0604020104020204" pitchFamily="34" charset="0"/>
            </a:endParaRPr>
          </a:p>
        </p:txBody>
      </p:sp>
      <p:sp>
        <p:nvSpPr>
          <p:cNvPr id="6" name="Rectangle 5"/>
          <p:cNvSpPr/>
          <p:nvPr/>
        </p:nvSpPr>
        <p:spPr>
          <a:xfrm>
            <a:off x="125564" y="4804519"/>
            <a:ext cx="6096000" cy="1384995"/>
          </a:xfrm>
          <a:prstGeom prst="rect">
            <a:avLst/>
          </a:prstGeom>
          <a:ln>
            <a:solidFill>
              <a:schemeClr val="tx1"/>
            </a:solidFill>
          </a:ln>
        </p:spPr>
        <p:txBody>
          <a:bodyPr>
            <a:spAutoFit/>
          </a:bodyPr>
          <a:lstStyle/>
          <a:p>
            <a:pPr fontAlgn="base"/>
            <a:r>
              <a:rPr lang="en-US" sz="1200" b="1" dirty="0"/>
              <a:t>Ready to Receive:</a:t>
            </a:r>
          </a:p>
          <a:p>
            <a:pPr fontAlgn="base"/>
            <a:r>
              <a:rPr lang="en-US" sz="1200" dirty="0"/>
              <a:t>President Dieter F. Uchtdorf of the First Presidency taught:</a:t>
            </a:r>
          </a:p>
          <a:p>
            <a:pPr fontAlgn="base"/>
            <a:r>
              <a:rPr lang="en-US" sz="1200" dirty="0"/>
              <a:t>“The more we incline our hearts and minds toward God, the more heavenly light distills upon our souls. And each time we willingly and earnestly seek that light, we indicate to God our readiness to receive more light. Gradually, things that before seemed hazy, dark, and remote become clear, bright, and familiar to us” (“Receiving a Testimony of Light and Truth,”</a:t>
            </a:r>
            <a:r>
              <a:rPr lang="en-US" sz="1200" i="1" dirty="0"/>
              <a:t> Ensign </a:t>
            </a:r>
            <a:r>
              <a:rPr lang="en-US" sz="1200" dirty="0"/>
              <a:t>or </a:t>
            </a:r>
            <a:r>
              <a:rPr lang="en-US" sz="1200" i="1" dirty="0"/>
              <a:t>Liahona,</a:t>
            </a:r>
            <a:r>
              <a:rPr lang="en-US" sz="1200" dirty="0"/>
              <a:t> Nov. 2014, 22).</a:t>
            </a:r>
          </a:p>
        </p:txBody>
      </p:sp>
      <p:sp>
        <p:nvSpPr>
          <p:cNvPr id="7" name="Rectangle 6"/>
          <p:cNvSpPr/>
          <p:nvPr/>
        </p:nvSpPr>
        <p:spPr>
          <a:xfrm>
            <a:off x="6226629" y="80119"/>
            <a:ext cx="5834742" cy="1384995"/>
          </a:xfrm>
          <a:prstGeom prst="rect">
            <a:avLst/>
          </a:prstGeom>
          <a:ln>
            <a:solidFill>
              <a:schemeClr val="tx1"/>
            </a:solidFill>
          </a:ln>
        </p:spPr>
        <p:txBody>
          <a:bodyPr wrap="square">
            <a:spAutoFit/>
          </a:bodyPr>
          <a:lstStyle/>
          <a:p>
            <a:r>
              <a:rPr lang="en-US" sz="1200" b="1" dirty="0"/>
              <a:t>Offspring of God Acts 17:29:</a:t>
            </a:r>
          </a:p>
          <a:p>
            <a:r>
              <a:rPr lang="en-US" sz="1200" dirty="0"/>
              <a:t>“The Apostle Paul told the Athenians on Mars’ Hill that ‘we are the offspring of God’ [Acts 17:29]. Since we know that our physical bodies are the offspring of our mortal parents, we must probe for the meaning of Paul’s statement. The Lord has declared that ‘the spirit and the body are the soul of man’ [D&amp;C 88:15]. Thus, it is the spirit which is the offspring of God. The writer of Hebrews refers to Him as ‘the Father of spirits’ [Hebrews 12:9]” President Thomas S. Monson (“The Race of Life,”</a:t>
            </a:r>
            <a:r>
              <a:rPr lang="en-US" sz="1200" i="1" dirty="0"/>
              <a:t> Ensign</a:t>
            </a:r>
            <a:r>
              <a:rPr lang="en-US" sz="1200" dirty="0"/>
              <a:t> or </a:t>
            </a:r>
            <a:r>
              <a:rPr lang="en-US" sz="1200" i="1" dirty="0"/>
              <a:t>Liahona,</a:t>
            </a:r>
            <a:r>
              <a:rPr lang="en-US" sz="1200" dirty="0"/>
              <a:t> May 2012, 91).</a:t>
            </a:r>
            <a:endParaRPr lang="en-US" sz="1200" b="0" i="0" dirty="0">
              <a:solidFill>
                <a:srgbClr val="333333"/>
              </a:solidFill>
              <a:effectLst/>
              <a:latin typeface="Abadi" panose="020B0604020104020204" pitchFamily="34" charset="0"/>
            </a:endParaRPr>
          </a:p>
        </p:txBody>
      </p:sp>
      <p:sp>
        <p:nvSpPr>
          <p:cNvPr id="9" name="Rectangle 8"/>
          <p:cNvSpPr/>
          <p:nvPr/>
        </p:nvSpPr>
        <p:spPr>
          <a:xfrm>
            <a:off x="6226627" y="1470975"/>
            <a:ext cx="5834744" cy="3231654"/>
          </a:xfrm>
          <a:prstGeom prst="rect">
            <a:avLst/>
          </a:prstGeom>
          <a:ln>
            <a:solidFill>
              <a:schemeClr val="tx1"/>
            </a:solidFill>
          </a:ln>
        </p:spPr>
        <p:txBody>
          <a:bodyPr wrap="square">
            <a:spAutoFit/>
          </a:bodyPr>
          <a:lstStyle/>
          <a:p>
            <a:pPr fontAlgn="base"/>
            <a:r>
              <a:rPr lang="en-US" sz="1200" b="1" dirty="0"/>
              <a:t>What Was the Significance of Paul’s Visit to Athens?</a:t>
            </a:r>
          </a:p>
          <a:p>
            <a:pPr fontAlgn="base"/>
            <a:r>
              <a:rPr lang="en-US" sz="1200" dirty="0"/>
              <a:t>The city of Athens, capital of Greece, was one of the wonders of the ancient world. Although in a state of general decline by the time of Paul’s visit, Athens had formerly been the proud possessor of more intellectual genius, more philosophical inquiry, and more architectural splendor than any other city of ancient times. Its inhabitants, even during the period of decline, prided themselves on their brilliant heritage. Vigorous attempts were made to preserve and restore Athens to its former grandeur.</a:t>
            </a:r>
          </a:p>
          <a:p>
            <a:pPr fontAlgn="base"/>
            <a:r>
              <a:rPr lang="en-US" sz="1200" dirty="0"/>
              <a:t>By the time of the first century A.D., Athens was literally a free city-state, privileged to enjoy the protection of Rome. Many of its most noted buildings were still standing. Famed among them was the Agora, or Marketplace. The chief men of the city gathered there each day to hear debates, to conduct the city’s business, to learn, if possible, something new (Acts 17:21). Since Paul’s message was new, he was assured of a crowd from the very first. At length, Paul was conducted to the famed Areopagus [i.e., Mars Hill], with his escorts saying, “May we know what this new doctrine, whereof thou </a:t>
            </a:r>
            <a:r>
              <a:rPr lang="en-US" sz="1200" dirty="0" err="1"/>
              <a:t>speakest</a:t>
            </a:r>
            <a:r>
              <a:rPr lang="en-US" sz="1200" dirty="0"/>
              <a:t>, is?” (Acts 17:19.) Although Paul’s message was largely rejected, at least one member of the High Court, Dionysius the Areopagite, and Damaris, a local woman, with others unidentified, believed (Acts 17:34). (Life and Teachings of Jesus and His Apostles Chapter 32)</a:t>
            </a:r>
            <a:endParaRPr lang="en-US" sz="1200" b="0" i="0" dirty="0">
              <a:effectLst/>
            </a:endParaRPr>
          </a:p>
        </p:txBody>
      </p:sp>
      <p:sp>
        <p:nvSpPr>
          <p:cNvPr id="10" name="Rectangle 9"/>
          <p:cNvSpPr/>
          <p:nvPr/>
        </p:nvSpPr>
        <p:spPr>
          <a:xfrm>
            <a:off x="6248399" y="4704031"/>
            <a:ext cx="5802087" cy="1938992"/>
          </a:xfrm>
          <a:prstGeom prst="rect">
            <a:avLst/>
          </a:prstGeom>
          <a:ln>
            <a:solidFill>
              <a:schemeClr val="tx1"/>
            </a:solidFill>
          </a:ln>
        </p:spPr>
        <p:txBody>
          <a:bodyPr wrap="square">
            <a:spAutoFit/>
          </a:bodyPr>
          <a:lstStyle/>
          <a:p>
            <a:pPr fontAlgn="base"/>
            <a:r>
              <a:rPr lang="en-US" sz="1200" b="1" dirty="0">
                <a:solidFill>
                  <a:srgbClr val="333333"/>
                </a:solidFill>
              </a:rPr>
              <a:t>Who are You? </a:t>
            </a:r>
          </a:p>
          <a:p>
            <a:pPr fontAlgn="base"/>
            <a:r>
              <a:rPr lang="en-US" sz="1200" dirty="0">
                <a:solidFill>
                  <a:srgbClr val="333333"/>
                </a:solidFill>
              </a:rPr>
              <a:t>“… may I ask each of you again the question, ‘Who are you?’ You are all the sons and daughters of God. Your spirits were created and lived as organized intelligences before the world was. You have been blessed to have a physical body because of your obedience to certain commandments in that premortal state. You are now born into a family to which you have come, into the nations through which you have come, as a reward for the kind of lives you lived before you came here and at a time in the world’s history, as the Apostle Paul taught the men of Athens and as the Lord revealed to Moses, determined by the faithfulness of each of those who </a:t>
            </a:r>
            <a:r>
              <a:rPr lang="en-US" sz="1200" dirty="0"/>
              <a:t>lived before this world was created.” </a:t>
            </a:r>
            <a:r>
              <a:rPr lang="en-US" sz="1200" dirty="0">
                <a:solidFill>
                  <a:srgbClr val="333333"/>
                </a:solidFill>
              </a:rPr>
              <a:t>President Harold B. Lee </a:t>
            </a:r>
            <a:r>
              <a:rPr lang="en-US" sz="1200" dirty="0"/>
              <a:t>(</a:t>
            </a:r>
            <a:r>
              <a:rPr lang="en-US" sz="1200" i="1" dirty="0"/>
              <a:t>CR,</a:t>
            </a:r>
            <a:r>
              <a:rPr lang="en-US" sz="1200" dirty="0"/>
              <a:t> Oct. 1973, p. 7.)</a:t>
            </a:r>
            <a:endParaRPr lang="en-US" sz="1200" dirty="0">
              <a:solidFill>
                <a:srgbClr val="333333"/>
              </a:solidFill>
            </a:endParaRPr>
          </a:p>
        </p:txBody>
      </p:sp>
    </p:spTree>
    <p:extLst>
      <p:ext uri="{BB962C8B-B14F-4D97-AF65-F5344CB8AC3E}">
        <p14:creationId xmlns:p14="http://schemas.microsoft.com/office/powerpoint/2010/main" val="2900380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3153" y="1097791"/>
            <a:ext cx="9357618" cy="4616648"/>
          </a:xfrm>
          <a:prstGeom prst="rect">
            <a:avLst/>
          </a:prstGeom>
          <a:ln>
            <a:solidFill>
              <a:schemeClr val="tx1"/>
            </a:solidFill>
          </a:ln>
        </p:spPr>
        <p:txBody>
          <a:bodyPr wrap="square">
            <a:spAutoFit/>
          </a:bodyPr>
          <a:lstStyle/>
          <a:p>
            <a:r>
              <a:rPr lang="en-US" sz="1400" dirty="0">
                <a:latin typeface="Arial" panose="020B0604020202020204" pitchFamily="34" charset="0"/>
              </a:rPr>
              <a:t>The </a:t>
            </a:r>
            <a:r>
              <a:rPr lang="en-US" sz="1400" i="1" dirty="0" err="1">
                <a:latin typeface="Arial" panose="020B0604020202020204" pitchFamily="34" charset="0"/>
              </a:rPr>
              <a:t>Phaenomena</a:t>
            </a:r>
            <a:r>
              <a:rPr lang="en-US" sz="1400" dirty="0">
                <a:latin typeface="Arial" panose="020B0604020202020204" pitchFamily="34" charset="0"/>
              </a:rPr>
              <a:t> appears to be based on two prose works—</a:t>
            </a:r>
            <a:r>
              <a:rPr lang="en-US" sz="1400" i="1" dirty="0" err="1">
                <a:latin typeface="Arial" panose="020B0604020202020204" pitchFamily="34" charset="0"/>
              </a:rPr>
              <a:t>Phaenomena</a:t>
            </a:r>
            <a:r>
              <a:rPr lang="en-US" sz="1400" dirty="0">
                <a:latin typeface="Arial" panose="020B0604020202020204" pitchFamily="34" charset="0"/>
              </a:rPr>
              <a:t> and </a:t>
            </a:r>
            <a:r>
              <a:rPr lang="en-US" sz="1400" i="1" dirty="0" err="1">
                <a:latin typeface="Arial" panose="020B0604020202020204" pitchFamily="34" charset="0"/>
              </a:rPr>
              <a:t>Enoptron</a:t>
            </a:r>
            <a:r>
              <a:rPr lang="en-US" sz="1400" dirty="0">
                <a:latin typeface="Arial" panose="020B0604020202020204" pitchFamily="34" charset="0"/>
              </a:rPr>
              <a:t> (</a:t>
            </a:r>
            <a:r>
              <a:rPr lang="en-US" sz="1400" dirty="0" err="1">
                <a:latin typeface="Arial" panose="020B0604020202020204" pitchFamily="34" charset="0"/>
              </a:rPr>
              <a:t>Ἔνο</a:t>
            </a:r>
            <a:r>
              <a:rPr lang="en-US" sz="1400" dirty="0">
                <a:latin typeface="Arial" panose="020B0604020202020204" pitchFamily="34" charset="0"/>
              </a:rPr>
              <a:t>πτρον "Mirror", presumably a descriptive image of the heavens)—by Eudoxus of Cnidus, written about a century earlier. We are told by the biographers of Aratus that it was the desire of </a:t>
            </a:r>
            <a:r>
              <a:rPr lang="en-US" sz="1400" dirty="0" err="1">
                <a:latin typeface="Arial" panose="020B0604020202020204" pitchFamily="34" charset="0"/>
              </a:rPr>
              <a:t>Antigonus</a:t>
            </a:r>
            <a:r>
              <a:rPr lang="en-US" sz="1400" dirty="0">
                <a:latin typeface="Arial" panose="020B0604020202020204" pitchFamily="34" charset="0"/>
              </a:rPr>
              <a:t> to have them turned into verse, which gave rise to the </a:t>
            </a:r>
            <a:r>
              <a:rPr lang="en-US" sz="1400" i="1" dirty="0" err="1">
                <a:latin typeface="Arial" panose="020B0604020202020204" pitchFamily="34" charset="0"/>
              </a:rPr>
              <a:t>Phaenomena</a:t>
            </a:r>
            <a:r>
              <a:rPr lang="en-US" sz="1400" dirty="0">
                <a:latin typeface="Arial" panose="020B0604020202020204" pitchFamily="34" charset="0"/>
              </a:rPr>
              <a:t> of Aratus; and it appears from the fragments of them preserved by Hipparchus, that Aratus has in fact versified, or closely imitated parts of them both, but especially of the first.</a:t>
            </a:r>
          </a:p>
          <a:p>
            <a:r>
              <a:rPr lang="en-US" sz="1400" dirty="0">
                <a:latin typeface="Arial" panose="020B0604020202020204" pitchFamily="34" charset="0"/>
              </a:rPr>
              <a:t>The purpose of the </a:t>
            </a:r>
            <a:r>
              <a:rPr lang="en-US" sz="1400" i="1" dirty="0" err="1">
                <a:latin typeface="Arial" panose="020B0604020202020204" pitchFamily="34" charset="0"/>
              </a:rPr>
              <a:t>Phaenomena</a:t>
            </a:r>
            <a:r>
              <a:rPr lang="en-US" sz="1400" dirty="0">
                <a:latin typeface="Arial" panose="020B0604020202020204" pitchFamily="34" charset="0"/>
              </a:rPr>
              <a:t> is to give an introduction to the constellations, with the rules for their risings and settings; and of the circles of the sphere, amongst which the Milky Way is reckoned. The positions of the constellations, north of the ecliptic, are described by reference to the principal groups surrounding the north pole (</a:t>
            </a:r>
            <a:r>
              <a:rPr lang="en-US" sz="1400" dirty="0" err="1">
                <a:latin typeface="Arial" panose="020B0604020202020204" pitchFamily="34" charset="0"/>
              </a:rPr>
              <a:t>Ursa</a:t>
            </a:r>
            <a:r>
              <a:rPr lang="en-US" sz="1400" dirty="0">
                <a:latin typeface="Arial" panose="020B0604020202020204" pitchFamily="34" charset="0"/>
              </a:rPr>
              <a:t> Major, </a:t>
            </a:r>
            <a:r>
              <a:rPr lang="en-US" sz="1400" dirty="0" err="1">
                <a:latin typeface="Arial" panose="020B0604020202020204" pitchFamily="34" charset="0"/>
              </a:rPr>
              <a:t>Ursa</a:t>
            </a:r>
            <a:r>
              <a:rPr lang="en-US" sz="1400" dirty="0">
                <a:latin typeface="Arial" panose="020B0604020202020204" pitchFamily="34" charset="0"/>
              </a:rPr>
              <a:t> Minor, Draco, and Cepheus), whilst Orion serves as a point of departure for those to the south. The immobility of the earth, and the revolution of the sky about a fixed axis are maintained; the path of the sun in the zodiac is described; but the planets are introduced merely as bodies having a motion of their own, without any attempt to define their periods; nor is anything said about the moon's orbit. The opening of the poem asserts the dependence of all things upon Zeus. From the lack of precision in the descriptions, it would seem that Aratus was neither a mathematician nor observer or, at any rate, that in this work he did not aim at scientific accuracy. He not only represents the configurations of particular groups incorrectly but describes some phenomena which are inconsistent with any one supposed latitude of the spectator, and others which could not coexist at any one epoch. These errors are partly to be attributed to </a:t>
            </a:r>
            <a:r>
              <a:rPr lang="en-US" sz="1400" dirty="0" err="1">
                <a:latin typeface="Arial" panose="020B0604020202020204" pitchFamily="34" charset="0"/>
              </a:rPr>
              <a:t>Eudoxus</a:t>
            </a:r>
            <a:r>
              <a:rPr lang="en-US" sz="1400" dirty="0">
                <a:latin typeface="Arial" panose="020B0604020202020204" pitchFamily="34" charset="0"/>
              </a:rPr>
              <a:t> himself, and partly to the way in which Aratus has used the materials supplied by him. Hipparchus (about a century later), who was a scientific astronomer and observer, has left a commentary upon the </a:t>
            </a:r>
            <a:r>
              <a:rPr lang="en-US" sz="1400" i="1" dirty="0" err="1">
                <a:latin typeface="Arial" panose="020B0604020202020204" pitchFamily="34" charset="0"/>
              </a:rPr>
              <a:t>Phaenomena</a:t>
            </a:r>
            <a:r>
              <a:rPr lang="en-US" sz="1400" dirty="0">
                <a:latin typeface="Arial" panose="020B0604020202020204" pitchFamily="34" charset="0"/>
              </a:rPr>
              <a:t> of </a:t>
            </a:r>
            <a:r>
              <a:rPr lang="en-US" sz="1400" dirty="0" err="1">
                <a:latin typeface="Arial" panose="020B0604020202020204" pitchFamily="34" charset="0"/>
              </a:rPr>
              <a:t>Eudoxus</a:t>
            </a:r>
            <a:r>
              <a:rPr lang="en-US" sz="1400" dirty="0">
                <a:latin typeface="Arial" panose="020B0604020202020204" pitchFamily="34" charset="0"/>
              </a:rPr>
              <a:t> and Aratus, accompanied by the discrepancies which he had noticed between his own observations and their descriptions.</a:t>
            </a:r>
          </a:p>
          <a:p>
            <a:r>
              <a:rPr lang="en-US" sz="1400" b="0" i="0" dirty="0">
                <a:effectLst/>
                <a:latin typeface="Arial" panose="020B0604020202020204" pitchFamily="34" charset="0"/>
              </a:rPr>
              <a:t>Wikipedia</a:t>
            </a:r>
          </a:p>
        </p:txBody>
      </p:sp>
      <p:sp>
        <p:nvSpPr>
          <p:cNvPr id="4" name="TextBox 3"/>
          <p:cNvSpPr txBox="1"/>
          <p:nvPr/>
        </p:nvSpPr>
        <p:spPr>
          <a:xfrm>
            <a:off x="950614" y="63374"/>
            <a:ext cx="2833735" cy="369332"/>
          </a:xfrm>
          <a:prstGeom prst="rect">
            <a:avLst/>
          </a:prstGeom>
          <a:noFill/>
        </p:spPr>
        <p:txBody>
          <a:bodyPr wrap="square" rtlCol="0">
            <a:spAutoFit/>
          </a:bodyPr>
          <a:lstStyle/>
          <a:p>
            <a:r>
              <a:rPr lang="en-US" b="1" dirty="0"/>
              <a:t>Something of Interest</a:t>
            </a:r>
          </a:p>
        </p:txBody>
      </p:sp>
    </p:spTree>
    <p:extLst>
      <p:ext uri="{BB962C8B-B14F-4D97-AF65-F5344CB8AC3E}">
        <p14:creationId xmlns:p14="http://schemas.microsoft.com/office/powerpoint/2010/main" val="348902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08914" y="1"/>
            <a:ext cx="4659086" cy="584775"/>
          </a:xfrm>
          <a:prstGeom prst="rect">
            <a:avLst/>
          </a:prstGeom>
          <a:noFill/>
        </p:spPr>
        <p:txBody>
          <a:bodyPr wrap="square" rtlCol="0">
            <a:spAutoFit/>
          </a:bodyPr>
          <a:lstStyle/>
          <a:p>
            <a:pPr algn="ctr"/>
            <a:r>
              <a:rPr lang="en-US" sz="3200" dirty="0">
                <a:solidFill>
                  <a:schemeClr val="bg1"/>
                </a:solidFill>
              </a:rPr>
              <a:t>Paul’s Companions </a:t>
            </a:r>
          </a:p>
        </p:txBody>
      </p:sp>
      <p:sp>
        <p:nvSpPr>
          <p:cNvPr id="288" name="TextBox 287"/>
          <p:cNvSpPr txBox="1"/>
          <p:nvPr/>
        </p:nvSpPr>
        <p:spPr>
          <a:xfrm>
            <a:off x="424543" y="5998029"/>
            <a:ext cx="3581400" cy="584775"/>
          </a:xfrm>
          <a:prstGeom prst="rect">
            <a:avLst/>
          </a:prstGeom>
          <a:noFill/>
        </p:spPr>
        <p:txBody>
          <a:bodyPr wrap="square" rtlCol="0">
            <a:spAutoFit/>
          </a:bodyPr>
          <a:lstStyle/>
          <a:p>
            <a:pPr algn="ctr"/>
            <a:r>
              <a:rPr lang="en-US" sz="3200" dirty="0">
                <a:solidFill>
                  <a:schemeClr val="bg1"/>
                </a:solidFill>
              </a:rPr>
              <a:t>Barnabas Acts 11:30</a:t>
            </a:r>
          </a:p>
        </p:txBody>
      </p:sp>
      <p:sp>
        <p:nvSpPr>
          <p:cNvPr id="289" name="TextBox 288"/>
          <p:cNvSpPr txBox="1"/>
          <p:nvPr/>
        </p:nvSpPr>
        <p:spPr>
          <a:xfrm>
            <a:off x="8437215" y="5789807"/>
            <a:ext cx="3581400" cy="830997"/>
          </a:xfrm>
          <a:prstGeom prst="rect">
            <a:avLst/>
          </a:prstGeom>
          <a:noFill/>
        </p:spPr>
        <p:txBody>
          <a:bodyPr wrap="square" rtlCol="0">
            <a:spAutoFit/>
          </a:bodyPr>
          <a:lstStyle/>
          <a:p>
            <a:pPr algn="ctr"/>
            <a:r>
              <a:rPr lang="en-US" sz="2400" dirty="0">
                <a:solidFill>
                  <a:schemeClr val="bg1"/>
                </a:solidFill>
              </a:rPr>
              <a:t>John also called Mark</a:t>
            </a:r>
          </a:p>
          <a:p>
            <a:pPr algn="ctr"/>
            <a:r>
              <a:rPr lang="en-US" sz="2400" dirty="0">
                <a:solidFill>
                  <a:schemeClr val="bg1"/>
                </a:solidFill>
              </a:rPr>
              <a:t> Acts 12:25</a:t>
            </a:r>
          </a:p>
        </p:txBody>
      </p:sp>
      <p:sp>
        <p:nvSpPr>
          <p:cNvPr id="290" name="TextBox 289"/>
          <p:cNvSpPr txBox="1"/>
          <p:nvPr/>
        </p:nvSpPr>
        <p:spPr>
          <a:xfrm>
            <a:off x="3668486" y="1164773"/>
            <a:ext cx="3581400" cy="584775"/>
          </a:xfrm>
          <a:prstGeom prst="rect">
            <a:avLst/>
          </a:prstGeom>
          <a:noFill/>
        </p:spPr>
        <p:txBody>
          <a:bodyPr wrap="square" rtlCol="0">
            <a:spAutoFit/>
          </a:bodyPr>
          <a:lstStyle/>
          <a:p>
            <a:pPr algn="ctr"/>
            <a:r>
              <a:rPr lang="en-US" sz="3200" dirty="0">
                <a:solidFill>
                  <a:schemeClr val="bg1"/>
                </a:solidFill>
              </a:rPr>
              <a:t>First Mission</a:t>
            </a:r>
          </a:p>
        </p:txBody>
      </p:sp>
      <p:pic>
        <p:nvPicPr>
          <p:cNvPr id="22530" name="Picture 2" descr="Image result for paul's first missio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770" y="2207077"/>
            <a:ext cx="4633687" cy="3475265"/>
          </a:xfrm>
          <a:prstGeom prst="rect">
            <a:avLst/>
          </a:prstGeom>
          <a:noFill/>
          <a:extLst>
            <a:ext uri="{909E8E84-426E-40DD-AFC4-6F175D3DCCD1}">
              <a14:hiddenFill xmlns:a14="http://schemas.microsoft.com/office/drawing/2010/main">
                <a:solidFill>
                  <a:srgbClr val="FFFFFF"/>
                </a:solidFill>
              </a14:hiddenFill>
            </a:ext>
          </a:extLst>
        </p:spPr>
      </p:pic>
      <p:sp>
        <p:nvSpPr>
          <p:cNvPr id="374" name="TextBox 373"/>
          <p:cNvSpPr txBox="1"/>
          <p:nvPr/>
        </p:nvSpPr>
        <p:spPr>
          <a:xfrm>
            <a:off x="0" y="0"/>
            <a:ext cx="3505201" cy="584775"/>
          </a:xfrm>
          <a:prstGeom prst="rect">
            <a:avLst/>
          </a:prstGeom>
          <a:noFill/>
        </p:spPr>
        <p:txBody>
          <a:bodyPr wrap="square" rtlCol="0">
            <a:spAutoFit/>
          </a:bodyPr>
          <a:lstStyle/>
          <a:p>
            <a:pPr algn="ctr"/>
            <a:r>
              <a:rPr lang="en-US" sz="3200" dirty="0">
                <a:solidFill>
                  <a:schemeClr val="bg1"/>
                </a:solidFill>
              </a:rPr>
              <a:t>Previously…</a:t>
            </a:r>
          </a:p>
        </p:txBody>
      </p:sp>
      <p:grpSp>
        <p:nvGrpSpPr>
          <p:cNvPr id="2" name="Group 94">
            <a:extLst>
              <a:ext uri="{FF2B5EF4-FFF2-40B4-BE49-F238E27FC236}">
                <a16:creationId xmlns:a16="http://schemas.microsoft.com/office/drawing/2014/main" id="{D57A9384-60B6-7784-0658-8BFEE34E1E1C}"/>
              </a:ext>
            </a:extLst>
          </p:cNvPr>
          <p:cNvGrpSpPr/>
          <p:nvPr/>
        </p:nvGrpSpPr>
        <p:grpSpPr>
          <a:xfrm>
            <a:off x="2998588" y="438268"/>
            <a:ext cx="1102463" cy="2401795"/>
            <a:chOff x="4405860" y="139189"/>
            <a:chExt cx="2861871" cy="6475262"/>
          </a:xfrm>
        </p:grpSpPr>
        <p:grpSp>
          <p:nvGrpSpPr>
            <p:cNvPr id="3" name="Group 86">
              <a:extLst>
                <a:ext uri="{FF2B5EF4-FFF2-40B4-BE49-F238E27FC236}">
                  <a16:creationId xmlns:a16="http://schemas.microsoft.com/office/drawing/2014/main" id="{9C507331-0682-4E72-CEFB-CA2FF50B9339}"/>
                </a:ext>
              </a:extLst>
            </p:cNvPr>
            <p:cNvGrpSpPr/>
            <p:nvPr/>
          </p:nvGrpSpPr>
          <p:grpSpPr>
            <a:xfrm rot="2107423">
              <a:off x="4802579" y="139189"/>
              <a:ext cx="743864" cy="1806453"/>
              <a:chOff x="7696200" y="914400"/>
              <a:chExt cx="685800" cy="2438400"/>
            </a:xfrm>
          </p:grpSpPr>
          <p:sp>
            <p:nvSpPr>
              <p:cNvPr id="46" name="Moon 45">
                <a:extLst>
                  <a:ext uri="{FF2B5EF4-FFF2-40B4-BE49-F238E27FC236}">
                    <a16:creationId xmlns:a16="http://schemas.microsoft.com/office/drawing/2014/main" id="{9159EE99-DFE8-5A89-A0C3-458113CB4779}"/>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a:extLst>
                  <a:ext uri="{FF2B5EF4-FFF2-40B4-BE49-F238E27FC236}">
                    <a16:creationId xmlns:a16="http://schemas.microsoft.com/office/drawing/2014/main" id="{6DF70A4B-791D-7FBF-D7B6-1C36F63324F2}"/>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EDD56143-0086-FD86-BF93-56DCED61F3E7}"/>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D3F86B1-26AE-28FB-6668-730458EDF4CE}"/>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7">
              <a:extLst>
                <a:ext uri="{FF2B5EF4-FFF2-40B4-BE49-F238E27FC236}">
                  <a16:creationId xmlns:a16="http://schemas.microsoft.com/office/drawing/2014/main" id="{B1C5B533-B157-5B6D-5FEA-71B669FBB0BF}"/>
                </a:ext>
              </a:extLst>
            </p:cNvPr>
            <p:cNvGrpSpPr/>
            <p:nvPr/>
          </p:nvGrpSpPr>
          <p:grpSpPr>
            <a:xfrm rot="19262140" flipH="1">
              <a:off x="6126313" y="231425"/>
              <a:ext cx="743864" cy="1645187"/>
              <a:chOff x="7696200" y="914400"/>
              <a:chExt cx="685800" cy="2438400"/>
            </a:xfrm>
          </p:grpSpPr>
          <p:sp>
            <p:nvSpPr>
              <p:cNvPr id="42" name="Moon 41">
                <a:extLst>
                  <a:ext uri="{FF2B5EF4-FFF2-40B4-BE49-F238E27FC236}">
                    <a16:creationId xmlns:a16="http://schemas.microsoft.com/office/drawing/2014/main" id="{A714F782-B0FF-98ED-0120-2B3D618D4886}"/>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a:extLst>
                  <a:ext uri="{FF2B5EF4-FFF2-40B4-BE49-F238E27FC236}">
                    <a16:creationId xmlns:a16="http://schemas.microsoft.com/office/drawing/2014/main" id="{2FC897B1-813B-37B6-4FA3-B0FDCA33677E}"/>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oon 43">
                <a:extLst>
                  <a:ext uri="{FF2B5EF4-FFF2-40B4-BE49-F238E27FC236}">
                    <a16:creationId xmlns:a16="http://schemas.microsoft.com/office/drawing/2014/main" id="{FB0E8CB7-5764-CDD3-FC87-B8EEFEE17715}"/>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ED805C5D-BEE5-E81D-3AEB-339110C85059}"/>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7">
              <a:extLst>
                <a:ext uri="{FF2B5EF4-FFF2-40B4-BE49-F238E27FC236}">
                  <a16:creationId xmlns:a16="http://schemas.microsoft.com/office/drawing/2014/main" id="{8FA1BC24-8C27-E3CB-618D-B7EBBD922F47}"/>
                </a:ext>
              </a:extLst>
            </p:cNvPr>
            <p:cNvGrpSpPr/>
            <p:nvPr/>
          </p:nvGrpSpPr>
          <p:grpSpPr>
            <a:xfrm rot="562843">
              <a:off x="5697438" y="5840305"/>
              <a:ext cx="666047" cy="774146"/>
              <a:chOff x="6106804" y="4039302"/>
              <a:chExt cx="666047" cy="774146"/>
            </a:xfrm>
          </p:grpSpPr>
          <p:sp>
            <p:nvSpPr>
              <p:cNvPr id="39" name="Oval 38">
                <a:extLst>
                  <a:ext uri="{FF2B5EF4-FFF2-40B4-BE49-F238E27FC236}">
                    <a16:creationId xmlns:a16="http://schemas.microsoft.com/office/drawing/2014/main" id="{95684957-32CB-8C3B-F987-5827FE21BB4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0429C76-B852-A971-0F8F-6A5B3EB97880}"/>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3F2BB1A-45B5-4C80-AD1D-C26729205F93}"/>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7">
              <a:extLst>
                <a:ext uri="{FF2B5EF4-FFF2-40B4-BE49-F238E27FC236}">
                  <a16:creationId xmlns:a16="http://schemas.microsoft.com/office/drawing/2014/main" id="{C6668971-57D6-F368-06FB-EC14C1B60EE5}"/>
                </a:ext>
              </a:extLst>
            </p:cNvPr>
            <p:cNvGrpSpPr/>
            <p:nvPr/>
          </p:nvGrpSpPr>
          <p:grpSpPr>
            <a:xfrm rot="2613352">
              <a:off x="5128037" y="5761712"/>
              <a:ext cx="666047" cy="774146"/>
              <a:chOff x="6106804" y="4039302"/>
              <a:chExt cx="666047" cy="774146"/>
            </a:xfrm>
          </p:grpSpPr>
          <p:sp>
            <p:nvSpPr>
              <p:cNvPr id="36" name="Oval 35">
                <a:extLst>
                  <a:ext uri="{FF2B5EF4-FFF2-40B4-BE49-F238E27FC236}">
                    <a16:creationId xmlns:a16="http://schemas.microsoft.com/office/drawing/2014/main" id="{7029B9B7-7A67-7A19-139B-CF2683EC746E}"/>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9857539-5A2F-F7A1-DDCA-8CACC77C020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01BE4A9-8B93-152B-A3CF-C433A14657DF}"/>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0FC719D0-6CA7-C9B9-E94C-713DE8A2028F}"/>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91DEE3C-A662-38E2-A5E0-1BE2004DE7FF}"/>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7EF379DA-4351-84EA-704F-E28FD79BD8EB}"/>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5DCFE6F4-6F2A-03A1-0738-495A2199328D}"/>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B75271C-1496-3A23-EAD8-0D9A99886A66}"/>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E35EDFC0-CBF0-CBC8-68DC-172F3772DF32}"/>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383493C-593A-42D3-E91F-0539F690D638}"/>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4F0E789-7974-620E-154A-AECA15F6C70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F4DBD8B-1901-0BA7-1A0A-99EB567FE8FC}"/>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3B33E1-F50F-7B94-0DAC-6BB49605A0B1}"/>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7">
              <a:extLst>
                <a:ext uri="{FF2B5EF4-FFF2-40B4-BE49-F238E27FC236}">
                  <a16:creationId xmlns:a16="http://schemas.microsoft.com/office/drawing/2014/main" id="{2153FC4A-FC2D-2B84-FFB8-D2D01ABA8632}"/>
                </a:ext>
              </a:extLst>
            </p:cNvPr>
            <p:cNvGrpSpPr/>
            <p:nvPr/>
          </p:nvGrpSpPr>
          <p:grpSpPr>
            <a:xfrm>
              <a:off x="4953000" y="5334000"/>
              <a:ext cx="1828800" cy="609600"/>
              <a:chOff x="1371600" y="3962400"/>
              <a:chExt cx="6705600" cy="2057400"/>
            </a:xfrm>
          </p:grpSpPr>
          <p:grpSp>
            <p:nvGrpSpPr>
              <p:cNvPr id="22" name="Group 195">
                <a:extLst>
                  <a:ext uri="{FF2B5EF4-FFF2-40B4-BE49-F238E27FC236}">
                    <a16:creationId xmlns:a16="http://schemas.microsoft.com/office/drawing/2014/main" id="{2069FB78-BEDF-9B2C-02B1-01E236EE0C5D}"/>
                  </a:ext>
                </a:extLst>
              </p:cNvPr>
              <p:cNvGrpSpPr/>
              <p:nvPr/>
            </p:nvGrpSpPr>
            <p:grpSpPr>
              <a:xfrm>
                <a:off x="1371600" y="3962400"/>
                <a:ext cx="1676400" cy="2057400"/>
                <a:chOff x="1371600" y="3962400"/>
                <a:chExt cx="1676400" cy="2057400"/>
              </a:xfrm>
            </p:grpSpPr>
            <p:sp>
              <p:nvSpPr>
                <p:cNvPr id="34" name="Right Arrow Callout 111">
                  <a:extLst>
                    <a:ext uri="{FF2B5EF4-FFF2-40B4-BE49-F238E27FC236}">
                      <a16:creationId xmlns:a16="http://schemas.microsoft.com/office/drawing/2014/main" id="{E0E8618F-C6F9-F000-E831-E0296C5E71CA}"/>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112">
                  <a:extLst>
                    <a:ext uri="{FF2B5EF4-FFF2-40B4-BE49-F238E27FC236}">
                      <a16:creationId xmlns:a16="http://schemas.microsoft.com/office/drawing/2014/main" id="{93EFB090-21AF-2762-4B52-4E280564630E}"/>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96">
                <a:extLst>
                  <a:ext uri="{FF2B5EF4-FFF2-40B4-BE49-F238E27FC236}">
                    <a16:creationId xmlns:a16="http://schemas.microsoft.com/office/drawing/2014/main" id="{D5DB0FC1-08EE-CF75-9C9F-13DDEDDDEE27}"/>
                  </a:ext>
                </a:extLst>
              </p:cNvPr>
              <p:cNvGrpSpPr/>
              <p:nvPr/>
            </p:nvGrpSpPr>
            <p:grpSpPr>
              <a:xfrm>
                <a:off x="3048000" y="3962400"/>
                <a:ext cx="1676400" cy="2057400"/>
                <a:chOff x="1371600" y="3962400"/>
                <a:chExt cx="1676400" cy="2057400"/>
              </a:xfrm>
            </p:grpSpPr>
            <p:sp>
              <p:nvSpPr>
                <p:cNvPr id="32" name="Right Arrow Callout 109">
                  <a:extLst>
                    <a:ext uri="{FF2B5EF4-FFF2-40B4-BE49-F238E27FC236}">
                      <a16:creationId xmlns:a16="http://schemas.microsoft.com/office/drawing/2014/main" id="{19536CC2-D53E-B807-9075-4CD20A9E3212}"/>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Quad Arrow 110">
                  <a:extLst>
                    <a:ext uri="{FF2B5EF4-FFF2-40B4-BE49-F238E27FC236}">
                      <a16:creationId xmlns:a16="http://schemas.microsoft.com/office/drawing/2014/main" id="{599D41E2-BAC3-A88A-60FC-9149ED5666B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99">
                <a:extLst>
                  <a:ext uri="{FF2B5EF4-FFF2-40B4-BE49-F238E27FC236}">
                    <a16:creationId xmlns:a16="http://schemas.microsoft.com/office/drawing/2014/main" id="{2C4B9C19-6E3D-B97D-A6B4-902BF92EE7FD}"/>
                  </a:ext>
                </a:extLst>
              </p:cNvPr>
              <p:cNvGrpSpPr/>
              <p:nvPr/>
            </p:nvGrpSpPr>
            <p:grpSpPr>
              <a:xfrm>
                <a:off x="4724400" y="3962400"/>
                <a:ext cx="1676400" cy="2057400"/>
                <a:chOff x="1371600" y="3962400"/>
                <a:chExt cx="1676400" cy="2057400"/>
              </a:xfrm>
            </p:grpSpPr>
            <p:sp>
              <p:nvSpPr>
                <p:cNvPr id="30" name="Right Arrow Callout 107">
                  <a:extLst>
                    <a:ext uri="{FF2B5EF4-FFF2-40B4-BE49-F238E27FC236}">
                      <a16:creationId xmlns:a16="http://schemas.microsoft.com/office/drawing/2014/main" id="{3D90FDEE-C5A3-310A-C96D-B553CC598CA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Quad Arrow 108">
                  <a:extLst>
                    <a:ext uri="{FF2B5EF4-FFF2-40B4-BE49-F238E27FC236}">
                      <a16:creationId xmlns:a16="http://schemas.microsoft.com/office/drawing/2014/main" id="{03DC83DD-A3EA-CB46-473F-D1C38A6E898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02">
                <a:extLst>
                  <a:ext uri="{FF2B5EF4-FFF2-40B4-BE49-F238E27FC236}">
                    <a16:creationId xmlns:a16="http://schemas.microsoft.com/office/drawing/2014/main" id="{37DE731F-7761-ECFE-C683-9A6216BEDAFE}"/>
                  </a:ext>
                </a:extLst>
              </p:cNvPr>
              <p:cNvGrpSpPr/>
              <p:nvPr/>
            </p:nvGrpSpPr>
            <p:grpSpPr>
              <a:xfrm>
                <a:off x="6400800" y="3962400"/>
                <a:ext cx="1676400" cy="2057400"/>
                <a:chOff x="1371600" y="3962400"/>
                <a:chExt cx="1676400" cy="2057400"/>
              </a:xfrm>
            </p:grpSpPr>
            <p:sp>
              <p:nvSpPr>
                <p:cNvPr id="26" name="Right Arrow Callout 105">
                  <a:extLst>
                    <a:ext uri="{FF2B5EF4-FFF2-40B4-BE49-F238E27FC236}">
                      <a16:creationId xmlns:a16="http://schemas.microsoft.com/office/drawing/2014/main" id="{BE2D4BBA-3B60-D724-83C4-FB4DC847D57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Quad Arrow 106">
                  <a:extLst>
                    <a:ext uri="{FF2B5EF4-FFF2-40B4-BE49-F238E27FC236}">
                      <a16:creationId xmlns:a16="http://schemas.microsoft.com/office/drawing/2014/main" id="{2422D092-746E-6D9C-DFF1-6C024732CCB5}"/>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42DF51E2-1BC7-2091-EF7D-45AF6061A31A}"/>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28B078AB-FEBB-DD7B-5463-C93692192B1B}"/>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53493C-10B3-C2C3-5D88-6F3ED73EA3AF}"/>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7">
            <a:extLst>
              <a:ext uri="{FF2B5EF4-FFF2-40B4-BE49-F238E27FC236}">
                <a16:creationId xmlns:a16="http://schemas.microsoft.com/office/drawing/2014/main" id="{8A6D7B96-203E-321C-C1EA-9D1466FCF738}"/>
              </a:ext>
            </a:extLst>
          </p:cNvPr>
          <p:cNvGrpSpPr/>
          <p:nvPr/>
        </p:nvGrpSpPr>
        <p:grpSpPr>
          <a:xfrm>
            <a:off x="1612855" y="3616707"/>
            <a:ext cx="1215573" cy="2357796"/>
            <a:chOff x="2719987" y="421811"/>
            <a:chExt cx="2264752" cy="4392845"/>
          </a:xfrm>
        </p:grpSpPr>
        <p:sp>
          <p:nvSpPr>
            <p:cNvPr id="22528" name="Cloud 22527">
              <a:extLst>
                <a:ext uri="{FF2B5EF4-FFF2-40B4-BE49-F238E27FC236}">
                  <a16:creationId xmlns:a16="http://schemas.microsoft.com/office/drawing/2014/main" id="{13569BAF-8297-5262-2F3A-A5F0866EDC2A}"/>
                </a:ext>
              </a:extLst>
            </p:cNvPr>
            <p:cNvSpPr/>
            <p:nvPr/>
          </p:nvSpPr>
          <p:spPr>
            <a:xfrm rot="10542275">
              <a:off x="3053605" y="454278"/>
              <a:ext cx="1524000" cy="2288711"/>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29" name="Oval 22528">
              <a:extLst>
                <a:ext uri="{FF2B5EF4-FFF2-40B4-BE49-F238E27FC236}">
                  <a16:creationId xmlns:a16="http://schemas.microsoft.com/office/drawing/2014/main" id="{11E41892-1119-D438-240F-9449EB3174EA}"/>
                </a:ext>
              </a:extLst>
            </p:cNvPr>
            <p:cNvSpPr/>
            <p:nvPr/>
          </p:nvSpPr>
          <p:spPr>
            <a:xfrm>
              <a:off x="4343400" y="2971800"/>
              <a:ext cx="4572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Oval 22530">
              <a:extLst>
                <a:ext uri="{FF2B5EF4-FFF2-40B4-BE49-F238E27FC236}">
                  <a16:creationId xmlns:a16="http://schemas.microsoft.com/office/drawing/2014/main" id="{F78E1E46-C88E-FC4F-33E1-91B18CC7FBC7}"/>
                </a:ext>
              </a:extLst>
            </p:cNvPr>
            <p:cNvSpPr/>
            <p:nvPr/>
          </p:nvSpPr>
          <p:spPr>
            <a:xfrm>
              <a:off x="2819400" y="2971800"/>
              <a:ext cx="4572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32" name="Group 153">
              <a:extLst>
                <a:ext uri="{FF2B5EF4-FFF2-40B4-BE49-F238E27FC236}">
                  <a16:creationId xmlns:a16="http://schemas.microsoft.com/office/drawing/2014/main" id="{23F3681A-79AD-1D5A-9477-BE879BE176A3}"/>
                </a:ext>
              </a:extLst>
            </p:cNvPr>
            <p:cNvGrpSpPr/>
            <p:nvPr/>
          </p:nvGrpSpPr>
          <p:grpSpPr>
            <a:xfrm rot="18842096">
              <a:off x="3859936" y="4174691"/>
              <a:ext cx="643101" cy="623656"/>
              <a:chOff x="5637778" y="3063924"/>
              <a:chExt cx="905678" cy="914400"/>
            </a:xfrm>
          </p:grpSpPr>
          <p:sp>
            <p:nvSpPr>
              <p:cNvPr id="22622" name="Oval 154">
                <a:extLst>
                  <a:ext uri="{FF2B5EF4-FFF2-40B4-BE49-F238E27FC236}">
                    <a16:creationId xmlns:a16="http://schemas.microsoft.com/office/drawing/2014/main" id="{A48587BA-7D28-0E4C-2EC3-BD83F8FAB87B}"/>
                  </a:ext>
                </a:extLst>
              </p:cNvPr>
              <p:cNvSpPr/>
              <p:nvPr/>
            </p:nvSpPr>
            <p:spPr>
              <a:xfrm rot="1937868">
                <a:off x="5759733" y="3063924"/>
                <a:ext cx="609600" cy="914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23" name="Oval 155">
                <a:extLst>
                  <a:ext uri="{FF2B5EF4-FFF2-40B4-BE49-F238E27FC236}">
                    <a16:creationId xmlns:a16="http://schemas.microsoft.com/office/drawing/2014/main" id="{82DD21A3-1151-03F4-9CA5-28F26023972B}"/>
                  </a:ext>
                </a:extLst>
              </p:cNvPr>
              <p:cNvSpPr/>
              <p:nvPr/>
            </p:nvSpPr>
            <p:spPr>
              <a:xfrm rot="1937868">
                <a:off x="5637778" y="3463788"/>
                <a:ext cx="649478" cy="469462"/>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24" name="Group 75">
                <a:extLst>
                  <a:ext uri="{FF2B5EF4-FFF2-40B4-BE49-F238E27FC236}">
                    <a16:creationId xmlns:a16="http://schemas.microsoft.com/office/drawing/2014/main" id="{FD04FC6F-7026-95FE-3FA5-12E55E35CC57}"/>
                  </a:ext>
                </a:extLst>
              </p:cNvPr>
              <p:cNvGrpSpPr/>
              <p:nvPr/>
            </p:nvGrpSpPr>
            <p:grpSpPr>
              <a:xfrm rot="17830732">
                <a:off x="5912676" y="2972718"/>
                <a:ext cx="501400" cy="760161"/>
                <a:chOff x="5715000" y="1334125"/>
                <a:chExt cx="1404079" cy="4399613"/>
              </a:xfrm>
            </p:grpSpPr>
            <p:grpSp>
              <p:nvGrpSpPr>
                <p:cNvPr id="22625" name="Group 11">
                  <a:extLst>
                    <a:ext uri="{FF2B5EF4-FFF2-40B4-BE49-F238E27FC236}">
                      <a16:creationId xmlns:a16="http://schemas.microsoft.com/office/drawing/2014/main" id="{F378FBED-8B59-8058-68B2-940D00DFB098}"/>
                    </a:ext>
                  </a:extLst>
                </p:cNvPr>
                <p:cNvGrpSpPr/>
                <p:nvPr/>
              </p:nvGrpSpPr>
              <p:grpSpPr>
                <a:xfrm>
                  <a:off x="5715000" y="1447800"/>
                  <a:ext cx="1371600" cy="1765092"/>
                  <a:chOff x="5715000" y="1447800"/>
                  <a:chExt cx="1371600" cy="1765092"/>
                </a:xfrm>
              </p:grpSpPr>
              <p:sp>
                <p:nvSpPr>
                  <p:cNvPr id="22637" name="Multiply 4">
                    <a:extLst>
                      <a:ext uri="{FF2B5EF4-FFF2-40B4-BE49-F238E27FC236}">
                        <a16:creationId xmlns:a16="http://schemas.microsoft.com/office/drawing/2014/main" id="{C711211F-8325-2B9A-3994-C91EF98BE93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38" name="Group 7">
                    <a:extLst>
                      <a:ext uri="{FF2B5EF4-FFF2-40B4-BE49-F238E27FC236}">
                        <a16:creationId xmlns:a16="http://schemas.microsoft.com/office/drawing/2014/main" id="{786DBD12-BA69-EDBA-0708-4186104714DF}"/>
                      </a:ext>
                    </a:extLst>
                  </p:cNvPr>
                  <p:cNvGrpSpPr/>
                  <p:nvPr/>
                </p:nvGrpSpPr>
                <p:grpSpPr>
                  <a:xfrm>
                    <a:off x="6172200" y="1981200"/>
                    <a:ext cx="458449" cy="1231692"/>
                    <a:chOff x="6172200" y="1981200"/>
                    <a:chExt cx="458449" cy="1231692"/>
                  </a:xfrm>
                </p:grpSpPr>
                <p:sp>
                  <p:nvSpPr>
                    <p:cNvPr id="22639" name="Diamond 22638">
                      <a:extLst>
                        <a:ext uri="{FF2B5EF4-FFF2-40B4-BE49-F238E27FC236}">
                          <a16:creationId xmlns:a16="http://schemas.microsoft.com/office/drawing/2014/main" id="{BF25DBD2-7A98-1BED-4496-58B69F3A51EC}"/>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40" name="Diamond 22639">
                      <a:extLst>
                        <a:ext uri="{FF2B5EF4-FFF2-40B4-BE49-F238E27FC236}">
                          <a16:creationId xmlns:a16="http://schemas.microsoft.com/office/drawing/2014/main" id="{E9D4585C-BA87-CDA5-9E8B-1AE6CD0648F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26" name="Group 12">
                  <a:extLst>
                    <a:ext uri="{FF2B5EF4-FFF2-40B4-BE49-F238E27FC236}">
                      <a16:creationId xmlns:a16="http://schemas.microsoft.com/office/drawing/2014/main" id="{5171A7AE-C39C-8C12-4AA2-4EFB02931076}"/>
                    </a:ext>
                  </a:extLst>
                </p:cNvPr>
                <p:cNvGrpSpPr/>
                <p:nvPr/>
              </p:nvGrpSpPr>
              <p:grpSpPr>
                <a:xfrm>
                  <a:off x="5732489" y="2714469"/>
                  <a:ext cx="1371600" cy="1765092"/>
                  <a:chOff x="5715000" y="1447800"/>
                  <a:chExt cx="1371600" cy="1765092"/>
                </a:xfrm>
              </p:grpSpPr>
              <p:sp>
                <p:nvSpPr>
                  <p:cNvPr id="22633" name="Multiply 165">
                    <a:extLst>
                      <a:ext uri="{FF2B5EF4-FFF2-40B4-BE49-F238E27FC236}">
                        <a16:creationId xmlns:a16="http://schemas.microsoft.com/office/drawing/2014/main" id="{6529204A-F8A3-AC68-CFE5-EDE55B1CF86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34" name="Group 7">
                    <a:extLst>
                      <a:ext uri="{FF2B5EF4-FFF2-40B4-BE49-F238E27FC236}">
                        <a16:creationId xmlns:a16="http://schemas.microsoft.com/office/drawing/2014/main" id="{C832A275-2279-23F5-7D82-5652E7307D27}"/>
                      </a:ext>
                    </a:extLst>
                  </p:cNvPr>
                  <p:cNvGrpSpPr/>
                  <p:nvPr/>
                </p:nvGrpSpPr>
                <p:grpSpPr>
                  <a:xfrm>
                    <a:off x="6172200" y="1981200"/>
                    <a:ext cx="458449" cy="1231692"/>
                    <a:chOff x="6172200" y="1981200"/>
                    <a:chExt cx="458449" cy="1231692"/>
                  </a:xfrm>
                </p:grpSpPr>
                <p:sp>
                  <p:nvSpPr>
                    <p:cNvPr id="22635" name="Diamond 22634">
                      <a:extLst>
                        <a:ext uri="{FF2B5EF4-FFF2-40B4-BE49-F238E27FC236}">
                          <a16:creationId xmlns:a16="http://schemas.microsoft.com/office/drawing/2014/main" id="{E95619BB-32E7-3381-6316-EE6450577B8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6" name="Diamond 22635">
                      <a:extLst>
                        <a:ext uri="{FF2B5EF4-FFF2-40B4-BE49-F238E27FC236}">
                          <a16:creationId xmlns:a16="http://schemas.microsoft.com/office/drawing/2014/main" id="{C9D28BC6-2621-66E2-2BEA-9D4576FC4FE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27" name="Group 17">
                  <a:extLst>
                    <a:ext uri="{FF2B5EF4-FFF2-40B4-BE49-F238E27FC236}">
                      <a16:creationId xmlns:a16="http://schemas.microsoft.com/office/drawing/2014/main" id="{828F4AEF-34A8-F7B3-8EFB-0E660187E96F}"/>
                    </a:ext>
                  </a:extLst>
                </p:cNvPr>
                <p:cNvGrpSpPr/>
                <p:nvPr/>
              </p:nvGrpSpPr>
              <p:grpSpPr>
                <a:xfrm>
                  <a:off x="5747479" y="3968646"/>
                  <a:ext cx="1371600" cy="1765092"/>
                  <a:chOff x="5715000" y="1447800"/>
                  <a:chExt cx="1371600" cy="1765092"/>
                </a:xfrm>
              </p:grpSpPr>
              <p:sp>
                <p:nvSpPr>
                  <p:cNvPr id="22629" name="Multiply 161">
                    <a:extLst>
                      <a:ext uri="{FF2B5EF4-FFF2-40B4-BE49-F238E27FC236}">
                        <a16:creationId xmlns:a16="http://schemas.microsoft.com/office/drawing/2014/main" id="{7EECDB52-BDD0-263A-7F47-5461DB012EA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30" name="Group 30">
                    <a:extLst>
                      <a:ext uri="{FF2B5EF4-FFF2-40B4-BE49-F238E27FC236}">
                        <a16:creationId xmlns:a16="http://schemas.microsoft.com/office/drawing/2014/main" id="{7DE5FF18-6065-AE5E-3774-70EABD8AD51F}"/>
                      </a:ext>
                    </a:extLst>
                  </p:cNvPr>
                  <p:cNvGrpSpPr/>
                  <p:nvPr/>
                </p:nvGrpSpPr>
                <p:grpSpPr>
                  <a:xfrm>
                    <a:off x="6172200" y="1981200"/>
                    <a:ext cx="458449" cy="1231692"/>
                    <a:chOff x="6172200" y="1981200"/>
                    <a:chExt cx="458449" cy="1231692"/>
                  </a:xfrm>
                </p:grpSpPr>
                <p:sp>
                  <p:nvSpPr>
                    <p:cNvPr id="22631" name="Diamond 22630">
                      <a:extLst>
                        <a:ext uri="{FF2B5EF4-FFF2-40B4-BE49-F238E27FC236}">
                          <a16:creationId xmlns:a16="http://schemas.microsoft.com/office/drawing/2014/main" id="{7F3A44CD-DF79-C391-030E-71A418C0A8F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32" name="Diamond 22631">
                      <a:extLst>
                        <a:ext uri="{FF2B5EF4-FFF2-40B4-BE49-F238E27FC236}">
                          <a16:creationId xmlns:a16="http://schemas.microsoft.com/office/drawing/2014/main" id="{63371BA1-A742-FA45-48CD-089226649C6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628" name="Diamond 160">
                  <a:extLst>
                    <a:ext uri="{FF2B5EF4-FFF2-40B4-BE49-F238E27FC236}">
                      <a16:creationId xmlns:a16="http://schemas.microsoft.com/office/drawing/2014/main" id="{96CCCB38-F9AC-1B1B-98B6-82098CB279F6}"/>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33" name="Group 152">
              <a:extLst>
                <a:ext uri="{FF2B5EF4-FFF2-40B4-BE49-F238E27FC236}">
                  <a16:creationId xmlns:a16="http://schemas.microsoft.com/office/drawing/2014/main" id="{2BF93E97-138C-AC44-9C10-C1F3E6DF8DE0}"/>
                </a:ext>
              </a:extLst>
            </p:cNvPr>
            <p:cNvGrpSpPr/>
            <p:nvPr/>
          </p:nvGrpSpPr>
          <p:grpSpPr>
            <a:xfrm>
              <a:off x="3276600" y="4191000"/>
              <a:ext cx="643101" cy="623656"/>
              <a:chOff x="5637778" y="3063924"/>
              <a:chExt cx="905678" cy="914400"/>
            </a:xfrm>
          </p:grpSpPr>
          <p:sp>
            <p:nvSpPr>
              <p:cNvPr id="22603" name="Oval 22602">
                <a:extLst>
                  <a:ext uri="{FF2B5EF4-FFF2-40B4-BE49-F238E27FC236}">
                    <a16:creationId xmlns:a16="http://schemas.microsoft.com/office/drawing/2014/main" id="{846674BC-7286-1D7B-FC76-8F2BC38EE6E0}"/>
                  </a:ext>
                </a:extLst>
              </p:cNvPr>
              <p:cNvSpPr/>
              <p:nvPr/>
            </p:nvSpPr>
            <p:spPr>
              <a:xfrm rot="1937868">
                <a:off x="5759733" y="3063924"/>
                <a:ext cx="609600" cy="914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04" name="Oval 22603">
                <a:extLst>
                  <a:ext uri="{FF2B5EF4-FFF2-40B4-BE49-F238E27FC236}">
                    <a16:creationId xmlns:a16="http://schemas.microsoft.com/office/drawing/2014/main" id="{3EE40E7A-549D-151D-53EA-799975F4B106}"/>
                  </a:ext>
                </a:extLst>
              </p:cNvPr>
              <p:cNvSpPr/>
              <p:nvPr/>
            </p:nvSpPr>
            <p:spPr>
              <a:xfrm rot="1937868">
                <a:off x="5637778" y="3463788"/>
                <a:ext cx="649478" cy="469462"/>
              </a:xfrm>
              <a:prstGeom prst="ellipse">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05" name="Group 75">
                <a:extLst>
                  <a:ext uri="{FF2B5EF4-FFF2-40B4-BE49-F238E27FC236}">
                    <a16:creationId xmlns:a16="http://schemas.microsoft.com/office/drawing/2014/main" id="{1C0357D1-05E9-D54E-3921-6E50E76C5EF7}"/>
                  </a:ext>
                </a:extLst>
              </p:cNvPr>
              <p:cNvGrpSpPr/>
              <p:nvPr/>
            </p:nvGrpSpPr>
            <p:grpSpPr>
              <a:xfrm rot="17830732">
                <a:off x="5912676" y="2972718"/>
                <a:ext cx="501400" cy="760161"/>
                <a:chOff x="5715000" y="1334125"/>
                <a:chExt cx="1404079" cy="4399613"/>
              </a:xfrm>
            </p:grpSpPr>
            <p:grpSp>
              <p:nvGrpSpPr>
                <p:cNvPr id="22606" name="Group 11">
                  <a:extLst>
                    <a:ext uri="{FF2B5EF4-FFF2-40B4-BE49-F238E27FC236}">
                      <a16:creationId xmlns:a16="http://schemas.microsoft.com/office/drawing/2014/main" id="{7A7E5E10-DED5-6CA4-80D0-D70831FA2DA8}"/>
                    </a:ext>
                  </a:extLst>
                </p:cNvPr>
                <p:cNvGrpSpPr/>
                <p:nvPr/>
              </p:nvGrpSpPr>
              <p:grpSpPr>
                <a:xfrm>
                  <a:off x="5715000" y="1447800"/>
                  <a:ext cx="1371600" cy="1765092"/>
                  <a:chOff x="5715000" y="1447800"/>
                  <a:chExt cx="1371600" cy="1765092"/>
                </a:xfrm>
              </p:grpSpPr>
              <p:sp>
                <p:nvSpPr>
                  <p:cNvPr id="22618" name="Multiply 4">
                    <a:extLst>
                      <a:ext uri="{FF2B5EF4-FFF2-40B4-BE49-F238E27FC236}">
                        <a16:creationId xmlns:a16="http://schemas.microsoft.com/office/drawing/2014/main" id="{E879A4FB-45CA-F2B3-0727-78279D8E059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19" name="Group 7">
                    <a:extLst>
                      <a:ext uri="{FF2B5EF4-FFF2-40B4-BE49-F238E27FC236}">
                        <a16:creationId xmlns:a16="http://schemas.microsoft.com/office/drawing/2014/main" id="{AC0ACD85-5DCC-EF38-C5F5-03E619EF0E8F}"/>
                      </a:ext>
                    </a:extLst>
                  </p:cNvPr>
                  <p:cNvGrpSpPr/>
                  <p:nvPr/>
                </p:nvGrpSpPr>
                <p:grpSpPr>
                  <a:xfrm>
                    <a:off x="6172200" y="1981200"/>
                    <a:ext cx="458449" cy="1231692"/>
                    <a:chOff x="6172200" y="1981200"/>
                    <a:chExt cx="458449" cy="1231692"/>
                  </a:xfrm>
                </p:grpSpPr>
                <p:sp>
                  <p:nvSpPr>
                    <p:cNvPr id="22620" name="Diamond 90">
                      <a:extLst>
                        <a:ext uri="{FF2B5EF4-FFF2-40B4-BE49-F238E27FC236}">
                          <a16:creationId xmlns:a16="http://schemas.microsoft.com/office/drawing/2014/main" id="{FF15805A-FAC1-C9C5-14F3-4B22682BDBD4}"/>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21" name="Diamond 91">
                      <a:extLst>
                        <a:ext uri="{FF2B5EF4-FFF2-40B4-BE49-F238E27FC236}">
                          <a16:creationId xmlns:a16="http://schemas.microsoft.com/office/drawing/2014/main" id="{C892761D-8009-9C93-0E48-6E0F0CB7C65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07" name="Group 12">
                  <a:extLst>
                    <a:ext uri="{FF2B5EF4-FFF2-40B4-BE49-F238E27FC236}">
                      <a16:creationId xmlns:a16="http://schemas.microsoft.com/office/drawing/2014/main" id="{A63B4E43-4DDC-E665-C8FB-28DD651199AF}"/>
                    </a:ext>
                  </a:extLst>
                </p:cNvPr>
                <p:cNvGrpSpPr/>
                <p:nvPr/>
              </p:nvGrpSpPr>
              <p:grpSpPr>
                <a:xfrm>
                  <a:off x="5732489" y="2714469"/>
                  <a:ext cx="1371600" cy="1765092"/>
                  <a:chOff x="5715000" y="1447800"/>
                  <a:chExt cx="1371600" cy="1765092"/>
                </a:xfrm>
              </p:grpSpPr>
              <p:sp>
                <p:nvSpPr>
                  <p:cNvPr id="22614" name="Multiply 84">
                    <a:extLst>
                      <a:ext uri="{FF2B5EF4-FFF2-40B4-BE49-F238E27FC236}">
                        <a16:creationId xmlns:a16="http://schemas.microsoft.com/office/drawing/2014/main" id="{17650026-981C-DCAD-CC1F-DB5F09B4CF78}"/>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15" name="Group 7">
                    <a:extLst>
                      <a:ext uri="{FF2B5EF4-FFF2-40B4-BE49-F238E27FC236}">
                        <a16:creationId xmlns:a16="http://schemas.microsoft.com/office/drawing/2014/main" id="{8F0B2B67-59E2-1845-F353-8F3BC22F6531}"/>
                      </a:ext>
                    </a:extLst>
                  </p:cNvPr>
                  <p:cNvGrpSpPr/>
                  <p:nvPr/>
                </p:nvGrpSpPr>
                <p:grpSpPr>
                  <a:xfrm>
                    <a:off x="6172200" y="1981200"/>
                    <a:ext cx="458449" cy="1231692"/>
                    <a:chOff x="6172200" y="1981200"/>
                    <a:chExt cx="458449" cy="1231692"/>
                  </a:xfrm>
                </p:grpSpPr>
                <p:sp>
                  <p:nvSpPr>
                    <p:cNvPr id="22616" name="Diamond 86">
                      <a:extLst>
                        <a:ext uri="{FF2B5EF4-FFF2-40B4-BE49-F238E27FC236}">
                          <a16:creationId xmlns:a16="http://schemas.microsoft.com/office/drawing/2014/main" id="{A2F7E1A3-F8F5-C9EC-5BBE-27582A8E796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17" name="Diamond 87">
                      <a:extLst>
                        <a:ext uri="{FF2B5EF4-FFF2-40B4-BE49-F238E27FC236}">
                          <a16:creationId xmlns:a16="http://schemas.microsoft.com/office/drawing/2014/main" id="{5E3D50E7-22CB-8CBE-A13A-3AC30EFD9FF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08" name="Group 17">
                  <a:extLst>
                    <a:ext uri="{FF2B5EF4-FFF2-40B4-BE49-F238E27FC236}">
                      <a16:creationId xmlns:a16="http://schemas.microsoft.com/office/drawing/2014/main" id="{1BCAD95C-B9CD-F42B-C1F6-5775F3B866E7}"/>
                    </a:ext>
                  </a:extLst>
                </p:cNvPr>
                <p:cNvGrpSpPr/>
                <p:nvPr/>
              </p:nvGrpSpPr>
              <p:grpSpPr>
                <a:xfrm>
                  <a:off x="5747479" y="3968646"/>
                  <a:ext cx="1371600" cy="1765092"/>
                  <a:chOff x="5715000" y="1447800"/>
                  <a:chExt cx="1371600" cy="1765092"/>
                </a:xfrm>
              </p:grpSpPr>
              <p:sp>
                <p:nvSpPr>
                  <p:cNvPr id="22610" name="Multiply 80">
                    <a:extLst>
                      <a:ext uri="{FF2B5EF4-FFF2-40B4-BE49-F238E27FC236}">
                        <a16:creationId xmlns:a16="http://schemas.microsoft.com/office/drawing/2014/main" id="{126E3472-4205-F585-E131-3F008920169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11" name="Group 30">
                    <a:extLst>
                      <a:ext uri="{FF2B5EF4-FFF2-40B4-BE49-F238E27FC236}">
                        <a16:creationId xmlns:a16="http://schemas.microsoft.com/office/drawing/2014/main" id="{BDA7312B-D2DC-34CC-F382-0113198A0C28}"/>
                      </a:ext>
                    </a:extLst>
                  </p:cNvPr>
                  <p:cNvGrpSpPr/>
                  <p:nvPr/>
                </p:nvGrpSpPr>
                <p:grpSpPr>
                  <a:xfrm>
                    <a:off x="6172200" y="1981200"/>
                    <a:ext cx="458449" cy="1231692"/>
                    <a:chOff x="6172200" y="1981200"/>
                    <a:chExt cx="458449" cy="1231692"/>
                  </a:xfrm>
                </p:grpSpPr>
                <p:sp>
                  <p:nvSpPr>
                    <p:cNvPr id="22612" name="Diamond 82">
                      <a:extLst>
                        <a:ext uri="{FF2B5EF4-FFF2-40B4-BE49-F238E27FC236}">
                          <a16:creationId xmlns:a16="http://schemas.microsoft.com/office/drawing/2014/main" id="{74328CF2-7686-3A4F-5394-6CD8763BED2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13" name="Diamond 83">
                      <a:extLst>
                        <a:ext uri="{FF2B5EF4-FFF2-40B4-BE49-F238E27FC236}">
                          <a16:creationId xmlns:a16="http://schemas.microsoft.com/office/drawing/2014/main" id="{ED3E0F5C-4918-1ADE-CD70-6A2710A0472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609" name="Diamond 79">
                  <a:extLst>
                    <a:ext uri="{FF2B5EF4-FFF2-40B4-BE49-F238E27FC236}">
                      <a16:creationId xmlns:a16="http://schemas.microsoft.com/office/drawing/2014/main" id="{D8BC97FA-ACD5-0355-BCDA-824A27257B98}"/>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34" name="Trapezoid 22533">
              <a:extLst>
                <a:ext uri="{FF2B5EF4-FFF2-40B4-BE49-F238E27FC236}">
                  <a16:creationId xmlns:a16="http://schemas.microsoft.com/office/drawing/2014/main" id="{311D64D0-678C-CE65-5FC5-D2460E482011}"/>
                </a:ext>
              </a:extLst>
            </p:cNvPr>
            <p:cNvSpPr/>
            <p:nvPr/>
          </p:nvSpPr>
          <p:spPr>
            <a:xfrm>
              <a:off x="3124200" y="2133600"/>
              <a:ext cx="1447800" cy="2241030"/>
            </a:xfrm>
            <a:prstGeom prst="trapezoid">
              <a:avLst>
                <a:gd name="adj" fmla="val 28107"/>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35" name="Group 111">
              <a:extLst>
                <a:ext uri="{FF2B5EF4-FFF2-40B4-BE49-F238E27FC236}">
                  <a16:creationId xmlns:a16="http://schemas.microsoft.com/office/drawing/2014/main" id="{931DCADB-616E-729C-80E2-F6B9BA6252D3}"/>
                </a:ext>
              </a:extLst>
            </p:cNvPr>
            <p:cNvGrpSpPr/>
            <p:nvPr/>
          </p:nvGrpSpPr>
          <p:grpSpPr>
            <a:xfrm rot="897050">
              <a:off x="2719987" y="1716055"/>
              <a:ext cx="1219200" cy="1752181"/>
              <a:chOff x="5128127" y="2215744"/>
              <a:chExt cx="1219200" cy="1289455"/>
            </a:xfrm>
          </p:grpSpPr>
          <p:sp>
            <p:nvSpPr>
              <p:cNvPr id="377" name="Trapezoid 112">
                <a:extLst>
                  <a:ext uri="{FF2B5EF4-FFF2-40B4-BE49-F238E27FC236}">
                    <a16:creationId xmlns:a16="http://schemas.microsoft.com/office/drawing/2014/main" id="{3AD56581-4F67-5332-7D49-B25154187DA1}"/>
                  </a:ext>
                </a:extLst>
              </p:cNvPr>
              <p:cNvSpPr/>
              <p:nvPr/>
            </p:nvSpPr>
            <p:spPr>
              <a:xfrm>
                <a:off x="5128127" y="2215744"/>
                <a:ext cx="1219200" cy="1264169"/>
              </a:xfrm>
              <a:prstGeom prst="trapezoid">
                <a:avLst>
                  <a:gd name="adj" fmla="val 43214"/>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8" name="Group 93">
                <a:extLst>
                  <a:ext uri="{FF2B5EF4-FFF2-40B4-BE49-F238E27FC236}">
                    <a16:creationId xmlns:a16="http://schemas.microsoft.com/office/drawing/2014/main" id="{53EEFBD7-FAAD-9497-CDC8-A3505F6A8EC1}"/>
                  </a:ext>
                </a:extLst>
              </p:cNvPr>
              <p:cNvGrpSpPr/>
              <p:nvPr/>
            </p:nvGrpSpPr>
            <p:grpSpPr>
              <a:xfrm rot="16200000">
                <a:off x="5483903" y="2780675"/>
                <a:ext cx="467193" cy="981856"/>
                <a:chOff x="5715000" y="1334125"/>
                <a:chExt cx="1404079" cy="4399613"/>
              </a:xfrm>
            </p:grpSpPr>
            <p:grpSp>
              <p:nvGrpSpPr>
                <p:cNvPr id="379" name="Group 11">
                  <a:extLst>
                    <a:ext uri="{FF2B5EF4-FFF2-40B4-BE49-F238E27FC236}">
                      <a16:creationId xmlns:a16="http://schemas.microsoft.com/office/drawing/2014/main" id="{73D8D4ED-B3CF-9C33-40AC-FE2F1E6F0D63}"/>
                    </a:ext>
                  </a:extLst>
                </p:cNvPr>
                <p:cNvGrpSpPr/>
                <p:nvPr/>
              </p:nvGrpSpPr>
              <p:grpSpPr>
                <a:xfrm>
                  <a:off x="5715000" y="1447800"/>
                  <a:ext cx="1371600" cy="1765092"/>
                  <a:chOff x="5715000" y="1447800"/>
                  <a:chExt cx="1371600" cy="1765092"/>
                </a:xfrm>
              </p:grpSpPr>
              <p:sp>
                <p:nvSpPr>
                  <p:cNvPr id="22599" name="Multiply 4">
                    <a:extLst>
                      <a:ext uri="{FF2B5EF4-FFF2-40B4-BE49-F238E27FC236}">
                        <a16:creationId xmlns:a16="http://schemas.microsoft.com/office/drawing/2014/main" id="{3C871026-FD2F-DEF2-1670-011E5F7BE2A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00" name="Group 7">
                    <a:extLst>
                      <a:ext uri="{FF2B5EF4-FFF2-40B4-BE49-F238E27FC236}">
                        <a16:creationId xmlns:a16="http://schemas.microsoft.com/office/drawing/2014/main" id="{7523383E-2CE2-AF08-1E91-B1F25ED3881A}"/>
                      </a:ext>
                    </a:extLst>
                  </p:cNvPr>
                  <p:cNvGrpSpPr/>
                  <p:nvPr/>
                </p:nvGrpSpPr>
                <p:grpSpPr>
                  <a:xfrm>
                    <a:off x="6172200" y="1981200"/>
                    <a:ext cx="458449" cy="1231692"/>
                    <a:chOff x="6172200" y="1981200"/>
                    <a:chExt cx="458449" cy="1231692"/>
                  </a:xfrm>
                </p:grpSpPr>
                <p:sp>
                  <p:nvSpPr>
                    <p:cNvPr id="22601" name="Diamond 22600">
                      <a:extLst>
                        <a:ext uri="{FF2B5EF4-FFF2-40B4-BE49-F238E27FC236}">
                          <a16:creationId xmlns:a16="http://schemas.microsoft.com/office/drawing/2014/main" id="{8C257A6D-543F-2613-4D61-75213399992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02" name="Diamond 22601">
                      <a:extLst>
                        <a:ext uri="{FF2B5EF4-FFF2-40B4-BE49-F238E27FC236}">
                          <a16:creationId xmlns:a16="http://schemas.microsoft.com/office/drawing/2014/main" id="{CB1673EB-8EB2-221C-7009-BF88B42F993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12">
                  <a:extLst>
                    <a:ext uri="{FF2B5EF4-FFF2-40B4-BE49-F238E27FC236}">
                      <a16:creationId xmlns:a16="http://schemas.microsoft.com/office/drawing/2014/main" id="{6F0D9B71-FD1D-45D4-B33B-41FC9DF1FA74}"/>
                    </a:ext>
                  </a:extLst>
                </p:cNvPr>
                <p:cNvGrpSpPr/>
                <p:nvPr/>
              </p:nvGrpSpPr>
              <p:grpSpPr>
                <a:xfrm>
                  <a:off x="5732489" y="2714469"/>
                  <a:ext cx="1371600" cy="1765092"/>
                  <a:chOff x="5715000" y="1447800"/>
                  <a:chExt cx="1371600" cy="1765092"/>
                </a:xfrm>
              </p:grpSpPr>
              <p:sp>
                <p:nvSpPr>
                  <p:cNvPr id="22595" name="Multiply 122">
                    <a:extLst>
                      <a:ext uri="{FF2B5EF4-FFF2-40B4-BE49-F238E27FC236}">
                        <a16:creationId xmlns:a16="http://schemas.microsoft.com/office/drawing/2014/main" id="{E5614E47-BA9E-FF3F-7B24-12E4001EB21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96" name="Group 7">
                    <a:extLst>
                      <a:ext uri="{FF2B5EF4-FFF2-40B4-BE49-F238E27FC236}">
                        <a16:creationId xmlns:a16="http://schemas.microsoft.com/office/drawing/2014/main" id="{349F0218-E644-62D1-906E-EB659E369BE8}"/>
                      </a:ext>
                    </a:extLst>
                  </p:cNvPr>
                  <p:cNvGrpSpPr/>
                  <p:nvPr/>
                </p:nvGrpSpPr>
                <p:grpSpPr>
                  <a:xfrm>
                    <a:off x="6172200" y="1981200"/>
                    <a:ext cx="458449" cy="1231692"/>
                    <a:chOff x="6172200" y="1981200"/>
                    <a:chExt cx="458449" cy="1231692"/>
                  </a:xfrm>
                </p:grpSpPr>
                <p:sp>
                  <p:nvSpPr>
                    <p:cNvPr id="22597" name="Diamond 124">
                      <a:extLst>
                        <a:ext uri="{FF2B5EF4-FFF2-40B4-BE49-F238E27FC236}">
                          <a16:creationId xmlns:a16="http://schemas.microsoft.com/office/drawing/2014/main" id="{EFD4407B-01BD-3338-CE4E-E798F0143C0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98" name="Diamond 22597">
                      <a:extLst>
                        <a:ext uri="{FF2B5EF4-FFF2-40B4-BE49-F238E27FC236}">
                          <a16:creationId xmlns:a16="http://schemas.microsoft.com/office/drawing/2014/main" id="{723CEF98-362E-FDBA-633A-5AB4FCF9C562}"/>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1" name="Group 17">
                  <a:extLst>
                    <a:ext uri="{FF2B5EF4-FFF2-40B4-BE49-F238E27FC236}">
                      <a16:creationId xmlns:a16="http://schemas.microsoft.com/office/drawing/2014/main" id="{E9B214C0-CFF0-C1F4-DD89-F763920E7903}"/>
                    </a:ext>
                  </a:extLst>
                </p:cNvPr>
                <p:cNvGrpSpPr/>
                <p:nvPr/>
              </p:nvGrpSpPr>
              <p:grpSpPr>
                <a:xfrm>
                  <a:off x="5747479" y="3968646"/>
                  <a:ext cx="1371600" cy="1765092"/>
                  <a:chOff x="5715000" y="1447800"/>
                  <a:chExt cx="1371600" cy="1765092"/>
                </a:xfrm>
              </p:grpSpPr>
              <p:sp>
                <p:nvSpPr>
                  <p:cNvPr id="383" name="Multiply 174">
                    <a:extLst>
                      <a:ext uri="{FF2B5EF4-FFF2-40B4-BE49-F238E27FC236}">
                        <a16:creationId xmlns:a16="http://schemas.microsoft.com/office/drawing/2014/main" id="{0A45A5DF-CB1B-F16E-3A4E-B95414C7D77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92" name="Group 30">
                    <a:extLst>
                      <a:ext uri="{FF2B5EF4-FFF2-40B4-BE49-F238E27FC236}">
                        <a16:creationId xmlns:a16="http://schemas.microsoft.com/office/drawing/2014/main" id="{46D9558F-AE9D-4372-74DF-22249EC0D2F2}"/>
                      </a:ext>
                    </a:extLst>
                  </p:cNvPr>
                  <p:cNvGrpSpPr/>
                  <p:nvPr/>
                </p:nvGrpSpPr>
                <p:grpSpPr>
                  <a:xfrm>
                    <a:off x="6172200" y="1981200"/>
                    <a:ext cx="458449" cy="1231692"/>
                    <a:chOff x="6172200" y="1981200"/>
                    <a:chExt cx="458449" cy="1231692"/>
                  </a:xfrm>
                </p:grpSpPr>
                <p:sp>
                  <p:nvSpPr>
                    <p:cNvPr id="22593" name="Diamond 22592">
                      <a:extLst>
                        <a:ext uri="{FF2B5EF4-FFF2-40B4-BE49-F238E27FC236}">
                          <a16:creationId xmlns:a16="http://schemas.microsoft.com/office/drawing/2014/main" id="{0174721B-1012-1CC9-BE85-83380C9FA463}"/>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94" name="Diamond 121">
                      <a:extLst>
                        <a:ext uri="{FF2B5EF4-FFF2-40B4-BE49-F238E27FC236}">
                          <a16:creationId xmlns:a16="http://schemas.microsoft.com/office/drawing/2014/main" id="{2B40F5E3-6EAC-7FE0-137D-04C933FE893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2" name="Diamond 117">
                  <a:extLst>
                    <a:ext uri="{FF2B5EF4-FFF2-40B4-BE49-F238E27FC236}">
                      <a16:creationId xmlns:a16="http://schemas.microsoft.com/office/drawing/2014/main" id="{85B15242-3E5F-E593-0A6A-83C0831507B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36" name="Trapezoid 22535">
              <a:extLst>
                <a:ext uri="{FF2B5EF4-FFF2-40B4-BE49-F238E27FC236}">
                  <a16:creationId xmlns:a16="http://schemas.microsoft.com/office/drawing/2014/main" id="{3C26C4E9-D4C2-24A4-4192-304FD161BE95}"/>
                </a:ext>
              </a:extLst>
            </p:cNvPr>
            <p:cNvSpPr/>
            <p:nvPr/>
          </p:nvSpPr>
          <p:spPr>
            <a:xfrm rot="20826686">
              <a:off x="3671472" y="1791860"/>
              <a:ext cx="1219200" cy="1628567"/>
            </a:xfrm>
            <a:prstGeom prst="trapezoid">
              <a:avLst>
                <a:gd name="adj" fmla="val 39333"/>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37" name="Group 93">
              <a:extLst>
                <a:ext uri="{FF2B5EF4-FFF2-40B4-BE49-F238E27FC236}">
                  <a16:creationId xmlns:a16="http://schemas.microsoft.com/office/drawing/2014/main" id="{0A8A25A8-9F7C-C93B-93CA-D9BFACCEEEC0}"/>
                </a:ext>
              </a:extLst>
            </p:cNvPr>
            <p:cNvGrpSpPr/>
            <p:nvPr/>
          </p:nvGrpSpPr>
          <p:grpSpPr>
            <a:xfrm rot="15426686">
              <a:off x="4136832" y="2583350"/>
              <a:ext cx="601862" cy="1093953"/>
              <a:chOff x="5715000" y="1334125"/>
              <a:chExt cx="1404079" cy="4399613"/>
            </a:xfrm>
          </p:grpSpPr>
          <p:grpSp>
            <p:nvGrpSpPr>
              <p:cNvPr id="264" name="Group 11">
                <a:extLst>
                  <a:ext uri="{FF2B5EF4-FFF2-40B4-BE49-F238E27FC236}">
                    <a16:creationId xmlns:a16="http://schemas.microsoft.com/office/drawing/2014/main" id="{7DE3FCEB-AF44-BA18-4D13-F3D06CB390CD}"/>
                  </a:ext>
                </a:extLst>
              </p:cNvPr>
              <p:cNvGrpSpPr/>
              <p:nvPr/>
            </p:nvGrpSpPr>
            <p:grpSpPr>
              <a:xfrm>
                <a:off x="5715000" y="1447800"/>
                <a:ext cx="1371600" cy="1765092"/>
                <a:chOff x="5715000" y="1447800"/>
                <a:chExt cx="1371600" cy="1765092"/>
              </a:xfrm>
            </p:grpSpPr>
            <p:sp>
              <p:nvSpPr>
                <p:cNvPr id="279" name="Multiply 4">
                  <a:extLst>
                    <a:ext uri="{FF2B5EF4-FFF2-40B4-BE49-F238E27FC236}">
                      <a16:creationId xmlns:a16="http://schemas.microsoft.com/office/drawing/2014/main" id="{AE016F39-91BB-8A95-4C4B-59FFA2DD00E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0" name="Group 7">
                  <a:extLst>
                    <a:ext uri="{FF2B5EF4-FFF2-40B4-BE49-F238E27FC236}">
                      <a16:creationId xmlns:a16="http://schemas.microsoft.com/office/drawing/2014/main" id="{8405C678-15B9-03AA-5525-2696C302DFE8}"/>
                    </a:ext>
                  </a:extLst>
                </p:cNvPr>
                <p:cNvGrpSpPr/>
                <p:nvPr/>
              </p:nvGrpSpPr>
              <p:grpSpPr>
                <a:xfrm>
                  <a:off x="6172200" y="1981200"/>
                  <a:ext cx="458449" cy="1231692"/>
                  <a:chOff x="6172200" y="1981200"/>
                  <a:chExt cx="458449" cy="1231692"/>
                </a:xfrm>
              </p:grpSpPr>
              <p:sp>
                <p:nvSpPr>
                  <p:cNvPr id="375" name="Diamond 374">
                    <a:extLst>
                      <a:ext uri="{FF2B5EF4-FFF2-40B4-BE49-F238E27FC236}">
                        <a16:creationId xmlns:a16="http://schemas.microsoft.com/office/drawing/2014/main" id="{0329E1FA-98B7-D582-3911-615420CB7B9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Diamond 375">
                    <a:extLst>
                      <a:ext uri="{FF2B5EF4-FFF2-40B4-BE49-F238E27FC236}">
                        <a16:creationId xmlns:a16="http://schemas.microsoft.com/office/drawing/2014/main" id="{FFD0DAE2-B45C-F485-0C21-17ED86ACDCE1}"/>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5" name="Group 12">
                <a:extLst>
                  <a:ext uri="{FF2B5EF4-FFF2-40B4-BE49-F238E27FC236}">
                    <a16:creationId xmlns:a16="http://schemas.microsoft.com/office/drawing/2014/main" id="{913CDD0A-B4B6-8E94-E4C1-B9160DEE1B15}"/>
                  </a:ext>
                </a:extLst>
              </p:cNvPr>
              <p:cNvGrpSpPr/>
              <p:nvPr/>
            </p:nvGrpSpPr>
            <p:grpSpPr>
              <a:xfrm>
                <a:off x="5732489" y="2714469"/>
                <a:ext cx="1371600" cy="1765092"/>
                <a:chOff x="5715000" y="1447800"/>
                <a:chExt cx="1371600" cy="1765092"/>
              </a:xfrm>
            </p:grpSpPr>
            <p:sp>
              <p:nvSpPr>
                <p:cNvPr id="275" name="Multiply 160">
                  <a:extLst>
                    <a:ext uri="{FF2B5EF4-FFF2-40B4-BE49-F238E27FC236}">
                      <a16:creationId xmlns:a16="http://schemas.microsoft.com/office/drawing/2014/main" id="{0F10AA64-6185-AA99-BF3C-E40F422DC33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6" name="Group 7">
                  <a:extLst>
                    <a:ext uri="{FF2B5EF4-FFF2-40B4-BE49-F238E27FC236}">
                      <a16:creationId xmlns:a16="http://schemas.microsoft.com/office/drawing/2014/main" id="{51E88AF6-6D5F-FE6B-D6E0-EFFB4637BA88}"/>
                    </a:ext>
                  </a:extLst>
                </p:cNvPr>
                <p:cNvGrpSpPr/>
                <p:nvPr/>
              </p:nvGrpSpPr>
              <p:grpSpPr>
                <a:xfrm>
                  <a:off x="6172200" y="1981200"/>
                  <a:ext cx="458449" cy="1231692"/>
                  <a:chOff x="6172200" y="1981200"/>
                  <a:chExt cx="458449" cy="1231692"/>
                </a:xfrm>
              </p:grpSpPr>
              <p:sp>
                <p:nvSpPr>
                  <p:cNvPr id="277" name="Diamond 276">
                    <a:extLst>
                      <a:ext uri="{FF2B5EF4-FFF2-40B4-BE49-F238E27FC236}">
                        <a16:creationId xmlns:a16="http://schemas.microsoft.com/office/drawing/2014/main" id="{0BC05265-25B8-CB0C-89E3-D254BEBCB68F}"/>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Diamond 277">
                    <a:extLst>
                      <a:ext uri="{FF2B5EF4-FFF2-40B4-BE49-F238E27FC236}">
                        <a16:creationId xmlns:a16="http://schemas.microsoft.com/office/drawing/2014/main" id="{1E426920-64A4-38E5-7E7A-010FAE2E313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6" name="Group 17">
                <a:extLst>
                  <a:ext uri="{FF2B5EF4-FFF2-40B4-BE49-F238E27FC236}">
                    <a16:creationId xmlns:a16="http://schemas.microsoft.com/office/drawing/2014/main" id="{CC8620F3-7B00-A475-87C5-962570B05638}"/>
                  </a:ext>
                </a:extLst>
              </p:cNvPr>
              <p:cNvGrpSpPr/>
              <p:nvPr/>
            </p:nvGrpSpPr>
            <p:grpSpPr>
              <a:xfrm>
                <a:off x="5747479" y="3968646"/>
                <a:ext cx="1371600" cy="1765092"/>
                <a:chOff x="5715000" y="1447800"/>
                <a:chExt cx="1371600" cy="1765092"/>
              </a:xfrm>
            </p:grpSpPr>
            <p:sp>
              <p:nvSpPr>
                <p:cNvPr id="269" name="Multiply 156">
                  <a:extLst>
                    <a:ext uri="{FF2B5EF4-FFF2-40B4-BE49-F238E27FC236}">
                      <a16:creationId xmlns:a16="http://schemas.microsoft.com/office/drawing/2014/main" id="{8506D03B-6878-5AFD-8650-F6CF3B46D73D}"/>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30">
                  <a:extLst>
                    <a:ext uri="{FF2B5EF4-FFF2-40B4-BE49-F238E27FC236}">
                      <a16:creationId xmlns:a16="http://schemas.microsoft.com/office/drawing/2014/main" id="{5C4E4663-A2C4-0A62-F1C2-292987A5153D}"/>
                    </a:ext>
                  </a:extLst>
                </p:cNvPr>
                <p:cNvGrpSpPr/>
                <p:nvPr/>
              </p:nvGrpSpPr>
              <p:grpSpPr>
                <a:xfrm>
                  <a:off x="6172200" y="1981200"/>
                  <a:ext cx="458449" cy="1231692"/>
                  <a:chOff x="6172200" y="1981200"/>
                  <a:chExt cx="458449" cy="1231692"/>
                </a:xfrm>
              </p:grpSpPr>
              <p:sp>
                <p:nvSpPr>
                  <p:cNvPr id="271" name="Diamond 270">
                    <a:extLst>
                      <a:ext uri="{FF2B5EF4-FFF2-40B4-BE49-F238E27FC236}">
                        <a16:creationId xmlns:a16="http://schemas.microsoft.com/office/drawing/2014/main" id="{589EB8F9-0E45-A706-24A8-DB09ECD9528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a:extLst>
                      <a:ext uri="{FF2B5EF4-FFF2-40B4-BE49-F238E27FC236}">
                        <a16:creationId xmlns:a16="http://schemas.microsoft.com/office/drawing/2014/main" id="{37DE3FA6-69BA-E2BD-655E-4D24DFDA0B0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7" name="Diamond 266">
                <a:extLst>
                  <a:ext uri="{FF2B5EF4-FFF2-40B4-BE49-F238E27FC236}">
                    <a16:creationId xmlns:a16="http://schemas.microsoft.com/office/drawing/2014/main" id="{F0B21115-C2EF-71CA-ED61-D8965FB00590}"/>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38" name="Trapezoid 22537">
              <a:extLst>
                <a:ext uri="{FF2B5EF4-FFF2-40B4-BE49-F238E27FC236}">
                  <a16:creationId xmlns:a16="http://schemas.microsoft.com/office/drawing/2014/main" id="{B4F903CE-9EF9-6F3A-4321-2D2342832F3E}"/>
                </a:ext>
              </a:extLst>
            </p:cNvPr>
            <p:cNvSpPr/>
            <p:nvPr/>
          </p:nvSpPr>
          <p:spPr>
            <a:xfrm>
              <a:off x="3150432" y="1828800"/>
              <a:ext cx="1371600" cy="2241030"/>
            </a:xfrm>
            <a:prstGeom prst="trapezoid">
              <a:avLst>
                <a:gd name="adj" fmla="val 25001"/>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9" name="Trapezoid 22538">
              <a:extLst>
                <a:ext uri="{FF2B5EF4-FFF2-40B4-BE49-F238E27FC236}">
                  <a16:creationId xmlns:a16="http://schemas.microsoft.com/office/drawing/2014/main" id="{D79AC912-7811-AEBB-424E-0029D096F241}"/>
                </a:ext>
              </a:extLst>
            </p:cNvPr>
            <p:cNvSpPr/>
            <p:nvPr/>
          </p:nvSpPr>
          <p:spPr>
            <a:xfrm rot="10800000">
              <a:off x="3666343" y="1863777"/>
              <a:ext cx="289810" cy="262328"/>
            </a:xfrm>
            <a:prstGeom prst="trapezoid">
              <a:avLst>
                <a:gd name="adj"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40" name="Group 23">
              <a:extLst>
                <a:ext uri="{FF2B5EF4-FFF2-40B4-BE49-F238E27FC236}">
                  <a16:creationId xmlns:a16="http://schemas.microsoft.com/office/drawing/2014/main" id="{DE856F13-A8DA-722D-62B2-B249D56313F2}"/>
                </a:ext>
              </a:extLst>
            </p:cNvPr>
            <p:cNvGrpSpPr/>
            <p:nvPr/>
          </p:nvGrpSpPr>
          <p:grpSpPr>
            <a:xfrm>
              <a:off x="3429000" y="1828800"/>
              <a:ext cx="244840" cy="640830"/>
              <a:chOff x="5715000" y="1334125"/>
              <a:chExt cx="1404079" cy="4399613"/>
            </a:xfrm>
          </p:grpSpPr>
          <p:grpSp>
            <p:nvGrpSpPr>
              <p:cNvPr id="247" name="Group 11">
                <a:extLst>
                  <a:ext uri="{FF2B5EF4-FFF2-40B4-BE49-F238E27FC236}">
                    <a16:creationId xmlns:a16="http://schemas.microsoft.com/office/drawing/2014/main" id="{AB940C0F-D672-AE78-415C-9B7093D5D72B}"/>
                  </a:ext>
                </a:extLst>
              </p:cNvPr>
              <p:cNvGrpSpPr/>
              <p:nvPr/>
            </p:nvGrpSpPr>
            <p:grpSpPr>
              <a:xfrm>
                <a:off x="5715000" y="1447800"/>
                <a:ext cx="1371600" cy="1765092"/>
                <a:chOff x="5715000" y="1447800"/>
                <a:chExt cx="1371600" cy="1765092"/>
              </a:xfrm>
            </p:grpSpPr>
            <p:sp>
              <p:nvSpPr>
                <p:cNvPr id="259" name="Multiply 4">
                  <a:extLst>
                    <a:ext uri="{FF2B5EF4-FFF2-40B4-BE49-F238E27FC236}">
                      <a16:creationId xmlns:a16="http://schemas.microsoft.com/office/drawing/2014/main" id="{B5422E62-BE13-B17B-DA9D-BB9D9CCE783E}"/>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Group 7">
                  <a:extLst>
                    <a:ext uri="{FF2B5EF4-FFF2-40B4-BE49-F238E27FC236}">
                      <a16:creationId xmlns:a16="http://schemas.microsoft.com/office/drawing/2014/main" id="{9E82192C-B976-961D-AC59-E88CDB8E0032}"/>
                    </a:ext>
                  </a:extLst>
                </p:cNvPr>
                <p:cNvGrpSpPr/>
                <p:nvPr/>
              </p:nvGrpSpPr>
              <p:grpSpPr>
                <a:xfrm>
                  <a:off x="6172200" y="1981200"/>
                  <a:ext cx="458449" cy="1231692"/>
                  <a:chOff x="6172200" y="1981200"/>
                  <a:chExt cx="458449" cy="1231692"/>
                </a:xfrm>
              </p:grpSpPr>
              <p:sp>
                <p:nvSpPr>
                  <p:cNvPr id="261" name="Diamond 5">
                    <a:extLst>
                      <a:ext uri="{FF2B5EF4-FFF2-40B4-BE49-F238E27FC236}">
                        <a16:creationId xmlns:a16="http://schemas.microsoft.com/office/drawing/2014/main" id="{708BBE49-E213-9EE8-6F0E-571C6D2E10F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6">
                    <a:extLst>
                      <a:ext uri="{FF2B5EF4-FFF2-40B4-BE49-F238E27FC236}">
                        <a16:creationId xmlns:a16="http://schemas.microsoft.com/office/drawing/2014/main" id="{A8B42C4E-0FAC-E0A9-6A4E-EECBA7B208E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8" name="Group 12">
                <a:extLst>
                  <a:ext uri="{FF2B5EF4-FFF2-40B4-BE49-F238E27FC236}">
                    <a16:creationId xmlns:a16="http://schemas.microsoft.com/office/drawing/2014/main" id="{6E972730-5353-DB51-BE38-C16E52E70E2C}"/>
                  </a:ext>
                </a:extLst>
              </p:cNvPr>
              <p:cNvGrpSpPr/>
              <p:nvPr/>
            </p:nvGrpSpPr>
            <p:grpSpPr>
              <a:xfrm>
                <a:off x="5732489" y="2714469"/>
                <a:ext cx="1371600" cy="1765092"/>
                <a:chOff x="5715000" y="1447800"/>
                <a:chExt cx="1371600" cy="1765092"/>
              </a:xfrm>
            </p:grpSpPr>
            <p:sp>
              <p:nvSpPr>
                <p:cNvPr id="255" name="Multiply 13">
                  <a:extLst>
                    <a:ext uri="{FF2B5EF4-FFF2-40B4-BE49-F238E27FC236}">
                      <a16:creationId xmlns:a16="http://schemas.microsoft.com/office/drawing/2014/main" id="{9A1838F5-A427-B43F-3EA7-FCB45DBFDA9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7">
                  <a:extLst>
                    <a:ext uri="{FF2B5EF4-FFF2-40B4-BE49-F238E27FC236}">
                      <a16:creationId xmlns:a16="http://schemas.microsoft.com/office/drawing/2014/main" id="{97B4C563-04FC-8204-17D0-3865B2757478}"/>
                    </a:ext>
                  </a:extLst>
                </p:cNvPr>
                <p:cNvGrpSpPr/>
                <p:nvPr/>
              </p:nvGrpSpPr>
              <p:grpSpPr>
                <a:xfrm>
                  <a:off x="6172200" y="1981200"/>
                  <a:ext cx="458449" cy="1231692"/>
                  <a:chOff x="6172200" y="1981200"/>
                  <a:chExt cx="458449" cy="1231692"/>
                </a:xfrm>
              </p:grpSpPr>
              <p:sp>
                <p:nvSpPr>
                  <p:cNvPr id="257" name="Diamond 15">
                    <a:extLst>
                      <a:ext uri="{FF2B5EF4-FFF2-40B4-BE49-F238E27FC236}">
                        <a16:creationId xmlns:a16="http://schemas.microsoft.com/office/drawing/2014/main" id="{45443B66-CA31-06AD-C1F2-7BB4D689DCB7}"/>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Diamond 16">
                    <a:extLst>
                      <a:ext uri="{FF2B5EF4-FFF2-40B4-BE49-F238E27FC236}">
                        <a16:creationId xmlns:a16="http://schemas.microsoft.com/office/drawing/2014/main" id="{C6A6854B-BB5D-16FB-7F23-85E6BFCA9C7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9" name="Group 17">
                <a:extLst>
                  <a:ext uri="{FF2B5EF4-FFF2-40B4-BE49-F238E27FC236}">
                    <a16:creationId xmlns:a16="http://schemas.microsoft.com/office/drawing/2014/main" id="{AFD8068D-1A5B-CF0B-9A38-0B42C8644CBE}"/>
                  </a:ext>
                </a:extLst>
              </p:cNvPr>
              <p:cNvGrpSpPr/>
              <p:nvPr/>
            </p:nvGrpSpPr>
            <p:grpSpPr>
              <a:xfrm>
                <a:off x="5747479" y="3968646"/>
                <a:ext cx="1371600" cy="1765092"/>
                <a:chOff x="5715000" y="1447800"/>
                <a:chExt cx="1371600" cy="1765092"/>
              </a:xfrm>
            </p:grpSpPr>
            <p:sp>
              <p:nvSpPr>
                <p:cNvPr id="251" name="Multiply 18">
                  <a:extLst>
                    <a:ext uri="{FF2B5EF4-FFF2-40B4-BE49-F238E27FC236}">
                      <a16:creationId xmlns:a16="http://schemas.microsoft.com/office/drawing/2014/main" id="{914BA4F5-24C9-4D23-7899-474C0D566B96}"/>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2" name="Group 7">
                  <a:extLst>
                    <a:ext uri="{FF2B5EF4-FFF2-40B4-BE49-F238E27FC236}">
                      <a16:creationId xmlns:a16="http://schemas.microsoft.com/office/drawing/2014/main" id="{D1B488AF-1E58-4648-2937-8412D45E16B6}"/>
                    </a:ext>
                  </a:extLst>
                </p:cNvPr>
                <p:cNvGrpSpPr/>
                <p:nvPr/>
              </p:nvGrpSpPr>
              <p:grpSpPr>
                <a:xfrm>
                  <a:off x="6172200" y="1981200"/>
                  <a:ext cx="458449" cy="1231692"/>
                  <a:chOff x="6172200" y="1981200"/>
                  <a:chExt cx="458449" cy="1231692"/>
                </a:xfrm>
              </p:grpSpPr>
              <p:sp>
                <p:nvSpPr>
                  <p:cNvPr id="253" name="Diamond 20">
                    <a:extLst>
                      <a:ext uri="{FF2B5EF4-FFF2-40B4-BE49-F238E27FC236}">
                        <a16:creationId xmlns:a16="http://schemas.microsoft.com/office/drawing/2014/main" id="{71375E65-392A-BE8F-A8C2-C97B874A529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1">
                    <a:extLst>
                      <a:ext uri="{FF2B5EF4-FFF2-40B4-BE49-F238E27FC236}">
                        <a16:creationId xmlns:a16="http://schemas.microsoft.com/office/drawing/2014/main" id="{5629DCD7-4227-B43F-B6B2-0E0AC8D9A9F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0" name="Diamond 249">
                <a:extLst>
                  <a:ext uri="{FF2B5EF4-FFF2-40B4-BE49-F238E27FC236}">
                    <a16:creationId xmlns:a16="http://schemas.microsoft.com/office/drawing/2014/main" id="{7644FE12-DECE-B479-C6A5-72263D2F3074}"/>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41" name="Group 24">
              <a:extLst>
                <a:ext uri="{FF2B5EF4-FFF2-40B4-BE49-F238E27FC236}">
                  <a16:creationId xmlns:a16="http://schemas.microsoft.com/office/drawing/2014/main" id="{8D3DD5B8-5F4E-545B-E22D-4467FB7326F1}"/>
                </a:ext>
              </a:extLst>
            </p:cNvPr>
            <p:cNvGrpSpPr/>
            <p:nvPr/>
          </p:nvGrpSpPr>
          <p:grpSpPr>
            <a:xfrm>
              <a:off x="3911183" y="1831298"/>
              <a:ext cx="244840" cy="640830"/>
              <a:chOff x="5715000" y="1334125"/>
              <a:chExt cx="1404079" cy="4399613"/>
            </a:xfrm>
          </p:grpSpPr>
          <p:grpSp>
            <p:nvGrpSpPr>
              <p:cNvPr id="231" name="Group 11">
                <a:extLst>
                  <a:ext uri="{FF2B5EF4-FFF2-40B4-BE49-F238E27FC236}">
                    <a16:creationId xmlns:a16="http://schemas.microsoft.com/office/drawing/2014/main" id="{AFC8F964-3DE0-95C6-73FB-FD42041D162A}"/>
                  </a:ext>
                </a:extLst>
              </p:cNvPr>
              <p:cNvGrpSpPr/>
              <p:nvPr/>
            </p:nvGrpSpPr>
            <p:grpSpPr>
              <a:xfrm>
                <a:off x="5715000" y="1447800"/>
                <a:ext cx="1371600" cy="1765092"/>
                <a:chOff x="5715000" y="1447800"/>
                <a:chExt cx="1371600" cy="1765092"/>
              </a:xfrm>
            </p:grpSpPr>
            <p:sp>
              <p:nvSpPr>
                <p:cNvPr id="243" name="Multiply 4">
                  <a:extLst>
                    <a:ext uri="{FF2B5EF4-FFF2-40B4-BE49-F238E27FC236}">
                      <a16:creationId xmlns:a16="http://schemas.microsoft.com/office/drawing/2014/main" id="{E507F088-E219-F631-AC60-C72033A3602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7">
                  <a:extLst>
                    <a:ext uri="{FF2B5EF4-FFF2-40B4-BE49-F238E27FC236}">
                      <a16:creationId xmlns:a16="http://schemas.microsoft.com/office/drawing/2014/main" id="{9588DD31-B7F5-0773-1106-F1E22FB5DF13}"/>
                    </a:ext>
                  </a:extLst>
                </p:cNvPr>
                <p:cNvGrpSpPr/>
                <p:nvPr/>
              </p:nvGrpSpPr>
              <p:grpSpPr>
                <a:xfrm>
                  <a:off x="6172200" y="1981200"/>
                  <a:ext cx="458449" cy="1231692"/>
                  <a:chOff x="6172200" y="1981200"/>
                  <a:chExt cx="458449" cy="1231692"/>
                </a:xfrm>
              </p:grpSpPr>
              <p:sp>
                <p:nvSpPr>
                  <p:cNvPr id="245" name="Diamond 244">
                    <a:extLst>
                      <a:ext uri="{FF2B5EF4-FFF2-40B4-BE49-F238E27FC236}">
                        <a16:creationId xmlns:a16="http://schemas.microsoft.com/office/drawing/2014/main" id="{B1EA33AD-7D64-6B92-AB76-92487A721FDB}"/>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40">
                    <a:extLst>
                      <a:ext uri="{FF2B5EF4-FFF2-40B4-BE49-F238E27FC236}">
                        <a16:creationId xmlns:a16="http://schemas.microsoft.com/office/drawing/2014/main" id="{CF794A3D-7B64-9F48-1BA1-9EE327AB2CEF}"/>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2" name="Group 12">
                <a:extLst>
                  <a:ext uri="{FF2B5EF4-FFF2-40B4-BE49-F238E27FC236}">
                    <a16:creationId xmlns:a16="http://schemas.microsoft.com/office/drawing/2014/main" id="{1826F4F9-86AE-4032-22E0-24DDDF8484B7}"/>
                  </a:ext>
                </a:extLst>
              </p:cNvPr>
              <p:cNvGrpSpPr/>
              <p:nvPr/>
            </p:nvGrpSpPr>
            <p:grpSpPr>
              <a:xfrm>
                <a:off x="5732489" y="2714469"/>
                <a:ext cx="1371600" cy="1765092"/>
                <a:chOff x="5715000" y="1447800"/>
                <a:chExt cx="1371600" cy="1765092"/>
              </a:xfrm>
            </p:grpSpPr>
            <p:sp>
              <p:nvSpPr>
                <p:cNvPr id="239" name="Multiply 33">
                  <a:extLst>
                    <a:ext uri="{FF2B5EF4-FFF2-40B4-BE49-F238E27FC236}">
                      <a16:creationId xmlns:a16="http://schemas.microsoft.com/office/drawing/2014/main" id="{DE078CCD-CF25-E4A5-25A3-C1F800FF56CF}"/>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7">
                  <a:extLst>
                    <a:ext uri="{FF2B5EF4-FFF2-40B4-BE49-F238E27FC236}">
                      <a16:creationId xmlns:a16="http://schemas.microsoft.com/office/drawing/2014/main" id="{90232C33-DF4C-8A03-D565-90087FBEDFD0}"/>
                    </a:ext>
                  </a:extLst>
                </p:cNvPr>
                <p:cNvGrpSpPr/>
                <p:nvPr/>
              </p:nvGrpSpPr>
              <p:grpSpPr>
                <a:xfrm>
                  <a:off x="6172200" y="1981200"/>
                  <a:ext cx="458449" cy="1231692"/>
                  <a:chOff x="6172200" y="1981200"/>
                  <a:chExt cx="458449" cy="1231692"/>
                </a:xfrm>
              </p:grpSpPr>
              <p:sp>
                <p:nvSpPr>
                  <p:cNvPr id="241" name="Diamond 240">
                    <a:extLst>
                      <a:ext uri="{FF2B5EF4-FFF2-40B4-BE49-F238E27FC236}">
                        <a16:creationId xmlns:a16="http://schemas.microsoft.com/office/drawing/2014/main" id="{A2528C8B-9DED-7AFF-02E0-466E1C9A529A}"/>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E973A6AF-BFF0-4195-DC13-D50D43972FB8}"/>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3" name="Group 17">
                <a:extLst>
                  <a:ext uri="{FF2B5EF4-FFF2-40B4-BE49-F238E27FC236}">
                    <a16:creationId xmlns:a16="http://schemas.microsoft.com/office/drawing/2014/main" id="{DB8C9365-E556-8624-8146-5345EE031916}"/>
                  </a:ext>
                </a:extLst>
              </p:cNvPr>
              <p:cNvGrpSpPr/>
              <p:nvPr/>
            </p:nvGrpSpPr>
            <p:grpSpPr>
              <a:xfrm>
                <a:off x="5747479" y="3968646"/>
                <a:ext cx="1371600" cy="1765092"/>
                <a:chOff x="5715000" y="1447800"/>
                <a:chExt cx="1371600" cy="1765092"/>
              </a:xfrm>
            </p:grpSpPr>
            <p:sp>
              <p:nvSpPr>
                <p:cNvPr id="235" name="Multiply 29">
                  <a:extLst>
                    <a:ext uri="{FF2B5EF4-FFF2-40B4-BE49-F238E27FC236}">
                      <a16:creationId xmlns:a16="http://schemas.microsoft.com/office/drawing/2014/main" id="{22E23432-18D2-BE56-E5A7-B145370EF29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30">
                  <a:extLst>
                    <a:ext uri="{FF2B5EF4-FFF2-40B4-BE49-F238E27FC236}">
                      <a16:creationId xmlns:a16="http://schemas.microsoft.com/office/drawing/2014/main" id="{0BC1D5DE-5673-7F6B-57C7-CDE3F9AD3207}"/>
                    </a:ext>
                  </a:extLst>
                </p:cNvPr>
                <p:cNvGrpSpPr/>
                <p:nvPr/>
              </p:nvGrpSpPr>
              <p:grpSpPr>
                <a:xfrm>
                  <a:off x="6172200" y="1981200"/>
                  <a:ext cx="458449" cy="1231692"/>
                  <a:chOff x="6172200" y="1981200"/>
                  <a:chExt cx="458449" cy="1231692"/>
                </a:xfrm>
              </p:grpSpPr>
              <p:sp>
                <p:nvSpPr>
                  <p:cNvPr id="237" name="Diamond 236">
                    <a:extLst>
                      <a:ext uri="{FF2B5EF4-FFF2-40B4-BE49-F238E27FC236}">
                        <a16:creationId xmlns:a16="http://schemas.microsoft.com/office/drawing/2014/main" id="{5114C13B-E24C-25F7-F7E8-808554A5F64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FFEED5FA-FDA7-840D-6F39-B8A92580256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4" name="Diamond 233">
                <a:extLst>
                  <a:ext uri="{FF2B5EF4-FFF2-40B4-BE49-F238E27FC236}">
                    <a16:creationId xmlns:a16="http://schemas.microsoft.com/office/drawing/2014/main" id="{7263AB62-185B-3B9D-F179-9A64D2904149}"/>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42" name="Group 41">
              <a:extLst>
                <a:ext uri="{FF2B5EF4-FFF2-40B4-BE49-F238E27FC236}">
                  <a16:creationId xmlns:a16="http://schemas.microsoft.com/office/drawing/2014/main" id="{47912BC1-40C3-E871-54FE-E408A8FFE313}"/>
                </a:ext>
              </a:extLst>
            </p:cNvPr>
            <p:cNvGrpSpPr/>
            <p:nvPr/>
          </p:nvGrpSpPr>
          <p:grpSpPr>
            <a:xfrm>
              <a:off x="3613878" y="2118609"/>
              <a:ext cx="244840" cy="640830"/>
              <a:chOff x="5715000" y="1334125"/>
              <a:chExt cx="1404079" cy="4399613"/>
            </a:xfrm>
          </p:grpSpPr>
          <p:grpSp>
            <p:nvGrpSpPr>
              <p:cNvPr id="22583" name="Group 11">
                <a:extLst>
                  <a:ext uri="{FF2B5EF4-FFF2-40B4-BE49-F238E27FC236}">
                    <a16:creationId xmlns:a16="http://schemas.microsoft.com/office/drawing/2014/main" id="{B56D7FDA-BAF8-5FD5-F7D5-81CB1640B9E5}"/>
                  </a:ext>
                </a:extLst>
              </p:cNvPr>
              <p:cNvGrpSpPr/>
              <p:nvPr/>
            </p:nvGrpSpPr>
            <p:grpSpPr>
              <a:xfrm>
                <a:off x="5715000" y="1447800"/>
                <a:ext cx="1371600" cy="1765092"/>
                <a:chOff x="5715000" y="1447800"/>
                <a:chExt cx="1371600" cy="1765092"/>
              </a:xfrm>
            </p:grpSpPr>
            <p:sp>
              <p:nvSpPr>
                <p:cNvPr id="227" name="Multiply 4">
                  <a:extLst>
                    <a:ext uri="{FF2B5EF4-FFF2-40B4-BE49-F238E27FC236}">
                      <a16:creationId xmlns:a16="http://schemas.microsoft.com/office/drawing/2014/main" id="{F9DB980B-8BB3-BAC2-32BF-49323EF2B2DC}"/>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7">
                  <a:extLst>
                    <a:ext uri="{FF2B5EF4-FFF2-40B4-BE49-F238E27FC236}">
                      <a16:creationId xmlns:a16="http://schemas.microsoft.com/office/drawing/2014/main" id="{E22A8ADD-481F-160C-4BE0-68861BC06583}"/>
                    </a:ext>
                  </a:extLst>
                </p:cNvPr>
                <p:cNvGrpSpPr/>
                <p:nvPr/>
              </p:nvGrpSpPr>
              <p:grpSpPr>
                <a:xfrm>
                  <a:off x="6172200" y="1981200"/>
                  <a:ext cx="458449" cy="1231692"/>
                  <a:chOff x="6172200" y="1981200"/>
                  <a:chExt cx="458449" cy="1231692"/>
                </a:xfrm>
              </p:grpSpPr>
              <p:sp>
                <p:nvSpPr>
                  <p:cNvPr id="229" name="Diamond 56">
                    <a:extLst>
                      <a:ext uri="{FF2B5EF4-FFF2-40B4-BE49-F238E27FC236}">
                        <a16:creationId xmlns:a16="http://schemas.microsoft.com/office/drawing/2014/main" id="{65FB148F-EFC3-D321-E3BD-A63CAB77918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57">
                    <a:extLst>
                      <a:ext uri="{FF2B5EF4-FFF2-40B4-BE49-F238E27FC236}">
                        <a16:creationId xmlns:a16="http://schemas.microsoft.com/office/drawing/2014/main" id="{61012C63-23A1-C606-126E-67EA9CB26D69}"/>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84" name="Group 12">
                <a:extLst>
                  <a:ext uri="{FF2B5EF4-FFF2-40B4-BE49-F238E27FC236}">
                    <a16:creationId xmlns:a16="http://schemas.microsoft.com/office/drawing/2014/main" id="{2A5AA370-4BFC-DFED-5D68-7B27134F5865}"/>
                  </a:ext>
                </a:extLst>
              </p:cNvPr>
              <p:cNvGrpSpPr/>
              <p:nvPr/>
            </p:nvGrpSpPr>
            <p:grpSpPr>
              <a:xfrm>
                <a:off x="5732489" y="2714469"/>
                <a:ext cx="1371600" cy="1765092"/>
                <a:chOff x="5715000" y="1447800"/>
                <a:chExt cx="1371600" cy="1765092"/>
              </a:xfrm>
            </p:grpSpPr>
            <p:sp>
              <p:nvSpPr>
                <p:cNvPr id="22591" name="Multiply 112">
                  <a:extLst>
                    <a:ext uri="{FF2B5EF4-FFF2-40B4-BE49-F238E27FC236}">
                      <a16:creationId xmlns:a16="http://schemas.microsoft.com/office/drawing/2014/main" id="{7F73784A-4FA0-B62A-9755-2C86BBF1B2C0}"/>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7">
                  <a:extLst>
                    <a:ext uri="{FF2B5EF4-FFF2-40B4-BE49-F238E27FC236}">
                      <a16:creationId xmlns:a16="http://schemas.microsoft.com/office/drawing/2014/main" id="{1BFA7F7F-613C-8A5F-A803-CB468467F53F}"/>
                    </a:ext>
                  </a:extLst>
                </p:cNvPr>
                <p:cNvGrpSpPr/>
                <p:nvPr/>
              </p:nvGrpSpPr>
              <p:grpSpPr>
                <a:xfrm>
                  <a:off x="6172200" y="1981200"/>
                  <a:ext cx="458449" cy="1231692"/>
                  <a:chOff x="6172200" y="1981200"/>
                  <a:chExt cx="458449" cy="1231692"/>
                </a:xfrm>
              </p:grpSpPr>
              <p:sp>
                <p:nvSpPr>
                  <p:cNvPr id="223" name="Diamond 222">
                    <a:extLst>
                      <a:ext uri="{FF2B5EF4-FFF2-40B4-BE49-F238E27FC236}">
                        <a16:creationId xmlns:a16="http://schemas.microsoft.com/office/drawing/2014/main" id="{BFB7E903-74EB-FD7C-0495-88AB87BE03E2}"/>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53">
                    <a:extLst>
                      <a:ext uri="{FF2B5EF4-FFF2-40B4-BE49-F238E27FC236}">
                        <a16:creationId xmlns:a16="http://schemas.microsoft.com/office/drawing/2014/main" id="{E2DC5DC5-72F0-77AA-5F2D-5B3724034EF7}"/>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85" name="Group 17">
                <a:extLst>
                  <a:ext uri="{FF2B5EF4-FFF2-40B4-BE49-F238E27FC236}">
                    <a16:creationId xmlns:a16="http://schemas.microsoft.com/office/drawing/2014/main" id="{8FC5F23D-F0D6-AF60-2046-7361E1A1EA4D}"/>
                  </a:ext>
                </a:extLst>
              </p:cNvPr>
              <p:cNvGrpSpPr/>
              <p:nvPr/>
            </p:nvGrpSpPr>
            <p:grpSpPr>
              <a:xfrm>
                <a:off x="5747479" y="3968646"/>
                <a:ext cx="1371600" cy="1765092"/>
                <a:chOff x="5715000" y="1447800"/>
                <a:chExt cx="1371600" cy="1765092"/>
              </a:xfrm>
            </p:grpSpPr>
            <p:sp>
              <p:nvSpPr>
                <p:cNvPr id="22587" name="Multiply 108">
                  <a:extLst>
                    <a:ext uri="{FF2B5EF4-FFF2-40B4-BE49-F238E27FC236}">
                      <a16:creationId xmlns:a16="http://schemas.microsoft.com/office/drawing/2014/main" id="{FB7EC19E-8746-186A-F9A3-8A2E44EC8411}"/>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88" name="Group 30">
                  <a:extLst>
                    <a:ext uri="{FF2B5EF4-FFF2-40B4-BE49-F238E27FC236}">
                      <a16:creationId xmlns:a16="http://schemas.microsoft.com/office/drawing/2014/main" id="{C1FBA2E2-B7D6-E83A-AFF1-F927FC84B1D6}"/>
                    </a:ext>
                  </a:extLst>
                </p:cNvPr>
                <p:cNvGrpSpPr/>
                <p:nvPr/>
              </p:nvGrpSpPr>
              <p:grpSpPr>
                <a:xfrm>
                  <a:off x="6172200" y="1981200"/>
                  <a:ext cx="458449" cy="1231692"/>
                  <a:chOff x="6172200" y="1981200"/>
                  <a:chExt cx="458449" cy="1231692"/>
                </a:xfrm>
              </p:grpSpPr>
              <p:sp>
                <p:nvSpPr>
                  <p:cNvPr id="22589" name="Diamond 22588">
                    <a:extLst>
                      <a:ext uri="{FF2B5EF4-FFF2-40B4-BE49-F238E27FC236}">
                        <a16:creationId xmlns:a16="http://schemas.microsoft.com/office/drawing/2014/main" id="{CE4FB6DF-D1A1-A72F-622A-7678585D5519}"/>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90" name="Diamond 49">
                    <a:extLst>
                      <a:ext uri="{FF2B5EF4-FFF2-40B4-BE49-F238E27FC236}">
                        <a16:creationId xmlns:a16="http://schemas.microsoft.com/office/drawing/2014/main" id="{5CB42582-CF5C-F31B-0D7E-72E0D4E59435}"/>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86" name="Diamond 45">
                <a:extLst>
                  <a:ext uri="{FF2B5EF4-FFF2-40B4-BE49-F238E27FC236}">
                    <a16:creationId xmlns:a16="http://schemas.microsoft.com/office/drawing/2014/main" id="{AFC1B3DF-C9B4-D20B-3D1B-361BF81B899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43" name="Group 58">
              <a:extLst>
                <a:ext uri="{FF2B5EF4-FFF2-40B4-BE49-F238E27FC236}">
                  <a16:creationId xmlns:a16="http://schemas.microsoft.com/office/drawing/2014/main" id="{1C45486E-571A-93AC-ECD8-D675BCCCD0F0}"/>
                </a:ext>
              </a:extLst>
            </p:cNvPr>
            <p:cNvGrpSpPr/>
            <p:nvPr/>
          </p:nvGrpSpPr>
          <p:grpSpPr>
            <a:xfrm>
              <a:off x="3793760" y="2118609"/>
              <a:ext cx="244840" cy="640830"/>
              <a:chOff x="5715000" y="1334125"/>
              <a:chExt cx="1404079" cy="4399613"/>
            </a:xfrm>
          </p:grpSpPr>
          <p:grpSp>
            <p:nvGrpSpPr>
              <p:cNvPr id="22567" name="Group 11">
                <a:extLst>
                  <a:ext uri="{FF2B5EF4-FFF2-40B4-BE49-F238E27FC236}">
                    <a16:creationId xmlns:a16="http://schemas.microsoft.com/office/drawing/2014/main" id="{08E7EFAE-82CD-8E4A-93F9-9EA13BC586F2}"/>
                  </a:ext>
                </a:extLst>
              </p:cNvPr>
              <p:cNvGrpSpPr/>
              <p:nvPr/>
            </p:nvGrpSpPr>
            <p:grpSpPr>
              <a:xfrm>
                <a:off x="5715000" y="1447800"/>
                <a:ext cx="1371600" cy="1765092"/>
                <a:chOff x="5715000" y="1447800"/>
                <a:chExt cx="1371600" cy="1765092"/>
              </a:xfrm>
            </p:grpSpPr>
            <p:sp>
              <p:nvSpPr>
                <p:cNvPr id="22579" name="Multiply 4">
                  <a:extLst>
                    <a:ext uri="{FF2B5EF4-FFF2-40B4-BE49-F238E27FC236}">
                      <a16:creationId xmlns:a16="http://schemas.microsoft.com/office/drawing/2014/main" id="{E47D993C-D649-82C1-626C-FC937ACF18D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80" name="Group 7">
                  <a:extLst>
                    <a:ext uri="{FF2B5EF4-FFF2-40B4-BE49-F238E27FC236}">
                      <a16:creationId xmlns:a16="http://schemas.microsoft.com/office/drawing/2014/main" id="{C4B060E7-F205-6B43-3294-D817EE7DD007}"/>
                    </a:ext>
                  </a:extLst>
                </p:cNvPr>
                <p:cNvGrpSpPr/>
                <p:nvPr/>
              </p:nvGrpSpPr>
              <p:grpSpPr>
                <a:xfrm>
                  <a:off x="6172200" y="1981200"/>
                  <a:ext cx="458449" cy="1231692"/>
                  <a:chOff x="6172200" y="1981200"/>
                  <a:chExt cx="458449" cy="1231692"/>
                </a:xfrm>
              </p:grpSpPr>
              <p:sp>
                <p:nvSpPr>
                  <p:cNvPr id="22581" name="Diamond 22580">
                    <a:extLst>
                      <a:ext uri="{FF2B5EF4-FFF2-40B4-BE49-F238E27FC236}">
                        <a16:creationId xmlns:a16="http://schemas.microsoft.com/office/drawing/2014/main" id="{41CB690D-078F-578C-BEEB-4D3C43C373E8}"/>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82" name="Diamond 22581">
                    <a:extLst>
                      <a:ext uri="{FF2B5EF4-FFF2-40B4-BE49-F238E27FC236}">
                        <a16:creationId xmlns:a16="http://schemas.microsoft.com/office/drawing/2014/main" id="{A9AA8AE7-F060-1CA9-EFBC-246C91978420}"/>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68" name="Group 12">
                <a:extLst>
                  <a:ext uri="{FF2B5EF4-FFF2-40B4-BE49-F238E27FC236}">
                    <a16:creationId xmlns:a16="http://schemas.microsoft.com/office/drawing/2014/main" id="{8223737B-75F1-81F5-65D9-752ECD670CCD}"/>
                  </a:ext>
                </a:extLst>
              </p:cNvPr>
              <p:cNvGrpSpPr/>
              <p:nvPr/>
            </p:nvGrpSpPr>
            <p:grpSpPr>
              <a:xfrm>
                <a:off x="5732489" y="2714469"/>
                <a:ext cx="1371600" cy="1765092"/>
                <a:chOff x="5715000" y="1447800"/>
                <a:chExt cx="1371600" cy="1765092"/>
              </a:xfrm>
            </p:grpSpPr>
            <p:sp>
              <p:nvSpPr>
                <p:cNvPr id="22575" name="Multiply 96">
                  <a:extLst>
                    <a:ext uri="{FF2B5EF4-FFF2-40B4-BE49-F238E27FC236}">
                      <a16:creationId xmlns:a16="http://schemas.microsoft.com/office/drawing/2014/main" id="{FECFC23C-8DE5-041F-0DAA-71D0D1F88AE4}"/>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76" name="Group 7">
                  <a:extLst>
                    <a:ext uri="{FF2B5EF4-FFF2-40B4-BE49-F238E27FC236}">
                      <a16:creationId xmlns:a16="http://schemas.microsoft.com/office/drawing/2014/main" id="{3DC4111E-C43E-B207-2F3E-B9FA7318BB4E}"/>
                    </a:ext>
                  </a:extLst>
                </p:cNvPr>
                <p:cNvGrpSpPr/>
                <p:nvPr/>
              </p:nvGrpSpPr>
              <p:grpSpPr>
                <a:xfrm>
                  <a:off x="6172200" y="1981200"/>
                  <a:ext cx="458449" cy="1231692"/>
                  <a:chOff x="6172200" y="1981200"/>
                  <a:chExt cx="458449" cy="1231692"/>
                </a:xfrm>
              </p:grpSpPr>
              <p:sp>
                <p:nvSpPr>
                  <p:cNvPr id="22577" name="Diamond 22576">
                    <a:extLst>
                      <a:ext uri="{FF2B5EF4-FFF2-40B4-BE49-F238E27FC236}">
                        <a16:creationId xmlns:a16="http://schemas.microsoft.com/office/drawing/2014/main" id="{95E80CE4-DA35-7C50-72BC-2EF2882054CD}"/>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78" name="Diamond 22577">
                    <a:extLst>
                      <a:ext uri="{FF2B5EF4-FFF2-40B4-BE49-F238E27FC236}">
                        <a16:creationId xmlns:a16="http://schemas.microsoft.com/office/drawing/2014/main" id="{2CBAEF90-BF6D-8852-668A-6BB63E7B3C93}"/>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69" name="Group 17">
                <a:extLst>
                  <a:ext uri="{FF2B5EF4-FFF2-40B4-BE49-F238E27FC236}">
                    <a16:creationId xmlns:a16="http://schemas.microsoft.com/office/drawing/2014/main" id="{62F88E75-6B30-A9AF-1820-8C703E14EE3B}"/>
                  </a:ext>
                </a:extLst>
              </p:cNvPr>
              <p:cNvGrpSpPr/>
              <p:nvPr/>
            </p:nvGrpSpPr>
            <p:grpSpPr>
              <a:xfrm>
                <a:off x="5747479" y="3968646"/>
                <a:ext cx="1371600" cy="1765092"/>
                <a:chOff x="5715000" y="1447800"/>
                <a:chExt cx="1371600" cy="1765092"/>
              </a:xfrm>
            </p:grpSpPr>
            <p:sp>
              <p:nvSpPr>
                <p:cNvPr id="22571" name="Multiply 92">
                  <a:extLst>
                    <a:ext uri="{FF2B5EF4-FFF2-40B4-BE49-F238E27FC236}">
                      <a16:creationId xmlns:a16="http://schemas.microsoft.com/office/drawing/2014/main" id="{C381DD9C-6A96-3D18-0345-5556F79DF12B}"/>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72" name="Group 30">
                  <a:extLst>
                    <a:ext uri="{FF2B5EF4-FFF2-40B4-BE49-F238E27FC236}">
                      <a16:creationId xmlns:a16="http://schemas.microsoft.com/office/drawing/2014/main" id="{70C6760F-CE76-14C3-791D-95CE0CD8A064}"/>
                    </a:ext>
                  </a:extLst>
                </p:cNvPr>
                <p:cNvGrpSpPr/>
                <p:nvPr/>
              </p:nvGrpSpPr>
              <p:grpSpPr>
                <a:xfrm>
                  <a:off x="6172200" y="1981200"/>
                  <a:ext cx="458449" cy="1231692"/>
                  <a:chOff x="6172200" y="1981200"/>
                  <a:chExt cx="458449" cy="1231692"/>
                </a:xfrm>
              </p:grpSpPr>
              <p:sp>
                <p:nvSpPr>
                  <p:cNvPr id="22573" name="Diamond 22572">
                    <a:extLst>
                      <a:ext uri="{FF2B5EF4-FFF2-40B4-BE49-F238E27FC236}">
                        <a16:creationId xmlns:a16="http://schemas.microsoft.com/office/drawing/2014/main" id="{D1DC44F2-F37D-2D06-B6F5-1658D19AE170}"/>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74" name="Diamond 22573">
                    <a:extLst>
                      <a:ext uri="{FF2B5EF4-FFF2-40B4-BE49-F238E27FC236}">
                        <a16:creationId xmlns:a16="http://schemas.microsoft.com/office/drawing/2014/main" id="{7B6A19B4-C5C8-66D6-419B-EBD69B6E5B0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70" name="Diamond 22569">
                <a:extLst>
                  <a:ext uri="{FF2B5EF4-FFF2-40B4-BE49-F238E27FC236}">
                    <a16:creationId xmlns:a16="http://schemas.microsoft.com/office/drawing/2014/main" id="{DD3519C9-1798-7D95-50B2-FAF137927EA1}"/>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44" name="Oval 22543">
              <a:extLst>
                <a:ext uri="{FF2B5EF4-FFF2-40B4-BE49-F238E27FC236}">
                  <a16:creationId xmlns:a16="http://schemas.microsoft.com/office/drawing/2014/main" id="{794A18FD-19E5-1C93-00E8-0D485940C4F4}"/>
                </a:ext>
              </a:extLst>
            </p:cNvPr>
            <p:cNvSpPr/>
            <p:nvPr/>
          </p:nvSpPr>
          <p:spPr>
            <a:xfrm>
              <a:off x="3352800" y="609600"/>
              <a:ext cx="9906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5" name="Cloud 22544">
              <a:extLst>
                <a:ext uri="{FF2B5EF4-FFF2-40B4-BE49-F238E27FC236}">
                  <a16:creationId xmlns:a16="http://schemas.microsoft.com/office/drawing/2014/main" id="{3F63111E-F81F-8407-3C78-BFD88B027EE5}"/>
                </a:ext>
              </a:extLst>
            </p:cNvPr>
            <p:cNvSpPr/>
            <p:nvPr/>
          </p:nvSpPr>
          <p:spPr>
            <a:xfrm rot="10542275">
              <a:off x="3222029" y="421811"/>
              <a:ext cx="1112997" cy="619302"/>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6" name="Cloud 22545">
              <a:extLst>
                <a:ext uri="{FF2B5EF4-FFF2-40B4-BE49-F238E27FC236}">
                  <a16:creationId xmlns:a16="http://schemas.microsoft.com/office/drawing/2014/main" id="{EFA6AD78-4A29-3FFB-8DB3-4E905727AF02}"/>
                </a:ext>
              </a:extLst>
            </p:cNvPr>
            <p:cNvSpPr/>
            <p:nvPr/>
          </p:nvSpPr>
          <p:spPr>
            <a:xfrm rot="10542275">
              <a:off x="3366180" y="1461218"/>
              <a:ext cx="976403" cy="597730"/>
            </a:xfrm>
            <a:prstGeom prst="cloud">
              <a:avLst/>
            </a:prstGeom>
            <a:solidFill>
              <a:srgbClr val="9F73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47" name="Oval 22546">
              <a:extLst>
                <a:ext uri="{FF2B5EF4-FFF2-40B4-BE49-F238E27FC236}">
                  <a16:creationId xmlns:a16="http://schemas.microsoft.com/office/drawing/2014/main" id="{FD90C299-40D4-3CAD-E959-21D75EEBE48E}"/>
                </a:ext>
              </a:extLst>
            </p:cNvPr>
            <p:cNvSpPr/>
            <p:nvPr/>
          </p:nvSpPr>
          <p:spPr>
            <a:xfrm>
              <a:off x="3705827" y="1541489"/>
              <a:ext cx="296545" cy="1738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48" name="Group 196">
              <a:extLst>
                <a:ext uri="{FF2B5EF4-FFF2-40B4-BE49-F238E27FC236}">
                  <a16:creationId xmlns:a16="http://schemas.microsoft.com/office/drawing/2014/main" id="{42E33343-F0CF-36A1-8FE7-697A09356B15}"/>
                </a:ext>
              </a:extLst>
            </p:cNvPr>
            <p:cNvGrpSpPr/>
            <p:nvPr/>
          </p:nvGrpSpPr>
          <p:grpSpPr>
            <a:xfrm>
              <a:off x="3200400" y="762000"/>
              <a:ext cx="1219200" cy="304800"/>
              <a:chOff x="6400800" y="1371600"/>
              <a:chExt cx="1219200" cy="527455"/>
            </a:xfrm>
          </p:grpSpPr>
          <p:sp>
            <p:nvSpPr>
              <p:cNvPr id="22549" name="Trapezoid 22548">
                <a:extLst>
                  <a:ext uri="{FF2B5EF4-FFF2-40B4-BE49-F238E27FC236}">
                    <a16:creationId xmlns:a16="http://schemas.microsoft.com/office/drawing/2014/main" id="{1C053CC2-9644-5690-44C4-03A623BE5BF2}"/>
                  </a:ext>
                </a:extLst>
              </p:cNvPr>
              <p:cNvSpPr/>
              <p:nvPr/>
            </p:nvSpPr>
            <p:spPr>
              <a:xfrm>
                <a:off x="6400800" y="1371600"/>
                <a:ext cx="1219200" cy="502169"/>
              </a:xfrm>
              <a:prstGeom prst="trapezoid">
                <a:avLst>
                  <a:gd name="adj" fmla="val 0"/>
                </a:avLst>
              </a:prstGeom>
              <a:solidFill>
                <a:srgbClr val="E1A0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50" name="Group 93">
                <a:extLst>
                  <a:ext uri="{FF2B5EF4-FFF2-40B4-BE49-F238E27FC236}">
                    <a16:creationId xmlns:a16="http://schemas.microsoft.com/office/drawing/2014/main" id="{31FF7407-602F-AD93-0D07-0E96CD964C63}"/>
                  </a:ext>
                </a:extLst>
              </p:cNvPr>
              <p:cNvGrpSpPr/>
              <p:nvPr/>
            </p:nvGrpSpPr>
            <p:grpSpPr>
              <a:xfrm rot="16200000">
                <a:off x="6756576" y="1174531"/>
                <a:ext cx="467193" cy="981856"/>
                <a:chOff x="5715000" y="1334125"/>
                <a:chExt cx="1404079" cy="4399613"/>
              </a:xfrm>
            </p:grpSpPr>
            <p:grpSp>
              <p:nvGrpSpPr>
                <p:cNvPr id="22551" name="Group 11">
                  <a:extLst>
                    <a:ext uri="{FF2B5EF4-FFF2-40B4-BE49-F238E27FC236}">
                      <a16:creationId xmlns:a16="http://schemas.microsoft.com/office/drawing/2014/main" id="{8708F1AB-F821-550B-02C6-3D8C249D47D2}"/>
                    </a:ext>
                  </a:extLst>
                </p:cNvPr>
                <p:cNvGrpSpPr/>
                <p:nvPr/>
              </p:nvGrpSpPr>
              <p:grpSpPr>
                <a:xfrm>
                  <a:off x="5715000" y="1447800"/>
                  <a:ext cx="1371600" cy="1765092"/>
                  <a:chOff x="5715000" y="1447800"/>
                  <a:chExt cx="1371600" cy="1765092"/>
                </a:xfrm>
              </p:grpSpPr>
              <p:sp>
                <p:nvSpPr>
                  <p:cNvPr id="22563" name="Multiply 4">
                    <a:extLst>
                      <a:ext uri="{FF2B5EF4-FFF2-40B4-BE49-F238E27FC236}">
                        <a16:creationId xmlns:a16="http://schemas.microsoft.com/office/drawing/2014/main" id="{5FA36074-45F8-7116-737B-18382D5F38A2}"/>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64" name="Group 7">
                    <a:extLst>
                      <a:ext uri="{FF2B5EF4-FFF2-40B4-BE49-F238E27FC236}">
                        <a16:creationId xmlns:a16="http://schemas.microsoft.com/office/drawing/2014/main" id="{52C719DA-33D0-C9C0-EADA-8EDC5491A0C8}"/>
                      </a:ext>
                    </a:extLst>
                  </p:cNvPr>
                  <p:cNvGrpSpPr/>
                  <p:nvPr/>
                </p:nvGrpSpPr>
                <p:grpSpPr>
                  <a:xfrm>
                    <a:off x="6172200" y="1981200"/>
                    <a:ext cx="458449" cy="1231692"/>
                    <a:chOff x="6172200" y="1981200"/>
                    <a:chExt cx="458449" cy="1231692"/>
                  </a:xfrm>
                </p:grpSpPr>
                <p:sp>
                  <p:nvSpPr>
                    <p:cNvPr id="22565" name="Diamond 22564">
                      <a:extLst>
                        <a:ext uri="{FF2B5EF4-FFF2-40B4-BE49-F238E27FC236}">
                          <a16:creationId xmlns:a16="http://schemas.microsoft.com/office/drawing/2014/main" id="{B7CFA922-EE09-28D4-1827-243203FFBA1E}"/>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66" name="Diamond 22565">
                      <a:extLst>
                        <a:ext uri="{FF2B5EF4-FFF2-40B4-BE49-F238E27FC236}">
                          <a16:creationId xmlns:a16="http://schemas.microsoft.com/office/drawing/2014/main" id="{995A6C9F-C877-DE72-103B-D86FF06895DA}"/>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52" name="Group 12">
                  <a:extLst>
                    <a:ext uri="{FF2B5EF4-FFF2-40B4-BE49-F238E27FC236}">
                      <a16:creationId xmlns:a16="http://schemas.microsoft.com/office/drawing/2014/main" id="{7C08B2A0-FDCC-961C-25F1-E03930999DD2}"/>
                    </a:ext>
                  </a:extLst>
                </p:cNvPr>
                <p:cNvGrpSpPr/>
                <p:nvPr/>
              </p:nvGrpSpPr>
              <p:grpSpPr>
                <a:xfrm>
                  <a:off x="5732489" y="2714469"/>
                  <a:ext cx="1371600" cy="1765092"/>
                  <a:chOff x="5715000" y="1447800"/>
                  <a:chExt cx="1371600" cy="1765092"/>
                </a:xfrm>
              </p:grpSpPr>
              <p:sp>
                <p:nvSpPr>
                  <p:cNvPr id="22559" name="Multiply 80">
                    <a:extLst>
                      <a:ext uri="{FF2B5EF4-FFF2-40B4-BE49-F238E27FC236}">
                        <a16:creationId xmlns:a16="http://schemas.microsoft.com/office/drawing/2014/main" id="{7D1D07EF-328A-7F91-F51C-5ABB617DEFC3}"/>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60" name="Group 7">
                    <a:extLst>
                      <a:ext uri="{FF2B5EF4-FFF2-40B4-BE49-F238E27FC236}">
                        <a16:creationId xmlns:a16="http://schemas.microsoft.com/office/drawing/2014/main" id="{F0EEDAE0-68C5-781F-345C-BAE797E60B32}"/>
                      </a:ext>
                    </a:extLst>
                  </p:cNvPr>
                  <p:cNvGrpSpPr/>
                  <p:nvPr/>
                </p:nvGrpSpPr>
                <p:grpSpPr>
                  <a:xfrm>
                    <a:off x="6172200" y="1981200"/>
                    <a:ext cx="458449" cy="1231692"/>
                    <a:chOff x="6172200" y="1981200"/>
                    <a:chExt cx="458449" cy="1231692"/>
                  </a:xfrm>
                </p:grpSpPr>
                <p:sp>
                  <p:nvSpPr>
                    <p:cNvPr id="22561" name="Diamond 22560">
                      <a:extLst>
                        <a:ext uri="{FF2B5EF4-FFF2-40B4-BE49-F238E27FC236}">
                          <a16:creationId xmlns:a16="http://schemas.microsoft.com/office/drawing/2014/main" id="{16346313-270D-87B9-DE06-50145FE87A21}"/>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62" name="Diamond 22561">
                      <a:extLst>
                        <a:ext uri="{FF2B5EF4-FFF2-40B4-BE49-F238E27FC236}">
                          <a16:creationId xmlns:a16="http://schemas.microsoft.com/office/drawing/2014/main" id="{C8FB74EB-AADF-9264-7F3A-E67CECEB4116}"/>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553" name="Group 17">
                  <a:extLst>
                    <a:ext uri="{FF2B5EF4-FFF2-40B4-BE49-F238E27FC236}">
                      <a16:creationId xmlns:a16="http://schemas.microsoft.com/office/drawing/2014/main" id="{24247F8E-4FA5-3E3A-F9C4-2D387DF6614D}"/>
                    </a:ext>
                  </a:extLst>
                </p:cNvPr>
                <p:cNvGrpSpPr/>
                <p:nvPr/>
              </p:nvGrpSpPr>
              <p:grpSpPr>
                <a:xfrm>
                  <a:off x="5747479" y="3968646"/>
                  <a:ext cx="1371600" cy="1765092"/>
                  <a:chOff x="5715000" y="1447800"/>
                  <a:chExt cx="1371600" cy="1765092"/>
                </a:xfrm>
              </p:grpSpPr>
              <p:sp>
                <p:nvSpPr>
                  <p:cNvPr id="22555" name="Multiply 76">
                    <a:extLst>
                      <a:ext uri="{FF2B5EF4-FFF2-40B4-BE49-F238E27FC236}">
                        <a16:creationId xmlns:a16="http://schemas.microsoft.com/office/drawing/2014/main" id="{0DCC391F-B8C8-49D2-55CD-B909690BC197}"/>
                      </a:ext>
                    </a:extLst>
                  </p:cNvPr>
                  <p:cNvSpPr/>
                  <p:nvPr/>
                </p:nvSpPr>
                <p:spPr>
                  <a:xfrm>
                    <a:off x="5715000" y="1447800"/>
                    <a:ext cx="1371600" cy="1676400"/>
                  </a:xfrm>
                  <a:prstGeom prst="mathMultiply">
                    <a:avLst/>
                  </a:prstGeom>
                  <a:solidFill>
                    <a:srgbClr val="D48A3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56" name="Group 30">
                    <a:extLst>
                      <a:ext uri="{FF2B5EF4-FFF2-40B4-BE49-F238E27FC236}">
                        <a16:creationId xmlns:a16="http://schemas.microsoft.com/office/drawing/2014/main" id="{6C67B522-5D89-8B06-09F0-083862DE7378}"/>
                      </a:ext>
                    </a:extLst>
                  </p:cNvPr>
                  <p:cNvGrpSpPr/>
                  <p:nvPr/>
                </p:nvGrpSpPr>
                <p:grpSpPr>
                  <a:xfrm>
                    <a:off x="6172200" y="1981200"/>
                    <a:ext cx="458449" cy="1231692"/>
                    <a:chOff x="6172200" y="1981200"/>
                    <a:chExt cx="458449" cy="1231692"/>
                  </a:xfrm>
                </p:grpSpPr>
                <p:sp>
                  <p:nvSpPr>
                    <p:cNvPr id="22557" name="Diamond 22556">
                      <a:extLst>
                        <a:ext uri="{FF2B5EF4-FFF2-40B4-BE49-F238E27FC236}">
                          <a16:creationId xmlns:a16="http://schemas.microsoft.com/office/drawing/2014/main" id="{1357F8D5-9905-865D-875B-05F749529626}"/>
                        </a:ext>
                      </a:extLst>
                    </p:cNvPr>
                    <p:cNvSpPr/>
                    <p:nvPr/>
                  </p:nvSpPr>
                  <p:spPr>
                    <a:xfrm>
                      <a:off x="6172200" y="1981200"/>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58" name="Diamond 22557">
                      <a:extLst>
                        <a:ext uri="{FF2B5EF4-FFF2-40B4-BE49-F238E27FC236}">
                          <a16:creationId xmlns:a16="http://schemas.microsoft.com/office/drawing/2014/main" id="{2DF87BBE-8AD0-6078-5C41-7803CCD74AC4}"/>
                        </a:ext>
                      </a:extLst>
                    </p:cNvPr>
                    <p:cNvSpPr/>
                    <p:nvPr/>
                  </p:nvSpPr>
                  <p:spPr>
                    <a:xfrm>
                      <a:off x="6173449" y="2603292"/>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554" name="Diamond 22553">
                  <a:extLst>
                    <a:ext uri="{FF2B5EF4-FFF2-40B4-BE49-F238E27FC236}">
                      <a16:creationId xmlns:a16="http://schemas.microsoft.com/office/drawing/2014/main" id="{AC77D4DD-4C15-7DDE-32D6-3A6662A0985E}"/>
                    </a:ext>
                  </a:extLst>
                </p:cNvPr>
                <p:cNvSpPr/>
                <p:nvPr/>
              </p:nvSpPr>
              <p:spPr>
                <a:xfrm>
                  <a:off x="6163456" y="1334125"/>
                  <a:ext cx="457200" cy="609600"/>
                </a:xfrm>
                <a:prstGeom prst="diamond">
                  <a:avLst/>
                </a:prstGeom>
                <a:solidFill>
                  <a:srgbClr val="9F73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641" name="Group 22640">
            <a:extLst>
              <a:ext uri="{FF2B5EF4-FFF2-40B4-BE49-F238E27FC236}">
                <a16:creationId xmlns:a16="http://schemas.microsoft.com/office/drawing/2014/main" id="{5A6E384F-E9DF-AE37-4248-A179266BF093}"/>
              </a:ext>
            </a:extLst>
          </p:cNvPr>
          <p:cNvGrpSpPr/>
          <p:nvPr/>
        </p:nvGrpSpPr>
        <p:grpSpPr>
          <a:xfrm>
            <a:off x="9744359" y="3250878"/>
            <a:ext cx="940267" cy="2404790"/>
            <a:chOff x="2438400" y="618365"/>
            <a:chExt cx="2286586" cy="5249035"/>
          </a:xfrm>
        </p:grpSpPr>
        <p:sp>
          <p:nvSpPr>
            <p:cNvPr id="22642" name="Round Diagonal Corner Rectangle 266">
              <a:extLst>
                <a:ext uri="{FF2B5EF4-FFF2-40B4-BE49-F238E27FC236}">
                  <a16:creationId xmlns:a16="http://schemas.microsoft.com/office/drawing/2014/main" id="{36B8416A-16C4-FD02-806F-2F928780E217}"/>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43" name="Round Diagonal Corner Rectangle 265">
              <a:extLst>
                <a:ext uri="{FF2B5EF4-FFF2-40B4-BE49-F238E27FC236}">
                  <a16:creationId xmlns:a16="http://schemas.microsoft.com/office/drawing/2014/main" id="{C76DFF6C-4B30-DCA0-2B4E-DCFDF02E0BF8}"/>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44" name="Group 47">
              <a:extLst>
                <a:ext uri="{FF2B5EF4-FFF2-40B4-BE49-F238E27FC236}">
                  <a16:creationId xmlns:a16="http://schemas.microsoft.com/office/drawing/2014/main" id="{5F9CE8DF-8C81-CD2C-6146-2604C3B0C686}"/>
                </a:ext>
              </a:extLst>
            </p:cNvPr>
            <p:cNvGrpSpPr/>
            <p:nvPr/>
          </p:nvGrpSpPr>
          <p:grpSpPr>
            <a:xfrm>
              <a:off x="3471131" y="5233160"/>
              <a:ext cx="501493" cy="634240"/>
              <a:chOff x="6106804" y="4039302"/>
              <a:chExt cx="666047" cy="774146"/>
            </a:xfrm>
          </p:grpSpPr>
          <p:sp>
            <p:nvSpPr>
              <p:cNvPr id="22706" name="Oval 22705">
                <a:extLst>
                  <a:ext uri="{FF2B5EF4-FFF2-40B4-BE49-F238E27FC236}">
                    <a16:creationId xmlns:a16="http://schemas.microsoft.com/office/drawing/2014/main" id="{42B34932-E79B-53D6-BFA6-B39ABB33F719}"/>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07" name="Oval 22706">
                <a:extLst>
                  <a:ext uri="{FF2B5EF4-FFF2-40B4-BE49-F238E27FC236}">
                    <a16:creationId xmlns:a16="http://schemas.microsoft.com/office/drawing/2014/main" id="{0F9BDAF4-E983-93DD-76EA-CD4D3ABAF170}"/>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08" name="Oval 22707">
                <a:extLst>
                  <a:ext uri="{FF2B5EF4-FFF2-40B4-BE49-F238E27FC236}">
                    <a16:creationId xmlns:a16="http://schemas.microsoft.com/office/drawing/2014/main" id="{5F358684-6D14-63E6-C964-E39F5A5D9FC5}"/>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45" name="Group 47">
              <a:extLst>
                <a:ext uri="{FF2B5EF4-FFF2-40B4-BE49-F238E27FC236}">
                  <a16:creationId xmlns:a16="http://schemas.microsoft.com/office/drawing/2014/main" id="{860647EC-D60B-5D82-BDD8-4338985411FF}"/>
                </a:ext>
              </a:extLst>
            </p:cNvPr>
            <p:cNvGrpSpPr/>
            <p:nvPr/>
          </p:nvGrpSpPr>
          <p:grpSpPr>
            <a:xfrm rot="2613352">
              <a:off x="3086557" y="5132460"/>
              <a:ext cx="501493" cy="634240"/>
              <a:chOff x="6106804" y="4039302"/>
              <a:chExt cx="666047" cy="774146"/>
            </a:xfrm>
          </p:grpSpPr>
          <p:sp>
            <p:nvSpPr>
              <p:cNvPr id="22703" name="Oval 22702">
                <a:extLst>
                  <a:ext uri="{FF2B5EF4-FFF2-40B4-BE49-F238E27FC236}">
                    <a16:creationId xmlns:a16="http://schemas.microsoft.com/office/drawing/2014/main" id="{F0276B7B-7DF0-C4E4-79B7-FF5EEF83BE46}"/>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04" name="Oval 22703">
                <a:extLst>
                  <a:ext uri="{FF2B5EF4-FFF2-40B4-BE49-F238E27FC236}">
                    <a16:creationId xmlns:a16="http://schemas.microsoft.com/office/drawing/2014/main" id="{4DEDF5B6-3A70-A35B-143A-BF77A606C171}"/>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05" name="Oval 22704">
                <a:extLst>
                  <a:ext uri="{FF2B5EF4-FFF2-40B4-BE49-F238E27FC236}">
                    <a16:creationId xmlns:a16="http://schemas.microsoft.com/office/drawing/2014/main" id="{617A51D8-F267-BA77-918E-18DC250EE89D}"/>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46" name="Group 77">
              <a:extLst>
                <a:ext uri="{FF2B5EF4-FFF2-40B4-BE49-F238E27FC236}">
                  <a16:creationId xmlns:a16="http://schemas.microsoft.com/office/drawing/2014/main" id="{7F74BAF0-CEA4-5273-AEFD-F6251479EBC4}"/>
                </a:ext>
              </a:extLst>
            </p:cNvPr>
            <p:cNvGrpSpPr/>
            <p:nvPr/>
          </p:nvGrpSpPr>
          <p:grpSpPr>
            <a:xfrm>
              <a:off x="2438400" y="2059236"/>
              <a:ext cx="2286586" cy="3431088"/>
              <a:chOff x="3886200" y="1447800"/>
              <a:chExt cx="3036880" cy="4187946"/>
            </a:xfrm>
          </p:grpSpPr>
          <p:grpSp>
            <p:nvGrpSpPr>
              <p:cNvPr id="22691" name="Group 22690">
                <a:extLst>
                  <a:ext uri="{FF2B5EF4-FFF2-40B4-BE49-F238E27FC236}">
                    <a16:creationId xmlns:a16="http://schemas.microsoft.com/office/drawing/2014/main" id="{F51809F6-61CC-1FAA-07EA-7A038B5F46EF}"/>
                  </a:ext>
                </a:extLst>
              </p:cNvPr>
              <p:cNvGrpSpPr/>
              <p:nvPr/>
            </p:nvGrpSpPr>
            <p:grpSpPr>
              <a:xfrm>
                <a:off x="3886200" y="1447800"/>
                <a:ext cx="3036880" cy="4187946"/>
                <a:chOff x="4419600" y="2060454"/>
                <a:chExt cx="3036880" cy="4187946"/>
              </a:xfrm>
            </p:grpSpPr>
            <p:sp>
              <p:nvSpPr>
                <p:cNvPr id="22694" name="Oval 22693">
                  <a:extLst>
                    <a:ext uri="{FF2B5EF4-FFF2-40B4-BE49-F238E27FC236}">
                      <a16:creationId xmlns:a16="http://schemas.microsoft.com/office/drawing/2014/main" id="{3572B246-F59A-6CA6-CA7E-1D5DBE60A8A3}"/>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95" name="Oval 22694">
                  <a:extLst>
                    <a:ext uri="{FF2B5EF4-FFF2-40B4-BE49-F238E27FC236}">
                      <a16:creationId xmlns:a16="http://schemas.microsoft.com/office/drawing/2014/main" id="{0AEA50F4-D529-8CF6-1A97-36675E5B0041}"/>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96" name="Trapezoid 22695">
                  <a:extLst>
                    <a:ext uri="{FF2B5EF4-FFF2-40B4-BE49-F238E27FC236}">
                      <a16:creationId xmlns:a16="http://schemas.microsoft.com/office/drawing/2014/main" id="{07CFA1E5-E1F6-6FA9-6931-927150550043}"/>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97" name="Trapezoid 22696">
                  <a:extLst>
                    <a:ext uri="{FF2B5EF4-FFF2-40B4-BE49-F238E27FC236}">
                      <a16:creationId xmlns:a16="http://schemas.microsoft.com/office/drawing/2014/main" id="{7F876182-C245-6FA6-2BD3-E6D5A116FA8B}"/>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98" name="Trapezoid 22697">
                  <a:extLst>
                    <a:ext uri="{FF2B5EF4-FFF2-40B4-BE49-F238E27FC236}">
                      <a16:creationId xmlns:a16="http://schemas.microsoft.com/office/drawing/2014/main" id="{F437A473-EA5D-613B-4741-A7B20EF160C6}"/>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99" name="Isosceles Triangle 22698">
                  <a:extLst>
                    <a:ext uri="{FF2B5EF4-FFF2-40B4-BE49-F238E27FC236}">
                      <a16:creationId xmlns:a16="http://schemas.microsoft.com/office/drawing/2014/main" id="{693D7D9D-4FD2-A5FC-F9DA-4074BE8CC826}"/>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00" name="Rectangle 22699">
                  <a:extLst>
                    <a:ext uri="{FF2B5EF4-FFF2-40B4-BE49-F238E27FC236}">
                      <a16:creationId xmlns:a16="http://schemas.microsoft.com/office/drawing/2014/main" id="{99B74063-AFCA-5830-7238-ADE93172FFC8}"/>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01" name="Trapezoid 22700">
                  <a:extLst>
                    <a:ext uri="{FF2B5EF4-FFF2-40B4-BE49-F238E27FC236}">
                      <a16:creationId xmlns:a16="http://schemas.microsoft.com/office/drawing/2014/main" id="{81F86F05-BAAC-0383-5682-8D1E436C4502}"/>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02" name="Trapezoid 22701">
                  <a:extLst>
                    <a:ext uri="{FF2B5EF4-FFF2-40B4-BE49-F238E27FC236}">
                      <a16:creationId xmlns:a16="http://schemas.microsoft.com/office/drawing/2014/main" id="{881F96CE-71C0-7D0A-4A5C-12963FE30BF4}"/>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692" name="Oval 22691">
                <a:extLst>
                  <a:ext uri="{FF2B5EF4-FFF2-40B4-BE49-F238E27FC236}">
                    <a16:creationId xmlns:a16="http://schemas.microsoft.com/office/drawing/2014/main" id="{743BDAF7-75B5-F31D-C07E-06C21A93D25A}"/>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93" name="Oval 22692">
                <a:extLst>
                  <a:ext uri="{FF2B5EF4-FFF2-40B4-BE49-F238E27FC236}">
                    <a16:creationId xmlns:a16="http://schemas.microsoft.com/office/drawing/2014/main" id="{E1B51CF7-671B-2146-E43C-8CB910B2D3B2}"/>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47" name="Group 67">
              <a:extLst>
                <a:ext uri="{FF2B5EF4-FFF2-40B4-BE49-F238E27FC236}">
                  <a16:creationId xmlns:a16="http://schemas.microsoft.com/office/drawing/2014/main" id="{17F2D6B7-680A-4D33-858F-6999FC8F3232}"/>
                </a:ext>
              </a:extLst>
            </p:cNvPr>
            <p:cNvGrpSpPr/>
            <p:nvPr/>
          </p:nvGrpSpPr>
          <p:grpSpPr>
            <a:xfrm rot="3964948">
              <a:off x="3047837" y="2527156"/>
              <a:ext cx="846586" cy="157044"/>
              <a:chOff x="6764312" y="5017957"/>
              <a:chExt cx="3174167" cy="544643"/>
            </a:xfrm>
          </p:grpSpPr>
          <p:sp>
            <p:nvSpPr>
              <p:cNvPr id="22682" name="Rounded Rectangle 68">
                <a:extLst>
                  <a:ext uri="{FF2B5EF4-FFF2-40B4-BE49-F238E27FC236}">
                    <a16:creationId xmlns:a16="http://schemas.microsoft.com/office/drawing/2014/main" id="{65CCCFEB-5CD1-370E-F8AF-BFD576195F1D}"/>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83" name="Group 115">
                <a:extLst>
                  <a:ext uri="{FF2B5EF4-FFF2-40B4-BE49-F238E27FC236}">
                    <a16:creationId xmlns:a16="http://schemas.microsoft.com/office/drawing/2014/main" id="{D0CE59A1-CAF4-090F-D59C-85548D3B9272}"/>
                  </a:ext>
                </a:extLst>
              </p:cNvPr>
              <p:cNvGrpSpPr/>
              <p:nvPr/>
            </p:nvGrpSpPr>
            <p:grpSpPr>
              <a:xfrm>
                <a:off x="6764312" y="5017957"/>
                <a:ext cx="3174167" cy="543394"/>
                <a:chOff x="4419600" y="6019800"/>
                <a:chExt cx="4553263" cy="718278"/>
              </a:xfrm>
            </p:grpSpPr>
            <p:sp>
              <p:nvSpPr>
                <p:cNvPr id="22684" name="Multiply 70">
                  <a:extLst>
                    <a:ext uri="{FF2B5EF4-FFF2-40B4-BE49-F238E27FC236}">
                      <a16:creationId xmlns:a16="http://schemas.microsoft.com/office/drawing/2014/main" id="{7DEE1A2D-CA04-6423-2169-1D18BD9230D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5" name="Multiply 71">
                  <a:extLst>
                    <a:ext uri="{FF2B5EF4-FFF2-40B4-BE49-F238E27FC236}">
                      <a16:creationId xmlns:a16="http://schemas.microsoft.com/office/drawing/2014/main" id="{F91EC36E-05C8-B751-7A98-C6429C1D218A}"/>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6" name="Diamond 22685">
                  <a:extLst>
                    <a:ext uri="{FF2B5EF4-FFF2-40B4-BE49-F238E27FC236}">
                      <a16:creationId xmlns:a16="http://schemas.microsoft.com/office/drawing/2014/main" id="{33AC1D6E-D21A-A88F-2992-2840A69046EA}"/>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7" name="Diamond 22686">
                  <a:extLst>
                    <a:ext uri="{FF2B5EF4-FFF2-40B4-BE49-F238E27FC236}">
                      <a16:creationId xmlns:a16="http://schemas.microsoft.com/office/drawing/2014/main" id="{14EC3DB1-ED6E-EC8E-8867-D0C4AD47275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8" name="Multiply 74">
                  <a:extLst>
                    <a:ext uri="{FF2B5EF4-FFF2-40B4-BE49-F238E27FC236}">
                      <a16:creationId xmlns:a16="http://schemas.microsoft.com/office/drawing/2014/main" id="{521364BE-7B75-F134-1DFB-143A362F84EA}"/>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9" name="Diamond 22688">
                  <a:extLst>
                    <a:ext uri="{FF2B5EF4-FFF2-40B4-BE49-F238E27FC236}">
                      <a16:creationId xmlns:a16="http://schemas.microsoft.com/office/drawing/2014/main" id="{FC6ECD0B-1212-7118-F8A6-A80FBBB7330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90" name="Multiply 76">
                  <a:extLst>
                    <a:ext uri="{FF2B5EF4-FFF2-40B4-BE49-F238E27FC236}">
                      <a16:creationId xmlns:a16="http://schemas.microsoft.com/office/drawing/2014/main" id="{4519E515-482A-E170-27AF-FB3BA107879C}"/>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648" name="Oval 22647">
              <a:extLst>
                <a:ext uri="{FF2B5EF4-FFF2-40B4-BE49-F238E27FC236}">
                  <a16:creationId xmlns:a16="http://schemas.microsoft.com/office/drawing/2014/main" id="{211FD907-1852-AA74-3A56-71C773461345}"/>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49" name="Round Diagonal Corner Rectangle 82">
              <a:extLst>
                <a:ext uri="{FF2B5EF4-FFF2-40B4-BE49-F238E27FC236}">
                  <a16:creationId xmlns:a16="http://schemas.microsoft.com/office/drawing/2014/main" id="{D3A84BB1-6ED0-E525-7963-6AC10D33AF28}"/>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50" name="Flowchart: Delay 22649">
              <a:extLst>
                <a:ext uri="{FF2B5EF4-FFF2-40B4-BE49-F238E27FC236}">
                  <a16:creationId xmlns:a16="http://schemas.microsoft.com/office/drawing/2014/main" id="{DA294312-B6F4-C171-2492-DA49A3DF0A4F}"/>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51" name="Group 84">
              <a:extLst>
                <a:ext uri="{FF2B5EF4-FFF2-40B4-BE49-F238E27FC236}">
                  <a16:creationId xmlns:a16="http://schemas.microsoft.com/office/drawing/2014/main" id="{A1C9A5B8-FB51-ECC0-8EA5-16B334CCB4B4}"/>
                </a:ext>
              </a:extLst>
            </p:cNvPr>
            <p:cNvGrpSpPr/>
            <p:nvPr/>
          </p:nvGrpSpPr>
          <p:grpSpPr>
            <a:xfrm rot="17635052" flipH="1">
              <a:off x="3277333" y="2527157"/>
              <a:ext cx="846586" cy="157044"/>
              <a:chOff x="6764312" y="5017957"/>
              <a:chExt cx="3174167" cy="544643"/>
            </a:xfrm>
          </p:grpSpPr>
          <p:sp>
            <p:nvSpPr>
              <p:cNvPr id="22673" name="Rounded Rectangle 85">
                <a:extLst>
                  <a:ext uri="{FF2B5EF4-FFF2-40B4-BE49-F238E27FC236}">
                    <a16:creationId xmlns:a16="http://schemas.microsoft.com/office/drawing/2014/main" id="{54F97DFD-491D-33C5-C85B-22328188FA9A}"/>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74" name="Group 115">
                <a:extLst>
                  <a:ext uri="{FF2B5EF4-FFF2-40B4-BE49-F238E27FC236}">
                    <a16:creationId xmlns:a16="http://schemas.microsoft.com/office/drawing/2014/main" id="{BFADDAE1-0254-772B-1BEC-1B1D9B65A9C6}"/>
                  </a:ext>
                </a:extLst>
              </p:cNvPr>
              <p:cNvGrpSpPr/>
              <p:nvPr/>
            </p:nvGrpSpPr>
            <p:grpSpPr>
              <a:xfrm>
                <a:off x="6764312" y="5017957"/>
                <a:ext cx="3174167" cy="543394"/>
                <a:chOff x="4419600" y="6019800"/>
                <a:chExt cx="4553263" cy="718278"/>
              </a:xfrm>
            </p:grpSpPr>
            <p:sp>
              <p:nvSpPr>
                <p:cNvPr id="22675" name="Multiply 87">
                  <a:extLst>
                    <a:ext uri="{FF2B5EF4-FFF2-40B4-BE49-F238E27FC236}">
                      <a16:creationId xmlns:a16="http://schemas.microsoft.com/office/drawing/2014/main" id="{28830307-D990-F861-D2FC-0D022618BECC}"/>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76" name="Multiply 88">
                  <a:extLst>
                    <a:ext uri="{FF2B5EF4-FFF2-40B4-BE49-F238E27FC236}">
                      <a16:creationId xmlns:a16="http://schemas.microsoft.com/office/drawing/2014/main" id="{53FFFF5D-7363-F185-6714-CC031E67CB9E}"/>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77" name="Diamond 22676">
                  <a:extLst>
                    <a:ext uri="{FF2B5EF4-FFF2-40B4-BE49-F238E27FC236}">
                      <a16:creationId xmlns:a16="http://schemas.microsoft.com/office/drawing/2014/main" id="{A5FBCC99-0F12-D632-7C4C-E30711D74CE1}"/>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78" name="Diamond 22677">
                  <a:extLst>
                    <a:ext uri="{FF2B5EF4-FFF2-40B4-BE49-F238E27FC236}">
                      <a16:creationId xmlns:a16="http://schemas.microsoft.com/office/drawing/2014/main" id="{8023BC4D-CB6F-E30A-BB63-05648C99A7B6}"/>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79" name="Multiply 91">
                  <a:extLst>
                    <a:ext uri="{FF2B5EF4-FFF2-40B4-BE49-F238E27FC236}">
                      <a16:creationId xmlns:a16="http://schemas.microsoft.com/office/drawing/2014/main" id="{059790DF-B535-7F10-D44B-D997D2670AD2}"/>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0" name="Diamond 22679">
                  <a:extLst>
                    <a:ext uri="{FF2B5EF4-FFF2-40B4-BE49-F238E27FC236}">
                      <a16:creationId xmlns:a16="http://schemas.microsoft.com/office/drawing/2014/main" id="{44CEE2D5-DF41-C3D9-DBBB-E51FC2C654CF}"/>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81" name="Multiply 93">
                  <a:extLst>
                    <a:ext uri="{FF2B5EF4-FFF2-40B4-BE49-F238E27FC236}">
                      <a16:creationId xmlns:a16="http://schemas.microsoft.com/office/drawing/2014/main" id="{AA40AEA2-5D20-2E4C-B7FE-DF121870D98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652" name="Group 94">
              <a:extLst>
                <a:ext uri="{FF2B5EF4-FFF2-40B4-BE49-F238E27FC236}">
                  <a16:creationId xmlns:a16="http://schemas.microsoft.com/office/drawing/2014/main" id="{82A9CBDE-54CE-650A-A25B-51ED6E706795}"/>
                </a:ext>
              </a:extLst>
            </p:cNvPr>
            <p:cNvGrpSpPr/>
            <p:nvPr/>
          </p:nvGrpSpPr>
          <p:grpSpPr>
            <a:xfrm flipH="1">
              <a:off x="2725269" y="5305541"/>
              <a:ext cx="1764485" cy="211849"/>
              <a:chOff x="6764312" y="5017957"/>
              <a:chExt cx="3174167" cy="544643"/>
            </a:xfrm>
          </p:grpSpPr>
          <p:sp>
            <p:nvSpPr>
              <p:cNvPr id="22664" name="Rounded Rectangle 95">
                <a:extLst>
                  <a:ext uri="{FF2B5EF4-FFF2-40B4-BE49-F238E27FC236}">
                    <a16:creationId xmlns:a16="http://schemas.microsoft.com/office/drawing/2014/main" id="{BA12A477-B495-B637-E8DE-977A7CE2592D}"/>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65" name="Group 115">
                <a:extLst>
                  <a:ext uri="{FF2B5EF4-FFF2-40B4-BE49-F238E27FC236}">
                    <a16:creationId xmlns:a16="http://schemas.microsoft.com/office/drawing/2014/main" id="{FA392FB2-AF45-32C3-DB66-8DC547222A58}"/>
                  </a:ext>
                </a:extLst>
              </p:cNvPr>
              <p:cNvGrpSpPr/>
              <p:nvPr/>
            </p:nvGrpSpPr>
            <p:grpSpPr>
              <a:xfrm>
                <a:off x="6764312" y="5017957"/>
                <a:ext cx="3174167" cy="543394"/>
                <a:chOff x="4419600" y="6019800"/>
                <a:chExt cx="4553263" cy="718278"/>
              </a:xfrm>
            </p:grpSpPr>
            <p:sp>
              <p:nvSpPr>
                <p:cNvPr id="22666" name="Multiply 97">
                  <a:extLst>
                    <a:ext uri="{FF2B5EF4-FFF2-40B4-BE49-F238E27FC236}">
                      <a16:creationId xmlns:a16="http://schemas.microsoft.com/office/drawing/2014/main" id="{E8CEA0E7-D1C4-7498-11E8-201BD94FE92E}"/>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67" name="Multiply 98">
                  <a:extLst>
                    <a:ext uri="{FF2B5EF4-FFF2-40B4-BE49-F238E27FC236}">
                      <a16:creationId xmlns:a16="http://schemas.microsoft.com/office/drawing/2014/main" id="{ACE8720C-0B11-1453-2D50-86AAA58CB77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68" name="Diamond 22667">
                  <a:extLst>
                    <a:ext uri="{FF2B5EF4-FFF2-40B4-BE49-F238E27FC236}">
                      <a16:creationId xmlns:a16="http://schemas.microsoft.com/office/drawing/2014/main" id="{F2E2C136-02DE-18AE-40F5-31E16E775B3A}"/>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69" name="Diamond 22668">
                  <a:extLst>
                    <a:ext uri="{FF2B5EF4-FFF2-40B4-BE49-F238E27FC236}">
                      <a16:creationId xmlns:a16="http://schemas.microsoft.com/office/drawing/2014/main" id="{6AF65940-61E2-D332-F6AD-8AB2668319B5}"/>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70" name="Multiply 101">
                  <a:extLst>
                    <a:ext uri="{FF2B5EF4-FFF2-40B4-BE49-F238E27FC236}">
                      <a16:creationId xmlns:a16="http://schemas.microsoft.com/office/drawing/2014/main" id="{D7A7A267-1517-1369-5741-BB9C741F25DC}"/>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71" name="Diamond 22670">
                  <a:extLst>
                    <a:ext uri="{FF2B5EF4-FFF2-40B4-BE49-F238E27FC236}">
                      <a16:creationId xmlns:a16="http://schemas.microsoft.com/office/drawing/2014/main" id="{8E192AC0-6101-F86B-26F8-D25EBF829DE6}"/>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72" name="Multiply 103">
                  <a:extLst>
                    <a:ext uri="{FF2B5EF4-FFF2-40B4-BE49-F238E27FC236}">
                      <a16:creationId xmlns:a16="http://schemas.microsoft.com/office/drawing/2014/main" id="{4AAE9416-0963-EE2E-AF1E-896D0562039C}"/>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653" name="Rounded Rectangle 83">
              <a:extLst>
                <a:ext uri="{FF2B5EF4-FFF2-40B4-BE49-F238E27FC236}">
                  <a16:creationId xmlns:a16="http://schemas.microsoft.com/office/drawing/2014/main" id="{D5CD1305-5ADE-EC11-FE37-DDED25339D7D}"/>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54" name="Group 84">
              <a:extLst>
                <a:ext uri="{FF2B5EF4-FFF2-40B4-BE49-F238E27FC236}">
                  <a16:creationId xmlns:a16="http://schemas.microsoft.com/office/drawing/2014/main" id="{33FE7DBE-0216-3748-C9CF-B1F770F9F46D}"/>
                </a:ext>
              </a:extLst>
            </p:cNvPr>
            <p:cNvGrpSpPr/>
            <p:nvPr/>
          </p:nvGrpSpPr>
          <p:grpSpPr>
            <a:xfrm flipH="1">
              <a:off x="2958376" y="971261"/>
              <a:ext cx="1241512" cy="164101"/>
              <a:chOff x="6764312" y="5017957"/>
              <a:chExt cx="3174167" cy="544643"/>
            </a:xfrm>
          </p:grpSpPr>
          <p:sp>
            <p:nvSpPr>
              <p:cNvPr id="22655" name="Rounded Rectangle 268">
                <a:extLst>
                  <a:ext uri="{FF2B5EF4-FFF2-40B4-BE49-F238E27FC236}">
                    <a16:creationId xmlns:a16="http://schemas.microsoft.com/office/drawing/2014/main" id="{A9EC9445-4216-02BF-D1FC-DB68238C3E00}"/>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56" name="Group 115">
                <a:extLst>
                  <a:ext uri="{FF2B5EF4-FFF2-40B4-BE49-F238E27FC236}">
                    <a16:creationId xmlns:a16="http://schemas.microsoft.com/office/drawing/2014/main" id="{2E326D5B-2D06-B549-4769-DD6AB5A23F04}"/>
                  </a:ext>
                </a:extLst>
              </p:cNvPr>
              <p:cNvGrpSpPr/>
              <p:nvPr/>
            </p:nvGrpSpPr>
            <p:grpSpPr>
              <a:xfrm>
                <a:off x="6764312" y="5017957"/>
                <a:ext cx="3174167" cy="543394"/>
                <a:chOff x="4419600" y="6019800"/>
                <a:chExt cx="4553263" cy="718278"/>
              </a:xfrm>
            </p:grpSpPr>
            <p:sp>
              <p:nvSpPr>
                <p:cNvPr id="22657" name="Multiply 270">
                  <a:extLst>
                    <a:ext uri="{FF2B5EF4-FFF2-40B4-BE49-F238E27FC236}">
                      <a16:creationId xmlns:a16="http://schemas.microsoft.com/office/drawing/2014/main" id="{22C4349E-941A-03D0-7777-1885F7795AA0}"/>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58" name="Multiply 271">
                  <a:extLst>
                    <a:ext uri="{FF2B5EF4-FFF2-40B4-BE49-F238E27FC236}">
                      <a16:creationId xmlns:a16="http://schemas.microsoft.com/office/drawing/2014/main" id="{5D024951-AD45-E442-6259-2D6E3E0D37E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59" name="Diamond 22658">
                  <a:extLst>
                    <a:ext uri="{FF2B5EF4-FFF2-40B4-BE49-F238E27FC236}">
                      <a16:creationId xmlns:a16="http://schemas.microsoft.com/office/drawing/2014/main" id="{A6C67DB5-ED9F-9839-568D-D749DDF66E90}"/>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60" name="Diamond 22659">
                  <a:extLst>
                    <a:ext uri="{FF2B5EF4-FFF2-40B4-BE49-F238E27FC236}">
                      <a16:creationId xmlns:a16="http://schemas.microsoft.com/office/drawing/2014/main" id="{B68058F1-56F4-73CF-22E8-1C998A277212}"/>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61" name="Multiply 274">
                  <a:extLst>
                    <a:ext uri="{FF2B5EF4-FFF2-40B4-BE49-F238E27FC236}">
                      <a16:creationId xmlns:a16="http://schemas.microsoft.com/office/drawing/2014/main" id="{46859A56-F573-2A7D-6C53-6F2E16BE2694}"/>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62" name="Diamond 22661">
                  <a:extLst>
                    <a:ext uri="{FF2B5EF4-FFF2-40B4-BE49-F238E27FC236}">
                      <a16:creationId xmlns:a16="http://schemas.microsoft.com/office/drawing/2014/main" id="{4E188EBB-2370-166C-75FF-3C1484D94E41}"/>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63" name="Multiply 276">
                  <a:extLst>
                    <a:ext uri="{FF2B5EF4-FFF2-40B4-BE49-F238E27FC236}">
                      <a16:creationId xmlns:a16="http://schemas.microsoft.com/office/drawing/2014/main" id="{12E8C3C8-ADDE-DB7D-CCC4-63D34D1AF24B}"/>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854188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Picture 278">
            <a:extLst>
              <a:ext uri="{FF2B5EF4-FFF2-40B4-BE49-F238E27FC236}">
                <a16:creationId xmlns:a16="http://schemas.microsoft.com/office/drawing/2014/main" id="{A3BA2707-771E-4C76-9AB9-0B06955A0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“Hold Not Thy Peace”</a:t>
            </a:r>
          </a:p>
          <a:p>
            <a:pPr algn="ctr"/>
            <a:r>
              <a:rPr lang="en-US" sz="6000" dirty="0">
                <a:solidFill>
                  <a:schemeClr val="bg1"/>
                </a:solidFill>
                <a:latin typeface="Calibri" panose="020F0502020204030204" pitchFamily="34" charset="0"/>
              </a:rPr>
              <a:t>Acts 18-19</a:t>
            </a:r>
            <a:endParaRPr lang="en-US" sz="4400" dirty="0">
              <a:solidFill>
                <a:schemeClr val="bg1"/>
              </a:solidFill>
              <a:latin typeface="Calibri" panose="020F0502020204030204" pitchFamily="34" charset="0"/>
            </a:endParaRPr>
          </a:p>
        </p:txBody>
      </p:sp>
      <p:grpSp>
        <p:nvGrpSpPr>
          <p:cNvPr id="2" name="Group 1"/>
          <p:cNvGrpSpPr/>
          <p:nvPr/>
        </p:nvGrpSpPr>
        <p:grpSpPr>
          <a:xfrm>
            <a:off x="10515599" y="174171"/>
            <a:ext cx="1448204" cy="1955711"/>
            <a:chOff x="6215743" y="4038600"/>
            <a:chExt cx="1241374" cy="1676400"/>
          </a:xfrm>
        </p:grpSpPr>
        <p:pic>
          <p:nvPicPr>
            <p:cNvPr id="12290" name="Picture 2" descr="Image result for frame scalloped edg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743" y="4038600"/>
              <a:ext cx="1241374" cy="16764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113"/>
            <p:cNvGrpSpPr/>
            <p:nvPr/>
          </p:nvGrpSpPr>
          <p:grpSpPr>
            <a:xfrm>
              <a:off x="6324600" y="4114800"/>
              <a:ext cx="1008684" cy="1496831"/>
              <a:chOff x="1890241" y="2563669"/>
              <a:chExt cx="854842" cy="1440583"/>
            </a:xfrm>
          </p:grpSpPr>
          <p:sp>
            <p:nvSpPr>
              <p:cNvPr id="54" name="Rectangle 53"/>
              <p:cNvSpPr/>
              <p:nvPr/>
            </p:nvSpPr>
            <p:spPr>
              <a:xfrm>
                <a:off x="1890241" y="2563669"/>
                <a:ext cx="854842" cy="14405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81"/>
              <p:cNvGrpSpPr/>
              <p:nvPr/>
            </p:nvGrpSpPr>
            <p:grpSpPr>
              <a:xfrm>
                <a:off x="1968708" y="2594549"/>
                <a:ext cx="718279" cy="1371600"/>
                <a:chOff x="5301521" y="685800"/>
                <a:chExt cx="1832549" cy="3966147"/>
              </a:xfrm>
            </p:grpSpPr>
            <p:sp>
              <p:nvSpPr>
                <p:cNvPr id="56" name="Rounded Rectangle 55"/>
                <p:cNvSpPr/>
                <p:nvPr/>
              </p:nvSpPr>
              <p:spPr>
                <a:xfrm>
                  <a:off x="5334000" y="1524000"/>
                  <a:ext cx="1676400" cy="2209800"/>
                </a:xfrm>
                <a:prstGeom prst="roundRect">
                  <a:avLst/>
                </a:prstGeom>
                <a:solidFill>
                  <a:srgbClr val="E6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5306518" y="3477717"/>
                  <a:ext cx="1783830" cy="449705"/>
                </a:xfrm>
                <a:prstGeom prst="roundRect">
                  <a:avLst/>
                </a:prstGeom>
                <a:solidFill>
                  <a:srgbClr val="E6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5400000">
                  <a:off x="4964241" y="3810002"/>
                  <a:ext cx="1114271" cy="439711"/>
                </a:xfrm>
                <a:prstGeom prst="roundRect">
                  <a:avLst/>
                </a:prstGeom>
                <a:solidFill>
                  <a:srgbClr val="E6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5400000">
                  <a:off x="6313356" y="3846228"/>
                  <a:ext cx="1114271" cy="439711"/>
                </a:xfrm>
                <a:prstGeom prst="roundRect">
                  <a:avLst/>
                </a:prstGeom>
                <a:solidFill>
                  <a:srgbClr val="E6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14"/>
                <p:cNvGrpSpPr/>
                <p:nvPr/>
              </p:nvGrpSpPr>
              <p:grpSpPr>
                <a:xfrm rot="5400000">
                  <a:off x="4962766" y="3797283"/>
                  <a:ext cx="1160491" cy="478890"/>
                  <a:chOff x="-899410" y="582118"/>
                  <a:chExt cx="4884295" cy="1633928"/>
                </a:xfrm>
              </p:grpSpPr>
              <p:sp>
                <p:nvSpPr>
                  <p:cNvPr id="126" name="Quad Arrow 125"/>
                  <p:cNvSpPr/>
                  <p:nvPr/>
                </p:nvSpPr>
                <p:spPr>
                  <a:xfrm>
                    <a:off x="762000" y="609600"/>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16"/>
                  <p:cNvSpPr/>
                  <p:nvPr/>
                </p:nvSpPr>
                <p:spPr>
                  <a:xfrm>
                    <a:off x="2308485" y="615846"/>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Quad Arrow 127"/>
                  <p:cNvSpPr/>
                  <p:nvPr/>
                </p:nvSpPr>
                <p:spPr>
                  <a:xfrm>
                    <a:off x="-899410" y="582118"/>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9"/>
                <p:cNvGrpSpPr/>
                <p:nvPr/>
              </p:nvGrpSpPr>
              <p:grpSpPr>
                <a:xfrm rot="5400000">
                  <a:off x="6323124" y="3821016"/>
                  <a:ext cx="1143001" cy="478890"/>
                  <a:chOff x="-899410" y="582118"/>
                  <a:chExt cx="4884295" cy="1633928"/>
                </a:xfrm>
              </p:grpSpPr>
              <p:sp>
                <p:nvSpPr>
                  <p:cNvPr id="123" name="Quad Arrow 122"/>
                  <p:cNvSpPr/>
                  <p:nvPr/>
                </p:nvSpPr>
                <p:spPr>
                  <a:xfrm>
                    <a:off x="762000" y="609600"/>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123"/>
                  <p:cNvSpPr/>
                  <p:nvPr/>
                </p:nvSpPr>
                <p:spPr>
                  <a:xfrm>
                    <a:off x="2308485" y="615846"/>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124"/>
                  <p:cNvSpPr/>
                  <p:nvPr/>
                </p:nvSpPr>
                <p:spPr>
                  <a:xfrm>
                    <a:off x="-899410" y="582118"/>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Oval 61"/>
                <p:cNvSpPr/>
                <p:nvPr/>
              </p:nvSpPr>
              <p:spPr>
                <a:xfrm>
                  <a:off x="5696263" y="3443990"/>
                  <a:ext cx="557134" cy="120795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115987" y="3443990"/>
                  <a:ext cx="557134" cy="1207957"/>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28"/>
                <p:cNvGrpSpPr/>
                <p:nvPr/>
              </p:nvGrpSpPr>
              <p:grpSpPr>
                <a:xfrm>
                  <a:off x="5546361" y="685800"/>
                  <a:ext cx="1219200" cy="1752600"/>
                  <a:chOff x="1524000" y="228600"/>
                  <a:chExt cx="2209800" cy="3657600"/>
                </a:xfrm>
              </p:grpSpPr>
              <p:sp>
                <p:nvSpPr>
                  <p:cNvPr id="73" name="Flowchart: Delay 72"/>
                  <p:cNvSpPr/>
                  <p:nvPr/>
                </p:nvSpPr>
                <p:spPr>
                  <a:xfrm rot="16200000">
                    <a:off x="952500" y="1104900"/>
                    <a:ext cx="3352800" cy="2209800"/>
                  </a:xfrm>
                  <a:prstGeom prst="flowChartDelay">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4849455" flipH="1">
                    <a:off x="1895510" y="2092075"/>
                    <a:ext cx="2463265" cy="997448"/>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p:cNvSpPr/>
                  <p:nvPr/>
                </p:nvSpPr>
                <p:spPr>
                  <a:xfrm rot="16750545">
                    <a:off x="987025" y="2092075"/>
                    <a:ext cx="2463265" cy="997448"/>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p:cNvSpPr/>
                  <p:nvPr/>
                </p:nvSpPr>
                <p:spPr>
                  <a:xfrm rot="10800000">
                    <a:off x="2286000" y="3048000"/>
                    <a:ext cx="685800" cy="6096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2057400" y="990600"/>
                    <a:ext cx="1143000" cy="2286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p:cNvSpPr/>
                  <p:nvPr/>
                </p:nvSpPr>
                <p:spPr>
                  <a:xfrm>
                    <a:off x="2057400" y="1219200"/>
                    <a:ext cx="1066800" cy="533400"/>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19"/>
                  <p:cNvGrpSpPr/>
                  <p:nvPr/>
                </p:nvGrpSpPr>
                <p:grpSpPr>
                  <a:xfrm>
                    <a:off x="1600200" y="228600"/>
                    <a:ext cx="2057400" cy="1524000"/>
                    <a:chOff x="5334000" y="685800"/>
                    <a:chExt cx="2590800" cy="1600200"/>
                  </a:xfrm>
                </p:grpSpPr>
                <p:grpSp>
                  <p:nvGrpSpPr>
                    <p:cNvPr id="92" name="Group 36"/>
                    <p:cNvGrpSpPr/>
                    <p:nvPr/>
                  </p:nvGrpSpPr>
                  <p:grpSpPr>
                    <a:xfrm>
                      <a:off x="6253336" y="685800"/>
                      <a:ext cx="771445" cy="1394536"/>
                      <a:chOff x="468443" y="1538990"/>
                      <a:chExt cx="1371600" cy="1660161"/>
                    </a:xfrm>
                  </p:grpSpPr>
                  <p:sp>
                    <p:nvSpPr>
                      <p:cNvPr id="120" name="Isosceles Triangle 119"/>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Snip Diagonal Corner Rectangle 120"/>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914400" y="1981200"/>
                        <a:ext cx="457200" cy="7620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Rectangle 21"/>
                    <p:cNvSpPr/>
                    <p:nvPr/>
                  </p:nvSpPr>
                  <p:spPr>
                    <a:xfrm>
                      <a:off x="5439032" y="2029968"/>
                      <a:ext cx="2485768" cy="25603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38"/>
                    <p:cNvGrpSpPr/>
                    <p:nvPr/>
                  </p:nvGrpSpPr>
                  <p:grpSpPr>
                    <a:xfrm>
                      <a:off x="5739039" y="1005840"/>
                      <a:ext cx="482680" cy="1011536"/>
                      <a:chOff x="468443" y="1538990"/>
                      <a:chExt cx="1371600" cy="1660161"/>
                    </a:xfrm>
                  </p:grpSpPr>
                  <p:sp>
                    <p:nvSpPr>
                      <p:cNvPr id="117" name="Isosceles Triangle 116"/>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nip Diagonal Corner Rectangle 117"/>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914400" y="1981200"/>
                        <a:ext cx="457200" cy="7620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42"/>
                    <p:cNvGrpSpPr/>
                    <p:nvPr/>
                  </p:nvGrpSpPr>
                  <p:grpSpPr>
                    <a:xfrm>
                      <a:off x="7038833" y="1020530"/>
                      <a:ext cx="482680" cy="1011536"/>
                      <a:chOff x="468443" y="1538990"/>
                      <a:chExt cx="1371600" cy="1660161"/>
                    </a:xfrm>
                  </p:grpSpPr>
                  <p:sp>
                    <p:nvSpPr>
                      <p:cNvPr id="114" name="Isosceles Triangle 113"/>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Snip Diagonal Corner Rectangle 114"/>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p:cNvSpPr/>
                      <p:nvPr/>
                    </p:nvSpPr>
                    <p:spPr>
                      <a:xfrm>
                        <a:off x="914400" y="1981200"/>
                        <a:ext cx="457200" cy="7620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55"/>
                    <p:cNvGrpSpPr/>
                    <p:nvPr/>
                  </p:nvGrpSpPr>
                  <p:grpSpPr>
                    <a:xfrm>
                      <a:off x="5723582" y="2036264"/>
                      <a:ext cx="1856949" cy="242392"/>
                      <a:chOff x="5638800" y="4953000"/>
                      <a:chExt cx="3334062" cy="552722"/>
                    </a:xfrm>
                    <a:solidFill>
                      <a:schemeClr val="accent5">
                        <a:lumMod val="60000"/>
                        <a:lumOff val="40000"/>
                      </a:schemeClr>
                    </a:solidFill>
                  </p:grpSpPr>
                  <p:sp>
                    <p:nvSpPr>
                      <p:cNvPr id="105" name="Diamond 104"/>
                      <p:cNvSpPr/>
                      <p:nvPr/>
                    </p:nvSpPr>
                    <p:spPr>
                      <a:xfrm>
                        <a:off x="5638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p:cNvSpPr/>
                      <p:nvPr/>
                    </p:nvSpPr>
                    <p:spPr>
                      <a:xfrm>
                        <a:off x="6019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p:cNvSpPr/>
                      <p:nvPr/>
                    </p:nvSpPr>
                    <p:spPr>
                      <a:xfrm>
                        <a:off x="6400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p:cNvSpPr/>
                      <p:nvPr/>
                    </p:nvSpPr>
                    <p:spPr>
                      <a:xfrm>
                        <a:off x="6781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7162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7543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a:off x="7924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a:off x="8305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a:off x="8686800" y="4953000"/>
                        <a:ext cx="286062" cy="552722"/>
                      </a:xfrm>
                      <a:prstGeom prst="diamon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42"/>
                    <p:cNvGrpSpPr/>
                    <p:nvPr/>
                  </p:nvGrpSpPr>
                  <p:grpSpPr>
                    <a:xfrm rot="10800000">
                      <a:off x="7434649" y="1267691"/>
                      <a:ext cx="482680" cy="1011536"/>
                      <a:chOff x="468443" y="1538990"/>
                      <a:chExt cx="1371600" cy="1660161"/>
                    </a:xfrm>
                  </p:grpSpPr>
                  <p:sp>
                    <p:nvSpPr>
                      <p:cNvPr id="102" name="Isosceles Triangle 101"/>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nip Diagonal Corner Rectangle 102"/>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914400" y="1981200"/>
                        <a:ext cx="457200" cy="7620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42"/>
                    <p:cNvGrpSpPr/>
                    <p:nvPr/>
                  </p:nvGrpSpPr>
                  <p:grpSpPr>
                    <a:xfrm rot="10800000">
                      <a:off x="5334000" y="1267691"/>
                      <a:ext cx="482680" cy="1011536"/>
                      <a:chOff x="468443" y="1538990"/>
                      <a:chExt cx="1371600" cy="1660161"/>
                    </a:xfrm>
                  </p:grpSpPr>
                  <p:sp>
                    <p:nvSpPr>
                      <p:cNvPr id="99" name="Isosceles Triangle 27"/>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nip Diagonal Corner Rectangle 99"/>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p:cNvSpPr/>
                      <p:nvPr/>
                    </p:nvSpPr>
                    <p:spPr>
                      <a:xfrm>
                        <a:off x="914400" y="1981200"/>
                        <a:ext cx="457200" cy="7620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0" name="Group 89"/>
                  <p:cNvGrpSpPr/>
                  <p:nvPr/>
                </p:nvGrpSpPr>
                <p:grpSpPr>
                  <a:xfrm>
                    <a:off x="3124200" y="1752600"/>
                    <a:ext cx="549639" cy="1377846"/>
                    <a:chOff x="3962400" y="1905000"/>
                    <a:chExt cx="1981200" cy="3810000"/>
                  </a:xfrm>
                </p:grpSpPr>
                <p:sp>
                  <p:nvSpPr>
                    <p:cNvPr id="87" name="Isosceles Triangle 86"/>
                    <p:cNvSpPr/>
                    <p:nvPr/>
                  </p:nvSpPr>
                  <p:spPr>
                    <a:xfrm>
                      <a:off x="4755629" y="1905000"/>
                      <a:ext cx="381000" cy="914400"/>
                    </a:xfrm>
                    <a:prstGeom prst="triangle">
                      <a:avLst>
                        <a:gd name="adj" fmla="val 51513"/>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42"/>
                    <p:cNvGrpSpPr/>
                    <p:nvPr/>
                  </p:nvGrpSpPr>
                  <p:grpSpPr>
                    <a:xfrm rot="10800000">
                      <a:off x="3962400" y="2743200"/>
                      <a:ext cx="1981200" cy="2971800"/>
                      <a:chOff x="468443" y="1538990"/>
                      <a:chExt cx="1371600" cy="1660161"/>
                    </a:xfrm>
                  </p:grpSpPr>
                  <p:sp>
                    <p:nvSpPr>
                      <p:cNvPr id="89" name="Isosceles Triangle 88"/>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Snip Diagonal Corner Rectangle 89"/>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p:cNvSpPr/>
                      <p:nvPr/>
                    </p:nvSpPr>
                    <p:spPr>
                      <a:xfrm>
                        <a:off x="914400" y="1981200"/>
                        <a:ext cx="457200" cy="7620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 name="Group 90"/>
                  <p:cNvGrpSpPr/>
                  <p:nvPr/>
                </p:nvGrpSpPr>
                <p:grpSpPr>
                  <a:xfrm>
                    <a:off x="1524000" y="1676400"/>
                    <a:ext cx="549639" cy="1377846"/>
                    <a:chOff x="3962400" y="1905000"/>
                    <a:chExt cx="1981200" cy="3810000"/>
                  </a:xfrm>
                </p:grpSpPr>
                <p:sp>
                  <p:nvSpPr>
                    <p:cNvPr id="82" name="Isosceles Triangle 81"/>
                    <p:cNvSpPr/>
                    <p:nvPr/>
                  </p:nvSpPr>
                  <p:spPr>
                    <a:xfrm>
                      <a:off x="4755629" y="1905000"/>
                      <a:ext cx="381000" cy="914400"/>
                    </a:xfrm>
                    <a:prstGeom prst="triangle">
                      <a:avLst>
                        <a:gd name="adj" fmla="val 51513"/>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42"/>
                    <p:cNvGrpSpPr/>
                    <p:nvPr/>
                  </p:nvGrpSpPr>
                  <p:grpSpPr>
                    <a:xfrm rot="10800000">
                      <a:off x="3962400" y="2743200"/>
                      <a:ext cx="1981200" cy="2971800"/>
                      <a:chOff x="468443" y="1538990"/>
                      <a:chExt cx="1371600" cy="1660161"/>
                    </a:xfrm>
                  </p:grpSpPr>
                  <p:sp>
                    <p:nvSpPr>
                      <p:cNvPr id="84" name="Isosceles Triangle 83"/>
                      <p:cNvSpPr/>
                      <p:nvPr/>
                    </p:nvSpPr>
                    <p:spPr>
                      <a:xfrm>
                        <a:off x="793229" y="1538990"/>
                        <a:ext cx="685800" cy="685800"/>
                      </a:xfrm>
                      <a:prstGeom prst="triangl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nip Diagonal Corner Rectangle 84"/>
                      <p:cNvSpPr/>
                      <p:nvPr/>
                    </p:nvSpPr>
                    <p:spPr>
                      <a:xfrm>
                        <a:off x="468443" y="2208551"/>
                        <a:ext cx="1371600" cy="990600"/>
                      </a:xfrm>
                      <a:prstGeom prst="snip2DiagRect">
                        <a:avLst>
                          <a:gd name="adj1" fmla="val 50000"/>
                          <a:gd name="adj2"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914400" y="1981200"/>
                        <a:ext cx="457200" cy="762000"/>
                      </a:xfrm>
                      <a:prstGeom prst="diamond">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65" name="Trapezoid 64"/>
                <p:cNvSpPr/>
                <p:nvPr/>
              </p:nvSpPr>
              <p:spPr>
                <a:xfrm>
                  <a:off x="5471409" y="2423410"/>
                  <a:ext cx="1362476" cy="1919990"/>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rapezoid 65"/>
                <p:cNvSpPr/>
                <p:nvPr/>
              </p:nvSpPr>
              <p:spPr>
                <a:xfrm rot="665359">
                  <a:off x="5338995" y="2276007"/>
                  <a:ext cx="567129" cy="1171731"/>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rapezoid 66"/>
                <p:cNvSpPr/>
                <p:nvPr/>
              </p:nvSpPr>
              <p:spPr>
                <a:xfrm rot="21119603">
                  <a:off x="6315854" y="2323476"/>
                  <a:ext cx="567129" cy="1171731"/>
                </a:xfrm>
                <a:prstGeom prst="trapezoi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8" name="Group 13"/>
                <p:cNvGrpSpPr/>
                <p:nvPr/>
              </p:nvGrpSpPr>
              <p:grpSpPr>
                <a:xfrm>
                  <a:off x="5487649" y="3939915"/>
                  <a:ext cx="1219200" cy="381000"/>
                  <a:chOff x="-899410" y="582118"/>
                  <a:chExt cx="6518223" cy="1645170"/>
                </a:xfrm>
              </p:grpSpPr>
              <p:sp>
                <p:nvSpPr>
                  <p:cNvPr id="69" name="Quad Arrow 9"/>
                  <p:cNvSpPr/>
                  <p:nvPr/>
                </p:nvSpPr>
                <p:spPr>
                  <a:xfrm>
                    <a:off x="762000" y="609600"/>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10"/>
                  <p:cNvSpPr/>
                  <p:nvPr/>
                </p:nvSpPr>
                <p:spPr>
                  <a:xfrm>
                    <a:off x="2308485" y="615846"/>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70"/>
                  <p:cNvSpPr/>
                  <p:nvPr/>
                </p:nvSpPr>
                <p:spPr>
                  <a:xfrm>
                    <a:off x="-899410" y="582118"/>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12"/>
                  <p:cNvSpPr/>
                  <p:nvPr/>
                </p:nvSpPr>
                <p:spPr>
                  <a:xfrm>
                    <a:off x="3942413" y="627088"/>
                    <a:ext cx="1676400" cy="1600200"/>
                  </a:xfrm>
                  <a:prstGeom prst="quadArrow">
                    <a:avLst/>
                  </a:prstGeom>
                  <a:solidFill>
                    <a:srgbClr val="EAD2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 name="Group 3"/>
          <p:cNvGrpSpPr/>
          <p:nvPr/>
        </p:nvGrpSpPr>
        <p:grpSpPr>
          <a:xfrm>
            <a:off x="7999821" y="2395847"/>
            <a:ext cx="2515778" cy="2535383"/>
            <a:chOff x="3555560" y="2722417"/>
            <a:chExt cx="3541925" cy="3569526"/>
          </a:xfrm>
        </p:grpSpPr>
        <p:grpSp>
          <p:nvGrpSpPr>
            <p:cNvPr id="180" name="Group 179"/>
            <p:cNvGrpSpPr/>
            <p:nvPr/>
          </p:nvGrpSpPr>
          <p:grpSpPr>
            <a:xfrm>
              <a:off x="5679805" y="2722417"/>
              <a:ext cx="1417680" cy="3569526"/>
              <a:chOff x="3916320" y="88074"/>
              <a:chExt cx="1417680" cy="3569526"/>
            </a:xfrm>
          </p:grpSpPr>
          <p:sp>
            <p:nvSpPr>
              <p:cNvPr id="181" name="Freeform 180"/>
              <p:cNvSpPr/>
              <p:nvPr/>
            </p:nvSpPr>
            <p:spPr>
              <a:xfrm rot="5400000">
                <a:off x="3848742" y="799460"/>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Freeform 181"/>
              <p:cNvSpPr/>
              <p:nvPr/>
            </p:nvSpPr>
            <p:spPr>
              <a:xfrm rot="16200000" flipH="1">
                <a:off x="4610743" y="875657"/>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3" name="Oval 182"/>
              <p:cNvSpPr/>
              <p:nvPr/>
            </p:nvSpPr>
            <p:spPr>
              <a:xfrm rot="19671902">
                <a:off x="5065971" y="2034425"/>
                <a:ext cx="268029" cy="555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rot="2647766">
                <a:off x="3916320" y="2029858"/>
                <a:ext cx="286360" cy="555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rot="19352409">
                <a:off x="4705521" y="3102159"/>
                <a:ext cx="291601" cy="55544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2647766">
                <a:off x="4370287" y="3091173"/>
                <a:ext cx="290205" cy="55544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p:cNvSpPr/>
              <p:nvPr/>
            </p:nvSpPr>
            <p:spPr>
              <a:xfrm rot="20169292">
                <a:off x="4671748" y="1439249"/>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p:cNvSpPr/>
              <p:nvPr/>
            </p:nvSpPr>
            <p:spPr>
              <a:xfrm rot="1790291">
                <a:off x="3992024" y="1406788"/>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88"/>
              <p:cNvSpPr/>
              <p:nvPr/>
            </p:nvSpPr>
            <p:spPr>
              <a:xfrm>
                <a:off x="4175229" y="1566746"/>
                <a:ext cx="929056" cy="1810238"/>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rot="665628">
                <a:off x="4101590" y="1444776"/>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rot="21105357">
                <a:off x="4741937" y="1463545"/>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4204886" y="589488"/>
                <a:ext cx="848386" cy="10380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p:cNvGrpSpPr/>
              <p:nvPr/>
            </p:nvGrpSpPr>
            <p:grpSpPr>
              <a:xfrm>
                <a:off x="4028272" y="88074"/>
                <a:ext cx="1261648" cy="1194734"/>
                <a:chOff x="7401906" y="1315063"/>
                <a:chExt cx="1295400" cy="1307152"/>
              </a:xfrm>
            </p:grpSpPr>
            <p:grpSp>
              <p:nvGrpSpPr>
                <p:cNvPr id="196" name="Group 195"/>
                <p:cNvGrpSpPr/>
                <p:nvPr/>
              </p:nvGrpSpPr>
              <p:grpSpPr>
                <a:xfrm>
                  <a:off x="7401906" y="1827307"/>
                  <a:ext cx="1295400" cy="228600"/>
                  <a:chOff x="5943600" y="990600"/>
                  <a:chExt cx="1447800" cy="381000"/>
                </a:xfrm>
              </p:grpSpPr>
              <p:sp>
                <p:nvSpPr>
                  <p:cNvPr id="198" name="Rounded Rectangle 197"/>
                  <p:cNvSpPr/>
                  <p:nvPr/>
                </p:nvSpPr>
                <p:spPr>
                  <a:xfrm>
                    <a:off x="5943600" y="990600"/>
                    <a:ext cx="1447800" cy="3810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25"/>
                  <p:cNvGrpSpPr/>
                  <p:nvPr/>
                </p:nvGrpSpPr>
                <p:grpSpPr>
                  <a:xfrm>
                    <a:off x="6019800" y="1066800"/>
                    <a:ext cx="1295400" cy="211807"/>
                    <a:chOff x="6096000" y="367146"/>
                    <a:chExt cx="1948872" cy="318654"/>
                  </a:xfrm>
                </p:grpSpPr>
                <p:grpSp>
                  <p:nvGrpSpPr>
                    <p:cNvPr id="200" name="Group 114"/>
                    <p:cNvGrpSpPr/>
                    <p:nvPr/>
                  </p:nvGrpSpPr>
                  <p:grpSpPr>
                    <a:xfrm>
                      <a:off x="6096000" y="381000"/>
                      <a:ext cx="685800" cy="304800"/>
                      <a:chOff x="6096000" y="381000"/>
                      <a:chExt cx="685800" cy="304800"/>
                    </a:xfrm>
                  </p:grpSpPr>
                  <p:grpSp>
                    <p:nvGrpSpPr>
                      <p:cNvPr id="209" name="Group 112"/>
                      <p:cNvGrpSpPr/>
                      <p:nvPr/>
                    </p:nvGrpSpPr>
                    <p:grpSpPr>
                      <a:xfrm>
                        <a:off x="6096000" y="381000"/>
                        <a:ext cx="457200" cy="304800"/>
                        <a:chOff x="6096000" y="381000"/>
                        <a:chExt cx="457200" cy="304800"/>
                      </a:xfrm>
                    </p:grpSpPr>
                    <p:sp>
                      <p:nvSpPr>
                        <p:cNvPr id="211" name="L-Shape 210"/>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L-Shape 211"/>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0" name="Diamond 209"/>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1" name="Group 115"/>
                    <p:cNvGrpSpPr/>
                    <p:nvPr/>
                  </p:nvGrpSpPr>
                  <p:grpSpPr>
                    <a:xfrm>
                      <a:off x="6821055" y="371764"/>
                      <a:ext cx="685800" cy="304800"/>
                      <a:chOff x="6096000" y="381000"/>
                      <a:chExt cx="685800" cy="304800"/>
                    </a:xfrm>
                  </p:grpSpPr>
                  <p:grpSp>
                    <p:nvGrpSpPr>
                      <p:cNvPr id="205" name="Group 112"/>
                      <p:cNvGrpSpPr/>
                      <p:nvPr/>
                    </p:nvGrpSpPr>
                    <p:grpSpPr>
                      <a:xfrm>
                        <a:off x="6096000" y="381000"/>
                        <a:ext cx="457200" cy="304800"/>
                        <a:chOff x="6096000" y="381000"/>
                        <a:chExt cx="457200" cy="304800"/>
                      </a:xfrm>
                    </p:grpSpPr>
                    <p:sp>
                      <p:nvSpPr>
                        <p:cNvPr id="207" name="L-Shape 206"/>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L-Shape 207"/>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Diamond 205"/>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112"/>
                    <p:cNvGrpSpPr/>
                    <p:nvPr/>
                  </p:nvGrpSpPr>
                  <p:grpSpPr>
                    <a:xfrm>
                      <a:off x="7587672" y="367146"/>
                      <a:ext cx="457200" cy="304800"/>
                      <a:chOff x="6096000" y="381000"/>
                      <a:chExt cx="457200" cy="304800"/>
                    </a:xfrm>
                  </p:grpSpPr>
                  <p:sp>
                    <p:nvSpPr>
                      <p:cNvPr id="203" name="L-Shape 202"/>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L-Shape 203"/>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97" name="Chord 196"/>
                <p:cNvSpPr/>
                <p:nvPr/>
              </p:nvSpPr>
              <p:spPr>
                <a:xfrm rot="8784652">
                  <a:off x="7483176" y="1315063"/>
                  <a:ext cx="1146326" cy="1307152"/>
                </a:xfrm>
                <a:prstGeom prst="chord">
                  <a:avLst>
                    <a:gd name="adj1" fmla="val 2700000"/>
                    <a:gd name="adj2" fmla="val 1217501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Freeform 193"/>
              <p:cNvSpPr/>
              <p:nvPr/>
            </p:nvSpPr>
            <p:spPr>
              <a:xfrm rot="5400000">
                <a:off x="4260422" y="1454578"/>
                <a:ext cx="760715" cy="442359"/>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 name="Oval 194"/>
              <p:cNvSpPr/>
              <p:nvPr/>
            </p:nvSpPr>
            <p:spPr>
              <a:xfrm>
                <a:off x="4539343" y="1371600"/>
                <a:ext cx="180703" cy="1175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12"/>
            <p:cNvGrpSpPr/>
            <p:nvPr/>
          </p:nvGrpSpPr>
          <p:grpSpPr>
            <a:xfrm>
              <a:off x="3555560" y="2754085"/>
              <a:ext cx="1930839" cy="3438043"/>
              <a:chOff x="5410200" y="457200"/>
              <a:chExt cx="3222175" cy="5737389"/>
            </a:xfrm>
          </p:grpSpPr>
          <p:sp>
            <p:nvSpPr>
              <p:cNvPr id="214" name="Rounded Rectangle 213"/>
              <p:cNvSpPr/>
              <p:nvPr/>
            </p:nvSpPr>
            <p:spPr>
              <a:xfrm flipH="1">
                <a:off x="5889898" y="1000971"/>
                <a:ext cx="1965959" cy="2199429"/>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4"/>
              <p:cNvSpPr/>
              <p:nvPr/>
            </p:nvSpPr>
            <p:spPr>
              <a:xfrm rot="2446171" flipH="1">
                <a:off x="5410200" y="3863045"/>
                <a:ext cx="439362" cy="7701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5"/>
              <p:cNvSpPr/>
              <p:nvPr/>
            </p:nvSpPr>
            <p:spPr>
              <a:xfrm rot="18884778" flipH="1">
                <a:off x="7949246" y="3671930"/>
                <a:ext cx="512016" cy="85424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6"/>
              <p:cNvSpPr/>
              <p:nvPr/>
            </p:nvSpPr>
            <p:spPr>
              <a:xfrm rot="18090035" flipH="1">
                <a:off x="6876968" y="5499564"/>
                <a:ext cx="633373"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7"/>
              <p:cNvSpPr/>
              <p:nvPr/>
            </p:nvSpPr>
            <p:spPr>
              <a:xfrm rot="1916381" flipH="1">
                <a:off x="6250031" y="5437881"/>
                <a:ext cx="609271"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8"/>
              <p:cNvSpPr/>
              <p:nvPr/>
            </p:nvSpPr>
            <p:spPr>
              <a:xfrm rot="19603844" flipH="1">
                <a:off x="7267832" y="2714557"/>
                <a:ext cx="1113436" cy="1592526"/>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9"/>
              <p:cNvSpPr/>
              <p:nvPr/>
            </p:nvSpPr>
            <p:spPr>
              <a:xfrm rot="19324600" flipH="1">
                <a:off x="7091938" y="2470965"/>
                <a:ext cx="1106863" cy="1496055"/>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10"/>
              <p:cNvSpPr/>
              <p:nvPr/>
            </p:nvSpPr>
            <p:spPr>
              <a:xfrm rot="1729040" flipH="1">
                <a:off x="5499768" y="2718982"/>
                <a:ext cx="1045851" cy="1592526"/>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11"/>
              <p:cNvSpPr/>
              <p:nvPr/>
            </p:nvSpPr>
            <p:spPr>
              <a:xfrm rot="2050984" flipH="1">
                <a:off x="5661998" y="2463226"/>
                <a:ext cx="1106863" cy="1527730"/>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12"/>
              <p:cNvSpPr/>
              <p:nvPr/>
            </p:nvSpPr>
            <p:spPr>
              <a:xfrm flipH="1">
                <a:off x="6085903" y="2586596"/>
                <a:ext cx="1596291" cy="3194860"/>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13"/>
              <p:cNvSpPr/>
              <p:nvPr/>
            </p:nvSpPr>
            <p:spPr>
              <a:xfrm flipH="1">
                <a:off x="6637703" y="2341891"/>
                <a:ext cx="482054" cy="67260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14"/>
              <p:cNvSpPr/>
              <p:nvPr/>
            </p:nvSpPr>
            <p:spPr>
              <a:xfrm rot="513732" flipH="1">
                <a:off x="6040696" y="2527728"/>
                <a:ext cx="770802" cy="3010321"/>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15"/>
              <p:cNvSpPr/>
              <p:nvPr/>
            </p:nvSpPr>
            <p:spPr>
              <a:xfrm rot="21021771" flipH="1">
                <a:off x="6930209" y="2501550"/>
                <a:ext cx="770802" cy="3057412"/>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16"/>
              <p:cNvSpPr/>
              <p:nvPr/>
            </p:nvSpPr>
            <p:spPr>
              <a:xfrm flipH="1">
                <a:off x="6103321" y="715428"/>
                <a:ext cx="1568322" cy="2058764"/>
              </a:xfrm>
              <a:custGeom>
                <a:avLst/>
                <a:gdLst>
                  <a:gd name="connsiteX0" fmla="*/ 0 w 1646700"/>
                  <a:gd name="connsiteY0" fmla="*/ 1029379 h 2058758"/>
                  <a:gd name="connsiteX1" fmla="*/ 823350 w 1646700"/>
                  <a:gd name="connsiteY1" fmla="*/ 0 h 2058758"/>
                  <a:gd name="connsiteX2" fmla="*/ 1646700 w 1646700"/>
                  <a:gd name="connsiteY2" fmla="*/ 1029379 h 2058758"/>
                  <a:gd name="connsiteX3" fmla="*/ 823350 w 1646700"/>
                  <a:gd name="connsiteY3" fmla="*/ 2058758 h 2058758"/>
                  <a:gd name="connsiteX4" fmla="*/ 0 w 1646700"/>
                  <a:gd name="connsiteY4" fmla="*/ 1029379 h 2058758"/>
                  <a:gd name="connsiteX0" fmla="*/ 0 w 1629282"/>
                  <a:gd name="connsiteY0" fmla="*/ 1029382 h 2058764"/>
                  <a:gd name="connsiteX1" fmla="*/ 823350 w 1629282"/>
                  <a:gd name="connsiteY1" fmla="*/ 3 h 2058764"/>
                  <a:gd name="connsiteX2" fmla="*/ 1629282 w 1629282"/>
                  <a:gd name="connsiteY2" fmla="*/ 1020674 h 2058764"/>
                  <a:gd name="connsiteX3" fmla="*/ 823350 w 1629282"/>
                  <a:gd name="connsiteY3" fmla="*/ 2058761 h 2058764"/>
                  <a:gd name="connsiteX4" fmla="*/ 0 w 1629282"/>
                  <a:gd name="connsiteY4" fmla="*/ 1029382 h 2058764"/>
                  <a:gd name="connsiteX0" fmla="*/ 0 w 1568322"/>
                  <a:gd name="connsiteY0" fmla="*/ 1029382 h 2058764"/>
                  <a:gd name="connsiteX1" fmla="*/ 762390 w 1568322"/>
                  <a:gd name="connsiteY1" fmla="*/ 3 h 2058764"/>
                  <a:gd name="connsiteX2" fmla="*/ 1568322 w 1568322"/>
                  <a:gd name="connsiteY2" fmla="*/ 1020674 h 2058764"/>
                  <a:gd name="connsiteX3" fmla="*/ 762390 w 1568322"/>
                  <a:gd name="connsiteY3" fmla="*/ 2058761 h 2058764"/>
                  <a:gd name="connsiteX4" fmla="*/ 0 w 1568322"/>
                  <a:gd name="connsiteY4" fmla="*/ 1029382 h 205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322" h="2058764">
                    <a:moveTo>
                      <a:pt x="0" y="1029382"/>
                    </a:moveTo>
                    <a:cubicBezTo>
                      <a:pt x="0" y="460872"/>
                      <a:pt x="501003" y="1454"/>
                      <a:pt x="762390" y="3"/>
                    </a:cubicBezTo>
                    <a:cubicBezTo>
                      <a:pt x="1023777" y="-1448"/>
                      <a:pt x="1568322" y="452164"/>
                      <a:pt x="1568322" y="1020674"/>
                    </a:cubicBezTo>
                    <a:cubicBezTo>
                      <a:pt x="1568322" y="1589184"/>
                      <a:pt x="1023777" y="2057310"/>
                      <a:pt x="762390" y="2058761"/>
                    </a:cubicBezTo>
                    <a:cubicBezTo>
                      <a:pt x="501003" y="2060212"/>
                      <a:pt x="0" y="1597892"/>
                      <a:pt x="0" y="1029382"/>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155"/>
              <p:cNvSpPr/>
              <p:nvPr/>
            </p:nvSpPr>
            <p:spPr>
              <a:xfrm flipH="1">
                <a:off x="6248400" y="1066801"/>
                <a:ext cx="1295399" cy="480901"/>
              </a:xfrm>
              <a:custGeom>
                <a:avLst/>
                <a:gdLst>
                  <a:gd name="connsiteX0" fmla="*/ 0 w 1295399"/>
                  <a:gd name="connsiteY0" fmla="*/ 49072 h 294429"/>
                  <a:gd name="connsiteX1" fmla="*/ 49072 w 1295399"/>
                  <a:gd name="connsiteY1" fmla="*/ 0 h 294429"/>
                  <a:gd name="connsiteX2" fmla="*/ 1246327 w 1295399"/>
                  <a:gd name="connsiteY2" fmla="*/ 0 h 294429"/>
                  <a:gd name="connsiteX3" fmla="*/ 1295399 w 1295399"/>
                  <a:gd name="connsiteY3" fmla="*/ 49072 h 294429"/>
                  <a:gd name="connsiteX4" fmla="*/ 1295399 w 1295399"/>
                  <a:gd name="connsiteY4" fmla="*/ 245357 h 294429"/>
                  <a:gd name="connsiteX5" fmla="*/ 1246327 w 1295399"/>
                  <a:gd name="connsiteY5" fmla="*/ 294429 h 294429"/>
                  <a:gd name="connsiteX6" fmla="*/ 49072 w 1295399"/>
                  <a:gd name="connsiteY6" fmla="*/ 294429 h 294429"/>
                  <a:gd name="connsiteX7" fmla="*/ 0 w 1295399"/>
                  <a:gd name="connsiteY7" fmla="*/ 245357 h 294429"/>
                  <a:gd name="connsiteX8" fmla="*/ 0 w 1295399"/>
                  <a:gd name="connsiteY8" fmla="*/ 49072 h 294429"/>
                  <a:gd name="connsiteX0" fmla="*/ 0 w 1295399"/>
                  <a:gd name="connsiteY0" fmla="*/ 49072 h 433766"/>
                  <a:gd name="connsiteX1" fmla="*/ 49072 w 1295399"/>
                  <a:gd name="connsiteY1" fmla="*/ 0 h 433766"/>
                  <a:gd name="connsiteX2" fmla="*/ 1246327 w 1295399"/>
                  <a:gd name="connsiteY2" fmla="*/ 0 h 433766"/>
                  <a:gd name="connsiteX3" fmla="*/ 1295399 w 1295399"/>
                  <a:gd name="connsiteY3" fmla="*/ 49072 h 433766"/>
                  <a:gd name="connsiteX4" fmla="*/ 1295399 w 1295399"/>
                  <a:gd name="connsiteY4" fmla="*/ 245357 h 433766"/>
                  <a:gd name="connsiteX5" fmla="*/ 1246327 w 1295399"/>
                  <a:gd name="connsiteY5" fmla="*/ 294429 h 433766"/>
                  <a:gd name="connsiteX6" fmla="*/ 49072 w 1295399"/>
                  <a:gd name="connsiteY6" fmla="*/ 294429 h 433766"/>
                  <a:gd name="connsiteX7" fmla="*/ 0 w 1295399"/>
                  <a:gd name="connsiteY7" fmla="*/ 245357 h 433766"/>
                  <a:gd name="connsiteX8" fmla="*/ 0 w 1295399"/>
                  <a:gd name="connsiteY8" fmla="*/ 49072 h 433766"/>
                  <a:gd name="connsiteX0" fmla="*/ 0 w 1295399"/>
                  <a:gd name="connsiteY0" fmla="*/ 49072 h 480901"/>
                  <a:gd name="connsiteX1" fmla="*/ 49072 w 1295399"/>
                  <a:gd name="connsiteY1" fmla="*/ 0 h 480901"/>
                  <a:gd name="connsiteX2" fmla="*/ 1246327 w 1295399"/>
                  <a:gd name="connsiteY2" fmla="*/ 0 h 480901"/>
                  <a:gd name="connsiteX3" fmla="*/ 1295399 w 1295399"/>
                  <a:gd name="connsiteY3" fmla="*/ 49072 h 480901"/>
                  <a:gd name="connsiteX4" fmla="*/ 1295399 w 1295399"/>
                  <a:gd name="connsiteY4" fmla="*/ 245357 h 480901"/>
                  <a:gd name="connsiteX5" fmla="*/ 1246327 w 1295399"/>
                  <a:gd name="connsiteY5" fmla="*/ 294429 h 480901"/>
                  <a:gd name="connsiteX6" fmla="*/ 49072 w 1295399"/>
                  <a:gd name="connsiteY6" fmla="*/ 294429 h 480901"/>
                  <a:gd name="connsiteX7" fmla="*/ 0 w 1295399"/>
                  <a:gd name="connsiteY7" fmla="*/ 245357 h 480901"/>
                  <a:gd name="connsiteX8" fmla="*/ 0 w 1295399"/>
                  <a:gd name="connsiteY8" fmla="*/ 49072 h 48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9" h="480901">
                    <a:moveTo>
                      <a:pt x="0" y="49072"/>
                    </a:moveTo>
                    <a:cubicBezTo>
                      <a:pt x="0" y="21970"/>
                      <a:pt x="21970" y="0"/>
                      <a:pt x="49072" y="0"/>
                    </a:cubicBezTo>
                    <a:lnTo>
                      <a:pt x="1246327" y="0"/>
                    </a:lnTo>
                    <a:cubicBezTo>
                      <a:pt x="1273429" y="0"/>
                      <a:pt x="1295399" y="21970"/>
                      <a:pt x="1295399" y="49072"/>
                    </a:cubicBezTo>
                    <a:lnTo>
                      <a:pt x="1295399" y="245357"/>
                    </a:lnTo>
                    <a:cubicBezTo>
                      <a:pt x="1295399" y="272459"/>
                      <a:pt x="1273429" y="294429"/>
                      <a:pt x="1246327" y="294429"/>
                    </a:cubicBezTo>
                    <a:cubicBezTo>
                      <a:pt x="786282" y="607938"/>
                      <a:pt x="361071" y="468601"/>
                      <a:pt x="49072" y="294429"/>
                    </a:cubicBezTo>
                    <a:cubicBezTo>
                      <a:pt x="21970" y="294429"/>
                      <a:pt x="0" y="272459"/>
                      <a:pt x="0" y="245357"/>
                    </a:cubicBezTo>
                    <a:lnTo>
                      <a:pt x="0" y="49072"/>
                    </a:ln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reeform 228"/>
              <p:cNvSpPr/>
              <p:nvPr/>
            </p:nvSpPr>
            <p:spPr>
              <a:xfrm>
                <a:off x="5791200" y="457200"/>
                <a:ext cx="2179942" cy="1549515"/>
              </a:xfrm>
              <a:custGeom>
                <a:avLst/>
                <a:gdLst>
                  <a:gd name="connsiteX0" fmla="*/ 1088030 w 2179942"/>
                  <a:gd name="connsiteY0" fmla="*/ 0 h 1397116"/>
                  <a:gd name="connsiteX1" fmla="*/ 2128569 w 2179942"/>
                  <a:gd name="connsiteY1" fmla="*/ 308367 h 1397116"/>
                  <a:gd name="connsiteX2" fmla="*/ 2128569 w 2179942"/>
                  <a:gd name="connsiteY2" fmla="*/ 394406 h 1397116"/>
                  <a:gd name="connsiteX3" fmla="*/ 2159641 w 2179942"/>
                  <a:gd name="connsiteY3" fmla="*/ 401763 h 1397116"/>
                  <a:gd name="connsiteX4" fmla="*/ 2179942 w 2179942"/>
                  <a:gd name="connsiteY4" fmla="*/ 429781 h 1397116"/>
                  <a:gd name="connsiteX5" fmla="*/ 2179942 w 2179942"/>
                  <a:gd name="connsiteY5" fmla="*/ 588270 h 1397116"/>
                  <a:gd name="connsiteX6" fmla="*/ 2159641 w 2179942"/>
                  <a:gd name="connsiteY6" fmla="*/ 616288 h 1397116"/>
                  <a:gd name="connsiteX7" fmla="*/ 2138434 w 2179942"/>
                  <a:gd name="connsiteY7" fmla="*/ 621310 h 1397116"/>
                  <a:gd name="connsiteX8" fmla="*/ 2165063 w 2179942"/>
                  <a:gd name="connsiteY8" fmla="*/ 621310 h 1397116"/>
                  <a:gd name="connsiteX9" fmla="*/ 2165063 w 2179942"/>
                  <a:gd name="connsiteY9" fmla="*/ 960753 h 1397116"/>
                  <a:gd name="connsiteX10" fmla="*/ 2142560 w 2179942"/>
                  <a:gd name="connsiteY10" fmla="*/ 960753 h 1397116"/>
                  <a:gd name="connsiteX11" fmla="*/ 2142560 w 2179942"/>
                  <a:gd name="connsiteY11" fmla="*/ 1143130 h 1397116"/>
                  <a:gd name="connsiteX12" fmla="*/ 2012663 w 2179942"/>
                  <a:gd name="connsiteY12" fmla="*/ 1329823 h 1397116"/>
                  <a:gd name="connsiteX13" fmla="*/ 1882766 w 2179942"/>
                  <a:gd name="connsiteY13" fmla="*/ 1143130 h 1397116"/>
                  <a:gd name="connsiteX14" fmla="*/ 1882766 w 2179942"/>
                  <a:gd name="connsiteY14" fmla="*/ 960753 h 1397116"/>
                  <a:gd name="connsiteX15" fmla="*/ 1860263 w 2179942"/>
                  <a:gd name="connsiteY15" fmla="*/ 960753 h 1397116"/>
                  <a:gd name="connsiteX16" fmla="*/ 1860263 w 2179942"/>
                  <a:gd name="connsiteY16" fmla="*/ 627894 h 1397116"/>
                  <a:gd name="connsiteX17" fmla="*/ 311610 w 2179942"/>
                  <a:gd name="connsiteY17" fmla="*/ 627894 h 1397116"/>
                  <a:gd name="connsiteX18" fmla="*/ 311610 w 2179942"/>
                  <a:gd name="connsiteY18" fmla="*/ 994722 h 1397116"/>
                  <a:gd name="connsiteX19" fmla="*/ 289107 w 2179942"/>
                  <a:gd name="connsiteY19" fmla="*/ 994722 h 1397116"/>
                  <a:gd name="connsiteX20" fmla="*/ 289107 w 2179942"/>
                  <a:gd name="connsiteY20" fmla="*/ 1193566 h 1397116"/>
                  <a:gd name="connsiteX21" fmla="*/ 159210 w 2179942"/>
                  <a:gd name="connsiteY21" fmla="*/ 1397116 h 1397116"/>
                  <a:gd name="connsiteX22" fmla="*/ 29313 w 2179942"/>
                  <a:gd name="connsiteY22" fmla="*/ 1193566 h 1397116"/>
                  <a:gd name="connsiteX23" fmla="*/ 29313 w 2179942"/>
                  <a:gd name="connsiteY23" fmla="*/ 994722 h 1397116"/>
                  <a:gd name="connsiteX24" fmla="*/ 6810 w 2179942"/>
                  <a:gd name="connsiteY24" fmla="*/ 994722 h 1397116"/>
                  <a:gd name="connsiteX25" fmla="*/ 6810 w 2179942"/>
                  <a:gd name="connsiteY25" fmla="*/ 624632 h 1397116"/>
                  <a:gd name="connsiteX26" fmla="*/ 55537 w 2179942"/>
                  <a:gd name="connsiteY26" fmla="*/ 624632 h 1397116"/>
                  <a:gd name="connsiteX27" fmla="*/ 20302 w 2179942"/>
                  <a:gd name="connsiteY27" fmla="*/ 616288 h 1397116"/>
                  <a:gd name="connsiteX28" fmla="*/ 0 w 2179942"/>
                  <a:gd name="connsiteY28" fmla="*/ 588270 h 1397116"/>
                  <a:gd name="connsiteX29" fmla="*/ 0 w 2179942"/>
                  <a:gd name="connsiteY29" fmla="*/ 429781 h 1397116"/>
                  <a:gd name="connsiteX30" fmla="*/ 20303 w 2179942"/>
                  <a:gd name="connsiteY30" fmla="*/ 401763 h 1397116"/>
                  <a:gd name="connsiteX31" fmla="*/ 47491 w 2179942"/>
                  <a:gd name="connsiteY31" fmla="*/ 395325 h 1397116"/>
                  <a:gd name="connsiteX32" fmla="*/ 47491 w 2179942"/>
                  <a:gd name="connsiteY32" fmla="*/ 308367 h 1397116"/>
                  <a:gd name="connsiteX33" fmla="*/ 1088030 w 2179942"/>
                  <a:gd name="connsiteY33" fmla="*/ 0 h 13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9942" h="1397116">
                    <a:moveTo>
                      <a:pt x="1088030" y="0"/>
                    </a:moveTo>
                    <a:cubicBezTo>
                      <a:pt x="1662703" y="0"/>
                      <a:pt x="2128569" y="138061"/>
                      <a:pt x="2128569" y="308367"/>
                    </a:cubicBezTo>
                    <a:lnTo>
                      <a:pt x="2128569" y="394406"/>
                    </a:lnTo>
                    <a:lnTo>
                      <a:pt x="2159641" y="401763"/>
                    </a:lnTo>
                    <a:cubicBezTo>
                      <a:pt x="2172183" y="408934"/>
                      <a:pt x="2179942" y="418839"/>
                      <a:pt x="2179942" y="429781"/>
                    </a:cubicBezTo>
                    <a:lnTo>
                      <a:pt x="2179942" y="588270"/>
                    </a:lnTo>
                    <a:cubicBezTo>
                      <a:pt x="2179942" y="599212"/>
                      <a:pt x="2172184" y="609118"/>
                      <a:pt x="2159641" y="616288"/>
                    </a:cubicBezTo>
                    <a:lnTo>
                      <a:pt x="2138434" y="621310"/>
                    </a:lnTo>
                    <a:lnTo>
                      <a:pt x="2165063" y="621310"/>
                    </a:lnTo>
                    <a:lnTo>
                      <a:pt x="2165063" y="960753"/>
                    </a:lnTo>
                    <a:lnTo>
                      <a:pt x="2142560" y="960753"/>
                    </a:lnTo>
                    <a:lnTo>
                      <a:pt x="2142560" y="1143130"/>
                    </a:lnTo>
                    <a:cubicBezTo>
                      <a:pt x="2142560" y="1246238"/>
                      <a:pt x="2084403" y="1329823"/>
                      <a:pt x="2012663" y="1329823"/>
                    </a:cubicBezTo>
                    <a:cubicBezTo>
                      <a:pt x="1940923" y="1329823"/>
                      <a:pt x="1882766" y="1246238"/>
                      <a:pt x="1882766" y="1143130"/>
                    </a:cubicBezTo>
                    <a:lnTo>
                      <a:pt x="1882766" y="960753"/>
                    </a:lnTo>
                    <a:lnTo>
                      <a:pt x="1860263" y="960753"/>
                    </a:lnTo>
                    <a:lnTo>
                      <a:pt x="1860263" y="627894"/>
                    </a:lnTo>
                    <a:lnTo>
                      <a:pt x="311610" y="627894"/>
                    </a:lnTo>
                    <a:lnTo>
                      <a:pt x="311610" y="994722"/>
                    </a:lnTo>
                    <a:lnTo>
                      <a:pt x="289107" y="994722"/>
                    </a:lnTo>
                    <a:lnTo>
                      <a:pt x="289107" y="1193566"/>
                    </a:lnTo>
                    <a:cubicBezTo>
                      <a:pt x="289107" y="1305984"/>
                      <a:pt x="230950" y="1397116"/>
                      <a:pt x="159210" y="1397116"/>
                    </a:cubicBezTo>
                    <a:cubicBezTo>
                      <a:pt x="87470" y="1397116"/>
                      <a:pt x="29313" y="1305984"/>
                      <a:pt x="29313" y="1193566"/>
                    </a:cubicBezTo>
                    <a:lnTo>
                      <a:pt x="29313" y="994722"/>
                    </a:lnTo>
                    <a:lnTo>
                      <a:pt x="6810" y="994722"/>
                    </a:lnTo>
                    <a:lnTo>
                      <a:pt x="6810" y="624632"/>
                    </a:lnTo>
                    <a:lnTo>
                      <a:pt x="55537" y="624632"/>
                    </a:lnTo>
                    <a:lnTo>
                      <a:pt x="20302" y="616288"/>
                    </a:lnTo>
                    <a:cubicBezTo>
                      <a:pt x="7759" y="609118"/>
                      <a:pt x="0" y="599212"/>
                      <a:pt x="0" y="588270"/>
                    </a:cubicBezTo>
                    <a:lnTo>
                      <a:pt x="0" y="429781"/>
                    </a:lnTo>
                    <a:cubicBezTo>
                      <a:pt x="0" y="418839"/>
                      <a:pt x="7759" y="408934"/>
                      <a:pt x="20303" y="401763"/>
                    </a:cubicBezTo>
                    <a:lnTo>
                      <a:pt x="47491" y="395325"/>
                    </a:lnTo>
                    <a:lnTo>
                      <a:pt x="47491" y="308367"/>
                    </a:lnTo>
                    <a:cubicBezTo>
                      <a:pt x="47491" y="138061"/>
                      <a:pt x="513357" y="0"/>
                      <a:pt x="1088030" y="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0" name="Group 229"/>
              <p:cNvGrpSpPr/>
              <p:nvPr/>
            </p:nvGrpSpPr>
            <p:grpSpPr>
              <a:xfrm>
                <a:off x="6324600" y="3733800"/>
                <a:ext cx="1139117" cy="395392"/>
                <a:chOff x="3276600" y="4648200"/>
                <a:chExt cx="1139117" cy="395392"/>
              </a:xfrm>
            </p:grpSpPr>
            <p:sp>
              <p:nvSpPr>
                <p:cNvPr id="243" name="Diamond 242"/>
                <p:cNvSpPr/>
                <p:nvPr/>
              </p:nvSpPr>
              <p:spPr>
                <a:xfrm rot="10800000">
                  <a:off x="32766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p:cNvSpPr/>
                <p:nvPr/>
              </p:nvSpPr>
              <p:spPr>
                <a:xfrm rot="10800000">
                  <a:off x="35052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p:cNvSpPr/>
                <p:nvPr/>
              </p:nvSpPr>
              <p:spPr>
                <a:xfrm rot="10800000">
                  <a:off x="37338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p:cNvSpPr/>
                <p:nvPr/>
              </p:nvSpPr>
              <p:spPr>
                <a:xfrm rot="10800000">
                  <a:off x="39624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p:cNvSpPr/>
                <p:nvPr/>
              </p:nvSpPr>
              <p:spPr>
                <a:xfrm rot="10800000">
                  <a:off x="41910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1" name="Group 230"/>
              <p:cNvGrpSpPr/>
              <p:nvPr/>
            </p:nvGrpSpPr>
            <p:grpSpPr>
              <a:xfrm>
                <a:off x="6309360" y="949235"/>
                <a:ext cx="1139117" cy="395392"/>
                <a:chOff x="3276600" y="4648200"/>
                <a:chExt cx="1139117" cy="395392"/>
              </a:xfrm>
            </p:grpSpPr>
            <p:sp>
              <p:nvSpPr>
                <p:cNvPr id="238" name="Diamond 237"/>
                <p:cNvSpPr/>
                <p:nvPr/>
              </p:nvSpPr>
              <p:spPr>
                <a:xfrm rot="10800000">
                  <a:off x="32766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p:cNvSpPr/>
                <p:nvPr/>
              </p:nvSpPr>
              <p:spPr>
                <a:xfrm rot="10800000">
                  <a:off x="35052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p:cNvSpPr/>
                <p:nvPr/>
              </p:nvSpPr>
              <p:spPr>
                <a:xfrm rot="10800000">
                  <a:off x="37338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p:cNvSpPr/>
                <p:nvPr/>
              </p:nvSpPr>
              <p:spPr>
                <a:xfrm rot="10800000">
                  <a:off x="39624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p:cNvSpPr/>
                <p:nvPr/>
              </p:nvSpPr>
              <p:spPr>
                <a:xfrm rot="10800000">
                  <a:off x="41910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2" name="Group 231"/>
              <p:cNvGrpSpPr/>
              <p:nvPr/>
            </p:nvGrpSpPr>
            <p:grpSpPr>
              <a:xfrm>
                <a:off x="6324600" y="4495800"/>
                <a:ext cx="1139117" cy="395392"/>
                <a:chOff x="3276600" y="4648200"/>
                <a:chExt cx="1139117" cy="395392"/>
              </a:xfrm>
            </p:grpSpPr>
            <p:sp>
              <p:nvSpPr>
                <p:cNvPr id="233" name="Diamond 232"/>
                <p:cNvSpPr/>
                <p:nvPr/>
              </p:nvSpPr>
              <p:spPr>
                <a:xfrm rot="10800000">
                  <a:off x="32766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p:cNvSpPr/>
                <p:nvPr/>
              </p:nvSpPr>
              <p:spPr>
                <a:xfrm rot="10800000">
                  <a:off x="35052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Diamond 234"/>
                <p:cNvSpPr/>
                <p:nvPr/>
              </p:nvSpPr>
              <p:spPr>
                <a:xfrm rot="10800000">
                  <a:off x="37338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p:cNvSpPr/>
                <p:nvPr/>
              </p:nvSpPr>
              <p:spPr>
                <a:xfrm rot="10800000">
                  <a:off x="39624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p:cNvSpPr/>
                <p:nvPr/>
              </p:nvSpPr>
              <p:spPr>
                <a:xfrm rot="10800000">
                  <a:off x="41910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9" name="Group 248"/>
          <p:cNvGrpSpPr/>
          <p:nvPr/>
        </p:nvGrpSpPr>
        <p:grpSpPr>
          <a:xfrm>
            <a:off x="6574271" y="3684370"/>
            <a:ext cx="1183961" cy="2686443"/>
            <a:chOff x="5493143" y="1129791"/>
            <a:chExt cx="2482962" cy="5662719"/>
          </a:xfrm>
        </p:grpSpPr>
        <p:sp>
          <p:nvSpPr>
            <p:cNvPr id="250" name="Freeform 249"/>
            <p:cNvSpPr/>
            <p:nvPr/>
          </p:nvSpPr>
          <p:spPr>
            <a:xfrm>
              <a:off x="5581772" y="1508264"/>
              <a:ext cx="2375740" cy="2682736"/>
            </a:xfrm>
            <a:custGeom>
              <a:avLst/>
              <a:gdLst>
                <a:gd name="connsiteX0" fmla="*/ 1334203 w 2375740"/>
                <a:gd name="connsiteY0" fmla="*/ 657952 h 2682736"/>
                <a:gd name="connsiteX1" fmla="*/ 1180234 w 2375740"/>
                <a:gd name="connsiteY1" fmla="*/ 769991 h 2682736"/>
                <a:gd name="connsiteX2" fmla="*/ 952661 w 2375740"/>
                <a:gd name="connsiteY2" fmla="*/ 700010 h 2682736"/>
                <a:gd name="connsiteX3" fmla="*/ 913603 w 2375740"/>
                <a:gd name="connsiteY3" fmla="*/ 714063 h 2682736"/>
                <a:gd name="connsiteX4" fmla="*/ 912573 w 2375740"/>
                <a:gd name="connsiteY4" fmla="*/ 737921 h 2682736"/>
                <a:gd name="connsiteX5" fmla="*/ 871012 w 2375740"/>
                <a:gd name="connsiteY5" fmla="*/ 832112 h 2682736"/>
                <a:gd name="connsiteX6" fmla="*/ 716236 w 2375740"/>
                <a:gd name="connsiteY6" fmla="*/ 931292 h 2682736"/>
                <a:gd name="connsiteX7" fmla="*/ 661423 w 2375740"/>
                <a:gd name="connsiteY7" fmla="*/ 933448 h 2682736"/>
                <a:gd name="connsiteX8" fmla="*/ 661481 w 2375740"/>
                <a:gd name="connsiteY8" fmla="*/ 933660 h 2682736"/>
                <a:gd name="connsiteX9" fmla="*/ 662147 w 2375740"/>
                <a:gd name="connsiteY9" fmla="*/ 995141 h 2682736"/>
                <a:gd name="connsiteX10" fmla="*/ 753508 w 2375740"/>
                <a:gd name="connsiteY10" fmla="*/ 1079953 h 2682736"/>
                <a:gd name="connsiteX11" fmla="*/ 718779 w 2375740"/>
                <a:gd name="connsiteY11" fmla="*/ 1289095 h 2682736"/>
                <a:gd name="connsiteX12" fmla="*/ 726793 w 2375740"/>
                <a:gd name="connsiteY12" fmla="*/ 1296365 h 2682736"/>
                <a:gd name="connsiteX13" fmla="*/ 738242 w 2375740"/>
                <a:gd name="connsiteY13" fmla="*/ 1291824 h 2682736"/>
                <a:gd name="connsiteX14" fmla="*/ 1123828 w 2375740"/>
                <a:gd name="connsiteY14" fmla="*/ 1234936 h 2682736"/>
                <a:gd name="connsiteX15" fmla="*/ 1509414 w 2375740"/>
                <a:gd name="connsiteY15" fmla="*/ 1291824 h 2682736"/>
                <a:gd name="connsiteX16" fmla="*/ 1655358 w 2375740"/>
                <a:gd name="connsiteY16" fmla="*/ 1349712 h 2682736"/>
                <a:gd name="connsiteX17" fmla="*/ 1634422 w 2375740"/>
                <a:gd name="connsiteY17" fmla="*/ 1287302 h 2682736"/>
                <a:gd name="connsiteX18" fmla="*/ 1629134 w 2375740"/>
                <a:gd name="connsiteY18" fmla="*/ 1217211 h 2682736"/>
                <a:gd name="connsiteX19" fmla="*/ 1632067 w 2375740"/>
                <a:gd name="connsiteY19" fmla="*/ 1193452 h 2682736"/>
                <a:gd name="connsiteX20" fmla="*/ 1621331 w 2375740"/>
                <a:gd name="connsiteY20" fmla="*/ 1187843 h 2682736"/>
                <a:gd name="connsiteX21" fmla="*/ 1527114 w 2375740"/>
                <a:gd name="connsiteY21" fmla="*/ 995812 h 2682736"/>
                <a:gd name="connsiteX22" fmla="*/ 1361901 w 2375740"/>
                <a:gd name="connsiteY22" fmla="*/ 896985 h 2682736"/>
                <a:gd name="connsiteX23" fmla="*/ 1340631 w 2375740"/>
                <a:gd name="connsiteY23" fmla="*/ 664717 h 2682736"/>
                <a:gd name="connsiteX24" fmla="*/ 1335675 w 2375740"/>
                <a:gd name="connsiteY24" fmla="*/ 658435 h 2682736"/>
                <a:gd name="connsiteX25" fmla="*/ 1242170 w 2375740"/>
                <a:gd name="connsiteY25" fmla="*/ 964 h 2682736"/>
                <a:gd name="connsiteX26" fmla="*/ 1313949 w 2375740"/>
                <a:gd name="connsiteY26" fmla="*/ 8234 h 2682736"/>
                <a:gd name="connsiteX27" fmla="*/ 1369828 w 2375740"/>
                <a:gd name="connsiteY27" fmla="*/ 41511 h 2682736"/>
                <a:gd name="connsiteX28" fmla="*/ 1371496 w 2375740"/>
                <a:gd name="connsiteY28" fmla="*/ 42504 h 2682736"/>
                <a:gd name="connsiteX29" fmla="*/ 1501446 w 2375740"/>
                <a:gd name="connsiteY29" fmla="*/ 1770 h 2682736"/>
                <a:gd name="connsiteX30" fmla="*/ 1549331 w 2375740"/>
                <a:gd name="connsiteY30" fmla="*/ 11271 h 2682736"/>
                <a:gd name="connsiteX31" fmla="*/ 1640038 w 2375740"/>
                <a:gd name="connsiteY31" fmla="*/ 99330 h 2682736"/>
                <a:gd name="connsiteX32" fmla="*/ 1640530 w 2375740"/>
                <a:gd name="connsiteY32" fmla="*/ 99487 h 2682736"/>
                <a:gd name="connsiteX33" fmla="*/ 1678758 w 2375740"/>
                <a:gd name="connsiteY33" fmla="*/ 111812 h 2682736"/>
                <a:gd name="connsiteX34" fmla="*/ 1689930 w 2375740"/>
                <a:gd name="connsiteY34" fmla="*/ 119091 h 2682736"/>
                <a:gd name="connsiteX35" fmla="*/ 1719945 w 2375740"/>
                <a:gd name="connsiteY35" fmla="*/ 122893 h 2682736"/>
                <a:gd name="connsiteX36" fmla="*/ 1758208 w 2375740"/>
                <a:gd name="connsiteY36" fmla="*/ 137409 h 2682736"/>
                <a:gd name="connsiteX37" fmla="*/ 1887718 w 2375740"/>
                <a:gd name="connsiteY37" fmla="*/ 367218 h 2682736"/>
                <a:gd name="connsiteX38" fmla="*/ 1887790 w 2375740"/>
                <a:gd name="connsiteY38" fmla="*/ 367253 h 2682736"/>
                <a:gd name="connsiteX39" fmla="*/ 1951225 w 2375740"/>
                <a:gd name="connsiteY39" fmla="*/ 398171 h 2682736"/>
                <a:gd name="connsiteX40" fmla="*/ 2019158 w 2375740"/>
                <a:gd name="connsiteY40" fmla="*/ 598579 h 2682736"/>
                <a:gd name="connsiteX41" fmla="*/ 2020337 w 2375740"/>
                <a:gd name="connsiteY41" fmla="*/ 599126 h 2682736"/>
                <a:gd name="connsiteX42" fmla="*/ 2072144 w 2375740"/>
                <a:gd name="connsiteY42" fmla="*/ 623122 h 2682736"/>
                <a:gd name="connsiteX43" fmla="*/ 2113423 w 2375740"/>
                <a:gd name="connsiteY43" fmla="*/ 671843 h 2682736"/>
                <a:gd name="connsiteX44" fmla="*/ 2134139 w 2375740"/>
                <a:gd name="connsiteY44" fmla="*/ 739688 h 2682736"/>
                <a:gd name="connsiteX45" fmla="*/ 2124132 w 2375740"/>
                <a:gd name="connsiteY45" fmla="*/ 802607 h 2682736"/>
                <a:gd name="connsiteX46" fmla="*/ 2123835 w 2375740"/>
                <a:gd name="connsiteY46" fmla="*/ 804486 h 2682736"/>
                <a:gd name="connsiteX47" fmla="*/ 2212340 w 2375740"/>
                <a:gd name="connsiteY47" fmla="*/ 907593 h 2682736"/>
                <a:gd name="connsiteX48" fmla="*/ 2221760 w 2375740"/>
                <a:gd name="connsiteY48" fmla="*/ 954553 h 2682736"/>
                <a:gd name="connsiteX49" fmla="*/ 2220198 w 2375740"/>
                <a:gd name="connsiteY49" fmla="*/ 989860 h 2682736"/>
                <a:gd name="connsiteX50" fmla="*/ 2218726 w 2375740"/>
                <a:gd name="connsiteY50" fmla="*/ 995068 h 2682736"/>
                <a:gd name="connsiteX51" fmla="*/ 2247684 w 2375740"/>
                <a:gd name="connsiteY51" fmla="*/ 1021533 h 2682736"/>
                <a:gd name="connsiteX52" fmla="*/ 2280204 w 2375740"/>
                <a:gd name="connsiteY52" fmla="*/ 1281294 h 2682736"/>
                <a:gd name="connsiteX53" fmla="*/ 2280258 w 2375740"/>
                <a:gd name="connsiteY53" fmla="*/ 1281353 h 2682736"/>
                <a:gd name="connsiteX54" fmla="*/ 2327456 w 2375740"/>
                <a:gd name="connsiteY54" fmla="*/ 1333213 h 2682736"/>
                <a:gd name="connsiteX55" fmla="*/ 2313925 w 2375740"/>
                <a:gd name="connsiteY55" fmla="*/ 1543199 h 2682736"/>
                <a:gd name="connsiteX56" fmla="*/ 2314814 w 2375740"/>
                <a:gd name="connsiteY56" fmla="*/ 1544136 h 2682736"/>
                <a:gd name="connsiteX57" fmla="*/ 2353841 w 2375740"/>
                <a:gd name="connsiteY57" fmla="*/ 1585332 h 2682736"/>
                <a:gd name="connsiteX58" fmla="*/ 2373600 w 2375740"/>
                <a:gd name="connsiteY58" fmla="*/ 1645482 h 2682736"/>
                <a:gd name="connsiteX59" fmla="*/ 2366897 w 2375740"/>
                <a:gd name="connsiteY59" fmla="*/ 1715731 h 2682736"/>
                <a:gd name="connsiteX60" fmla="*/ 2333486 w 2375740"/>
                <a:gd name="connsiteY60" fmla="*/ 1770140 h 2682736"/>
                <a:gd name="connsiteX61" fmla="*/ 2332488 w 2375740"/>
                <a:gd name="connsiteY61" fmla="*/ 1771765 h 2682736"/>
                <a:gd name="connsiteX62" fmla="*/ 2375371 w 2375740"/>
                <a:gd name="connsiteY62" fmla="*/ 1899484 h 2682736"/>
                <a:gd name="connsiteX63" fmla="*/ 2366153 w 2375740"/>
                <a:gd name="connsiteY63" fmla="*/ 1946300 h 2682736"/>
                <a:gd name="connsiteX64" fmla="*/ 2277167 w 2375740"/>
                <a:gd name="connsiteY64" fmla="*/ 2034281 h 2682736"/>
                <a:gd name="connsiteX65" fmla="*/ 2277009 w 2375740"/>
                <a:gd name="connsiteY65" fmla="*/ 2034762 h 2682736"/>
                <a:gd name="connsiteX66" fmla="*/ 2264810 w 2375740"/>
                <a:gd name="connsiteY66" fmla="*/ 2072091 h 2682736"/>
                <a:gd name="connsiteX67" fmla="*/ 2190942 w 2375740"/>
                <a:gd name="connsiteY67" fmla="*/ 2147333 h 2682736"/>
                <a:gd name="connsiteX68" fmla="*/ 2096797 w 2375740"/>
                <a:gd name="connsiteY68" fmla="*/ 2141787 h 2682736"/>
                <a:gd name="connsiteX69" fmla="*/ 2075733 w 2375740"/>
                <a:gd name="connsiteY69" fmla="*/ 2157503 h 2682736"/>
                <a:gd name="connsiteX70" fmla="*/ 2069893 w 2375740"/>
                <a:gd name="connsiteY70" fmla="*/ 2174102 h 2682736"/>
                <a:gd name="connsiteX71" fmla="*/ 1123828 w 2375740"/>
                <a:gd name="connsiteY71" fmla="*/ 2682736 h 2682736"/>
                <a:gd name="connsiteX72" fmla="*/ 133228 w 2375740"/>
                <a:gd name="connsiteY72" fmla="*/ 1958836 h 2682736"/>
                <a:gd name="connsiteX73" fmla="*/ 134690 w 2375740"/>
                <a:gd name="connsiteY73" fmla="*/ 1937678 h 2682736"/>
                <a:gd name="connsiteX74" fmla="*/ 110369 w 2375740"/>
                <a:gd name="connsiteY74" fmla="*/ 1932854 h 2682736"/>
                <a:gd name="connsiteX75" fmla="*/ 25517 w 2375740"/>
                <a:gd name="connsiteY75" fmla="*/ 1857457 h 2682736"/>
                <a:gd name="connsiteX76" fmla="*/ 53251 w 2375740"/>
                <a:gd name="connsiteY76" fmla="*/ 1597754 h 2682736"/>
                <a:gd name="connsiteX77" fmla="*/ 53213 w 2375740"/>
                <a:gd name="connsiteY77" fmla="*/ 1597685 h 2682736"/>
                <a:gd name="connsiteX78" fmla="*/ 18991 w 2375740"/>
                <a:gd name="connsiteY78" fmla="*/ 1536889 h 2682736"/>
                <a:gd name="connsiteX79" fmla="*/ 80305 w 2375740"/>
                <a:gd name="connsiteY79" fmla="*/ 1335703 h 2682736"/>
                <a:gd name="connsiteX80" fmla="*/ 79651 w 2375740"/>
                <a:gd name="connsiteY80" fmla="*/ 1334597 h 2682736"/>
                <a:gd name="connsiteX81" fmla="*/ 50967 w 2375740"/>
                <a:gd name="connsiteY81" fmla="*/ 1285965 h 2682736"/>
                <a:gd name="connsiteX82" fmla="*/ 45446 w 2375740"/>
                <a:gd name="connsiteY82" fmla="*/ 1223139 h 2682736"/>
                <a:gd name="connsiteX83" fmla="*/ 68084 w 2375740"/>
                <a:gd name="connsiteY83" fmla="*/ 1156313 h 2682736"/>
                <a:gd name="connsiteX84" fmla="*/ 113181 w 2375740"/>
                <a:gd name="connsiteY84" fmla="*/ 1110757 h 2682736"/>
                <a:gd name="connsiteX85" fmla="*/ 114527 w 2375740"/>
                <a:gd name="connsiteY85" fmla="*/ 1109397 h 2682736"/>
                <a:gd name="connsiteX86" fmla="*/ 99742 w 2375740"/>
                <a:gd name="connsiteY86" fmla="*/ 1061896 h 2682736"/>
                <a:gd name="connsiteX87" fmla="*/ 85542 w 2375740"/>
                <a:gd name="connsiteY87" fmla="*/ 1060447 h 2682736"/>
                <a:gd name="connsiteX88" fmla="*/ 33546 w 2375740"/>
                <a:gd name="connsiteY88" fmla="*/ 1025315 h 2682736"/>
                <a:gd name="connsiteX89" fmla="*/ 56564 w 2375740"/>
                <a:gd name="connsiteY89" fmla="*/ 875455 h 2682736"/>
                <a:gd name="connsiteX90" fmla="*/ 55681 w 2375740"/>
                <a:gd name="connsiteY90" fmla="*/ 872877 h 2682736"/>
                <a:gd name="connsiteX91" fmla="*/ 978 w 2375740"/>
                <a:gd name="connsiteY91" fmla="*/ 738614 h 2682736"/>
                <a:gd name="connsiteX92" fmla="*/ 171443 w 2375740"/>
                <a:gd name="connsiteY92" fmla="*/ 539186 h 2682736"/>
                <a:gd name="connsiteX93" fmla="*/ 171450 w 2375740"/>
                <a:gd name="connsiteY93" fmla="*/ 539108 h 2682736"/>
                <a:gd name="connsiteX94" fmla="*/ 177271 w 2375740"/>
                <a:gd name="connsiteY94" fmla="*/ 470268 h 2682736"/>
                <a:gd name="connsiteX95" fmla="*/ 342669 w 2375740"/>
                <a:gd name="connsiteY95" fmla="*/ 337446 h 2682736"/>
                <a:gd name="connsiteX96" fmla="*/ 342751 w 2375740"/>
                <a:gd name="connsiteY96" fmla="*/ 336178 h 2682736"/>
                <a:gd name="connsiteX97" fmla="*/ 346311 w 2375740"/>
                <a:gd name="connsiteY97" fmla="*/ 280400 h 2682736"/>
                <a:gd name="connsiteX98" fmla="*/ 377311 w 2375740"/>
                <a:gd name="connsiteY98" fmla="*/ 225502 h 2682736"/>
                <a:gd name="connsiteX99" fmla="*/ 434151 w 2375740"/>
                <a:gd name="connsiteY99" fmla="*/ 182620 h 2682736"/>
                <a:gd name="connsiteX100" fmla="*/ 497733 w 2375740"/>
                <a:gd name="connsiteY100" fmla="*/ 169528 h 2682736"/>
                <a:gd name="connsiteX101" fmla="*/ 499632 w 2375740"/>
                <a:gd name="connsiteY101" fmla="*/ 169136 h 2682736"/>
                <a:gd name="connsiteX102" fmla="*/ 564807 w 2375740"/>
                <a:gd name="connsiteY102" fmla="*/ 51906 h 2682736"/>
                <a:gd name="connsiteX103" fmla="*/ 605981 w 2375740"/>
                <a:gd name="connsiteY103" fmla="*/ 26717 h 2682736"/>
                <a:gd name="connsiteX104" fmla="*/ 733022 w 2375740"/>
                <a:gd name="connsiteY104" fmla="*/ 30475 h 2682736"/>
                <a:gd name="connsiteX105" fmla="*/ 733488 w 2375740"/>
                <a:gd name="connsiteY105" fmla="*/ 30261 h 2682736"/>
                <a:gd name="connsiteX106" fmla="*/ 769679 w 2375740"/>
                <a:gd name="connsiteY106" fmla="*/ 13633 h 2682736"/>
                <a:gd name="connsiteX107" fmla="*/ 876777 w 2375740"/>
                <a:gd name="connsiteY107" fmla="*/ 15255 h 2682736"/>
                <a:gd name="connsiteX108" fmla="*/ 915501 w 2375740"/>
                <a:gd name="connsiteY108" fmla="*/ 43684 h 2682736"/>
                <a:gd name="connsiteX109" fmla="*/ 917902 w 2375740"/>
                <a:gd name="connsiteY109" fmla="*/ 48231 h 2682736"/>
                <a:gd name="connsiteX110" fmla="*/ 923853 w 2375740"/>
                <a:gd name="connsiteY110" fmla="*/ 43045 h 2682736"/>
                <a:gd name="connsiteX111" fmla="*/ 1138352 w 2375740"/>
                <a:gd name="connsiteY111" fmla="*/ 58401 h 2682736"/>
                <a:gd name="connsiteX112" fmla="*/ 1139298 w 2375740"/>
                <a:gd name="connsiteY112" fmla="*/ 57540 h 2682736"/>
                <a:gd name="connsiteX113" fmla="*/ 1180962 w 2375740"/>
                <a:gd name="connsiteY113" fmla="*/ 19719 h 2682736"/>
                <a:gd name="connsiteX114" fmla="*/ 1242170 w 2375740"/>
                <a:gd name="connsiteY114" fmla="*/ 964 h 26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375740" h="2682736">
                  <a:moveTo>
                    <a:pt x="1334203" y="657952"/>
                  </a:moveTo>
                  <a:cubicBezTo>
                    <a:pt x="1312514" y="714021"/>
                    <a:pt x="1253894" y="756674"/>
                    <a:pt x="1180234" y="769991"/>
                  </a:cubicBezTo>
                  <a:cubicBezTo>
                    <a:pt x="1093435" y="785680"/>
                    <a:pt x="1002622" y="757761"/>
                    <a:pt x="952661" y="700010"/>
                  </a:cubicBezTo>
                  <a:lnTo>
                    <a:pt x="913603" y="714063"/>
                  </a:lnTo>
                  <a:lnTo>
                    <a:pt x="912573" y="737921"/>
                  </a:lnTo>
                  <a:cubicBezTo>
                    <a:pt x="906950" y="769981"/>
                    <a:pt x="892904" y="802478"/>
                    <a:pt x="871012" y="832112"/>
                  </a:cubicBezTo>
                  <a:cubicBezTo>
                    <a:pt x="832315" y="884493"/>
                    <a:pt x="774817" y="920368"/>
                    <a:pt x="716236" y="931292"/>
                  </a:cubicBezTo>
                  <a:lnTo>
                    <a:pt x="661423" y="933448"/>
                  </a:lnTo>
                  <a:lnTo>
                    <a:pt x="661481" y="933660"/>
                  </a:lnTo>
                  <a:cubicBezTo>
                    <a:pt x="664204" y="953381"/>
                    <a:pt x="664508" y="974065"/>
                    <a:pt x="662147" y="995141"/>
                  </a:cubicBezTo>
                  <a:cubicBezTo>
                    <a:pt x="702540" y="1004854"/>
                    <a:pt x="735845" y="1035791"/>
                    <a:pt x="753508" y="1079953"/>
                  </a:cubicBezTo>
                  <a:cubicBezTo>
                    <a:pt x="780349" y="1147052"/>
                    <a:pt x="766269" y="1231808"/>
                    <a:pt x="718779" y="1289095"/>
                  </a:cubicBezTo>
                  <a:lnTo>
                    <a:pt x="726793" y="1296365"/>
                  </a:lnTo>
                  <a:lnTo>
                    <a:pt x="738242" y="1291824"/>
                  </a:lnTo>
                  <a:cubicBezTo>
                    <a:pt x="856756" y="1255192"/>
                    <a:pt x="987055" y="1234936"/>
                    <a:pt x="1123828" y="1234936"/>
                  </a:cubicBezTo>
                  <a:cubicBezTo>
                    <a:pt x="1260602" y="1234936"/>
                    <a:pt x="1390901" y="1255192"/>
                    <a:pt x="1509414" y="1291824"/>
                  </a:cubicBezTo>
                  <a:lnTo>
                    <a:pt x="1655358" y="1349712"/>
                  </a:lnTo>
                  <a:lnTo>
                    <a:pt x="1634422" y="1287302"/>
                  </a:lnTo>
                  <a:cubicBezTo>
                    <a:pt x="1629816" y="1264104"/>
                    <a:pt x="1628106" y="1240484"/>
                    <a:pt x="1629134" y="1217211"/>
                  </a:cubicBezTo>
                  <a:lnTo>
                    <a:pt x="1632067" y="1193452"/>
                  </a:lnTo>
                  <a:lnTo>
                    <a:pt x="1621331" y="1187843"/>
                  </a:lnTo>
                  <a:cubicBezTo>
                    <a:pt x="1560207" y="1147579"/>
                    <a:pt x="1522032" y="1069753"/>
                    <a:pt x="1527114" y="995812"/>
                  </a:cubicBezTo>
                  <a:cubicBezTo>
                    <a:pt x="1465720" y="996632"/>
                    <a:pt x="1402821" y="959005"/>
                    <a:pt x="1361901" y="896985"/>
                  </a:cubicBezTo>
                  <a:cubicBezTo>
                    <a:pt x="1313685" y="823902"/>
                    <a:pt x="1305190" y="731217"/>
                    <a:pt x="1340631" y="664717"/>
                  </a:cubicBezTo>
                  <a:lnTo>
                    <a:pt x="1335675" y="658435"/>
                  </a:lnTo>
                  <a:close/>
                  <a:moveTo>
                    <a:pt x="1242170" y="964"/>
                  </a:moveTo>
                  <a:cubicBezTo>
                    <a:pt x="1266880" y="-1622"/>
                    <a:pt x="1291600" y="1056"/>
                    <a:pt x="1313949" y="8234"/>
                  </a:cubicBezTo>
                  <a:lnTo>
                    <a:pt x="1369828" y="41511"/>
                  </a:lnTo>
                  <a:lnTo>
                    <a:pt x="1371496" y="42504"/>
                  </a:lnTo>
                  <a:cubicBezTo>
                    <a:pt x="1404115" y="12892"/>
                    <a:pt x="1452887" y="-1643"/>
                    <a:pt x="1501446" y="1770"/>
                  </a:cubicBezTo>
                  <a:cubicBezTo>
                    <a:pt x="1517633" y="2906"/>
                    <a:pt x="1533797" y="6038"/>
                    <a:pt x="1549331" y="11271"/>
                  </a:cubicBezTo>
                  <a:cubicBezTo>
                    <a:pt x="1596675" y="27212"/>
                    <a:pt x="1630735" y="60266"/>
                    <a:pt x="1640038" y="99330"/>
                  </a:cubicBezTo>
                  <a:lnTo>
                    <a:pt x="1640530" y="99487"/>
                  </a:lnTo>
                  <a:lnTo>
                    <a:pt x="1678758" y="111812"/>
                  </a:lnTo>
                  <a:lnTo>
                    <a:pt x="1689930" y="119091"/>
                  </a:lnTo>
                  <a:lnTo>
                    <a:pt x="1719945" y="122893"/>
                  </a:lnTo>
                  <a:cubicBezTo>
                    <a:pt x="1732763" y="126120"/>
                    <a:pt x="1745593" y="130957"/>
                    <a:pt x="1758208" y="137409"/>
                  </a:cubicBezTo>
                  <a:cubicBezTo>
                    <a:pt x="1837910" y="178186"/>
                    <a:pt x="1891806" y="273848"/>
                    <a:pt x="1887718" y="367218"/>
                  </a:cubicBezTo>
                  <a:lnTo>
                    <a:pt x="1887790" y="367253"/>
                  </a:lnTo>
                  <a:lnTo>
                    <a:pt x="1951225" y="398171"/>
                  </a:lnTo>
                  <a:cubicBezTo>
                    <a:pt x="2007619" y="443550"/>
                    <a:pt x="2039572" y="526743"/>
                    <a:pt x="2019158" y="598579"/>
                  </a:cubicBezTo>
                  <a:lnTo>
                    <a:pt x="2020337" y="599126"/>
                  </a:lnTo>
                  <a:lnTo>
                    <a:pt x="2072144" y="623122"/>
                  </a:lnTo>
                  <a:cubicBezTo>
                    <a:pt x="2088334" y="635703"/>
                    <a:pt x="2102573" y="652312"/>
                    <a:pt x="2113423" y="671843"/>
                  </a:cubicBezTo>
                  <a:cubicBezTo>
                    <a:pt x="2125368" y="693336"/>
                    <a:pt x="2132340" y="716764"/>
                    <a:pt x="2134139" y="739688"/>
                  </a:cubicBezTo>
                  <a:lnTo>
                    <a:pt x="2124132" y="802607"/>
                  </a:lnTo>
                  <a:lnTo>
                    <a:pt x="2123835" y="804486"/>
                  </a:lnTo>
                  <a:cubicBezTo>
                    <a:pt x="2164396" y="823274"/>
                    <a:pt x="2196901" y="862246"/>
                    <a:pt x="2212340" y="907593"/>
                  </a:cubicBezTo>
                  <a:cubicBezTo>
                    <a:pt x="2217487" y="922708"/>
                    <a:pt x="2220737" y="938533"/>
                    <a:pt x="2221760" y="954553"/>
                  </a:cubicBezTo>
                  <a:cubicBezTo>
                    <a:pt x="2222538" y="966761"/>
                    <a:pt x="2221986" y="978604"/>
                    <a:pt x="2220198" y="989860"/>
                  </a:cubicBezTo>
                  <a:lnTo>
                    <a:pt x="2218726" y="995068"/>
                  </a:lnTo>
                  <a:lnTo>
                    <a:pt x="2247684" y="1021533"/>
                  </a:lnTo>
                  <a:cubicBezTo>
                    <a:pt x="2306246" y="1088473"/>
                    <a:pt x="2319770" y="1196599"/>
                    <a:pt x="2280204" y="1281294"/>
                  </a:cubicBezTo>
                  <a:lnTo>
                    <a:pt x="2280258" y="1281353"/>
                  </a:lnTo>
                  <a:lnTo>
                    <a:pt x="2327456" y="1333213"/>
                  </a:lnTo>
                  <a:cubicBezTo>
                    <a:pt x="2362563" y="1395835"/>
                    <a:pt x="2360440" y="1484383"/>
                    <a:pt x="2313925" y="1543199"/>
                  </a:cubicBezTo>
                  <a:lnTo>
                    <a:pt x="2314814" y="1544136"/>
                  </a:lnTo>
                  <a:lnTo>
                    <a:pt x="2353841" y="1585332"/>
                  </a:lnTo>
                  <a:cubicBezTo>
                    <a:pt x="2364091" y="1602897"/>
                    <a:pt x="2370981" y="1623465"/>
                    <a:pt x="2373600" y="1645482"/>
                  </a:cubicBezTo>
                  <a:cubicBezTo>
                    <a:pt x="2376487" y="1669716"/>
                    <a:pt x="2374001" y="1693907"/>
                    <a:pt x="2366897" y="1715731"/>
                  </a:cubicBezTo>
                  <a:lnTo>
                    <a:pt x="2333486" y="1770140"/>
                  </a:lnTo>
                  <a:lnTo>
                    <a:pt x="2332488" y="1771765"/>
                  </a:lnTo>
                  <a:cubicBezTo>
                    <a:pt x="2363044" y="1804018"/>
                    <a:pt x="2378370" y="1851944"/>
                    <a:pt x="2375371" y="1899484"/>
                  </a:cubicBezTo>
                  <a:cubicBezTo>
                    <a:pt x="2374372" y="1915330"/>
                    <a:pt x="2371337" y="1931134"/>
                    <a:pt x="2366153" y="1946300"/>
                  </a:cubicBezTo>
                  <a:cubicBezTo>
                    <a:pt x="2350352" y="1992523"/>
                    <a:pt x="2316950" y="2025558"/>
                    <a:pt x="2277167" y="2034281"/>
                  </a:cubicBezTo>
                  <a:lnTo>
                    <a:pt x="2277009" y="2034762"/>
                  </a:lnTo>
                  <a:lnTo>
                    <a:pt x="2264810" y="2072091"/>
                  </a:lnTo>
                  <a:cubicBezTo>
                    <a:pt x="2248876" y="2107388"/>
                    <a:pt x="2222726" y="2134482"/>
                    <a:pt x="2190942" y="2147333"/>
                  </a:cubicBezTo>
                  <a:cubicBezTo>
                    <a:pt x="2160182" y="2159785"/>
                    <a:pt x="2126695" y="2157823"/>
                    <a:pt x="2096797" y="2141787"/>
                  </a:cubicBezTo>
                  <a:lnTo>
                    <a:pt x="2075733" y="2157503"/>
                  </a:lnTo>
                  <a:lnTo>
                    <a:pt x="2069893" y="2174102"/>
                  </a:lnTo>
                  <a:cubicBezTo>
                    <a:pt x="1944471" y="2468779"/>
                    <a:pt x="1568341" y="2682736"/>
                    <a:pt x="1123828" y="2682736"/>
                  </a:cubicBezTo>
                  <a:cubicBezTo>
                    <a:pt x="576735" y="2682736"/>
                    <a:pt x="133228" y="2358635"/>
                    <a:pt x="133228" y="1958836"/>
                  </a:cubicBezTo>
                  <a:lnTo>
                    <a:pt x="134690" y="1937678"/>
                  </a:lnTo>
                  <a:lnTo>
                    <a:pt x="110369" y="1932854"/>
                  </a:lnTo>
                  <a:cubicBezTo>
                    <a:pt x="75386" y="1920759"/>
                    <a:pt x="45400" y="1894463"/>
                    <a:pt x="25517" y="1857457"/>
                  </a:cubicBezTo>
                  <a:cubicBezTo>
                    <a:pt x="-16350" y="1779501"/>
                    <a:pt x="-4794" y="1671402"/>
                    <a:pt x="53251" y="1597754"/>
                  </a:cubicBezTo>
                  <a:lnTo>
                    <a:pt x="53213" y="1597685"/>
                  </a:lnTo>
                  <a:lnTo>
                    <a:pt x="18991" y="1536889"/>
                  </a:lnTo>
                  <a:cubicBezTo>
                    <a:pt x="-956" y="1468287"/>
                    <a:pt x="21400" y="1382662"/>
                    <a:pt x="80305" y="1335703"/>
                  </a:cubicBezTo>
                  <a:lnTo>
                    <a:pt x="79651" y="1334597"/>
                  </a:lnTo>
                  <a:lnTo>
                    <a:pt x="50967" y="1285965"/>
                  </a:lnTo>
                  <a:cubicBezTo>
                    <a:pt x="44979" y="1266634"/>
                    <a:pt x="42961" y="1245123"/>
                    <a:pt x="45446" y="1223139"/>
                  </a:cubicBezTo>
                  <a:cubicBezTo>
                    <a:pt x="48178" y="1198943"/>
                    <a:pt x="56146" y="1175969"/>
                    <a:pt x="68084" y="1156313"/>
                  </a:cubicBezTo>
                  <a:lnTo>
                    <a:pt x="113181" y="1110757"/>
                  </a:lnTo>
                  <a:lnTo>
                    <a:pt x="114527" y="1109397"/>
                  </a:lnTo>
                  <a:lnTo>
                    <a:pt x="99742" y="1061896"/>
                  </a:lnTo>
                  <a:lnTo>
                    <a:pt x="85542" y="1060447"/>
                  </a:lnTo>
                  <a:cubicBezTo>
                    <a:pt x="64251" y="1054888"/>
                    <a:pt x="46010" y="1042938"/>
                    <a:pt x="33546" y="1025315"/>
                  </a:cubicBezTo>
                  <a:cubicBezTo>
                    <a:pt x="4373" y="984034"/>
                    <a:pt x="13926" y="921809"/>
                    <a:pt x="56564" y="875455"/>
                  </a:cubicBezTo>
                  <a:cubicBezTo>
                    <a:pt x="56257" y="874598"/>
                    <a:pt x="55987" y="873732"/>
                    <a:pt x="55681" y="872877"/>
                  </a:cubicBezTo>
                  <a:cubicBezTo>
                    <a:pt x="15242" y="843025"/>
                    <a:pt x="-4805" y="793797"/>
                    <a:pt x="978" y="738614"/>
                  </a:cubicBezTo>
                  <a:cubicBezTo>
                    <a:pt x="10129" y="651440"/>
                    <a:pt x="81092" y="568437"/>
                    <a:pt x="171443" y="539186"/>
                  </a:cubicBezTo>
                  <a:lnTo>
                    <a:pt x="171450" y="539108"/>
                  </a:lnTo>
                  <a:lnTo>
                    <a:pt x="177271" y="470268"/>
                  </a:lnTo>
                  <a:cubicBezTo>
                    <a:pt x="199471" y="402749"/>
                    <a:pt x="266733" y="344186"/>
                    <a:pt x="342669" y="337446"/>
                  </a:cubicBezTo>
                  <a:lnTo>
                    <a:pt x="342751" y="336178"/>
                  </a:lnTo>
                  <a:lnTo>
                    <a:pt x="346311" y="280400"/>
                  </a:lnTo>
                  <a:cubicBezTo>
                    <a:pt x="352259" y="261174"/>
                    <a:pt x="362767" y="242306"/>
                    <a:pt x="377311" y="225502"/>
                  </a:cubicBezTo>
                  <a:cubicBezTo>
                    <a:pt x="393317" y="207002"/>
                    <a:pt x="413013" y="192360"/>
                    <a:pt x="434151" y="182620"/>
                  </a:cubicBezTo>
                  <a:lnTo>
                    <a:pt x="497733" y="169528"/>
                  </a:lnTo>
                  <a:lnTo>
                    <a:pt x="499632" y="169136"/>
                  </a:lnTo>
                  <a:cubicBezTo>
                    <a:pt x="502419" y="125466"/>
                    <a:pt x="527408" y="82022"/>
                    <a:pt x="564807" y="51906"/>
                  </a:cubicBezTo>
                  <a:cubicBezTo>
                    <a:pt x="577273" y="41866"/>
                    <a:pt x="591119" y="33309"/>
                    <a:pt x="605981" y="26717"/>
                  </a:cubicBezTo>
                  <a:cubicBezTo>
                    <a:pt x="651276" y="6622"/>
                    <a:pt x="698970" y="8024"/>
                    <a:pt x="733022" y="30475"/>
                  </a:cubicBezTo>
                  <a:lnTo>
                    <a:pt x="733488" y="30261"/>
                  </a:lnTo>
                  <a:lnTo>
                    <a:pt x="769679" y="13633"/>
                  </a:lnTo>
                  <a:cubicBezTo>
                    <a:pt x="806947" y="1046"/>
                    <a:pt x="845202" y="1311"/>
                    <a:pt x="876777" y="15255"/>
                  </a:cubicBezTo>
                  <a:cubicBezTo>
                    <a:pt x="892062" y="21997"/>
                    <a:pt x="905142" y="31670"/>
                    <a:pt x="915501" y="43684"/>
                  </a:cubicBezTo>
                  <a:lnTo>
                    <a:pt x="917902" y="48231"/>
                  </a:lnTo>
                  <a:lnTo>
                    <a:pt x="923853" y="43045"/>
                  </a:lnTo>
                  <a:cubicBezTo>
                    <a:pt x="987429" y="9278"/>
                    <a:pt x="1077843" y="12243"/>
                    <a:pt x="1138352" y="58401"/>
                  </a:cubicBezTo>
                  <a:lnTo>
                    <a:pt x="1139298" y="57540"/>
                  </a:lnTo>
                  <a:lnTo>
                    <a:pt x="1180962" y="19719"/>
                  </a:lnTo>
                  <a:cubicBezTo>
                    <a:pt x="1198791" y="9853"/>
                    <a:pt x="1219718" y="3309"/>
                    <a:pt x="1242170" y="964"/>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rot="2696349" flipH="1">
              <a:off x="6080868" y="5966855"/>
              <a:ext cx="381000" cy="7620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rot="19347940" flipH="1">
              <a:off x="6898284" y="6030510"/>
              <a:ext cx="381000" cy="7620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rot="2696349" flipH="1">
              <a:off x="5623669" y="4366655"/>
              <a:ext cx="381000"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rot="19347940" flipH="1">
              <a:off x="7431683" y="4304389"/>
              <a:ext cx="381000"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37"/>
            <p:cNvSpPr/>
            <p:nvPr/>
          </p:nvSpPr>
          <p:spPr>
            <a:xfrm rot="2317337" flipH="1">
              <a:off x="5493143" y="4278166"/>
              <a:ext cx="981226" cy="609600"/>
            </a:xfrm>
            <a:custGeom>
              <a:avLst/>
              <a:gdLst>
                <a:gd name="connsiteX0" fmla="*/ 0 w 928451"/>
                <a:gd name="connsiteY0" fmla="*/ 609600 h 609600"/>
                <a:gd name="connsiteX1" fmla="*/ 230020 w 928451"/>
                <a:gd name="connsiteY1" fmla="*/ 0 h 609600"/>
                <a:gd name="connsiteX2" fmla="*/ 698431 w 928451"/>
                <a:gd name="connsiteY2" fmla="*/ 0 h 609600"/>
                <a:gd name="connsiteX3" fmla="*/ 928451 w 928451"/>
                <a:gd name="connsiteY3" fmla="*/ 609600 h 609600"/>
                <a:gd name="connsiteX4" fmla="*/ 0 w 928451"/>
                <a:gd name="connsiteY4" fmla="*/ 609600 h 609600"/>
                <a:gd name="connsiteX0" fmla="*/ 0 w 981226"/>
                <a:gd name="connsiteY0" fmla="*/ 609600 h 609600"/>
                <a:gd name="connsiteX1" fmla="*/ 230020 w 981226"/>
                <a:gd name="connsiteY1" fmla="*/ 0 h 609600"/>
                <a:gd name="connsiteX2" fmla="*/ 698431 w 981226"/>
                <a:gd name="connsiteY2" fmla="*/ 0 h 609600"/>
                <a:gd name="connsiteX3" fmla="*/ 928451 w 981226"/>
                <a:gd name="connsiteY3" fmla="*/ 609600 h 609600"/>
                <a:gd name="connsiteX4" fmla="*/ 0 w 981226"/>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226" h="609600">
                  <a:moveTo>
                    <a:pt x="0" y="609600"/>
                  </a:moveTo>
                  <a:lnTo>
                    <a:pt x="230020" y="0"/>
                  </a:lnTo>
                  <a:lnTo>
                    <a:pt x="698431" y="0"/>
                  </a:lnTo>
                  <a:cubicBezTo>
                    <a:pt x="775104" y="203200"/>
                    <a:pt x="1108845" y="433433"/>
                    <a:pt x="928451" y="609600"/>
                  </a:cubicBezTo>
                  <a:lnTo>
                    <a:pt x="0" y="609600"/>
                  </a:lnTo>
                  <a:close/>
                </a:path>
              </a:pathLst>
            </a:custGeom>
            <a:solidFill>
              <a:srgbClr val="DDC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Trapezoid 238"/>
            <p:cNvSpPr/>
            <p:nvPr/>
          </p:nvSpPr>
          <p:spPr>
            <a:xfrm rot="19450925" flipH="1">
              <a:off x="7022390" y="4183819"/>
              <a:ext cx="953715" cy="609600"/>
            </a:xfrm>
            <a:custGeom>
              <a:avLst/>
              <a:gdLst>
                <a:gd name="connsiteX0" fmla="*/ 0 w 928451"/>
                <a:gd name="connsiteY0" fmla="*/ 609600 h 609600"/>
                <a:gd name="connsiteX1" fmla="*/ 230020 w 928451"/>
                <a:gd name="connsiteY1" fmla="*/ 0 h 609600"/>
                <a:gd name="connsiteX2" fmla="*/ 698431 w 928451"/>
                <a:gd name="connsiteY2" fmla="*/ 0 h 609600"/>
                <a:gd name="connsiteX3" fmla="*/ 928451 w 928451"/>
                <a:gd name="connsiteY3" fmla="*/ 609600 h 609600"/>
                <a:gd name="connsiteX4" fmla="*/ 0 w 928451"/>
                <a:gd name="connsiteY4" fmla="*/ 609600 h 609600"/>
                <a:gd name="connsiteX0" fmla="*/ 25264 w 953715"/>
                <a:gd name="connsiteY0" fmla="*/ 609600 h 609600"/>
                <a:gd name="connsiteX1" fmla="*/ 255284 w 953715"/>
                <a:gd name="connsiteY1" fmla="*/ 0 h 609600"/>
                <a:gd name="connsiteX2" fmla="*/ 723695 w 953715"/>
                <a:gd name="connsiteY2" fmla="*/ 0 h 609600"/>
                <a:gd name="connsiteX3" fmla="*/ 953715 w 953715"/>
                <a:gd name="connsiteY3" fmla="*/ 609600 h 609600"/>
                <a:gd name="connsiteX4" fmla="*/ 25264 w 95371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715" h="609600">
                  <a:moveTo>
                    <a:pt x="25264" y="609600"/>
                  </a:moveTo>
                  <a:cubicBezTo>
                    <a:pt x="-81232" y="420456"/>
                    <a:pt x="178611" y="203200"/>
                    <a:pt x="255284" y="0"/>
                  </a:cubicBezTo>
                  <a:lnTo>
                    <a:pt x="723695" y="0"/>
                  </a:lnTo>
                  <a:lnTo>
                    <a:pt x="953715" y="609600"/>
                  </a:lnTo>
                  <a:lnTo>
                    <a:pt x="25264" y="609600"/>
                  </a:lnTo>
                  <a:close/>
                </a:path>
              </a:pathLst>
            </a:custGeom>
            <a:solidFill>
              <a:srgbClr val="DDC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p:cNvSpPr/>
            <p:nvPr/>
          </p:nvSpPr>
          <p:spPr>
            <a:xfrm rot="2057037" flipH="1">
              <a:off x="5778815" y="3393913"/>
              <a:ext cx="814223" cy="1289371"/>
            </a:xfrm>
            <a:prstGeom prst="trapezoid">
              <a:avLst>
                <a:gd name="adj" fmla="val 26324"/>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p:cNvSpPr/>
            <p:nvPr/>
          </p:nvSpPr>
          <p:spPr>
            <a:xfrm rot="19624953" flipH="1">
              <a:off x="6838181" y="3318136"/>
              <a:ext cx="814223" cy="1289371"/>
            </a:xfrm>
            <a:prstGeom prst="trapezoid">
              <a:avLst>
                <a:gd name="adj" fmla="val 26324"/>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Trapezoid 258"/>
            <p:cNvSpPr/>
            <p:nvPr/>
          </p:nvSpPr>
          <p:spPr>
            <a:xfrm flipH="1">
              <a:off x="5791200" y="3581400"/>
              <a:ext cx="1905000" cy="2819400"/>
            </a:xfrm>
            <a:prstGeom prst="trapezoid">
              <a:avLst>
                <a:gd name="adj" fmla="val 39721"/>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rapezoid 259"/>
            <p:cNvSpPr/>
            <p:nvPr/>
          </p:nvSpPr>
          <p:spPr>
            <a:xfrm flipH="1">
              <a:off x="5791200" y="3429000"/>
              <a:ext cx="1905000" cy="2590800"/>
            </a:xfrm>
            <a:prstGeom prst="trapezoid">
              <a:avLst>
                <a:gd name="adj" fmla="val 37733"/>
              </a:avLst>
            </a:prstGeom>
            <a:solidFill>
              <a:srgbClr val="DDC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Isosceles Triangle 260"/>
            <p:cNvSpPr/>
            <p:nvPr/>
          </p:nvSpPr>
          <p:spPr>
            <a:xfrm rot="10800000" flipH="1">
              <a:off x="6520543" y="3346268"/>
              <a:ext cx="381000" cy="457200"/>
            </a:xfrm>
            <a:prstGeom prst="triangle">
              <a:avLst>
                <a:gd name="adj" fmla="val 5454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flipH="1">
              <a:off x="6096000" y="1752600"/>
              <a:ext cx="12954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 name="Group 262"/>
            <p:cNvGrpSpPr/>
            <p:nvPr/>
          </p:nvGrpSpPr>
          <p:grpSpPr>
            <a:xfrm rot="5400000">
              <a:off x="6535499" y="3970472"/>
              <a:ext cx="838200" cy="228600"/>
              <a:chOff x="4876800" y="152400"/>
              <a:chExt cx="2438400" cy="762000"/>
            </a:xfrm>
            <a:solidFill>
              <a:srgbClr val="F0CD6C"/>
            </a:solidFill>
          </p:grpSpPr>
          <p:sp>
            <p:nvSpPr>
              <p:cNvPr id="274" name="Freeform 273"/>
              <p:cNvSpPr/>
              <p:nvPr/>
            </p:nvSpPr>
            <p:spPr>
              <a:xfrm flipH="1">
                <a:off x="48768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5" name="Freeform 274"/>
              <p:cNvSpPr/>
              <p:nvPr/>
            </p:nvSpPr>
            <p:spPr>
              <a:xfrm flipH="1">
                <a:off x="55626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 name="Freeform 275"/>
              <p:cNvSpPr/>
              <p:nvPr/>
            </p:nvSpPr>
            <p:spPr>
              <a:xfrm flipH="1">
                <a:off x="62484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4" name="Group 263"/>
            <p:cNvGrpSpPr/>
            <p:nvPr/>
          </p:nvGrpSpPr>
          <p:grpSpPr>
            <a:xfrm rot="16200000" flipH="1">
              <a:off x="6096000" y="3962400"/>
              <a:ext cx="838200" cy="228600"/>
              <a:chOff x="4876800" y="152400"/>
              <a:chExt cx="2438400" cy="762000"/>
            </a:xfrm>
            <a:solidFill>
              <a:srgbClr val="F0CD6C"/>
            </a:solidFill>
          </p:grpSpPr>
          <p:sp>
            <p:nvSpPr>
              <p:cNvPr id="271" name="Freeform 270"/>
              <p:cNvSpPr/>
              <p:nvPr/>
            </p:nvSpPr>
            <p:spPr>
              <a:xfrm flipH="1">
                <a:off x="48768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2" name="Freeform 271"/>
              <p:cNvSpPr/>
              <p:nvPr/>
            </p:nvSpPr>
            <p:spPr>
              <a:xfrm flipH="1">
                <a:off x="55626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3" name="Freeform 272"/>
              <p:cNvSpPr/>
              <p:nvPr/>
            </p:nvSpPr>
            <p:spPr>
              <a:xfrm flipH="1">
                <a:off x="62484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65" name="Straight Connector 264"/>
            <p:cNvCxnSpPr>
              <a:stCxn id="261" idx="0"/>
              <a:endCxn id="260" idx="2"/>
            </p:cNvCxnSpPr>
            <p:nvPr/>
          </p:nvCxnSpPr>
          <p:spPr>
            <a:xfrm>
              <a:off x="6728340" y="3803468"/>
              <a:ext cx="15360" cy="2216332"/>
            </a:xfrm>
            <a:prstGeom prst="line">
              <a:avLst/>
            </a:prstGeom>
            <a:ln>
              <a:solidFill>
                <a:srgbClr val="996633"/>
              </a:solidFill>
            </a:ln>
          </p:spPr>
          <p:style>
            <a:lnRef idx="1">
              <a:schemeClr val="accent1"/>
            </a:lnRef>
            <a:fillRef idx="0">
              <a:schemeClr val="accent1"/>
            </a:fillRef>
            <a:effectRef idx="0">
              <a:schemeClr val="accent1"/>
            </a:effectRef>
            <a:fontRef idx="minor">
              <a:schemeClr val="tx1"/>
            </a:fontRef>
          </p:style>
        </p:cxnSp>
        <p:sp>
          <p:nvSpPr>
            <p:cNvPr id="266" name="Cloud 265"/>
            <p:cNvSpPr/>
            <p:nvPr/>
          </p:nvSpPr>
          <p:spPr>
            <a:xfrm>
              <a:off x="6324600" y="1676400"/>
              <a:ext cx="762000" cy="606386"/>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266"/>
            <p:cNvSpPr/>
            <p:nvPr/>
          </p:nvSpPr>
          <p:spPr>
            <a:xfrm>
              <a:off x="5715000" y="1752600"/>
              <a:ext cx="1905000" cy="228600"/>
            </a:xfrm>
            <a:prstGeom prst="roundRect">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57"/>
            <p:cNvSpPr/>
            <p:nvPr/>
          </p:nvSpPr>
          <p:spPr>
            <a:xfrm rot="5374577">
              <a:off x="6367212" y="632359"/>
              <a:ext cx="679294" cy="1674158"/>
            </a:xfrm>
            <a:custGeom>
              <a:avLst/>
              <a:gdLst>
                <a:gd name="connsiteX0" fmla="*/ 638734 w 638734"/>
                <a:gd name="connsiteY0" fmla="*/ 1674158 h 1674158"/>
                <a:gd name="connsiteX1" fmla="*/ 0 w 638734"/>
                <a:gd name="connsiteY1" fmla="*/ 837079 h 1674158"/>
                <a:gd name="connsiteX2" fmla="*/ 638734 w 638734"/>
                <a:gd name="connsiteY2" fmla="*/ 0 h 1674158"/>
                <a:gd name="connsiteX3" fmla="*/ 638734 w 638734"/>
                <a:gd name="connsiteY3" fmla="*/ 1674158 h 1674158"/>
                <a:gd name="connsiteX0" fmla="*/ 638734 w 664572"/>
                <a:gd name="connsiteY0" fmla="*/ 1674158 h 1674158"/>
                <a:gd name="connsiteX1" fmla="*/ 0 w 664572"/>
                <a:gd name="connsiteY1" fmla="*/ 837079 h 1674158"/>
                <a:gd name="connsiteX2" fmla="*/ 638734 w 664572"/>
                <a:gd name="connsiteY2" fmla="*/ 0 h 1674158"/>
                <a:gd name="connsiteX3" fmla="*/ 638734 w 664572"/>
                <a:gd name="connsiteY3" fmla="*/ 1674158 h 1674158"/>
                <a:gd name="connsiteX0" fmla="*/ 651991 w 677829"/>
                <a:gd name="connsiteY0" fmla="*/ 1674158 h 1674158"/>
                <a:gd name="connsiteX1" fmla="*/ 13257 w 677829"/>
                <a:gd name="connsiteY1" fmla="*/ 837079 h 1674158"/>
                <a:gd name="connsiteX2" fmla="*/ 651991 w 677829"/>
                <a:gd name="connsiteY2" fmla="*/ 0 h 1674158"/>
                <a:gd name="connsiteX3" fmla="*/ 651991 w 677829"/>
                <a:gd name="connsiteY3" fmla="*/ 1674158 h 1674158"/>
                <a:gd name="connsiteX0" fmla="*/ 653456 w 679294"/>
                <a:gd name="connsiteY0" fmla="*/ 1674158 h 1674158"/>
                <a:gd name="connsiteX1" fmla="*/ 14722 w 679294"/>
                <a:gd name="connsiteY1" fmla="*/ 837079 h 1674158"/>
                <a:gd name="connsiteX2" fmla="*/ 653456 w 679294"/>
                <a:gd name="connsiteY2" fmla="*/ 0 h 1674158"/>
                <a:gd name="connsiteX3" fmla="*/ 653456 w 679294"/>
                <a:gd name="connsiteY3" fmla="*/ 1674158 h 1674158"/>
              </a:gdLst>
              <a:ahLst/>
              <a:cxnLst>
                <a:cxn ang="0">
                  <a:pos x="connsiteX0" y="connsiteY0"/>
                </a:cxn>
                <a:cxn ang="0">
                  <a:pos x="connsiteX1" y="connsiteY1"/>
                </a:cxn>
                <a:cxn ang="0">
                  <a:pos x="connsiteX2" y="connsiteY2"/>
                </a:cxn>
                <a:cxn ang="0">
                  <a:pos x="connsiteX3" y="connsiteY3"/>
                </a:cxn>
              </a:cxnLst>
              <a:rect l="l" t="t" r="r" b="b"/>
              <a:pathLst>
                <a:path w="679294" h="1674158">
                  <a:moveTo>
                    <a:pt x="653456" y="1674158"/>
                  </a:moveTo>
                  <a:cubicBezTo>
                    <a:pt x="300693" y="1674158"/>
                    <a:pt x="-74229" y="1551282"/>
                    <a:pt x="14722" y="837079"/>
                  </a:cubicBezTo>
                  <a:cubicBezTo>
                    <a:pt x="-80104" y="243439"/>
                    <a:pt x="300693" y="0"/>
                    <a:pt x="653456" y="0"/>
                  </a:cubicBezTo>
                  <a:cubicBezTo>
                    <a:pt x="547000" y="549333"/>
                    <a:pt x="747356" y="1117599"/>
                    <a:pt x="653456" y="1674158"/>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loud 268"/>
            <p:cNvSpPr/>
            <p:nvPr/>
          </p:nvSpPr>
          <p:spPr>
            <a:xfrm>
              <a:off x="6172200" y="2971800"/>
              <a:ext cx="1066800" cy="606386"/>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flipH="1">
              <a:off x="6553200" y="3048000"/>
              <a:ext cx="304800" cy="152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TextBox 247"/>
          <p:cNvSpPr txBox="1"/>
          <p:nvPr/>
        </p:nvSpPr>
        <p:spPr>
          <a:xfrm>
            <a:off x="5138058" y="2677886"/>
            <a:ext cx="2002971" cy="1200329"/>
          </a:xfrm>
          <a:prstGeom prst="rect">
            <a:avLst/>
          </a:prstGeom>
          <a:noFill/>
        </p:spPr>
        <p:txBody>
          <a:bodyPr wrap="square" rtlCol="0">
            <a:spAutoFit/>
          </a:bodyPr>
          <a:lstStyle/>
          <a:p>
            <a:r>
              <a:rPr lang="en-US" dirty="0">
                <a:solidFill>
                  <a:schemeClr val="bg1"/>
                </a:solidFill>
                <a:latin typeface="Calibri" panose="020F0502020204030204" pitchFamily="34" charset="0"/>
              </a:rPr>
              <a:t>Including:</a:t>
            </a:r>
          </a:p>
          <a:p>
            <a:r>
              <a:rPr lang="en-US" dirty="0">
                <a:solidFill>
                  <a:schemeClr val="bg1"/>
                </a:solidFill>
                <a:latin typeface="Calibri" panose="020F0502020204030204" pitchFamily="34" charset="0"/>
              </a:rPr>
              <a:t>Aquila and Priscilla</a:t>
            </a:r>
          </a:p>
          <a:p>
            <a:r>
              <a:rPr lang="en-US" dirty="0">
                <a:solidFill>
                  <a:schemeClr val="bg1"/>
                </a:solidFill>
                <a:latin typeface="Calibri" panose="020F0502020204030204" pitchFamily="34" charset="0"/>
              </a:rPr>
              <a:t>Justus and </a:t>
            </a:r>
            <a:r>
              <a:rPr lang="en-US" dirty="0" err="1">
                <a:solidFill>
                  <a:schemeClr val="bg1"/>
                </a:solidFill>
                <a:latin typeface="Calibri" panose="020F0502020204030204" pitchFamily="34" charset="0"/>
              </a:rPr>
              <a:t>Crispus</a:t>
            </a:r>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Apollos</a:t>
            </a:r>
          </a:p>
        </p:txBody>
      </p:sp>
      <p:grpSp>
        <p:nvGrpSpPr>
          <p:cNvPr id="25" name="Group 94">
            <a:extLst>
              <a:ext uri="{FF2B5EF4-FFF2-40B4-BE49-F238E27FC236}">
                <a16:creationId xmlns:a16="http://schemas.microsoft.com/office/drawing/2014/main" id="{6E0F9C7F-14FE-98A5-C1FF-BBD3990695EB}"/>
              </a:ext>
            </a:extLst>
          </p:cNvPr>
          <p:cNvGrpSpPr/>
          <p:nvPr/>
        </p:nvGrpSpPr>
        <p:grpSpPr>
          <a:xfrm>
            <a:off x="1017917" y="619075"/>
            <a:ext cx="1289741" cy="2809793"/>
            <a:chOff x="4405860" y="139189"/>
            <a:chExt cx="2861871" cy="6475262"/>
          </a:xfrm>
        </p:grpSpPr>
        <p:grpSp>
          <p:nvGrpSpPr>
            <p:cNvPr id="12288" name="Group 86">
              <a:extLst>
                <a:ext uri="{FF2B5EF4-FFF2-40B4-BE49-F238E27FC236}">
                  <a16:creationId xmlns:a16="http://schemas.microsoft.com/office/drawing/2014/main" id="{EA84E80A-4D14-C352-91A3-788EEC25D81B}"/>
                </a:ext>
              </a:extLst>
            </p:cNvPr>
            <p:cNvGrpSpPr/>
            <p:nvPr/>
          </p:nvGrpSpPr>
          <p:grpSpPr>
            <a:xfrm rot="2107423">
              <a:off x="4802579" y="139189"/>
              <a:ext cx="743864" cy="1806453"/>
              <a:chOff x="7696200" y="914400"/>
              <a:chExt cx="685800" cy="2438400"/>
            </a:xfrm>
          </p:grpSpPr>
          <p:sp>
            <p:nvSpPr>
              <p:cNvPr id="12329" name="Moon 12328">
                <a:extLst>
                  <a:ext uri="{FF2B5EF4-FFF2-40B4-BE49-F238E27FC236}">
                    <a16:creationId xmlns:a16="http://schemas.microsoft.com/office/drawing/2014/main" id="{D2A7495F-7AE6-AE1A-5FC9-B906A9158E23}"/>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0" name="Moon 12329">
                <a:extLst>
                  <a:ext uri="{FF2B5EF4-FFF2-40B4-BE49-F238E27FC236}">
                    <a16:creationId xmlns:a16="http://schemas.microsoft.com/office/drawing/2014/main" id="{0D8F1A3A-36D2-B356-6D25-D0B8A2BA58C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1" name="Moon 12330">
                <a:extLst>
                  <a:ext uri="{FF2B5EF4-FFF2-40B4-BE49-F238E27FC236}">
                    <a16:creationId xmlns:a16="http://schemas.microsoft.com/office/drawing/2014/main" id="{5B8EF106-C36C-B21A-9B04-757C34EAB6A6}"/>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2" name="Oval 12331">
                <a:extLst>
                  <a:ext uri="{FF2B5EF4-FFF2-40B4-BE49-F238E27FC236}">
                    <a16:creationId xmlns:a16="http://schemas.microsoft.com/office/drawing/2014/main" id="{790BF4C5-8AE5-C17C-DF91-53F34021E787}"/>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89" name="Group 87">
              <a:extLst>
                <a:ext uri="{FF2B5EF4-FFF2-40B4-BE49-F238E27FC236}">
                  <a16:creationId xmlns:a16="http://schemas.microsoft.com/office/drawing/2014/main" id="{6E627339-C8AF-468A-76DE-2718D4789391}"/>
                </a:ext>
              </a:extLst>
            </p:cNvPr>
            <p:cNvGrpSpPr/>
            <p:nvPr/>
          </p:nvGrpSpPr>
          <p:grpSpPr>
            <a:xfrm rot="19262140" flipH="1">
              <a:off x="6126313" y="231425"/>
              <a:ext cx="743864" cy="1645187"/>
              <a:chOff x="7696200" y="914400"/>
              <a:chExt cx="685800" cy="2438400"/>
            </a:xfrm>
          </p:grpSpPr>
          <p:sp>
            <p:nvSpPr>
              <p:cNvPr id="12325" name="Moon 12324">
                <a:extLst>
                  <a:ext uri="{FF2B5EF4-FFF2-40B4-BE49-F238E27FC236}">
                    <a16:creationId xmlns:a16="http://schemas.microsoft.com/office/drawing/2014/main" id="{B169234B-3068-65E7-0D1F-1AD57C5CF0F5}"/>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6" name="Moon 12325">
                <a:extLst>
                  <a:ext uri="{FF2B5EF4-FFF2-40B4-BE49-F238E27FC236}">
                    <a16:creationId xmlns:a16="http://schemas.microsoft.com/office/drawing/2014/main" id="{1533B115-60DC-3A4A-42CE-C87A746753F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7" name="Moon 12326">
                <a:extLst>
                  <a:ext uri="{FF2B5EF4-FFF2-40B4-BE49-F238E27FC236}">
                    <a16:creationId xmlns:a16="http://schemas.microsoft.com/office/drawing/2014/main" id="{9081DA0A-1A42-49C8-1691-07E5BEF6FA9D}"/>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8" name="Oval 12327">
                <a:extLst>
                  <a:ext uri="{FF2B5EF4-FFF2-40B4-BE49-F238E27FC236}">
                    <a16:creationId xmlns:a16="http://schemas.microsoft.com/office/drawing/2014/main" id="{D36C7596-E242-DDE6-0B0B-9CC844AEA7A8}"/>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91" name="Group 47">
              <a:extLst>
                <a:ext uri="{FF2B5EF4-FFF2-40B4-BE49-F238E27FC236}">
                  <a16:creationId xmlns:a16="http://schemas.microsoft.com/office/drawing/2014/main" id="{F874D900-038C-07F0-0594-4B016C768E7B}"/>
                </a:ext>
              </a:extLst>
            </p:cNvPr>
            <p:cNvGrpSpPr/>
            <p:nvPr/>
          </p:nvGrpSpPr>
          <p:grpSpPr>
            <a:xfrm rot="562843">
              <a:off x="5697438" y="5840305"/>
              <a:ext cx="666047" cy="774146"/>
              <a:chOff x="6106804" y="4039302"/>
              <a:chExt cx="666047" cy="774146"/>
            </a:xfrm>
          </p:grpSpPr>
          <p:sp>
            <p:nvSpPr>
              <p:cNvPr id="12322" name="Oval 12321">
                <a:extLst>
                  <a:ext uri="{FF2B5EF4-FFF2-40B4-BE49-F238E27FC236}">
                    <a16:creationId xmlns:a16="http://schemas.microsoft.com/office/drawing/2014/main" id="{738E3407-6B64-5892-E5E6-A90CA700882B}"/>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3" name="Oval 12322">
                <a:extLst>
                  <a:ext uri="{FF2B5EF4-FFF2-40B4-BE49-F238E27FC236}">
                    <a16:creationId xmlns:a16="http://schemas.microsoft.com/office/drawing/2014/main" id="{7BBF9D7F-3AC4-83AA-DA89-72EAB26A0D9A}"/>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4" name="Oval 12323">
                <a:extLst>
                  <a:ext uri="{FF2B5EF4-FFF2-40B4-BE49-F238E27FC236}">
                    <a16:creationId xmlns:a16="http://schemas.microsoft.com/office/drawing/2014/main" id="{AF0C760E-39C4-930B-1115-B6DE7544B144}"/>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92" name="Group 47">
              <a:extLst>
                <a:ext uri="{FF2B5EF4-FFF2-40B4-BE49-F238E27FC236}">
                  <a16:creationId xmlns:a16="http://schemas.microsoft.com/office/drawing/2014/main" id="{8A7D42BA-E9CC-57BE-070D-90F20BD1FF0A}"/>
                </a:ext>
              </a:extLst>
            </p:cNvPr>
            <p:cNvGrpSpPr/>
            <p:nvPr/>
          </p:nvGrpSpPr>
          <p:grpSpPr>
            <a:xfrm rot="2613352">
              <a:off x="5128037" y="5761712"/>
              <a:ext cx="666047" cy="774146"/>
              <a:chOff x="6106804" y="4039302"/>
              <a:chExt cx="666047" cy="774146"/>
            </a:xfrm>
          </p:grpSpPr>
          <p:sp>
            <p:nvSpPr>
              <p:cNvPr id="12319" name="Oval 12318">
                <a:extLst>
                  <a:ext uri="{FF2B5EF4-FFF2-40B4-BE49-F238E27FC236}">
                    <a16:creationId xmlns:a16="http://schemas.microsoft.com/office/drawing/2014/main" id="{2D09FA54-C6F5-5150-E39E-E5887D0AB815}"/>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0" name="Oval 12319">
                <a:extLst>
                  <a:ext uri="{FF2B5EF4-FFF2-40B4-BE49-F238E27FC236}">
                    <a16:creationId xmlns:a16="http://schemas.microsoft.com/office/drawing/2014/main" id="{3C3893A5-0AEE-F64F-3B1C-500A46BB2AA0}"/>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1" name="Oval 12320">
                <a:extLst>
                  <a:ext uri="{FF2B5EF4-FFF2-40B4-BE49-F238E27FC236}">
                    <a16:creationId xmlns:a16="http://schemas.microsoft.com/office/drawing/2014/main" id="{9AB60BF7-715A-E3DE-1E4E-1A30D8E6ABC5}"/>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93" name="Oval 12292">
              <a:extLst>
                <a:ext uri="{FF2B5EF4-FFF2-40B4-BE49-F238E27FC236}">
                  <a16:creationId xmlns:a16="http://schemas.microsoft.com/office/drawing/2014/main" id="{AF376F56-6F56-2C00-972C-8C19F5E15BB3}"/>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4" name="Oval 12293">
              <a:extLst>
                <a:ext uri="{FF2B5EF4-FFF2-40B4-BE49-F238E27FC236}">
                  <a16:creationId xmlns:a16="http://schemas.microsoft.com/office/drawing/2014/main" id="{62891689-80AE-9DFB-926F-C03E8F89B5FF}"/>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5" name="Trapezoid 12294">
              <a:extLst>
                <a:ext uri="{FF2B5EF4-FFF2-40B4-BE49-F238E27FC236}">
                  <a16:creationId xmlns:a16="http://schemas.microsoft.com/office/drawing/2014/main" id="{9654A3C5-39AC-744F-7626-FDA62B3E0387}"/>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6" name="Trapezoid 12295">
              <a:extLst>
                <a:ext uri="{FF2B5EF4-FFF2-40B4-BE49-F238E27FC236}">
                  <a16:creationId xmlns:a16="http://schemas.microsoft.com/office/drawing/2014/main" id="{9AA66617-B6F3-C0CD-54C7-36042EC8A691}"/>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Trapezoid 12296">
              <a:extLst>
                <a:ext uri="{FF2B5EF4-FFF2-40B4-BE49-F238E27FC236}">
                  <a16:creationId xmlns:a16="http://schemas.microsoft.com/office/drawing/2014/main" id="{D2211C71-4D6F-EEC6-3DDC-4BB176DB1E1D}"/>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8" name="Trapezoid 12297">
              <a:extLst>
                <a:ext uri="{FF2B5EF4-FFF2-40B4-BE49-F238E27FC236}">
                  <a16:creationId xmlns:a16="http://schemas.microsoft.com/office/drawing/2014/main" id="{CB282CCE-A862-7DF1-436E-9E8112678BE1}"/>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9" name="Trapezoid 12298">
              <a:extLst>
                <a:ext uri="{FF2B5EF4-FFF2-40B4-BE49-F238E27FC236}">
                  <a16:creationId xmlns:a16="http://schemas.microsoft.com/office/drawing/2014/main" id="{2BA2ED0A-BE95-011D-11E2-C73712224184}"/>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0" name="Trapezoid 12299">
              <a:extLst>
                <a:ext uri="{FF2B5EF4-FFF2-40B4-BE49-F238E27FC236}">
                  <a16:creationId xmlns:a16="http://schemas.microsoft.com/office/drawing/2014/main" id="{370F06D8-AD47-9C00-4316-B3152720E514}"/>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Oval 12300">
              <a:extLst>
                <a:ext uri="{FF2B5EF4-FFF2-40B4-BE49-F238E27FC236}">
                  <a16:creationId xmlns:a16="http://schemas.microsoft.com/office/drawing/2014/main" id="{7834F386-06AC-2FCB-E79B-9781E4B43E31}"/>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2" name="Oval 12301">
              <a:extLst>
                <a:ext uri="{FF2B5EF4-FFF2-40B4-BE49-F238E27FC236}">
                  <a16:creationId xmlns:a16="http://schemas.microsoft.com/office/drawing/2014/main" id="{DFA6F901-D052-F8A0-F733-1E189DB40710}"/>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03" name="Group 57">
              <a:extLst>
                <a:ext uri="{FF2B5EF4-FFF2-40B4-BE49-F238E27FC236}">
                  <a16:creationId xmlns:a16="http://schemas.microsoft.com/office/drawing/2014/main" id="{9D9B2918-182A-D986-4D96-987A12296D9C}"/>
                </a:ext>
              </a:extLst>
            </p:cNvPr>
            <p:cNvGrpSpPr/>
            <p:nvPr/>
          </p:nvGrpSpPr>
          <p:grpSpPr>
            <a:xfrm>
              <a:off x="4953000" y="5334000"/>
              <a:ext cx="1828800" cy="609600"/>
              <a:chOff x="1371600" y="3962400"/>
              <a:chExt cx="6705600" cy="2057400"/>
            </a:xfrm>
          </p:grpSpPr>
          <p:grpSp>
            <p:nvGrpSpPr>
              <p:cNvPr id="12307" name="Group 195">
                <a:extLst>
                  <a:ext uri="{FF2B5EF4-FFF2-40B4-BE49-F238E27FC236}">
                    <a16:creationId xmlns:a16="http://schemas.microsoft.com/office/drawing/2014/main" id="{E61CA75E-B96C-0263-7C17-548742A5C150}"/>
                  </a:ext>
                </a:extLst>
              </p:cNvPr>
              <p:cNvGrpSpPr/>
              <p:nvPr/>
            </p:nvGrpSpPr>
            <p:grpSpPr>
              <a:xfrm>
                <a:off x="1371600" y="3962400"/>
                <a:ext cx="1676400" cy="2057400"/>
                <a:chOff x="1371600" y="3962400"/>
                <a:chExt cx="1676400" cy="2057400"/>
              </a:xfrm>
            </p:grpSpPr>
            <p:sp>
              <p:nvSpPr>
                <p:cNvPr id="12317" name="Right Arrow Callout 111">
                  <a:extLst>
                    <a:ext uri="{FF2B5EF4-FFF2-40B4-BE49-F238E27FC236}">
                      <a16:creationId xmlns:a16="http://schemas.microsoft.com/office/drawing/2014/main" id="{71543065-BFDF-3871-7727-E2E90567455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8" name="Quad Arrow 112">
                  <a:extLst>
                    <a:ext uri="{FF2B5EF4-FFF2-40B4-BE49-F238E27FC236}">
                      <a16:creationId xmlns:a16="http://schemas.microsoft.com/office/drawing/2014/main" id="{9959D153-BFCC-71BE-3EA2-3B2D14C910A8}"/>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08" name="Group 196">
                <a:extLst>
                  <a:ext uri="{FF2B5EF4-FFF2-40B4-BE49-F238E27FC236}">
                    <a16:creationId xmlns:a16="http://schemas.microsoft.com/office/drawing/2014/main" id="{1EB5C53B-74B0-08E2-7DC9-594BD5745AEB}"/>
                  </a:ext>
                </a:extLst>
              </p:cNvPr>
              <p:cNvGrpSpPr/>
              <p:nvPr/>
            </p:nvGrpSpPr>
            <p:grpSpPr>
              <a:xfrm>
                <a:off x="3048000" y="3962400"/>
                <a:ext cx="1676400" cy="2057400"/>
                <a:chOff x="1371600" y="3962400"/>
                <a:chExt cx="1676400" cy="2057400"/>
              </a:xfrm>
            </p:grpSpPr>
            <p:sp>
              <p:nvSpPr>
                <p:cNvPr id="12315" name="Right Arrow Callout 109">
                  <a:extLst>
                    <a:ext uri="{FF2B5EF4-FFF2-40B4-BE49-F238E27FC236}">
                      <a16:creationId xmlns:a16="http://schemas.microsoft.com/office/drawing/2014/main" id="{EBAD2368-FB42-ACE5-70F1-D2E89FDED2A8}"/>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6" name="Quad Arrow 110">
                  <a:extLst>
                    <a:ext uri="{FF2B5EF4-FFF2-40B4-BE49-F238E27FC236}">
                      <a16:creationId xmlns:a16="http://schemas.microsoft.com/office/drawing/2014/main" id="{99CBF6AC-3383-8BD8-B8C1-50FC3CE096C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09" name="Group 199">
                <a:extLst>
                  <a:ext uri="{FF2B5EF4-FFF2-40B4-BE49-F238E27FC236}">
                    <a16:creationId xmlns:a16="http://schemas.microsoft.com/office/drawing/2014/main" id="{4E05577E-14D0-6FDF-D1F0-99F9AF096B78}"/>
                  </a:ext>
                </a:extLst>
              </p:cNvPr>
              <p:cNvGrpSpPr/>
              <p:nvPr/>
            </p:nvGrpSpPr>
            <p:grpSpPr>
              <a:xfrm>
                <a:off x="4724400" y="3962400"/>
                <a:ext cx="1676400" cy="2057400"/>
                <a:chOff x="1371600" y="3962400"/>
                <a:chExt cx="1676400" cy="2057400"/>
              </a:xfrm>
            </p:grpSpPr>
            <p:sp>
              <p:nvSpPr>
                <p:cNvPr id="12313" name="Right Arrow Callout 107">
                  <a:extLst>
                    <a:ext uri="{FF2B5EF4-FFF2-40B4-BE49-F238E27FC236}">
                      <a16:creationId xmlns:a16="http://schemas.microsoft.com/office/drawing/2014/main" id="{9E4CE96B-ABD2-1C2C-2F99-0EAF8D6B444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4" name="Quad Arrow 108">
                  <a:extLst>
                    <a:ext uri="{FF2B5EF4-FFF2-40B4-BE49-F238E27FC236}">
                      <a16:creationId xmlns:a16="http://schemas.microsoft.com/office/drawing/2014/main" id="{BC6F9A5C-995B-B35B-AB3F-DE95CF32290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10" name="Group 202">
                <a:extLst>
                  <a:ext uri="{FF2B5EF4-FFF2-40B4-BE49-F238E27FC236}">
                    <a16:creationId xmlns:a16="http://schemas.microsoft.com/office/drawing/2014/main" id="{42C9F25B-E208-0AC9-7722-AD6C32213594}"/>
                  </a:ext>
                </a:extLst>
              </p:cNvPr>
              <p:cNvGrpSpPr/>
              <p:nvPr/>
            </p:nvGrpSpPr>
            <p:grpSpPr>
              <a:xfrm>
                <a:off x="6400800" y="3962400"/>
                <a:ext cx="1676400" cy="2057400"/>
                <a:chOff x="1371600" y="3962400"/>
                <a:chExt cx="1676400" cy="2057400"/>
              </a:xfrm>
            </p:grpSpPr>
            <p:sp>
              <p:nvSpPr>
                <p:cNvPr id="12311" name="Right Arrow Callout 105">
                  <a:extLst>
                    <a:ext uri="{FF2B5EF4-FFF2-40B4-BE49-F238E27FC236}">
                      <a16:creationId xmlns:a16="http://schemas.microsoft.com/office/drawing/2014/main" id="{A7CFBF3F-77C1-78F7-BB35-87C59866EC95}"/>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2" name="Quad Arrow 106">
                  <a:extLst>
                    <a:ext uri="{FF2B5EF4-FFF2-40B4-BE49-F238E27FC236}">
                      <a16:creationId xmlns:a16="http://schemas.microsoft.com/office/drawing/2014/main" id="{3A9B5AD4-121C-9A8C-7FCB-519AF60D1870}"/>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304" name="Cloud 12303">
              <a:extLst>
                <a:ext uri="{FF2B5EF4-FFF2-40B4-BE49-F238E27FC236}">
                  <a16:creationId xmlns:a16="http://schemas.microsoft.com/office/drawing/2014/main" id="{39FFA3F9-04A2-3F23-F802-7D83A09A8A81}"/>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5" name="Flowchart: Delay 12304">
              <a:extLst>
                <a:ext uri="{FF2B5EF4-FFF2-40B4-BE49-F238E27FC236}">
                  <a16:creationId xmlns:a16="http://schemas.microsoft.com/office/drawing/2014/main" id="{D526D0FB-2C2B-3436-237E-8B59761DBDFD}"/>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6" name="Oval 12305">
              <a:extLst>
                <a:ext uri="{FF2B5EF4-FFF2-40B4-BE49-F238E27FC236}">
                  <a16:creationId xmlns:a16="http://schemas.microsoft.com/office/drawing/2014/main" id="{1D11209D-9843-0DCB-DBAB-F5C98BBF7102}"/>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33" name="Group 12332">
            <a:extLst>
              <a:ext uri="{FF2B5EF4-FFF2-40B4-BE49-F238E27FC236}">
                <a16:creationId xmlns:a16="http://schemas.microsoft.com/office/drawing/2014/main" id="{4F18F1E9-E1AA-52FA-27BA-B2F34B935FC3}"/>
              </a:ext>
            </a:extLst>
          </p:cNvPr>
          <p:cNvGrpSpPr/>
          <p:nvPr/>
        </p:nvGrpSpPr>
        <p:grpSpPr>
          <a:xfrm>
            <a:off x="2319782" y="2774850"/>
            <a:ext cx="1264270" cy="2868497"/>
            <a:chOff x="5054268" y="838200"/>
            <a:chExt cx="2007343" cy="4554454"/>
          </a:xfrm>
        </p:grpSpPr>
        <p:sp>
          <p:nvSpPr>
            <p:cNvPr id="12334" name="Oval 12333">
              <a:extLst>
                <a:ext uri="{FF2B5EF4-FFF2-40B4-BE49-F238E27FC236}">
                  <a16:creationId xmlns:a16="http://schemas.microsoft.com/office/drawing/2014/main" id="{981C563F-F573-3C81-B8C7-24917C61F985}"/>
                </a:ext>
              </a:extLst>
            </p:cNvPr>
            <p:cNvSpPr/>
            <p:nvPr/>
          </p:nvSpPr>
          <p:spPr>
            <a:xfrm>
              <a:off x="6705600" y="3810000"/>
              <a:ext cx="356011"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5" name="Trapezoid 116">
              <a:extLst>
                <a:ext uri="{FF2B5EF4-FFF2-40B4-BE49-F238E27FC236}">
                  <a16:creationId xmlns:a16="http://schemas.microsoft.com/office/drawing/2014/main" id="{1F943FF3-09A9-01C0-2AD0-3A6AC79EDD9A}"/>
                </a:ext>
              </a:extLst>
            </p:cNvPr>
            <p:cNvSpPr/>
            <p:nvPr/>
          </p:nvSpPr>
          <p:spPr>
            <a:xfrm rot="20272996" flipH="1">
              <a:off x="6307062" y="2493379"/>
              <a:ext cx="613732" cy="1645928"/>
            </a:xfrm>
            <a:custGeom>
              <a:avLst/>
              <a:gdLst>
                <a:gd name="connsiteX0" fmla="*/ 0 w 613732"/>
                <a:gd name="connsiteY0" fmla="*/ 1472990 h 1472990"/>
                <a:gd name="connsiteX1" fmla="*/ 209485 w 613732"/>
                <a:gd name="connsiteY1" fmla="*/ 0 h 1472990"/>
                <a:gd name="connsiteX2" fmla="*/ 404247 w 613732"/>
                <a:gd name="connsiteY2" fmla="*/ 0 h 1472990"/>
                <a:gd name="connsiteX3" fmla="*/ 613732 w 613732"/>
                <a:gd name="connsiteY3" fmla="*/ 1472990 h 1472990"/>
                <a:gd name="connsiteX4" fmla="*/ 0 w 613732"/>
                <a:gd name="connsiteY4" fmla="*/ 1472990 h 1472990"/>
                <a:gd name="connsiteX0" fmla="*/ 0 w 613732"/>
                <a:gd name="connsiteY0" fmla="*/ 1472990 h 1546619"/>
                <a:gd name="connsiteX1" fmla="*/ 209485 w 613732"/>
                <a:gd name="connsiteY1" fmla="*/ 0 h 1546619"/>
                <a:gd name="connsiteX2" fmla="*/ 404247 w 613732"/>
                <a:gd name="connsiteY2" fmla="*/ 0 h 1546619"/>
                <a:gd name="connsiteX3" fmla="*/ 613732 w 613732"/>
                <a:gd name="connsiteY3" fmla="*/ 1472990 h 1546619"/>
                <a:gd name="connsiteX4" fmla="*/ 0 w 613732"/>
                <a:gd name="connsiteY4" fmla="*/ 1472990 h 154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32" h="1546619">
                  <a:moveTo>
                    <a:pt x="0" y="1472990"/>
                  </a:moveTo>
                  <a:lnTo>
                    <a:pt x="209485" y="0"/>
                  </a:lnTo>
                  <a:lnTo>
                    <a:pt x="404247" y="0"/>
                  </a:lnTo>
                  <a:lnTo>
                    <a:pt x="613732" y="1472990"/>
                  </a:lnTo>
                  <a:cubicBezTo>
                    <a:pt x="409155" y="1472990"/>
                    <a:pt x="74498" y="1638656"/>
                    <a:pt x="0" y="1472990"/>
                  </a:cubicBezTo>
                  <a:close/>
                </a:path>
              </a:pathLst>
            </a:cu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36" name="Group 33">
              <a:extLst>
                <a:ext uri="{FF2B5EF4-FFF2-40B4-BE49-F238E27FC236}">
                  <a16:creationId xmlns:a16="http://schemas.microsoft.com/office/drawing/2014/main" id="{573F22F4-9CD1-6CA6-FE18-F4DD6444DAEF}"/>
                </a:ext>
              </a:extLst>
            </p:cNvPr>
            <p:cNvGrpSpPr/>
            <p:nvPr/>
          </p:nvGrpSpPr>
          <p:grpSpPr>
            <a:xfrm rot="2754858">
              <a:off x="5579849" y="4795339"/>
              <a:ext cx="448734" cy="745895"/>
              <a:chOff x="1676400" y="2133600"/>
              <a:chExt cx="1447800" cy="2088845"/>
            </a:xfrm>
          </p:grpSpPr>
          <p:sp>
            <p:nvSpPr>
              <p:cNvPr id="288" name="Oval 287">
                <a:extLst>
                  <a:ext uri="{FF2B5EF4-FFF2-40B4-BE49-F238E27FC236}">
                    <a16:creationId xmlns:a16="http://schemas.microsoft.com/office/drawing/2014/main" id="{FCBACD9C-4F37-5027-E98F-F76E6C18BFB9}"/>
                  </a:ext>
                </a:extLst>
              </p:cNvPr>
              <p:cNvSpPr/>
              <p:nvPr/>
            </p:nvSpPr>
            <p:spPr>
              <a:xfrm>
                <a:off x="1676400" y="2133600"/>
                <a:ext cx="1447800" cy="20574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Moon 288">
                <a:extLst>
                  <a:ext uri="{FF2B5EF4-FFF2-40B4-BE49-F238E27FC236}">
                    <a16:creationId xmlns:a16="http://schemas.microsoft.com/office/drawing/2014/main" id="{887155D8-A778-8F84-6478-CC0CCB3D4F25}"/>
                  </a:ext>
                </a:extLst>
              </p:cNvPr>
              <p:cNvSpPr/>
              <p:nvPr/>
            </p:nvSpPr>
            <p:spPr>
              <a:xfrm rot="16429614">
                <a:off x="2042866" y="3204410"/>
                <a:ext cx="672490" cy="1363580"/>
              </a:xfrm>
              <a:prstGeom prst="moon">
                <a:avLst>
                  <a:gd name="adj" fmla="val 87500"/>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a:extLst>
                  <a:ext uri="{FF2B5EF4-FFF2-40B4-BE49-F238E27FC236}">
                    <a16:creationId xmlns:a16="http://schemas.microsoft.com/office/drawing/2014/main" id="{A38B0519-3881-20E9-8689-F7C4BAB003EA}"/>
                  </a:ext>
                </a:extLst>
              </p:cNvPr>
              <p:cNvSpPr/>
              <p:nvPr/>
            </p:nvSpPr>
            <p:spPr>
              <a:xfrm rot="5400000">
                <a:off x="2031790" y="2496488"/>
                <a:ext cx="718282" cy="1364105"/>
              </a:xfrm>
              <a:prstGeom prst="moon">
                <a:avLst>
                  <a:gd name="adj" fmla="val 34385"/>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37" name="Group 45">
              <a:extLst>
                <a:ext uri="{FF2B5EF4-FFF2-40B4-BE49-F238E27FC236}">
                  <a16:creationId xmlns:a16="http://schemas.microsoft.com/office/drawing/2014/main" id="{795B4BDA-BA9D-4407-54B0-993E7F719DB8}"/>
                </a:ext>
              </a:extLst>
            </p:cNvPr>
            <p:cNvGrpSpPr/>
            <p:nvPr/>
          </p:nvGrpSpPr>
          <p:grpSpPr>
            <a:xfrm rot="18845142" flipH="1">
              <a:off x="5961641" y="4695153"/>
              <a:ext cx="488027" cy="752549"/>
              <a:chOff x="1676400" y="2133600"/>
              <a:chExt cx="1447800" cy="2088845"/>
            </a:xfrm>
          </p:grpSpPr>
          <p:sp>
            <p:nvSpPr>
              <p:cNvPr id="285" name="Oval 284">
                <a:extLst>
                  <a:ext uri="{FF2B5EF4-FFF2-40B4-BE49-F238E27FC236}">
                    <a16:creationId xmlns:a16="http://schemas.microsoft.com/office/drawing/2014/main" id="{490E451D-8A59-67F4-9090-AC8F393AF865}"/>
                  </a:ext>
                </a:extLst>
              </p:cNvPr>
              <p:cNvSpPr/>
              <p:nvPr/>
            </p:nvSpPr>
            <p:spPr>
              <a:xfrm>
                <a:off x="1676400" y="2133600"/>
                <a:ext cx="1447800" cy="20574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Moon 285">
                <a:extLst>
                  <a:ext uri="{FF2B5EF4-FFF2-40B4-BE49-F238E27FC236}">
                    <a16:creationId xmlns:a16="http://schemas.microsoft.com/office/drawing/2014/main" id="{783E0CB8-224B-711B-EF28-43A5229FB2D9}"/>
                  </a:ext>
                </a:extLst>
              </p:cNvPr>
              <p:cNvSpPr/>
              <p:nvPr/>
            </p:nvSpPr>
            <p:spPr>
              <a:xfrm rot="16429614">
                <a:off x="2042866" y="3204410"/>
                <a:ext cx="672490" cy="1363580"/>
              </a:xfrm>
              <a:prstGeom prst="moon">
                <a:avLst>
                  <a:gd name="adj" fmla="val 87500"/>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Moon 286">
                <a:extLst>
                  <a:ext uri="{FF2B5EF4-FFF2-40B4-BE49-F238E27FC236}">
                    <a16:creationId xmlns:a16="http://schemas.microsoft.com/office/drawing/2014/main" id="{87B36F38-D4FC-2056-CDFE-B198DFA9508C}"/>
                  </a:ext>
                </a:extLst>
              </p:cNvPr>
              <p:cNvSpPr/>
              <p:nvPr/>
            </p:nvSpPr>
            <p:spPr>
              <a:xfrm rot="5400000">
                <a:off x="2031790" y="2496488"/>
                <a:ext cx="718282" cy="1364105"/>
              </a:xfrm>
              <a:prstGeom prst="moon">
                <a:avLst>
                  <a:gd name="adj" fmla="val 34385"/>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38" name="Oval 12337">
              <a:extLst>
                <a:ext uri="{FF2B5EF4-FFF2-40B4-BE49-F238E27FC236}">
                  <a16:creationId xmlns:a16="http://schemas.microsoft.com/office/drawing/2014/main" id="{78E86F34-C98A-A81E-5FCE-133EF2EDCB03}"/>
                </a:ext>
              </a:extLst>
            </p:cNvPr>
            <p:cNvSpPr/>
            <p:nvPr/>
          </p:nvSpPr>
          <p:spPr>
            <a:xfrm rot="1790138">
              <a:off x="5054268" y="3865295"/>
              <a:ext cx="356011"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39" name="Trapezoid 116">
              <a:extLst>
                <a:ext uri="{FF2B5EF4-FFF2-40B4-BE49-F238E27FC236}">
                  <a16:creationId xmlns:a16="http://schemas.microsoft.com/office/drawing/2014/main" id="{4111040D-C59A-9999-11BE-FEBC61B81D02}"/>
                </a:ext>
              </a:extLst>
            </p:cNvPr>
            <p:cNvSpPr/>
            <p:nvPr/>
          </p:nvSpPr>
          <p:spPr>
            <a:xfrm rot="1327004">
              <a:off x="5192537" y="2532024"/>
              <a:ext cx="613732" cy="1546619"/>
            </a:xfrm>
            <a:custGeom>
              <a:avLst/>
              <a:gdLst>
                <a:gd name="connsiteX0" fmla="*/ 0 w 613732"/>
                <a:gd name="connsiteY0" fmla="*/ 1472990 h 1472990"/>
                <a:gd name="connsiteX1" fmla="*/ 209485 w 613732"/>
                <a:gd name="connsiteY1" fmla="*/ 0 h 1472990"/>
                <a:gd name="connsiteX2" fmla="*/ 404247 w 613732"/>
                <a:gd name="connsiteY2" fmla="*/ 0 h 1472990"/>
                <a:gd name="connsiteX3" fmla="*/ 613732 w 613732"/>
                <a:gd name="connsiteY3" fmla="*/ 1472990 h 1472990"/>
                <a:gd name="connsiteX4" fmla="*/ 0 w 613732"/>
                <a:gd name="connsiteY4" fmla="*/ 1472990 h 1472990"/>
                <a:gd name="connsiteX0" fmla="*/ 0 w 613732"/>
                <a:gd name="connsiteY0" fmla="*/ 1472990 h 1546619"/>
                <a:gd name="connsiteX1" fmla="*/ 209485 w 613732"/>
                <a:gd name="connsiteY1" fmla="*/ 0 h 1546619"/>
                <a:gd name="connsiteX2" fmla="*/ 404247 w 613732"/>
                <a:gd name="connsiteY2" fmla="*/ 0 h 1546619"/>
                <a:gd name="connsiteX3" fmla="*/ 613732 w 613732"/>
                <a:gd name="connsiteY3" fmla="*/ 1472990 h 1546619"/>
                <a:gd name="connsiteX4" fmla="*/ 0 w 613732"/>
                <a:gd name="connsiteY4" fmla="*/ 1472990 h 154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32" h="1546619">
                  <a:moveTo>
                    <a:pt x="0" y="1472990"/>
                  </a:moveTo>
                  <a:lnTo>
                    <a:pt x="209485" y="0"/>
                  </a:lnTo>
                  <a:lnTo>
                    <a:pt x="404247" y="0"/>
                  </a:lnTo>
                  <a:lnTo>
                    <a:pt x="613732" y="1472990"/>
                  </a:lnTo>
                  <a:cubicBezTo>
                    <a:pt x="409155" y="1472990"/>
                    <a:pt x="74498" y="1638656"/>
                    <a:pt x="0" y="1472990"/>
                  </a:cubicBezTo>
                  <a:close/>
                </a:path>
              </a:pathLst>
            </a:cu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0" name="Trapezoid 12339">
              <a:extLst>
                <a:ext uri="{FF2B5EF4-FFF2-40B4-BE49-F238E27FC236}">
                  <a16:creationId xmlns:a16="http://schemas.microsoft.com/office/drawing/2014/main" id="{BC0E75BC-614D-BE4D-F842-F3E549451D0A}"/>
                </a:ext>
              </a:extLst>
            </p:cNvPr>
            <p:cNvSpPr/>
            <p:nvPr/>
          </p:nvSpPr>
          <p:spPr>
            <a:xfrm>
              <a:off x="5388661" y="2586142"/>
              <a:ext cx="1321883" cy="2445845"/>
            </a:xfrm>
            <a:prstGeom prst="trapezoi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1" name="Isosceles Triangle 12340">
              <a:extLst>
                <a:ext uri="{FF2B5EF4-FFF2-40B4-BE49-F238E27FC236}">
                  <a16:creationId xmlns:a16="http://schemas.microsoft.com/office/drawing/2014/main" id="{67695F25-FE4C-47E9-3818-D0DEBB671CD3}"/>
                </a:ext>
              </a:extLst>
            </p:cNvPr>
            <p:cNvSpPr/>
            <p:nvPr/>
          </p:nvSpPr>
          <p:spPr>
            <a:xfrm rot="10800000">
              <a:off x="5860762" y="2586142"/>
              <a:ext cx="377681" cy="452934"/>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2" name="Rectangle 12341">
              <a:extLst>
                <a:ext uri="{FF2B5EF4-FFF2-40B4-BE49-F238E27FC236}">
                  <a16:creationId xmlns:a16="http://schemas.microsoft.com/office/drawing/2014/main" id="{433110C4-420A-0752-D02E-8AEC33B56CC1}"/>
                </a:ext>
              </a:extLst>
            </p:cNvPr>
            <p:cNvSpPr/>
            <p:nvPr/>
          </p:nvSpPr>
          <p:spPr>
            <a:xfrm>
              <a:off x="5577501" y="3944945"/>
              <a:ext cx="944202" cy="13588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3" name="Trapezoid 120">
              <a:extLst>
                <a:ext uri="{FF2B5EF4-FFF2-40B4-BE49-F238E27FC236}">
                  <a16:creationId xmlns:a16="http://schemas.microsoft.com/office/drawing/2014/main" id="{9061CA60-804A-EA51-6BA2-AB0273E750AF}"/>
                </a:ext>
              </a:extLst>
            </p:cNvPr>
            <p:cNvSpPr/>
            <p:nvPr/>
          </p:nvSpPr>
          <p:spPr>
            <a:xfrm rot="366654" flipH="1">
              <a:off x="5354210" y="2552594"/>
              <a:ext cx="504396" cy="2490496"/>
            </a:xfrm>
            <a:custGeom>
              <a:avLst/>
              <a:gdLst>
                <a:gd name="connsiteX0" fmla="*/ 0 w 437879"/>
                <a:gd name="connsiteY0" fmla="*/ 2304647 h 2304647"/>
                <a:gd name="connsiteX1" fmla="*/ 149461 w 437879"/>
                <a:gd name="connsiteY1" fmla="*/ 0 h 2304647"/>
                <a:gd name="connsiteX2" fmla="*/ 288418 w 437879"/>
                <a:gd name="connsiteY2" fmla="*/ 0 h 2304647"/>
                <a:gd name="connsiteX3" fmla="*/ 437879 w 437879"/>
                <a:gd name="connsiteY3" fmla="*/ 2304647 h 2304647"/>
                <a:gd name="connsiteX4" fmla="*/ 0 w 437879"/>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96" h="2304647">
                  <a:moveTo>
                    <a:pt x="0" y="2304647"/>
                  </a:moveTo>
                  <a:cubicBezTo>
                    <a:pt x="173828" y="1523432"/>
                    <a:pt x="99641" y="768216"/>
                    <a:pt x="149461" y="0"/>
                  </a:cubicBezTo>
                  <a:lnTo>
                    <a:pt x="288418" y="0"/>
                  </a:lnTo>
                  <a:cubicBezTo>
                    <a:pt x="338238" y="768216"/>
                    <a:pt x="634221" y="1527752"/>
                    <a:pt x="437879" y="2304647"/>
                  </a:cubicBezTo>
                  <a:lnTo>
                    <a:pt x="0" y="2304647"/>
                  </a:lnTo>
                  <a:close/>
                </a:path>
              </a:pathLst>
            </a:cu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4" name="Trapezoid 120">
              <a:extLst>
                <a:ext uri="{FF2B5EF4-FFF2-40B4-BE49-F238E27FC236}">
                  <a16:creationId xmlns:a16="http://schemas.microsoft.com/office/drawing/2014/main" id="{C4AC2F8B-2F4C-73AA-63D6-A81B84D4EF18}"/>
                </a:ext>
              </a:extLst>
            </p:cNvPr>
            <p:cNvSpPr/>
            <p:nvPr/>
          </p:nvSpPr>
          <p:spPr>
            <a:xfrm rot="21233346">
              <a:off x="6227128" y="2610571"/>
              <a:ext cx="504396" cy="2490496"/>
            </a:xfrm>
            <a:custGeom>
              <a:avLst/>
              <a:gdLst>
                <a:gd name="connsiteX0" fmla="*/ 0 w 437879"/>
                <a:gd name="connsiteY0" fmla="*/ 2304647 h 2304647"/>
                <a:gd name="connsiteX1" fmla="*/ 149461 w 437879"/>
                <a:gd name="connsiteY1" fmla="*/ 0 h 2304647"/>
                <a:gd name="connsiteX2" fmla="*/ 288418 w 437879"/>
                <a:gd name="connsiteY2" fmla="*/ 0 h 2304647"/>
                <a:gd name="connsiteX3" fmla="*/ 437879 w 437879"/>
                <a:gd name="connsiteY3" fmla="*/ 2304647 h 2304647"/>
                <a:gd name="connsiteX4" fmla="*/ 0 w 437879"/>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96" h="2304647">
                  <a:moveTo>
                    <a:pt x="0" y="2304647"/>
                  </a:moveTo>
                  <a:cubicBezTo>
                    <a:pt x="173828" y="1523432"/>
                    <a:pt x="99641" y="768216"/>
                    <a:pt x="149461" y="0"/>
                  </a:cubicBezTo>
                  <a:lnTo>
                    <a:pt x="288418" y="0"/>
                  </a:lnTo>
                  <a:cubicBezTo>
                    <a:pt x="338238" y="768216"/>
                    <a:pt x="634221" y="1527752"/>
                    <a:pt x="437879" y="2304647"/>
                  </a:cubicBezTo>
                  <a:lnTo>
                    <a:pt x="0" y="2304647"/>
                  </a:lnTo>
                  <a:close/>
                </a:path>
              </a:pathLst>
            </a:cu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5" name="Oval 104">
              <a:extLst>
                <a:ext uri="{FF2B5EF4-FFF2-40B4-BE49-F238E27FC236}">
                  <a16:creationId xmlns:a16="http://schemas.microsoft.com/office/drawing/2014/main" id="{616D91E5-173A-4DD3-F2EA-74596C91649E}"/>
                </a:ext>
              </a:extLst>
            </p:cNvPr>
            <p:cNvSpPr/>
            <p:nvPr/>
          </p:nvSpPr>
          <p:spPr>
            <a:xfrm>
              <a:off x="5486400" y="1066800"/>
              <a:ext cx="1094846" cy="1772724"/>
            </a:xfrm>
            <a:custGeom>
              <a:avLst/>
              <a:gdLst>
                <a:gd name="connsiteX0" fmla="*/ 0 w 1070547"/>
                <a:gd name="connsiteY0" fmla="*/ 886362 h 1772724"/>
                <a:gd name="connsiteX1" fmla="*/ 535274 w 1070547"/>
                <a:gd name="connsiteY1" fmla="*/ 0 h 1772724"/>
                <a:gd name="connsiteX2" fmla="*/ 1070548 w 1070547"/>
                <a:gd name="connsiteY2" fmla="*/ 886362 h 1772724"/>
                <a:gd name="connsiteX3" fmla="*/ 535274 w 1070547"/>
                <a:gd name="connsiteY3" fmla="*/ 1772724 h 1772724"/>
                <a:gd name="connsiteX4" fmla="*/ 0 w 1070547"/>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6" h="1772724">
                  <a:moveTo>
                    <a:pt x="24298" y="886362"/>
                  </a:moveTo>
                  <a:cubicBezTo>
                    <a:pt x="-97622" y="466506"/>
                    <a:pt x="263948" y="0"/>
                    <a:pt x="559572" y="0"/>
                  </a:cubicBezTo>
                  <a:cubicBezTo>
                    <a:pt x="855196" y="0"/>
                    <a:pt x="1094846" y="396838"/>
                    <a:pt x="1094846" y="886362"/>
                  </a:cubicBezTo>
                  <a:cubicBezTo>
                    <a:pt x="1094846" y="1375886"/>
                    <a:pt x="855196" y="1772724"/>
                    <a:pt x="559572" y="1772724"/>
                  </a:cubicBezTo>
                  <a:cubicBezTo>
                    <a:pt x="263948" y="1772724"/>
                    <a:pt x="146218" y="1306218"/>
                    <a:pt x="24298" y="886362"/>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6" name="Wave 68">
              <a:extLst>
                <a:ext uri="{FF2B5EF4-FFF2-40B4-BE49-F238E27FC236}">
                  <a16:creationId xmlns:a16="http://schemas.microsoft.com/office/drawing/2014/main" id="{55A7D01D-4C96-A300-9088-809DE8F53B9E}"/>
                </a:ext>
              </a:extLst>
            </p:cNvPr>
            <p:cNvSpPr/>
            <p:nvPr/>
          </p:nvSpPr>
          <p:spPr>
            <a:xfrm rot="5671361">
              <a:off x="5089261" y="1595980"/>
              <a:ext cx="1021589" cy="452964"/>
            </a:xfrm>
            <a:custGeom>
              <a:avLst/>
              <a:gdLst>
                <a:gd name="connsiteX0" fmla="*/ 0 w 1021589"/>
                <a:gd name="connsiteY0" fmla="*/ 188595 h 942975"/>
                <a:gd name="connsiteX1" fmla="*/ 1021589 w 1021589"/>
                <a:gd name="connsiteY1" fmla="*/ 188595 h 942975"/>
                <a:gd name="connsiteX2" fmla="*/ 1021589 w 1021589"/>
                <a:gd name="connsiteY2" fmla="*/ 754380 h 942975"/>
                <a:gd name="connsiteX3" fmla="*/ 0 w 1021589"/>
                <a:gd name="connsiteY3" fmla="*/ 754380 h 942975"/>
                <a:gd name="connsiteX4" fmla="*/ 0 w 1021589"/>
                <a:gd name="connsiteY4" fmla="*/ 188595 h 942975"/>
                <a:gd name="connsiteX0" fmla="*/ 0 w 1021589"/>
                <a:gd name="connsiteY0" fmla="*/ 181476 h 1008175"/>
                <a:gd name="connsiteX1" fmla="*/ 1021589 w 1021589"/>
                <a:gd name="connsiteY1" fmla="*/ 181476 h 1008175"/>
                <a:gd name="connsiteX2" fmla="*/ 1021589 w 1021589"/>
                <a:gd name="connsiteY2" fmla="*/ 747261 h 1008175"/>
                <a:gd name="connsiteX3" fmla="*/ 0 w 1021589"/>
                <a:gd name="connsiteY3" fmla="*/ 747261 h 1008175"/>
                <a:gd name="connsiteX4" fmla="*/ 0 w 1021589"/>
                <a:gd name="connsiteY4" fmla="*/ 181476 h 1008175"/>
                <a:gd name="connsiteX0" fmla="*/ 0 w 1021589"/>
                <a:gd name="connsiteY0" fmla="*/ 245113 h 1071812"/>
                <a:gd name="connsiteX1" fmla="*/ 1021589 w 1021589"/>
                <a:gd name="connsiteY1" fmla="*/ 245113 h 1071812"/>
                <a:gd name="connsiteX2" fmla="*/ 1021589 w 1021589"/>
                <a:gd name="connsiteY2" fmla="*/ 810898 h 1071812"/>
                <a:gd name="connsiteX3" fmla="*/ 0 w 1021589"/>
                <a:gd name="connsiteY3" fmla="*/ 810898 h 1071812"/>
                <a:gd name="connsiteX4" fmla="*/ 0 w 1021589"/>
                <a:gd name="connsiteY4" fmla="*/ 245113 h 10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89" h="1071812">
                  <a:moveTo>
                    <a:pt x="0" y="245113"/>
                  </a:moveTo>
                  <a:cubicBezTo>
                    <a:pt x="340530" y="-383537"/>
                    <a:pt x="637561" y="415915"/>
                    <a:pt x="1021589" y="245113"/>
                  </a:cubicBezTo>
                  <a:lnTo>
                    <a:pt x="1021589" y="810898"/>
                  </a:lnTo>
                  <a:cubicBezTo>
                    <a:pt x="681059" y="1439548"/>
                    <a:pt x="319542" y="723244"/>
                    <a:pt x="0" y="810898"/>
                  </a:cubicBezTo>
                  <a:lnTo>
                    <a:pt x="0" y="245113"/>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347" name="Wave 68">
              <a:extLst>
                <a:ext uri="{FF2B5EF4-FFF2-40B4-BE49-F238E27FC236}">
                  <a16:creationId xmlns:a16="http://schemas.microsoft.com/office/drawing/2014/main" id="{6F841A3B-0A27-6883-F36B-6607741D73D2}"/>
                </a:ext>
              </a:extLst>
            </p:cNvPr>
            <p:cNvSpPr/>
            <p:nvPr/>
          </p:nvSpPr>
          <p:spPr>
            <a:xfrm rot="16442301" flipH="1">
              <a:off x="6096549" y="1616772"/>
              <a:ext cx="1021589" cy="411154"/>
            </a:xfrm>
            <a:custGeom>
              <a:avLst/>
              <a:gdLst>
                <a:gd name="connsiteX0" fmla="*/ 0 w 1021589"/>
                <a:gd name="connsiteY0" fmla="*/ 188595 h 942975"/>
                <a:gd name="connsiteX1" fmla="*/ 1021589 w 1021589"/>
                <a:gd name="connsiteY1" fmla="*/ 188595 h 942975"/>
                <a:gd name="connsiteX2" fmla="*/ 1021589 w 1021589"/>
                <a:gd name="connsiteY2" fmla="*/ 754380 h 942975"/>
                <a:gd name="connsiteX3" fmla="*/ 0 w 1021589"/>
                <a:gd name="connsiteY3" fmla="*/ 754380 h 942975"/>
                <a:gd name="connsiteX4" fmla="*/ 0 w 1021589"/>
                <a:gd name="connsiteY4" fmla="*/ 188595 h 942975"/>
                <a:gd name="connsiteX0" fmla="*/ 0 w 1021589"/>
                <a:gd name="connsiteY0" fmla="*/ 181476 h 1008175"/>
                <a:gd name="connsiteX1" fmla="*/ 1021589 w 1021589"/>
                <a:gd name="connsiteY1" fmla="*/ 181476 h 1008175"/>
                <a:gd name="connsiteX2" fmla="*/ 1021589 w 1021589"/>
                <a:gd name="connsiteY2" fmla="*/ 747261 h 1008175"/>
                <a:gd name="connsiteX3" fmla="*/ 0 w 1021589"/>
                <a:gd name="connsiteY3" fmla="*/ 747261 h 1008175"/>
                <a:gd name="connsiteX4" fmla="*/ 0 w 1021589"/>
                <a:gd name="connsiteY4" fmla="*/ 181476 h 1008175"/>
                <a:gd name="connsiteX0" fmla="*/ 0 w 1021589"/>
                <a:gd name="connsiteY0" fmla="*/ 245113 h 1071812"/>
                <a:gd name="connsiteX1" fmla="*/ 1021589 w 1021589"/>
                <a:gd name="connsiteY1" fmla="*/ 245113 h 1071812"/>
                <a:gd name="connsiteX2" fmla="*/ 1021589 w 1021589"/>
                <a:gd name="connsiteY2" fmla="*/ 810898 h 1071812"/>
                <a:gd name="connsiteX3" fmla="*/ 0 w 1021589"/>
                <a:gd name="connsiteY3" fmla="*/ 810898 h 1071812"/>
                <a:gd name="connsiteX4" fmla="*/ 0 w 1021589"/>
                <a:gd name="connsiteY4" fmla="*/ 245113 h 10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89" h="1071812">
                  <a:moveTo>
                    <a:pt x="0" y="245113"/>
                  </a:moveTo>
                  <a:cubicBezTo>
                    <a:pt x="340530" y="-383537"/>
                    <a:pt x="637561" y="415915"/>
                    <a:pt x="1021589" y="245113"/>
                  </a:cubicBezTo>
                  <a:lnTo>
                    <a:pt x="1021589" y="810898"/>
                  </a:lnTo>
                  <a:cubicBezTo>
                    <a:pt x="681059" y="1439548"/>
                    <a:pt x="319542" y="723244"/>
                    <a:pt x="0" y="810898"/>
                  </a:cubicBezTo>
                  <a:lnTo>
                    <a:pt x="0" y="245113"/>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348" name="Moon 12347">
              <a:extLst>
                <a:ext uri="{FF2B5EF4-FFF2-40B4-BE49-F238E27FC236}">
                  <a16:creationId xmlns:a16="http://schemas.microsoft.com/office/drawing/2014/main" id="{F9AEBFF4-E4B0-2787-A58D-2F3BE6CFCB70}"/>
                </a:ext>
              </a:extLst>
            </p:cNvPr>
            <p:cNvSpPr/>
            <p:nvPr/>
          </p:nvSpPr>
          <p:spPr>
            <a:xfrm rot="5400000">
              <a:off x="5943600" y="381000"/>
              <a:ext cx="381000" cy="1295400"/>
            </a:xfrm>
            <a:prstGeom prst="moon">
              <a:avLst>
                <a:gd name="adj" fmla="val 85714"/>
              </a:avLst>
            </a:pr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9" name="Rectangle 130">
              <a:extLst>
                <a:ext uri="{FF2B5EF4-FFF2-40B4-BE49-F238E27FC236}">
                  <a16:creationId xmlns:a16="http://schemas.microsoft.com/office/drawing/2014/main" id="{1D19C1DD-BB96-260D-8FE2-4CEF873B9C87}"/>
                </a:ext>
              </a:extLst>
            </p:cNvPr>
            <p:cNvSpPr/>
            <p:nvPr/>
          </p:nvSpPr>
          <p:spPr>
            <a:xfrm>
              <a:off x="5486400" y="1097813"/>
              <a:ext cx="1316806" cy="311407"/>
            </a:xfrm>
            <a:custGeom>
              <a:avLst/>
              <a:gdLst>
                <a:gd name="connsiteX0" fmla="*/ 0 w 1393006"/>
                <a:gd name="connsiteY0" fmla="*/ 0 h 228600"/>
                <a:gd name="connsiteX1" fmla="*/ 1393006 w 1393006"/>
                <a:gd name="connsiteY1" fmla="*/ 0 h 228600"/>
                <a:gd name="connsiteX2" fmla="*/ 1393006 w 1393006"/>
                <a:gd name="connsiteY2" fmla="*/ 228600 h 228600"/>
                <a:gd name="connsiteX3" fmla="*/ 0 w 1393006"/>
                <a:gd name="connsiteY3" fmla="*/ 228600 h 228600"/>
                <a:gd name="connsiteX4" fmla="*/ 0 w 1393006"/>
                <a:gd name="connsiteY4" fmla="*/ 0 h 228600"/>
                <a:gd name="connsiteX0" fmla="*/ 0 w 1393006"/>
                <a:gd name="connsiteY0" fmla="*/ 38704 h 267304"/>
                <a:gd name="connsiteX1" fmla="*/ 1393006 w 1393006"/>
                <a:gd name="connsiteY1" fmla="*/ 38704 h 267304"/>
                <a:gd name="connsiteX2" fmla="*/ 1393006 w 1393006"/>
                <a:gd name="connsiteY2" fmla="*/ 267304 h 267304"/>
                <a:gd name="connsiteX3" fmla="*/ 0 w 1393006"/>
                <a:gd name="connsiteY3" fmla="*/ 267304 h 267304"/>
                <a:gd name="connsiteX4" fmla="*/ 0 w 1393006"/>
                <a:gd name="connsiteY4" fmla="*/ 38704 h 267304"/>
                <a:gd name="connsiteX0" fmla="*/ 0 w 1393006"/>
                <a:gd name="connsiteY0" fmla="*/ 38704 h 298267"/>
                <a:gd name="connsiteX1" fmla="*/ 1393006 w 1393006"/>
                <a:gd name="connsiteY1" fmla="*/ 38704 h 298267"/>
                <a:gd name="connsiteX2" fmla="*/ 1393006 w 1393006"/>
                <a:gd name="connsiteY2" fmla="*/ 267304 h 298267"/>
                <a:gd name="connsiteX3" fmla="*/ 0 w 1393006"/>
                <a:gd name="connsiteY3" fmla="*/ 267304 h 298267"/>
                <a:gd name="connsiteX4" fmla="*/ 0 w 1393006"/>
                <a:gd name="connsiteY4" fmla="*/ 38704 h 298267"/>
                <a:gd name="connsiteX0" fmla="*/ 0 w 1393006"/>
                <a:gd name="connsiteY0" fmla="*/ 45187 h 304750"/>
                <a:gd name="connsiteX1" fmla="*/ 1393006 w 1393006"/>
                <a:gd name="connsiteY1" fmla="*/ 45187 h 304750"/>
                <a:gd name="connsiteX2" fmla="*/ 1393006 w 1393006"/>
                <a:gd name="connsiteY2" fmla="*/ 273787 h 304750"/>
                <a:gd name="connsiteX3" fmla="*/ 0 w 1393006"/>
                <a:gd name="connsiteY3" fmla="*/ 273787 h 304750"/>
                <a:gd name="connsiteX4" fmla="*/ 0 w 1393006"/>
                <a:gd name="connsiteY4" fmla="*/ 45187 h 304750"/>
                <a:gd name="connsiteX0" fmla="*/ 0 w 1393006"/>
                <a:gd name="connsiteY0" fmla="*/ 45187 h 311407"/>
                <a:gd name="connsiteX1" fmla="*/ 1393006 w 1393006"/>
                <a:gd name="connsiteY1" fmla="*/ 45187 h 311407"/>
                <a:gd name="connsiteX2" fmla="*/ 1393006 w 1393006"/>
                <a:gd name="connsiteY2" fmla="*/ 273787 h 311407"/>
                <a:gd name="connsiteX3" fmla="*/ 0 w 1393006"/>
                <a:gd name="connsiteY3" fmla="*/ 273787 h 311407"/>
                <a:gd name="connsiteX4" fmla="*/ 0 w 1393006"/>
                <a:gd name="connsiteY4" fmla="*/ 45187 h 31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006" h="311407">
                  <a:moveTo>
                    <a:pt x="0" y="45187"/>
                  </a:moveTo>
                  <a:cubicBezTo>
                    <a:pt x="516586" y="-41898"/>
                    <a:pt x="919962" y="19062"/>
                    <a:pt x="1393006" y="45187"/>
                  </a:cubicBezTo>
                  <a:lnTo>
                    <a:pt x="1393006" y="273787"/>
                  </a:lnTo>
                  <a:cubicBezTo>
                    <a:pt x="919963" y="299913"/>
                    <a:pt x="473043" y="343455"/>
                    <a:pt x="0" y="273787"/>
                  </a:cubicBezTo>
                  <a:lnTo>
                    <a:pt x="0" y="45187"/>
                  </a:lnTo>
                  <a:close/>
                </a:path>
              </a:pathLst>
            </a:custGeom>
            <a:solidFill>
              <a:srgbClr val="F0CD6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50" name="Group 12349">
              <a:extLst>
                <a:ext uri="{FF2B5EF4-FFF2-40B4-BE49-F238E27FC236}">
                  <a16:creationId xmlns:a16="http://schemas.microsoft.com/office/drawing/2014/main" id="{C5B0A2CD-E388-69B4-D6FC-6229A407880A}"/>
                </a:ext>
              </a:extLst>
            </p:cNvPr>
            <p:cNvGrpSpPr/>
            <p:nvPr/>
          </p:nvGrpSpPr>
          <p:grpSpPr>
            <a:xfrm>
              <a:off x="5725887" y="1034143"/>
              <a:ext cx="685800" cy="366450"/>
              <a:chOff x="3200400" y="1600200"/>
              <a:chExt cx="2139089" cy="1143000"/>
            </a:xfrm>
          </p:grpSpPr>
          <p:sp>
            <p:nvSpPr>
              <p:cNvPr id="12351" name="Diamond 108">
                <a:extLst>
                  <a:ext uri="{FF2B5EF4-FFF2-40B4-BE49-F238E27FC236}">
                    <a16:creationId xmlns:a16="http://schemas.microsoft.com/office/drawing/2014/main" id="{071374E1-7832-17FF-A687-9224A7B54CA3}"/>
                  </a:ext>
                </a:extLst>
              </p:cNvPr>
              <p:cNvSpPr/>
              <p:nvPr/>
            </p:nvSpPr>
            <p:spPr>
              <a:xfrm>
                <a:off x="32004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Diamond 108">
                <a:extLst>
                  <a:ext uri="{FF2B5EF4-FFF2-40B4-BE49-F238E27FC236}">
                    <a16:creationId xmlns:a16="http://schemas.microsoft.com/office/drawing/2014/main" id="{FC151F8B-517E-29C7-308C-DDAD265E9EC2}"/>
                  </a:ext>
                </a:extLst>
              </p:cNvPr>
              <p:cNvSpPr/>
              <p:nvPr/>
            </p:nvSpPr>
            <p:spPr>
              <a:xfrm rot="10800000">
                <a:off x="37338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8" name="Diamond 108">
                <a:extLst>
                  <a:ext uri="{FF2B5EF4-FFF2-40B4-BE49-F238E27FC236}">
                    <a16:creationId xmlns:a16="http://schemas.microsoft.com/office/drawing/2014/main" id="{23C9039C-5DD6-1810-E3D8-65E44F794811}"/>
                  </a:ext>
                </a:extLst>
              </p:cNvPr>
              <p:cNvSpPr/>
              <p:nvPr/>
            </p:nvSpPr>
            <p:spPr>
              <a:xfrm>
                <a:off x="42672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Diamond 108">
                <a:extLst>
                  <a:ext uri="{FF2B5EF4-FFF2-40B4-BE49-F238E27FC236}">
                    <a16:creationId xmlns:a16="http://schemas.microsoft.com/office/drawing/2014/main" id="{2E5D2B4B-5F0F-45A4-AE6D-012F7A9FA328}"/>
                  </a:ext>
                </a:extLst>
              </p:cNvPr>
              <p:cNvSpPr/>
              <p:nvPr/>
            </p:nvSpPr>
            <p:spPr>
              <a:xfrm rot="10800000">
                <a:off x="48006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1" name="Regular Pentagon 109">
                <a:extLst>
                  <a:ext uri="{FF2B5EF4-FFF2-40B4-BE49-F238E27FC236}">
                    <a16:creationId xmlns:a16="http://schemas.microsoft.com/office/drawing/2014/main" id="{DDEC4585-954A-A020-DE73-50B3A78BF95A}"/>
                  </a:ext>
                </a:extLst>
              </p:cNvPr>
              <p:cNvSpPr/>
              <p:nvPr/>
            </p:nvSpPr>
            <p:spPr>
              <a:xfrm>
                <a:off x="3352800" y="1968137"/>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gular Pentagon 109">
                <a:extLst>
                  <a:ext uri="{FF2B5EF4-FFF2-40B4-BE49-F238E27FC236}">
                    <a16:creationId xmlns:a16="http://schemas.microsoft.com/office/drawing/2014/main" id="{B37A201B-8F17-AAB4-74D6-289F9F204E23}"/>
                  </a:ext>
                </a:extLst>
              </p:cNvPr>
              <p:cNvSpPr/>
              <p:nvPr/>
            </p:nvSpPr>
            <p:spPr>
              <a:xfrm flipV="1">
                <a:off x="3888377" y="1981200"/>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gular Pentagon 109">
                <a:extLst>
                  <a:ext uri="{FF2B5EF4-FFF2-40B4-BE49-F238E27FC236}">
                    <a16:creationId xmlns:a16="http://schemas.microsoft.com/office/drawing/2014/main" id="{4A48C88D-6AC8-8D24-0B15-3A992B0CB5A6}"/>
                  </a:ext>
                </a:extLst>
              </p:cNvPr>
              <p:cNvSpPr/>
              <p:nvPr/>
            </p:nvSpPr>
            <p:spPr>
              <a:xfrm>
                <a:off x="4419600" y="1981200"/>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gular Pentagon 109">
                <a:extLst>
                  <a:ext uri="{FF2B5EF4-FFF2-40B4-BE49-F238E27FC236}">
                    <a16:creationId xmlns:a16="http://schemas.microsoft.com/office/drawing/2014/main" id="{0C6619F8-9C44-4D59-DAE0-1865C2309352}"/>
                  </a:ext>
                </a:extLst>
              </p:cNvPr>
              <p:cNvSpPr/>
              <p:nvPr/>
            </p:nvSpPr>
            <p:spPr>
              <a:xfrm flipV="1">
                <a:off x="4955177" y="1994263"/>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1" name="Group 290">
            <a:extLst>
              <a:ext uri="{FF2B5EF4-FFF2-40B4-BE49-F238E27FC236}">
                <a16:creationId xmlns:a16="http://schemas.microsoft.com/office/drawing/2014/main" id="{C9388BBD-13B3-D46E-BF03-3CFA044E2A64}"/>
              </a:ext>
            </a:extLst>
          </p:cNvPr>
          <p:cNvGrpSpPr/>
          <p:nvPr/>
        </p:nvGrpSpPr>
        <p:grpSpPr>
          <a:xfrm>
            <a:off x="3656643" y="3038979"/>
            <a:ext cx="1363679" cy="2769562"/>
            <a:chOff x="6179949" y="623826"/>
            <a:chExt cx="2248316" cy="4566214"/>
          </a:xfrm>
        </p:grpSpPr>
        <p:sp>
          <p:nvSpPr>
            <p:cNvPr id="292" name="Oval 291">
              <a:extLst>
                <a:ext uri="{FF2B5EF4-FFF2-40B4-BE49-F238E27FC236}">
                  <a16:creationId xmlns:a16="http://schemas.microsoft.com/office/drawing/2014/main" id="{C4BFE5EE-A087-11A6-5AF2-0D0FB2B78F56}"/>
                </a:ext>
              </a:extLst>
            </p:cNvPr>
            <p:cNvSpPr/>
            <p:nvPr/>
          </p:nvSpPr>
          <p:spPr>
            <a:xfrm>
              <a:off x="6781800" y="1828800"/>
              <a:ext cx="1143000" cy="533400"/>
            </a:xfrm>
            <a:prstGeom prst="ellipse">
              <a:avLst/>
            </a:pr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BA264D90-E8B7-6808-EC8F-E0B1B8D61BA1}"/>
                </a:ext>
              </a:extLst>
            </p:cNvPr>
            <p:cNvSpPr/>
            <p:nvPr/>
          </p:nvSpPr>
          <p:spPr>
            <a:xfrm rot="2158550">
              <a:off x="6977195" y="4687294"/>
              <a:ext cx="296073" cy="501940"/>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D47D1948-D463-0F0E-2C50-A7CADEFA8B8F}"/>
                </a:ext>
              </a:extLst>
            </p:cNvPr>
            <p:cNvSpPr/>
            <p:nvPr/>
          </p:nvSpPr>
          <p:spPr>
            <a:xfrm rot="19565071">
              <a:off x="7353847" y="4688100"/>
              <a:ext cx="296073" cy="501940"/>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rapezoid 152">
              <a:extLst>
                <a:ext uri="{FF2B5EF4-FFF2-40B4-BE49-F238E27FC236}">
                  <a16:creationId xmlns:a16="http://schemas.microsoft.com/office/drawing/2014/main" id="{079C6146-C6CD-79AD-5E43-294E63094BFF}"/>
                </a:ext>
              </a:extLst>
            </p:cNvPr>
            <p:cNvSpPr/>
            <p:nvPr/>
          </p:nvSpPr>
          <p:spPr>
            <a:xfrm>
              <a:off x="6705600" y="3124200"/>
              <a:ext cx="1295400" cy="182880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a:extLst>
                <a:ext uri="{FF2B5EF4-FFF2-40B4-BE49-F238E27FC236}">
                  <a16:creationId xmlns:a16="http://schemas.microsoft.com/office/drawing/2014/main" id="{03858742-DEDD-6581-CD1C-4BA3511804A0}"/>
                </a:ext>
              </a:extLst>
            </p:cNvPr>
            <p:cNvSpPr/>
            <p:nvPr/>
          </p:nvSpPr>
          <p:spPr>
            <a:xfrm rot="851460">
              <a:off x="6457809" y="3457633"/>
              <a:ext cx="296073"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a:extLst>
                <a:ext uri="{FF2B5EF4-FFF2-40B4-BE49-F238E27FC236}">
                  <a16:creationId xmlns:a16="http://schemas.microsoft.com/office/drawing/2014/main" id="{3EC152CD-C117-FC68-30B0-65B7F644EF59}"/>
                </a:ext>
              </a:extLst>
            </p:cNvPr>
            <p:cNvSpPr/>
            <p:nvPr/>
          </p:nvSpPr>
          <p:spPr>
            <a:xfrm rot="20998406">
              <a:off x="7890034" y="3450941"/>
              <a:ext cx="296073"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Trapezoid 152">
              <a:extLst>
                <a:ext uri="{FF2B5EF4-FFF2-40B4-BE49-F238E27FC236}">
                  <a16:creationId xmlns:a16="http://schemas.microsoft.com/office/drawing/2014/main" id="{C54B7729-2807-62AF-E8AE-68AFBE546D57}"/>
                </a:ext>
              </a:extLst>
            </p:cNvPr>
            <p:cNvSpPr/>
            <p:nvPr/>
          </p:nvSpPr>
          <p:spPr>
            <a:xfrm rot="10800000">
              <a:off x="6705600" y="2133600"/>
              <a:ext cx="1269274" cy="99060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104">
              <a:extLst>
                <a:ext uri="{FF2B5EF4-FFF2-40B4-BE49-F238E27FC236}">
                  <a16:creationId xmlns:a16="http://schemas.microsoft.com/office/drawing/2014/main" id="{63374550-3340-1B2D-AC88-94D37ACFC6E8}"/>
                </a:ext>
              </a:extLst>
            </p:cNvPr>
            <p:cNvSpPr/>
            <p:nvPr/>
          </p:nvSpPr>
          <p:spPr>
            <a:xfrm>
              <a:off x="6766913" y="938207"/>
              <a:ext cx="1010684" cy="1447800"/>
            </a:xfrm>
            <a:custGeom>
              <a:avLst/>
              <a:gdLst>
                <a:gd name="connsiteX0" fmla="*/ 0 w 1070547"/>
                <a:gd name="connsiteY0" fmla="*/ 886362 h 1772724"/>
                <a:gd name="connsiteX1" fmla="*/ 535274 w 1070547"/>
                <a:gd name="connsiteY1" fmla="*/ 0 h 1772724"/>
                <a:gd name="connsiteX2" fmla="*/ 1070548 w 1070547"/>
                <a:gd name="connsiteY2" fmla="*/ 886362 h 1772724"/>
                <a:gd name="connsiteX3" fmla="*/ 535274 w 1070547"/>
                <a:gd name="connsiteY3" fmla="*/ 1772724 h 1772724"/>
                <a:gd name="connsiteX4" fmla="*/ 0 w 1070547"/>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 name="connsiteX0" fmla="*/ 44382 w 1114930"/>
                <a:gd name="connsiteY0" fmla="*/ 886362 h 1772724"/>
                <a:gd name="connsiteX1" fmla="*/ 579656 w 1114930"/>
                <a:gd name="connsiteY1" fmla="*/ 0 h 1772724"/>
                <a:gd name="connsiteX2" fmla="*/ 1114930 w 1114930"/>
                <a:gd name="connsiteY2" fmla="*/ 886362 h 1772724"/>
                <a:gd name="connsiteX3" fmla="*/ 579656 w 1114930"/>
                <a:gd name="connsiteY3" fmla="*/ 1772724 h 1772724"/>
                <a:gd name="connsiteX4" fmla="*/ 44382 w 1114930"/>
                <a:gd name="connsiteY4" fmla="*/ 886362 h 177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930" h="1772724">
                  <a:moveTo>
                    <a:pt x="44382" y="886362"/>
                  </a:moveTo>
                  <a:cubicBezTo>
                    <a:pt x="-138498" y="553591"/>
                    <a:pt x="284032" y="0"/>
                    <a:pt x="579656" y="0"/>
                  </a:cubicBezTo>
                  <a:cubicBezTo>
                    <a:pt x="875280" y="0"/>
                    <a:pt x="1114930" y="396838"/>
                    <a:pt x="1114930" y="886362"/>
                  </a:cubicBezTo>
                  <a:cubicBezTo>
                    <a:pt x="914633" y="1175589"/>
                    <a:pt x="875280" y="1772724"/>
                    <a:pt x="579656" y="1772724"/>
                  </a:cubicBezTo>
                  <a:cubicBezTo>
                    <a:pt x="284032" y="1772724"/>
                    <a:pt x="227262" y="1219133"/>
                    <a:pt x="44382" y="886362"/>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152">
              <a:extLst>
                <a:ext uri="{FF2B5EF4-FFF2-40B4-BE49-F238E27FC236}">
                  <a16:creationId xmlns:a16="http://schemas.microsoft.com/office/drawing/2014/main" id="{FD47A25D-5656-FC42-95F8-253D6C994AF4}"/>
                </a:ext>
              </a:extLst>
            </p:cNvPr>
            <p:cNvSpPr/>
            <p:nvPr/>
          </p:nvSpPr>
          <p:spPr>
            <a:xfrm rot="11433911">
              <a:off x="6491341" y="2171180"/>
              <a:ext cx="548502" cy="1498897"/>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152">
              <a:extLst>
                <a:ext uri="{FF2B5EF4-FFF2-40B4-BE49-F238E27FC236}">
                  <a16:creationId xmlns:a16="http://schemas.microsoft.com/office/drawing/2014/main" id="{69791331-CCF6-CA43-DB48-D22E7C7C5EC3}"/>
                </a:ext>
              </a:extLst>
            </p:cNvPr>
            <p:cNvSpPr/>
            <p:nvPr/>
          </p:nvSpPr>
          <p:spPr>
            <a:xfrm rot="10204904">
              <a:off x="7598020" y="2092966"/>
              <a:ext cx="548502" cy="156197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reeform 50">
              <a:extLst>
                <a:ext uri="{FF2B5EF4-FFF2-40B4-BE49-F238E27FC236}">
                  <a16:creationId xmlns:a16="http://schemas.microsoft.com/office/drawing/2014/main" id="{335D5356-C284-36A0-E85C-91B594461C8E}"/>
                </a:ext>
              </a:extLst>
            </p:cNvPr>
            <p:cNvSpPr/>
            <p:nvPr/>
          </p:nvSpPr>
          <p:spPr>
            <a:xfrm rot="13593287">
              <a:off x="6257841" y="815135"/>
              <a:ext cx="2035287" cy="1951130"/>
            </a:xfrm>
            <a:custGeom>
              <a:avLst/>
              <a:gdLst>
                <a:gd name="connsiteX0" fmla="*/ 2328328 w 2481655"/>
                <a:gd name="connsiteY0" fmla="*/ 2024061 h 2437353"/>
                <a:gd name="connsiteX1" fmla="*/ 2205136 w 2481655"/>
                <a:gd name="connsiteY1" fmla="*/ 2048385 h 2437353"/>
                <a:gd name="connsiteX2" fmla="*/ 2147139 w 2481655"/>
                <a:gd name="connsiteY2" fmla="*/ 2024518 h 2437353"/>
                <a:gd name="connsiteX3" fmla="*/ 2148070 w 2481655"/>
                <a:gd name="connsiteY3" fmla="*/ 2032117 h 2437353"/>
                <a:gd name="connsiteX4" fmla="*/ 1857866 w 2481655"/>
                <a:gd name="connsiteY4" fmla="*/ 2403356 h 2437353"/>
                <a:gd name="connsiteX5" fmla="*/ 1587176 w 2481655"/>
                <a:gd name="connsiteY5" fmla="*/ 2436518 h 2437353"/>
                <a:gd name="connsiteX6" fmla="*/ 1477348 w 2481655"/>
                <a:gd name="connsiteY6" fmla="*/ 2381632 h 2437353"/>
                <a:gd name="connsiteX7" fmla="*/ 1468397 w 2481655"/>
                <a:gd name="connsiteY7" fmla="*/ 2354721 h 2437353"/>
                <a:gd name="connsiteX8" fmla="*/ 1438424 w 2481655"/>
                <a:gd name="connsiteY8" fmla="*/ 2367207 h 2437353"/>
                <a:gd name="connsiteX9" fmla="*/ 1145426 w 2481655"/>
                <a:gd name="connsiteY9" fmla="*/ 2346187 h 2437353"/>
                <a:gd name="connsiteX10" fmla="*/ 935159 w 2481655"/>
                <a:gd name="connsiteY10" fmla="*/ 2242051 h 2437353"/>
                <a:gd name="connsiteX11" fmla="*/ 904950 w 2481655"/>
                <a:gd name="connsiteY11" fmla="*/ 2219717 h 2437353"/>
                <a:gd name="connsiteX12" fmla="*/ 901256 w 2481655"/>
                <a:gd name="connsiteY12" fmla="*/ 2131443 h 2437353"/>
                <a:gd name="connsiteX13" fmla="*/ 931493 w 2481655"/>
                <a:gd name="connsiteY13" fmla="*/ 2094619 h 2437353"/>
                <a:gd name="connsiteX14" fmla="*/ 924475 w 2481655"/>
                <a:gd name="connsiteY14" fmla="*/ 2094243 h 2437353"/>
                <a:gd name="connsiteX15" fmla="*/ 635245 w 2481655"/>
                <a:gd name="connsiteY15" fmla="*/ 1891638 h 2437353"/>
                <a:gd name="connsiteX16" fmla="*/ 634933 w 2481655"/>
                <a:gd name="connsiteY16" fmla="*/ 1887625 h 2437353"/>
                <a:gd name="connsiteX17" fmla="*/ 604741 w 2481655"/>
                <a:gd name="connsiteY17" fmla="*/ 1875089 h 2437353"/>
                <a:gd name="connsiteX18" fmla="*/ 469885 w 2481655"/>
                <a:gd name="connsiteY18" fmla="*/ 1681057 h 2437353"/>
                <a:gd name="connsiteX19" fmla="*/ 469885 w 2481655"/>
                <a:gd name="connsiteY19" fmla="*/ 1630355 h 2437353"/>
                <a:gd name="connsiteX20" fmla="*/ 447354 w 2481655"/>
                <a:gd name="connsiteY20" fmla="*/ 1633447 h 2437353"/>
                <a:gd name="connsiteX21" fmla="*/ 268718 w 2481655"/>
                <a:gd name="connsiteY21" fmla="*/ 1603481 h 2437353"/>
                <a:gd name="connsiteX22" fmla="*/ 53179 w 2481655"/>
                <a:gd name="connsiteY22" fmla="*/ 1510748 h 2437353"/>
                <a:gd name="connsiteX23" fmla="*/ 13406 w 2481655"/>
                <a:gd name="connsiteY23" fmla="*/ 1402113 h 2437353"/>
                <a:gd name="connsiteX24" fmla="*/ 115634 w 2481655"/>
                <a:gd name="connsiteY24" fmla="*/ 1263057 h 2437353"/>
                <a:gd name="connsiteX25" fmla="*/ 541639 w 2481655"/>
                <a:gd name="connsiteY25" fmla="*/ 1171779 h 2437353"/>
                <a:gd name="connsiteX26" fmla="*/ 757179 w 2481655"/>
                <a:gd name="connsiteY26" fmla="*/ 1264513 h 2437353"/>
                <a:gd name="connsiteX27" fmla="*/ 788539 w 2481655"/>
                <a:gd name="connsiteY27" fmla="*/ 1285198 h 2437353"/>
                <a:gd name="connsiteX28" fmla="*/ 796952 w 2481655"/>
                <a:gd name="connsiteY28" fmla="*/ 1373147 h 2437353"/>
                <a:gd name="connsiteX29" fmla="*/ 768729 w 2481655"/>
                <a:gd name="connsiteY29" fmla="*/ 1411537 h 2437353"/>
                <a:gd name="connsiteX30" fmla="*/ 775757 w 2481655"/>
                <a:gd name="connsiteY30" fmla="*/ 1411537 h 2437353"/>
                <a:gd name="connsiteX31" fmla="*/ 1075415 w 2481655"/>
                <a:gd name="connsiteY31" fmla="*/ 1598374 h 2437353"/>
                <a:gd name="connsiteX32" fmla="*/ 1078331 w 2481655"/>
                <a:gd name="connsiteY32" fmla="*/ 1620502 h 2437353"/>
                <a:gd name="connsiteX33" fmla="*/ 1120053 w 2481655"/>
                <a:gd name="connsiteY33" fmla="*/ 1640508 h 2437353"/>
                <a:gd name="connsiteX34" fmla="*/ 1244332 w 2481655"/>
                <a:gd name="connsiteY34" fmla="*/ 1841479 h 2437353"/>
                <a:gd name="connsiteX35" fmla="*/ 1241619 w 2481655"/>
                <a:gd name="connsiteY35" fmla="*/ 1892108 h 2437353"/>
                <a:gd name="connsiteX36" fmla="*/ 1264282 w 2481655"/>
                <a:gd name="connsiteY36" fmla="*/ 1890226 h 2437353"/>
                <a:gd name="connsiteX37" fmla="*/ 1441059 w 2481655"/>
                <a:gd name="connsiteY37" fmla="*/ 1929708 h 2437353"/>
                <a:gd name="connsiteX38" fmla="*/ 1464742 w 2481655"/>
                <a:gd name="connsiteY38" fmla="*/ 1941437 h 2437353"/>
                <a:gd name="connsiteX39" fmla="*/ 1470244 w 2481655"/>
                <a:gd name="connsiteY39" fmla="*/ 1927474 h 2437353"/>
                <a:gd name="connsiteX40" fmla="*/ 1726621 w 2481655"/>
                <a:gd name="connsiteY40" fmla="*/ 1748065 h 2437353"/>
                <a:gd name="connsiteX41" fmla="*/ 1798281 w 2481655"/>
                <a:gd name="connsiteY41" fmla="*/ 1739286 h 2437353"/>
                <a:gd name="connsiteX42" fmla="*/ 1790927 w 2481655"/>
                <a:gd name="connsiteY42" fmla="*/ 1715460 h 2437353"/>
                <a:gd name="connsiteX43" fmla="*/ 1809616 w 2481655"/>
                <a:gd name="connsiteY43" fmla="*/ 1517122 h 2437353"/>
                <a:gd name="connsiteX44" fmla="*/ 1912130 w 2481655"/>
                <a:gd name="connsiteY44" fmla="*/ 1268016 h 2437353"/>
                <a:gd name="connsiteX45" fmla="*/ 1973464 w 2481655"/>
                <a:gd name="connsiteY45" fmla="*/ 1206399 h 2437353"/>
                <a:gd name="connsiteX46" fmla="*/ 1979080 w 2481655"/>
                <a:gd name="connsiteY46" fmla="*/ 1205245 h 2437353"/>
                <a:gd name="connsiteX47" fmla="*/ 1963477 w 2481655"/>
                <a:gd name="connsiteY47" fmla="*/ 1154403 h 2437353"/>
                <a:gd name="connsiteX48" fmla="*/ 1960930 w 2481655"/>
                <a:gd name="connsiteY48" fmla="*/ 1131805 h 2437353"/>
                <a:gd name="connsiteX49" fmla="*/ 1911787 w 2481655"/>
                <a:gd name="connsiteY49" fmla="*/ 1144282 h 2437353"/>
                <a:gd name="connsiteX50" fmla="*/ 1690536 w 2481655"/>
                <a:gd name="connsiteY50" fmla="*/ 1061320 h 2437353"/>
                <a:gd name="connsiteX51" fmla="*/ 1662822 w 2481655"/>
                <a:gd name="connsiteY51" fmla="*/ 1024268 h 2437353"/>
                <a:gd name="connsiteX52" fmla="*/ 1640548 w 2481655"/>
                <a:gd name="connsiteY52" fmla="*/ 1025697 h 2437353"/>
                <a:gd name="connsiteX53" fmla="*/ 1399164 w 2481655"/>
                <a:gd name="connsiteY53" fmla="*/ 767944 h 2437353"/>
                <a:gd name="connsiteX54" fmla="*/ 1397802 w 2481655"/>
                <a:gd name="connsiteY54" fmla="*/ 761049 h 2437353"/>
                <a:gd name="connsiteX55" fmla="*/ 1365611 w 2481655"/>
                <a:gd name="connsiteY55" fmla="*/ 796179 h 2437353"/>
                <a:gd name="connsiteX56" fmla="*/ 1277700 w 2481655"/>
                <a:gd name="connsiteY56" fmla="*/ 804975 h 2437353"/>
                <a:gd name="connsiteX57" fmla="*/ 1251328 w 2481655"/>
                <a:gd name="connsiteY57" fmla="*/ 778220 h 2437353"/>
                <a:gd name="connsiteX58" fmla="*/ 1118569 w 2481655"/>
                <a:gd name="connsiteY58" fmla="*/ 584747 h 2437353"/>
                <a:gd name="connsiteX59" fmla="*/ 1125530 w 2481655"/>
                <a:gd name="connsiteY59" fmla="*/ 149128 h 2437353"/>
                <a:gd name="connsiteX60" fmla="*/ 1242130 w 2481655"/>
                <a:gd name="connsiteY60" fmla="*/ 21882 h 2437353"/>
                <a:gd name="connsiteX61" fmla="*/ 1356414 w 2481655"/>
                <a:gd name="connsiteY61" fmla="*/ 39841 h 2437353"/>
                <a:gd name="connsiteX62" fmla="*/ 1489173 w 2481655"/>
                <a:gd name="connsiteY62" fmla="*/ 233314 h 2437353"/>
                <a:gd name="connsiteX63" fmla="*/ 1553200 w 2481655"/>
                <a:gd name="connsiteY63" fmla="*/ 402752 h 2437353"/>
                <a:gd name="connsiteX64" fmla="*/ 1554535 w 2481655"/>
                <a:gd name="connsiteY64" fmla="*/ 425455 h 2437353"/>
                <a:gd name="connsiteX65" fmla="*/ 1604275 w 2481655"/>
                <a:gd name="connsiteY65" fmla="*/ 415626 h 2437353"/>
                <a:gd name="connsiteX66" fmla="*/ 1820769 w 2481655"/>
                <a:gd name="connsiteY66" fmla="*/ 510308 h 2437353"/>
                <a:gd name="connsiteX67" fmla="*/ 1838920 w 2481655"/>
                <a:gd name="connsiteY67" fmla="*/ 537497 h 2437353"/>
                <a:gd name="connsiteX68" fmla="*/ 1842918 w 2481655"/>
                <a:gd name="connsiteY68" fmla="*/ 537025 h 2437353"/>
                <a:gd name="connsiteX69" fmla="*/ 2097749 w 2481655"/>
                <a:gd name="connsiteY69" fmla="*/ 781492 h 2437353"/>
                <a:gd name="connsiteX70" fmla="*/ 2099478 w 2481655"/>
                <a:gd name="connsiteY70" fmla="*/ 788304 h 2437353"/>
                <a:gd name="connsiteX71" fmla="*/ 2129742 w 2481655"/>
                <a:gd name="connsiteY71" fmla="*/ 751502 h 2437353"/>
                <a:gd name="connsiteX72" fmla="*/ 2217058 w 2481655"/>
                <a:gd name="connsiteY72" fmla="*/ 738013 h 2437353"/>
                <a:gd name="connsiteX73" fmla="*/ 2244824 w 2481655"/>
                <a:gd name="connsiteY73" fmla="*/ 763319 h 2437353"/>
                <a:gd name="connsiteX74" fmla="*/ 2387747 w 2481655"/>
                <a:gd name="connsiteY74" fmla="*/ 949410 h 2437353"/>
                <a:gd name="connsiteX75" fmla="*/ 2404107 w 2481655"/>
                <a:gd name="connsiteY75" fmla="*/ 1384777 h 2437353"/>
                <a:gd name="connsiteX76" fmla="*/ 2400380 w 2481655"/>
                <a:gd name="connsiteY76" fmla="*/ 1389311 h 2437353"/>
                <a:gd name="connsiteX77" fmla="*/ 2424525 w 2481655"/>
                <a:gd name="connsiteY77" fmla="*/ 1418981 h 2437353"/>
                <a:gd name="connsiteX78" fmla="*/ 2455925 w 2481655"/>
                <a:gd name="connsiteY78" fmla="*/ 1737464 h 2437353"/>
                <a:gd name="connsiteX79" fmla="*/ 2353409 w 2481655"/>
                <a:gd name="connsiteY79" fmla="*/ 1986571 h 2437353"/>
                <a:gd name="connsiteX80" fmla="*/ 2328328 w 2481655"/>
                <a:gd name="connsiteY80" fmla="*/ 2024061 h 243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81655" h="2437353">
                  <a:moveTo>
                    <a:pt x="2328328" y="2024061"/>
                  </a:moveTo>
                  <a:cubicBezTo>
                    <a:pt x="2296866" y="2055201"/>
                    <a:pt x="2248648" y="2066292"/>
                    <a:pt x="2205136" y="2048385"/>
                  </a:cubicBezTo>
                  <a:lnTo>
                    <a:pt x="2147139" y="2024518"/>
                  </a:lnTo>
                  <a:lnTo>
                    <a:pt x="2148070" y="2032117"/>
                  </a:lnTo>
                  <a:cubicBezTo>
                    <a:pt x="2170447" y="2214770"/>
                    <a:pt x="2040519" y="2380979"/>
                    <a:pt x="1857866" y="2403356"/>
                  </a:cubicBezTo>
                  <a:cubicBezTo>
                    <a:pt x="1767637" y="2414410"/>
                    <a:pt x="1677406" y="2425463"/>
                    <a:pt x="1587176" y="2436518"/>
                  </a:cubicBezTo>
                  <a:cubicBezTo>
                    <a:pt x="1541513" y="2442113"/>
                    <a:pt x="1498932" y="2419149"/>
                    <a:pt x="1477348" y="2381632"/>
                  </a:cubicBezTo>
                  <a:lnTo>
                    <a:pt x="1468397" y="2354721"/>
                  </a:lnTo>
                  <a:lnTo>
                    <a:pt x="1438424" y="2367207"/>
                  </a:lnTo>
                  <a:cubicBezTo>
                    <a:pt x="1346922" y="2396756"/>
                    <a:pt x="1237241" y="2391659"/>
                    <a:pt x="1145426" y="2346187"/>
                  </a:cubicBezTo>
                  <a:cubicBezTo>
                    <a:pt x="1075337" y="2311475"/>
                    <a:pt x="1233079" y="2230393"/>
                    <a:pt x="935159" y="2242051"/>
                  </a:cubicBezTo>
                  <a:cubicBezTo>
                    <a:pt x="922916" y="2235988"/>
                    <a:pt x="912786" y="2228346"/>
                    <a:pt x="904950" y="2219717"/>
                  </a:cubicBezTo>
                  <a:cubicBezTo>
                    <a:pt x="837601" y="2075820"/>
                    <a:pt x="878572" y="2159070"/>
                    <a:pt x="901256" y="2131443"/>
                  </a:cubicBezTo>
                  <a:lnTo>
                    <a:pt x="931493" y="2094619"/>
                  </a:lnTo>
                  <a:lnTo>
                    <a:pt x="924475" y="2094243"/>
                  </a:lnTo>
                  <a:cubicBezTo>
                    <a:pt x="776874" y="2086332"/>
                    <a:pt x="658019" y="1999639"/>
                    <a:pt x="635245" y="1891638"/>
                  </a:cubicBezTo>
                  <a:lnTo>
                    <a:pt x="634933" y="1887625"/>
                  </a:lnTo>
                  <a:lnTo>
                    <a:pt x="604741" y="1875089"/>
                  </a:lnTo>
                  <a:cubicBezTo>
                    <a:pt x="523378" y="1833038"/>
                    <a:pt x="469885" y="1761827"/>
                    <a:pt x="469885" y="1681057"/>
                  </a:cubicBezTo>
                  <a:lnTo>
                    <a:pt x="469885" y="1630355"/>
                  </a:lnTo>
                  <a:lnTo>
                    <a:pt x="447354" y="1633447"/>
                  </a:lnTo>
                  <a:cubicBezTo>
                    <a:pt x="387303" y="1637215"/>
                    <a:pt x="325189" y="1627777"/>
                    <a:pt x="268718" y="1603481"/>
                  </a:cubicBezTo>
                  <a:lnTo>
                    <a:pt x="53179" y="1510748"/>
                  </a:lnTo>
                  <a:cubicBezTo>
                    <a:pt x="2982" y="1489152"/>
                    <a:pt x="-14825" y="1440515"/>
                    <a:pt x="13406" y="1402113"/>
                  </a:cubicBezTo>
                  <a:lnTo>
                    <a:pt x="115634" y="1263057"/>
                  </a:lnTo>
                  <a:cubicBezTo>
                    <a:pt x="200324" y="1147857"/>
                    <a:pt x="391052" y="1106990"/>
                    <a:pt x="541639" y="1171779"/>
                  </a:cubicBezTo>
                  <a:cubicBezTo>
                    <a:pt x="613486" y="1202690"/>
                    <a:pt x="460309" y="1292098"/>
                    <a:pt x="757179" y="1264513"/>
                  </a:cubicBezTo>
                  <a:cubicBezTo>
                    <a:pt x="769727" y="1269912"/>
                    <a:pt x="780252" y="1277001"/>
                    <a:pt x="788539" y="1285198"/>
                  </a:cubicBezTo>
                  <a:cubicBezTo>
                    <a:pt x="863492" y="1425284"/>
                    <a:pt x="818124" y="1344346"/>
                    <a:pt x="796952" y="1373147"/>
                  </a:cubicBezTo>
                  <a:lnTo>
                    <a:pt x="768729" y="1411537"/>
                  </a:lnTo>
                  <a:lnTo>
                    <a:pt x="775757" y="1411537"/>
                  </a:lnTo>
                  <a:cubicBezTo>
                    <a:pt x="923569" y="1411537"/>
                    <a:pt x="1046893" y="1491746"/>
                    <a:pt x="1075415" y="1598374"/>
                  </a:cubicBezTo>
                  <a:lnTo>
                    <a:pt x="1078331" y="1620502"/>
                  </a:lnTo>
                  <a:lnTo>
                    <a:pt x="1120053" y="1640508"/>
                  </a:lnTo>
                  <a:cubicBezTo>
                    <a:pt x="1199048" y="1686852"/>
                    <a:pt x="1248654" y="1760825"/>
                    <a:pt x="1244332" y="1841479"/>
                  </a:cubicBezTo>
                  <a:lnTo>
                    <a:pt x="1241619" y="1892108"/>
                  </a:lnTo>
                  <a:lnTo>
                    <a:pt x="1264282" y="1890226"/>
                  </a:lnTo>
                  <a:cubicBezTo>
                    <a:pt x="1324449" y="1889677"/>
                    <a:pt x="1385969" y="1902425"/>
                    <a:pt x="1441059" y="1929708"/>
                  </a:cubicBezTo>
                  <a:lnTo>
                    <a:pt x="1464742" y="1941437"/>
                  </a:lnTo>
                  <a:lnTo>
                    <a:pt x="1470244" y="1927474"/>
                  </a:lnTo>
                  <a:cubicBezTo>
                    <a:pt x="1518900" y="1832221"/>
                    <a:pt x="1612463" y="1762051"/>
                    <a:pt x="1726621" y="1748065"/>
                  </a:cubicBezTo>
                  <a:lnTo>
                    <a:pt x="1798281" y="1739286"/>
                  </a:lnTo>
                  <a:lnTo>
                    <a:pt x="1790927" y="1715460"/>
                  </a:lnTo>
                  <a:cubicBezTo>
                    <a:pt x="1777645" y="1651183"/>
                    <a:pt x="1782756" y="1582387"/>
                    <a:pt x="1809616" y="1517122"/>
                  </a:cubicBezTo>
                  <a:lnTo>
                    <a:pt x="1912130" y="1268016"/>
                  </a:lnTo>
                  <a:cubicBezTo>
                    <a:pt x="1924068" y="1239009"/>
                    <a:pt x="1946632" y="1217586"/>
                    <a:pt x="1973464" y="1206399"/>
                  </a:cubicBezTo>
                  <a:lnTo>
                    <a:pt x="1979080" y="1205245"/>
                  </a:lnTo>
                  <a:lnTo>
                    <a:pt x="1963477" y="1154403"/>
                  </a:lnTo>
                  <a:lnTo>
                    <a:pt x="1960930" y="1131805"/>
                  </a:lnTo>
                  <a:lnTo>
                    <a:pt x="1911787" y="1144282"/>
                  </a:lnTo>
                  <a:cubicBezTo>
                    <a:pt x="1833501" y="1164157"/>
                    <a:pt x="1751315" y="1129832"/>
                    <a:pt x="1690536" y="1061320"/>
                  </a:cubicBezTo>
                  <a:lnTo>
                    <a:pt x="1662822" y="1024268"/>
                  </a:lnTo>
                  <a:lnTo>
                    <a:pt x="1640548" y="1025697"/>
                  </a:lnTo>
                  <a:cubicBezTo>
                    <a:pt x="1530414" y="1018387"/>
                    <a:pt x="1427819" y="912952"/>
                    <a:pt x="1399164" y="767944"/>
                  </a:cubicBezTo>
                  <a:lnTo>
                    <a:pt x="1397802" y="761049"/>
                  </a:lnTo>
                  <a:lnTo>
                    <a:pt x="1365611" y="796179"/>
                  </a:lnTo>
                  <a:cubicBezTo>
                    <a:pt x="1341461" y="822533"/>
                    <a:pt x="1429659" y="851350"/>
                    <a:pt x="1277700" y="804975"/>
                  </a:cubicBezTo>
                  <a:cubicBezTo>
                    <a:pt x="1268052" y="798434"/>
                    <a:pt x="1259057" y="789484"/>
                    <a:pt x="1251328" y="778220"/>
                  </a:cubicBezTo>
                  <a:cubicBezTo>
                    <a:pt x="1220839" y="481634"/>
                    <a:pt x="1162821" y="649238"/>
                    <a:pt x="1118569" y="584747"/>
                  </a:cubicBezTo>
                  <a:cubicBezTo>
                    <a:pt x="1025816" y="449576"/>
                    <a:pt x="1028933" y="254544"/>
                    <a:pt x="1125530" y="149128"/>
                  </a:cubicBezTo>
                  <a:lnTo>
                    <a:pt x="1242130" y="21882"/>
                  </a:lnTo>
                  <a:cubicBezTo>
                    <a:pt x="1274331" y="-13258"/>
                    <a:pt x="1325497" y="-5218"/>
                    <a:pt x="1356414" y="39841"/>
                  </a:cubicBezTo>
                  <a:lnTo>
                    <a:pt x="1489173" y="233314"/>
                  </a:lnTo>
                  <a:cubicBezTo>
                    <a:pt x="1523955" y="284003"/>
                    <a:pt x="1545256" y="343109"/>
                    <a:pt x="1553200" y="402752"/>
                  </a:cubicBezTo>
                  <a:lnTo>
                    <a:pt x="1554535" y="425455"/>
                  </a:lnTo>
                  <a:lnTo>
                    <a:pt x="1604275" y="415626"/>
                  </a:lnTo>
                  <a:cubicBezTo>
                    <a:pt x="1683513" y="399968"/>
                    <a:pt x="1763743" y="438641"/>
                    <a:pt x="1820769" y="510308"/>
                  </a:cubicBezTo>
                  <a:lnTo>
                    <a:pt x="1838920" y="537497"/>
                  </a:lnTo>
                  <a:lnTo>
                    <a:pt x="1842918" y="537025"/>
                  </a:lnTo>
                  <a:cubicBezTo>
                    <a:pt x="1953285" y="538431"/>
                    <a:pt x="2061375" y="638224"/>
                    <a:pt x="2097749" y="781492"/>
                  </a:cubicBezTo>
                  <a:lnTo>
                    <a:pt x="2099478" y="788304"/>
                  </a:lnTo>
                  <a:lnTo>
                    <a:pt x="2129742" y="751502"/>
                  </a:lnTo>
                  <a:cubicBezTo>
                    <a:pt x="2152448" y="723892"/>
                    <a:pt x="2062834" y="699837"/>
                    <a:pt x="2217058" y="738013"/>
                  </a:cubicBezTo>
                  <a:cubicBezTo>
                    <a:pt x="2227042" y="744028"/>
                    <a:pt x="2236503" y="752484"/>
                    <a:pt x="2244824" y="763319"/>
                  </a:cubicBezTo>
                  <a:cubicBezTo>
                    <a:pt x="2291142" y="1057848"/>
                    <a:pt x="2340106" y="887380"/>
                    <a:pt x="2387747" y="949410"/>
                  </a:cubicBezTo>
                  <a:cubicBezTo>
                    <a:pt x="2487600" y="1079423"/>
                    <a:pt x="2494924" y="1274342"/>
                    <a:pt x="2404107" y="1384777"/>
                  </a:cubicBezTo>
                  <a:lnTo>
                    <a:pt x="2400380" y="1389311"/>
                  </a:lnTo>
                  <a:lnTo>
                    <a:pt x="2424525" y="1418981"/>
                  </a:lnTo>
                  <a:cubicBezTo>
                    <a:pt x="2485044" y="1510107"/>
                    <a:pt x="2500689" y="1628690"/>
                    <a:pt x="2455925" y="1737464"/>
                  </a:cubicBezTo>
                  <a:cubicBezTo>
                    <a:pt x="2421754" y="1820499"/>
                    <a:pt x="2387581" y="1903535"/>
                    <a:pt x="2353409" y="1986571"/>
                  </a:cubicBezTo>
                  <a:cubicBezTo>
                    <a:pt x="2347440" y="2001074"/>
                    <a:pt x="2338815" y="2013681"/>
                    <a:pt x="2328328" y="2024061"/>
                  </a:cubicBezTo>
                  <a:close/>
                </a:path>
              </a:pathLst>
            </a:cu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03" name="Group 302">
              <a:extLst>
                <a:ext uri="{FF2B5EF4-FFF2-40B4-BE49-F238E27FC236}">
                  <a16:creationId xmlns:a16="http://schemas.microsoft.com/office/drawing/2014/main" id="{4FBFE6CA-8686-6C2C-6ABC-20C2530644CF}"/>
                </a:ext>
              </a:extLst>
            </p:cNvPr>
            <p:cNvGrpSpPr/>
            <p:nvPr/>
          </p:nvGrpSpPr>
          <p:grpSpPr>
            <a:xfrm>
              <a:off x="6934200" y="3048000"/>
              <a:ext cx="762000" cy="160754"/>
              <a:chOff x="6629400" y="5630092"/>
              <a:chExt cx="1518381" cy="320322"/>
            </a:xfrm>
          </p:grpSpPr>
          <p:sp>
            <p:nvSpPr>
              <p:cNvPr id="308" name="Rounded Rectangle 103">
                <a:extLst>
                  <a:ext uri="{FF2B5EF4-FFF2-40B4-BE49-F238E27FC236}">
                    <a16:creationId xmlns:a16="http://schemas.microsoft.com/office/drawing/2014/main" id="{463B4860-B780-0D81-3E17-1B29C99CBDBD}"/>
                  </a:ext>
                </a:extLst>
              </p:cNvPr>
              <p:cNvSpPr/>
              <p:nvPr/>
            </p:nvSpPr>
            <p:spPr>
              <a:xfrm>
                <a:off x="6629400" y="5638800"/>
                <a:ext cx="1518381" cy="311614"/>
              </a:xfrm>
              <a:prstGeom prst="round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9" name="Freeform 57">
                <a:extLst>
                  <a:ext uri="{FF2B5EF4-FFF2-40B4-BE49-F238E27FC236}">
                    <a16:creationId xmlns:a16="http://schemas.microsoft.com/office/drawing/2014/main" id="{47BD186F-E7DE-8DFB-A233-72D34BC6D734}"/>
                  </a:ext>
                </a:extLst>
              </p:cNvPr>
              <p:cNvSpPr/>
              <p:nvPr/>
            </p:nvSpPr>
            <p:spPr>
              <a:xfrm>
                <a:off x="6834051" y="5630092"/>
                <a:ext cx="1066800" cy="317914"/>
              </a:xfrm>
              <a:custGeom>
                <a:avLst/>
                <a:gdLst>
                  <a:gd name="connsiteX0" fmla="*/ 661850 w 2074817"/>
                  <a:gd name="connsiteY0" fmla="*/ 0 h 618310"/>
                  <a:gd name="connsiteX1" fmla="*/ 896984 w 2074817"/>
                  <a:gd name="connsiteY1" fmla="*/ 0 h 618310"/>
                  <a:gd name="connsiteX2" fmla="*/ 896984 w 2074817"/>
                  <a:gd name="connsiteY2" fmla="*/ 187233 h 618310"/>
                  <a:gd name="connsiteX3" fmla="*/ 1084217 w 2074817"/>
                  <a:gd name="connsiteY3" fmla="*/ 187233 h 618310"/>
                  <a:gd name="connsiteX4" fmla="*/ 1084217 w 2074817"/>
                  <a:gd name="connsiteY4" fmla="*/ 229287 h 618310"/>
                  <a:gd name="connsiteX5" fmla="*/ 1308462 w 2074817"/>
                  <a:gd name="connsiteY5" fmla="*/ 309155 h 618310"/>
                  <a:gd name="connsiteX6" fmla="*/ 1177833 w 2074817"/>
                  <a:gd name="connsiteY6" fmla="*/ 8710 h 618310"/>
                  <a:gd name="connsiteX7" fmla="*/ 1412967 w 2074817"/>
                  <a:gd name="connsiteY7" fmla="*/ 8710 h 618310"/>
                  <a:gd name="connsiteX8" fmla="*/ 1412967 w 2074817"/>
                  <a:gd name="connsiteY8" fmla="*/ 195943 h 618310"/>
                  <a:gd name="connsiteX9" fmla="*/ 1465217 w 2074817"/>
                  <a:gd name="connsiteY9" fmla="*/ 195943 h 618310"/>
                  <a:gd name="connsiteX10" fmla="*/ 1465217 w 2074817"/>
                  <a:gd name="connsiteY10" fmla="*/ 191588 h 618310"/>
                  <a:gd name="connsiteX11" fmla="*/ 1477445 w 2074817"/>
                  <a:gd name="connsiteY11" fmla="*/ 195943 h 618310"/>
                  <a:gd name="connsiteX12" fmla="*/ 1600200 w 2074817"/>
                  <a:gd name="connsiteY12" fmla="*/ 195943 h 618310"/>
                  <a:gd name="connsiteX13" fmla="*/ 1600200 w 2074817"/>
                  <a:gd name="connsiteY13" fmla="*/ 239665 h 618310"/>
                  <a:gd name="connsiteX14" fmla="*/ 1783079 w 2074817"/>
                  <a:gd name="connsiteY14" fmla="*/ 304800 h 618310"/>
                  <a:gd name="connsiteX15" fmla="*/ 1652450 w 2074817"/>
                  <a:gd name="connsiteY15" fmla="*/ 4355 h 618310"/>
                  <a:gd name="connsiteX16" fmla="*/ 1887584 w 2074817"/>
                  <a:gd name="connsiteY16" fmla="*/ 4355 h 618310"/>
                  <a:gd name="connsiteX17" fmla="*/ 1887584 w 2074817"/>
                  <a:gd name="connsiteY17" fmla="*/ 191588 h 618310"/>
                  <a:gd name="connsiteX18" fmla="*/ 2074817 w 2074817"/>
                  <a:gd name="connsiteY18" fmla="*/ 191588 h 618310"/>
                  <a:gd name="connsiteX19" fmla="*/ 2074817 w 2074817"/>
                  <a:gd name="connsiteY19" fmla="*/ 426722 h 618310"/>
                  <a:gd name="connsiteX20" fmla="*/ 1722121 w 2074817"/>
                  <a:gd name="connsiteY20" fmla="*/ 296094 h 618310"/>
                  <a:gd name="connsiteX21" fmla="*/ 1887584 w 2074817"/>
                  <a:gd name="connsiteY21" fmla="*/ 613955 h 618310"/>
                  <a:gd name="connsiteX22" fmla="*/ 1652450 w 2074817"/>
                  <a:gd name="connsiteY22" fmla="*/ 613955 h 618310"/>
                  <a:gd name="connsiteX23" fmla="*/ 1652450 w 2074817"/>
                  <a:gd name="connsiteY23" fmla="*/ 426722 h 618310"/>
                  <a:gd name="connsiteX24" fmla="*/ 1600200 w 2074817"/>
                  <a:gd name="connsiteY24" fmla="*/ 426722 h 618310"/>
                  <a:gd name="connsiteX25" fmla="*/ 1600200 w 2074817"/>
                  <a:gd name="connsiteY25" fmla="*/ 431077 h 618310"/>
                  <a:gd name="connsiteX26" fmla="*/ 1588442 w 2074817"/>
                  <a:gd name="connsiteY26" fmla="*/ 426722 h 618310"/>
                  <a:gd name="connsiteX27" fmla="*/ 1465217 w 2074817"/>
                  <a:gd name="connsiteY27" fmla="*/ 426722 h 618310"/>
                  <a:gd name="connsiteX28" fmla="*/ 1465217 w 2074817"/>
                  <a:gd name="connsiteY28" fmla="*/ 381084 h 618310"/>
                  <a:gd name="connsiteX29" fmla="*/ 1247504 w 2074817"/>
                  <a:gd name="connsiteY29" fmla="*/ 300449 h 618310"/>
                  <a:gd name="connsiteX30" fmla="*/ 1412967 w 2074817"/>
                  <a:gd name="connsiteY30" fmla="*/ 618310 h 618310"/>
                  <a:gd name="connsiteX31" fmla="*/ 1177833 w 2074817"/>
                  <a:gd name="connsiteY31" fmla="*/ 618310 h 618310"/>
                  <a:gd name="connsiteX32" fmla="*/ 1177833 w 2074817"/>
                  <a:gd name="connsiteY32" fmla="*/ 431077 h 618310"/>
                  <a:gd name="connsiteX33" fmla="*/ 990600 w 2074817"/>
                  <a:gd name="connsiteY33" fmla="*/ 431077 h 618310"/>
                  <a:gd name="connsiteX34" fmla="*/ 990600 w 2074817"/>
                  <a:gd name="connsiteY34" fmla="*/ 387694 h 618310"/>
                  <a:gd name="connsiteX35" fmla="*/ 731521 w 2074817"/>
                  <a:gd name="connsiteY35" fmla="*/ 291739 h 618310"/>
                  <a:gd name="connsiteX36" fmla="*/ 896984 w 2074817"/>
                  <a:gd name="connsiteY36" fmla="*/ 609600 h 618310"/>
                  <a:gd name="connsiteX37" fmla="*/ 661850 w 2074817"/>
                  <a:gd name="connsiteY37" fmla="*/ 609600 h 618310"/>
                  <a:gd name="connsiteX38" fmla="*/ 661850 w 2074817"/>
                  <a:gd name="connsiteY38" fmla="*/ 422367 h 618310"/>
                  <a:gd name="connsiteX39" fmla="*/ 609600 w 2074817"/>
                  <a:gd name="connsiteY39" fmla="*/ 422367 h 618310"/>
                  <a:gd name="connsiteX40" fmla="*/ 609600 w 2074817"/>
                  <a:gd name="connsiteY40" fmla="*/ 426722 h 618310"/>
                  <a:gd name="connsiteX41" fmla="*/ 597842 w 2074817"/>
                  <a:gd name="connsiteY41" fmla="*/ 422367 h 618310"/>
                  <a:gd name="connsiteX42" fmla="*/ 474617 w 2074817"/>
                  <a:gd name="connsiteY42" fmla="*/ 422367 h 618310"/>
                  <a:gd name="connsiteX43" fmla="*/ 474617 w 2074817"/>
                  <a:gd name="connsiteY43" fmla="*/ 376729 h 618310"/>
                  <a:gd name="connsiteX44" fmla="*/ 256904 w 2074817"/>
                  <a:gd name="connsiteY44" fmla="*/ 296094 h 618310"/>
                  <a:gd name="connsiteX45" fmla="*/ 422367 w 2074817"/>
                  <a:gd name="connsiteY45" fmla="*/ 613955 h 618310"/>
                  <a:gd name="connsiteX46" fmla="*/ 187233 w 2074817"/>
                  <a:gd name="connsiteY46" fmla="*/ 613955 h 618310"/>
                  <a:gd name="connsiteX47" fmla="*/ 187233 w 2074817"/>
                  <a:gd name="connsiteY47" fmla="*/ 426722 h 618310"/>
                  <a:gd name="connsiteX48" fmla="*/ 0 w 2074817"/>
                  <a:gd name="connsiteY48" fmla="*/ 426722 h 618310"/>
                  <a:gd name="connsiteX49" fmla="*/ 0 w 2074817"/>
                  <a:gd name="connsiteY49" fmla="*/ 191588 h 618310"/>
                  <a:gd name="connsiteX50" fmla="*/ 317862 w 2074817"/>
                  <a:gd name="connsiteY50" fmla="*/ 304800 h 618310"/>
                  <a:gd name="connsiteX51" fmla="*/ 187233 w 2074817"/>
                  <a:gd name="connsiteY51" fmla="*/ 4355 h 618310"/>
                  <a:gd name="connsiteX52" fmla="*/ 422367 w 2074817"/>
                  <a:gd name="connsiteY52" fmla="*/ 4355 h 618310"/>
                  <a:gd name="connsiteX53" fmla="*/ 422367 w 2074817"/>
                  <a:gd name="connsiteY53" fmla="*/ 191588 h 618310"/>
                  <a:gd name="connsiteX54" fmla="*/ 474617 w 2074817"/>
                  <a:gd name="connsiteY54" fmla="*/ 191588 h 618310"/>
                  <a:gd name="connsiteX55" fmla="*/ 474617 w 2074817"/>
                  <a:gd name="connsiteY55" fmla="*/ 187233 h 618310"/>
                  <a:gd name="connsiteX56" fmla="*/ 486845 w 2074817"/>
                  <a:gd name="connsiteY56" fmla="*/ 191588 h 618310"/>
                  <a:gd name="connsiteX57" fmla="*/ 609600 w 2074817"/>
                  <a:gd name="connsiteY57" fmla="*/ 191588 h 618310"/>
                  <a:gd name="connsiteX58" fmla="*/ 609600 w 2074817"/>
                  <a:gd name="connsiteY58" fmla="*/ 235310 h 618310"/>
                  <a:gd name="connsiteX59" fmla="*/ 792479 w 2074817"/>
                  <a:gd name="connsiteY59" fmla="*/ 300445 h 61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74817" h="618310">
                    <a:moveTo>
                      <a:pt x="661850" y="0"/>
                    </a:moveTo>
                    <a:lnTo>
                      <a:pt x="896984" y="0"/>
                    </a:lnTo>
                    <a:lnTo>
                      <a:pt x="896984" y="187233"/>
                    </a:lnTo>
                    <a:lnTo>
                      <a:pt x="1084217" y="187233"/>
                    </a:lnTo>
                    <a:lnTo>
                      <a:pt x="1084217" y="229287"/>
                    </a:lnTo>
                    <a:lnTo>
                      <a:pt x="1308462" y="309155"/>
                    </a:lnTo>
                    <a:lnTo>
                      <a:pt x="1177833" y="8710"/>
                    </a:lnTo>
                    <a:lnTo>
                      <a:pt x="1412967" y="8710"/>
                    </a:lnTo>
                    <a:lnTo>
                      <a:pt x="1412967" y="195943"/>
                    </a:lnTo>
                    <a:lnTo>
                      <a:pt x="1465217" y="195943"/>
                    </a:lnTo>
                    <a:lnTo>
                      <a:pt x="1465217" y="191588"/>
                    </a:lnTo>
                    <a:lnTo>
                      <a:pt x="1477445" y="195943"/>
                    </a:lnTo>
                    <a:lnTo>
                      <a:pt x="1600200" y="195943"/>
                    </a:lnTo>
                    <a:lnTo>
                      <a:pt x="1600200" y="239665"/>
                    </a:lnTo>
                    <a:lnTo>
                      <a:pt x="1783079" y="304800"/>
                    </a:lnTo>
                    <a:lnTo>
                      <a:pt x="1652450" y="4355"/>
                    </a:lnTo>
                    <a:lnTo>
                      <a:pt x="1887584" y="4355"/>
                    </a:lnTo>
                    <a:lnTo>
                      <a:pt x="1887584" y="191588"/>
                    </a:lnTo>
                    <a:lnTo>
                      <a:pt x="2074817" y="191588"/>
                    </a:lnTo>
                    <a:lnTo>
                      <a:pt x="2074817" y="426722"/>
                    </a:lnTo>
                    <a:lnTo>
                      <a:pt x="1722121" y="296094"/>
                    </a:lnTo>
                    <a:lnTo>
                      <a:pt x="1887584" y="613955"/>
                    </a:lnTo>
                    <a:lnTo>
                      <a:pt x="1652450" y="613955"/>
                    </a:lnTo>
                    <a:lnTo>
                      <a:pt x="1652450" y="426722"/>
                    </a:lnTo>
                    <a:lnTo>
                      <a:pt x="1600200" y="426722"/>
                    </a:lnTo>
                    <a:lnTo>
                      <a:pt x="1600200" y="431077"/>
                    </a:lnTo>
                    <a:lnTo>
                      <a:pt x="1588442" y="426722"/>
                    </a:lnTo>
                    <a:lnTo>
                      <a:pt x="1465217" y="426722"/>
                    </a:lnTo>
                    <a:lnTo>
                      <a:pt x="1465217" y="381084"/>
                    </a:lnTo>
                    <a:lnTo>
                      <a:pt x="1247504" y="300449"/>
                    </a:lnTo>
                    <a:lnTo>
                      <a:pt x="1412967" y="618310"/>
                    </a:lnTo>
                    <a:lnTo>
                      <a:pt x="1177833" y="618310"/>
                    </a:lnTo>
                    <a:lnTo>
                      <a:pt x="1177833" y="431077"/>
                    </a:lnTo>
                    <a:lnTo>
                      <a:pt x="990600" y="431077"/>
                    </a:lnTo>
                    <a:lnTo>
                      <a:pt x="990600" y="387694"/>
                    </a:lnTo>
                    <a:lnTo>
                      <a:pt x="731521" y="291739"/>
                    </a:lnTo>
                    <a:lnTo>
                      <a:pt x="896984" y="609600"/>
                    </a:lnTo>
                    <a:lnTo>
                      <a:pt x="661850" y="609600"/>
                    </a:lnTo>
                    <a:lnTo>
                      <a:pt x="661850" y="422367"/>
                    </a:lnTo>
                    <a:lnTo>
                      <a:pt x="609600" y="422367"/>
                    </a:lnTo>
                    <a:lnTo>
                      <a:pt x="609600" y="426722"/>
                    </a:lnTo>
                    <a:lnTo>
                      <a:pt x="597842" y="422367"/>
                    </a:lnTo>
                    <a:lnTo>
                      <a:pt x="474617" y="422367"/>
                    </a:lnTo>
                    <a:lnTo>
                      <a:pt x="474617" y="376729"/>
                    </a:lnTo>
                    <a:lnTo>
                      <a:pt x="256904" y="296094"/>
                    </a:lnTo>
                    <a:lnTo>
                      <a:pt x="422367" y="613955"/>
                    </a:lnTo>
                    <a:lnTo>
                      <a:pt x="187233" y="613955"/>
                    </a:lnTo>
                    <a:lnTo>
                      <a:pt x="187233" y="426722"/>
                    </a:lnTo>
                    <a:lnTo>
                      <a:pt x="0" y="426722"/>
                    </a:lnTo>
                    <a:lnTo>
                      <a:pt x="0" y="191588"/>
                    </a:lnTo>
                    <a:lnTo>
                      <a:pt x="317862" y="304800"/>
                    </a:lnTo>
                    <a:lnTo>
                      <a:pt x="187233" y="4355"/>
                    </a:lnTo>
                    <a:lnTo>
                      <a:pt x="422367" y="4355"/>
                    </a:lnTo>
                    <a:lnTo>
                      <a:pt x="422367" y="191588"/>
                    </a:lnTo>
                    <a:lnTo>
                      <a:pt x="474617" y="191588"/>
                    </a:lnTo>
                    <a:lnTo>
                      <a:pt x="474617" y="187233"/>
                    </a:lnTo>
                    <a:lnTo>
                      <a:pt x="486845" y="191588"/>
                    </a:lnTo>
                    <a:lnTo>
                      <a:pt x="609600" y="191588"/>
                    </a:lnTo>
                    <a:lnTo>
                      <a:pt x="609600" y="235310"/>
                    </a:lnTo>
                    <a:lnTo>
                      <a:pt x="792479" y="300445"/>
                    </a:lnTo>
                    <a:close/>
                  </a:path>
                </a:pathLst>
              </a:cu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4" name="Freeform 52">
              <a:extLst>
                <a:ext uri="{FF2B5EF4-FFF2-40B4-BE49-F238E27FC236}">
                  <a16:creationId xmlns:a16="http://schemas.microsoft.com/office/drawing/2014/main" id="{056EE838-2AEC-B300-1A87-E5C867547BC4}"/>
                </a:ext>
              </a:extLst>
            </p:cNvPr>
            <p:cNvSpPr/>
            <p:nvPr/>
          </p:nvSpPr>
          <p:spPr>
            <a:xfrm rot="366654" flipH="1">
              <a:off x="6179949" y="623826"/>
              <a:ext cx="2248316" cy="2963989"/>
            </a:xfrm>
            <a:custGeom>
              <a:avLst/>
              <a:gdLst>
                <a:gd name="connsiteX0" fmla="*/ 1386055 w 2248316"/>
                <a:gd name="connsiteY0" fmla="*/ 5262 h 2963989"/>
                <a:gd name="connsiteX1" fmla="*/ 762921 w 2248316"/>
                <a:gd name="connsiteY1" fmla="*/ 219381 h 2963989"/>
                <a:gd name="connsiteX2" fmla="*/ 732132 w 2248316"/>
                <a:gd name="connsiteY2" fmla="*/ 273036 h 2963989"/>
                <a:gd name="connsiteX3" fmla="*/ 691846 w 2248316"/>
                <a:gd name="connsiteY3" fmla="*/ 264310 h 2963989"/>
                <a:gd name="connsiteX4" fmla="*/ 1727 w 2248316"/>
                <a:gd name="connsiteY4" fmla="*/ 2663077 h 2963989"/>
                <a:gd name="connsiteX5" fmla="*/ 478944 w 2248316"/>
                <a:gd name="connsiteY5" fmla="*/ 2766445 h 2963989"/>
                <a:gd name="connsiteX6" fmla="*/ 792321 w 2248316"/>
                <a:gd name="connsiteY6" fmla="*/ 604015 h 2963989"/>
                <a:gd name="connsiteX7" fmla="*/ 828712 w 2248316"/>
                <a:gd name="connsiteY7" fmla="*/ 384872 h 2963989"/>
                <a:gd name="connsiteX8" fmla="*/ 1018126 w 2248316"/>
                <a:gd name="connsiteY8" fmla="*/ 376417 h 2963989"/>
                <a:gd name="connsiteX9" fmla="*/ 1746637 w 2248316"/>
                <a:gd name="connsiteY9" fmla="*/ 463650 h 2963989"/>
                <a:gd name="connsiteX10" fmla="*/ 1841962 w 2248316"/>
                <a:gd name="connsiteY10" fmla="*/ 490109 h 2963989"/>
                <a:gd name="connsiteX11" fmla="*/ 1827611 w 2248316"/>
                <a:gd name="connsiteY11" fmla="*/ 784229 h 2963989"/>
                <a:gd name="connsiteX12" fmla="*/ 1676107 w 2248316"/>
                <a:gd name="connsiteY12" fmla="*/ 2963989 h 2963989"/>
                <a:gd name="connsiteX13" fmla="*/ 2164390 w 2248316"/>
                <a:gd name="connsiteY13" fmla="*/ 2963989 h 2963989"/>
                <a:gd name="connsiteX14" fmla="*/ 1997724 w 2248316"/>
                <a:gd name="connsiteY14" fmla="*/ 473493 h 2963989"/>
                <a:gd name="connsiteX15" fmla="*/ 1979457 w 2248316"/>
                <a:gd name="connsiteY15" fmla="*/ 473493 h 2963989"/>
                <a:gd name="connsiteX16" fmla="*/ 1978129 w 2248316"/>
                <a:gd name="connsiteY16" fmla="*/ 435795 h 2963989"/>
                <a:gd name="connsiteX17" fmla="*/ 1386055 w 2248316"/>
                <a:gd name="connsiteY17" fmla="*/ 5262 h 296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8316" h="2963989">
                  <a:moveTo>
                    <a:pt x="1386055" y="5262"/>
                  </a:moveTo>
                  <a:cubicBezTo>
                    <a:pt x="1119293" y="-23298"/>
                    <a:pt x="878156" y="66685"/>
                    <a:pt x="762921" y="219381"/>
                  </a:cubicBezTo>
                  <a:lnTo>
                    <a:pt x="732132" y="273036"/>
                  </a:lnTo>
                  <a:lnTo>
                    <a:pt x="691846" y="264310"/>
                  </a:lnTo>
                  <a:cubicBezTo>
                    <a:pt x="509699" y="534771"/>
                    <a:pt x="-34524" y="1796211"/>
                    <a:pt x="1727" y="2663077"/>
                  </a:cubicBezTo>
                  <a:lnTo>
                    <a:pt x="478944" y="2766445"/>
                  </a:lnTo>
                  <a:cubicBezTo>
                    <a:pt x="469558" y="2008596"/>
                    <a:pt x="662563" y="1316594"/>
                    <a:pt x="792321" y="604015"/>
                  </a:cubicBezTo>
                  <a:lnTo>
                    <a:pt x="828712" y="384872"/>
                  </a:lnTo>
                  <a:lnTo>
                    <a:pt x="1018126" y="376417"/>
                  </a:lnTo>
                  <a:cubicBezTo>
                    <a:pt x="1262857" y="377985"/>
                    <a:pt x="1508813" y="407397"/>
                    <a:pt x="1746637" y="463650"/>
                  </a:cubicBezTo>
                  <a:lnTo>
                    <a:pt x="1841962" y="490109"/>
                  </a:lnTo>
                  <a:lnTo>
                    <a:pt x="1827611" y="784229"/>
                  </a:lnTo>
                  <a:cubicBezTo>
                    <a:pt x="1803578" y="1508127"/>
                    <a:pt x="1845714" y="2225303"/>
                    <a:pt x="1676107" y="2963989"/>
                  </a:cubicBezTo>
                  <a:lnTo>
                    <a:pt x="2164390" y="2963989"/>
                  </a:lnTo>
                  <a:cubicBezTo>
                    <a:pt x="2383333" y="2124444"/>
                    <a:pt x="2118487" y="776384"/>
                    <a:pt x="1997724" y="473493"/>
                  </a:cubicBezTo>
                  <a:lnTo>
                    <a:pt x="1979457" y="473493"/>
                  </a:lnTo>
                  <a:lnTo>
                    <a:pt x="1978129" y="435795"/>
                  </a:lnTo>
                  <a:cubicBezTo>
                    <a:pt x="1940255" y="222211"/>
                    <a:pt x="1697278" y="38582"/>
                    <a:pt x="1386055" y="5262"/>
                  </a:cubicBezTo>
                  <a:close/>
                </a:path>
              </a:pathLst>
            </a:cu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05" name="Group 304">
              <a:extLst>
                <a:ext uri="{FF2B5EF4-FFF2-40B4-BE49-F238E27FC236}">
                  <a16:creationId xmlns:a16="http://schemas.microsoft.com/office/drawing/2014/main" id="{A6AA439A-A04A-3C84-A23B-BD1CFE726D29}"/>
                </a:ext>
              </a:extLst>
            </p:cNvPr>
            <p:cNvGrpSpPr/>
            <p:nvPr/>
          </p:nvGrpSpPr>
          <p:grpSpPr>
            <a:xfrm>
              <a:off x="6511834" y="903514"/>
              <a:ext cx="1371600" cy="167640"/>
              <a:chOff x="6629400" y="5630092"/>
              <a:chExt cx="1518381" cy="320322"/>
            </a:xfrm>
          </p:grpSpPr>
          <p:sp>
            <p:nvSpPr>
              <p:cNvPr id="306" name="Rounded Rectangle 103">
                <a:extLst>
                  <a:ext uri="{FF2B5EF4-FFF2-40B4-BE49-F238E27FC236}">
                    <a16:creationId xmlns:a16="http://schemas.microsoft.com/office/drawing/2014/main" id="{B2C3350D-94D6-4A96-3DB8-DC1F54755172}"/>
                  </a:ext>
                </a:extLst>
              </p:cNvPr>
              <p:cNvSpPr/>
              <p:nvPr/>
            </p:nvSpPr>
            <p:spPr>
              <a:xfrm>
                <a:off x="6629400" y="5638800"/>
                <a:ext cx="1518381" cy="311614"/>
              </a:xfrm>
              <a:prstGeom prst="round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07" name="Freeform 55">
                <a:extLst>
                  <a:ext uri="{FF2B5EF4-FFF2-40B4-BE49-F238E27FC236}">
                    <a16:creationId xmlns:a16="http://schemas.microsoft.com/office/drawing/2014/main" id="{618AF6D8-3FB4-54E7-BB34-6CC9AB0F3D04}"/>
                  </a:ext>
                </a:extLst>
              </p:cNvPr>
              <p:cNvSpPr/>
              <p:nvPr/>
            </p:nvSpPr>
            <p:spPr>
              <a:xfrm>
                <a:off x="6834051" y="5630092"/>
                <a:ext cx="1066800" cy="317914"/>
              </a:xfrm>
              <a:custGeom>
                <a:avLst/>
                <a:gdLst>
                  <a:gd name="connsiteX0" fmla="*/ 661850 w 2074817"/>
                  <a:gd name="connsiteY0" fmla="*/ 0 h 618310"/>
                  <a:gd name="connsiteX1" fmla="*/ 896984 w 2074817"/>
                  <a:gd name="connsiteY1" fmla="*/ 0 h 618310"/>
                  <a:gd name="connsiteX2" fmla="*/ 896984 w 2074817"/>
                  <a:gd name="connsiteY2" fmla="*/ 187233 h 618310"/>
                  <a:gd name="connsiteX3" fmla="*/ 1084217 w 2074817"/>
                  <a:gd name="connsiteY3" fmla="*/ 187233 h 618310"/>
                  <a:gd name="connsiteX4" fmla="*/ 1084217 w 2074817"/>
                  <a:gd name="connsiteY4" fmla="*/ 229287 h 618310"/>
                  <a:gd name="connsiteX5" fmla="*/ 1308462 w 2074817"/>
                  <a:gd name="connsiteY5" fmla="*/ 309155 h 618310"/>
                  <a:gd name="connsiteX6" fmla="*/ 1177833 w 2074817"/>
                  <a:gd name="connsiteY6" fmla="*/ 8710 h 618310"/>
                  <a:gd name="connsiteX7" fmla="*/ 1412967 w 2074817"/>
                  <a:gd name="connsiteY7" fmla="*/ 8710 h 618310"/>
                  <a:gd name="connsiteX8" fmla="*/ 1412967 w 2074817"/>
                  <a:gd name="connsiteY8" fmla="*/ 195943 h 618310"/>
                  <a:gd name="connsiteX9" fmla="*/ 1465217 w 2074817"/>
                  <a:gd name="connsiteY9" fmla="*/ 195943 h 618310"/>
                  <a:gd name="connsiteX10" fmla="*/ 1465217 w 2074817"/>
                  <a:gd name="connsiteY10" fmla="*/ 191588 h 618310"/>
                  <a:gd name="connsiteX11" fmla="*/ 1477445 w 2074817"/>
                  <a:gd name="connsiteY11" fmla="*/ 195943 h 618310"/>
                  <a:gd name="connsiteX12" fmla="*/ 1600200 w 2074817"/>
                  <a:gd name="connsiteY12" fmla="*/ 195943 h 618310"/>
                  <a:gd name="connsiteX13" fmla="*/ 1600200 w 2074817"/>
                  <a:gd name="connsiteY13" fmla="*/ 239665 h 618310"/>
                  <a:gd name="connsiteX14" fmla="*/ 1783079 w 2074817"/>
                  <a:gd name="connsiteY14" fmla="*/ 304800 h 618310"/>
                  <a:gd name="connsiteX15" fmla="*/ 1652450 w 2074817"/>
                  <a:gd name="connsiteY15" fmla="*/ 4355 h 618310"/>
                  <a:gd name="connsiteX16" fmla="*/ 1887584 w 2074817"/>
                  <a:gd name="connsiteY16" fmla="*/ 4355 h 618310"/>
                  <a:gd name="connsiteX17" fmla="*/ 1887584 w 2074817"/>
                  <a:gd name="connsiteY17" fmla="*/ 191588 h 618310"/>
                  <a:gd name="connsiteX18" fmla="*/ 2074817 w 2074817"/>
                  <a:gd name="connsiteY18" fmla="*/ 191588 h 618310"/>
                  <a:gd name="connsiteX19" fmla="*/ 2074817 w 2074817"/>
                  <a:gd name="connsiteY19" fmla="*/ 426722 h 618310"/>
                  <a:gd name="connsiteX20" fmla="*/ 1722121 w 2074817"/>
                  <a:gd name="connsiteY20" fmla="*/ 296094 h 618310"/>
                  <a:gd name="connsiteX21" fmla="*/ 1887584 w 2074817"/>
                  <a:gd name="connsiteY21" fmla="*/ 613955 h 618310"/>
                  <a:gd name="connsiteX22" fmla="*/ 1652450 w 2074817"/>
                  <a:gd name="connsiteY22" fmla="*/ 613955 h 618310"/>
                  <a:gd name="connsiteX23" fmla="*/ 1652450 w 2074817"/>
                  <a:gd name="connsiteY23" fmla="*/ 426722 h 618310"/>
                  <a:gd name="connsiteX24" fmla="*/ 1600200 w 2074817"/>
                  <a:gd name="connsiteY24" fmla="*/ 426722 h 618310"/>
                  <a:gd name="connsiteX25" fmla="*/ 1600200 w 2074817"/>
                  <a:gd name="connsiteY25" fmla="*/ 431077 h 618310"/>
                  <a:gd name="connsiteX26" fmla="*/ 1588442 w 2074817"/>
                  <a:gd name="connsiteY26" fmla="*/ 426722 h 618310"/>
                  <a:gd name="connsiteX27" fmla="*/ 1465217 w 2074817"/>
                  <a:gd name="connsiteY27" fmla="*/ 426722 h 618310"/>
                  <a:gd name="connsiteX28" fmla="*/ 1465217 w 2074817"/>
                  <a:gd name="connsiteY28" fmla="*/ 381084 h 618310"/>
                  <a:gd name="connsiteX29" fmla="*/ 1247504 w 2074817"/>
                  <a:gd name="connsiteY29" fmla="*/ 300449 h 618310"/>
                  <a:gd name="connsiteX30" fmla="*/ 1412967 w 2074817"/>
                  <a:gd name="connsiteY30" fmla="*/ 618310 h 618310"/>
                  <a:gd name="connsiteX31" fmla="*/ 1177833 w 2074817"/>
                  <a:gd name="connsiteY31" fmla="*/ 618310 h 618310"/>
                  <a:gd name="connsiteX32" fmla="*/ 1177833 w 2074817"/>
                  <a:gd name="connsiteY32" fmla="*/ 431077 h 618310"/>
                  <a:gd name="connsiteX33" fmla="*/ 990600 w 2074817"/>
                  <a:gd name="connsiteY33" fmla="*/ 431077 h 618310"/>
                  <a:gd name="connsiteX34" fmla="*/ 990600 w 2074817"/>
                  <a:gd name="connsiteY34" fmla="*/ 387694 h 618310"/>
                  <a:gd name="connsiteX35" fmla="*/ 731521 w 2074817"/>
                  <a:gd name="connsiteY35" fmla="*/ 291739 h 618310"/>
                  <a:gd name="connsiteX36" fmla="*/ 896984 w 2074817"/>
                  <a:gd name="connsiteY36" fmla="*/ 609600 h 618310"/>
                  <a:gd name="connsiteX37" fmla="*/ 661850 w 2074817"/>
                  <a:gd name="connsiteY37" fmla="*/ 609600 h 618310"/>
                  <a:gd name="connsiteX38" fmla="*/ 661850 w 2074817"/>
                  <a:gd name="connsiteY38" fmla="*/ 422367 h 618310"/>
                  <a:gd name="connsiteX39" fmla="*/ 609600 w 2074817"/>
                  <a:gd name="connsiteY39" fmla="*/ 422367 h 618310"/>
                  <a:gd name="connsiteX40" fmla="*/ 609600 w 2074817"/>
                  <a:gd name="connsiteY40" fmla="*/ 426722 h 618310"/>
                  <a:gd name="connsiteX41" fmla="*/ 597842 w 2074817"/>
                  <a:gd name="connsiteY41" fmla="*/ 422367 h 618310"/>
                  <a:gd name="connsiteX42" fmla="*/ 474617 w 2074817"/>
                  <a:gd name="connsiteY42" fmla="*/ 422367 h 618310"/>
                  <a:gd name="connsiteX43" fmla="*/ 474617 w 2074817"/>
                  <a:gd name="connsiteY43" fmla="*/ 376729 h 618310"/>
                  <a:gd name="connsiteX44" fmla="*/ 256904 w 2074817"/>
                  <a:gd name="connsiteY44" fmla="*/ 296094 h 618310"/>
                  <a:gd name="connsiteX45" fmla="*/ 422367 w 2074817"/>
                  <a:gd name="connsiteY45" fmla="*/ 613955 h 618310"/>
                  <a:gd name="connsiteX46" fmla="*/ 187233 w 2074817"/>
                  <a:gd name="connsiteY46" fmla="*/ 613955 h 618310"/>
                  <a:gd name="connsiteX47" fmla="*/ 187233 w 2074817"/>
                  <a:gd name="connsiteY47" fmla="*/ 426722 h 618310"/>
                  <a:gd name="connsiteX48" fmla="*/ 0 w 2074817"/>
                  <a:gd name="connsiteY48" fmla="*/ 426722 h 618310"/>
                  <a:gd name="connsiteX49" fmla="*/ 0 w 2074817"/>
                  <a:gd name="connsiteY49" fmla="*/ 191588 h 618310"/>
                  <a:gd name="connsiteX50" fmla="*/ 317862 w 2074817"/>
                  <a:gd name="connsiteY50" fmla="*/ 304800 h 618310"/>
                  <a:gd name="connsiteX51" fmla="*/ 187233 w 2074817"/>
                  <a:gd name="connsiteY51" fmla="*/ 4355 h 618310"/>
                  <a:gd name="connsiteX52" fmla="*/ 422367 w 2074817"/>
                  <a:gd name="connsiteY52" fmla="*/ 4355 h 618310"/>
                  <a:gd name="connsiteX53" fmla="*/ 422367 w 2074817"/>
                  <a:gd name="connsiteY53" fmla="*/ 191588 h 618310"/>
                  <a:gd name="connsiteX54" fmla="*/ 474617 w 2074817"/>
                  <a:gd name="connsiteY54" fmla="*/ 191588 h 618310"/>
                  <a:gd name="connsiteX55" fmla="*/ 474617 w 2074817"/>
                  <a:gd name="connsiteY55" fmla="*/ 187233 h 618310"/>
                  <a:gd name="connsiteX56" fmla="*/ 486845 w 2074817"/>
                  <a:gd name="connsiteY56" fmla="*/ 191588 h 618310"/>
                  <a:gd name="connsiteX57" fmla="*/ 609600 w 2074817"/>
                  <a:gd name="connsiteY57" fmla="*/ 191588 h 618310"/>
                  <a:gd name="connsiteX58" fmla="*/ 609600 w 2074817"/>
                  <a:gd name="connsiteY58" fmla="*/ 235310 h 618310"/>
                  <a:gd name="connsiteX59" fmla="*/ 792479 w 2074817"/>
                  <a:gd name="connsiteY59" fmla="*/ 300445 h 61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74817" h="618310">
                    <a:moveTo>
                      <a:pt x="661850" y="0"/>
                    </a:moveTo>
                    <a:lnTo>
                      <a:pt x="896984" y="0"/>
                    </a:lnTo>
                    <a:lnTo>
                      <a:pt x="896984" y="187233"/>
                    </a:lnTo>
                    <a:lnTo>
                      <a:pt x="1084217" y="187233"/>
                    </a:lnTo>
                    <a:lnTo>
                      <a:pt x="1084217" y="229287"/>
                    </a:lnTo>
                    <a:lnTo>
                      <a:pt x="1308462" y="309155"/>
                    </a:lnTo>
                    <a:lnTo>
                      <a:pt x="1177833" y="8710"/>
                    </a:lnTo>
                    <a:lnTo>
                      <a:pt x="1412967" y="8710"/>
                    </a:lnTo>
                    <a:lnTo>
                      <a:pt x="1412967" y="195943"/>
                    </a:lnTo>
                    <a:lnTo>
                      <a:pt x="1465217" y="195943"/>
                    </a:lnTo>
                    <a:lnTo>
                      <a:pt x="1465217" y="191588"/>
                    </a:lnTo>
                    <a:lnTo>
                      <a:pt x="1477445" y="195943"/>
                    </a:lnTo>
                    <a:lnTo>
                      <a:pt x="1600200" y="195943"/>
                    </a:lnTo>
                    <a:lnTo>
                      <a:pt x="1600200" y="239665"/>
                    </a:lnTo>
                    <a:lnTo>
                      <a:pt x="1783079" y="304800"/>
                    </a:lnTo>
                    <a:lnTo>
                      <a:pt x="1652450" y="4355"/>
                    </a:lnTo>
                    <a:lnTo>
                      <a:pt x="1887584" y="4355"/>
                    </a:lnTo>
                    <a:lnTo>
                      <a:pt x="1887584" y="191588"/>
                    </a:lnTo>
                    <a:lnTo>
                      <a:pt x="2074817" y="191588"/>
                    </a:lnTo>
                    <a:lnTo>
                      <a:pt x="2074817" y="426722"/>
                    </a:lnTo>
                    <a:lnTo>
                      <a:pt x="1722121" y="296094"/>
                    </a:lnTo>
                    <a:lnTo>
                      <a:pt x="1887584" y="613955"/>
                    </a:lnTo>
                    <a:lnTo>
                      <a:pt x="1652450" y="613955"/>
                    </a:lnTo>
                    <a:lnTo>
                      <a:pt x="1652450" y="426722"/>
                    </a:lnTo>
                    <a:lnTo>
                      <a:pt x="1600200" y="426722"/>
                    </a:lnTo>
                    <a:lnTo>
                      <a:pt x="1600200" y="431077"/>
                    </a:lnTo>
                    <a:lnTo>
                      <a:pt x="1588442" y="426722"/>
                    </a:lnTo>
                    <a:lnTo>
                      <a:pt x="1465217" y="426722"/>
                    </a:lnTo>
                    <a:lnTo>
                      <a:pt x="1465217" y="381084"/>
                    </a:lnTo>
                    <a:lnTo>
                      <a:pt x="1247504" y="300449"/>
                    </a:lnTo>
                    <a:lnTo>
                      <a:pt x="1412967" y="618310"/>
                    </a:lnTo>
                    <a:lnTo>
                      <a:pt x="1177833" y="618310"/>
                    </a:lnTo>
                    <a:lnTo>
                      <a:pt x="1177833" y="431077"/>
                    </a:lnTo>
                    <a:lnTo>
                      <a:pt x="990600" y="431077"/>
                    </a:lnTo>
                    <a:lnTo>
                      <a:pt x="990600" y="387694"/>
                    </a:lnTo>
                    <a:lnTo>
                      <a:pt x="731521" y="291739"/>
                    </a:lnTo>
                    <a:lnTo>
                      <a:pt x="896984" y="609600"/>
                    </a:lnTo>
                    <a:lnTo>
                      <a:pt x="661850" y="609600"/>
                    </a:lnTo>
                    <a:lnTo>
                      <a:pt x="661850" y="422367"/>
                    </a:lnTo>
                    <a:lnTo>
                      <a:pt x="609600" y="422367"/>
                    </a:lnTo>
                    <a:lnTo>
                      <a:pt x="609600" y="426722"/>
                    </a:lnTo>
                    <a:lnTo>
                      <a:pt x="597842" y="422367"/>
                    </a:lnTo>
                    <a:lnTo>
                      <a:pt x="474617" y="422367"/>
                    </a:lnTo>
                    <a:lnTo>
                      <a:pt x="474617" y="376729"/>
                    </a:lnTo>
                    <a:lnTo>
                      <a:pt x="256904" y="296094"/>
                    </a:lnTo>
                    <a:lnTo>
                      <a:pt x="422367" y="613955"/>
                    </a:lnTo>
                    <a:lnTo>
                      <a:pt x="187233" y="613955"/>
                    </a:lnTo>
                    <a:lnTo>
                      <a:pt x="187233" y="426722"/>
                    </a:lnTo>
                    <a:lnTo>
                      <a:pt x="0" y="426722"/>
                    </a:lnTo>
                    <a:lnTo>
                      <a:pt x="0" y="191588"/>
                    </a:lnTo>
                    <a:lnTo>
                      <a:pt x="317862" y="304800"/>
                    </a:lnTo>
                    <a:lnTo>
                      <a:pt x="187233" y="4355"/>
                    </a:lnTo>
                    <a:lnTo>
                      <a:pt x="422367" y="4355"/>
                    </a:lnTo>
                    <a:lnTo>
                      <a:pt x="422367" y="191588"/>
                    </a:lnTo>
                    <a:lnTo>
                      <a:pt x="474617" y="191588"/>
                    </a:lnTo>
                    <a:lnTo>
                      <a:pt x="474617" y="187233"/>
                    </a:lnTo>
                    <a:lnTo>
                      <a:pt x="486845" y="191588"/>
                    </a:lnTo>
                    <a:lnTo>
                      <a:pt x="609600" y="191588"/>
                    </a:lnTo>
                    <a:lnTo>
                      <a:pt x="609600" y="235310"/>
                    </a:lnTo>
                    <a:lnTo>
                      <a:pt x="792479" y="300445"/>
                    </a:lnTo>
                    <a:close/>
                  </a:path>
                </a:pathLst>
              </a:cu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43160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651456" y="354594"/>
            <a:ext cx="8191554" cy="6210677"/>
            <a:chOff x="353085" y="506994"/>
            <a:chExt cx="8191554" cy="6210677"/>
          </a:xfrm>
        </p:grpSpPr>
        <p:grpSp>
          <p:nvGrpSpPr>
            <p:cNvPr id="5" name="Group 4"/>
            <p:cNvGrpSpPr/>
            <p:nvPr/>
          </p:nvGrpSpPr>
          <p:grpSpPr>
            <a:xfrm>
              <a:off x="353085" y="506994"/>
              <a:ext cx="8191554" cy="6210677"/>
              <a:chOff x="353085" y="506994"/>
              <a:chExt cx="8191554" cy="6210677"/>
            </a:xfrm>
          </p:grpSpPr>
          <p:sp>
            <p:nvSpPr>
              <p:cNvPr id="8" name="Rectangle 7"/>
              <p:cNvSpPr/>
              <p:nvPr/>
            </p:nvSpPr>
            <p:spPr>
              <a:xfrm>
                <a:off x="470780" y="597529"/>
                <a:ext cx="7541537" cy="60567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16048" y="526225"/>
                <a:ext cx="4119326" cy="2693230"/>
              </a:xfrm>
              <a:custGeom>
                <a:avLst/>
                <a:gdLst>
                  <a:gd name="connsiteX0" fmla="*/ 0 w 4119326"/>
                  <a:gd name="connsiteY0" fmla="*/ 406282 h 2693230"/>
                  <a:gd name="connsiteX1" fmla="*/ 0 w 4119326"/>
                  <a:gd name="connsiteY1" fmla="*/ 406282 h 2693230"/>
                  <a:gd name="connsiteX2" fmla="*/ 63374 w 4119326"/>
                  <a:gd name="connsiteY2" fmla="*/ 460603 h 2693230"/>
                  <a:gd name="connsiteX3" fmla="*/ 81481 w 4119326"/>
                  <a:gd name="connsiteY3" fmla="*/ 496817 h 2693230"/>
                  <a:gd name="connsiteX4" fmla="*/ 108641 w 4119326"/>
                  <a:gd name="connsiteY4" fmla="*/ 514924 h 2693230"/>
                  <a:gd name="connsiteX5" fmla="*/ 172015 w 4119326"/>
                  <a:gd name="connsiteY5" fmla="*/ 578298 h 2693230"/>
                  <a:gd name="connsiteX6" fmla="*/ 208229 w 4119326"/>
                  <a:gd name="connsiteY6" fmla="*/ 596405 h 2693230"/>
                  <a:gd name="connsiteX7" fmla="*/ 289710 w 4119326"/>
                  <a:gd name="connsiteY7" fmla="*/ 641672 h 2693230"/>
                  <a:gd name="connsiteX8" fmla="*/ 316871 w 4119326"/>
                  <a:gd name="connsiteY8" fmla="*/ 659779 h 2693230"/>
                  <a:gd name="connsiteX9" fmla="*/ 344031 w 4119326"/>
                  <a:gd name="connsiteY9" fmla="*/ 686939 h 2693230"/>
                  <a:gd name="connsiteX10" fmla="*/ 371192 w 4119326"/>
                  <a:gd name="connsiteY10" fmla="*/ 695993 h 2693230"/>
                  <a:gd name="connsiteX11" fmla="*/ 425512 w 4119326"/>
                  <a:gd name="connsiteY11" fmla="*/ 732207 h 2693230"/>
                  <a:gd name="connsiteX12" fmla="*/ 452673 w 4119326"/>
                  <a:gd name="connsiteY12" fmla="*/ 750314 h 2693230"/>
                  <a:gd name="connsiteX13" fmla="*/ 479833 w 4119326"/>
                  <a:gd name="connsiteY13" fmla="*/ 759367 h 2693230"/>
                  <a:gd name="connsiteX14" fmla="*/ 525101 w 4119326"/>
                  <a:gd name="connsiteY14" fmla="*/ 804634 h 2693230"/>
                  <a:gd name="connsiteX15" fmla="*/ 552261 w 4119326"/>
                  <a:gd name="connsiteY15" fmla="*/ 858955 h 2693230"/>
                  <a:gd name="connsiteX16" fmla="*/ 570368 w 4119326"/>
                  <a:gd name="connsiteY16" fmla="*/ 886116 h 2693230"/>
                  <a:gd name="connsiteX17" fmla="*/ 561314 w 4119326"/>
                  <a:gd name="connsiteY17" fmla="*/ 985704 h 2693230"/>
                  <a:gd name="connsiteX18" fmla="*/ 552261 w 4119326"/>
                  <a:gd name="connsiteY18" fmla="*/ 1021918 h 2693230"/>
                  <a:gd name="connsiteX19" fmla="*/ 543207 w 4119326"/>
                  <a:gd name="connsiteY19" fmla="*/ 1175826 h 2693230"/>
                  <a:gd name="connsiteX20" fmla="*/ 516047 w 4119326"/>
                  <a:gd name="connsiteY20" fmla="*/ 1257308 h 2693230"/>
                  <a:gd name="connsiteX21" fmla="*/ 488887 w 4119326"/>
                  <a:gd name="connsiteY21" fmla="*/ 1284468 h 2693230"/>
                  <a:gd name="connsiteX22" fmla="*/ 497940 w 4119326"/>
                  <a:gd name="connsiteY22" fmla="*/ 1429324 h 2693230"/>
                  <a:gd name="connsiteX23" fmla="*/ 506994 w 4119326"/>
                  <a:gd name="connsiteY23" fmla="*/ 1456484 h 2693230"/>
                  <a:gd name="connsiteX24" fmla="*/ 534154 w 4119326"/>
                  <a:gd name="connsiteY24" fmla="*/ 1483644 h 2693230"/>
                  <a:gd name="connsiteX25" fmla="*/ 579421 w 4119326"/>
                  <a:gd name="connsiteY25" fmla="*/ 1528912 h 2693230"/>
                  <a:gd name="connsiteX26" fmla="*/ 624689 w 4119326"/>
                  <a:gd name="connsiteY26" fmla="*/ 1565125 h 2693230"/>
                  <a:gd name="connsiteX27" fmla="*/ 642796 w 4119326"/>
                  <a:gd name="connsiteY27" fmla="*/ 1592286 h 2693230"/>
                  <a:gd name="connsiteX28" fmla="*/ 679009 w 4119326"/>
                  <a:gd name="connsiteY28" fmla="*/ 1619446 h 2693230"/>
                  <a:gd name="connsiteX29" fmla="*/ 724277 w 4119326"/>
                  <a:gd name="connsiteY29" fmla="*/ 1664714 h 2693230"/>
                  <a:gd name="connsiteX30" fmla="*/ 742384 w 4119326"/>
                  <a:gd name="connsiteY30" fmla="*/ 1691874 h 2693230"/>
                  <a:gd name="connsiteX31" fmla="*/ 769544 w 4119326"/>
                  <a:gd name="connsiteY31" fmla="*/ 1719034 h 2693230"/>
                  <a:gd name="connsiteX32" fmla="*/ 787651 w 4119326"/>
                  <a:gd name="connsiteY32" fmla="*/ 1773355 h 2693230"/>
                  <a:gd name="connsiteX33" fmla="*/ 814811 w 4119326"/>
                  <a:gd name="connsiteY33" fmla="*/ 1872943 h 2693230"/>
                  <a:gd name="connsiteX34" fmla="*/ 841972 w 4119326"/>
                  <a:gd name="connsiteY34" fmla="*/ 1936318 h 2693230"/>
                  <a:gd name="connsiteX35" fmla="*/ 914400 w 4119326"/>
                  <a:gd name="connsiteY35" fmla="*/ 2017799 h 2693230"/>
                  <a:gd name="connsiteX36" fmla="*/ 986827 w 4119326"/>
                  <a:gd name="connsiteY36" fmla="*/ 2044959 h 2693230"/>
                  <a:gd name="connsiteX37" fmla="*/ 1041148 w 4119326"/>
                  <a:gd name="connsiteY37" fmla="*/ 2054013 h 2693230"/>
                  <a:gd name="connsiteX38" fmla="*/ 1158843 w 4119326"/>
                  <a:gd name="connsiteY38" fmla="*/ 2081173 h 2693230"/>
                  <a:gd name="connsiteX39" fmla="*/ 1176950 w 4119326"/>
                  <a:gd name="connsiteY39" fmla="*/ 2162654 h 2693230"/>
                  <a:gd name="connsiteX40" fmla="*/ 1104522 w 4119326"/>
                  <a:gd name="connsiteY40" fmla="*/ 2171708 h 2693230"/>
                  <a:gd name="connsiteX41" fmla="*/ 1077362 w 4119326"/>
                  <a:gd name="connsiteY41" fmla="*/ 2180761 h 2693230"/>
                  <a:gd name="connsiteX42" fmla="*/ 1077362 w 4119326"/>
                  <a:gd name="connsiteY42" fmla="*/ 2244135 h 2693230"/>
                  <a:gd name="connsiteX43" fmla="*/ 1122629 w 4119326"/>
                  <a:gd name="connsiteY43" fmla="*/ 2307510 h 2693230"/>
                  <a:gd name="connsiteX44" fmla="*/ 1167897 w 4119326"/>
                  <a:gd name="connsiteY44" fmla="*/ 2352777 h 2693230"/>
                  <a:gd name="connsiteX45" fmla="*/ 1186003 w 4119326"/>
                  <a:gd name="connsiteY45" fmla="*/ 2379937 h 2693230"/>
                  <a:gd name="connsiteX46" fmla="*/ 1249378 w 4119326"/>
                  <a:gd name="connsiteY46" fmla="*/ 2407098 h 2693230"/>
                  <a:gd name="connsiteX47" fmla="*/ 1276538 w 4119326"/>
                  <a:gd name="connsiteY47" fmla="*/ 2425205 h 2693230"/>
                  <a:gd name="connsiteX48" fmla="*/ 1774479 w 4119326"/>
                  <a:gd name="connsiteY48" fmla="*/ 2434258 h 2693230"/>
                  <a:gd name="connsiteX49" fmla="*/ 1810693 w 4119326"/>
                  <a:gd name="connsiteY49" fmla="*/ 2443312 h 2693230"/>
                  <a:gd name="connsiteX50" fmla="*/ 1865013 w 4119326"/>
                  <a:gd name="connsiteY50" fmla="*/ 2461419 h 2693230"/>
                  <a:gd name="connsiteX51" fmla="*/ 1910281 w 4119326"/>
                  <a:gd name="connsiteY51" fmla="*/ 2506686 h 2693230"/>
                  <a:gd name="connsiteX52" fmla="*/ 1955548 w 4119326"/>
                  <a:gd name="connsiteY52" fmla="*/ 2551953 h 2693230"/>
                  <a:gd name="connsiteX53" fmla="*/ 2009869 w 4119326"/>
                  <a:gd name="connsiteY53" fmla="*/ 2579114 h 2693230"/>
                  <a:gd name="connsiteX54" fmla="*/ 2037029 w 4119326"/>
                  <a:gd name="connsiteY54" fmla="*/ 2606274 h 2693230"/>
                  <a:gd name="connsiteX55" fmla="*/ 2091350 w 4119326"/>
                  <a:gd name="connsiteY55" fmla="*/ 2642488 h 2693230"/>
                  <a:gd name="connsiteX56" fmla="*/ 2109457 w 4119326"/>
                  <a:gd name="connsiteY56" fmla="*/ 2669648 h 2693230"/>
                  <a:gd name="connsiteX57" fmla="*/ 2145671 w 4119326"/>
                  <a:gd name="connsiteY57" fmla="*/ 2678702 h 2693230"/>
                  <a:gd name="connsiteX58" fmla="*/ 2172831 w 4119326"/>
                  <a:gd name="connsiteY58" fmla="*/ 2687755 h 2693230"/>
                  <a:gd name="connsiteX59" fmla="*/ 2272419 w 4119326"/>
                  <a:gd name="connsiteY59" fmla="*/ 2678702 h 2693230"/>
                  <a:gd name="connsiteX60" fmla="*/ 2263366 w 4119326"/>
                  <a:gd name="connsiteY60" fmla="*/ 2542900 h 2693230"/>
                  <a:gd name="connsiteX61" fmla="*/ 2254312 w 4119326"/>
                  <a:gd name="connsiteY61" fmla="*/ 2515739 h 2693230"/>
                  <a:gd name="connsiteX62" fmla="*/ 2199992 w 4119326"/>
                  <a:gd name="connsiteY62" fmla="*/ 2497632 h 2693230"/>
                  <a:gd name="connsiteX63" fmla="*/ 2172831 w 4119326"/>
                  <a:gd name="connsiteY63" fmla="*/ 2488579 h 2693230"/>
                  <a:gd name="connsiteX64" fmla="*/ 2118510 w 4119326"/>
                  <a:gd name="connsiteY64" fmla="*/ 2452365 h 2693230"/>
                  <a:gd name="connsiteX65" fmla="*/ 2055136 w 4119326"/>
                  <a:gd name="connsiteY65" fmla="*/ 2416151 h 2693230"/>
                  <a:gd name="connsiteX66" fmla="*/ 2027976 w 4119326"/>
                  <a:gd name="connsiteY66" fmla="*/ 2407098 h 2693230"/>
                  <a:gd name="connsiteX67" fmla="*/ 1973655 w 4119326"/>
                  <a:gd name="connsiteY67" fmla="*/ 2370884 h 2693230"/>
                  <a:gd name="connsiteX68" fmla="*/ 1937441 w 4119326"/>
                  <a:gd name="connsiteY68" fmla="*/ 2352777 h 2693230"/>
                  <a:gd name="connsiteX69" fmla="*/ 1910281 w 4119326"/>
                  <a:gd name="connsiteY69" fmla="*/ 2325617 h 2693230"/>
                  <a:gd name="connsiteX70" fmla="*/ 1883120 w 4119326"/>
                  <a:gd name="connsiteY70" fmla="*/ 2316563 h 2693230"/>
                  <a:gd name="connsiteX71" fmla="*/ 1810693 w 4119326"/>
                  <a:gd name="connsiteY71" fmla="*/ 2280349 h 2693230"/>
                  <a:gd name="connsiteX72" fmla="*/ 1756372 w 4119326"/>
                  <a:gd name="connsiteY72" fmla="*/ 2253189 h 2693230"/>
                  <a:gd name="connsiteX73" fmla="*/ 1720158 w 4119326"/>
                  <a:gd name="connsiteY73" fmla="*/ 2207922 h 2693230"/>
                  <a:gd name="connsiteX74" fmla="*/ 1711104 w 4119326"/>
                  <a:gd name="connsiteY74" fmla="*/ 2180761 h 2693230"/>
                  <a:gd name="connsiteX75" fmla="*/ 1774479 w 4119326"/>
                  <a:gd name="connsiteY75" fmla="*/ 2135494 h 2693230"/>
                  <a:gd name="connsiteX76" fmla="*/ 1756372 w 4119326"/>
                  <a:gd name="connsiteY76" fmla="*/ 2090226 h 2693230"/>
                  <a:gd name="connsiteX77" fmla="*/ 1738265 w 4119326"/>
                  <a:gd name="connsiteY77" fmla="*/ 2035906 h 2693230"/>
                  <a:gd name="connsiteX78" fmla="*/ 1756372 w 4119326"/>
                  <a:gd name="connsiteY78" fmla="*/ 1990638 h 2693230"/>
                  <a:gd name="connsiteX79" fmla="*/ 1855960 w 4119326"/>
                  <a:gd name="connsiteY79" fmla="*/ 2008745 h 2693230"/>
                  <a:gd name="connsiteX80" fmla="*/ 1910281 w 4119326"/>
                  <a:gd name="connsiteY80" fmla="*/ 1990638 h 2693230"/>
                  <a:gd name="connsiteX81" fmla="*/ 1919334 w 4119326"/>
                  <a:gd name="connsiteY81" fmla="*/ 1963478 h 2693230"/>
                  <a:gd name="connsiteX82" fmla="*/ 1910281 w 4119326"/>
                  <a:gd name="connsiteY82" fmla="*/ 1900104 h 2693230"/>
                  <a:gd name="connsiteX83" fmla="*/ 1828800 w 4119326"/>
                  <a:gd name="connsiteY83" fmla="*/ 1827676 h 2693230"/>
                  <a:gd name="connsiteX84" fmla="*/ 1801639 w 4119326"/>
                  <a:gd name="connsiteY84" fmla="*/ 1800516 h 2693230"/>
                  <a:gd name="connsiteX85" fmla="*/ 1783532 w 4119326"/>
                  <a:gd name="connsiteY85" fmla="*/ 1773355 h 2693230"/>
                  <a:gd name="connsiteX86" fmla="*/ 1738265 w 4119326"/>
                  <a:gd name="connsiteY86" fmla="*/ 1719034 h 2693230"/>
                  <a:gd name="connsiteX87" fmla="*/ 1711104 w 4119326"/>
                  <a:gd name="connsiteY87" fmla="*/ 1664714 h 2693230"/>
                  <a:gd name="connsiteX88" fmla="*/ 1702051 w 4119326"/>
                  <a:gd name="connsiteY88" fmla="*/ 1637553 h 2693230"/>
                  <a:gd name="connsiteX89" fmla="*/ 1674891 w 4119326"/>
                  <a:gd name="connsiteY89" fmla="*/ 1574179 h 2693230"/>
                  <a:gd name="connsiteX90" fmla="*/ 1683944 w 4119326"/>
                  <a:gd name="connsiteY90" fmla="*/ 1447430 h 2693230"/>
                  <a:gd name="connsiteX91" fmla="*/ 1692998 w 4119326"/>
                  <a:gd name="connsiteY91" fmla="*/ 1420270 h 2693230"/>
                  <a:gd name="connsiteX92" fmla="*/ 1720158 w 4119326"/>
                  <a:gd name="connsiteY92" fmla="*/ 1393110 h 2693230"/>
                  <a:gd name="connsiteX93" fmla="*/ 1774479 w 4119326"/>
                  <a:gd name="connsiteY93" fmla="*/ 1429324 h 2693230"/>
                  <a:gd name="connsiteX94" fmla="*/ 1801639 w 4119326"/>
                  <a:gd name="connsiteY94" fmla="*/ 1447430 h 2693230"/>
                  <a:gd name="connsiteX95" fmla="*/ 1901227 w 4119326"/>
                  <a:gd name="connsiteY95" fmla="*/ 1474591 h 2693230"/>
                  <a:gd name="connsiteX96" fmla="*/ 1928388 w 4119326"/>
                  <a:gd name="connsiteY96" fmla="*/ 1492698 h 2693230"/>
                  <a:gd name="connsiteX97" fmla="*/ 1937441 w 4119326"/>
                  <a:gd name="connsiteY97" fmla="*/ 1519858 h 2693230"/>
                  <a:gd name="connsiteX98" fmla="*/ 1955548 w 4119326"/>
                  <a:gd name="connsiteY98" fmla="*/ 1547019 h 2693230"/>
                  <a:gd name="connsiteX99" fmla="*/ 1973655 w 4119326"/>
                  <a:gd name="connsiteY99" fmla="*/ 1610393 h 2693230"/>
                  <a:gd name="connsiteX100" fmla="*/ 2046083 w 4119326"/>
                  <a:gd name="connsiteY100" fmla="*/ 1673767 h 2693230"/>
                  <a:gd name="connsiteX101" fmla="*/ 2073243 w 4119326"/>
                  <a:gd name="connsiteY101" fmla="*/ 1682821 h 2693230"/>
                  <a:gd name="connsiteX102" fmla="*/ 2046083 w 4119326"/>
                  <a:gd name="connsiteY102" fmla="*/ 1592286 h 2693230"/>
                  <a:gd name="connsiteX103" fmla="*/ 2018922 w 4119326"/>
                  <a:gd name="connsiteY103" fmla="*/ 1583232 h 2693230"/>
                  <a:gd name="connsiteX104" fmla="*/ 1991762 w 4119326"/>
                  <a:gd name="connsiteY104" fmla="*/ 1492698 h 2693230"/>
                  <a:gd name="connsiteX105" fmla="*/ 2091350 w 4119326"/>
                  <a:gd name="connsiteY105" fmla="*/ 1501751 h 2693230"/>
                  <a:gd name="connsiteX106" fmla="*/ 2154724 w 4119326"/>
                  <a:gd name="connsiteY106" fmla="*/ 1574179 h 2693230"/>
                  <a:gd name="connsiteX107" fmla="*/ 2181885 w 4119326"/>
                  <a:gd name="connsiteY107" fmla="*/ 1592286 h 2693230"/>
                  <a:gd name="connsiteX108" fmla="*/ 2209045 w 4119326"/>
                  <a:gd name="connsiteY108" fmla="*/ 1646607 h 2693230"/>
                  <a:gd name="connsiteX109" fmla="*/ 2236205 w 4119326"/>
                  <a:gd name="connsiteY109" fmla="*/ 1655660 h 2693230"/>
                  <a:gd name="connsiteX110" fmla="*/ 2209045 w 4119326"/>
                  <a:gd name="connsiteY110" fmla="*/ 1556072 h 2693230"/>
                  <a:gd name="connsiteX111" fmla="*/ 2181885 w 4119326"/>
                  <a:gd name="connsiteY111" fmla="*/ 1537965 h 2693230"/>
                  <a:gd name="connsiteX112" fmla="*/ 2163778 w 4119326"/>
                  <a:gd name="connsiteY112" fmla="*/ 1510805 h 2693230"/>
                  <a:gd name="connsiteX113" fmla="*/ 2145671 w 4119326"/>
                  <a:gd name="connsiteY113" fmla="*/ 1474591 h 2693230"/>
                  <a:gd name="connsiteX114" fmla="*/ 2209045 w 4119326"/>
                  <a:gd name="connsiteY114" fmla="*/ 1492698 h 2693230"/>
                  <a:gd name="connsiteX115" fmla="*/ 2245259 w 4119326"/>
                  <a:gd name="connsiteY115" fmla="*/ 1510805 h 2693230"/>
                  <a:gd name="connsiteX116" fmla="*/ 2299580 w 4119326"/>
                  <a:gd name="connsiteY116" fmla="*/ 1547019 h 2693230"/>
                  <a:gd name="connsiteX117" fmla="*/ 2326740 w 4119326"/>
                  <a:gd name="connsiteY117" fmla="*/ 1565125 h 2693230"/>
                  <a:gd name="connsiteX118" fmla="*/ 2353901 w 4119326"/>
                  <a:gd name="connsiteY118" fmla="*/ 1574179 h 2693230"/>
                  <a:gd name="connsiteX119" fmla="*/ 2362954 w 4119326"/>
                  <a:gd name="connsiteY119" fmla="*/ 1547019 h 2693230"/>
                  <a:gd name="connsiteX120" fmla="*/ 2353901 w 4119326"/>
                  <a:gd name="connsiteY120" fmla="*/ 1510805 h 2693230"/>
                  <a:gd name="connsiteX121" fmla="*/ 2308633 w 4119326"/>
                  <a:gd name="connsiteY121" fmla="*/ 1465537 h 2693230"/>
                  <a:gd name="connsiteX122" fmla="*/ 2254312 w 4119326"/>
                  <a:gd name="connsiteY122" fmla="*/ 1447430 h 2693230"/>
                  <a:gd name="connsiteX123" fmla="*/ 2227152 w 4119326"/>
                  <a:gd name="connsiteY123" fmla="*/ 1438377 h 2693230"/>
                  <a:gd name="connsiteX124" fmla="*/ 2163778 w 4119326"/>
                  <a:gd name="connsiteY124" fmla="*/ 1375003 h 2693230"/>
                  <a:gd name="connsiteX125" fmla="*/ 2172831 w 4119326"/>
                  <a:gd name="connsiteY125" fmla="*/ 1311628 h 2693230"/>
                  <a:gd name="connsiteX126" fmla="*/ 2227152 w 4119326"/>
                  <a:gd name="connsiteY126" fmla="*/ 1293522 h 2693230"/>
                  <a:gd name="connsiteX127" fmla="*/ 2290526 w 4119326"/>
                  <a:gd name="connsiteY127" fmla="*/ 1266361 h 2693230"/>
                  <a:gd name="connsiteX128" fmla="*/ 2344847 w 4119326"/>
                  <a:gd name="connsiteY128" fmla="*/ 1230147 h 2693230"/>
                  <a:gd name="connsiteX129" fmla="*/ 2399168 w 4119326"/>
                  <a:gd name="connsiteY129" fmla="*/ 1184880 h 2693230"/>
                  <a:gd name="connsiteX130" fmla="*/ 2571184 w 4119326"/>
                  <a:gd name="connsiteY130" fmla="*/ 1193933 h 2693230"/>
                  <a:gd name="connsiteX131" fmla="*/ 2598344 w 4119326"/>
                  <a:gd name="connsiteY131" fmla="*/ 1202987 h 2693230"/>
                  <a:gd name="connsiteX132" fmla="*/ 2761306 w 4119326"/>
                  <a:gd name="connsiteY132" fmla="*/ 1212040 h 2693230"/>
                  <a:gd name="connsiteX133" fmla="*/ 2797520 w 4119326"/>
                  <a:gd name="connsiteY133" fmla="*/ 1221094 h 2693230"/>
                  <a:gd name="connsiteX134" fmla="*/ 2851841 w 4119326"/>
                  <a:gd name="connsiteY134" fmla="*/ 1239201 h 2693230"/>
                  <a:gd name="connsiteX135" fmla="*/ 2879002 w 4119326"/>
                  <a:gd name="connsiteY135" fmla="*/ 1248254 h 2693230"/>
                  <a:gd name="connsiteX136" fmla="*/ 2951429 w 4119326"/>
                  <a:gd name="connsiteY136" fmla="*/ 1266361 h 2693230"/>
                  <a:gd name="connsiteX137" fmla="*/ 3005750 w 4119326"/>
                  <a:gd name="connsiteY137" fmla="*/ 1284468 h 2693230"/>
                  <a:gd name="connsiteX138" fmla="*/ 3051017 w 4119326"/>
                  <a:gd name="connsiteY138" fmla="*/ 1329735 h 2693230"/>
                  <a:gd name="connsiteX139" fmla="*/ 3078178 w 4119326"/>
                  <a:gd name="connsiteY139" fmla="*/ 1347842 h 2693230"/>
                  <a:gd name="connsiteX140" fmla="*/ 3250194 w 4119326"/>
                  <a:gd name="connsiteY140" fmla="*/ 1375003 h 2693230"/>
                  <a:gd name="connsiteX141" fmla="*/ 3186819 w 4119326"/>
                  <a:gd name="connsiteY141" fmla="*/ 1420270 h 2693230"/>
                  <a:gd name="connsiteX142" fmla="*/ 3132499 w 4119326"/>
                  <a:gd name="connsiteY142" fmla="*/ 1456484 h 2693230"/>
                  <a:gd name="connsiteX143" fmla="*/ 3132499 w 4119326"/>
                  <a:gd name="connsiteY143" fmla="*/ 1528912 h 2693230"/>
                  <a:gd name="connsiteX144" fmla="*/ 3159659 w 4119326"/>
                  <a:gd name="connsiteY144" fmla="*/ 1537965 h 2693230"/>
                  <a:gd name="connsiteX145" fmla="*/ 3250194 w 4119326"/>
                  <a:gd name="connsiteY145" fmla="*/ 1501751 h 2693230"/>
                  <a:gd name="connsiteX146" fmla="*/ 3277354 w 4119326"/>
                  <a:gd name="connsiteY146" fmla="*/ 1474591 h 2693230"/>
                  <a:gd name="connsiteX147" fmla="*/ 3295461 w 4119326"/>
                  <a:gd name="connsiteY147" fmla="*/ 1447430 h 2693230"/>
                  <a:gd name="connsiteX148" fmla="*/ 3349782 w 4119326"/>
                  <a:gd name="connsiteY148" fmla="*/ 1402163 h 2693230"/>
                  <a:gd name="connsiteX149" fmla="*/ 3431263 w 4119326"/>
                  <a:gd name="connsiteY149" fmla="*/ 1375003 h 2693230"/>
                  <a:gd name="connsiteX150" fmla="*/ 3458423 w 4119326"/>
                  <a:gd name="connsiteY150" fmla="*/ 1365949 h 2693230"/>
                  <a:gd name="connsiteX151" fmla="*/ 3485584 w 4119326"/>
                  <a:gd name="connsiteY151" fmla="*/ 1356896 h 2693230"/>
                  <a:gd name="connsiteX152" fmla="*/ 3512744 w 4119326"/>
                  <a:gd name="connsiteY152" fmla="*/ 1347842 h 2693230"/>
                  <a:gd name="connsiteX153" fmla="*/ 3548958 w 4119326"/>
                  <a:gd name="connsiteY153" fmla="*/ 1320682 h 2693230"/>
                  <a:gd name="connsiteX154" fmla="*/ 3576118 w 4119326"/>
                  <a:gd name="connsiteY154" fmla="*/ 1302575 h 2693230"/>
                  <a:gd name="connsiteX155" fmla="*/ 3594225 w 4119326"/>
                  <a:gd name="connsiteY155" fmla="*/ 1275415 h 2693230"/>
                  <a:gd name="connsiteX156" fmla="*/ 3621386 w 4119326"/>
                  <a:gd name="connsiteY156" fmla="*/ 1248254 h 2693230"/>
                  <a:gd name="connsiteX157" fmla="*/ 3630439 w 4119326"/>
                  <a:gd name="connsiteY157" fmla="*/ 1221094 h 2693230"/>
                  <a:gd name="connsiteX158" fmla="*/ 3739081 w 4119326"/>
                  <a:gd name="connsiteY158" fmla="*/ 1193933 h 2693230"/>
                  <a:gd name="connsiteX159" fmla="*/ 3766241 w 4119326"/>
                  <a:gd name="connsiteY159" fmla="*/ 1184880 h 2693230"/>
                  <a:gd name="connsiteX160" fmla="*/ 4028792 w 4119326"/>
                  <a:gd name="connsiteY160" fmla="*/ 1157720 h 2693230"/>
                  <a:gd name="connsiteX161" fmla="*/ 4055952 w 4119326"/>
                  <a:gd name="connsiteY161" fmla="*/ 1139613 h 2693230"/>
                  <a:gd name="connsiteX162" fmla="*/ 4119326 w 4119326"/>
                  <a:gd name="connsiteY162" fmla="*/ 1103399 h 2693230"/>
                  <a:gd name="connsiteX163" fmla="*/ 4110273 w 4119326"/>
                  <a:gd name="connsiteY163" fmla="*/ 1067185 h 2693230"/>
                  <a:gd name="connsiteX164" fmla="*/ 4083112 w 4119326"/>
                  <a:gd name="connsiteY164" fmla="*/ 1049078 h 2693230"/>
                  <a:gd name="connsiteX165" fmla="*/ 4046899 w 4119326"/>
                  <a:gd name="connsiteY165" fmla="*/ 1021918 h 2693230"/>
                  <a:gd name="connsiteX166" fmla="*/ 4019738 w 4119326"/>
                  <a:gd name="connsiteY166" fmla="*/ 994757 h 2693230"/>
                  <a:gd name="connsiteX167" fmla="*/ 3938257 w 4119326"/>
                  <a:gd name="connsiteY167" fmla="*/ 940436 h 2693230"/>
                  <a:gd name="connsiteX168" fmla="*/ 3874883 w 4119326"/>
                  <a:gd name="connsiteY168" fmla="*/ 904223 h 2693230"/>
                  <a:gd name="connsiteX169" fmla="*/ 3829615 w 4119326"/>
                  <a:gd name="connsiteY169" fmla="*/ 858955 h 2693230"/>
                  <a:gd name="connsiteX170" fmla="*/ 3802455 w 4119326"/>
                  <a:gd name="connsiteY170" fmla="*/ 840848 h 2693230"/>
                  <a:gd name="connsiteX171" fmla="*/ 3757188 w 4119326"/>
                  <a:gd name="connsiteY171" fmla="*/ 786527 h 2693230"/>
                  <a:gd name="connsiteX172" fmla="*/ 3720974 w 4119326"/>
                  <a:gd name="connsiteY172" fmla="*/ 759367 h 2693230"/>
                  <a:gd name="connsiteX173" fmla="*/ 3711920 w 4119326"/>
                  <a:gd name="connsiteY173" fmla="*/ 732207 h 2693230"/>
                  <a:gd name="connsiteX174" fmla="*/ 3693813 w 4119326"/>
                  <a:gd name="connsiteY174" fmla="*/ 596405 h 2693230"/>
                  <a:gd name="connsiteX175" fmla="*/ 3657600 w 4119326"/>
                  <a:gd name="connsiteY175" fmla="*/ 542084 h 2693230"/>
                  <a:gd name="connsiteX176" fmla="*/ 3603279 w 4119326"/>
                  <a:gd name="connsiteY176" fmla="*/ 505870 h 2693230"/>
                  <a:gd name="connsiteX177" fmla="*/ 3612332 w 4119326"/>
                  <a:gd name="connsiteY177" fmla="*/ 433442 h 2693230"/>
                  <a:gd name="connsiteX178" fmla="*/ 3639493 w 4119326"/>
                  <a:gd name="connsiteY178" fmla="*/ 424389 h 2693230"/>
                  <a:gd name="connsiteX179" fmla="*/ 3693813 w 4119326"/>
                  <a:gd name="connsiteY179" fmla="*/ 442496 h 2693230"/>
                  <a:gd name="connsiteX180" fmla="*/ 3720974 w 4119326"/>
                  <a:gd name="connsiteY180" fmla="*/ 460603 h 2693230"/>
                  <a:gd name="connsiteX181" fmla="*/ 3775295 w 4119326"/>
                  <a:gd name="connsiteY181" fmla="*/ 478710 h 2693230"/>
                  <a:gd name="connsiteX182" fmla="*/ 3802455 w 4119326"/>
                  <a:gd name="connsiteY182" fmla="*/ 424389 h 2693230"/>
                  <a:gd name="connsiteX183" fmla="*/ 3793402 w 4119326"/>
                  <a:gd name="connsiteY183" fmla="*/ 361015 h 2693230"/>
                  <a:gd name="connsiteX184" fmla="*/ 3748134 w 4119326"/>
                  <a:gd name="connsiteY184" fmla="*/ 306694 h 2693230"/>
                  <a:gd name="connsiteX185" fmla="*/ 3720974 w 4119326"/>
                  <a:gd name="connsiteY185" fmla="*/ 297640 h 2693230"/>
                  <a:gd name="connsiteX186" fmla="*/ 3693813 w 4119326"/>
                  <a:gd name="connsiteY186" fmla="*/ 270480 h 2693230"/>
                  <a:gd name="connsiteX187" fmla="*/ 3720974 w 4119326"/>
                  <a:gd name="connsiteY187" fmla="*/ 207106 h 2693230"/>
                  <a:gd name="connsiteX188" fmla="*/ 3711920 w 4119326"/>
                  <a:gd name="connsiteY188" fmla="*/ 134678 h 2693230"/>
                  <a:gd name="connsiteX189" fmla="*/ 2960483 w 4119326"/>
                  <a:gd name="connsiteY189" fmla="*/ 89411 h 2693230"/>
                  <a:gd name="connsiteX190" fmla="*/ 2842788 w 4119326"/>
                  <a:gd name="connsiteY190" fmla="*/ 71304 h 2693230"/>
                  <a:gd name="connsiteX191" fmla="*/ 1638677 w 4119326"/>
                  <a:gd name="connsiteY191" fmla="*/ 89411 h 2693230"/>
                  <a:gd name="connsiteX192" fmla="*/ 1475714 w 4119326"/>
                  <a:gd name="connsiteY192" fmla="*/ 107518 h 2693230"/>
                  <a:gd name="connsiteX193" fmla="*/ 1348966 w 4119326"/>
                  <a:gd name="connsiteY193" fmla="*/ 125625 h 2693230"/>
                  <a:gd name="connsiteX194" fmla="*/ 1023041 w 4119326"/>
                  <a:gd name="connsiteY194" fmla="*/ 116571 h 2693230"/>
                  <a:gd name="connsiteX195" fmla="*/ 977774 w 4119326"/>
                  <a:gd name="connsiteY195" fmla="*/ 107518 h 2693230"/>
                  <a:gd name="connsiteX196" fmla="*/ 878186 w 4119326"/>
                  <a:gd name="connsiteY196" fmla="*/ 98464 h 2693230"/>
                  <a:gd name="connsiteX197" fmla="*/ 796704 w 4119326"/>
                  <a:gd name="connsiteY197" fmla="*/ 89411 h 2693230"/>
                  <a:gd name="connsiteX198" fmla="*/ 9053 w 4119326"/>
                  <a:gd name="connsiteY198" fmla="*/ 98464 h 2693230"/>
                  <a:gd name="connsiteX199" fmla="*/ 27160 w 4119326"/>
                  <a:gd name="connsiteY199" fmla="*/ 288587 h 2693230"/>
                  <a:gd name="connsiteX200" fmla="*/ 45267 w 4119326"/>
                  <a:gd name="connsiteY200" fmla="*/ 361015 h 2693230"/>
                  <a:gd name="connsiteX201" fmla="*/ 0 w 4119326"/>
                  <a:gd name="connsiteY201" fmla="*/ 406282 h 2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119326" h="2693230">
                    <a:moveTo>
                      <a:pt x="0" y="406282"/>
                    </a:moveTo>
                    <a:lnTo>
                      <a:pt x="0" y="406282"/>
                    </a:lnTo>
                    <a:cubicBezTo>
                      <a:pt x="21125" y="424389"/>
                      <a:pt x="44762" y="439922"/>
                      <a:pt x="63374" y="460603"/>
                    </a:cubicBezTo>
                    <a:cubicBezTo>
                      <a:pt x="72402" y="470635"/>
                      <a:pt x="72841" y="486449"/>
                      <a:pt x="81481" y="496817"/>
                    </a:cubicBezTo>
                    <a:cubicBezTo>
                      <a:pt x="88447" y="505176"/>
                      <a:pt x="100553" y="507645"/>
                      <a:pt x="108641" y="514924"/>
                    </a:cubicBezTo>
                    <a:cubicBezTo>
                      <a:pt x="130847" y="534909"/>
                      <a:pt x="145294" y="564938"/>
                      <a:pt x="172015" y="578298"/>
                    </a:cubicBezTo>
                    <a:cubicBezTo>
                      <a:pt x="184086" y="584334"/>
                      <a:pt x="196656" y="589461"/>
                      <a:pt x="208229" y="596405"/>
                    </a:cubicBezTo>
                    <a:cubicBezTo>
                      <a:pt x="286055" y="643101"/>
                      <a:pt x="235079" y="623462"/>
                      <a:pt x="289710" y="641672"/>
                    </a:cubicBezTo>
                    <a:cubicBezTo>
                      <a:pt x="298764" y="647708"/>
                      <a:pt x="308512" y="652813"/>
                      <a:pt x="316871" y="659779"/>
                    </a:cubicBezTo>
                    <a:cubicBezTo>
                      <a:pt x="326707" y="667975"/>
                      <a:pt x="333378" y="679837"/>
                      <a:pt x="344031" y="686939"/>
                    </a:cubicBezTo>
                    <a:cubicBezTo>
                      <a:pt x="351972" y="692233"/>
                      <a:pt x="362850" y="691358"/>
                      <a:pt x="371192" y="695993"/>
                    </a:cubicBezTo>
                    <a:cubicBezTo>
                      <a:pt x="390215" y="706562"/>
                      <a:pt x="407405" y="720136"/>
                      <a:pt x="425512" y="732207"/>
                    </a:cubicBezTo>
                    <a:cubicBezTo>
                      <a:pt x="434566" y="738243"/>
                      <a:pt x="442350" y="746873"/>
                      <a:pt x="452673" y="750314"/>
                    </a:cubicBezTo>
                    <a:lnTo>
                      <a:pt x="479833" y="759367"/>
                    </a:lnTo>
                    <a:cubicBezTo>
                      <a:pt x="528123" y="831801"/>
                      <a:pt x="464739" y="744270"/>
                      <a:pt x="525101" y="804634"/>
                    </a:cubicBezTo>
                    <a:cubicBezTo>
                      <a:pt x="551043" y="830576"/>
                      <a:pt x="537536" y="829506"/>
                      <a:pt x="552261" y="858955"/>
                    </a:cubicBezTo>
                    <a:cubicBezTo>
                      <a:pt x="557127" y="868687"/>
                      <a:pt x="564332" y="877062"/>
                      <a:pt x="570368" y="886116"/>
                    </a:cubicBezTo>
                    <a:cubicBezTo>
                      <a:pt x="567350" y="919312"/>
                      <a:pt x="565719" y="952663"/>
                      <a:pt x="561314" y="985704"/>
                    </a:cubicBezTo>
                    <a:cubicBezTo>
                      <a:pt x="559670" y="998038"/>
                      <a:pt x="553441" y="1009531"/>
                      <a:pt x="552261" y="1021918"/>
                    </a:cubicBezTo>
                    <a:cubicBezTo>
                      <a:pt x="547389" y="1073078"/>
                      <a:pt x="547860" y="1124646"/>
                      <a:pt x="543207" y="1175826"/>
                    </a:cubicBezTo>
                    <a:cubicBezTo>
                      <a:pt x="540600" y="1204503"/>
                      <a:pt x="533061" y="1233488"/>
                      <a:pt x="516047" y="1257308"/>
                    </a:cubicBezTo>
                    <a:cubicBezTo>
                      <a:pt x="508605" y="1267727"/>
                      <a:pt x="497940" y="1275415"/>
                      <a:pt x="488887" y="1284468"/>
                    </a:cubicBezTo>
                    <a:cubicBezTo>
                      <a:pt x="491905" y="1332753"/>
                      <a:pt x="492875" y="1381210"/>
                      <a:pt x="497940" y="1429324"/>
                    </a:cubicBezTo>
                    <a:cubicBezTo>
                      <a:pt x="498939" y="1438815"/>
                      <a:pt x="501700" y="1448544"/>
                      <a:pt x="506994" y="1456484"/>
                    </a:cubicBezTo>
                    <a:cubicBezTo>
                      <a:pt x="514096" y="1467137"/>
                      <a:pt x="525958" y="1473808"/>
                      <a:pt x="534154" y="1483644"/>
                    </a:cubicBezTo>
                    <a:cubicBezTo>
                      <a:pt x="571877" y="1528912"/>
                      <a:pt x="529627" y="1495715"/>
                      <a:pt x="579421" y="1528912"/>
                    </a:cubicBezTo>
                    <a:cubicBezTo>
                      <a:pt x="631315" y="1606751"/>
                      <a:pt x="562215" y="1515146"/>
                      <a:pt x="624689" y="1565125"/>
                    </a:cubicBezTo>
                    <a:cubicBezTo>
                      <a:pt x="633186" y="1571922"/>
                      <a:pt x="635102" y="1584592"/>
                      <a:pt x="642796" y="1592286"/>
                    </a:cubicBezTo>
                    <a:cubicBezTo>
                      <a:pt x="653465" y="1602955"/>
                      <a:pt x="666938" y="1610393"/>
                      <a:pt x="679009" y="1619446"/>
                    </a:cubicBezTo>
                    <a:cubicBezTo>
                      <a:pt x="727292" y="1691871"/>
                      <a:pt x="663922" y="1604361"/>
                      <a:pt x="724277" y="1664714"/>
                    </a:cubicBezTo>
                    <a:cubicBezTo>
                      <a:pt x="731971" y="1672408"/>
                      <a:pt x="735418" y="1683515"/>
                      <a:pt x="742384" y="1691874"/>
                    </a:cubicBezTo>
                    <a:cubicBezTo>
                      <a:pt x="750581" y="1701710"/>
                      <a:pt x="760491" y="1709981"/>
                      <a:pt x="769544" y="1719034"/>
                    </a:cubicBezTo>
                    <a:cubicBezTo>
                      <a:pt x="775580" y="1737141"/>
                      <a:pt x="783908" y="1754639"/>
                      <a:pt x="787651" y="1773355"/>
                    </a:cubicBezTo>
                    <a:cubicBezTo>
                      <a:pt x="800447" y="1837338"/>
                      <a:pt x="791838" y="1804026"/>
                      <a:pt x="814811" y="1872943"/>
                    </a:cubicBezTo>
                    <a:cubicBezTo>
                      <a:pt x="824177" y="1901040"/>
                      <a:pt x="825192" y="1908351"/>
                      <a:pt x="841972" y="1936318"/>
                    </a:cubicBezTo>
                    <a:cubicBezTo>
                      <a:pt x="866334" y="1976920"/>
                      <a:pt x="874799" y="1995798"/>
                      <a:pt x="914400" y="2017799"/>
                    </a:cubicBezTo>
                    <a:cubicBezTo>
                      <a:pt x="919102" y="2020411"/>
                      <a:pt x="973273" y="2041947"/>
                      <a:pt x="986827" y="2044959"/>
                    </a:cubicBezTo>
                    <a:cubicBezTo>
                      <a:pt x="1004747" y="2048941"/>
                      <a:pt x="1023106" y="2050630"/>
                      <a:pt x="1041148" y="2054013"/>
                    </a:cubicBezTo>
                    <a:cubicBezTo>
                      <a:pt x="1132480" y="2071138"/>
                      <a:pt x="1105141" y="2063273"/>
                      <a:pt x="1158843" y="2081173"/>
                    </a:cubicBezTo>
                    <a:cubicBezTo>
                      <a:pt x="1176122" y="2098452"/>
                      <a:pt x="1220885" y="2128482"/>
                      <a:pt x="1176950" y="2162654"/>
                    </a:cubicBezTo>
                    <a:cubicBezTo>
                      <a:pt x="1157745" y="2177592"/>
                      <a:pt x="1128665" y="2168690"/>
                      <a:pt x="1104522" y="2171708"/>
                    </a:cubicBezTo>
                    <a:cubicBezTo>
                      <a:pt x="1095469" y="2174726"/>
                      <a:pt x="1084110" y="2174013"/>
                      <a:pt x="1077362" y="2180761"/>
                    </a:cubicBezTo>
                    <a:cubicBezTo>
                      <a:pt x="1060459" y="2197664"/>
                      <a:pt x="1071097" y="2227428"/>
                      <a:pt x="1077362" y="2244135"/>
                    </a:cubicBezTo>
                    <a:cubicBezTo>
                      <a:pt x="1095638" y="2292869"/>
                      <a:pt x="1091198" y="2269792"/>
                      <a:pt x="1122629" y="2307510"/>
                    </a:cubicBezTo>
                    <a:cubicBezTo>
                      <a:pt x="1160350" y="2352775"/>
                      <a:pt x="1118104" y="2319583"/>
                      <a:pt x="1167897" y="2352777"/>
                    </a:cubicBezTo>
                    <a:cubicBezTo>
                      <a:pt x="1173932" y="2361830"/>
                      <a:pt x="1177644" y="2372971"/>
                      <a:pt x="1186003" y="2379937"/>
                    </a:cubicBezTo>
                    <a:cubicBezTo>
                      <a:pt x="1214260" y="2403485"/>
                      <a:pt x="1221076" y="2392947"/>
                      <a:pt x="1249378" y="2407098"/>
                    </a:cubicBezTo>
                    <a:cubicBezTo>
                      <a:pt x="1259110" y="2411964"/>
                      <a:pt x="1265672" y="2424643"/>
                      <a:pt x="1276538" y="2425205"/>
                    </a:cubicBezTo>
                    <a:cubicBezTo>
                      <a:pt x="1442324" y="2433780"/>
                      <a:pt x="1608499" y="2431240"/>
                      <a:pt x="1774479" y="2434258"/>
                    </a:cubicBezTo>
                    <a:cubicBezTo>
                      <a:pt x="1786550" y="2437276"/>
                      <a:pt x="1798775" y="2439736"/>
                      <a:pt x="1810693" y="2443312"/>
                    </a:cubicBezTo>
                    <a:cubicBezTo>
                      <a:pt x="1828974" y="2448797"/>
                      <a:pt x="1865013" y="2461419"/>
                      <a:pt x="1865013" y="2461419"/>
                    </a:cubicBezTo>
                    <a:cubicBezTo>
                      <a:pt x="1913298" y="2533845"/>
                      <a:pt x="1849924" y="2446330"/>
                      <a:pt x="1910281" y="2506686"/>
                    </a:cubicBezTo>
                    <a:cubicBezTo>
                      <a:pt x="1946496" y="2542901"/>
                      <a:pt x="1907262" y="2527809"/>
                      <a:pt x="1955548" y="2551953"/>
                    </a:cubicBezTo>
                    <a:cubicBezTo>
                      <a:pt x="1996379" y="2572369"/>
                      <a:pt x="1970950" y="2546682"/>
                      <a:pt x="2009869" y="2579114"/>
                    </a:cubicBezTo>
                    <a:cubicBezTo>
                      <a:pt x="2019705" y="2587310"/>
                      <a:pt x="2026923" y="2598414"/>
                      <a:pt x="2037029" y="2606274"/>
                    </a:cubicBezTo>
                    <a:cubicBezTo>
                      <a:pt x="2054207" y="2619635"/>
                      <a:pt x="2091350" y="2642488"/>
                      <a:pt x="2091350" y="2642488"/>
                    </a:cubicBezTo>
                    <a:cubicBezTo>
                      <a:pt x="2097386" y="2651541"/>
                      <a:pt x="2100404" y="2663612"/>
                      <a:pt x="2109457" y="2669648"/>
                    </a:cubicBezTo>
                    <a:cubicBezTo>
                      <a:pt x="2119810" y="2676550"/>
                      <a:pt x="2133707" y="2675284"/>
                      <a:pt x="2145671" y="2678702"/>
                    </a:cubicBezTo>
                    <a:cubicBezTo>
                      <a:pt x="2154847" y="2681324"/>
                      <a:pt x="2163778" y="2684737"/>
                      <a:pt x="2172831" y="2687755"/>
                    </a:cubicBezTo>
                    <a:cubicBezTo>
                      <a:pt x="2206027" y="2684737"/>
                      <a:pt x="2254753" y="2706968"/>
                      <a:pt x="2272419" y="2678702"/>
                    </a:cubicBezTo>
                    <a:cubicBezTo>
                      <a:pt x="2296464" y="2640230"/>
                      <a:pt x="2268376" y="2587990"/>
                      <a:pt x="2263366" y="2542900"/>
                    </a:cubicBezTo>
                    <a:cubicBezTo>
                      <a:pt x="2262312" y="2533415"/>
                      <a:pt x="2262078" y="2521286"/>
                      <a:pt x="2254312" y="2515739"/>
                    </a:cubicBezTo>
                    <a:cubicBezTo>
                      <a:pt x="2238781" y="2504645"/>
                      <a:pt x="2218099" y="2503668"/>
                      <a:pt x="2199992" y="2497632"/>
                    </a:cubicBezTo>
                    <a:lnTo>
                      <a:pt x="2172831" y="2488579"/>
                    </a:lnTo>
                    <a:lnTo>
                      <a:pt x="2118510" y="2452365"/>
                    </a:lnTo>
                    <a:cubicBezTo>
                      <a:pt x="2091232" y="2434180"/>
                      <a:pt x="2087300" y="2429935"/>
                      <a:pt x="2055136" y="2416151"/>
                    </a:cubicBezTo>
                    <a:cubicBezTo>
                      <a:pt x="2046365" y="2412392"/>
                      <a:pt x="2037029" y="2410116"/>
                      <a:pt x="2027976" y="2407098"/>
                    </a:cubicBezTo>
                    <a:cubicBezTo>
                      <a:pt x="2009869" y="2395027"/>
                      <a:pt x="1993119" y="2380616"/>
                      <a:pt x="1973655" y="2370884"/>
                    </a:cubicBezTo>
                    <a:cubicBezTo>
                      <a:pt x="1961584" y="2364848"/>
                      <a:pt x="1948423" y="2360621"/>
                      <a:pt x="1937441" y="2352777"/>
                    </a:cubicBezTo>
                    <a:cubicBezTo>
                      <a:pt x="1927022" y="2345335"/>
                      <a:pt x="1920934" y="2332719"/>
                      <a:pt x="1910281" y="2325617"/>
                    </a:cubicBezTo>
                    <a:cubicBezTo>
                      <a:pt x="1902340" y="2320323"/>
                      <a:pt x="1891808" y="2320512"/>
                      <a:pt x="1883120" y="2316563"/>
                    </a:cubicBezTo>
                    <a:cubicBezTo>
                      <a:pt x="1858547" y="2305393"/>
                      <a:pt x="1833152" y="2295321"/>
                      <a:pt x="1810693" y="2280349"/>
                    </a:cubicBezTo>
                    <a:cubicBezTo>
                      <a:pt x="1775592" y="2256949"/>
                      <a:pt x="1793855" y="2265683"/>
                      <a:pt x="1756372" y="2253189"/>
                    </a:cubicBezTo>
                    <a:cubicBezTo>
                      <a:pt x="1733614" y="2184918"/>
                      <a:pt x="1766960" y="2266424"/>
                      <a:pt x="1720158" y="2207922"/>
                    </a:cubicBezTo>
                    <a:cubicBezTo>
                      <a:pt x="1714196" y="2200470"/>
                      <a:pt x="1714122" y="2189815"/>
                      <a:pt x="1711104" y="2180761"/>
                    </a:cubicBezTo>
                    <a:cubicBezTo>
                      <a:pt x="1741114" y="2174759"/>
                      <a:pt x="1774479" y="2180474"/>
                      <a:pt x="1774479" y="2135494"/>
                    </a:cubicBezTo>
                    <a:cubicBezTo>
                      <a:pt x="1774479" y="2119242"/>
                      <a:pt x="1761926" y="2105499"/>
                      <a:pt x="1756372" y="2090226"/>
                    </a:cubicBezTo>
                    <a:cubicBezTo>
                      <a:pt x="1749849" y="2072289"/>
                      <a:pt x="1738265" y="2035906"/>
                      <a:pt x="1738265" y="2035906"/>
                    </a:cubicBezTo>
                    <a:cubicBezTo>
                      <a:pt x="1744301" y="2020817"/>
                      <a:pt x="1741521" y="1997238"/>
                      <a:pt x="1756372" y="1990638"/>
                    </a:cubicBezTo>
                    <a:cubicBezTo>
                      <a:pt x="1768048" y="1985449"/>
                      <a:pt x="1836371" y="2003848"/>
                      <a:pt x="1855960" y="2008745"/>
                    </a:cubicBezTo>
                    <a:cubicBezTo>
                      <a:pt x="1874067" y="2002709"/>
                      <a:pt x="1894750" y="2001732"/>
                      <a:pt x="1910281" y="1990638"/>
                    </a:cubicBezTo>
                    <a:cubicBezTo>
                      <a:pt x="1918046" y="1985091"/>
                      <a:pt x="1919334" y="1973021"/>
                      <a:pt x="1919334" y="1963478"/>
                    </a:cubicBezTo>
                    <a:cubicBezTo>
                      <a:pt x="1919334" y="1942139"/>
                      <a:pt x="1920398" y="1918892"/>
                      <a:pt x="1910281" y="1900104"/>
                    </a:cubicBezTo>
                    <a:cubicBezTo>
                      <a:pt x="1881620" y="1846876"/>
                      <a:pt x="1863094" y="1856254"/>
                      <a:pt x="1828800" y="1827676"/>
                    </a:cubicBezTo>
                    <a:cubicBezTo>
                      <a:pt x="1818964" y="1819479"/>
                      <a:pt x="1809836" y="1810352"/>
                      <a:pt x="1801639" y="1800516"/>
                    </a:cubicBezTo>
                    <a:cubicBezTo>
                      <a:pt x="1794673" y="1792157"/>
                      <a:pt x="1790498" y="1781714"/>
                      <a:pt x="1783532" y="1773355"/>
                    </a:cubicBezTo>
                    <a:cubicBezTo>
                      <a:pt x="1758501" y="1743317"/>
                      <a:pt x="1755126" y="1752755"/>
                      <a:pt x="1738265" y="1719034"/>
                    </a:cubicBezTo>
                    <a:cubicBezTo>
                      <a:pt x="1700784" y="1644073"/>
                      <a:pt x="1762993" y="1742546"/>
                      <a:pt x="1711104" y="1664714"/>
                    </a:cubicBezTo>
                    <a:cubicBezTo>
                      <a:pt x="1708086" y="1655660"/>
                      <a:pt x="1705810" y="1646325"/>
                      <a:pt x="1702051" y="1637553"/>
                    </a:cubicBezTo>
                    <a:cubicBezTo>
                      <a:pt x="1668488" y="1559236"/>
                      <a:pt x="1696123" y="1637878"/>
                      <a:pt x="1674891" y="1574179"/>
                    </a:cubicBezTo>
                    <a:cubicBezTo>
                      <a:pt x="1677909" y="1531929"/>
                      <a:pt x="1678995" y="1489497"/>
                      <a:pt x="1683944" y="1447430"/>
                    </a:cubicBezTo>
                    <a:cubicBezTo>
                      <a:pt x="1685059" y="1437952"/>
                      <a:pt x="1687704" y="1428210"/>
                      <a:pt x="1692998" y="1420270"/>
                    </a:cubicBezTo>
                    <a:cubicBezTo>
                      <a:pt x="1700100" y="1409617"/>
                      <a:pt x="1711105" y="1402163"/>
                      <a:pt x="1720158" y="1393110"/>
                    </a:cubicBezTo>
                    <a:lnTo>
                      <a:pt x="1774479" y="1429324"/>
                    </a:lnTo>
                    <a:cubicBezTo>
                      <a:pt x="1783532" y="1435359"/>
                      <a:pt x="1791317" y="1443989"/>
                      <a:pt x="1801639" y="1447430"/>
                    </a:cubicBezTo>
                    <a:cubicBezTo>
                      <a:pt x="1870558" y="1470403"/>
                      <a:pt x="1837244" y="1461794"/>
                      <a:pt x="1901227" y="1474591"/>
                    </a:cubicBezTo>
                    <a:cubicBezTo>
                      <a:pt x="1910281" y="1480627"/>
                      <a:pt x="1921591" y="1484201"/>
                      <a:pt x="1928388" y="1492698"/>
                    </a:cubicBezTo>
                    <a:cubicBezTo>
                      <a:pt x="1934350" y="1500150"/>
                      <a:pt x="1933173" y="1511322"/>
                      <a:pt x="1937441" y="1519858"/>
                    </a:cubicBezTo>
                    <a:cubicBezTo>
                      <a:pt x="1942307" y="1529590"/>
                      <a:pt x="1950682" y="1537287"/>
                      <a:pt x="1955548" y="1547019"/>
                    </a:cubicBezTo>
                    <a:cubicBezTo>
                      <a:pt x="1973173" y="1582269"/>
                      <a:pt x="1956243" y="1569764"/>
                      <a:pt x="1973655" y="1610393"/>
                    </a:cubicBezTo>
                    <a:cubicBezTo>
                      <a:pt x="1985978" y="1639146"/>
                      <a:pt x="2018421" y="1664546"/>
                      <a:pt x="2046083" y="1673767"/>
                    </a:cubicBezTo>
                    <a:lnTo>
                      <a:pt x="2073243" y="1682821"/>
                    </a:lnTo>
                    <a:cubicBezTo>
                      <a:pt x="2069130" y="1658140"/>
                      <a:pt x="2067136" y="1613339"/>
                      <a:pt x="2046083" y="1592286"/>
                    </a:cubicBezTo>
                    <a:cubicBezTo>
                      <a:pt x="2039335" y="1585538"/>
                      <a:pt x="2027976" y="1586250"/>
                      <a:pt x="2018922" y="1583232"/>
                    </a:cubicBezTo>
                    <a:cubicBezTo>
                      <a:pt x="1975806" y="1518559"/>
                      <a:pt x="1977430" y="1550024"/>
                      <a:pt x="1991762" y="1492698"/>
                    </a:cubicBezTo>
                    <a:cubicBezTo>
                      <a:pt x="2024958" y="1495716"/>
                      <a:pt x="2058757" y="1494767"/>
                      <a:pt x="2091350" y="1501751"/>
                    </a:cubicBezTo>
                    <a:cubicBezTo>
                      <a:pt x="2130263" y="1510089"/>
                      <a:pt x="2125183" y="1554486"/>
                      <a:pt x="2154724" y="1574179"/>
                    </a:cubicBezTo>
                    <a:lnTo>
                      <a:pt x="2181885" y="1592286"/>
                    </a:lnTo>
                    <a:cubicBezTo>
                      <a:pt x="2187849" y="1610178"/>
                      <a:pt x="2193090" y="1633843"/>
                      <a:pt x="2209045" y="1646607"/>
                    </a:cubicBezTo>
                    <a:cubicBezTo>
                      <a:pt x="2216497" y="1652569"/>
                      <a:pt x="2227152" y="1652642"/>
                      <a:pt x="2236205" y="1655660"/>
                    </a:cubicBezTo>
                    <a:cubicBezTo>
                      <a:pt x="2230850" y="1612814"/>
                      <a:pt x="2238391" y="1585418"/>
                      <a:pt x="2209045" y="1556072"/>
                    </a:cubicBezTo>
                    <a:cubicBezTo>
                      <a:pt x="2201351" y="1548378"/>
                      <a:pt x="2190938" y="1544001"/>
                      <a:pt x="2181885" y="1537965"/>
                    </a:cubicBezTo>
                    <a:cubicBezTo>
                      <a:pt x="2175849" y="1528912"/>
                      <a:pt x="2172275" y="1517602"/>
                      <a:pt x="2163778" y="1510805"/>
                    </a:cubicBezTo>
                    <a:cubicBezTo>
                      <a:pt x="2132011" y="1485392"/>
                      <a:pt x="2129152" y="1524146"/>
                      <a:pt x="2145671" y="1474591"/>
                    </a:cubicBezTo>
                    <a:cubicBezTo>
                      <a:pt x="2164056" y="1479187"/>
                      <a:pt x="2190856" y="1484902"/>
                      <a:pt x="2209045" y="1492698"/>
                    </a:cubicBezTo>
                    <a:cubicBezTo>
                      <a:pt x="2221450" y="1498015"/>
                      <a:pt x="2233686" y="1503861"/>
                      <a:pt x="2245259" y="1510805"/>
                    </a:cubicBezTo>
                    <a:cubicBezTo>
                      <a:pt x="2263920" y="1522001"/>
                      <a:pt x="2281473" y="1534948"/>
                      <a:pt x="2299580" y="1547019"/>
                    </a:cubicBezTo>
                    <a:cubicBezTo>
                      <a:pt x="2308633" y="1553054"/>
                      <a:pt x="2316418" y="1561684"/>
                      <a:pt x="2326740" y="1565125"/>
                    </a:cubicBezTo>
                    <a:lnTo>
                      <a:pt x="2353901" y="1574179"/>
                    </a:lnTo>
                    <a:cubicBezTo>
                      <a:pt x="2356919" y="1565126"/>
                      <a:pt x="2362954" y="1556562"/>
                      <a:pt x="2362954" y="1547019"/>
                    </a:cubicBezTo>
                    <a:cubicBezTo>
                      <a:pt x="2362954" y="1534576"/>
                      <a:pt x="2358802" y="1522242"/>
                      <a:pt x="2353901" y="1510805"/>
                    </a:cubicBezTo>
                    <a:cubicBezTo>
                      <a:pt x="2344670" y="1489265"/>
                      <a:pt x="2329936" y="1475005"/>
                      <a:pt x="2308633" y="1465537"/>
                    </a:cubicBezTo>
                    <a:cubicBezTo>
                      <a:pt x="2291192" y="1457785"/>
                      <a:pt x="2272419" y="1453466"/>
                      <a:pt x="2254312" y="1447430"/>
                    </a:cubicBezTo>
                    <a:lnTo>
                      <a:pt x="2227152" y="1438377"/>
                    </a:lnTo>
                    <a:cubicBezTo>
                      <a:pt x="2164891" y="1396869"/>
                      <a:pt x="2179712" y="1422808"/>
                      <a:pt x="2163778" y="1375003"/>
                    </a:cubicBezTo>
                    <a:cubicBezTo>
                      <a:pt x="2166796" y="1353878"/>
                      <a:pt x="2159730" y="1328472"/>
                      <a:pt x="2172831" y="1311628"/>
                    </a:cubicBezTo>
                    <a:cubicBezTo>
                      <a:pt x="2184549" y="1296562"/>
                      <a:pt x="2227152" y="1293522"/>
                      <a:pt x="2227152" y="1293522"/>
                    </a:cubicBezTo>
                    <a:cubicBezTo>
                      <a:pt x="2326008" y="1227617"/>
                      <a:pt x="2173606" y="1324821"/>
                      <a:pt x="2290526" y="1266361"/>
                    </a:cubicBezTo>
                    <a:cubicBezTo>
                      <a:pt x="2309990" y="1256629"/>
                      <a:pt x="2326740" y="1242218"/>
                      <a:pt x="2344847" y="1230147"/>
                    </a:cubicBezTo>
                    <a:cubicBezTo>
                      <a:pt x="2382659" y="1204939"/>
                      <a:pt x="2364314" y="1219733"/>
                      <a:pt x="2399168" y="1184880"/>
                    </a:cubicBezTo>
                    <a:cubicBezTo>
                      <a:pt x="2456507" y="1187898"/>
                      <a:pt x="2514002" y="1188735"/>
                      <a:pt x="2571184" y="1193933"/>
                    </a:cubicBezTo>
                    <a:cubicBezTo>
                      <a:pt x="2580688" y="1194797"/>
                      <a:pt x="2588844" y="1202082"/>
                      <a:pt x="2598344" y="1202987"/>
                    </a:cubicBezTo>
                    <a:cubicBezTo>
                      <a:pt x="2652503" y="1208145"/>
                      <a:pt x="2706985" y="1209022"/>
                      <a:pt x="2761306" y="1212040"/>
                    </a:cubicBezTo>
                    <a:cubicBezTo>
                      <a:pt x="2773377" y="1215058"/>
                      <a:pt x="2785602" y="1217519"/>
                      <a:pt x="2797520" y="1221094"/>
                    </a:cubicBezTo>
                    <a:cubicBezTo>
                      <a:pt x="2815801" y="1226579"/>
                      <a:pt x="2833734" y="1233165"/>
                      <a:pt x="2851841" y="1239201"/>
                    </a:cubicBezTo>
                    <a:cubicBezTo>
                      <a:pt x="2860895" y="1242219"/>
                      <a:pt x="2869744" y="1245939"/>
                      <a:pt x="2879002" y="1248254"/>
                    </a:cubicBezTo>
                    <a:cubicBezTo>
                      <a:pt x="2903144" y="1254290"/>
                      <a:pt x="2927821" y="1258492"/>
                      <a:pt x="2951429" y="1266361"/>
                    </a:cubicBezTo>
                    <a:lnTo>
                      <a:pt x="3005750" y="1284468"/>
                    </a:lnTo>
                    <a:cubicBezTo>
                      <a:pt x="3078181" y="1332756"/>
                      <a:pt x="2990657" y="1269376"/>
                      <a:pt x="3051017" y="1329735"/>
                    </a:cubicBezTo>
                    <a:cubicBezTo>
                      <a:pt x="3058711" y="1337429"/>
                      <a:pt x="3068235" y="1343423"/>
                      <a:pt x="3078178" y="1347842"/>
                    </a:cubicBezTo>
                    <a:cubicBezTo>
                      <a:pt x="3142120" y="1376260"/>
                      <a:pt x="3170590" y="1368879"/>
                      <a:pt x="3250194" y="1375003"/>
                    </a:cubicBezTo>
                    <a:cubicBezTo>
                      <a:pt x="3217423" y="1424159"/>
                      <a:pt x="3250628" y="1385465"/>
                      <a:pt x="3186819" y="1420270"/>
                    </a:cubicBezTo>
                    <a:cubicBezTo>
                      <a:pt x="3167715" y="1430691"/>
                      <a:pt x="3132499" y="1456484"/>
                      <a:pt x="3132499" y="1456484"/>
                    </a:cubicBezTo>
                    <a:cubicBezTo>
                      <a:pt x="3123848" y="1482434"/>
                      <a:pt x="3113076" y="1499777"/>
                      <a:pt x="3132499" y="1528912"/>
                    </a:cubicBezTo>
                    <a:cubicBezTo>
                      <a:pt x="3137793" y="1536852"/>
                      <a:pt x="3150606" y="1534947"/>
                      <a:pt x="3159659" y="1537965"/>
                    </a:cubicBezTo>
                    <a:cubicBezTo>
                      <a:pt x="3205570" y="1524847"/>
                      <a:pt x="3218583" y="1528093"/>
                      <a:pt x="3250194" y="1501751"/>
                    </a:cubicBezTo>
                    <a:cubicBezTo>
                      <a:pt x="3260030" y="1493555"/>
                      <a:pt x="3269158" y="1484427"/>
                      <a:pt x="3277354" y="1474591"/>
                    </a:cubicBezTo>
                    <a:cubicBezTo>
                      <a:pt x="3284320" y="1466232"/>
                      <a:pt x="3288495" y="1455789"/>
                      <a:pt x="3295461" y="1447430"/>
                    </a:cubicBezTo>
                    <a:cubicBezTo>
                      <a:pt x="3307216" y="1433324"/>
                      <a:pt x="3331599" y="1409739"/>
                      <a:pt x="3349782" y="1402163"/>
                    </a:cubicBezTo>
                    <a:cubicBezTo>
                      <a:pt x="3376209" y="1391152"/>
                      <a:pt x="3404103" y="1384057"/>
                      <a:pt x="3431263" y="1375003"/>
                    </a:cubicBezTo>
                    <a:lnTo>
                      <a:pt x="3458423" y="1365949"/>
                    </a:lnTo>
                    <a:lnTo>
                      <a:pt x="3485584" y="1356896"/>
                    </a:lnTo>
                    <a:lnTo>
                      <a:pt x="3512744" y="1347842"/>
                    </a:lnTo>
                    <a:cubicBezTo>
                      <a:pt x="3524815" y="1338789"/>
                      <a:pt x="3536680" y="1329452"/>
                      <a:pt x="3548958" y="1320682"/>
                    </a:cubicBezTo>
                    <a:cubicBezTo>
                      <a:pt x="3557812" y="1314358"/>
                      <a:pt x="3568424" y="1310269"/>
                      <a:pt x="3576118" y="1302575"/>
                    </a:cubicBezTo>
                    <a:cubicBezTo>
                      <a:pt x="3583812" y="1294881"/>
                      <a:pt x="3587259" y="1283774"/>
                      <a:pt x="3594225" y="1275415"/>
                    </a:cubicBezTo>
                    <a:cubicBezTo>
                      <a:pt x="3602422" y="1265579"/>
                      <a:pt x="3612332" y="1257308"/>
                      <a:pt x="3621386" y="1248254"/>
                    </a:cubicBezTo>
                    <a:cubicBezTo>
                      <a:pt x="3624404" y="1239201"/>
                      <a:pt x="3622674" y="1226641"/>
                      <a:pt x="3630439" y="1221094"/>
                    </a:cubicBezTo>
                    <a:cubicBezTo>
                      <a:pt x="3655223" y="1203391"/>
                      <a:pt x="3711090" y="1200153"/>
                      <a:pt x="3739081" y="1193933"/>
                    </a:cubicBezTo>
                    <a:cubicBezTo>
                      <a:pt x="3748397" y="1191863"/>
                      <a:pt x="3757188" y="1187898"/>
                      <a:pt x="3766241" y="1184880"/>
                    </a:cubicBezTo>
                    <a:cubicBezTo>
                      <a:pt x="3862674" y="1120593"/>
                      <a:pt x="3754113" y="1186135"/>
                      <a:pt x="4028792" y="1157720"/>
                    </a:cubicBezTo>
                    <a:cubicBezTo>
                      <a:pt x="4039615" y="1156600"/>
                      <a:pt x="4047098" y="1145937"/>
                      <a:pt x="4055952" y="1139613"/>
                    </a:cubicBezTo>
                    <a:cubicBezTo>
                      <a:pt x="4103911" y="1105356"/>
                      <a:pt x="4075251" y="1118090"/>
                      <a:pt x="4119326" y="1103399"/>
                    </a:cubicBezTo>
                    <a:cubicBezTo>
                      <a:pt x="4116308" y="1091328"/>
                      <a:pt x="4117175" y="1077538"/>
                      <a:pt x="4110273" y="1067185"/>
                    </a:cubicBezTo>
                    <a:cubicBezTo>
                      <a:pt x="4104237" y="1058131"/>
                      <a:pt x="4091966" y="1055402"/>
                      <a:pt x="4083112" y="1049078"/>
                    </a:cubicBezTo>
                    <a:cubicBezTo>
                      <a:pt x="4070834" y="1040308"/>
                      <a:pt x="4058355" y="1031738"/>
                      <a:pt x="4046899" y="1021918"/>
                    </a:cubicBezTo>
                    <a:cubicBezTo>
                      <a:pt x="4037178" y="1013585"/>
                      <a:pt x="4029845" y="1002618"/>
                      <a:pt x="4019738" y="994757"/>
                    </a:cubicBezTo>
                    <a:cubicBezTo>
                      <a:pt x="3938354" y="931458"/>
                      <a:pt x="3992528" y="981139"/>
                      <a:pt x="3938257" y="940436"/>
                    </a:cubicBezTo>
                    <a:cubicBezTo>
                      <a:pt x="3894409" y="907550"/>
                      <a:pt x="3916358" y="918047"/>
                      <a:pt x="3874883" y="904223"/>
                    </a:cubicBezTo>
                    <a:cubicBezTo>
                      <a:pt x="3802458" y="855940"/>
                      <a:pt x="3889968" y="919310"/>
                      <a:pt x="3829615" y="858955"/>
                    </a:cubicBezTo>
                    <a:cubicBezTo>
                      <a:pt x="3821921" y="851261"/>
                      <a:pt x="3810814" y="847814"/>
                      <a:pt x="3802455" y="840848"/>
                    </a:cubicBezTo>
                    <a:cubicBezTo>
                      <a:pt x="3713460" y="766685"/>
                      <a:pt x="3828409" y="857748"/>
                      <a:pt x="3757188" y="786527"/>
                    </a:cubicBezTo>
                    <a:cubicBezTo>
                      <a:pt x="3746518" y="775857"/>
                      <a:pt x="3733045" y="768420"/>
                      <a:pt x="3720974" y="759367"/>
                    </a:cubicBezTo>
                    <a:cubicBezTo>
                      <a:pt x="3717956" y="750314"/>
                      <a:pt x="3713181" y="741666"/>
                      <a:pt x="3711920" y="732207"/>
                    </a:cubicBezTo>
                    <a:cubicBezTo>
                      <a:pt x="3710769" y="723573"/>
                      <a:pt x="3712076" y="629279"/>
                      <a:pt x="3693813" y="596405"/>
                    </a:cubicBezTo>
                    <a:cubicBezTo>
                      <a:pt x="3683245" y="577382"/>
                      <a:pt x="3675707" y="554155"/>
                      <a:pt x="3657600" y="542084"/>
                    </a:cubicBezTo>
                    <a:lnTo>
                      <a:pt x="3603279" y="505870"/>
                    </a:lnTo>
                    <a:cubicBezTo>
                      <a:pt x="3585327" y="452014"/>
                      <a:pt x="3567241" y="455987"/>
                      <a:pt x="3612332" y="433442"/>
                    </a:cubicBezTo>
                    <a:cubicBezTo>
                      <a:pt x="3620868" y="429174"/>
                      <a:pt x="3630439" y="427407"/>
                      <a:pt x="3639493" y="424389"/>
                    </a:cubicBezTo>
                    <a:cubicBezTo>
                      <a:pt x="3657600" y="430425"/>
                      <a:pt x="3677932" y="431909"/>
                      <a:pt x="3693813" y="442496"/>
                    </a:cubicBezTo>
                    <a:cubicBezTo>
                      <a:pt x="3702867" y="448532"/>
                      <a:pt x="3711031" y="456184"/>
                      <a:pt x="3720974" y="460603"/>
                    </a:cubicBezTo>
                    <a:cubicBezTo>
                      <a:pt x="3738415" y="468355"/>
                      <a:pt x="3775295" y="478710"/>
                      <a:pt x="3775295" y="478710"/>
                    </a:cubicBezTo>
                    <a:cubicBezTo>
                      <a:pt x="3784450" y="464977"/>
                      <a:pt x="3802455" y="443131"/>
                      <a:pt x="3802455" y="424389"/>
                    </a:cubicBezTo>
                    <a:cubicBezTo>
                      <a:pt x="3802455" y="403050"/>
                      <a:pt x="3799534" y="381454"/>
                      <a:pt x="3793402" y="361015"/>
                    </a:cubicBezTo>
                    <a:cubicBezTo>
                      <a:pt x="3789226" y="347096"/>
                      <a:pt x="3758240" y="313431"/>
                      <a:pt x="3748134" y="306694"/>
                    </a:cubicBezTo>
                    <a:cubicBezTo>
                      <a:pt x="3740194" y="301400"/>
                      <a:pt x="3730027" y="300658"/>
                      <a:pt x="3720974" y="297640"/>
                    </a:cubicBezTo>
                    <a:cubicBezTo>
                      <a:pt x="3711920" y="288587"/>
                      <a:pt x="3697330" y="282791"/>
                      <a:pt x="3693813" y="270480"/>
                    </a:cubicBezTo>
                    <a:cubicBezTo>
                      <a:pt x="3687967" y="250019"/>
                      <a:pt x="3711302" y="221613"/>
                      <a:pt x="3720974" y="207106"/>
                    </a:cubicBezTo>
                    <a:cubicBezTo>
                      <a:pt x="3717956" y="182963"/>
                      <a:pt x="3715920" y="158678"/>
                      <a:pt x="3711920" y="134678"/>
                    </a:cubicBezTo>
                    <a:cubicBezTo>
                      <a:pt x="3665916" y="-141346"/>
                      <a:pt x="3256490" y="93021"/>
                      <a:pt x="2960483" y="89411"/>
                    </a:cubicBezTo>
                    <a:cubicBezTo>
                      <a:pt x="2921251" y="83375"/>
                      <a:pt x="2882480" y="71619"/>
                      <a:pt x="2842788" y="71304"/>
                    </a:cubicBezTo>
                    <a:lnTo>
                      <a:pt x="1638677" y="89411"/>
                    </a:lnTo>
                    <a:cubicBezTo>
                      <a:pt x="1532482" y="107109"/>
                      <a:pt x="1634380" y="91651"/>
                      <a:pt x="1475714" y="107518"/>
                    </a:cubicBezTo>
                    <a:cubicBezTo>
                      <a:pt x="1419051" y="113184"/>
                      <a:pt x="1401650" y="116844"/>
                      <a:pt x="1348966" y="125625"/>
                    </a:cubicBezTo>
                    <a:cubicBezTo>
                      <a:pt x="1240324" y="122607"/>
                      <a:pt x="1131595" y="121866"/>
                      <a:pt x="1023041" y="116571"/>
                    </a:cubicBezTo>
                    <a:cubicBezTo>
                      <a:pt x="1007671" y="115821"/>
                      <a:pt x="993043" y="109427"/>
                      <a:pt x="977774" y="107518"/>
                    </a:cubicBezTo>
                    <a:cubicBezTo>
                      <a:pt x="944698" y="103384"/>
                      <a:pt x="911353" y="101781"/>
                      <a:pt x="878186" y="98464"/>
                    </a:cubicBezTo>
                    <a:cubicBezTo>
                      <a:pt x="850994" y="95745"/>
                      <a:pt x="823865" y="92429"/>
                      <a:pt x="796704" y="89411"/>
                    </a:cubicBezTo>
                    <a:cubicBezTo>
                      <a:pt x="534154" y="92429"/>
                      <a:pt x="267191" y="50438"/>
                      <a:pt x="9053" y="98464"/>
                    </a:cubicBezTo>
                    <a:cubicBezTo>
                      <a:pt x="-1615" y="100449"/>
                      <a:pt x="19121" y="251072"/>
                      <a:pt x="27160" y="288587"/>
                    </a:cubicBezTo>
                    <a:cubicBezTo>
                      <a:pt x="32374" y="312920"/>
                      <a:pt x="45267" y="361015"/>
                      <a:pt x="45267" y="361015"/>
                    </a:cubicBezTo>
                    <a:lnTo>
                      <a:pt x="0" y="40628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97941" y="1176950"/>
                <a:ext cx="7514376" cy="5493639"/>
              </a:xfrm>
              <a:custGeom>
                <a:avLst/>
                <a:gdLst>
                  <a:gd name="connsiteX0" fmla="*/ 7451002 w 7514376"/>
                  <a:gd name="connsiteY0" fmla="*/ 479834 h 5493639"/>
                  <a:gd name="connsiteX1" fmla="*/ 7451002 w 7514376"/>
                  <a:gd name="connsiteY1" fmla="*/ 479834 h 5493639"/>
                  <a:gd name="connsiteX2" fmla="*/ 7396681 w 7514376"/>
                  <a:gd name="connsiteY2" fmla="*/ 543208 h 5493639"/>
                  <a:gd name="connsiteX3" fmla="*/ 7278986 w 7514376"/>
                  <a:gd name="connsiteY3" fmla="*/ 543208 h 5493639"/>
                  <a:gd name="connsiteX4" fmla="*/ 7233718 w 7514376"/>
                  <a:gd name="connsiteY4" fmla="*/ 497941 h 5493639"/>
                  <a:gd name="connsiteX5" fmla="*/ 7206558 w 7514376"/>
                  <a:gd name="connsiteY5" fmla="*/ 479834 h 5493639"/>
                  <a:gd name="connsiteX6" fmla="*/ 7152237 w 7514376"/>
                  <a:gd name="connsiteY6" fmla="*/ 425513 h 5493639"/>
                  <a:gd name="connsiteX7" fmla="*/ 7125077 w 7514376"/>
                  <a:gd name="connsiteY7" fmla="*/ 398353 h 5493639"/>
                  <a:gd name="connsiteX8" fmla="*/ 7097916 w 7514376"/>
                  <a:gd name="connsiteY8" fmla="*/ 380246 h 5493639"/>
                  <a:gd name="connsiteX9" fmla="*/ 7052649 w 7514376"/>
                  <a:gd name="connsiteY9" fmla="*/ 389300 h 5493639"/>
                  <a:gd name="connsiteX10" fmla="*/ 7043596 w 7514376"/>
                  <a:gd name="connsiteY10" fmla="*/ 416460 h 5493639"/>
                  <a:gd name="connsiteX11" fmla="*/ 6998328 w 7514376"/>
                  <a:gd name="connsiteY11" fmla="*/ 461727 h 5493639"/>
                  <a:gd name="connsiteX12" fmla="*/ 6916847 w 7514376"/>
                  <a:gd name="connsiteY12" fmla="*/ 416460 h 5493639"/>
                  <a:gd name="connsiteX13" fmla="*/ 6889687 w 7514376"/>
                  <a:gd name="connsiteY13" fmla="*/ 389300 h 5493639"/>
                  <a:gd name="connsiteX14" fmla="*/ 6862526 w 7514376"/>
                  <a:gd name="connsiteY14" fmla="*/ 380246 h 5493639"/>
                  <a:gd name="connsiteX15" fmla="*/ 6835366 w 7514376"/>
                  <a:gd name="connsiteY15" fmla="*/ 362139 h 5493639"/>
                  <a:gd name="connsiteX16" fmla="*/ 6826312 w 7514376"/>
                  <a:gd name="connsiteY16" fmla="*/ 325925 h 5493639"/>
                  <a:gd name="connsiteX17" fmla="*/ 6808206 w 7514376"/>
                  <a:gd name="connsiteY17" fmla="*/ 235391 h 5493639"/>
                  <a:gd name="connsiteX18" fmla="*/ 6781045 w 7514376"/>
                  <a:gd name="connsiteY18" fmla="*/ 217284 h 5493639"/>
                  <a:gd name="connsiteX19" fmla="*/ 6753885 w 7514376"/>
                  <a:gd name="connsiteY19" fmla="*/ 190123 h 5493639"/>
                  <a:gd name="connsiteX20" fmla="*/ 6726724 w 7514376"/>
                  <a:gd name="connsiteY20" fmla="*/ 181070 h 5493639"/>
                  <a:gd name="connsiteX21" fmla="*/ 6554709 w 7514376"/>
                  <a:gd name="connsiteY21" fmla="*/ 172016 h 5493639"/>
                  <a:gd name="connsiteX22" fmla="*/ 6518495 w 7514376"/>
                  <a:gd name="connsiteY22" fmla="*/ 144856 h 5493639"/>
                  <a:gd name="connsiteX23" fmla="*/ 6491334 w 7514376"/>
                  <a:gd name="connsiteY23" fmla="*/ 90535 h 5493639"/>
                  <a:gd name="connsiteX24" fmla="*/ 6455120 w 7514376"/>
                  <a:gd name="connsiteY24" fmla="*/ 27161 h 5493639"/>
                  <a:gd name="connsiteX25" fmla="*/ 6400800 w 7514376"/>
                  <a:gd name="connsiteY25" fmla="*/ 0 h 5493639"/>
                  <a:gd name="connsiteX26" fmla="*/ 6319318 w 7514376"/>
                  <a:gd name="connsiteY26" fmla="*/ 9054 h 5493639"/>
                  <a:gd name="connsiteX27" fmla="*/ 6210677 w 7514376"/>
                  <a:gd name="connsiteY27" fmla="*/ 63375 h 5493639"/>
                  <a:gd name="connsiteX28" fmla="*/ 5776110 w 7514376"/>
                  <a:gd name="connsiteY28" fmla="*/ 72428 h 5493639"/>
                  <a:gd name="connsiteX29" fmla="*/ 5676522 w 7514376"/>
                  <a:gd name="connsiteY29" fmla="*/ 90535 h 5493639"/>
                  <a:gd name="connsiteX30" fmla="*/ 5622202 w 7514376"/>
                  <a:gd name="connsiteY30" fmla="*/ 108642 h 5493639"/>
                  <a:gd name="connsiteX31" fmla="*/ 5595041 w 7514376"/>
                  <a:gd name="connsiteY31" fmla="*/ 117696 h 5493639"/>
                  <a:gd name="connsiteX32" fmla="*/ 5531667 w 7514376"/>
                  <a:gd name="connsiteY32" fmla="*/ 126749 h 5493639"/>
                  <a:gd name="connsiteX33" fmla="*/ 5504507 w 7514376"/>
                  <a:gd name="connsiteY33" fmla="*/ 135802 h 5493639"/>
                  <a:gd name="connsiteX34" fmla="*/ 5432079 w 7514376"/>
                  <a:gd name="connsiteY34" fmla="*/ 162963 h 5493639"/>
                  <a:gd name="connsiteX35" fmla="*/ 5359651 w 7514376"/>
                  <a:gd name="connsiteY35" fmla="*/ 181070 h 5493639"/>
                  <a:gd name="connsiteX36" fmla="*/ 5287223 w 7514376"/>
                  <a:gd name="connsiteY36" fmla="*/ 217284 h 5493639"/>
                  <a:gd name="connsiteX37" fmla="*/ 5251009 w 7514376"/>
                  <a:gd name="connsiteY37" fmla="*/ 235391 h 5493639"/>
                  <a:gd name="connsiteX38" fmla="*/ 5196689 w 7514376"/>
                  <a:gd name="connsiteY38" fmla="*/ 271604 h 5493639"/>
                  <a:gd name="connsiteX39" fmla="*/ 5169528 w 7514376"/>
                  <a:gd name="connsiteY39" fmla="*/ 280658 h 5493639"/>
                  <a:gd name="connsiteX40" fmla="*/ 5133314 w 7514376"/>
                  <a:gd name="connsiteY40" fmla="*/ 298765 h 5493639"/>
                  <a:gd name="connsiteX41" fmla="*/ 5078994 w 7514376"/>
                  <a:gd name="connsiteY41" fmla="*/ 316872 h 5493639"/>
                  <a:gd name="connsiteX42" fmla="*/ 5060887 w 7514376"/>
                  <a:gd name="connsiteY42" fmla="*/ 344032 h 5493639"/>
                  <a:gd name="connsiteX43" fmla="*/ 5033726 w 7514376"/>
                  <a:gd name="connsiteY43" fmla="*/ 398353 h 5493639"/>
                  <a:gd name="connsiteX44" fmla="*/ 4916031 w 7514376"/>
                  <a:gd name="connsiteY44" fmla="*/ 452674 h 5493639"/>
                  <a:gd name="connsiteX45" fmla="*/ 4725909 w 7514376"/>
                  <a:gd name="connsiteY45" fmla="*/ 443620 h 5493639"/>
                  <a:gd name="connsiteX46" fmla="*/ 4653481 w 7514376"/>
                  <a:gd name="connsiteY46" fmla="*/ 434567 h 5493639"/>
                  <a:gd name="connsiteX47" fmla="*/ 4390930 w 7514376"/>
                  <a:gd name="connsiteY47" fmla="*/ 425513 h 5493639"/>
                  <a:gd name="connsiteX48" fmla="*/ 4318503 w 7514376"/>
                  <a:gd name="connsiteY48" fmla="*/ 407406 h 5493639"/>
                  <a:gd name="connsiteX49" fmla="*/ 4209861 w 7514376"/>
                  <a:gd name="connsiteY49" fmla="*/ 416460 h 5493639"/>
                  <a:gd name="connsiteX50" fmla="*/ 4227968 w 7514376"/>
                  <a:gd name="connsiteY50" fmla="*/ 506995 h 5493639"/>
                  <a:gd name="connsiteX51" fmla="*/ 4246075 w 7514376"/>
                  <a:gd name="connsiteY51" fmla="*/ 534155 h 5493639"/>
                  <a:gd name="connsiteX52" fmla="*/ 4273235 w 7514376"/>
                  <a:gd name="connsiteY52" fmla="*/ 561315 h 5493639"/>
                  <a:gd name="connsiteX53" fmla="*/ 4318503 w 7514376"/>
                  <a:gd name="connsiteY53" fmla="*/ 570369 h 5493639"/>
                  <a:gd name="connsiteX54" fmla="*/ 4345663 w 7514376"/>
                  <a:gd name="connsiteY54" fmla="*/ 579422 h 5493639"/>
                  <a:gd name="connsiteX55" fmla="*/ 4409037 w 7514376"/>
                  <a:gd name="connsiteY55" fmla="*/ 606583 h 5493639"/>
                  <a:gd name="connsiteX56" fmla="*/ 4463358 w 7514376"/>
                  <a:gd name="connsiteY56" fmla="*/ 624690 h 5493639"/>
                  <a:gd name="connsiteX57" fmla="*/ 4481465 w 7514376"/>
                  <a:gd name="connsiteY57" fmla="*/ 651850 h 5493639"/>
                  <a:gd name="connsiteX58" fmla="*/ 4454305 w 7514376"/>
                  <a:gd name="connsiteY58" fmla="*/ 660903 h 5493639"/>
                  <a:gd name="connsiteX59" fmla="*/ 4372823 w 7514376"/>
                  <a:gd name="connsiteY59" fmla="*/ 669957 h 5493639"/>
                  <a:gd name="connsiteX60" fmla="*/ 4046899 w 7514376"/>
                  <a:gd name="connsiteY60" fmla="*/ 679010 h 5493639"/>
                  <a:gd name="connsiteX61" fmla="*/ 4046899 w 7514376"/>
                  <a:gd name="connsiteY61" fmla="*/ 733331 h 5493639"/>
                  <a:gd name="connsiteX62" fmla="*/ 4101219 w 7514376"/>
                  <a:gd name="connsiteY62" fmla="*/ 769545 h 5493639"/>
                  <a:gd name="connsiteX63" fmla="*/ 4119326 w 7514376"/>
                  <a:gd name="connsiteY63" fmla="*/ 796705 h 5493639"/>
                  <a:gd name="connsiteX64" fmla="*/ 4083112 w 7514376"/>
                  <a:gd name="connsiteY64" fmla="*/ 832919 h 5493639"/>
                  <a:gd name="connsiteX65" fmla="*/ 4046899 w 7514376"/>
                  <a:gd name="connsiteY65" fmla="*/ 841973 h 5493639"/>
                  <a:gd name="connsiteX66" fmla="*/ 3793402 w 7514376"/>
                  <a:gd name="connsiteY66" fmla="*/ 832919 h 5493639"/>
                  <a:gd name="connsiteX67" fmla="*/ 3539905 w 7514376"/>
                  <a:gd name="connsiteY67" fmla="*/ 814812 h 5493639"/>
                  <a:gd name="connsiteX68" fmla="*/ 3512744 w 7514376"/>
                  <a:gd name="connsiteY68" fmla="*/ 796705 h 5493639"/>
                  <a:gd name="connsiteX69" fmla="*/ 3385996 w 7514376"/>
                  <a:gd name="connsiteY69" fmla="*/ 805759 h 5493639"/>
                  <a:gd name="connsiteX70" fmla="*/ 3367889 w 7514376"/>
                  <a:gd name="connsiteY70" fmla="*/ 832919 h 5493639"/>
                  <a:gd name="connsiteX71" fmla="*/ 3331675 w 7514376"/>
                  <a:gd name="connsiteY71" fmla="*/ 887240 h 5493639"/>
                  <a:gd name="connsiteX72" fmla="*/ 3295461 w 7514376"/>
                  <a:gd name="connsiteY72" fmla="*/ 896294 h 5493639"/>
                  <a:gd name="connsiteX73" fmla="*/ 3241140 w 7514376"/>
                  <a:gd name="connsiteY73" fmla="*/ 914400 h 5493639"/>
                  <a:gd name="connsiteX74" fmla="*/ 3213980 w 7514376"/>
                  <a:gd name="connsiteY74" fmla="*/ 932507 h 5493639"/>
                  <a:gd name="connsiteX75" fmla="*/ 3159659 w 7514376"/>
                  <a:gd name="connsiteY75" fmla="*/ 950614 h 5493639"/>
                  <a:gd name="connsiteX76" fmla="*/ 3087231 w 7514376"/>
                  <a:gd name="connsiteY76" fmla="*/ 1013989 h 5493639"/>
                  <a:gd name="connsiteX77" fmla="*/ 3078178 w 7514376"/>
                  <a:gd name="connsiteY77" fmla="*/ 1095470 h 5493639"/>
                  <a:gd name="connsiteX78" fmla="*/ 3069124 w 7514376"/>
                  <a:gd name="connsiteY78" fmla="*/ 1122630 h 5493639"/>
                  <a:gd name="connsiteX79" fmla="*/ 3078178 w 7514376"/>
                  <a:gd name="connsiteY79" fmla="*/ 1186004 h 5493639"/>
                  <a:gd name="connsiteX80" fmla="*/ 3313568 w 7514376"/>
                  <a:gd name="connsiteY80" fmla="*/ 1195058 h 5493639"/>
                  <a:gd name="connsiteX81" fmla="*/ 3313568 w 7514376"/>
                  <a:gd name="connsiteY81" fmla="*/ 1267486 h 5493639"/>
                  <a:gd name="connsiteX82" fmla="*/ 3277354 w 7514376"/>
                  <a:gd name="connsiteY82" fmla="*/ 1321806 h 5493639"/>
                  <a:gd name="connsiteX83" fmla="*/ 3304514 w 7514376"/>
                  <a:gd name="connsiteY83" fmla="*/ 1376127 h 5493639"/>
                  <a:gd name="connsiteX84" fmla="*/ 3331675 w 7514376"/>
                  <a:gd name="connsiteY84" fmla="*/ 1385181 h 5493639"/>
                  <a:gd name="connsiteX85" fmla="*/ 3376942 w 7514376"/>
                  <a:gd name="connsiteY85" fmla="*/ 1466662 h 5493639"/>
                  <a:gd name="connsiteX86" fmla="*/ 3367889 w 7514376"/>
                  <a:gd name="connsiteY86" fmla="*/ 1557197 h 5493639"/>
                  <a:gd name="connsiteX87" fmla="*/ 3340728 w 7514376"/>
                  <a:gd name="connsiteY87" fmla="*/ 1584357 h 5493639"/>
                  <a:gd name="connsiteX88" fmla="*/ 3331675 w 7514376"/>
                  <a:gd name="connsiteY88" fmla="*/ 1611517 h 5493639"/>
                  <a:gd name="connsiteX89" fmla="*/ 3340728 w 7514376"/>
                  <a:gd name="connsiteY89" fmla="*/ 1638678 h 5493639"/>
                  <a:gd name="connsiteX90" fmla="*/ 3395049 w 7514376"/>
                  <a:gd name="connsiteY90" fmla="*/ 1674892 h 5493639"/>
                  <a:gd name="connsiteX91" fmla="*/ 3422209 w 7514376"/>
                  <a:gd name="connsiteY91" fmla="*/ 1702052 h 5493639"/>
                  <a:gd name="connsiteX92" fmla="*/ 3413156 w 7514376"/>
                  <a:gd name="connsiteY92" fmla="*/ 1792587 h 5493639"/>
                  <a:gd name="connsiteX93" fmla="*/ 3376942 w 7514376"/>
                  <a:gd name="connsiteY93" fmla="*/ 1801640 h 5493639"/>
                  <a:gd name="connsiteX94" fmla="*/ 3313568 w 7514376"/>
                  <a:gd name="connsiteY94" fmla="*/ 1792587 h 5493639"/>
                  <a:gd name="connsiteX95" fmla="*/ 3277354 w 7514376"/>
                  <a:gd name="connsiteY95" fmla="*/ 1747319 h 5493639"/>
                  <a:gd name="connsiteX96" fmla="*/ 3241140 w 7514376"/>
                  <a:gd name="connsiteY96" fmla="*/ 1692999 h 5493639"/>
                  <a:gd name="connsiteX97" fmla="*/ 3177766 w 7514376"/>
                  <a:gd name="connsiteY97" fmla="*/ 1702052 h 5493639"/>
                  <a:gd name="connsiteX98" fmla="*/ 3204926 w 7514376"/>
                  <a:gd name="connsiteY98" fmla="*/ 1747319 h 5493639"/>
                  <a:gd name="connsiteX99" fmla="*/ 3213980 w 7514376"/>
                  <a:gd name="connsiteY99" fmla="*/ 1774480 h 5493639"/>
                  <a:gd name="connsiteX100" fmla="*/ 3204926 w 7514376"/>
                  <a:gd name="connsiteY100" fmla="*/ 1819747 h 5493639"/>
                  <a:gd name="connsiteX101" fmla="*/ 3195873 w 7514376"/>
                  <a:gd name="connsiteY101" fmla="*/ 1846907 h 5493639"/>
                  <a:gd name="connsiteX102" fmla="*/ 3223033 w 7514376"/>
                  <a:gd name="connsiteY102" fmla="*/ 1865014 h 5493639"/>
                  <a:gd name="connsiteX103" fmla="*/ 3304514 w 7514376"/>
                  <a:gd name="connsiteY103" fmla="*/ 1874068 h 5493639"/>
                  <a:gd name="connsiteX104" fmla="*/ 3331675 w 7514376"/>
                  <a:gd name="connsiteY104" fmla="*/ 1892175 h 5493639"/>
                  <a:gd name="connsiteX105" fmla="*/ 3367889 w 7514376"/>
                  <a:gd name="connsiteY105" fmla="*/ 1901228 h 5493639"/>
                  <a:gd name="connsiteX106" fmla="*/ 3395049 w 7514376"/>
                  <a:gd name="connsiteY106" fmla="*/ 1910282 h 5493639"/>
                  <a:gd name="connsiteX107" fmla="*/ 3422209 w 7514376"/>
                  <a:gd name="connsiteY107" fmla="*/ 1937442 h 5493639"/>
                  <a:gd name="connsiteX108" fmla="*/ 3458423 w 7514376"/>
                  <a:gd name="connsiteY108" fmla="*/ 1955549 h 5493639"/>
                  <a:gd name="connsiteX109" fmla="*/ 3485584 w 7514376"/>
                  <a:gd name="connsiteY109" fmla="*/ 2009870 h 5493639"/>
                  <a:gd name="connsiteX110" fmla="*/ 3476530 w 7514376"/>
                  <a:gd name="connsiteY110" fmla="*/ 2082298 h 5493639"/>
                  <a:gd name="connsiteX111" fmla="*/ 3449370 w 7514376"/>
                  <a:gd name="connsiteY111" fmla="*/ 2100404 h 5493639"/>
                  <a:gd name="connsiteX112" fmla="*/ 3431263 w 7514376"/>
                  <a:gd name="connsiteY112" fmla="*/ 2127565 h 5493639"/>
                  <a:gd name="connsiteX113" fmla="*/ 3458423 w 7514376"/>
                  <a:gd name="connsiteY113" fmla="*/ 2181886 h 5493639"/>
                  <a:gd name="connsiteX114" fmla="*/ 3512744 w 7514376"/>
                  <a:gd name="connsiteY114" fmla="*/ 2209046 h 5493639"/>
                  <a:gd name="connsiteX115" fmla="*/ 3567065 w 7514376"/>
                  <a:gd name="connsiteY115" fmla="*/ 2254313 h 5493639"/>
                  <a:gd name="connsiteX116" fmla="*/ 3594225 w 7514376"/>
                  <a:gd name="connsiteY116" fmla="*/ 2281474 h 5493639"/>
                  <a:gd name="connsiteX117" fmla="*/ 3603279 w 7514376"/>
                  <a:gd name="connsiteY117" fmla="*/ 2308634 h 5493639"/>
                  <a:gd name="connsiteX118" fmla="*/ 3539905 w 7514376"/>
                  <a:gd name="connsiteY118" fmla="*/ 2344848 h 5493639"/>
                  <a:gd name="connsiteX119" fmla="*/ 3521798 w 7514376"/>
                  <a:gd name="connsiteY119" fmla="*/ 2417276 h 5493639"/>
                  <a:gd name="connsiteX120" fmla="*/ 3757188 w 7514376"/>
                  <a:gd name="connsiteY120" fmla="*/ 2426329 h 5493639"/>
                  <a:gd name="connsiteX121" fmla="*/ 3902043 w 7514376"/>
                  <a:gd name="connsiteY121" fmla="*/ 2435383 h 5493639"/>
                  <a:gd name="connsiteX122" fmla="*/ 3874883 w 7514376"/>
                  <a:gd name="connsiteY122" fmla="*/ 2444436 h 5493639"/>
                  <a:gd name="connsiteX123" fmla="*/ 3820562 w 7514376"/>
                  <a:gd name="connsiteY123" fmla="*/ 2489703 h 5493639"/>
                  <a:gd name="connsiteX124" fmla="*/ 3784348 w 7514376"/>
                  <a:gd name="connsiteY124" fmla="*/ 2544024 h 5493639"/>
                  <a:gd name="connsiteX125" fmla="*/ 3793402 w 7514376"/>
                  <a:gd name="connsiteY125" fmla="*/ 2580238 h 5493639"/>
                  <a:gd name="connsiteX126" fmla="*/ 3938257 w 7514376"/>
                  <a:gd name="connsiteY126" fmla="*/ 2553078 h 5493639"/>
                  <a:gd name="connsiteX127" fmla="*/ 3965417 w 7514376"/>
                  <a:gd name="connsiteY127" fmla="*/ 2544024 h 5493639"/>
                  <a:gd name="connsiteX128" fmla="*/ 4074059 w 7514376"/>
                  <a:gd name="connsiteY128" fmla="*/ 2562131 h 5493639"/>
                  <a:gd name="connsiteX129" fmla="*/ 4101219 w 7514376"/>
                  <a:gd name="connsiteY129" fmla="*/ 2580238 h 5493639"/>
                  <a:gd name="connsiteX130" fmla="*/ 4200808 w 7514376"/>
                  <a:gd name="connsiteY130" fmla="*/ 2598345 h 5493639"/>
                  <a:gd name="connsiteX131" fmla="*/ 4218914 w 7514376"/>
                  <a:gd name="connsiteY131" fmla="*/ 2652666 h 5493639"/>
                  <a:gd name="connsiteX132" fmla="*/ 4237021 w 7514376"/>
                  <a:gd name="connsiteY132" fmla="*/ 2725094 h 5493639"/>
                  <a:gd name="connsiteX133" fmla="*/ 4291342 w 7514376"/>
                  <a:gd name="connsiteY133" fmla="*/ 2761307 h 5493639"/>
                  <a:gd name="connsiteX134" fmla="*/ 4336609 w 7514376"/>
                  <a:gd name="connsiteY134" fmla="*/ 2806575 h 5493639"/>
                  <a:gd name="connsiteX135" fmla="*/ 4390930 w 7514376"/>
                  <a:gd name="connsiteY135" fmla="*/ 2824682 h 5493639"/>
                  <a:gd name="connsiteX136" fmla="*/ 4671588 w 7514376"/>
                  <a:gd name="connsiteY136" fmla="*/ 2815628 h 5493639"/>
                  <a:gd name="connsiteX137" fmla="*/ 4725909 w 7514376"/>
                  <a:gd name="connsiteY137" fmla="*/ 2779414 h 5493639"/>
                  <a:gd name="connsiteX138" fmla="*/ 4762122 w 7514376"/>
                  <a:gd name="connsiteY138" fmla="*/ 2697933 h 5493639"/>
                  <a:gd name="connsiteX139" fmla="*/ 4771176 w 7514376"/>
                  <a:gd name="connsiteY139" fmla="*/ 2661719 h 5493639"/>
                  <a:gd name="connsiteX140" fmla="*/ 4789283 w 7514376"/>
                  <a:gd name="connsiteY140" fmla="*/ 2580238 h 5493639"/>
                  <a:gd name="connsiteX141" fmla="*/ 4807390 w 7514376"/>
                  <a:gd name="connsiteY141" fmla="*/ 2553078 h 5493639"/>
                  <a:gd name="connsiteX142" fmla="*/ 4825497 w 7514376"/>
                  <a:gd name="connsiteY142" fmla="*/ 2516864 h 5493639"/>
                  <a:gd name="connsiteX143" fmla="*/ 4852657 w 7514376"/>
                  <a:gd name="connsiteY143" fmla="*/ 2498757 h 5493639"/>
                  <a:gd name="connsiteX144" fmla="*/ 5106154 w 7514376"/>
                  <a:gd name="connsiteY144" fmla="*/ 2516864 h 5493639"/>
                  <a:gd name="connsiteX145" fmla="*/ 5160475 w 7514376"/>
                  <a:gd name="connsiteY145" fmla="*/ 2534971 h 5493639"/>
                  <a:gd name="connsiteX146" fmla="*/ 5205742 w 7514376"/>
                  <a:gd name="connsiteY146" fmla="*/ 2580238 h 5493639"/>
                  <a:gd name="connsiteX147" fmla="*/ 5232903 w 7514376"/>
                  <a:gd name="connsiteY147" fmla="*/ 2616452 h 5493639"/>
                  <a:gd name="connsiteX148" fmla="*/ 5269116 w 7514376"/>
                  <a:gd name="connsiteY148" fmla="*/ 2634559 h 5493639"/>
                  <a:gd name="connsiteX149" fmla="*/ 5323437 w 7514376"/>
                  <a:gd name="connsiteY149" fmla="*/ 2670773 h 5493639"/>
                  <a:gd name="connsiteX150" fmla="*/ 5350598 w 7514376"/>
                  <a:gd name="connsiteY150" fmla="*/ 2688880 h 5493639"/>
                  <a:gd name="connsiteX151" fmla="*/ 5404918 w 7514376"/>
                  <a:gd name="connsiteY151" fmla="*/ 2734147 h 5493639"/>
                  <a:gd name="connsiteX152" fmla="*/ 5432079 w 7514376"/>
                  <a:gd name="connsiteY152" fmla="*/ 2761307 h 5493639"/>
                  <a:gd name="connsiteX153" fmla="*/ 5486400 w 7514376"/>
                  <a:gd name="connsiteY153" fmla="*/ 2788468 h 5493639"/>
                  <a:gd name="connsiteX154" fmla="*/ 5504507 w 7514376"/>
                  <a:gd name="connsiteY154" fmla="*/ 2815628 h 5493639"/>
                  <a:gd name="connsiteX155" fmla="*/ 5549774 w 7514376"/>
                  <a:gd name="connsiteY155" fmla="*/ 2824682 h 5493639"/>
                  <a:gd name="connsiteX156" fmla="*/ 5576934 w 7514376"/>
                  <a:gd name="connsiteY156" fmla="*/ 2833735 h 5493639"/>
                  <a:gd name="connsiteX157" fmla="*/ 5948126 w 7514376"/>
                  <a:gd name="connsiteY157" fmla="*/ 2824682 h 5493639"/>
                  <a:gd name="connsiteX158" fmla="*/ 5984340 w 7514376"/>
                  <a:gd name="connsiteY158" fmla="*/ 2806575 h 5493639"/>
                  <a:gd name="connsiteX159" fmla="*/ 6011501 w 7514376"/>
                  <a:gd name="connsiteY159" fmla="*/ 2797521 h 5493639"/>
                  <a:gd name="connsiteX160" fmla="*/ 6083928 w 7514376"/>
                  <a:gd name="connsiteY160" fmla="*/ 2716040 h 5493639"/>
                  <a:gd name="connsiteX161" fmla="*/ 6111089 w 7514376"/>
                  <a:gd name="connsiteY161" fmla="*/ 2706987 h 5493639"/>
                  <a:gd name="connsiteX162" fmla="*/ 6138249 w 7514376"/>
                  <a:gd name="connsiteY162" fmla="*/ 2688880 h 5493639"/>
                  <a:gd name="connsiteX163" fmla="*/ 6165409 w 7514376"/>
                  <a:gd name="connsiteY163" fmla="*/ 2679826 h 5493639"/>
                  <a:gd name="connsiteX164" fmla="*/ 6183516 w 7514376"/>
                  <a:gd name="connsiteY164" fmla="*/ 2652666 h 5493639"/>
                  <a:gd name="connsiteX165" fmla="*/ 6274051 w 7514376"/>
                  <a:gd name="connsiteY165" fmla="*/ 2580238 h 5493639"/>
                  <a:gd name="connsiteX166" fmla="*/ 6301211 w 7514376"/>
                  <a:gd name="connsiteY166" fmla="*/ 2571185 h 5493639"/>
                  <a:gd name="connsiteX167" fmla="*/ 6663350 w 7514376"/>
                  <a:gd name="connsiteY167" fmla="*/ 2562131 h 5493639"/>
                  <a:gd name="connsiteX168" fmla="*/ 6735778 w 7514376"/>
                  <a:gd name="connsiteY168" fmla="*/ 2544024 h 5493639"/>
                  <a:gd name="connsiteX169" fmla="*/ 6762938 w 7514376"/>
                  <a:gd name="connsiteY169" fmla="*/ 2534971 h 5493639"/>
                  <a:gd name="connsiteX170" fmla="*/ 6790099 w 7514376"/>
                  <a:gd name="connsiteY170" fmla="*/ 2516864 h 5493639"/>
                  <a:gd name="connsiteX171" fmla="*/ 6844419 w 7514376"/>
                  <a:gd name="connsiteY171" fmla="*/ 2580238 h 5493639"/>
                  <a:gd name="connsiteX172" fmla="*/ 6835366 w 7514376"/>
                  <a:gd name="connsiteY172" fmla="*/ 2643612 h 5493639"/>
                  <a:gd name="connsiteX173" fmla="*/ 6826312 w 7514376"/>
                  <a:gd name="connsiteY173" fmla="*/ 2670773 h 5493639"/>
                  <a:gd name="connsiteX174" fmla="*/ 6799152 w 7514376"/>
                  <a:gd name="connsiteY174" fmla="*/ 2688880 h 5493639"/>
                  <a:gd name="connsiteX175" fmla="*/ 6781045 w 7514376"/>
                  <a:gd name="connsiteY175" fmla="*/ 2716040 h 5493639"/>
                  <a:gd name="connsiteX176" fmla="*/ 6762938 w 7514376"/>
                  <a:gd name="connsiteY176" fmla="*/ 2770361 h 5493639"/>
                  <a:gd name="connsiteX177" fmla="*/ 6753885 w 7514376"/>
                  <a:gd name="connsiteY177" fmla="*/ 2987644 h 5493639"/>
                  <a:gd name="connsiteX178" fmla="*/ 6735778 w 7514376"/>
                  <a:gd name="connsiteY178" fmla="*/ 3041965 h 5493639"/>
                  <a:gd name="connsiteX179" fmla="*/ 6726724 w 7514376"/>
                  <a:gd name="connsiteY179" fmla="*/ 3069125 h 5493639"/>
                  <a:gd name="connsiteX180" fmla="*/ 6744831 w 7514376"/>
                  <a:gd name="connsiteY180" fmla="*/ 3295462 h 5493639"/>
                  <a:gd name="connsiteX181" fmla="*/ 6753885 w 7514376"/>
                  <a:gd name="connsiteY181" fmla="*/ 3376943 h 5493639"/>
                  <a:gd name="connsiteX182" fmla="*/ 6762938 w 7514376"/>
                  <a:gd name="connsiteY182" fmla="*/ 3404103 h 5493639"/>
                  <a:gd name="connsiteX183" fmla="*/ 6753885 w 7514376"/>
                  <a:gd name="connsiteY183" fmla="*/ 3576119 h 5493639"/>
                  <a:gd name="connsiteX184" fmla="*/ 6717671 w 7514376"/>
                  <a:gd name="connsiteY184" fmla="*/ 3657600 h 5493639"/>
                  <a:gd name="connsiteX185" fmla="*/ 6690510 w 7514376"/>
                  <a:gd name="connsiteY185" fmla="*/ 3711921 h 5493639"/>
                  <a:gd name="connsiteX186" fmla="*/ 6681457 w 7514376"/>
                  <a:gd name="connsiteY186" fmla="*/ 3748135 h 5493639"/>
                  <a:gd name="connsiteX187" fmla="*/ 6663350 w 7514376"/>
                  <a:gd name="connsiteY187" fmla="*/ 3802456 h 5493639"/>
                  <a:gd name="connsiteX188" fmla="*/ 6654297 w 7514376"/>
                  <a:gd name="connsiteY188" fmla="*/ 3838670 h 5493639"/>
                  <a:gd name="connsiteX189" fmla="*/ 6636190 w 7514376"/>
                  <a:gd name="connsiteY189" fmla="*/ 3865830 h 5493639"/>
                  <a:gd name="connsiteX190" fmla="*/ 6609029 w 7514376"/>
                  <a:gd name="connsiteY190" fmla="*/ 3920151 h 5493639"/>
                  <a:gd name="connsiteX191" fmla="*/ 6554709 w 7514376"/>
                  <a:gd name="connsiteY191" fmla="*/ 4083113 h 5493639"/>
                  <a:gd name="connsiteX192" fmla="*/ 6536602 w 7514376"/>
                  <a:gd name="connsiteY192" fmla="*/ 4137434 h 5493639"/>
                  <a:gd name="connsiteX193" fmla="*/ 6527548 w 7514376"/>
                  <a:gd name="connsiteY193" fmla="*/ 4164595 h 5493639"/>
                  <a:gd name="connsiteX194" fmla="*/ 6509441 w 7514376"/>
                  <a:gd name="connsiteY194" fmla="*/ 4191755 h 5493639"/>
                  <a:gd name="connsiteX195" fmla="*/ 6491334 w 7514376"/>
                  <a:gd name="connsiteY195" fmla="*/ 4255129 h 5493639"/>
                  <a:gd name="connsiteX196" fmla="*/ 6473227 w 7514376"/>
                  <a:gd name="connsiteY196" fmla="*/ 4282290 h 5493639"/>
                  <a:gd name="connsiteX197" fmla="*/ 6437013 w 7514376"/>
                  <a:gd name="connsiteY197" fmla="*/ 4327557 h 5493639"/>
                  <a:gd name="connsiteX198" fmla="*/ 6418907 w 7514376"/>
                  <a:gd name="connsiteY198" fmla="*/ 4381878 h 5493639"/>
                  <a:gd name="connsiteX199" fmla="*/ 6400800 w 7514376"/>
                  <a:gd name="connsiteY199" fmla="*/ 4436199 h 5493639"/>
                  <a:gd name="connsiteX200" fmla="*/ 6391746 w 7514376"/>
                  <a:gd name="connsiteY200" fmla="*/ 4481466 h 5493639"/>
                  <a:gd name="connsiteX201" fmla="*/ 6382693 w 7514376"/>
                  <a:gd name="connsiteY201" fmla="*/ 4544840 h 5493639"/>
                  <a:gd name="connsiteX202" fmla="*/ 6373639 w 7514376"/>
                  <a:gd name="connsiteY202" fmla="*/ 4572000 h 5493639"/>
                  <a:gd name="connsiteX203" fmla="*/ 6346479 w 7514376"/>
                  <a:gd name="connsiteY203" fmla="*/ 4689696 h 5493639"/>
                  <a:gd name="connsiteX204" fmla="*/ 6319318 w 7514376"/>
                  <a:gd name="connsiteY204" fmla="*/ 4771177 h 5493639"/>
                  <a:gd name="connsiteX205" fmla="*/ 6310265 w 7514376"/>
                  <a:gd name="connsiteY205" fmla="*/ 4798337 h 5493639"/>
                  <a:gd name="connsiteX206" fmla="*/ 6301211 w 7514376"/>
                  <a:gd name="connsiteY206" fmla="*/ 4834551 h 5493639"/>
                  <a:gd name="connsiteX207" fmla="*/ 6283105 w 7514376"/>
                  <a:gd name="connsiteY207" fmla="*/ 4861711 h 5493639"/>
                  <a:gd name="connsiteX208" fmla="*/ 6255944 w 7514376"/>
                  <a:gd name="connsiteY208" fmla="*/ 4916032 h 5493639"/>
                  <a:gd name="connsiteX209" fmla="*/ 6228784 w 7514376"/>
                  <a:gd name="connsiteY209" fmla="*/ 4979406 h 5493639"/>
                  <a:gd name="connsiteX210" fmla="*/ 6210677 w 7514376"/>
                  <a:gd name="connsiteY210" fmla="*/ 5006567 h 5493639"/>
                  <a:gd name="connsiteX211" fmla="*/ 6183516 w 7514376"/>
                  <a:gd name="connsiteY211" fmla="*/ 5060888 h 5493639"/>
                  <a:gd name="connsiteX212" fmla="*/ 6156356 w 7514376"/>
                  <a:gd name="connsiteY212" fmla="*/ 5078995 h 5493639"/>
                  <a:gd name="connsiteX213" fmla="*/ 6138249 w 7514376"/>
                  <a:gd name="connsiteY213" fmla="*/ 5106155 h 5493639"/>
                  <a:gd name="connsiteX214" fmla="*/ 6111089 w 7514376"/>
                  <a:gd name="connsiteY214" fmla="*/ 5133315 h 5493639"/>
                  <a:gd name="connsiteX215" fmla="*/ 6011501 w 7514376"/>
                  <a:gd name="connsiteY215" fmla="*/ 5151422 h 5493639"/>
                  <a:gd name="connsiteX216" fmla="*/ 5604095 w 7514376"/>
                  <a:gd name="connsiteY216" fmla="*/ 5178583 h 5493639"/>
                  <a:gd name="connsiteX217" fmla="*/ 5513560 w 7514376"/>
                  <a:gd name="connsiteY217" fmla="*/ 5196690 h 5493639"/>
                  <a:gd name="connsiteX218" fmla="*/ 5477346 w 7514376"/>
                  <a:gd name="connsiteY218" fmla="*/ 5187636 h 5493639"/>
                  <a:gd name="connsiteX219" fmla="*/ 5423025 w 7514376"/>
                  <a:gd name="connsiteY219" fmla="*/ 5142369 h 5493639"/>
                  <a:gd name="connsiteX220" fmla="*/ 5377758 w 7514376"/>
                  <a:gd name="connsiteY220" fmla="*/ 5151422 h 5493639"/>
                  <a:gd name="connsiteX221" fmla="*/ 5323437 w 7514376"/>
                  <a:gd name="connsiteY221" fmla="*/ 5178583 h 5493639"/>
                  <a:gd name="connsiteX222" fmla="*/ 5260063 w 7514376"/>
                  <a:gd name="connsiteY222" fmla="*/ 5160476 h 5493639"/>
                  <a:gd name="connsiteX223" fmla="*/ 5241956 w 7514376"/>
                  <a:gd name="connsiteY223" fmla="*/ 5124262 h 5493639"/>
                  <a:gd name="connsiteX224" fmla="*/ 5223849 w 7514376"/>
                  <a:gd name="connsiteY224" fmla="*/ 5097101 h 5493639"/>
                  <a:gd name="connsiteX225" fmla="*/ 5214796 w 7514376"/>
                  <a:gd name="connsiteY225" fmla="*/ 5069941 h 5493639"/>
                  <a:gd name="connsiteX226" fmla="*/ 5142368 w 7514376"/>
                  <a:gd name="connsiteY226" fmla="*/ 5006567 h 5493639"/>
                  <a:gd name="connsiteX227" fmla="*/ 5024673 w 7514376"/>
                  <a:gd name="connsiteY227" fmla="*/ 4997513 h 5493639"/>
                  <a:gd name="connsiteX228" fmla="*/ 5006566 w 7514376"/>
                  <a:gd name="connsiteY228" fmla="*/ 4970353 h 5493639"/>
                  <a:gd name="connsiteX229" fmla="*/ 4979406 w 7514376"/>
                  <a:gd name="connsiteY229" fmla="*/ 4952246 h 5493639"/>
                  <a:gd name="connsiteX230" fmla="*/ 4961299 w 7514376"/>
                  <a:gd name="connsiteY230" fmla="*/ 4916032 h 5493639"/>
                  <a:gd name="connsiteX231" fmla="*/ 4925085 w 7514376"/>
                  <a:gd name="connsiteY231" fmla="*/ 4897925 h 5493639"/>
                  <a:gd name="connsiteX232" fmla="*/ 4897924 w 7514376"/>
                  <a:gd name="connsiteY232" fmla="*/ 4879818 h 5493639"/>
                  <a:gd name="connsiteX233" fmla="*/ 4861710 w 7514376"/>
                  <a:gd name="connsiteY233" fmla="*/ 4888872 h 5493639"/>
                  <a:gd name="connsiteX234" fmla="*/ 4897924 w 7514376"/>
                  <a:gd name="connsiteY234" fmla="*/ 5024674 h 5493639"/>
                  <a:gd name="connsiteX235" fmla="*/ 4734962 w 7514376"/>
                  <a:gd name="connsiteY235" fmla="*/ 5042781 h 5493639"/>
                  <a:gd name="connsiteX236" fmla="*/ 4707802 w 7514376"/>
                  <a:gd name="connsiteY236" fmla="*/ 5024674 h 5493639"/>
                  <a:gd name="connsiteX237" fmla="*/ 4680641 w 7514376"/>
                  <a:gd name="connsiteY237" fmla="*/ 5033727 h 5493639"/>
                  <a:gd name="connsiteX238" fmla="*/ 4617267 w 7514376"/>
                  <a:gd name="connsiteY238" fmla="*/ 5115208 h 5493639"/>
                  <a:gd name="connsiteX239" fmla="*/ 4517679 w 7514376"/>
                  <a:gd name="connsiteY239" fmla="*/ 5169529 h 5493639"/>
                  <a:gd name="connsiteX240" fmla="*/ 4481465 w 7514376"/>
                  <a:gd name="connsiteY240" fmla="*/ 5187636 h 5493639"/>
                  <a:gd name="connsiteX241" fmla="*/ 4399984 w 7514376"/>
                  <a:gd name="connsiteY241" fmla="*/ 5205743 h 5493639"/>
                  <a:gd name="connsiteX242" fmla="*/ 4372823 w 7514376"/>
                  <a:gd name="connsiteY242" fmla="*/ 5223850 h 5493639"/>
                  <a:gd name="connsiteX243" fmla="*/ 4291342 w 7514376"/>
                  <a:gd name="connsiteY243" fmla="*/ 5251010 h 5493639"/>
                  <a:gd name="connsiteX244" fmla="*/ 4255128 w 7514376"/>
                  <a:gd name="connsiteY244" fmla="*/ 5269117 h 5493639"/>
                  <a:gd name="connsiteX245" fmla="*/ 4191754 w 7514376"/>
                  <a:gd name="connsiteY245" fmla="*/ 5287224 h 5493639"/>
                  <a:gd name="connsiteX246" fmla="*/ 4137433 w 7514376"/>
                  <a:gd name="connsiteY246" fmla="*/ 5305331 h 5493639"/>
                  <a:gd name="connsiteX247" fmla="*/ 4110273 w 7514376"/>
                  <a:gd name="connsiteY247" fmla="*/ 5314385 h 5493639"/>
                  <a:gd name="connsiteX248" fmla="*/ 4083112 w 7514376"/>
                  <a:gd name="connsiteY248" fmla="*/ 5323438 h 5493639"/>
                  <a:gd name="connsiteX249" fmla="*/ 3929204 w 7514376"/>
                  <a:gd name="connsiteY249" fmla="*/ 5314385 h 5493639"/>
                  <a:gd name="connsiteX250" fmla="*/ 3856776 w 7514376"/>
                  <a:gd name="connsiteY250" fmla="*/ 5269117 h 5493639"/>
                  <a:gd name="connsiteX251" fmla="*/ 3829615 w 7514376"/>
                  <a:gd name="connsiteY251" fmla="*/ 5260064 h 5493639"/>
                  <a:gd name="connsiteX252" fmla="*/ 3811509 w 7514376"/>
                  <a:gd name="connsiteY252" fmla="*/ 5232903 h 5493639"/>
                  <a:gd name="connsiteX253" fmla="*/ 3766241 w 7514376"/>
                  <a:gd name="connsiteY253" fmla="*/ 5214797 h 5493639"/>
                  <a:gd name="connsiteX254" fmla="*/ 3739081 w 7514376"/>
                  <a:gd name="connsiteY254" fmla="*/ 5196690 h 5493639"/>
                  <a:gd name="connsiteX255" fmla="*/ 3702867 w 7514376"/>
                  <a:gd name="connsiteY255" fmla="*/ 5178583 h 5493639"/>
                  <a:gd name="connsiteX256" fmla="*/ 3675707 w 7514376"/>
                  <a:gd name="connsiteY256" fmla="*/ 5160476 h 5493639"/>
                  <a:gd name="connsiteX257" fmla="*/ 3594225 w 7514376"/>
                  <a:gd name="connsiteY257" fmla="*/ 5097101 h 5493639"/>
                  <a:gd name="connsiteX258" fmla="*/ 3548958 w 7514376"/>
                  <a:gd name="connsiteY258" fmla="*/ 5078995 h 5493639"/>
                  <a:gd name="connsiteX259" fmla="*/ 3485584 w 7514376"/>
                  <a:gd name="connsiteY259" fmla="*/ 5051834 h 5493639"/>
                  <a:gd name="connsiteX260" fmla="*/ 3440316 w 7514376"/>
                  <a:gd name="connsiteY260" fmla="*/ 5042781 h 5493639"/>
                  <a:gd name="connsiteX261" fmla="*/ 3413156 w 7514376"/>
                  <a:gd name="connsiteY261" fmla="*/ 5033727 h 5493639"/>
                  <a:gd name="connsiteX262" fmla="*/ 3340728 w 7514376"/>
                  <a:gd name="connsiteY262" fmla="*/ 5015620 h 5493639"/>
                  <a:gd name="connsiteX263" fmla="*/ 2987643 w 7514376"/>
                  <a:gd name="connsiteY263" fmla="*/ 5024674 h 5493639"/>
                  <a:gd name="connsiteX264" fmla="*/ 2960483 w 7514376"/>
                  <a:gd name="connsiteY264" fmla="*/ 5033727 h 5493639"/>
                  <a:gd name="connsiteX265" fmla="*/ 2933322 w 7514376"/>
                  <a:gd name="connsiteY265" fmla="*/ 5051834 h 5493639"/>
                  <a:gd name="connsiteX266" fmla="*/ 2906162 w 7514376"/>
                  <a:gd name="connsiteY266" fmla="*/ 5033727 h 5493639"/>
                  <a:gd name="connsiteX267" fmla="*/ 2879002 w 7514376"/>
                  <a:gd name="connsiteY267" fmla="*/ 5006567 h 5493639"/>
                  <a:gd name="connsiteX268" fmla="*/ 2815627 w 7514376"/>
                  <a:gd name="connsiteY268" fmla="*/ 5015620 h 5493639"/>
                  <a:gd name="connsiteX269" fmla="*/ 2779413 w 7514376"/>
                  <a:gd name="connsiteY269" fmla="*/ 5069941 h 5493639"/>
                  <a:gd name="connsiteX270" fmla="*/ 2752253 w 7514376"/>
                  <a:gd name="connsiteY270" fmla="*/ 5151422 h 5493639"/>
                  <a:gd name="connsiteX271" fmla="*/ 2743200 w 7514376"/>
                  <a:gd name="connsiteY271" fmla="*/ 5178583 h 5493639"/>
                  <a:gd name="connsiteX272" fmla="*/ 2725093 w 7514376"/>
                  <a:gd name="connsiteY272" fmla="*/ 5205743 h 5493639"/>
                  <a:gd name="connsiteX273" fmla="*/ 2716039 w 7514376"/>
                  <a:gd name="connsiteY273" fmla="*/ 5232903 h 5493639"/>
                  <a:gd name="connsiteX274" fmla="*/ 2652665 w 7514376"/>
                  <a:gd name="connsiteY274" fmla="*/ 5305331 h 5493639"/>
                  <a:gd name="connsiteX275" fmla="*/ 2625505 w 7514376"/>
                  <a:gd name="connsiteY275" fmla="*/ 5314385 h 5493639"/>
                  <a:gd name="connsiteX276" fmla="*/ 2444435 w 7514376"/>
                  <a:gd name="connsiteY276" fmla="*/ 5305331 h 5493639"/>
                  <a:gd name="connsiteX277" fmla="*/ 2362954 w 7514376"/>
                  <a:gd name="connsiteY277" fmla="*/ 5278171 h 5493639"/>
                  <a:gd name="connsiteX278" fmla="*/ 2190938 w 7514376"/>
                  <a:gd name="connsiteY278" fmla="*/ 5260064 h 5493639"/>
                  <a:gd name="connsiteX279" fmla="*/ 2145671 w 7514376"/>
                  <a:gd name="connsiteY279" fmla="*/ 5223850 h 5493639"/>
                  <a:gd name="connsiteX280" fmla="*/ 2118510 w 7514376"/>
                  <a:gd name="connsiteY280" fmla="*/ 5205743 h 5493639"/>
                  <a:gd name="connsiteX281" fmla="*/ 1883120 w 7514376"/>
                  <a:gd name="connsiteY281" fmla="*/ 5178583 h 5493639"/>
                  <a:gd name="connsiteX282" fmla="*/ 1756372 w 7514376"/>
                  <a:gd name="connsiteY282" fmla="*/ 5160476 h 5493639"/>
                  <a:gd name="connsiteX283" fmla="*/ 1702051 w 7514376"/>
                  <a:gd name="connsiteY283" fmla="*/ 5115208 h 5493639"/>
                  <a:gd name="connsiteX284" fmla="*/ 1683944 w 7514376"/>
                  <a:gd name="connsiteY284" fmla="*/ 5088048 h 5493639"/>
                  <a:gd name="connsiteX285" fmla="*/ 1656784 w 7514376"/>
                  <a:gd name="connsiteY285" fmla="*/ 5069941 h 5493639"/>
                  <a:gd name="connsiteX286" fmla="*/ 1602463 w 7514376"/>
                  <a:gd name="connsiteY286" fmla="*/ 5024674 h 5493639"/>
                  <a:gd name="connsiteX287" fmla="*/ 1566249 w 7514376"/>
                  <a:gd name="connsiteY287" fmla="*/ 5015620 h 5493639"/>
                  <a:gd name="connsiteX288" fmla="*/ 1539089 w 7514376"/>
                  <a:gd name="connsiteY288" fmla="*/ 4988460 h 5493639"/>
                  <a:gd name="connsiteX289" fmla="*/ 1511928 w 7514376"/>
                  <a:gd name="connsiteY289" fmla="*/ 4979406 h 5493639"/>
                  <a:gd name="connsiteX290" fmla="*/ 1457608 w 7514376"/>
                  <a:gd name="connsiteY290" fmla="*/ 4934139 h 5493639"/>
                  <a:gd name="connsiteX291" fmla="*/ 1430447 w 7514376"/>
                  <a:gd name="connsiteY291" fmla="*/ 4906979 h 5493639"/>
                  <a:gd name="connsiteX292" fmla="*/ 1394233 w 7514376"/>
                  <a:gd name="connsiteY292" fmla="*/ 4888872 h 5493639"/>
                  <a:gd name="connsiteX293" fmla="*/ 1330859 w 7514376"/>
                  <a:gd name="connsiteY293" fmla="*/ 4870765 h 5493639"/>
                  <a:gd name="connsiteX294" fmla="*/ 1276538 w 7514376"/>
                  <a:gd name="connsiteY294" fmla="*/ 4861711 h 5493639"/>
                  <a:gd name="connsiteX295" fmla="*/ 1186004 w 7514376"/>
                  <a:gd name="connsiteY295" fmla="*/ 4834551 h 5493639"/>
                  <a:gd name="connsiteX296" fmla="*/ 1158843 w 7514376"/>
                  <a:gd name="connsiteY296" fmla="*/ 4825498 h 5493639"/>
                  <a:gd name="connsiteX297" fmla="*/ 1149790 w 7514376"/>
                  <a:gd name="connsiteY297" fmla="*/ 4798337 h 5493639"/>
                  <a:gd name="connsiteX298" fmla="*/ 1140736 w 7514376"/>
                  <a:gd name="connsiteY298" fmla="*/ 4716856 h 5493639"/>
                  <a:gd name="connsiteX299" fmla="*/ 1068309 w 7514376"/>
                  <a:gd name="connsiteY299" fmla="*/ 4680642 h 5493639"/>
                  <a:gd name="connsiteX300" fmla="*/ 1032095 w 7514376"/>
                  <a:gd name="connsiteY300" fmla="*/ 4662535 h 5493639"/>
                  <a:gd name="connsiteX301" fmla="*/ 932507 w 7514376"/>
                  <a:gd name="connsiteY301" fmla="*/ 4644428 h 5493639"/>
                  <a:gd name="connsiteX302" fmla="*/ 742384 w 7514376"/>
                  <a:gd name="connsiteY302" fmla="*/ 4653482 h 5493639"/>
                  <a:gd name="connsiteX303" fmla="*/ 633742 w 7514376"/>
                  <a:gd name="connsiteY303" fmla="*/ 4698749 h 5493639"/>
                  <a:gd name="connsiteX304" fmla="*/ 597528 w 7514376"/>
                  <a:gd name="connsiteY304" fmla="*/ 4707802 h 5493639"/>
                  <a:gd name="connsiteX305" fmla="*/ 570368 w 7514376"/>
                  <a:gd name="connsiteY305" fmla="*/ 4744016 h 5493639"/>
                  <a:gd name="connsiteX306" fmla="*/ 543208 w 7514376"/>
                  <a:gd name="connsiteY306" fmla="*/ 4753070 h 5493639"/>
                  <a:gd name="connsiteX307" fmla="*/ 488887 w 7514376"/>
                  <a:gd name="connsiteY307" fmla="*/ 4780230 h 5493639"/>
                  <a:gd name="connsiteX308" fmla="*/ 461726 w 7514376"/>
                  <a:gd name="connsiteY308" fmla="*/ 4798337 h 5493639"/>
                  <a:gd name="connsiteX309" fmla="*/ 380245 w 7514376"/>
                  <a:gd name="connsiteY309" fmla="*/ 4834551 h 5493639"/>
                  <a:gd name="connsiteX310" fmla="*/ 298764 w 7514376"/>
                  <a:gd name="connsiteY310" fmla="*/ 4870765 h 5493639"/>
                  <a:gd name="connsiteX311" fmla="*/ 99588 w 7514376"/>
                  <a:gd name="connsiteY311" fmla="*/ 4888872 h 5493639"/>
                  <a:gd name="connsiteX312" fmla="*/ 54320 w 7514376"/>
                  <a:gd name="connsiteY312" fmla="*/ 4943193 h 5493639"/>
                  <a:gd name="connsiteX313" fmla="*/ 27160 w 7514376"/>
                  <a:gd name="connsiteY313" fmla="*/ 5015620 h 5493639"/>
                  <a:gd name="connsiteX314" fmla="*/ 18107 w 7514376"/>
                  <a:gd name="connsiteY314" fmla="*/ 5051834 h 5493639"/>
                  <a:gd name="connsiteX315" fmla="*/ 0 w 7514376"/>
                  <a:gd name="connsiteY315" fmla="*/ 5078995 h 5493639"/>
                  <a:gd name="connsiteX316" fmla="*/ 18107 w 7514376"/>
                  <a:gd name="connsiteY316" fmla="*/ 5133315 h 5493639"/>
                  <a:gd name="connsiteX317" fmla="*/ 27160 w 7514376"/>
                  <a:gd name="connsiteY317" fmla="*/ 5160476 h 5493639"/>
                  <a:gd name="connsiteX318" fmla="*/ 36213 w 7514376"/>
                  <a:gd name="connsiteY318" fmla="*/ 5232903 h 5493639"/>
                  <a:gd name="connsiteX319" fmla="*/ 45267 w 7514376"/>
                  <a:gd name="connsiteY319" fmla="*/ 5423026 h 5493639"/>
                  <a:gd name="connsiteX320" fmla="*/ 117695 w 7514376"/>
                  <a:gd name="connsiteY320" fmla="*/ 5441133 h 5493639"/>
                  <a:gd name="connsiteX321" fmla="*/ 1041148 w 7514376"/>
                  <a:gd name="connsiteY321" fmla="*/ 5450187 h 5493639"/>
                  <a:gd name="connsiteX322" fmla="*/ 2181885 w 7514376"/>
                  <a:gd name="connsiteY322" fmla="*/ 5459240 h 5493639"/>
                  <a:gd name="connsiteX323" fmla="*/ 2335794 w 7514376"/>
                  <a:gd name="connsiteY323" fmla="*/ 5450187 h 5493639"/>
                  <a:gd name="connsiteX324" fmla="*/ 2362954 w 7514376"/>
                  <a:gd name="connsiteY324" fmla="*/ 5441133 h 5493639"/>
                  <a:gd name="connsiteX325" fmla="*/ 3087231 w 7514376"/>
                  <a:gd name="connsiteY325" fmla="*/ 5432080 h 5493639"/>
                  <a:gd name="connsiteX326" fmla="*/ 3204926 w 7514376"/>
                  <a:gd name="connsiteY326" fmla="*/ 5423026 h 5493639"/>
                  <a:gd name="connsiteX327" fmla="*/ 3358835 w 7514376"/>
                  <a:gd name="connsiteY327" fmla="*/ 5395866 h 5493639"/>
                  <a:gd name="connsiteX328" fmla="*/ 4309449 w 7514376"/>
                  <a:gd name="connsiteY328" fmla="*/ 5404919 h 5493639"/>
                  <a:gd name="connsiteX329" fmla="*/ 4861710 w 7514376"/>
                  <a:gd name="connsiteY329" fmla="*/ 5423026 h 5493639"/>
                  <a:gd name="connsiteX330" fmla="*/ 5097101 w 7514376"/>
                  <a:gd name="connsiteY330" fmla="*/ 5432080 h 5493639"/>
                  <a:gd name="connsiteX331" fmla="*/ 5739897 w 7514376"/>
                  <a:gd name="connsiteY331" fmla="*/ 5441133 h 5493639"/>
                  <a:gd name="connsiteX332" fmla="*/ 6708617 w 7514376"/>
                  <a:gd name="connsiteY332" fmla="*/ 5450187 h 5493639"/>
                  <a:gd name="connsiteX333" fmla="*/ 6826312 w 7514376"/>
                  <a:gd name="connsiteY333" fmla="*/ 5432080 h 5493639"/>
                  <a:gd name="connsiteX334" fmla="*/ 6998328 w 7514376"/>
                  <a:gd name="connsiteY334" fmla="*/ 5404919 h 5493639"/>
                  <a:gd name="connsiteX335" fmla="*/ 7152237 w 7514376"/>
                  <a:gd name="connsiteY335" fmla="*/ 5395866 h 5493639"/>
                  <a:gd name="connsiteX336" fmla="*/ 7469109 w 7514376"/>
                  <a:gd name="connsiteY336" fmla="*/ 5377759 h 5493639"/>
                  <a:gd name="connsiteX337" fmla="*/ 7487215 w 7514376"/>
                  <a:gd name="connsiteY337" fmla="*/ 5350599 h 5493639"/>
                  <a:gd name="connsiteX338" fmla="*/ 7496269 w 7514376"/>
                  <a:gd name="connsiteY338" fmla="*/ 5251010 h 5493639"/>
                  <a:gd name="connsiteX339" fmla="*/ 7505322 w 7514376"/>
                  <a:gd name="connsiteY339" fmla="*/ 5187636 h 5493639"/>
                  <a:gd name="connsiteX340" fmla="*/ 7496269 w 7514376"/>
                  <a:gd name="connsiteY340" fmla="*/ 4689696 h 5493639"/>
                  <a:gd name="connsiteX341" fmla="*/ 7487215 w 7514376"/>
                  <a:gd name="connsiteY341" fmla="*/ 4644428 h 5493639"/>
                  <a:gd name="connsiteX342" fmla="*/ 7460055 w 7514376"/>
                  <a:gd name="connsiteY342" fmla="*/ 4463359 h 5493639"/>
                  <a:gd name="connsiteX343" fmla="*/ 7432895 w 7514376"/>
                  <a:gd name="connsiteY343" fmla="*/ 4237022 h 5493639"/>
                  <a:gd name="connsiteX344" fmla="*/ 7441948 w 7514376"/>
                  <a:gd name="connsiteY344" fmla="*/ 3838670 h 5493639"/>
                  <a:gd name="connsiteX345" fmla="*/ 7451002 w 7514376"/>
                  <a:gd name="connsiteY345" fmla="*/ 3784349 h 5493639"/>
                  <a:gd name="connsiteX346" fmla="*/ 7469109 w 7514376"/>
                  <a:gd name="connsiteY346" fmla="*/ 3585173 h 5493639"/>
                  <a:gd name="connsiteX347" fmla="*/ 7478162 w 7514376"/>
                  <a:gd name="connsiteY347" fmla="*/ 3458424 h 5493639"/>
                  <a:gd name="connsiteX348" fmla="*/ 7496269 w 7514376"/>
                  <a:gd name="connsiteY348" fmla="*/ 3422210 h 5493639"/>
                  <a:gd name="connsiteX349" fmla="*/ 7514376 w 7514376"/>
                  <a:gd name="connsiteY349" fmla="*/ 3186820 h 5493639"/>
                  <a:gd name="connsiteX350" fmla="*/ 7505322 w 7514376"/>
                  <a:gd name="connsiteY350" fmla="*/ 2453490 h 5493639"/>
                  <a:gd name="connsiteX351" fmla="*/ 7487215 w 7514376"/>
                  <a:gd name="connsiteY351" fmla="*/ 2317688 h 5493639"/>
                  <a:gd name="connsiteX352" fmla="*/ 7478162 w 7514376"/>
                  <a:gd name="connsiteY352" fmla="*/ 2218100 h 5493639"/>
                  <a:gd name="connsiteX353" fmla="*/ 7469109 w 7514376"/>
                  <a:gd name="connsiteY353" fmla="*/ 2181886 h 5493639"/>
                  <a:gd name="connsiteX354" fmla="*/ 7460055 w 7514376"/>
                  <a:gd name="connsiteY354" fmla="*/ 2091351 h 5493639"/>
                  <a:gd name="connsiteX355" fmla="*/ 7451002 w 7514376"/>
                  <a:gd name="connsiteY355" fmla="*/ 1892175 h 5493639"/>
                  <a:gd name="connsiteX356" fmla="*/ 7405734 w 7514376"/>
                  <a:gd name="connsiteY356" fmla="*/ 1394234 h 5493639"/>
                  <a:gd name="connsiteX357" fmla="*/ 7423841 w 7514376"/>
                  <a:gd name="connsiteY357" fmla="*/ 679010 h 5493639"/>
                  <a:gd name="connsiteX358" fmla="*/ 7432895 w 7514376"/>
                  <a:gd name="connsiteY358" fmla="*/ 516048 h 5493639"/>
                  <a:gd name="connsiteX359" fmla="*/ 7441948 w 7514376"/>
                  <a:gd name="connsiteY359" fmla="*/ 488888 h 5493639"/>
                  <a:gd name="connsiteX360" fmla="*/ 7451002 w 7514376"/>
                  <a:gd name="connsiteY360" fmla="*/ 479834 h 549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7514376" h="5493639">
                    <a:moveTo>
                      <a:pt x="7451002" y="479834"/>
                    </a:moveTo>
                    <a:lnTo>
                      <a:pt x="7451002" y="479834"/>
                    </a:lnTo>
                    <a:cubicBezTo>
                      <a:pt x="7432895" y="500959"/>
                      <a:pt x="7417476" y="524724"/>
                      <a:pt x="7396681" y="543208"/>
                    </a:cubicBezTo>
                    <a:cubicBezTo>
                      <a:pt x="7372170" y="564995"/>
                      <a:pt x="7279159" y="543225"/>
                      <a:pt x="7278986" y="543208"/>
                    </a:cubicBezTo>
                    <a:cubicBezTo>
                      <a:pt x="7206560" y="494925"/>
                      <a:pt x="7294072" y="558295"/>
                      <a:pt x="7233718" y="497941"/>
                    </a:cubicBezTo>
                    <a:cubicBezTo>
                      <a:pt x="7226024" y="490247"/>
                      <a:pt x="7214690" y="487063"/>
                      <a:pt x="7206558" y="479834"/>
                    </a:cubicBezTo>
                    <a:cubicBezTo>
                      <a:pt x="7187419" y="462821"/>
                      <a:pt x="7170344" y="443620"/>
                      <a:pt x="7152237" y="425513"/>
                    </a:cubicBezTo>
                    <a:cubicBezTo>
                      <a:pt x="7143184" y="416460"/>
                      <a:pt x="7135730" y="405455"/>
                      <a:pt x="7125077" y="398353"/>
                    </a:cubicBezTo>
                    <a:lnTo>
                      <a:pt x="7097916" y="380246"/>
                    </a:lnTo>
                    <a:cubicBezTo>
                      <a:pt x="7082827" y="383264"/>
                      <a:pt x="7065452" y="380764"/>
                      <a:pt x="7052649" y="389300"/>
                    </a:cubicBezTo>
                    <a:cubicBezTo>
                      <a:pt x="7044709" y="394594"/>
                      <a:pt x="7047864" y="407924"/>
                      <a:pt x="7043596" y="416460"/>
                    </a:cubicBezTo>
                    <a:cubicBezTo>
                      <a:pt x="7028507" y="446638"/>
                      <a:pt x="7025488" y="443621"/>
                      <a:pt x="6998328" y="461727"/>
                    </a:cubicBezTo>
                    <a:cubicBezTo>
                      <a:pt x="6964174" y="450343"/>
                      <a:pt x="6947978" y="447591"/>
                      <a:pt x="6916847" y="416460"/>
                    </a:cubicBezTo>
                    <a:cubicBezTo>
                      <a:pt x="6907794" y="407407"/>
                      <a:pt x="6900340" y="396402"/>
                      <a:pt x="6889687" y="389300"/>
                    </a:cubicBezTo>
                    <a:cubicBezTo>
                      <a:pt x="6881746" y="384006"/>
                      <a:pt x="6871062" y="384514"/>
                      <a:pt x="6862526" y="380246"/>
                    </a:cubicBezTo>
                    <a:cubicBezTo>
                      <a:pt x="6852794" y="375380"/>
                      <a:pt x="6844419" y="368175"/>
                      <a:pt x="6835366" y="362139"/>
                    </a:cubicBezTo>
                    <a:cubicBezTo>
                      <a:pt x="6832348" y="350068"/>
                      <a:pt x="6828919" y="338092"/>
                      <a:pt x="6826312" y="325925"/>
                    </a:cubicBezTo>
                    <a:cubicBezTo>
                      <a:pt x="6819864" y="295833"/>
                      <a:pt x="6820043" y="263799"/>
                      <a:pt x="6808206" y="235391"/>
                    </a:cubicBezTo>
                    <a:cubicBezTo>
                      <a:pt x="6804021" y="225347"/>
                      <a:pt x="6789404" y="224250"/>
                      <a:pt x="6781045" y="217284"/>
                    </a:cubicBezTo>
                    <a:cubicBezTo>
                      <a:pt x="6771209" y="209087"/>
                      <a:pt x="6764538" y="197225"/>
                      <a:pt x="6753885" y="190123"/>
                    </a:cubicBezTo>
                    <a:cubicBezTo>
                      <a:pt x="6745944" y="184829"/>
                      <a:pt x="6736228" y="181934"/>
                      <a:pt x="6726724" y="181070"/>
                    </a:cubicBezTo>
                    <a:cubicBezTo>
                      <a:pt x="6669542" y="175872"/>
                      <a:pt x="6612047" y="175034"/>
                      <a:pt x="6554709" y="172016"/>
                    </a:cubicBezTo>
                    <a:cubicBezTo>
                      <a:pt x="6542638" y="162963"/>
                      <a:pt x="6529165" y="155525"/>
                      <a:pt x="6518495" y="144856"/>
                    </a:cubicBezTo>
                    <a:cubicBezTo>
                      <a:pt x="6496747" y="123109"/>
                      <a:pt x="6502379" y="116306"/>
                      <a:pt x="6491334" y="90535"/>
                    </a:cubicBezTo>
                    <a:cubicBezTo>
                      <a:pt x="6486008" y="78108"/>
                      <a:pt x="6466486" y="38527"/>
                      <a:pt x="6455120" y="27161"/>
                    </a:cubicBezTo>
                    <a:cubicBezTo>
                      <a:pt x="6437570" y="9611"/>
                      <a:pt x="6422890" y="7364"/>
                      <a:pt x="6400800" y="0"/>
                    </a:cubicBezTo>
                    <a:cubicBezTo>
                      <a:pt x="6373639" y="3018"/>
                      <a:pt x="6345243" y="412"/>
                      <a:pt x="6319318" y="9054"/>
                    </a:cubicBezTo>
                    <a:cubicBezTo>
                      <a:pt x="6259708" y="28924"/>
                      <a:pt x="6276354" y="62007"/>
                      <a:pt x="6210677" y="63375"/>
                    </a:cubicBezTo>
                    <a:lnTo>
                      <a:pt x="5776110" y="72428"/>
                    </a:lnTo>
                    <a:cubicBezTo>
                      <a:pt x="5742914" y="78464"/>
                      <a:pt x="5709365" y="82807"/>
                      <a:pt x="5676522" y="90535"/>
                    </a:cubicBezTo>
                    <a:cubicBezTo>
                      <a:pt x="5657943" y="94907"/>
                      <a:pt x="5640309" y="102606"/>
                      <a:pt x="5622202" y="108642"/>
                    </a:cubicBezTo>
                    <a:cubicBezTo>
                      <a:pt x="5613148" y="111660"/>
                      <a:pt x="5604489" y="116346"/>
                      <a:pt x="5595041" y="117696"/>
                    </a:cubicBezTo>
                    <a:lnTo>
                      <a:pt x="5531667" y="126749"/>
                    </a:lnTo>
                    <a:cubicBezTo>
                      <a:pt x="5522614" y="129767"/>
                      <a:pt x="5513442" y="132451"/>
                      <a:pt x="5504507" y="135802"/>
                    </a:cubicBezTo>
                    <a:cubicBezTo>
                      <a:pt x="5480130" y="144943"/>
                      <a:pt x="5457186" y="156115"/>
                      <a:pt x="5432079" y="162963"/>
                    </a:cubicBezTo>
                    <a:cubicBezTo>
                      <a:pt x="5408070" y="169511"/>
                      <a:pt x="5359651" y="181070"/>
                      <a:pt x="5359651" y="181070"/>
                    </a:cubicBezTo>
                    <a:cubicBezTo>
                      <a:pt x="5311988" y="228733"/>
                      <a:pt x="5356610" y="194155"/>
                      <a:pt x="5287223" y="217284"/>
                    </a:cubicBezTo>
                    <a:cubicBezTo>
                      <a:pt x="5274419" y="221552"/>
                      <a:pt x="5262582" y="228447"/>
                      <a:pt x="5251009" y="235391"/>
                    </a:cubicBezTo>
                    <a:cubicBezTo>
                      <a:pt x="5232349" y="246587"/>
                      <a:pt x="5217334" y="264722"/>
                      <a:pt x="5196689" y="271604"/>
                    </a:cubicBezTo>
                    <a:cubicBezTo>
                      <a:pt x="5187635" y="274622"/>
                      <a:pt x="5178300" y="276899"/>
                      <a:pt x="5169528" y="280658"/>
                    </a:cubicBezTo>
                    <a:cubicBezTo>
                      <a:pt x="5157123" y="285974"/>
                      <a:pt x="5145845" y="293753"/>
                      <a:pt x="5133314" y="298765"/>
                    </a:cubicBezTo>
                    <a:cubicBezTo>
                      <a:pt x="5115593" y="305853"/>
                      <a:pt x="5078994" y="316872"/>
                      <a:pt x="5078994" y="316872"/>
                    </a:cubicBezTo>
                    <a:cubicBezTo>
                      <a:pt x="5072958" y="325925"/>
                      <a:pt x="5065753" y="334300"/>
                      <a:pt x="5060887" y="344032"/>
                    </a:cubicBezTo>
                    <a:cubicBezTo>
                      <a:pt x="5048688" y="368429"/>
                      <a:pt x="5056789" y="378173"/>
                      <a:pt x="5033726" y="398353"/>
                    </a:cubicBezTo>
                    <a:cubicBezTo>
                      <a:pt x="4986791" y="439421"/>
                      <a:pt x="4974419" y="435992"/>
                      <a:pt x="4916031" y="452674"/>
                    </a:cubicBezTo>
                    <a:cubicBezTo>
                      <a:pt x="4852657" y="449656"/>
                      <a:pt x="4789204" y="447985"/>
                      <a:pt x="4725909" y="443620"/>
                    </a:cubicBezTo>
                    <a:cubicBezTo>
                      <a:pt x="4701636" y="441946"/>
                      <a:pt x="4677776" y="435880"/>
                      <a:pt x="4653481" y="434567"/>
                    </a:cubicBezTo>
                    <a:cubicBezTo>
                      <a:pt x="4566040" y="429840"/>
                      <a:pt x="4478447" y="428531"/>
                      <a:pt x="4390930" y="425513"/>
                    </a:cubicBezTo>
                    <a:cubicBezTo>
                      <a:pt x="4369500" y="418370"/>
                      <a:pt x="4340349" y="407406"/>
                      <a:pt x="4318503" y="407406"/>
                    </a:cubicBezTo>
                    <a:cubicBezTo>
                      <a:pt x="4282163" y="407406"/>
                      <a:pt x="4246075" y="413442"/>
                      <a:pt x="4209861" y="416460"/>
                    </a:cubicBezTo>
                    <a:cubicBezTo>
                      <a:pt x="4213198" y="439819"/>
                      <a:pt x="4215326" y="481711"/>
                      <a:pt x="4227968" y="506995"/>
                    </a:cubicBezTo>
                    <a:cubicBezTo>
                      <a:pt x="4232834" y="516727"/>
                      <a:pt x="4239109" y="525796"/>
                      <a:pt x="4246075" y="534155"/>
                    </a:cubicBezTo>
                    <a:cubicBezTo>
                      <a:pt x="4254272" y="543991"/>
                      <a:pt x="4261783" y="555589"/>
                      <a:pt x="4273235" y="561315"/>
                    </a:cubicBezTo>
                    <a:cubicBezTo>
                      <a:pt x="4286999" y="568197"/>
                      <a:pt x="4303574" y="566637"/>
                      <a:pt x="4318503" y="570369"/>
                    </a:cubicBezTo>
                    <a:cubicBezTo>
                      <a:pt x="4327761" y="572684"/>
                      <a:pt x="4336610" y="576404"/>
                      <a:pt x="4345663" y="579422"/>
                    </a:cubicBezTo>
                    <a:cubicBezTo>
                      <a:pt x="4388752" y="608149"/>
                      <a:pt x="4355891" y="590639"/>
                      <a:pt x="4409037" y="606583"/>
                    </a:cubicBezTo>
                    <a:cubicBezTo>
                      <a:pt x="4427318" y="612068"/>
                      <a:pt x="4463358" y="624690"/>
                      <a:pt x="4463358" y="624690"/>
                    </a:cubicBezTo>
                    <a:cubicBezTo>
                      <a:pt x="4469394" y="633743"/>
                      <a:pt x="4484104" y="641294"/>
                      <a:pt x="4481465" y="651850"/>
                    </a:cubicBezTo>
                    <a:cubicBezTo>
                      <a:pt x="4479151" y="661108"/>
                      <a:pt x="4463718" y="659334"/>
                      <a:pt x="4454305" y="660903"/>
                    </a:cubicBezTo>
                    <a:cubicBezTo>
                      <a:pt x="4427349" y="665396"/>
                      <a:pt x="4400124" y="668744"/>
                      <a:pt x="4372823" y="669957"/>
                    </a:cubicBezTo>
                    <a:cubicBezTo>
                      <a:pt x="4264247" y="674783"/>
                      <a:pt x="4155540" y="675992"/>
                      <a:pt x="4046899" y="679010"/>
                    </a:cubicBezTo>
                    <a:cubicBezTo>
                      <a:pt x="4029110" y="705695"/>
                      <a:pt x="4016403" y="706647"/>
                      <a:pt x="4046899" y="733331"/>
                    </a:cubicBezTo>
                    <a:cubicBezTo>
                      <a:pt x="4063276" y="747661"/>
                      <a:pt x="4101219" y="769545"/>
                      <a:pt x="4101219" y="769545"/>
                    </a:cubicBezTo>
                    <a:cubicBezTo>
                      <a:pt x="4107255" y="778598"/>
                      <a:pt x="4117537" y="785972"/>
                      <a:pt x="4119326" y="796705"/>
                    </a:cubicBezTo>
                    <a:cubicBezTo>
                      <a:pt x="4124265" y="826336"/>
                      <a:pt x="4102317" y="827432"/>
                      <a:pt x="4083112" y="832919"/>
                    </a:cubicBezTo>
                    <a:cubicBezTo>
                      <a:pt x="4071148" y="836337"/>
                      <a:pt x="4058970" y="838955"/>
                      <a:pt x="4046899" y="841973"/>
                    </a:cubicBezTo>
                    <a:lnTo>
                      <a:pt x="3793402" y="832919"/>
                    </a:lnTo>
                    <a:cubicBezTo>
                      <a:pt x="3567164" y="824218"/>
                      <a:pt x="3645847" y="841300"/>
                      <a:pt x="3539905" y="814812"/>
                    </a:cubicBezTo>
                    <a:cubicBezTo>
                      <a:pt x="3530851" y="808776"/>
                      <a:pt x="3523606" y="797344"/>
                      <a:pt x="3512744" y="796705"/>
                    </a:cubicBezTo>
                    <a:cubicBezTo>
                      <a:pt x="3470460" y="794218"/>
                      <a:pt x="3427088" y="795486"/>
                      <a:pt x="3385996" y="805759"/>
                    </a:cubicBezTo>
                    <a:cubicBezTo>
                      <a:pt x="3375440" y="808398"/>
                      <a:pt x="3372755" y="823187"/>
                      <a:pt x="3367889" y="832919"/>
                    </a:cubicBezTo>
                    <a:cubicBezTo>
                      <a:pt x="3353197" y="862302"/>
                      <a:pt x="3367715" y="866645"/>
                      <a:pt x="3331675" y="887240"/>
                    </a:cubicBezTo>
                    <a:cubicBezTo>
                      <a:pt x="3320872" y="893413"/>
                      <a:pt x="3307379" y="892719"/>
                      <a:pt x="3295461" y="896294"/>
                    </a:cubicBezTo>
                    <a:cubicBezTo>
                      <a:pt x="3277180" y="901778"/>
                      <a:pt x="3241140" y="914400"/>
                      <a:pt x="3241140" y="914400"/>
                    </a:cubicBezTo>
                    <a:cubicBezTo>
                      <a:pt x="3232087" y="920436"/>
                      <a:pt x="3223923" y="928088"/>
                      <a:pt x="3213980" y="932507"/>
                    </a:cubicBezTo>
                    <a:cubicBezTo>
                      <a:pt x="3196539" y="940259"/>
                      <a:pt x="3159659" y="950614"/>
                      <a:pt x="3159659" y="950614"/>
                    </a:cubicBezTo>
                    <a:cubicBezTo>
                      <a:pt x="3096284" y="992864"/>
                      <a:pt x="3117409" y="968721"/>
                      <a:pt x="3087231" y="1013989"/>
                    </a:cubicBezTo>
                    <a:cubicBezTo>
                      <a:pt x="3084213" y="1041149"/>
                      <a:pt x="3082671" y="1068514"/>
                      <a:pt x="3078178" y="1095470"/>
                    </a:cubicBezTo>
                    <a:cubicBezTo>
                      <a:pt x="3076609" y="1104883"/>
                      <a:pt x="3069124" y="1113087"/>
                      <a:pt x="3069124" y="1122630"/>
                    </a:cubicBezTo>
                    <a:cubicBezTo>
                      <a:pt x="3069124" y="1143969"/>
                      <a:pt x="3057718" y="1179942"/>
                      <a:pt x="3078178" y="1186004"/>
                    </a:cubicBezTo>
                    <a:cubicBezTo>
                      <a:pt x="3153464" y="1208311"/>
                      <a:pt x="3235105" y="1192040"/>
                      <a:pt x="3313568" y="1195058"/>
                    </a:cubicBezTo>
                    <a:cubicBezTo>
                      <a:pt x="3323839" y="1225871"/>
                      <a:pt x="3330375" y="1230510"/>
                      <a:pt x="3313568" y="1267486"/>
                    </a:cubicBezTo>
                    <a:cubicBezTo>
                      <a:pt x="3304563" y="1287297"/>
                      <a:pt x="3277354" y="1321806"/>
                      <a:pt x="3277354" y="1321806"/>
                    </a:cubicBezTo>
                    <a:cubicBezTo>
                      <a:pt x="3283318" y="1339697"/>
                      <a:pt x="3288561" y="1363364"/>
                      <a:pt x="3304514" y="1376127"/>
                    </a:cubicBezTo>
                    <a:cubicBezTo>
                      <a:pt x="3311966" y="1382089"/>
                      <a:pt x="3322621" y="1382163"/>
                      <a:pt x="3331675" y="1385181"/>
                    </a:cubicBezTo>
                    <a:cubicBezTo>
                      <a:pt x="3353831" y="1451648"/>
                      <a:pt x="3336286" y="1426005"/>
                      <a:pt x="3376942" y="1466662"/>
                    </a:cubicBezTo>
                    <a:cubicBezTo>
                      <a:pt x="3373924" y="1496840"/>
                      <a:pt x="3376808" y="1528209"/>
                      <a:pt x="3367889" y="1557197"/>
                    </a:cubicBezTo>
                    <a:cubicBezTo>
                      <a:pt x="3364124" y="1569434"/>
                      <a:pt x="3347830" y="1573704"/>
                      <a:pt x="3340728" y="1584357"/>
                    </a:cubicBezTo>
                    <a:cubicBezTo>
                      <a:pt x="3335434" y="1592297"/>
                      <a:pt x="3334693" y="1602464"/>
                      <a:pt x="3331675" y="1611517"/>
                    </a:cubicBezTo>
                    <a:cubicBezTo>
                      <a:pt x="3334693" y="1620571"/>
                      <a:pt x="3333980" y="1631930"/>
                      <a:pt x="3340728" y="1638678"/>
                    </a:cubicBezTo>
                    <a:cubicBezTo>
                      <a:pt x="3356116" y="1654066"/>
                      <a:pt x="3379661" y="1659504"/>
                      <a:pt x="3395049" y="1674892"/>
                    </a:cubicBezTo>
                    <a:lnTo>
                      <a:pt x="3422209" y="1702052"/>
                    </a:lnTo>
                    <a:cubicBezTo>
                      <a:pt x="3419191" y="1732230"/>
                      <a:pt x="3425706" y="1764977"/>
                      <a:pt x="3413156" y="1792587"/>
                    </a:cubicBezTo>
                    <a:cubicBezTo>
                      <a:pt x="3408007" y="1803915"/>
                      <a:pt x="3389385" y="1801640"/>
                      <a:pt x="3376942" y="1801640"/>
                    </a:cubicBezTo>
                    <a:cubicBezTo>
                      <a:pt x="3355603" y="1801640"/>
                      <a:pt x="3334693" y="1795605"/>
                      <a:pt x="3313568" y="1792587"/>
                    </a:cubicBezTo>
                    <a:cubicBezTo>
                      <a:pt x="3263384" y="1759130"/>
                      <a:pt x="3303078" y="1793622"/>
                      <a:pt x="3277354" y="1747319"/>
                    </a:cubicBezTo>
                    <a:cubicBezTo>
                      <a:pt x="3266785" y="1728296"/>
                      <a:pt x="3241140" y="1692999"/>
                      <a:pt x="3241140" y="1692999"/>
                    </a:cubicBezTo>
                    <a:cubicBezTo>
                      <a:pt x="3220015" y="1696017"/>
                      <a:pt x="3189603" y="1684297"/>
                      <a:pt x="3177766" y="1702052"/>
                    </a:cubicBezTo>
                    <a:cubicBezTo>
                      <a:pt x="3168005" y="1716693"/>
                      <a:pt x="3197057" y="1731580"/>
                      <a:pt x="3204926" y="1747319"/>
                    </a:cubicBezTo>
                    <a:cubicBezTo>
                      <a:pt x="3209194" y="1755855"/>
                      <a:pt x="3210962" y="1765426"/>
                      <a:pt x="3213980" y="1774480"/>
                    </a:cubicBezTo>
                    <a:cubicBezTo>
                      <a:pt x="3210962" y="1789569"/>
                      <a:pt x="3208658" y="1804819"/>
                      <a:pt x="3204926" y="1819747"/>
                    </a:cubicBezTo>
                    <a:cubicBezTo>
                      <a:pt x="3202611" y="1829005"/>
                      <a:pt x="3192329" y="1838047"/>
                      <a:pt x="3195873" y="1846907"/>
                    </a:cubicBezTo>
                    <a:cubicBezTo>
                      <a:pt x="3199914" y="1857010"/>
                      <a:pt x="3212477" y="1862375"/>
                      <a:pt x="3223033" y="1865014"/>
                    </a:cubicBezTo>
                    <a:cubicBezTo>
                      <a:pt x="3249545" y="1871642"/>
                      <a:pt x="3277354" y="1871050"/>
                      <a:pt x="3304514" y="1874068"/>
                    </a:cubicBezTo>
                    <a:cubicBezTo>
                      <a:pt x="3313568" y="1880104"/>
                      <a:pt x="3321674" y="1887889"/>
                      <a:pt x="3331675" y="1892175"/>
                    </a:cubicBezTo>
                    <a:cubicBezTo>
                      <a:pt x="3343112" y="1897076"/>
                      <a:pt x="3355925" y="1897810"/>
                      <a:pt x="3367889" y="1901228"/>
                    </a:cubicBezTo>
                    <a:cubicBezTo>
                      <a:pt x="3377065" y="1903850"/>
                      <a:pt x="3385996" y="1907264"/>
                      <a:pt x="3395049" y="1910282"/>
                    </a:cubicBezTo>
                    <a:cubicBezTo>
                      <a:pt x="3404102" y="1919335"/>
                      <a:pt x="3411790" y="1930000"/>
                      <a:pt x="3422209" y="1937442"/>
                    </a:cubicBezTo>
                    <a:cubicBezTo>
                      <a:pt x="3433191" y="1945286"/>
                      <a:pt x="3448055" y="1946909"/>
                      <a:pt x="3458423" y="1955549"/>
                    </a:cubicBezTo>
                    <a:cubicBezTo>
                      <a:pt x="3474623" y="1969049"/>
                      <a:pt x="3479404" y="1991332"/>
                      <a:pt x="3485584" y="2009870"/>
                    </a:cubicBezTo>
                    <a:cubicBezTo>
                      <a:pt x="3482566" y="2034013"/>
                      <a:pt x="3485566" y="2059708"/>
                      <a:pt x="3476530" y="2082298"/>
                    </a:cubicBezTo>
                    <a:cubicBezTo>
                      <a:pt x="3472489" y="2092400"/>
                      <a:pt x="3457064" y="2092710"/>
                      <a:pt x="3449370" y="2100404"/>
                    </a:cubicBezTo>
                    <a:cubicBezTo>
                      <a:pt x="3441676" y="2108098"/>
                      <a:pt x="3437299" y="2118511"/>
                      <a:pt x="3431263" y="2127565"/>
                    </a:cubicBezTo>
                    <a:cubicBezTo>
                      <a:pt x="3440316" y="2145672"/>
                      <a:pt x="3446276" y="2165691"/>
                      <a:pt x="3458423" y="2181886"/>
                    </a:cubicBezTo>
                    <a:cubicBezTo>
                      <a:pt x="3470123" y="2197486"/>
                      <a:pt x="3495785" y="2203393"/>
                      <a:pt x="3512744" y="2209046"/>
                    </a:cubicBezTo>
                    <a:cubicBezTo>
                      <a:pt x="3592114" y="2288413"/>
                      <a:pt x="3491422" y="2191275"/>
                      <a:pt x="3567065" y="2254313"/>
                    </a:cubicBezTo>
                    <a:cubicBezTo>
                      <a:pt x="3576901" y="2262510"/>
                      <a:pt x="3585172" y="2272420"/>
                      <a:pt x="3594225" y="2281474"/>
                    </a:cubicBezTo>
                    <a:cubicBezTo>
                      <a:pt x="3597243" y="2290527"/>
                      <a:pt x="3603279" y="2299091"/>
                      <a:pt x="3603279" y="2308634"/>
                    </a:cubicBezTo>
                    <a:cubicBezTo>
                      <a:pt x="3603279" y="2350733"/>
                      <a:pt x="3575058" y="2338989"/>
                      <a:pt x="3539905" y="2344848"/>
                    </a:cubicBezTo>
                    <a:cubicBezTo>
                      <a:pt x="3539478" y="2345275"/>
                      <a:pt x="3465025" y="2404660"/>
                      <a:pt x="3521798" y="2417276"/>
                    </a:cubicBezTo>
                    <a:cubicBezTo>
                      <a:pt x="3598450" y="2434310"/>
                      <a:pt x="3678756" y="2422594"/>
                      <a:pt x="3757188" y="2426329"/>
                    </a:cubicBezTo>
                    <a:cubicBezTo>
                      <a:pt x="3805512" y="2428630"/>
                      <a:pt x="3853758" y="2432365"/>
                      <a:pt x="3902043" y="2435383"/>
                    </a:cubicBezTo>
                    <a:cubicBezTo>
                      <a:pt x="3892990" y="2438401"/>
                      <a:pt x="3883419" y="2440168"/>
                      <a:pt x="3874883" y="2444436"/>
                    </a:cubicBezTo>
                    <a:cubicBezTo>
                      <a:pt x="3855861" y="2453947"/>
                      <a:pt x="3833304" y="2473320"/>
                      <a:pt x="3820562" y="2489703"/>
                    </a:cubicBezTo>
                    <a:cubicBezTo>
                      <a:pt x="3807201" y="2506881"/>
                      <a:pt x="3784348" y="2544024"/>
                      <a:pt x="3784348" y="2544024"/>
                    </a:cubicBezTo>
                    <a:cubicBezTo>
                      <a:pt x="3787366" y="2556095"/>
                      <a:pt x="3781235" y="2577631"/>
                      <a:pt x="3793402" y="2580238"/>
                    </a:cubicBezTo>
                    <a:cubicBezTo>
                      <a:pt x="3920080" y="2607384"/>
                      <a:pt x="3878874" y="2582771"/>
                      <a:pt x="3938257" y="2553078"/>
                    </a:cubicBezTo>
                    <a:cubicBezTo>
                      <a:pt x="3946793" y="2548810"/>
                      <a:pt x="3956364" y="2547042"/>
                      <a:pt x="3965417" y="2544024"/>
                    </a:cubicBezTo>
                    <a:cubicBezTo>
                      <a:pt x="4001631" y="2550060"/>
                      <a:pt x="4038585" y="2552671"/>
                      <a:pt x="4074059" y="2562131"/>
                    </a:cubicBezTo>
                    <a:cubicBezTo>
                      <a:pt x="4084572" y="2564935"/>
                      <a:pt x="4091487" y="2575372"/>
                      <a:pt x="4101219" y="2580238"/>
                    </a:cubicBezTo>
                    <a:cubicBezTo>
                      <a:pt x="4129133" y="2594195"/>
                      <a:pt x="4175836" y="2595224"/>
                      <a:pt x="4200808" y="2598345"/>
                    </a:cubicBezTo>
                    <a:cubicBezTo>
                      <a:pt x="4206843" y="2616452"/>
                      <a:pt x="4215171" y="2633950"/>
                      <a:pt x="4218914" y="2652666"/>
                    </a:cubicBezTo>
                    <a:cubicBezTo>
                      <a:pt x="4220219" y="2659191"/>
                      <a:pt x="4229069" y="2713166"/>
                      <a:pt x="4237021" y="2725094"/>
                    </a:cubicBezTo>
                    <a:cubicBezTo>
                      <a:pt x="4256397" y="2754158"/>
                      <a:pt x="4262868" y="2751816"/>
                      <a:pt x="4291342" y="2761307"/>
                    </a:cubicBezTo>
                    <a:cubicBezTo>
                      <a:pt x="4307860" y="2786085"/>
                      <a:pt x="4308019" y="2793868"/>
                      <a:pt x="4336609" y="2806575"/>
                    </a:cubicBezTo>
                    <a:cubicBezTo>
                      <a:pt x="4354050" y="2814327"/>
                      <a:pt x="4390930" y="2824682"/>
                      <a:pt x="4390930" y="2824682"/>
                    </a:cubicBezTo>
                    <a:cubicBezTo>
                      <a:pt x="4484483" y="2821664"/>
                      <a:pt x="4578830" y="2828163"/>
                      <a:pt x="4671588" y="2815628"/>
                    </a:cubicBezTo>
                    <a:cubicBezTo>
                      <a:pt x="4693154" y="2812714"/>
                      <a:pt x="4725909" y="2779414"/>
                      <a:pt x="4725909" y="2779414"/>
                    </a:cubicBezTo>
                    <a:cubicBezTo>
                      <a:pt x="4747456" y="2714771"/>
                      <a:pt x="4733428" y="2740975"/>
                      <a:pt x="4762122" y="2697933"/>
                    </a:cubicBezTo>
                    <a:cubicBezTo>
                      <a:pt x="4765140" y="2685862"/>
                      <a:pt x="4768736" y="2673920"/>
                      <a:pt x="4771176" y="2661719"/>
                    </a:cubicBezTo>
                    <a:cubicBezTo>
                      <a:pt x="4775813" y="2638533"/>
                      <a:pt x="4777535" y="2603733"/>
                      <a:pt x="4789283" y="2580238"/>
                    </a:cubicBezTo>
                    <a:cubicBezTo>
                      <a:pt x="4794149" y="2570506"/>
                      <a:pt x="4801992" y="2562525"/>
                      <a:pt x="4807390" y="2553078"/>
                    </a:cubicBezTo>
                    <a:cubicBezTo>
                      <a:pt x="4814086" y="2541360"/>
                      <a:pt x="4816857" y="2527232"/>
                      <a:pt x="4825497" y="2516864"/>
                    </a:cubicBezTo>
                    <a:cubicBezTo>
                      <a:pt x="4832463" y="2508505"/>
                      <a:pt x="4843604" y="2504793"/>
                      <a:pt x="4852657" y="2498757"/>
                    </a:cubicBezTo>
                    <a:cubicBezTo>
                      <a:pt x="4937156" y="2504793"/>
                      <a:pt x="5022020" y="2506966"/>
                      <a:pt x="5106154" y="2516864"/>
                    </a:cubicBezTo>
                    <a:cubicBezTo>
                      <a:pt x="5125110" y="2519094"/>
                      <a:pt x="5160475" y="2534971"/>
                      <a:pt x="5160475" y="2534971"/>
                    </a:cubicBezTo>
                    <a:cubicBezTo>
                      <a:pt x="5208760" y="2607398"/>
                      <a:pt x="5145386" y="2519882"/>
                      <a:pt x="5205742" y="2580238"/>
                    </a:cubicBezTo>
                    <a:cubicBezTo>
                      <a:pt x="5216412" y="2590908"/>
                      <a:pt x="5221446" y="2606632"/>
                      <a:pt x="5232903" y="2616452"/>
                    </a:cubicBezTo>
                    <a:cubicBezTo>
                      <a:pt x="5243150" y="2625235"/>
                      <a:pt x="5257543" y="2627615"/>
                      <a:pt x="5269116" y="2634559"/>
                    </a:cubicBezTo>
                    <a:cubicBezTo>
                      <a:pt x="5287777" y="2645755"/>
                      <a:pt x="5305330" y="2658702"/>
                      <a:pt x="5323437" y="2670773"/>
                    </a:cubicBezTo>
                    <a:cubicBezTo>
                      <a:pt x="5332491" y="2676809"/>
                      <a:pt x="5342904" y="2681186"/>
                      <a:pt x="5350598" y="2688880"/>
                    </a:cubicBezTo>
                    <a:cubicBezTo>
                      <a:pt x="5429938" y="2768220"/>
                      <a:pt x="5329299" y="2671132"/>
                      <a:pt x="5404918" y="2734147"/>
                    </a:cubicBezTo>
                    <a:cubicBezTo>
                      <a:pt x="5414754" y="2742344"/>
                      <a:pt x="5422243" y="2753110"/>
                      <a:pt x="5432079" y="2761307"/>
                    </a:cubicBezTo>
                    <a:cubicBezTo>
                      <a:pt x="5455480" y="2780808"/>
                      <a:pt x="5459178" y="2779394"/>
                      <a:pt x="5486400" y="2788468"/>
                    </a:cubicBezTo>
                    <a:cubicBezTo>
                      <a:pt x="5492436" y="2797521"/>
                      <a:pt x="5495060" y="2810230"/>
                      <a:pt x="5504507" y="2815628"/>
                    </a:cubicBezTo>
                    <a:cubicBezTo>
                      <a:pt x="5517867" y="2823263"/>
                      <a:pt x="5534846" y="2820950"/>
                      <a:pt x="5549774" y="2824682"/>
                    </a:cubicBezTo>
                    <a:cubicBezTo>
                      <a:pt x="5559032" y="2826997"/>
                      <a:pt x="5567881" y="2830717"/>
                      <a:pt x="5576934" y="2833735"/>
                    </a:cubicBezTo>
                    <a:cubicBezTo>
                      <a:pt x="5700665" y="2830717"/>
                      <a:pt x="5824633" y="2832915"/>
                      <a:pt x="5948126" y="2824682"/>
                    </a:cubicBezTo>
                    <a:cubicBezTo>
                      <a:pt x="5961592" y="2823784"/>
                      <a:pt x="5971935" y="2811891"/>
                      <a:pt x="5984340" y="2806575"/>
                    </a:cubicBezTo>
                    <a:cubicBezTo>
                      <a:pt x="5993112" y="2802816"/>
                      <a:pt x="6002447" y="2800539"/>
                      <a:pt x="6011501" y="2797521"/>
                    </a:cubicBezTo>
                    <a:cubicBezTo>
                      <a:pt x="6028754" y="2771642"/>
                      <a:pt x="6057353" y="2724898"/>
                      <a:pt x="6083928" y="2716040"/>
                    </a:cubicBezTo>
                    <a:lnTo>
                      <a:pt x="6111089" y="2706987"/>
                    </a:lnTo>
                    <a:cubicBezTo>
                      <a:pt x="6120142" y="2700951"/>
                      <a:pt x="6128517" y="2693746"/>
                      <a:pt x="6138249" y="2688880"/>
                    </a:cubicBezTo>
                    <a:cubicBezTo>
                      <a:pt x="6146785" y="2684612"/>
                      <a:pt x="6157957" y="2685788"/>
                      <a:pt x="6165409" y="2679826"/>
                    </a:cubicBezTo>
                    <a:cubicBezTo>
                      <a:pt x="6173905" y="2673029"/>
                      <a:pt x="6176287" y="2660798"/>
                      <a:pt x="6183516" y="2652666"/>
                    </a:cubicBezTo>
                    <a:cubicBezTo>
                      <a:pt x="6224413" y="2606657"/>
                      <a:pt x="6227038" y="2600386"/>
                      <a:pt x="6274051" y="2580238"/>
                    </a:cubicBezTo>
                    <a:cubicBezTo>
                      <a:pt x="6282822" y="2576479"/>
                      <a:pt x="6291678" y="2571628"/>
                      <a:pt x="6301211" y="2571185"/>
                    </a:cubicBezTo>
                    <a:cubicBezTo>
                      <a:pt x="6421831" y="2565575"/>
                      <a:pt x="6542637" y="2565149"/>
                      <a:pt x="6663350" y="2562131"/>
                    </a:cubicBezTo>
                    <a:cubicBezTo>
                      <a:pt x="6725434" y="2541437"/>
                      <a:pt x="6648378" y="2565874"/>
                      <a:pt x="6735778" y="2544024"/>
                    </a:cubicBezTo>
                    <a:cubicBezTo>
                      <a:pt x="6745036" y="2541709"/>
                      <a:pt x="6753885" y="2537989"/>
                      <a:pt x="6762938" y="2534971"/>
                    </a:cubicBezTo>
                    <a:cubicBezTo>
                      <a:pt x="6771992" y="2528935"/>
                      <a:pt x="6779327" y="2518403"/>
                      <a:pt x="6790099" y="2516864"/>
                    </a:cubicBezTo>
                    <a:cubicBezTo>
                      <a:pt x="6837987" y="2510022"/>
                      <a:pt x="6832872" y="2545596"/>
                      <a:pt x="6844419" y="2580238"/>
                    </a:cubicBezTo>
                    <a:cubicBezTo>
                      <a:pt x="6841401" y="2601363"/>
                      <a:pt x="6839551" y="2622687"/>
                      <a:pt x="6835366" y="2643612"/>
                    </a:cubicBezTo>
                    <a:cubicBezTo>
                      <a:pt x="6833494" y="2652970"/>
                      <a:pt x="6832274" y="2663321"/>
                      <a:pt x="6826312" y="2670773"/>
                    </a:cubicBezTo>
                    <a:cubicBezTo>
                      <a:pt x="6819515" y="2679270"/>
                      <a:pt x="6808205" y="2682844"/>
                      <a:pt x="6799152" y="2688880"/>
                    </a:cubicBezTo>
                    <a:cubicBezTo>
                      <a:pt x="6793116" y="2697933"/>
                      <a:pt x="6785464" y="2706097"/>
                      <a:pt x="6781045" y="2716040"/>
                    </a:cubicBezTo>
                    <a:cubicBezTo>
                      <a:pt x="6773293" y="2733481"/>
                      <a:pt x="6762938" y="2770361"/>
                      <a:pt x="6762938" y="2770361"/>
                    </a:cubicBezTo>
                    <a:cubicBezTo>
                      <a:pt x="6759920" y="2842789"/>
                      <a:pt x="6761098" y="2915513"/>
                      <a:pt x="6753885" y="2987644"/>
                    </a:cubicBezTo>
                    <a:cubicBezTo>
                      <a:pt x="6751986" y="3006636"/>
                      <a:pt x="6741814" y="3023858"/>
                      <a:pt x="6735778" y="3041965"/>
                    </a:cubicBezTo>
                    <a:lnTo>
                      <a:pt x="6726724" y="3069125"/>
                    </a:lnTo>
                    <a:cubicBezTo>
                      <a:pt x="6732760" y="3144571"/>
                      <a:pt x="6736472" y="3220238"/>
                      <a:pt x="6744831" y="3295462"/>
                    </a:cubicBezTo>
                    <a:cubicBezTo>
                      <a:pt x="6747849" y="3322622"/>
                      <a:pt x="6749392" y="3349987"/>
                      <a:pt x="6753885" y="3376943"/>
                    </a:cubicBezTo>
                    <a:cubicBezTo>
                      <a:pt x="6755454" y="3386356"/>
                      <a:pt x="6759920" y="3395050"/>
                      <a:pt x="6762938" y="3404103"/>
                    </a:cubicBezTo>
                    <a:cubicBezTo>
                      <a:pt x="6759920" y="3461442"/>
                      <a:pt x="6760726" y="3519110"/>
                      <a:pt x="6753885" y="3576119"/>
                    </a:cubicBezTo>
                    <a:cubicBezTo>
                      <a:pt x="6746509" y="3637586"/>
                      <a:pt x="6738286" y="3616370"/>
                      <a:pt x="6717671" y="3657600"/>
                    </a:cubicBezTo>
                    <a:cubicBezTo>
                      <a:pt x="6680188" y="3732565"/>
                      <a:pt x="6742401" y="3634086"/>
                      <a:pt x="6690510" y="3711921"/>
                    </a:cubicBezTo>
                    <a:cubicBezTo>
                      <a:pt x="6687492" y="3723992"/>
                      <a:pt x="6685032" y="3736217"/>
                      <a:pt x="6681457" y="3748135"/>
                    </a:cubicBezTo>
                    <a:cubicBezTo>
                      <a:pt x="6675973" y="3766417"/>
                      <a:pt x="6667979" y="3783939"/>
                      <a:pt x="6663350" y="3802456"/>
                    </a:cubicBezTo>
                    <a:cubicBezTo>
                      <a:pt x="6660332" y="3814527"/>
                      <a:pt x="6659198" y="3827233"/>
                      <a:pt x="6654297" y="3838670"/>
                    </a:cubicBezTo>
                    <a:cubicBezTo>
                      <a:pt x="6650011" y="3848671"/>
                      <a:pt x="6641056" y="3856098"/>
                      <a:pt x="6636190" y="3865830"/>
                    </a:cubicBezTo>
                    <a:cubicBezTo>
                      <a:pt x="6598707" y="3940795"/>
                      <a:pt x="6660920" y="3842316"/>
                      <a:pt x="6609029" y="3920151"/>
                    </a:cubicBezTo>
                    <a:lnTo>
                      <a:pt x="6554709" y="4083113"/>
                    </a:lnTo>
                    <a:lnTo>
                      <a:pt x="6536602" y="4137434"/>
                    </a:lnTo>
                    <a:cubicBezTo>
                      <a:pt x="6533584" y="4146488"/>
                      <a:pt x="6532842" y="4156654"/>
                      <a:pt x="6527548" y="4164595"/>
                    </a:cubicBezTo>
                    <a:lnTo>
                      <a:pt x="6509441" y="4191755"/>
                    </a:lnTo>
                    <a:cubicBezTo>
                      <a:pt x="6506539" y="4203364"/>
                      <a:pt x="6497831" y="4242136"/>
                      <a:pt x="6491334" y="4255129"/>
                    </a:cubicBezTo>
                    <a:cubicBezTo>
                      <a:pt x="6486468" y="4264861"/>
                      <a:pt x="6479263" y="4273236"/>
                      <a:pt x="6473227" y="4282290"/>
                    </a:cubicBezTo>
                    <a:cubicBezTo>
                      <a:pt x="6440211" y="4381343"/>
                      <a:pt x="6495514" y="4233954"/>
                      <a:pt x="6437013" y="4327557"/>
                    </a:cubicBezTo>
                    <a:cubicBezTo>
                      <a:pt x="6426897" y="4343742"/>
                      <a:pt x="6424943" y="4363771"/>
                      <a:pt x="6418907" y="4381878"/>
                    </a:cubicBezTo>
                    <a:cubicBezTo>
                      <a:pt x="6418903" y="4381891"/>
                      <a:pt x="6400803" y="4436186"/>
                      <a:pt x="6400800" y="4436199"/>
                    </a:cubicBezTo>
                    <a:cubicBezTo>
                      <a:pt x="6397782" y="4451288"/>
                      <a:pt x="6394276" y="4466288"/>
                      <a:pt x="6391746" y="4481466"/>
                    </a:cubicBezTo>
                    <a:cubicBezTo>
                      <a:pt x="6388238" y="4502515"/>
                      <a:pt x="6386878" y="4523915"/>
                      <a:pt x="6382693" y="4544840"/>
                    </a:cubicBezTo>
                    <a:cubicBezTo>
                      <a:pt x="6380821" y="4554198"/>
                      <a:pt x="6375954" y="4562742"/>
                      <a:pt x="6373639" y="4572000"/>
                    </a:cubicBezTo>
                    <a:cubicBezTo>
                      <a:pt x="6359273" y="4629464"/>
                      <a:pt x="6369018" y="4622080"/>
                      <a:pt x="6346479" y="4689696"/>
                    </a:cubicBezTo>
                    <a:lnTo>
                      <a:pt x="6319318" y="4771177"/>
                    </a:lnTo>
                    <a:cubicBezTo>
                      <a:pt x="6316300" y="4780230"/>
                      <a:pt x="6312580" y="4789079"/>
                      <a:pt x="6310265" y="4798337"/>
                    </a:cubicBezTo>
                    <a:cubicBezTo>
                      <a:pt x="6307247" y="4810408"/>
                      <a:pt x="6306112" y="4823114"/>
                      <a:pt x="6301211" y="4834551"/>
                    </a:cubicBezTo>
                    <a:cubicBezTo>
                      <a:pt x="6296925" y="4844552"/>
                      <a:pt x="6287971" y="4851979"/>
                      <a:pt x="6283105" y="4861711"/>
                    </a:cubicBezTo>
                    <a:cubicBezTo>
                      <a:pt x="6245627" y="4936668"/>
                      <a:pt x="6307829" y="4838206"/>
                      <a:pt x="6255944" y="4916032"/>
                    </a:cubicBezTo>
                    <a:cubicBezTo>
                      <a:pt x="6245787" y="4946506"/>
                      <a:pt x="6246686" y="4948078"/>
                      <a:pt x="6228784" y="4979406"/>
                    </a:cubicBezTo>
                    <a:cubicBezTo>
                      <a:pt x="6223385" y="4988853"/>
                      <a:pt x="6215543" y="4996835"/>
                      <a:pt x="6210677" y="5006567"/>
                    </a:cubicBezTo>
                    <a:cubicBezTo>
                      <a:pt x="6195951" y="5036019"/>
                      <a:pt x="6209461" y="5034943"/>
                      <a:pt x="6183516" y="5060888"/>
                    </a:cubicBezTo>
                    <a:cubicBezTo>
                      <a:pt x="6175822" y="5068582"/>
                      <a:pt x="6165409" y="5072959"/>
                      <a:pt x="6156356" y="5078995"/>
                    </a:cubicBezTo>
                    <a:cubicBezTo>
                      <a:pt x="6150320" y="5088048"/>
                      <a:pt x="6145215" y="5097796"/>
                      <a:pt x="6138249" y="5106155"/>
                    </a:cubicBezTo>
                    <a:cubicBezTo>
                      <a:pt x="6130052" y="5115991"/>
                      <a:pt x="6121742" y="5126213"/>
                      <a:pt x="6111089" y="5133315"/>
                    </a:cubicBezTo>
                    <a:cubicBezTo>
                      <a:pt x="6091764" y="5146199"/>
                      <a:pt x="6014577" y="5151037"/>
                      <a:pt x="6011501" y="5151422"/>
                    </a:cubicBezTo>
                    <a:cubicBezTo>
                      <a:pt x="5845488" y="5206760"/>
                      <a:pt x="5976260" y="5169040"/>
                      <a:pt x="5604095" y="5178583"/>
                    </a:cubicBezTo>
                    <a:cubicBezTo>
                      <a:pt x="5570649" y="5189731"/>
                      <a:pt x="5555168" y="5196690"/>
                      <a:pt x="5513560" y="5196690"/>
                    </a:cubicBezTo>
                    <a:cubicBezTo>
                      <a:pt x="5501117" y="5196690"/>
                      <a:pt x="5489417" y="5190654"/>
                      <a:pt x="5477346" y="5187636"/>
                    </a:cubicBezTo>
                    <a:cubicBezTo>
                      <a:pt x="5470035" y="5180325"/>
                      <a:pt x="5437431" y="5144170"/>
                      <a:pt x="5423025" y="5142369"/>
                    </a:cubicBezTo>
                    <a:cubicBezTo>
                      <a:pt x="5407756" y="5140460"/>
                      <a:pt x="5392847" y="5148404"/>
                      <a:pt x="5377758" y="5151422"/>
                    </a:cubicBezTo>
                    <a:cubicBezTo>
                      <a:pt x="5366813" y="5158719"/>
                      <a:pt x="5339734" y="5180213"/>
                      <a:pt x="5323437" y="5178583"/>
                    </a:cubicBezTo>
                    <a:cubicBezTo>
                      <a:pt x="5301576" y="5176397"/>
                      <a:pt x="5281188" y="5166512"/>
                      <a:pt x="5260063" y="5160476"/>
                    </a:cubicBezTo>
                    <a:cubicBezTo>
                      <a:pt x="5254027" y="5148405"/>
                      <a:pt x="5248652" y="5135980"/>
                      <a:pt x="5241956" y="5124262"/>
                    </a:cubicBezTo>
                    <a:cubicBezTo>
                      <a:pt x="5236557" y="5114815"/>
                      <a:pt x="5228715" y="5106833"/>
                      <a:pt x="5223849" y="5097101"/>
                    </a:cubicBezTo>
                    <a:cubicBezTo>
                      <a:pt x="5219581" y="5088565"/>
                      <a:pt x="5219064" y="5078477"/>
                      <a:pt x="5214796" y="5069941"/>
                    </a:cubicBezTo>
                    <a:cubicBezTo>
                      <a:pt x="5202182" y="5044712"/>
                      <a:pt x="5170614" y="5008740"/>
                      <a:pt x="5142368" y="5006567"/>
                    </a:cubicBezTo>
                    <a:lnTo>
                      <a:pt x="5024673" y="4997513"/>
                    </a:lnTo>
                    <a:cubicBezTo>
                      <a:pt x="5018637" y="4988460"/>
                      <a:pt x="5014260" y="4978047"/>
                      <a:pt x="5006566" y="4970353"/>
                    </a:cubicBezTo>
                    <a:cubicBezTo>
                      <a:pt x="4998872" y="4962659"/>
                      <a:pt x="4986372" y="4960605"/>
                      <a:pt x="4979406" y="4952246"/>
                    </a:cubicBezTo>
                    <a:cubicBezTo>
                      <a:pt x="4970766" y="4941878"/>
                      <a:pt x="4970842" y="4925575"/>
                      <a:pt x="4961299" y="4916032"/>
                    </a:cubicBezTo>
                    <a:cubicBezTo>
                      <a:pt x="4951756" y="4906489"/>
                      <a:pt x="4936803" y="4904621"/>
                      <a:pt x="4925085" y="4897925"/>
                    </a:cubicBezTo>
                    <a:cubicBezTo>
                      <a:pt x="4915638" y="4892526"/>
                      <a:pt x="4906978" y="4885854"/>
                      <a:pt x="4897924" y="4879818"/>
                    </a:cubicBezTo>
                    <a:cubicBezTo>
                      <a:pt x="4885853" y="4882836"/>
                      <a:pt x="4864508" y="4876748"/>
                      <a:pt x="4861710" y="4888872"/>
                    </a:cubicBezTo>
                    <a:cubicBezTo>
                      <a:pt x="4840845" y="4979289"/>
                      <a:pt x="4855985" y="4982733"/>
                      <a:pt x="4897924" y="5024674"/>
                    </a:cubicBezTo>
                    <a:cubicBezTo>
                      <a:pt x="4837860" y="5039689"/>
                      <a:pt x="4815424" y="5047514"/>
                      <a:pt x="4734962" y="5042781"/>
                    </a:cubicBezTo>
                    <a:cubicBezTo>
                      <a:pt x="4724100" y="5042142"/>
                      <a:pt x="4716855" y="5030710"/>
                      <a:pt x="4707802" y="5024674"/>
                    </a:cubicBezTo>
                    <a:cubicBezTo>
                      <a:pt x="4698748" y="5027692"/>
                      <a:pt x="4687389" y="5026979"/>
                      <a:pt x="4680641" y="5033727"/>
                    </a:cubicBezTo>
                    <a:cubicBezTo>
                      <a:pt x="4612179" y="5102188"/>
                      <a:pt x="4674610" y="5070608"/>
                      <a:pt x="4617267" y="5115208"/>
                    </a:cubicBezTo>
                    <a:cubicBezTo>
                      <a:pt x="4560349" y="5159478"/>
                      <a:pt x="4574993" y="5144056"/>
                      <a:pt x="4517679" y="5169529"/>
                    </a:cubicBezTo>
                    <a:cubicBezTo>
                      <a:pt x="4505346" y="5175010"/>
                      <a:pt x="4494102" y="5182897"/>
                      <a:pt x="4481465" y="5187636"/>
                    </a:cubicBezTo>
                    <a:cubicBezTo>
                      <a:pt x="4466848" y="5193118"/>
                      <a:pt x="4412283" y="5203283"/>
                      <a:pt x="4399984" y="5205743"/>
                    </a:cubicBezTo>
                    <a:cubicBezTo>
                      <a:pt x="4390930" y="5211779"/>
                      <a:pt x="4382555" y="5218984"/>
                      <a:pt x="4372823" y="5223850"/>
                    </a:cubicBezTo>
                    <a:cubicBezTo>
                      <a:pt x="4338729" y="5240897"/>
                      <a:pt x="4325922" y="5242365"/>
                      <a:pt x="4291342" y="5251010"/>
                    </a:cubicBezTo>
                    <a:cubicBezTo>
                      <a:pt x="4279271" y="5257046"/>
                      <a:pt x="4267533" y="5263800"/>
                      <a:pt x="4255128" y="5269117"/>
                    </a:cubicBezTo>
                    <a:cubicBezTo>
                      <a:pt x="4231455" y="5279263"/>
                      <a:pt x="4217288" y="5279564"/>
                      <a:pt x="4191754" y="5287224"/>
                    </a:cubicBezTo>
                    <a:cubicBezTo>
                      <a:pt x="4173472" y="5292708"/>
                      <a:pt x="4155540" y="5299295"/>
                      <a:pt x="4137433" y="5305331"/>
                    </a:cubicBezTo>
                    <a:lnTo>
                      <a:pt x="4110273" y="5314385"/>
                    </a:lnTo>
                    <a:lnTo>
                      <a:pt x="4083112" y="5323438"/>
                    </a:lnTo>
                    <a:cubicBezTo>
                      <a:pt x="4031809" y="5320420"/>
                      <a:pt x="3979176" y="5326378"/>
                      <a:pt x="3929204" y="5314385"/>
                    </a:cubicBezTo>
                    <a:cubicBezTo>
                      <a:pt x="3901520" y="5307741"/>
                      <a:pt x="3883785" y="5278119"/>
                      <a:pt x="3856776" y="5269117"/>
                    </a:cubicBezTo>
                    <a:lnTo>
                      <a:pt x="3829615" y="5260064"/>
                    </a:lnTo>
                    <a:cubicBezTo>
                      <a:pt x="3823580" y="5251010"/>
                      <a:pt x="3820363" y="5239227"/>
                      <a:pt x="3811509" y="5232903"/>
                    </a:cubicBezTo>
                    <a:cubicBezTo>
                      <a:pt x="3798285" y="5223457"/>
                      <a:pt x="3780777" y="5222065"/>
                      <a:pt x="3766241" y="5214797"/>
                    </a:cubicBezTo>
                    <a:cubicBezTo>
                      <a:pt x="3756509" y="5209931"/>
                      <a:pt x="3748528" y="5202088"/>
                      <a:pt x="3739081" y="5196690"/>
                    </a:cubicBezTo>
                    <a:cubicBezTo>
                      <a:pt x="3727363" y="5189994"/>
                      <a:pt x="3714585" y="5185279"/>
                      <a:pt x="3702867" y="5178583"/>
                    </a:cubicBezTo>
                    <a:cubicBezTo>
                      <a:pt x="3693420" y="5173185"/>
                      <a:pt x="3684066" y="5167442"/>
                      <a:pt x="3675707" y="5160476"/>
                    </a:cubicBezTo>
                    <a:cubicBezTo>
                      <a:pt x="3640320" y="5130987"/>
                      <a:pt x="3647026" y="5118221"/>
                      <a:pt x="3594225" y="5097101"/>
                    </a:cubicBezTo>
                    <a:cubicBezTo>
                      <a:pt x="3579136" y="5091066"/>
                      <a:pt x="3563809" y="5085595"/>
                      <a:pt x="3548958" y="5078995"/>
                    </a:cubicBezTo>
                    <a:cubicBezTo>
                      <a:pt x="3515650" y="5064192"/>
                      <a:pt x="3517457" y="5059802"/>
                      <a:pt x="3485584" y="5051834"/>
                    </a:cubicBezTo>
                    <a:cubicBezTo>
                      <a:pt x="3470655" y="5048102"/>
                      <a:pt x="3455245" y="5046513"/>
                      <a:pt x="3440316" y="5042781"/>
                    </a:cubicBezTo>
                    <a:cubicBezTo>
                      <a:pt x="3431058" y="5040466"/>
                      <a:pt x="3422414" y="5036042"/>
                      <a:pt x="3413156" y="5033727"/>
                    </a:cubicBezTo>
                    <a:lnTo>
                      <a:pt x="3340728" y="5015620"/>
                    </a:lnTo>
                    <a:cubicBezTo>
                      <a:pt x="3223033" y="5018638"/>
                      <a:pt x="3105243" y="5019074"/>
                      <a:pt x="2987643" y="5024674"/>
                    </a:cubicBezTo>
                    <a:cubicBezTo>
                      <a:pt x="2978111" y="5025128"/>
                      <a:pt x="2969019" y="5029459"/>
                      <a:pt x="2960483" y="5033727"/>
                    </a:cubicBezTo>
                    <a:cubicBezTo>
                      <a:pt x="2950751" y="5038593"/>
                      <a:pt x="2942376" y="5045798"/>
                      <a:pt x="2933322" y="5051834"/>
                    </a:cubicBezTo>
                    <a:cubicBezTo>
                      <a:pt x="2924269" y="5045798"/>
                      <a:pt x="2914521" y="5040693"/>
                      <a:pt x="2906162" y="5033727"/>
                    </a:cubicBezTo>
                    <a:cubicBezTo>
                      <a:pt x="2896326" y="5025530"/>
                      <a:pt x="2891557" y="5009078"/>
                      <a:pt x="2879002" y="5006567"/>
                    </a:cubicBezTo>
                    <a:cubicBezTo>
                      <a:pt x="2858077" y="5002382"/>
                      <a:pt x="2836752" y="5012602"/>
                      <a:pt x="2815627" y="5015620"/>
                    </a:cubicBezTo>
                    <a:cubicBezTo>
                      <a:pt x="2803556" y="5033727"/>
                      <a:pt x="2786294" y="5049296"/>
                      <a:pt x="2779413" y="5069941"/>
                    </a:cubicBezTo>
                    <a:lnTo>
                      <a:pt x="2752253" y="5151422"/>
                    </a:lnTo>
                    <a:cubicBezTo>
                      <a:pt x="2749235" y="5160476"/>
                      <a:pt x="2748494" y="5170643"/>
                      <a:pt x="2743200" y="5178583"/>
                    </a:cubicBezTo>
                    <a:cubicBezTo>
                      <a:pt x="2737164" y="5187636"/>
                      <a:pt x="2729959" y="5196011"/>
                      <a:pt x="2725093" y="5205743"/>
                    </a:cubicBezTo>
                    <a:cubicBezTo>
                      <a:pt x="2720825" y="5214279"/>
                      <a:pt x="2720674" y="5224561"/>
                      <a:pt x="2716039" y="5232903"/>
                    </a:cubicBezTo>
                    <a:cubicBezTo>
                      <a:pt x="2695146" y="5270510"/>
                      <a:pt x="2687254" y="5288036"/>
                      <a:pt x="2652665" y="5305331"/>
                    </a:cubicBezTo>
                    <a:cubicBezTo>
                      <a:pt x="2644129" y="5309599"/>
                      <a:pt x="2634558" y="5311367"/>
                      <a:pt x="2625505" y="5314385"/>
                    </a:cubicBezTo>
                    <a:cubicBezTo>
                      <a:pt x="2565148" y="5311367"/>
                      <a:pt x="2504469" y="5312258"/>
                      <a:pt x="2444435" y="5305331"/>
                    </a:cubicBezTo>
                    <a:cubicBezTo>
                      <a:pt x="2256210" y="5283612"/>
                      <a:pt x="2470645" y="5293556"/>
                      <a:pt x="2362954" y="5278171"/>
                    </a:cubicBezTo>
                    <a:cubicBezTo>
                      <a:pt x="2263606" y="5263977"/>
                      <a:pt x="2320845" y="5270889"/>
                      <a:pt x="2190938" y="5260064"/>
                    </a:cubicBezTo>
                    <a:cubicBezTo>
                      <a:pt x="2160415" y="5214278"/>
                      <a:pt x="2189401" y="5245714"/>
                      <a:pt x="2145671" y="5223850"/>
                    </a:cubicBezTo>
                    <a:cubicBezTo>
                      <a:pt x="2135939" y="5218984"/>
                      <a:pt x="2128453" y="5210162"/>
                      <a:pt x="2118510" y="5205743"/>
                    </a:cubicBezTo>
                    <a:cubicBezTo>
                      <a:pt x="2038309" y="5170098"/>
                      <a:pt x="1983674" y="5183610"/>
                      <a:pt x="1883120" y="5178583"/>
                    </a:cubicBezTo>
                    <a:cubicBezTo>
                      <a:pt x="1867160" y="5176987"/>
                      <a:pt x="1786334" y="5173317"/>
                      <a:pt x="1756372" y="5160476"/>
                    </a:cubicBezTo>
                    <a:cubicBezTo>
                      <a:pt x="1737907" y="5152562"/>
                      <a:pt x="1714137" y="5129712"/>
                      <a:pt x="1702051" y="5115208"/>
                    </a:cubicBezTo>
                    <a:cubicBezTo>
                      <a:pt x="1695085" y="5106849"/>
                      <a:pt x="1691638" y="5095742"/>
                      <a:pt x="1683944" y="5088048"/>
                    </a:cubicBezTo>
                    <a:cubicBezTo>
                      <a:pt x="1676250" y="5080354"/>
                      <a:pt x="1665143" y="5076907"/>
                      <a:pt x="1656784" y="5069941"/>
                    </a:cubicBezTo>
                    <a:cubicBezTo>
                      <a:pt x="1633754" y="5050749"/>
                      <a:pt x="1630227" y="5036573"/>
                      <a:pt x="1602463" y="5024674"/>
                    </a:cubicBezTo>
                    <a:cubicBezTo>
                      <a:pt x="1591026" y="5019772"/>
                      <a:pt x="1578320" y="5018638"/>
                      <a:pt x="1566249" y="5015620"/>
                    </a:cubicBezTo>
                    <a:cubicBezTo>
                      <a:pt x="1557196" y="5006567"/>
                      <a:pt x="1549742" y="4995562"/>
                      <a:pt x="1539089" y="4988460"/>
                    </a:cubicBezTo>
                    <a:cubicBezTo>
                      <a:pt x="1531148" y="4983166"/>
                      <a:pt x="1519260" y="4985516"/>
                      <a:pt x="1511928" y="4979406"/>
                    </a:cubicBezTo>
                    <a:cubicBezTo>
                      <a:pt x="1446154" y="4924595"/>
                      <a:pt x="1519883" y="4954899"/>
                      <a:pt x="1457608" y="4934139"/>
                    </a:cubicBezTo>
                    <a:cubicBezTo>
                      <a:pt x="1448554" y="4925086"/>
                      <a:pt x="1440866" y="4914421"/>
                      <a:pt x="1430447" y="4906979"/>
                    </a:cubicBezTo>
                    <a:cubicBezTo>
                      <a:pt x="1419465" y="4899135"/>
                      <a:pt x="1406638" y="4894189"/>
                      <a:pt x="1394233" y="4888872"/>
                    </a:cubicBezTo>
                    <a:cubicBezTo>
                      <a:pt x="1379127" y="4882398"/>
                      <a:pt x="1345223" y="4873638"/>
                      <a:pt x="1330859" y="4870765"/>
                    </a:cubicBezTo>
                    <a:cubicBezTo>
                      <a:pt x="1312859" y="4867165"/>
                      <a:pt x="1294538" y="4865311"/>
                      <a:pt x="1276538" y="4861711"/>
                    </a:cubicBezTo>
                    <a:cubicBezTo>
                      <a:pt x="1242323" y="4854868"/>
                      <a:pt x="1220659" y="4846103"/>
                      <a:pt x="1186004" y="4834551"/>
                    </a:cubicBezTo>
                    <a:lnTo>
                      <a:pt x="1158843" y="4825498"/>
                    </a:lnTo>
                    <a:cubicBezTo>
                      <a:pt x="1155825" y="4816444"/>
                      <a:pt x="1149790" y="4807880"/>
                      <a:pt x="1149790" y="4798337"/>
                    </a:cubicBezTo>
                    <a:cubicBezTo>
                      <a:pt x="1149790" y="4762504"/>
                      <a:pt x="1180436" y="4752586"/>
                      <a:pt x="1140736" y="4716856"/>
                    </a:cubicBezTo>
                    <a:cubicBezTo>
                      <a:pt x="1120673" y="4698799"/>
                      <a:pt x="1092451" y="4692713"/>
                      <a:pt x="1068309" y="4680642"/>
                    </a:cubicBezTo>
                    <a:cubicBezTo>
                      <a:pt x="1056238" y="4674606"/>
                      <a:pt x="1045408" y="4664754"/>
                      <a:pt x="1032095" y="4662535"/>
                    </a:cubicBezTo>
                    <a:cubicBezTo>
                      <a:pt x="962595" y="4650952"/>
                      <a:pt x="995774" y="4657082"/>
                      <a:pt x="932507" y="4644428"/>
                    </a:cubicBezTo>
                    <a:cubicBezTo>
                      <a:pt x="869133" y="4647446"/>
                      <a:pt x="805274" y="4645097"/>
                      <a:pt x="742384" y="4653482"/>
                    </a:cubicBezTo>
                    <a:cubicBezTo>
                      <a:pt x="604589" y="4671855"/>
                      <a:pt x="702204" y="4669409"/>
                      <a:pt x="633742" y="4698749"/>
                    </a:cubicBezTo>
                    <a:cubicBezTo>
                      <a:pt x="622305" y="4703650"/>
                      <a:pt x="609599" y="4704784"/>
                      <a:pt x="597528" y="4707802"/>
                    </a:cubicBezTo>
                    <a:cubicBezTo>
                      <a:pt x="588475" y="4719873"/>
                      <a:pt x="581960" y="4734356"/>
                      <a:pt x="570368" y="4744016"/>
                    </a:cubicBezTo>
                    <a:cubicBezTo>
                      <a:pt x="563037" y="4750125"/>
                      <a:pt x="551929" y="4749194"/>
                      <a:pt x="543208" y="4753070"/>
                    </a:cubicBezTo>
                    <a:cubicBezTo>
                      <a:pt x="524709" y="4761292"/>
                      <a:pt x="506584" y="4770399"/>
                      <a:pt x="488887" y="4780230"/>
                    </a:cubicBezTo>
                    <a:cubicBezTo>
                      <a:pt x="479375" y="4785514"/>
                      <a:pt x="471458" y="4793471"/>
                      <a:pt x="461726" y="4798337"/>
                    </a:cubicBezTo>
                    <a:cubicBezTo>
                      <a:pt x="435142" y="4811629"/>
                      <a:pt x="406829" y="4821259"/>
                      <a:pt x="380245" y="4834551"/>
                    </a:cubicBezTo>
                    <a:cubicBezTo>
                      <a:pt x="338548" y="4855400"/>
                      <a:pt x="361050" y="4862980"/>
                      <a:pt x="298764" y="4870765"/>
                    </a:cubicBezTo>
                    <a:cubicBezTo>
                      <a:pt x="184306" y="4885071"/>
                      <a:pt x="250605" y="4878084"/>
                      <a:pt x="99588" y="4888872"/>
                    </a:cubicBezTo>
                    <a:cubicBezTo>
                      <a:pt x="82035" y="4906424"/>
                      <a:pt x="64825" y="4920083"/>
                      <a:pt x="54320" y="4943193"/>
                    </a:cubicBezTo>
                    <a:cubicBezTo>
                      <a:pt x="43651" y="4966666"/>
                      <a:pt x="35313" y="4991159"/>
                      <a:pt x="27160" y="5015620"/>
                    </a:cubicBezTo>
                    <a:cubicBezTo>
                      <a:pt x="23225" y="5027424"/>
                      <a:pt x="23008" y="5040397"/>
                      <a:pt x="18107" y="5051834"/>
                    </a:cubicBezTo>
                    <a:cubicBezTo>
                      <a:pt x="13821" y="5061835"/>
                      <a:pt x="6036" y="5069941"/>
                      <a:pt x="0" y="5078995"/>
                    </a:cubicBezTo>
                    <a:lnTo>
                      <a:pt x="18107" y="5133315"/>
                    </a:lnTo>
                    <a:lnTo>
                      <a:pt x="27160" y="5160476"/>
                    </a:lnTo>
                    <a:cubicBezTo>
                      <a:pt x="30178" y="5184618"/>
                      <a:pt x="34539" y="5208630"/>
                      <a:pt x="36213" y="5232903"/>
                    </a:cubicBezTo>
                    <a:cubicBezTo>
                      <a:pt x="40578" y="5296199"/>
                      <a:pt x="22147" y="5363942"/>
                      <a:pt x="45267" y="5423026"/>
                    </a:cubicBezTo>
                    <a:cubicBezTo>
                      <a:pt x="54335" y="5446201"/>
                      <a:pt x="92819" y="5440455"/>
                      <a:pt x="117695" y="5441133"/>
                    </a:cubicBezTo>
                    <a:cubicBezTo>
                      <a:pt x="425413" y="5449525"/>
                      <a:pt x="733330" y="5447169"/>
                      <a:pt x="1041148" y="5450187"/>
                    </a:cubicBezTo>
                    <a:cubicBezTo>
                      <a:pt x="1474965" y="5536950"/>
                      <a:pt x="1100908" y="5468559"/>
                      <a:pt x="2181885" y="5459240"/>
                    </a:cubicBezTo>
                    <a:cubicBezTo>
                      <a:pt x="2233188" y="5456222"/>
                      <a:pt x="2284657" y="5455301"/>
                      <a:pt x="2335794" y="5450187"/>
                    </a:cubicBezTo>
                    <a:cubicBezTo>
                      <a:pt x="2345290" y="5449237"/>
                      <a:pt x="2353414" y="5441363"/>
                      <a:pt x="2362954" y="5441133"/>
                    </a:cubicBezTo>
                    <a:cubicBezTo>
                      <a:pt x="2604328" y="5435317"/>
                      <a:pt x="2845805" y="5435098"/>
                      <a:pt x="3087231" y="5432080"/>
                    </a:cubicBezTo>
                    <a:cubicBezTo>
                      <a:pt x="3126463" y="5429062"/>
                      <a:pt x="3165924" y="5428226"/>
                      <a:pt x="3204926" y="5423026"/>
                    </a:cubicBezTo>
                    <a:cubicBezTo>
                      <a:pt x="3256565" y="5416141"/>
                      <a:pt x="3358835" y="5395866"/>
                      <a:pt x="3358835" y="5395866"/>
                    </a:cubicBezTo>
                    <a:lnTo>
                      <a:pt x="4309449" y="5404919"/>
                    </a:lnTo>
                    <a:cubicBezTo>
                      <a:pt x="4493605" y="5408247"/>
                      <a:pt x="4677660" y="5415947"/>
                      <a:pt x="4861710" y="5423026"/>
                    </a:cubicBezTo>
                    <a:lnTo>
                      <a:pt x="5097101" y="5432080"/>
                    </a:lnTo>
                    <a:lnTo>
                      <a:pt x="5739897" y="5441133"/>
                    </a:lnTo>
                    <a:cubicBezTo>
                      <a:pt x="6171292" y="5482219"/>
                      <a:pt x="5936115" y="5466623"/>
                      <a:pt x="6708617" y="5450187"/>
                    </a:cubicBezTo>
                    <a:cubicBezTo>
                      <a:pt x="6758797" y="5449119"/>
                      <a:pt x="6780914" y="5439646"/>
                      <a:pt x="6826312" y="5432080"/>
                    </a:cubicBezTo>
                    <a:cubicBezTo>
                      <a:pt x="6883571" y="5422537"/>
                      <a:pt x="6940379" y="5408328"/>
                      <a:pt x="6998328" y="5404919"/>
                    </a:cubicBezTo>
                    <a:lnTo>
                      <a:pt x="7152237" y="5395866"/>
                    </a:lnTo>
                    <a:cubicBezTo>
                      <a:pt x="7282896" y="5352311"/>
                      <a:pt x="7049999" y="5427065"/>
                      <a:pt x="7469109" y="5377759"/>
                    </a:cubicBezTo>
                    <a:cubicBezTo>
                      <a:pt x="7479915" y="5376488"/>
                      <a:pt x="7481180" y="5359652"/>
                      <a:pt x="7487215" y="5350599"/>
                    </a:cubicBezTo>
                    <a:cubicBezTo>
                      <a:pt x="7490233" y="5317403"/>
                      <a:pt x="7492588" y="5284139"/>
                      <a:pt x="7496269" y="5251010"/>
                    </a:cubicBezTo>
                    <a:cubicBezTo>
                      <a:pt x="7498626" y="5229801"/>
                      <a:pt x="7505322" y="5208975"/>
                      <a:pt x="7505322" y="5187636"/>
                    </a:cubicBezTo>
                    <a:cubicBezTo>
                      <a:pt x="7505322" y="5021629"/>
                      <a:pt x="7501800" y="4855611"/>
                      <a:pt x="7496269" y="4689696"/>
                    </a:cubicBezTo>
                    <a:cubicBezTo>
                      <a:pt x="7495756" y="4674316"/>
                      <a:pt x="7489498" y="4659646"/>
                      <a:pt x="7487215" y="4644428"/>
                    </a:cubicBezTo>
                    <a:cubicBezTo>
                      <a:pt x="7457005" y="4443025"/>
                      <a:pt x="7481459" y="4570372"/>
                      <a:pt x="7460055" y="4463359"/>
                    </a:cubicBezTo>
                    <a:cubicBezTo>
                      <a:pt x="7440417" y="4266978"/>
                      <a:pt x="7453843" y="4341770"/>
                      <a:pt x="7432895" y="4237022"/>
                    </a:cubicBezTo>
                    <a:cubicBezTo>
                      <a:pt x="7435913" y="4104238"/>
                      <a:pt x="7436639" y="3971382"/>
                      <a:pt x="7441948" y="3838670"/>
                    </a:cubicBezTo>
                    <a:cubicBezTo>
                      <a:pt x="7442682" y="3820328"/>
                      <a:pt x="7449478" y="3802642"/>
                      <a:pt x="7451002" y="3784349"/>
                    </a:cubicBezTo>
                    <a:cubicBezTo>
                      <a:pt x="7468054" y="3579731"/>
                      <a:pt x="7445188" y="3680853"/>
                      <a:pt x="7469109" y="3585173"/>
                    </a:cubicBezTo>
                    <a:cubicBezTo>
                      <a:pt x="7472127" y="3542923"/>
                      <a:pt x="7471199" y="3500205"/>
                      <a:pt x="7478162" y="3458424"/>
                    </a:cubicBezTo>
                    <a:cubicBezTo>
                      <a:pt x="7480381" y="3445111"/>
                      <a:pt x="7493622" y="3435444"/>
                      <a:pt x="7496269" y="3422210"/>
                    </a:cubicBezTo>
                    <a:cubicBezTo>
                      <a:pt x="7501532" y="3395896"/>
                      <a:pt x="7513854" y="3194657"/>
                      <a:pt x="7514376" y="3186820"/>
                    </a:cubicBezTo>
                    <a:cubicBezTo>
                      <a:pt x="7511358" y="2942377"/>
                      <a:pt x="7510635" y="2697894"/>
                      <a:pt x="7505322" y="2453490"/>
                    </a:cubicBezTo>
                    <a:cubicBezTo>
                      <a:pt x="7503625" y="2375437"/>
                      <a:pt x="7501188" y="2373574"/>
                      <a:pt x="7487215" y="2317688"/>
                    </a:cubicBezTo>
                    <a:cubicBezTo>
                      <a:pt x="7484197" y="2284492"/>
                      <a:pt x="7482567" y="2251141"/>
                      <a:pt x="7478162" y="2218100"/>
                    </a:cubicBezTo>
                    <a:cubicBezTo>
                      <a:pt x="7476518" y="2205766"/>
                      <a:pt x="7470869" y="2194204"/>
                      <a:pt x="7469109" y="2181886"/>
                    </a:cubicBezTo>
                    <a:cubicBezTo>
                      <a:pt x="7464820" y="2151862"/>
                      <a:pt x="7463073" y="2121529"/>
                      <a:pt x="7460055" y="2091351"/>
                    </a:cubicBezTo>
                    <a:cubicBezTo>
                      <a:pt x="7457037" y="2024959"/>
                      <a:pt x="7456165" y="1958435"/>
                      <a:pt x="7451002" y="1892175"/>
                    </a:cubicBezTo>
                    <a:cubicBezTo>
                      <a:pt x="7438054" y="1726014"/>
                      <a:pt x="7410860" y="1560820"/>
                      <a:pt x="7405734" y="1394234"/>
                    </a:cubicBezTo>
                    <a:cubicBezTo>
                      <a:pt x="7387801" y="811401"/>
                      <a:pt x="7361384" y="928852"/>
                      <a:pt x="7423841" y="679010"/>
                    </a:cubicBezTo>
                    <a:cubicBezTo>
                      <a:pt x="7426859" y="624689"/>
                      <a:pt x="7427737" y="570207"/>
                      <a:pt x="7432895" y="516048"/>
                    </a:cubicBezTo>
                    <a:cubicBezTo>
                      <a:pt x="7433800" y="506548"/>
                      <a:pt x="7437680" y="497424"/>
                      <a:pt x="7441948" y="488888"/>
                    </a:cubicBezTo>
                    <a:cubicBezTo>
                      <a:pt x="7446814" y="479156"/>
                      <a:pt x="7449493" y="481343"/>
                      <a:pt x="7451002" y="47983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710843" y="3032220"/>
                <a:ext cx="822671" cy="807115"/>
              </a:xfrm>
              <a:custGeom>
                <a:avLst/>
                <a:gdLst>
                  <a:gd name="connsiteX0" fmla="*/ 634005 w 822671"/>
                  <a:gd name="connsiteY0" fmla="*/ 73119 h 807115"/>
                  <a:gd name="connsiteX1" fmla="*/ 634005 w 822671"/>
                  <a:gd name="connsiteY1" fmla="*/ 73119 h 807115"/>
                  <a:gd name="connsiteX2" fmla="*/ 317133 w 822671"/>
                  <a:gd name="connsiteY2" fmla="*/ 691 h 807115"/>
                  <a:gd name="connsiteX3" fmla="*/ 99850 w 822671"/>
                  <a:gd name="connsiteY3" fmla="*/ 9744 h 807115"/>
                  <a:gd name="connsiteX4" fmla="*/ 63636 w 822671"/>
                  <a:gd name="connsiteY4" fmla="*/ 18798 h 807115"/>
                  <a:gd name="connsiteX5" fmla="*/ 54583 w 822671"/>
                  <a:gd name="connsiteY5" fmla="*/ 45958 h 807115"/>
                  <a:gd name="connsiteX6" fmla="*/ 27422 w 822671"/>
                  <a:gd name="connsiteY6" fmla="*/ 73119 h 807115"/>
                  <a:gd name="connsiteX7" fmla="*/ 18369 w 822671"/>
                  <a:gd name="connsiteY7" fmla="*/ 100279 h 807115"/>
                  <a:gd name="connsiteX8" fmla="*/ 262 w 822671"/>
                  <a:gd name="connsiteY8" fmla="*/ 127439 h 807115"/>
                  <a:gd name="connsiteX9" fmla="*/ 27422 w 822671"/>
                  <a:gd name="connsiteY9" fmla="*/ 190814 h 807115"/>
                  <a:gd name="connsiteX10" fmla="*/ 54583 w 822671"/>
                  <a:gd name="connsiteY10" fmla="*/ 208921 h 807115"/>
                  <a:gd name="connsiteX11" fmla="*/ 81743 w 822671"/>
                  <a:gd name="connsiteY11" fmla="*/ 236081 h 807115"/>
                  <a:gd name="connsiteX12" fmla="*/ 172278 w 822671"/>
                  <a:gd name="connsiteY12" fmla="*/ 317562 h 807115"/>
                  <a:gd name="connsiteX13" fmla="*/ 217545 w 822671"/>
                  <a:gd name="connsiteY13" fmla="*/ 362830 h 807115"/>
                  <a:gd name="connsiteX14" fmla="*/ 208492 w 822671"/>
                  <a:gd name="connsiteY14" fmla="*/ 389990 h 807115"/>
                  <a:gd name="connsiteX15" fmla="*/ 181331 w 822671"/>
                  <a:gd name="connsiteY15" fmla="*/ 408097 h 807115"/>
                  <a:gd name="connsiteX16" fmla="*/ 163224 w 822671"/>
                  <a:gd name="connsiteY16" fmla="*/ 435257 h 807115"/>
                  <a:gd name="connsiteX17" fmla="*/ 181331 w 822671"/>
                  <a:gd name="connsiteY17" fmla="*/ 580113 h 807115"/>
                  <a:gd name="connsiteX18" fmla="*/ 199438 w 822671"/>
                  <a:gd name="connsiteY18" fmla="*/ 607273 h 807115"/>
                  <a:gd name="connsiteX19" fmla="*/ 226599 w 822671"/>
                  <a:gd name="connsiteY19" fmla="*/ 634433 h 807115"/>
                  <a:gd name="connsiteX20" fmla="*/ 262812 w 822671"/>
                  <a:gd name="connsiteY20" fmla="*/ 589166 h 807115"/>
                  <a:gd name="connsiteX21" fmla="*/ 289973 w 822671"/>
                  <a:gd name="connsiteY21" fmla="*/ 571059 h 807115"/>
                  <a:gd name="connsiteX22" fmla="*/ 380507 w 822671"/>
                  <a:gd name="connsiteY22" fmla="*/ 580113 h 807115"/>
                  <a:gd name="connsiteX23" fmla="*/ 398614 w 822671"/>
                  <a:gd name="connsiteY23" fmla="*/ 616327 h 807115"/>
                  <a:gd name="connsiteX24" fmla="*/ 416721 w 822671"/>
                  <a:gd name="connsiteY24" fmla="*/ 643487 h 807115"/>
                  <a:gd name="connsiteX25" fmla="*/ 461989 w 822671"/>
                  <a:gd name="connsiteY25" fmla="*/ 761182 h 807115"/>
                  <a:gd name="connsiteX26" fmla="*/ 498203 w 822671"/>
                  <a:gd name="connsiteY26" fmla="*/ 806449 h 807115"/>
                  <a:gd name="connsiteX27" fmla="*/ 507256 w 822671"/>
                  <a:gd name="connsiteY27" fmla="*/ 779289 h 807115"/>
                  <a:gd name="connsiteX28" fmla="*/ 516309 w 822671"/>
                  <a:gd name="connsiteY28" fmla="*/ 697808 h 807115"/>
                  <a:gd name="connsiteX29" fmla="*/ 543470 w 822671"/>
                  <a:gd name="connsiteY29" fmla="*/ 688754 h 807115"/>
                  <a:gd name="connsiteX30" fmla="*/ 597791 w 822671"/>
                  <a:gd name="connsiteY30" fmla="*/ 697808 h 807115"/>
                  <a:gd name="connsiteX31" fmla="*/ 634005 w 822671"/>
                  <a:gd name="connsiteY31" fmla="*/ 743075 h 807115"/>
                  <a:gd name="connsiteX32" fmla="*/ 697379 w 822671"/>
                  <a:gd name="connsiteY32" fmla="*/ 806449 h 807115"/>
                  <a:gd name="connsiteX33" fmla="*/ 724539 w 822671"/>
                  <a:gd name="connsiteY33" fmla="*/ 788342 h 807115"/>
                  <a:gd name="connsiteX34" fmla="*/ 715486 w 822671"/>
                  <a:gd name="connsiteY34" fmla="*/ 724968 h 807115"/>
                  <a:gd name="connsiteX35" fmla="*/ 670218 w 822671"/>
                  <a:gd name="connsiteY35" fmla="*/ 634433 h 807115"/>
                  <a:gd name="connsiteX36" fmla="*/ 643058 w 822671"/>
                  <a:gd name="connsiteY36" fmla="*/ 616327 h 807115"/>
                  <a:gd name="connsiteX37" fmla="*/ 579684 w 822671"/>
                  <a:gd name="connsiteY37" fmla="*/ 525792 h 807115"/>
                  <a:gd name="connsiteX38" fmla="*/ 570630 w 822671"/>
                  <a:gd name="connsiteY38" fmla="*/ 498631 h 807115"/>
                  <a:gd name="connsiteX39" fmla="*/ 561577 w 822671"/>
                  <a:gd name="connsiteY39" fmla="*/ 435257 h 807115"/>
                  <a:gd name="connsiteX40" fmla="*/ 552523 w 822671"/>
                  <a:gd name="connsiteY40" fmla="*/ 408097 h 807115"/>
                  <a:gd name="connsiteX41" fmla="*/ 561577 w 822671"/>
                  <a:gd name="connsiteY41" fmla="*/ 326616 h 807115"/>
                  <a:gd name="connsiteX42" fmla="*/ 661165 w 822671"/>
                  <a:gd name="connsiteY42" fmla="*/ 335669 h 807115"/>
                  <a:gd name="connsiteX43" fmla="*/ 688325 w 822671"/>
                  <a:gd name="connsiteY43" fmla="*/ 353776 h 807115"/>
                  <a:gd name="connsiteX44" fmla="*/ 715486 w 822671"/>
                  <a:gd name="connsiteY44" fmla="*/ 362830 h 807115"/>
                  <a:gd name="connsiteX45" fmla="*/ 769807 w 822671"/>
                  <a:gd name="connsiteY45" fmla="*/ 389990 h 807115"/>
                  <a:gd name="connsiteX46" fmla="*/ 815074 w 822671"/>
                  <a:gd name="connsiteY46" fmla="*/ 380936 h 807115"/>
                  <a:gd name="connsiteX47" fmla="*/ 778860 w 822671"/>
                  <a:gd name="connsiteY47" fmla="*/ 290402 h 807115"/>
                  <a:gd name="connsiteX48" fmla="*/ 760753 w 822671"/>
                  <a:gd name="connsiteY48" fmla="*/ 263241 h 807115"/>
                  <a:gd name="connsiteX49" fmla="*/ 742646 w 822671"/>
                  <a:gd name="connsiteY49" fmla="*/ 208921 h 807115"/>
                  <a:gd name="connsiteX50" fmla="*/ 733593 w 822671"/>
                  <a:gd name="connsiteY50" fmla="*/ 181760 h 807115"/>
                  <a:gd name="connsiteX51" fmla="*/ 706432 w 822671"/>
                  <a:gd name="connsiteY51" fmla="*/ 145546 h 807115"/>
                  <a:gd name="connsiteX52" fmla="*/ 751700 w 822671"/>
                  <a:gd name="connsiteY52" fmla="*/ 100279 h 807115"/>
                  <a:gd name="connsiteX53" fmla="*/ 742646 w 822671"/>
                  <a:gd name="connsiteY53" fmla="*/ 73119 h 807115"/>
                  <a:gd name="connsiteX54" fmla="*/ 679272 w 822671"/>
                  <a:gd name="connsiteY54" fmla="*/ 82172 h 807115"/>
                  <a:gd name="connsiteX55" fmla="*/ 588737 w 822671"/>
                  <a:gd name="connsiteY55" fmla="*/ 73119 h 807115"/>
                  <a:gd name="connsiteX56" fmla="*/ 634005 w 822671"/>
                  <a:gd name="connsiteY56" fmla="*/ 73119 h 8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2671" h="807115">
                    <a:moveTo>
                      <a:pt x="634005" y="73119"/>
                    </a:moveTo>
                    <a:lnTo>
                      <a:pt x="634005" y="73119"/>
                    </a:lnTo>
                    <a:cubicBezTo>
                      <a:pt x="481613" y="-33556"/>
                      <a:pt x="580278" y="11216"/>
                      <a:pt x="317133" y="691"/>
                    </a:cubicBezTo>
                    <a:cubicBezTo>
                      <a:pt x="244705" y="3709"/>
                      <a:pt x="172156" y="4579"/>
                      <a:pt x="99850" y="9744"/>
                    </a:cubicBezTo>
                    <a:cubicBezTo>
                      <a:pt x="87439" y="10631"/>
                      <a:pt x="73352" y="11025"/>
                      <a:pt x="63636" y="18798"/>
                    </a:cubicBezTo>
                    <a:cubicBezTo>
                      <a:pt x="56184" y="24760"/>
                      <a:pt x="59877" y="38018"/>
                      <a:pt x="54583" y="45958"/>
                    </a:cubicBezTo>
                    <a:cubicBezTo>
                      <a:pt x="47481" y="56611"/>
                      <a:pt x="36476" y="64065"/>
                      <a:pt x="27422" y="73119"/>
                    </a:cubicBezTo>
                    <a:cubicBezTo>
                      <a:pt x="24404" y="82172"/>
                      <a:pt x="22637" y="91743"/>
                      <a:pt x="18369" y="100279"/>
                    </a:cubicBezTo>
                    <a:cubicBezTo>
                      <a:pt x="13503" y="110011"/>
                      <a:pt x="1801" y="116668"/>
                      <a:pt x="262" y="127439"/>
                    </a:cubicBezTo>
                    <a:cubicBezTo>
                      <a:pt x="-2335" y="145620"/>
                      <a:pt x="14909" y="178301"/>
                      <a:pt x="27422" y="190814"/>
                    </a:cubicBezTo>
                    <a:cubicBezTo>
                      <a:pt x="35116" y="198508"/>
                      <a:pt x="46224" y="201955"/>
                      <a:pt x="54583" y="208921"/>
                    </a:cubicBezTo>
                    <a:cubicBezTo>
                      <a:pt x="64419" y="217117"/>
                      <a:pt x="72022" y="227749"/>
                      <a:pt x="81743" y="236081"/>
                    </a:cubicBezTo>
                    <a:cubicBezTo>
                      <a:pt x="118107" y="267250"/>
                      <a:pt x="141799" y="271842"/>
                      <a:pt x="172278" y="317562"/>
                    </a:cubicBezTo>
                    <a:cubicBezTo>
                      <a:pt x="196421" y="353776"/>
                      <a:pt x="181331" y="338687"/>
                      <a:pt x="217545" y="362830"/>
                    </a:cubicBezTo>
                    <a:cubicBezTo>
                      <a:pt x="214527" y="371883"/>
                      <a:pt x="214454" y="382538"/>
                      <a:pt x="208492" y="389990"/>
                    </a:cubicBezTo>
                    <a:cubicBezTo>
                      <a:pt x="201695" y="398487"/>
                      <a:pt x="189025" y="400403"/>
                      <a:pt x="181331" y="408097"/>
                    </a:cubicBezTo>
                    <a:cubicBezTo>
                      <a:pt x="173637" y="415791"/>
                      <a:pt x="169260" y="426204"/>
                      <a:pt x="163224" y="435257"/>
                    </a:cubicBezTo>
                    <a:cubicBezTo>
                      <a:pt x="164951" y="457708"/>
                      <a:pt x="161791" y="541032"/>
                      <a:pt x="181331" y="580113"/>
                    </a:cubicBezTo>
                    <a:cubicBezTo>
                      <a:pt x="186197" y="589845"/>
                      <a:pt x="192472" y="598914"/>
                      <a:pt x="199438" y="607273"/>
                    </a:cubicBezTo>
                    <a:cubicBezTo>
                      <a:pt x="207635" y="617109"/>
                      <a:pt x="217545" y="625380"/>
                      <a:pt x="226599" y="634433"/>
                    </a:cubicBezTo>
                    <a:cubicBezTo>
                      <a:pt x="284247" y="615218"/>
                      <a:pt x="227084" y="642758"/>
                      <a:pt x="262812" y="589166"/>
                    </a:cubicBezTo>
                    <a:cubicBezTo>
                      <a:pt x="268848" y="580112"/>
                      <a:pt x="280919" y="577095"/>
                      <a:pt x="289973" y="571059"/>
                    </a:cubicBezTo>
                    <a:cubicBezTo>
                      <a:pt x="320151" y="574077"/>
                      <a:pt x="352512" y="568448"/>
                      <a:pt x="380507" y="580113"/>
                    </a:cubicBezTo>
                    <a:cubicBezTo>
                      <a:pt x="392965" y="585304"/>
                      <a:pt x="391918" y="604609"/>
                      <a:pt x="398614" y="616327"/>
                    </a:cubicBezTo>
                    <a:cubicBezTo>
                      <a:pt x="404012" y="625774"/>
                      <a:pt x="410685" y="634434"/>
                      <a:pt x="416721" y="643487"/>
                    </a:cubicBezTo>
                    <a:cubicBezTo>
                      <a:pt x="437339" y="746577"/>
                      <a:pt x="413066" y="712260"/>
                      <a:pt x="461989" y="761182"/>
                    </a:cubicBezTo>
                    <a:cubicBezTo>
                      <a:pt x="465800" y="772617"/>
                      <a:pt x="473001" y="812749"/>
                      <a:pt x="498203" y="806449"/>
                    </a:cubicBezTo>
                    <a:cubicBezTo>
                      <a:pt x="507461" y="804135"/>
                      <a:pt x="504238" y="788342"/>
                      <a:pt x="507256" y="779289"/>
                    </a:cubicBezTo>
                    <a:cubicBezTo>
                      <a:pt x="510274" y="752129"/>
                      <a:pt x="506160" y="723181"/>
                      <a:pt x="516309" y="697808"/>
                    </a:cubicBezTo>
                    <a:cubicBezTo>
                      <a:pt x="519853" y="688947"/>
                      <a:pt x="533927" y="688754"/>
                      <a:pt x="543470" y="688754"/>
                    </a:cubicBezTo>
                    <a:cubicBezTo>
                      <a:pt x="561827" y="688754"/>
                      <a:pt x="579684" y="694790"/>
                      <a:pt x="597791" y="697808"/>
                    </a:cubicBezTo>
                    <a:cubicBezTo>
                      <a:pt x="609862" y="712897"/>
                      <a:pt x="622640" y="727447"/>
                      <a:pt x="634005" y="743075"/>
                    </a:cubicBezTo>
                    <a:cubicBezTo>
                      <a:pt x="680493" y="806997"/>
                      <a:pt x="647388" y="789787"/>
                      <a:pt x="697379" y="806449"/>
                    </a:cubicBezTo>
                    <a:cubicBezTo>
                      <a:pt x="706432" y="800413"/>
                      <a:pt x="722179" y="798964"/>
                      <a:pt x="724539" y="788342"/>
                    </a:cubicBezTo>
                    <a:cubicBezTo>
                      <a:pt x="729168" y="767511"/>
                      <a:pt x="719303" y="745963"/>
                      <a:pt x="715486" y="724968"/>
                    </a:cubicBezTo>
                    <a:cubicBezTo>
                      <a:pt x="709853" y="693986"/>
                      <a:pt x="698120" y="653034"/>
                      <a:pt x="670218" y="634433"/>
                    </a:cubicBezTo>
                    <a:lnTo>
                      <a:pt x="643058" y="616327"/>
                    </a:lnTo>
                    <a:cubicBezTo>
                      <a:pt x="630663" y="599800"/>
                      <a:pt x="584142" y="539166"/>
                      <a:pt x="579684" y="525792"/>
                    </a:cubicBezTo>
                    <a:lnTo>
                      <a:pt x="570630" y="498631"/>
                    </a:lnTo>
                    <a:cubicBezTo>
                      <a:pt x="567612" y="477506"/>
                      <a:pt x="565762" y="456182"/>
                      <a:pt x="561577" y="435257"/>
                    </a:cubicBezTo>
                    <a:cubicBezTo>
                      <a:pt x="559705" y="425899"/>
                      <a:pt x="552523" y="417640"/>
                      <a:pt x="552523" y="408097"/>
                    </a:cubicBezTo>
                    <a:cubicBezTo>
                      <a:pt x="552523" y="380770"/>
                      <a:pt x="558559" y="353776"/>
                      <a:pt x="561577" y="326616"/>
                    </a:cubicBezTo>
                    <a:cubicBezTo>
                      <a:pt x="594773" y="329634"/>
                      <a:pt x="628572" y="328685"/>
                      <a:pt x="661165" y="335669"/>
                    </a:cubicBezTo>
                    <a:cubicBezTo>
                      <a:pt x="671804" y="337949"/>
                      <a:pt x="678593" y="348910"/>
                      <a:pt x="688325" y="353776"/>
                    </a:cubicBezTo>
                    <a:cubicBezTo>
                      <a:pt x="696861" y="358044"/>
                      <a:pt x="706950" y="358562"/>
                      <a:pt x="715486" y="362830"/>
                    </a:cubicBezTo>
                    <a:cubicBezTo>
                      <a:pt x="785689" y="397931"/>
                      <a:pt x="701536" y="367232"/>
                      <a:pt x="769807" y="389990"/>
                    </a:cubicBezTo>
                    <a:cubicBezTo>
                      <a:pt x="784896" y="386972"/>
                      <a:pt x="808192" y="394699"/>
                      <a:pt x="815074" y="380936"/>
                    </a:cubicBezTo>
                    <a:cubicBezTo>
                      <a:pt x="839166" y="332751"/>
                      <a:pt x="800135" y="315933"/>
                      <a:pt x="778860" y="290402"/>
                    </a:cubicBezTo>
                    <a:cubicBezTo>
                      <a:pt x="771894" y="282043"/>
                      <a:pt x="766789" y="272295"/>
                      <a:pt x="760753" y="263241"/>
                    </a:cubicBezTo>
                    <a:lnTo>
                      <a:pt x="742646" y="208921"/>
                    </a:lnTo>
                    <a:cubicBezTo>
                      <a:pt x="739628" y="199867"/>
                      <a:pt x="739319" y="189395"/>
                      <a:pt x="733593" y="181760"/>
                    </a:cubicBezTo>
                    <a:lnTo>
                      <a:pt x="706432" y="145546"/>
                    </a:lnTo>
                    <a:cubicBezTo>
                      <a:pt x="722275" y="134984"/>
                      <a:pt x="747928" y="122912"/>
                      <a:pt x="751700" y="100279"/>
                    </a:cubicBezTo>
                    <a:cubicBezTo>
                      <a:pt x="753269" y="90866"/>
                      <a:pt x="745664" y="82172"/>
                      <a:pt x="742646" y="73119"/>
                    </a:cubicBezTo>
                    <a:cubicBezTo>
                      <a:pt x="721521" y="76137"/>
                      <a:pt x="700611" y="82172"/>
                      <a:pt x="679272" y="82172"/>
                    </a:cubicBezTo>
                    <a:cubicBezTo>
                      <a:pt x="648943" y="82172"/>
                      <a:pt x="618344" y="66540"/>
                      <a:pt x="588737" y="73119"/>
                    </a:cubicBezTo>
                    <a:cubicBezTo>
                      <a:pt x="579421" y="75189"/>
                      <a:pt x="626460" y="73119"/>
                      <a:pt x="634005" y="7311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874131" y="4254522"/>
                <a:ext cx="843540" cy="480440"/>
              </a:xfrm>
              <a:custGeom>
                <a:avLst/>
                <a:gdLst>
                  <a:gd name="connsiteX0" fmla="*/ 517616 w 843540"/>
                  <a:gd name="connsiteY0" fmla="*/ 109248 h 480440"/>
                  <a:gd name="connsiteX1" fmla="*/ 517616 w 843540"/>
                  <a:gd name="connsiteY1" fmla="*/ 109248 h 480440"/>
                  <a:gd name="connsiteX2" fmla="*/ 762059 w 843540"/>
                  <a:gd name="connsiteY2" fmla="*/ 109248 h 480440"/>
                  <a:gd name="connsiteX3" fmla="*/ 789219 w 843540"/>
                  <a:gd name="connsiteY3" fmla="*/ 91141 h 480440"/>
                  <a:gd name="connsiteX4" fmla="*/ 807326 w 843540"/>
                  <a:gd name="connsiteY4" fmla="*/ 63981 h 480440"/>
                  <a:gd name="connsiteX5" fmla="*/ 816380 w 843540"/>
                  <a:gd name="connsiteY5" fmla="*/ 36821 h 480440"/>
                  <a:gd name="connsiteX6" fmla="*/ 843540 w 843540"/>
                  <a:gd name="connsiteY6" fmla="*/ 9660 h 480440"/>
                  <a:gd name="connsiteX7" fmla="*/ 816380 w 843540"/>
                  <a:gd name="connsiteY7" fmla="*/ 607 h 480440"/>
                  <a:gd name="connsiteX8" fmla="*/ 771113 w 843540"/>
                  <a:gd name="connsiteY8" fmla="*/ 54928 h 480440"/>
                  <a:gd name="connsiteX9" fmla="*/ 743952 w 843540"/>
                  <a:gd name="connsiteY9" fmla="*/ 63981 h 480440"/>
                  <a:gd name="connsiteX10" fmla="*/ 707738 w 843540"/>
                  <a:gd name="connsiteY10" fmla="*/ 118302 h 480440"/>
                  <a:gd name="connsiteX11" fmla="*/ 671524 w 843540"/>
                  <a:gd name="connsiteY11" fmla="*/ 181676 h 480440"/>
                  <a:gd name="connsiteX12" fmla="*/ 662471 w 843540"/>
                  <a:gd name="connsiteY12" fmla="*/ 208836 h 480440"/>
                  <a:gd name="connsiteX13" fmla="*/ 671524 w 843540"/>
                  <a:gd name="connsiteY13" fmla="*/ 254104 h 480440"/>
                  <a:gd name="connsiteX14" fmla="*/ 535722 w 843540"/>
                  <a:gd name="connsiteY14" fmla="*/ 299371 h 480440"/>
                  <a:gd name="connsiteX15" fmla="*/ 517616 w 843540"/>
                  <a:gd name="connsiteY15" fmla="*/ 353692 h 480440"/>
                  <a:gd name="connsiteX16" fmla="*/ 481402 w 843540"/>
                  <a:gd name="connsiteY16" fmla="*/ 398959 h 480440"/>
                  <a:gd name="connsiteX17" fmla="*/ 327493 w 843540"/>
                  <a:gd name="connsiteY17" fmla="*/ 408013 h 480440"/>
                  <a:gd name="connsiteX18" fmla="*/ 309386 w 843540"/>
                  <a:gd name="connsiteY18" fmla="*/ 435173 h 480440"/>
                  <a:gd name="connsiteX19" fmla="*/ 300332 w 843540"/>
                  <a:gd name="connsiteY19" fmla="*/ 471387 h 480440"/>
                  <a:gd name="connsiteX20" fmla="*/ 264119 w 843540"/>
                  <a:gd name="connsiteY20" fmla="*/ 480440 h 480440"/>
                  <a:gd name="connsiteX21" fmla="*/ 200744 w 843540"/>
                  <a:gd name="connsiteY21" fmla="*/ 471387 h 480440"/>
                  <a:gd name="connsiteX22" fmla="*/ 146423 w 843540"/>
                  <a:gd name="connsiteY22" fmla="*/ 453280 h 480440"/>
                  <a:gd name="connsiteX23" fmla="*/ 110210 w 843540"/>
                  <a:gd name="connsiteY23" fmla="*/ 426120 h 480440"/>
                  <a:gd name="connsiteX24" fmla="*/ 83049 w 843540"/>
                  <a:gd name="connsiteY24" fmla="*/ 408013 h 480440"/>
                  <a:gd name="connsiteX25" fmla="*/ 64942 w 843540"/>
                  <a:gd name="connsiteY25" fmla="*/ 371799 h 480440"/>
                  <a:gd name="connsiteX26" fmla="*/ 10621 w 843540"/>
                  <a:gd name="connsiteY26" fmla="*/ 335585 h 480440"/>
                  <a:gd name="connsiteX27" fmla="*/ 10621 w 843540"/>
                  <a:gd name="connsiteY27" fmla="*/ 272211 h 480440"/>
                  <a:gd name="connsiteX28" fmla="*/ 64942 w 843540"/>
                  <a:gd name="connsiteY28" fmla="*/ 254104 h 480440"/>
                  <a:gd name="connsiteX29" fmla="*/ 73996 w 843540"/>
                  <a:gd name="connsiteY29" fmla="*/ 226943 h 480440"/>
                  <a:gd name="connsiteX30" fmla="*/ 83049 w 843540"/>
                  <a:gd name="connsiteY30" fmla="*/ 127355 h 480440"/>
                  <a:gd name="connsiteX31" fmla="*/ 137370 w 843540"/>
                  <a:gd name="connsiteY31" fmla="*/ 136409 h 480440"/>
                  <a:gd name="connsiteX32" fmla="*/ 191691 w 843540"/>
                  <a:gd name="connsiteY32" fmla="*/ 154516 h 480440"/>
                  <a:gd name="connsiteX33" fmla="*/ 236958 w 843540"/>
                  <a:gd name="connsiteY33" fmla="*/ 145462 h 480440"/>
                  <a:gd name="connsiteX34" fmla="*/ 264119 w 843540"/>
                  <a:gd name="connsiteY34" fmla="*/ 127355 h 480440"/>
                  <a:gd name="connsiteX35" fmla="*/ 517616 w 843540"/>
                  <a:gd name="connsiteY35" fmla="*/ 109248 h 4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3540" h="480440">
                    <a:moveTo>
                      <a:pt x="517616" y="109248"/>
                    </a:moveTo>
                    <a:lnTo>
                      <a:pt x="517616" y="109248"/>
                    </a:lnTo>
                    <a:cubicBezTo>
                      <a:pt x="620321" y="120660"/>
                      <a:pt x="637207" y="127085"/>
                      <a:pt x="762059" y="109248"/>
                    </a:cubicBezTo>
                    <a:cubicBezTo>
                      <a:pt x="772830" y="107709"/>
                      <a:pt x="780166" y="97177"/>
                      <a:pt x="789219" y="91141"/>
                    </a:cubicBezTo>
                    <a:cubicBezTo>
                      <a:pt x="795255" y="82088"/>
                      <a:pt x="802460" y="73713"/>
                      <a:pt x="807326" y="63981"/>
                    </a:cubicBezTo>
                    <a:cubicBezTo>
                      <a:pt x="811594" y="55445"/>
                      <a:pt x="811086" y="44761"/>
                      <a:pt x="816380" y="36821"/>
                    </a:cubicBezTo>
                    <a:cubicBezTo>
                      <a:pt x="823482" y="26168"/>
                      <a:pt x="834487" y="18714"/>
                      <a:pt x="843540" y="9660"/>
                    </a:cubicBezTo>
                    <a:cubicBezTo>
                      <a:pt x="834487" y="6642"/>
                      <a:pt x="825433" y="-2411"/>
                      <a:pt x="816380" y="607"/>
                    </a:cubicBezTo>
                    <a:cubicBezTo>
                      <a:pt x="786816" y="10462"/>
                      <a:pt x="791825" y="38359"/>
                      <a:pt x="771113" y="54928"/>
                    </a:cubicBezTo>
                    <a:cubicBezTo>
                      <a:pt x="763661" y="60890"/>
                      <a:pt x="753006" y="60963"/>
                      <a:pt x="743952" y="63981"/>
                    </a:cubicBezTo>
                    <a:cubicBezTo>
                      <a:pt x="728042" y="111711"/>
                      <a:pt x="745414" y="73091"/>
                      <a:pt x="707738" y="118302"/>
                    </a:cubicBezTo>
                    <a:cubicBezTo>
                      <a:pt x="694366" y="134348"/>
                      <a:pt x="679338" y="163444"/>
                      <a:pt x="671524" y="181676"/>
                    </a:cubicBezTo>
                    <a:cubicBezTo>
                      <a:pt x="667765" y="190447"/>
                      <a:pt x="665489" y="199783"/>
                      <a:pt x="662471" y="208836"/>
                    </a:cubicBezTo>
                    <a:cubicBezTo>
                      <a:pt x="665489" y="223925"/>
                      <a:pt x="671524" y="238716"/>
                      <a:pt x="671524" y="254104"/>
                    </a:cubicBezTo>
                    <a:cubicBezTo>
                      <a:pt x="671524" y="330030"/>
                      <a:pt x="609095" y="294130"/>
                      <a:pt x="535722" y="299371"/>
                    </a:cubicBezTo>
                    <a:lnTo>
                      <a:pt x="517616" y="353692"/>
                    </a:lnTo>
                    <a:cubicBezTo>
                      <a:pt x="510703" y="374431"/>
                      <a:pt x="510138" y="394649"/>
                      <a:pt x="481402" y="398959"/>
                    </a:cubicBezTo>
                    <a:cubicBezTo>
                      <a:pt x="430579" y="406583"/>
                      <a:pt x="378796" y="404995"/>
                      <a:pt x="327493" y="408013"/>
                    </a:cubicBezTo>
                    <a:cubicBezTo>
                      <a:pt x="321457" y="417066"/>
                      <a:pt x="313672" y="425172"/>
                      <a:pt x="309386" y="435173"/>
                    </a:cubicBezTo>
                    <a:cubicBezTo>
                      <a:pt x="304484" y="446610"/>
                      <a:pt x="309130" y="462589"/>
                      <a:pt x="300332" y="471387"/>
                    </a:cubicBezTo>
                    <a:cubicBezTo>
                      <a:pt x="291534" y="480185"/>
                      <a:pt x="276190" y="477422"/>
                      <a:pt x="264119" y="480440"/>
                    </a:cubicBezTo>
                    <a:cubicBezTo>
                      <a:pt x="242994" y="477422"/>
                      <a:pt x="221537" y="476185"/>
                      <a:pt x="200744" y="471387"/>
                    </a:cubicBezTo>
                    <a:cubicBezTo>
                      <a:pt x="182146" y="467095"/>
                      <a:pt x="146423" y="453280"/>
                      <a:pt x="146423" y="453280"/>
                    </a:cubicBezTo>
                    <a:cubicBezTo>
                      <a:pt x="134352" y="444227"/>
                      <a:pt x="122488" y="434890"/>
                      <a:pt x="110210" y="426120"/>
                    </a:cubicBezTo>
                    <a:cubicBezTo>
                      <a:pt x="101356" y="419796"/>
                      <a:pt x="90015" y="416372"/>
                      <a:pt x="83049" y="408013"/>
                    </a:cubicBezTo>
                    <a:cubicBezTo>
                      <a:pt x="74409" y="397645"/>
                      <a:pt x="74485" y="381342"/>
                      <a:pt x="64942" y="371799"/>
                    </a:cubicBezTo>
                    <a:cubicBezTo>
                      <a:pt x="49554" y="356411"/>
                      <a:pt x="10621" y="335585"/>
                      <a:pt x="10621" y="335585"/>
                    </a:cubicBezTo>
                    <a:cubicBezTo>
                      <a:pt x="4737" y="317934"/>
                      <a:pt x="-10009" y="289894"/>
                      <a:pt x="10621" y="272211"/>
                    </a:cubicBezTo>
                    <a:cubicBezTo>
                      <a:pt x="25112" y="259790"/>
                      <a:pt x="64942" y="254104"/>
                      <a:pt x="64942" y="254104"/>
                    </a:cubicBezTo>
                    <a:cubicBezTo>
                      <a:pt x="67960" y="245050"/>
                      <a:pt x="72646" y="236391"/>
                      <a:pt x="73996" y="226943"/>
                    </a:cubicBezTo>
                    <a:cubicBezTo>
                      <a:pt x="78710" y="193945"/>
                      <a:pt x="63934" y="154662"/>
                      <a:pt x="83049" y="127355"/>
                    </a:cubicBezTo>
                    <a:cubicBezTo>
                      <a:pt x="93576" y="112317"/>
                      <a:pt x="119561" y="131957"/>
                      <a:pt x="137370" y="136409"/>
                    </a:cubicBezTo>
                    <a:cubicBezTo>
                      <a:pt x="155887" y="141038"/>
                      <a:pt x="191691" y="154516"/>
                      <a:pt x="191691" y="154516"/>
                    </a:cubicBezTo>
                    <a:cubicBezTo>
                      <a:pt x="206780" y="151498"/>
                      <a:pt x="222550" y="150865"/>
                      <a:pt x="236958" y="145462"/>
                    </a:cubicBezTo>
                    <a:cubicBezTo>
                      <a:pt x="247146" y="141641"/>
                      <a:pt x="253292" y="128438"/>
                      <a:pt x="264119" y="127355"/>
                    </a:cubicBezTo>
                    <a:cubicBezTo>
                      <a:pt x="345251" y="119242"/>
                      <a:pt x="475367" y="112266"/>
                      <a:pt x="517616" y="109248"/>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ame 12"/>
              <p:cNvSpPr/>
              <p:nvPr/>
            </p:nvSpPr>
            <p:spPr>
              <a:xfrm>
                <a:off x="353085" y="506994"/>
                <a:ext cx="7849355" cy="6210677"/>
              </a:xfrm>
              <a:prstGeom prst="frame">
                <a:avLst>
                  <a:gd name="adj1" fmla="val 5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613149" y="869133"/>
                <a:ext cx="1403287" cy="369332"/>
              </a:xfrm>
              <a:prstGeom prst="rect">
                <a:avLst/>
              </a:prstGeom>
              <a:noFill/>
            </p:spPr>
            <p:txBody>
              <a:bodyPr wrap="square" rtlCol="0">
                <a:spAutoFit/>
              </a:bodyPr>
              <a:lstStyle/>
              <a:p>
                <a:r>
                  <a:rPr lang="en-US" i="1" dirty="0">
                    <a:effectLst>
                      <a:glow rad="63500">
                        <a:schemeClr val="accent2">
                          <a:satMod val="175000"/>
                          <a:alpha val="40000"/>
                        </a:schemeClr>
                      </a:glow>
                    </a:effectLst>
                  </a:rPr>
                  <a:t>Black Sea</a:t>
                </a:r>
              </a:p>
            </p:txBody>
          </p:sp>
          <p:sp>
            <p:nvSpPr>
              <p:cNvPr id="15" name="TextBox 14"/>
              <p:cNvSpPr txBox="1"/>
              <p:nvPr/>
            </p:nvSpPr>
            <p:spPr>
              <a:xfrm>
                <a:off x="3221525" y="4688186"/>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23" name="TextBox 22"/>
              <p:cNvSpPr txBox="1"/>
              <p:nvPr/>
            </p:nvSpPr>
            <p:spPr>
              <a:xfrm>
                <a:off x="1883444" y="2750097"/>
                <a:ext cx="1240971" cy="338554"/>
              </a:xfrm>
              <a:prstGeom prst="rect">
                <a:avLst/>
              </a:prstGeom>
              <a:noFill/>
            </p:spPr>
            <p:txBody>
              <a:bodyPr wrap="square" rtlCol="0">
                <a:spAutoFit/>
              </a:bodyPr>
              <a:lstStyle/>
              <a:p>
                <a:r>
                  <a:rPr lang="en-US" sz="1600" dirty="0">
                    <a:effectLst>
                      <a:glow rad="139700">
                        <a:schemeClr val="accent2">
                          <a:satMod val="175000"/>
                          <a:alpha val="40000"/>
                        </a:schemeClr>
                      </a:glow>
                    </a:effectLst>
                  </a:rPr>
                  <a:t>Corinth</a:t>
                </a:r>
              </a:p>
            </p:txBody>
          </p:sp>
          <p:sp>
            <p:nvSpPr>
              <p:cNvPr id="17" name="TextBox 16"/>
              <p:cNvSpPr txBox="1"/>
              <p:nvPr/>
            </p:nvSpPr>
            <p:spPr>
              <a:xfrm>
                <a:off x="7303668" y="4033210"/>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Syria</a:t>
                </a:r>
              </a:p>
            </p:txBody>
          </p:sp>
          <p:sp>
            <p:nvSpPr>
              <p:cNvPr id="19" name="TextBox 18"/>
              <p:cNvSpPr txBox="1"/>
              <p:nvPr/>
            </p:nvSpPr>
            <p:spPr>
              <a:xfrm>
                <a:off x="5902968" y="4060801"/>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Cyprus</a:t>
                </a:r>
              </a:p>
            </p:txBody>
          </p:sp>
          <p:sp>
            <p:nvSpPr>
              <p:cNvPr id="20" name="TextBox 19"/>
              <p:cNvSpPr txBox="1"/>
              <p:nvPr/>
            </p:nvSpPr>
            <p:spPr>
              <a:xfrm>
                <a:off x="7019993" y="5496853"/>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Israel</a:t>
                </a:r>
              </a:p>
            </p:txBody>
          </p:sp>
          <p:sp>
            <p:nvSpPr>
              <p:cNvPr id="21" name="Freeform 20"/>
              <p:cNvSpPr/>
              <p:nvPr/>
            </p:nvSpPr>
            <p:spPr>
              <a:xfrm>
                <a:off x="7079810" y="5966234"/>
                <a:ext cx="84374" cy="291224"/>
              </a:xfrm>
              <a:custGeom>
                <a:avLst/>
                <a:gdLst>
                  <a:gd name="connsiteX0" fmla="*/ 54321 w 84374"/>
                  <a:gd name="connsiteY0" fmla="*/ 0 h 291224"/>
                  <a:gd name="connsiteX1" fmla="*/ 54321 w 84374"/>
                  <a:gd name="connsiteY1" fmla="*/ 0 h 291224"/>
                  <a:gd name="connsiteX2" fmla="*/ 27160 w 84374"/>
                  <a:gd name="connsiteY2" fmla="*/ 162962 h 291224"/>
                  <a:gd name="connsiteX3" fmla="*/ 9053 w 84374"/>
                  <a:gd name="connsiteY3" fmla="*/ 217283 h 291224"/>
                  <a:gd name="connsiteX4" fmla="*/ 0 w 84374"/>
                  <a:gd name="connsiteY4" fmla="*/ 244443 h 291224"/>
                  <a:gd name="connsiteX5" fmla="*/ 27160 w 84374"/>
                  <a:gd name="connsiteY5" fmla="*/ 262550 h 291224"/>
                  <a:gd name="connsiteX6" fmla="*/ 54321 w 84374"/>
                  <a:gd name="connsiteY6" fmla="*/ 244443 h 291224"/>
                  <a:gd name="connsiteX7" fmla="*/ 72428 w 84374"/>
                  <a:gd name="connsiteY7" fmla="*/ 217283 h 291224"/>
                  <a:gd name="connsiteX8" fmla="*/ 81481 w 84374"/>
                  <a:gd name="connsiteY8" fmla="*/ 190122 h 291224"/>
                  <a:gd name="connsiteX9" fmla="*/ 54321 w 84374"/>
                  <a:gd name="connsiteY9" fmla="*/ 0 h 2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4" h="291224">
                    <a:moveTo>
                      <a:pt x="54321" y="0"/>
                    </a:moveTo>
                    <a:lnTo>
                      <a:pt x="54321" y="0"/>
                    </a:lnTo>
                    <a:cubicBezTo>
                      <a:pt x="43682" y="127664"/>
                      <a:pt x="56759" y="74165"/>
                      <a:pt x="27160" y="162962"/>
                    </a:cubicBezTo>
                    <a:lnTo>
                      <a:pt x="9053" y="217283"/>
                    </a:lnTo>
                    <a:lnTo>
                      <a:pt x="0" y="244443"/>
                    </a:lnTo>
                    <a:cubicBezTo>
                      <a:pt x="14327" y="316081"/>
                      <a:pt x="-1703" y="291413"/>
                      <a:pt x="27160" y="262550"/>
                    </a:cubicBezTo>
                    <a:cubicBezTo>
                      <a:pt x="34854" y="254856"/>
                      <a:pt x="45267" y="250479"/>
                      <a:pt x="54321" y="244443"/>
                    </a:cubicBezTo>
                    <a:cubicBezTo>
                      <a:pt x="60357" y="235390"/>
                      <a:pt x="67562" y="227015"/>
                      <a:pt x="72428" y="217283"/>
                    </a:cubicBezTo>
                    <a:cubicBezTo>
                      <a:pt x="76696" y="208747"/>
                      <a:pt x="79774" y="199511"/>
                      <a:pt x="81481" y="190122"/>
                    </a:cubicBezTo>
                    <a:cubicBezTo>
                      <a:pt x="94653" y="117678"/>
                      <a:pt x="58848" y="31687"/>
                      <a:pt x="54321"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413410" y="5940472"/>
                <a:ext cx="1240971" cy="276999"/>
              </a:xfrm>
              <a:prstGeom prst="rect">
                <a:avLst/>
              </a:prstGeom>
              <a:noFill/>
              <a:effectLst>
                <a:glow rad="63500">
                  <a:schemeClr val="accent2">
                    <a:satMod val="175000"/>
                    <a:alpha val="40000"/>
                  </a:schemeClr>
                </a:glow>
              </a:effectLst>
            </p:spPr>
            <p:txBody>
              <a:bodyPr wrap="square" rtlCol="0">
                <a:spAutoFit/>
              </a:bodyPr>
              <a:lstStyle/>
              <a:p>
                <a:r>
                  <a:rPr lang="en-US" sz="1200" dirty="0">
                    <a:effectLst>
                      <a:glow rad="63500">
                        <a:schemeClr val="accent2">
                          <a:satMod val="175000"/>
                          <a:alpha val="40000"/>
                        </a:schemeClr>
                      </a:glow>
                    </a:effectLst>
                  </a:rPr>
                  <a:t>Jerusalem</a:t>
                </a:r>
              </a:p>
            </p:txBody>
          </p:sp>
        </p:grpSp>
        <p:sp>
          <p:nvSpPr>
            <p:cNvPr id="7" name="5-Point Star 6"/>
            <p:cNvSpPr/>
            <p:nvPr/>
          </p:nvSpPr>
          <p:spPr>
            <a:xfrm>
              <a:off x="2214111" y="3108571"/>
              <a:ext cx="141514" cy="13062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4655206" y="3122476"/>
            <a:ext cx="1403287" cy="369332"/>
          </a:xfrm>
          <a:prstGeom prst="rect">
            <a:avLst/>
          </a:prstGeom>
          <a:noFill/>
        </p:spPr>
        <p:txBody>
          <a:bodyPr wrap="square" rtlCol="0">
            <a:spAutoFit/>
          </a:bodyPr>
          <a:lstStyle/>
          <a:p>
            <a:r>
              <a:rPr lang="en-US" i="1" dirty="0">
                <a:effectLst>
                  <a:glow rad="63500">
                    <a:schemeClr val="accent2">
                      <a:satMod val="175000"/>
                      <a:alpha val="40000"/>
                    </a:schemeClr>
                  </a:glow>
                </a:effectLst>
              </a:rPr>
              <a:t>Achaia</a:t>
            </a:r>
          </a:p>
        </p:txBody>
      </p:sp>
      <p:sp>
        <p:nvSpPr>
          <p:cNvPr id="26" name="TextBox 25"/>
          <p:cNvSpPr txBox="1"/>
          <p:nvPr/>
        </p:nvSpPr>
        <p:spPr>
          <a:xfrm>
            <a:off x="391885" y="675669"/>
            <a:ext cx="3243943" cy="1569660"/>
          </a:xfrm>
          <a:prstGeom prst="rect">
            <a:avLst/>
          </a:prstGeom>
          <a:noFill/>
        </p:spPr>
        <p:txBody>
          <a:bodyPr wrap="square" rtlCol="0">
            <a:spAutoFit/>
          </a:bodyPr>
          <a:lstStyle/>
          <a:p>
            <a:r>
              <a:rPr lang="en-US" sz="2400" dirty="0">
                <a:solidFill>
                  <a:schemeClr val="bg1"/>
                </a:solidFill>
              </a:rPr>
              <a:t>Paul traveled to Corinth, where he worked in his trade as a tentmaker to support himself. </a:t>
            </a:r>
            <a:endParaRPr lang="en-US" sz="2400" dirty="0">
              <a:solidFill>
                <a:schemeClr val="bg1"/>
              </a:solidFill>
              <a:latin typeface="Calibri" panose="020F0502020204030204" pitchFamily="34" charset="0"/>
            </a:endParaRPr>
          </a:p>
        </p:txBody>
      </p:sp>
      <p:sp>
        <p:nvSpPr>
          <p:cNvPr id="3" name="Rectangle 2"/>
          <p:cNvSpPr/>
          <p:nvPr/>
        </p:nvSpPr>
        <p:spPr>
          <a:xfrm>
            <a:off x="380999" y="4520978"/>
            <a:ext cx="2993572" cy="1938992"/>
          </a:xfrm>
          <a:prstGeom prst="rect">
            <a:avLst/>
          </a:prstGeom>
        </p:spPr>
        <p:txBody>
          <a:bodyPr wrap="square">
            <a:spAutoFit/>
          </a:bodyPr>
          <a:lstStyle/>
          <a:p>
            <a:r>
              <a:rPr lang="en-US" sz="2400" dirty="0">
                <a:solidFill>
                  <a:schemeClr val="bg1"/>
                </a:solidFill>
              </a:rPr>
              <a:t>He may have worked in his trade in other cities in order to avoid being a burden on the Saints he served.</a:t>
            </a:r>
            <a:endParaRPr lang="en-US" sz="2400" dirty="0"/>
          </a:p>
        </p:txBody>
      </p:sp>
      <p:grpSp>
        <p:nvGrpSpPr>
          <p:cNvPr id="73" name="Group 72"/>
          <p:cNvGrpSpPr/>
          <p:nvPr/>
        </p:nvGrpSpPr>
        <p:grpSpPr>
          <a:xfrm>
            <a:off x="620485" y="2427514"/>
            <a:ext cx="2492829" cy="1910866"/>
            <a:chOff x="2362200" y="3124200"/>
            <a:chExt cx="3657600" cy="2803716"/>
          </a:xfrm>
        </p:grpSpPr>
        <p:sp>
          <p:nvSpPr>
            <p:cNvPr id="74" name="Trapezoid 11"/>
            <p:cNvSpPr/>
            <p:nvPr/>
          </p:nvSpPr>
          <p:spPr>
            <a:xfrm>
              <a:off x="2362200" y="3810000"/>
              <a:ext cx="3657600" cy="2057400"/>
            </a:xfrm>
            <a:custGeom>
              <a:avLst/>
              <a:gdLst>
                <a:gd name="connsiteX0" fmla="*/ 0 w 2514600"/>
                <a:gd name="connsiteY0" fmla="*/ 2057400 h 2057400"/>
                <a:gd name="connsiteX1" fmla="*/ 514350 w 2514600"/>
                <a:gd name="connsiteY1" fmla="*/ 0 h 2057400"/>
                <a:gd name="connsiteX2" fmla="*/ 2000250 w 2514600"/>
                <a:gd name="connsiteY2" fmla="*/ 0 h 2057400"/>
                <a:gd name="connsiteX3" fmla="*/ 2514600 w 2514600"/>
                <a:gd name="connsiteY3" fmla="*/ 2057400 h 2057400"/>
                <a:gd name="connsiteX4" fmla="*/ 0 w 2514600"/>
                <a:gd name="connsiteY4" fmla="*/ 2057400 h 2057400"/>
                <a:gd name="connsiteX0" fmla="*/ 0 w 2514600"/>
                <a:gd name="connsiteY0" fmla="*/ 2057400 h 2057400"/>
                <a:gd name="connsiteX1" fmla="*/ 514350 w 2514600"/>
                <a:gd name="connsiteY1" fmla="*/ 0 h 2057400"/>
                <a:gd name="connsiteX2" fmla="*/ 2000250 w 2514600"/>
                <a:gd name="connsiteY2" fmla="*/ 0 h 2057400"/>
                <a:gd name="connsiteX3" fmla="*/ 2514600 w 2514600"/>
                <a:gd name="connsiteY3" fmla="*/ 2057400 h 2057400"/>
                <a:gd name="connsiteX4" fmla="*/ 0 w 2514600"/>
                <a:gd name="connsiteY4" fmla="*/ 2057400 h 2057400"/>
                <a:gd name="connsiteX0" fmla="*/ 0 w 2514600"/>
                <a:gd name="connsiteY0" fmla="*/ 2057400 h 2057400"/>
                <a:gd name="connsiteX1" fmla="*/ 514350 w 2514600"/>
                <a:gd name="connsiteY1" fmla="*/ 0 h 2057400"/>
                <a:gd name="connsiteX2" fmla="*/ 2000250 w 2514600"/>
                <a:gd name="connsiteY2" fmla="*/ 0 h 2057400"/>
                <a:gd name="connsiteX3" fmla="*/ 2514600 w 2514600"/>
                <a:gd name="connsiteY3" fmla="*/ 2057400 h 2057400"/>
                <a:gd name="connsiteX4" fmla="*/ 0 w 2514600"/>
                <a:gd name="connsiteY4" fmla="*/ 2057400 h 2057400"/>
                <a:gd name="connsiteX0" fmla="*/ 0 w 2514600"/>
                <a:gd name="connsiteY0" fmla="*/ 2057400 h 2057400"/>
                <a:gd name="connsiteX1" fmla="*/ 514350 w 2514600"/>
                <a:gd name="connsiteY1" fmla="*/ 0 h 2057400"/>
                <a:gd name="connsiteX2" fmla="*/ 2000250 w 2514600"/>
                <a:gd name="connsiteY2" fmla="*/ 0 h 2057400"/>
                <a:gd name="connsiteX3" fmla="*/ 2514600 w 2514600"/>
                <a:gd name="connsiteY3" fmla="*/ 2057400 h 2057400"/>
                <a:gd name="connsiteX4" fmla="*/ 0 w 2514600"/>
                <a:gd name="connsiteY4" fmla="*/ 2057400 h 2057400"/>
                <a:gd name="connsiteX0" fmla="*/ 0 w 2514600"/>
                <a:gd name="connsiteY0" fmla="*/ 2057400 h 2057400"/>
                <a:gd name="connsiteX1" fmla="*/ 514350 w 2514600"/>
                <a:gd name="connsiteY1" fmla="*/ 0 h 2057400"/>
                <a:gd name="connsiteX2" fmla="*/ 2000250 w 2514600"/>
                <a:gd name="connsiteY2" fmla="*/ 0 h 2057400"/>
                <a:gd name="connsiteX3" fmla="*/ 2514600 w 2514600"/>
                <a:gd name="connsiteY3" fmla="*/ 2057400 h 2057400"/>
                <a:gd name="connsiteX4" fmla="*/ 0 w 2514600"/>
                <a:gd name="connsiteY4" fmla="*/ 2057400 h 2057400"/>
                <a:gd name="connsiteX0" fmla="*/ 0 w 2514600"/>
                <a:gd name="connsiteY0" fmla="*/ 2057400 h 2057400"/>
                <a:gd name="connsiteX1" fmla="*/ 514350 w 2514600"/>
                <a:gd name="connsiteY1" fmla="*/ 0 h 2057400"/>
                <a:gd name="connsiteX2" fmla="*/ 2000250 w 2514600"/>
                <a:gd name="connsiteY2" fmla="*/ 0 h 2057400"/>
                <a:gd name="connsiteX3" fmla="*/ 2514600 w 2514600"/>
                <a:gd name="connsiteY3" fmla="*/ 2057400 h 2057400"/>
                <a:gd name="connsiteX4" fmla="*/ 0 w 2514600"/>
                <a:gd name="connsiteY4" fmla="*/ 2057400 h 20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2057400">
                  <a:moveTo>
                    <a:pt x="0" y="2057400"/>
                  </a:moveTo>
                  <a:cubicBezTo>
                    <a:pt x="336207" y="1429265"/>
                    <a:pt x="301711" y="92675"/>
                    <a:pt x="514350" y="0"/>
                  </a:cubicBezTo>
                  <a:lnTo>
                    <a:pt x="2000250" y="0"/>
                  </a:lnTo>
                  <a:cubicBezTo>
                    <a:pt x="2221127" y="166816"/>
                    <a:pt x="2186631" y="1355124"/>
                    <a:pt x="2514600" y="2057400"/>
                  </a:cubicBezTo>
                  <a:lnTo>
                    <a:pt x="0" y="2057400"/>
                  </a:lnTo>
                  <a:close/>
                </a:path>
              </a:pathLst>
            </a:custGeom>
            <a:solidFill>
              <a:srgbClr val="EAD9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3733800" y="4267200"/>
              <a:ext cx="838200" cy="1600200"/>
            </a:xfrm>
            <a:prstGeom prst="roundRect">
              <a:avLst>
                <a:gd name="adj" fmla="val 0"/>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8"/>
            <p:cNvSpPr/>
            <p:nvPr/>
          </p:nvSpPr>
          <p:spPr>
            <a:xfrm>
              <a:off x="3276600" y="4038600"/>
              <a:ext cx="925744" cy="1889316"/>
            </a:xfrm>
            <a:custGeom>
              <a:avLst/>
              <a:gdLst>
                <a:gd name="connsiteX0" fmla="*/ 0 w 609600"/>
                <a:gd name="connsiteY0" fmla="*/ 1752600 h 1752600"/>
                <a:gd name="connsiteX1" fmla="*/ 152400 w 609600"/>
                <a:gd name="connsiteY1" fmla="*/ 0 h 1752600"/>
                <a:gd name="connsiteX2" fmla="*/ 457200 w 609600"/>
                <a:gd name="connsiteY2" fmla="*/ 0 h 1752600"/>
                <a:gd name="connsiteX3" fmla="*/ 609600 w 609600"/>
                <a:gd name="connsiteY3" fmla="*/ 1752600 h 1752600"/>
                <a:gd name="connsiteX4" fmla="*/ 0 w 609600"/>
                <a:gd name="connsiteY4" fmla="*/ 1752600 h 1752600"/>
                <a:gd name="connsiteX0" fmla="*/ 0 w 543698"/>
                <a:gd name="connsiteY0" fmla="*/ 1686697 h 1752600"/>
                <a:gd name="connsiteX1" fmla="*/ 86498 w 543698"/>
                <a:gd name="connsiteY1" fmla="*/ 0 h 1752600"/>
                <a:gd name="connsiteX2" fmla="*/ 391298 w 543698"/>
                <a:gd name="connsiteY2" fmla="*/ 0 h 1752600"/>
                <a:gd name="connsiteX3" fmla="*/ 543698 w 543698"/>
                <a:gd name="connsiteY3" fmla="*/ 1752600 h 1752600"/>
                <a:gd name="connsiteX4" fmla="*/ 0 w 543698"/>
                <a:gd name="connsiteY4" fmla="*/ 1686697 h 1752600"/>
                <a:gd name="connsiteX0" fmla="*/ 0 w 477796"/>
                <a:gd name="connsiteY0" fmla="*/ 1686697 h 1694935"/>
                <a:gd name="connsiteX1" fmla="*/ 86498 w 477796"/>
                <a:gd name="connsiteY1" fmla="*/ 0 h 1694935"/>
                <a:gd name="connsiteX2" fmla="*/ 391298 w 477796"/>
                <a:gd name="connsiteY2" fmla="*/ 0 h 1694935"/>
                <a:gd name="connsiteX3" fmla="*/ 477796 w 477796"/>
                <a:gd name="connsiteY3" fmla="*/ 1694935 h 1694935"/>
                <a:gd name="connsiteX4" fmla="*/ 0 w 477796"/>
                <a:gd name="connsiteY4" fmla="*/ 1686697 h 1694935"/>
                <a:gd name="connsiteX0" fmla="*/ 0 w 477796"/>
                <a:gd name="connsiteY0" fmla="*/ 1686697 h 1783747"/>
                <a:gd name="connsiteX1" fmla="*/ 86498 w 477796"/>
                <a:gd name="connsiteY1" fmla="*/ 0 h 1783747"/>
                <a:gd name="connsiteX2" fmla="*/ 391298 w 477796"/>
                <a:gd name="connsiteY2" fmla="*/ 0 h 1783747"/>
                <a:gd name="connsiteX3" fmla="*/ 477796 w 477796"/>
                <a:gd name="connsiteY3" fmla="*/ 1694935 h 1783747"/>
                <a:gd name="connsiteX4" fmla="*/ 0 w 477796"/>
                <a:gd name="connsiteY4" fmla="*/ 1686697 h 1783747"/>
                <a:gd name="connsiteX0" fmla="*/ 0 w 477796"/>
                <a:gd name="connsiteY0" fmla="*/ 1686697 h 1783747"/>
                <a:gd name="connsiteX1" fmla="*/ 86498 w 477796"/>
                <a:gd name="connsiteY1" fmla="*/ 0 h 1783747"/>
                <a:gd name="connsiteX2" fmla="*/ 391298 w 477796"/>
                <a:gd name="connsiteY2" fmla="*/ 0 h 1783747"/>
                <a:gd name="connsiteX3" fmla="*/ 477796 w 477796"/>
                <a:gd name="connsiteY3" fmla="*/ 1694935 h 1783747"/>
                <a:gd name="connsiteX4" fmla="*/ 0 w 477796"/>
                <a:gd name="connsiteY4" fmla="*/ 1686697 h 1783747"/>
                <a:gd name="connsiteX0" fmla="*/ 0 w 477796"/>
                <a:gd name="connsiteY0" fmla="*/ 1686697 h 1781998"/>
                <a:gd name="connsiteX1" fmla="*/ 86498 w 477796"/>
                <a:gd name="connsiteY1" fmla="*/ 0 h 1781998"/>
                <a:gd name="connsiteX2" fmla="*/ 391298 w 477796"/>
                <a:gd name="connsiteY2" fmla="*/ 0 h 1781998"/>
                <a:gd name="connsiteX3" fmla="*/ 477796 w 477796"/>
                <a:gd name="connsiteY3" fmla="*/ 1694935 h 1781998"/>
                <a:gd name="connsiteX4" fmla="*/ 0 w 477796"/>
                <a:gd name="connsiteY4" fmla="*/ 1686697 h 1781998"/>
                <a:gd name="connsiteX0" fmla="*/ 0 w 477796"/>
                <a:gd name="connsiteY0" fmla="*/ 1686697 h 1781998"/>
                <a:gd name="connsiteX1" fmla="*/ 86498 w 477796"/>
                <a:gd name="connsiteY1" fmla="*/ 0 h 1781998"/>
                <a:gd name="connsiteX2" fmla="*/ 391298 w 477796"/>
                <a:gd name="connsiteY2" fmla="*/ 0 h 1781998"/>
                <a:gd name="connsiteX3" fmla="*/ 477796 w 477796"/>
                <a:gd name="connsiteY3" fmla="*/ 1694935 h 1781998"/>
                <a:gd name="connsiteX4" fmla="*/ 0 w 477796"/>
                <a:gd name="connsiteY4" fmla="*/ 1686697 h 1781998"/>
                <a:gd name="connsiteX0" fmla="*/ 0 w 639236"/>
                <a:gd name="connsiteY0" fmla="*/ 1757798 h 1853099"/>
                <a:gd name="connsiteX1" fmla="*/ 86498 w 639236"/>
                <a:gd name="connsiteY1" fmla="*/ 71101 h 1853099"/>
                <a:gd name="connsiteX2" fmla="*/ 639236 w 639236"/>
                <a:gd name="connsiteY2" fmla="*/ 0 h 1853099"/>
                <a:gd name="connsiteX3" fmla="*/ 477796 w 639236"/>
                <a:gd name="connsiteY3" fmla="*/ 1766036 h 1853099"/>
                <a:gd name="connsiteX4" fmla="*/ 0 w 639236"/>
                <a:gd name="connsiteY4" fmla="*/ 1757798 h 1853099"/>
                <a:gd name="connsiteX0" fmla="*/ 0 w 639236"/>
                <a:gd name="connsiteY0" fmla="*/ 1757798 h 1853099"/>
                <a:gd name="connsiteX1" fmla="*/ 86498 w 639236"/>
                <a:gd name="connsiteY1" fmla="*/ 71101 h 1853099"/>
                <a:gd name="connsiteX2" fmla="*/ 639236 w 639236"/>
                <a:gd name="connsiteY2" fmla="*/ 0 h 1853099"/>
                <a:gd name="connsiteX3" fmla="*/ 477796 w 639236"/>
                <a:gd name="connsiteY3" fmla="*/ 1766036 h 1853099"/>
                <a:gd name="connsiteX4" fmla="*/ 0 w 639236"/>
                <a:gd name="connsiteY4" fmla="*/ 1757798 h 1853099"/>
                <a:gd name="connsiteX0" fmla="*/ 0 w 690889"/>
                <a:gd name="connsiteY0" fmla="*/ 1828898 h 1874447"/>
                <a:gd name="connsiteX1" fmla="*/ 138151 w 690889"/>
                <a:gd name="connsiteY1" fmla="*/ 71101 h 1874447"/>
                <a:gd name="connsiteX2" fmla="*/ 690889 w 690889"/>
                <a:gd name="connsiteY2" fmla="*/ 0 h 1874447"/>
                <a:gd name="connsiteX3" fmla="*/ 529449 w 690889"/>
                <a:gd name="connsiteY3" fmla="*/ 1766036 h 1874447"/>
                <a:gd name="connsiteX4" fmla="*/ 0 w 690889"/>
                <a:gd name="connsiteY4" fmla="*/ 1828898 h 1874447"/>
                <a:gd name="connsiteX0" fmla="*/ 0 w 876842"/>
                <a:gd name="connsiteY0" fmla="*/ 1805197 h 1850746"/>
                <a:gd name="connsiteX1" fmla="*/ 138151 w 876842"/>
                <a:gd name="connsiteY1" fmla="*/ 47400 h 1850746"/>
                <a:gd name="connsiteX2" fmla="*/ 876842 w 876842"/>
                <a:gd name="connsiteY2" fmla="*/ 0 h 1850746"/>
                <a:gd name="connsiteX3" fmla="*/ 529449 w 876842"/>
                <a:gd name="connsiteY3" fmla="*/ 1742335 h 1850746"/>
                <a:gd name="connsiteX4" fmla="*/ 0 w 876842"/>
                <a:gd name="connsiteY4" fmla="*/ 1805197 h 1850746"/>
                <a:gd name="connsiteX0" fmla="*/ 0 w 876842"/>
                <a:gd name="connsiteY0" fmla="*/ 1805197 h 1850746"/>
                <a:gd name="connsiteX1" fmla="*/ 138151 w 876842"/>
                <a:gd name="connsiteY1" fmla="*/ 47400 h 1850746"/>
                <a:gd name="connsiteX2" fmla="*/ 876842 w 876842"/>
                <a:gd name="connsiteY2" fmla="*/ 0 h 1850746"/>
                <a:gd name="connsiteX3" fmla="*/ 529449 w 876842"/>
                <a:gd name="connsiteY3" fmla="*/ 1742335 h 1850746"/>
                <a:gd name="connsiteX4" fmla="*/ 0 w 876842"/>
                <a:gd name="connsiteY4" fmla="*/ 1805197 h 1850746"/>
                <a:gd name="connsiteX0" fmla="*/ 0 w 876842"/>
                <a:gd name="connsiteY0" fmla="*/ 1805197 h 1850746"/>
                <a:gd name="connsiteX1" fmla="*/ 138151 w 876842"/>
                <a:gd name="connsiteY1" fmla="*/ 47400 h 1850746"/>
                <a:gd name="connsiteX2" fmla="*/ 876842 w 876842"/>
                <a:gd name="connsiteY2" fmla="*/ 0 h 1850746"/>
                <a:gd name="connsiteX3" fmla="*/ 529449 w 876842"/>
                <a:gd name="connsiteY3" fmla="*/ 1742335 h 1850746"/>
                <a:gd name="connsiteX4" fmla="*/ 0 w 876842"/>
                <a:gd name="connsiteY4" fmla="*/ 1805197 h 1850746"/>
                <a:gd name="connsiteX0" fmla="*/ 0 w 990480"/>
                <a:gd name="connsiteY0" fmla="*/ 1789398 h 1834947"/>
                <a:gd name="connsiteX1" fmla="*/ 138151 w 990480"/>
                <a:gd name="connsiteY1" fmla="*/ 31601 h 1834947"/>
                <a:gd name="connsiteX2" fmla="*/ 990480 w 990480"/>
                <a:gd name="connsiteY2" fmla="*/ 0 h 1834947"/>
                <a:gd name="connsiteX3" fmla="*/ 529449 w 990480"/>
                <a:gd name="connsiteY3" fmla="*/ 1726536 h 1834947"/>
                <a:gd name="connsiteX4" fmla="*/ 0 w 990480"/>
                <a:gd name="connsiteY4" fmla="*/ 1789398 h 1834947"/>
                <a:gd name="connsiteX0" fmla="*/ 0 w 990480"/>
                <a:gd name="connsiteY0" fmla="*/ 1789398 h 1834947"/>
                <a:gd name="connsiteX1" fmla="*/ 138151 w 990480"/>
                <a:gd name="connsiteY1" fmla="*/ 31601 h 1834947"/>
                <a:gd name="connsiteX2" fmla="*/ 990480 w 990480"/>
                <a:gd name="connsiteY2" fmla="*/ 0 h 1834947"/>
                <a:gd name="connsiteX3" fmla="*/ 529449 w 990480"/>
                <a:gd name="connsiteY3" fmla="*/ 1726536 h 1834947"/>
                <a:gd name="connsiteX4" fmla="*/ 0 w 990480"/>
                <a:gd name="connsiteY4" fmla="*/ 1789398 h 1834947"/>
                <a:gd name="connsiteX0" fmla="*/ 0 w 990480"/>
                <a:gd name="connsiteY0" fmla="*/ 1789398 h 1811840"/>
                <a:gd name="connsiteX1" fmla="*/ 138151 w 990480"/>
                <a:gd name="connsiteY1" fmla="*/ 31601 h 1811840"/>
                <a:gd name="connsiteX2" fmla="*/ 990480 w 990480"/>
                <a:gd name="connsiteY2" fmla="*/ 0 h 1811840"/>
                <a:gd name="connsiteX3" fmla="*/ 529449 w 990480"/>
                <a:gd name="connsiteY3" fmla="*/ 1726536 h 1811840"/>
                <a:gd name="connsiteX4" fmla="*/ 0 w 990480"/>
                <a:gd name="connsiteY4" fmla="*/ 1789398 h 1811840"/>
                <a:gd name="connsiteX0" fmla="*/ 0 w 990480"/>
                <a:gd name="connsiteY0" fmla="*/ 1789398 h 1811840"/>
                <a:gd name="connsiteX1" fmla="*/ 138151 w 990480"/>
                <a:gd name="connsiteY1" fmla="*/ 31601 h 1811840"/>
                <a:gd name="connsiteX2" fmla="*/ 990480 w 990480"/>
                <a:gd name="connsiteY2" fmla="*/ 0 h 1811840"/>
                <a:gd name="connsiteX3" fmla="*/ 529449 w 990480"/>
                <a:gd name="connsiteY3" fmla="*/ 1726536 h 1811840"/>
                <a:gd name="connsiteX4" fmla="*/ 0 w 990480"/>
                <a:gd name="connsiteY4" fmla="*/ 1789398 h 181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480" h="1811840">
                  <a:moveTo>
                    <a:pt x="0" y="1789398"/>
                  </a:moveTo>
                  <a:cubicBezTo>
                    <a:pt x="78260" y="1218928"/>
                    <a:pt x="109318" y="593833"/>
                    <a:pt x="138151" y="31601"/>
                  </a:cubicBezTo>
                  <a:lnTo>
                    <a:pt x="990480" y="0"/>
                  </a:lnTo>
                  <a:cubicBezTo>
                    <a:pt x="895346" y="604478"/>
                    <a:pt x="583262" y="1137857"/>
                    <a:pt x="529449" y="1726536"/>
                  </a:cubicBezTo>
                  <a:cubicBezTo>
                    <a:pt x="570251" y="1874435"/>
                    <a:pt x="159265" y="1783906"/>
                    <a:pt x="0" y="1789398"/>
                  </a:cubicBez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8"/>
            <p:cNvSpPr/>
            <p:nvPr/>
          </p:nvSpPr>
          <p:spPr>
            <a:xfrm flipH="1">
              <a:off x="4114800" y="4038600"/>
              <a:ext cx="925744" cy="1889316"/>
            </a:xfrm>
            <a:custGeom>
              <a:avLst/>
              <a:gdLst>
                <a:gd name="connsiteX0" fmla="*/ 0 w 609600"/>
                <a:gd name="connsiteY0" fmla="*/ 1752600 h 1752600"/>
                <a:gd name="connsiteX1" fmla="*/ 152400 w 609600"/>
                <a:gd name="connsiteY1" fmla="*/ 0 h 1752600"/>
                <a:gd name="connsiteX2" fmla="*/ 457200 w 609600"/>
                <a:gd name="connsiteY2" fmla="*/ 0 h 1752600"/>
                <a:gd name="connsiteX3" fmla="*/ 609600 w 609600"/>
                <a:gd name="connsiteY3" fmla="*/ 1752600 h 1752600"/>
                <a:gd name="connsiteX4" fmla="*/ 0 w 609600"/>
                <a:gd name="connsiteY4" fmla="*/ 1752600 h 1752600"/>
                <a:gd name="connsiteX0" fmla="*/ 0 w 543698"/>
                <a:gd name="connsiteY0" fmla="*/ 1686697 h 1752600"/>
                <a:gd name="connsiteX1" fmla="*/ 86498 w 543698"/>
                <a:gd name="connsiteY1" fmla="*/ 0 h 1752600"/>
                <a:gd name="connsiteX2" fmla="*/ 391298 w 543698"/>
                <a:gd name="connsiteY2" fmla="*/ 0 h 1752600"/>
                <a:gd name="connsiteX3" fmla="*/ 543698 w 543698"/>
                <a:gd name="connsiteY3" fmla="*/ 1752600 h 1752600"/>
                <a:gd name="connsiteX4" fmla="*/ 0 w 543698"/>
                <a:gd name="connsiteY4" fmla="*/ 1686697 h 1752600"/>
                <a:gd name="connsiteX0" fmla="*/ 0 w 477796"/>
                <a:gd name="connsiteY0" fmla="*/ 1686697 h 1694935"/>
                <a:gd name="connsiteX1" fmla="*/ 86498 w 477796"/>
                <a:gd name="connsiteY1" fmla="*/ 0 h 1694935"/>
                <a:gd name="connsiteX2" fmla="*/ 391298 w 477796"/>
                <a:gd name="connsiteY2" fmla="*/ 0 h 1694935"/>
                <a:gd name="connsiteX3" fmla="*/ 477796 w 477796"/>
                <a:gd name="connsiteY3" fmla="*/ 1694935 h 1694935"/>
                <a:gd name="connsiteX4" fmla="*/ 0 w 477796"/>
                <a:gd name="connsiteY4" fmla="*/ 1686697 h 1694935"/>
                <a:gd name="connsiteX0" fmla="*/ 0 w 477796"/>
                <a:gd name="connsiteY0" fmla="*/ 1686697 h 1783747"/>
                <a:gd name="connsiteX1" fmla="*/ 86498 w 477796"/>
                <a:gd name="connsiteY1" fmla="*/ 0 h 1783747"/>
                <a:gd name="connsiteX2" fmla="*/ 391298 w 477796"/>
                <a:gd name="connsiteY2" fmla="*/ 0 h 1783747"/>
                <a:gd name="connsiteX3" fmla="*/ 477796 w 477796"/>
                <a:gd name="connsiteY3" fmla="*/ 1694935 h 1783747"/>
                <a:gd name="connsiteX4" fmla="*/ 0 w 477796"/>
                <a:gd name="connsiteY4" fmla="*/ 1686697 h 1783747"/>
                <a:gd name="connsiteX0" fmla="*/ 0 w 477796"/>
                <a:gd name="connsiteY0" fmla="*/ 1686697 h 1783747"/>
                <a:gd name="connsiteX1" fmla="*/ 86498 w 477796"/>
                <a:gd name="connsiteY1" fmla="*/ 0 h 1783747"/>
                <a:gd name="connsiteX2" fmla="*/ 391298 w 477796"/>
                <a:gd name="connsiteY2" fmla="*/ 0 h 1783747"/>
                <a:gd name="connsiteX3" fmla="*/ 477796 w 477796"/>
                <a:gd name="connsiteY3" fmla="*/ 1694935 h 1783747"/>
                <a:gd name="connsiteX4" fmla="*/ 0 w 477796"/>
                <a:gd name="connsiteY4" fmla="*/ 1686697 h 1783747"/>
                <a:gd name="connsiteX0" fmla="*/ 0 w 477796"/>
                <a:gd name="connsiteY0" fmla="*/ 1686697 h 1781998"/>
                <a:gd name="connsiteX1" fmla="*/ 86498 w 477796"/>
                <a:gd name="connsiteY1" fmla="*/ 0 h 1781998"/>
                <a:gd name="connsiteX2" fmla="*/ 391298 w 477796"/>
                <a:gd name="connsiteY2" fmla="*/ 0 h 1781998"/>
                <a:gd name="connsiteX3" fmla="*/ 477796 w 477796"/>
                <a:gd name="connsiteY3" fmla="*/ 1694935 h 1781998"/>
                <a:gd name="connsiteX4" fmla="*/ 0 w 477796"/>
                <a:gd name="connsiteY4" fmla="*/ 1686697 h 1781998"/>
                <a:gd name="connsiteX0" fmla="*/ 0 w 477796"/>
                <a:gd name="connsiteY0" fmla="*/ 1686697 h 1781998"/>
                <a:gd name="connsiteX1" fmla="*/ 86498 w 477796"/>
                <a:gd name="connsiteY1" fmla="*/ 0 h 1781998"/>
                <a:gd name="connsiteX2" fmla="*/ 391298 w 477796"/>
                <a:gd name="connsiteY2" fmla="*/ 0 h 1781998"/>
                <a:gd name="connsiteX3" fmla="*/ 477796 w 477796"/>
                <a:gd name="connsiteY3" fmla="*/ 1694935 h 1781998"/>
                <a:gd name="connsiteX4" fmla="*/ 0 w 477796"/>
                <a:gd name="connsiteY4" fmla="*/ 1686697 h 1781998"/>
                <a:gd name="connsiteX0" fmla="*/ 0 w 639236"/>
                <a:gd name="connsiteY0" fmla="*/ 1757798 h 1853099"/>
                <a:gd name="connsiteX1" fmla="*/ 86498 w 639236"/>
                <a:gd name="connsiteY1" fmla="*/ 71101 h 1853099"/>
                <a:gd name="connsiteX2" fmla="*/ 639236 w 639236"/>
                <a:gd name="connsiteY2" fmla="*/ 0 h 1853099"/>
                <a:gd name="connsiteX3" fmla="*/ 477796 w 639236"/>
                <a:gd name="connsiteY3" fmla="*/ 1766036 h 1853099"/>
                <a:gd name="connsiteX4" fmla="*/ 0 w 639236"/>
                <a:gd name="connsiteY4" fmla="*/ 1757798 h 1853099"/>
                <a:gd name="connsiteX0" fmla="*/ 0 w 639236"/>
                <a:gd name="connsiteY0" fmla="*/ 1757798 h 1853099"/>
                <a:gd name="connsiteX1" fmla="*/ 86498 w 639236"/>
                <a:gd name="connsiteY1" fmla="*/ 71101 h 1853099"/>
                <a:gd name="connsiteX2" fmla="*/ 639236 w 639236"/>
                <a:gd name="connsiteY2" fmla="*/ 0 h 1853099"/>
                <a:gd name="connsiteX3" fmla="*/ 477796 w 639236"/>
                <a:gd name="connsiteY3" fmla="*/ 1766036 h 1853099"/>
                <a:gd name="connsiteX4" fmla="*/ 0 w 639236"/>
                <a:gd name="connsiteY4" fmla="*/ 1757798 h 1853099"/>
                <a:gd name="connsiteX0" fmla="*/ 0 w 690889"/>
                <a:gd name="connsiteY0" fmla="*/ 1828898 h 1874447"/>
                <a:gd name="connsiteX1" fmla="*/ 138151 w 690889"/>
                <a:gd name="connsiteY1" fmla="*/ 71101 h 1874447"/>
                <a:gd name="connsiteX2" fmla="*/ 690889 w 690889"/>
                <a:gd name="connsiteY2" fmla="*/ 0 h 1874447"/>
                <a:gd name="connsiteX3" fmla="*/ 529449 w 690889"/>
                <a:gd name="connsiteY3" fmla="*/ 1766036 h 1874447"/>
                <a:gd name="connsiteX4" fmla="*/ 0 w 690889"/>
                <a:gd name="connsiteY4" fmla="*/ 1828898 h 1874447"/>
                <a:gd name="connsiteX0" fmla="*/ 0 w 876842"/>
                <a:gd name="connsiteY0" fmla="*/ 1805197 h 1850746"/>
                <a:gd name="connsiteX1" fmla="*/ 138151 w 876842"/>
                <a:gd name="connsiteY1" fmla="*/ 47400 h 1850746"/>
                <a:gd name="connsiteX2" fmla="*/ 876842 w 876842"/>
                <a:gd name="connsiteY2" fmla="*/ 0 h 1850746"/>
                <a:gd name="connsiteX3" fmla="*/ 529449 w 876842"/>
                <a:gd name="connsiteY3" fmla="*/ 1742335 h 1850746"/>
                <a:gd name="connsiteX4" fmla="*/ 0 w 876842"/>
                <a:gd name="connsiteY4" fmla="*/ 1805197 h 1850746"/>
                <a:gd name="connsiteX0" fmla="*/ 0 w 876842"/>
                <a:gd name="connsiteY0" fmla="*/ 1805197 h 1850746"/>
                <a:gd name="connsiteX1" fmla="*/ 138151 w 876842"/>
                <a:gd name="connsiteY1" fmla="*/ 47400 h 1850746"/>
                <a:gd name="connsiteX2" fmla="*/ 876842 w 876842"/>
                <a:gd name="connsiteY2" fmla="*/ 0 h 1850746"/>
                <a:gd name="connsiteX3" fmla="*/ 529449 w 876842"/>
                <a:gd name="connsiteY3" fmla="*/ 1742335 h 1850746"/>
                <a:gd name="connsiteX4" fmla="*/ 0 w 876842"/>
                <a:gd name="connsiteY4" fmla="*/ 1805197 h 1850746"/>
                <a:gd name="connsiteX0" fmla="*/ 0 w 876842"/>
                <a:gd name="connsiteY0" fmla="*/ 1805197 h 1850746"/>
                <a:gd name="connsiteX1" fmla="*/ 138151 w 876842"/>
                <a:gd name="connsiteY1" fmla="*/ 47400 h 1850746"/>
                <a:gd name="connsiteX2" fmla="*/ 876842 w 876842"/>
                <a:gd name="connsiteY2" fmla="*/ 0 h 1850746"/>
                <a:gd name="connsiteX3" fmla="*/ 529449 w 876842"/>
                <a:gd name="connsiteY3" fmla="*/ 1742335 h 1850746"/>
                <a:gd name="connsiteX4" fmla="*/ 0 w 876842"/>
                <a:gd name="connsiteY4" fmla="*/ 1805197 h 1850746"/>
                <a:gd name="connsiteX0" fmla="*/ 0 w 990480"/>
                <a:gd name="connsiteY0" fmla="*/ 1789398 h 1834947"/>
                <a:gd name="connsiteX1" fmla="*/ 138151 w 990480"/>
                <a:gd name="connsiteY1" fmla="*/ 31601 h 1834947"/>
                <a:gd name="connsiteX2" fmla="*/ 990480 w 990480"/>
                <a:gd name="connsiteY2" fmla="*/ 0 h 1834947"/>
                <a:gd name="connsiteX3" fmla="*/ 529449 w 990480"/>
                <a:gd name="connsiteY3" fmla="*/ 1726536 h 1834947"/>
                <a:gd name="connsiteX4" fmla="*/ 0 w 990480"/>
                <a:gd name="connsiteY4" fmla="*/ 1789398 h 1834947"/>
                <a:gd name="connsiteX0" fmla="*/ 0 w 990480"/>
                <a:gd name="connsiteY0" fmla="*/ 1789398 h 1834947"/>
                <a:gd name="connsiteX1" fmla="*/ 138151 w 990480"/>
                <a:gd name="connsiteY1" fmla="*/ 31601 h 1834947"/>
                <a:gd name="connsiteX2" fmla="*/ 990480 w 990480"/>
                <a:gd name="connsiteY2" fmla="*/ 0 h 1834947"/>
                <a:gd name="connsiteX3" fmla="*/ 529449 w 990480"/>
                <a:gd name="connsiteY3" fmla="*/ 1726536 h 1834947"/>
                <a:gd name="connsiteX4" fmla="*/ 0 w 990480"/>
                <a:gd name="connsiteY4" fmla="*/ 1789398 h 1834947"/>
                <a:gd name="connsiteX0" fmla="*/ 0 w 990480"/>
                <a:gd name="connsiteY0" fmla="*/ 1789398 h 1811840"/>
                <a:gd name="connsiteX1" fmla="*/ 138151 w 990480"/>
                <a:gd name="connsiteY1" fmla="*/ 31601 h 1811840"/>
                <a:gd name="connsiteX2" fmla="*/ 990480 w 990480"/>
                <a:gd name="connsiteY2" fmla="*/ 0 h 1811840"/>
                <a:gd name="connsiteX3" fmla="*/ 529449 w 990480"/>
                <a:gd name="connsiteY3" fmla="*/ 1726536 h 1811840"/>
                <a:gd name="connsiteX4" fmla="*/ 0 w 990480"/>
                <a:gd name="connsiteY4" fmla="*/ 1789398 h 1811840"/>
                <a:gd name="connsiteX0" fmla="*/ 0 w 990480"/>
                <a:gd name="connsiteY0" fmla="*/ 1789398 h 1811840"/>
                <a:gd name="connsiteX1" fmla="*/ 138151 w 990480"/>
                <a:gd name="connsiteY1" fmla="*/ 31601 h 1811840"/>
                <a:gd name="connsiteX2" fmla="*/ 990480 w 990480"/>
                <a:gd name="connsiteY2" fmla="*/ 0 h 1811840"/>
                <a:gd name="connsiteX3" fmla="*/ 529449 w 990480"/>
                <a:gd name="connsiteY3" fmla="*/ 1726536 h 1811840"/>
                <a:gd name="connsiteX4" fmla="*/ 0 w 990480"/>
                <a:gd name="connsiteY4" fmla="*/ 1789398 h 181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480" h="1811840">
                  <a:moveTo>
                    <a:pt x="0" y="1789398"/>
                  </a:moveTo>
                  <a:cubicBezTo>
                    <a:pt x="78260" y="1218928"/>
                    <a:pt x="109318" y="593833"/>
                    <a:pt x="138151" y="31601"/>
                  </a:cubicBezTo>
                  <a:lnTo>
                    <a:pt x="990480" y="0"/>
                  </a:lnTo>
                  <a:cubicBezTo>
                    <a:pt x="895346" y="604478"/>
                    <a:pt x="583262" y="1137857"/>
                    <a:pt x="529449" y="1726536"/>
                  </a:cubicBezTo>
                  <a:cubicBezTo>
                    <a:pt x="570251" y="1874435"/>
                    <a:pt x="159265" y="1783906"/>
                    <a:pt x="0" y="1789398"/>
                  </a:cubicBezTo>
                  <a:close/>
                </a:path>
              </a:pathLst>
            </a:custGeom>
            <a:solidFill>
              <a:srgbClr val="E0C7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18"/>
            <p:cNvSpPr/>
            <p:nvPr/>
          </p:nvSpPr>
          <p:spPr>
            <a:xfrm>
              <a:off x="2971800" y="3124200"/>
              <a:ext cx="2438400" cy="609600"/>
            </a:xfrm>
            <a:custGeom>
              <a:avLst/>
              <a:gdLst>
                <a:gd name="connsiteX0" fmla="*/ 0 w 2438400"/>
                <a:gd name="connsiteY0" fmla="*/ 609600 h 609600"/>
                <a:gd name="connsiteX1" fmla="*/ 1219200 w 2438400"/>
                <a:gd name="connsiteY1" fmla="*/ 0 h 609600"/>
                <a:gd name="connsiteX2" fmla="*/ 2438400 w 2438400"/>
                <a:gd name="connsiteY2" fmla="*/ 609600 h 609600"/>
                <a:gd name="connsiteX3" fmla="*/ 0 w 2438400"/>
                <a:gd name="connsiteY3" fmla="*/ 609600 h 609600"/>
                <a:gd name="connsiteX0" fmla="*/ 0 w 2438400"/>
                <a:gd name="connsiteY0" fmla="*/ 609600 h 609600"/>
                <a:gd name="connsiteX1" fmla="*/ 1219200 w 2438400"/>
                <a:gd name="connsiteY1" fmla="*/ 0 h 609600"/>
                <a:gd name="connsiteX2" fmla="*/ 2438400 w 2438400"/>
                <a:gd name="connsiteY2" fmla="*/ 609600 h 609600"/>
                <a:gd name="connsiteX3" fmla="*/ 0 w 2438400"/>
                <a:gd name="connsiteY3" fmla="*/ 609600 h 609600"/>
                <a:gd name="connsiteX0" fmla="*/ 0 w 2438400"/>
                <a:gd name="connsiteY0" fmla="*/ 609600 h 609600"/>
                <a:gd name="connsiteX1" fmla="*/ 1219200 w 2438400"/>
                <a:gd name="connsiteY1" fmla="*/ 0 h 609600"/>
                <a:gd name="connsiteX2" fmla="*/ 2438400 w 2438400"/>
                <a:gd name="connsiteY2" fmla="*/ 609600 h 609600"/>
                <a:gd name="connsiteX3" fmla="*/ 0 w 2438400"/>
                <a:gd name="connsiteY3" fmla="*/ 609600 h 609600"/>
              </a:gdLst>
              <a:ahLst/>
              <a:cxnLst>
                <a:cxn ang="0">
                  <a:pos x="connsiteX0" y="connsiteY0"/>
                </a:cxn>
                <a:cxn ang="0">
                  <a:pos x="connsiteX1" y="connsiteY1"/>
                </a:cxn>
                <a:cxn ang="0">
                  <a:pos x="connsiteX2" y="connsiteY2"/>
                </a:cxn>
                <a:cxn ang="0">
                  <a:pos x="connsiteX3" y="connsiteY3"/>
                </a:cxn>
              </a:cxnLst>
              <a:rect l="l" t="t" r="r" b="b"/>
              <a:pathLst>
                <a:path w="2438400" h="609600">
                  <a:moveTo>
                    <a:pt x="0" y="609600"/>
                  </a:moveTo>
                  <a:cubicBezTo>
                    <a:pt x="389924" y="315783"/>
                    <a:pt x="812800" y="203200"/>
                    <a:pt x="1219200" y="0"/>
                  </a:cubicBezTo>
                  <a:cubicBezTo>
                    <a:pt x="1625600" y="203200"/>
                    <a:pt x="2073189" y="365210"/>
                    <a:pt x="2438400" y="609600"/>
                  </a:cubicBezTo>
                  <a:lnTo>
                    <a:pt x="0" y="609600"/>
                  </a:lnTo>
                  <a:close/>
                </a:path>
              </a:pathLst>
            </a:custGeom>
            <a:solidFill>
              <a:srgbClr val="EAD9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971800" y="3733800"/>
              <a:ext cx="2438400" cy="228600"/>
            </a:xfrm>
            <a:prstGeom prst="rect">
              <a:avLst/>
            </a:prstGeom>
            <a:solidFill>
              <a:srgbClr val="EAD9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293076" y="5698524"/>
              <a:ext cx="479854" cy="679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4541108" y="5694405"/>
              <a:ext cx="479854" cy="679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3313671" y="5570838"/>
              <a:ext cx="479854" cy="6796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4512277" y="5566720"/>
              <a:ext cx="479854" cy="6796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200400" y="4038600"/>
              <a:ext cx="1828800" cy="152400"/>
            </a:xfrm>
            <a:prstGeom prst="rect">
              <a:avLst/>
            </a:prstGeom>
            <a:solidFill>
              <a:srgbClr val="EAD9B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a:off x="3614353" y="4024183"/>
              <a:ext cx="1066800" cy="237881"/>
              <a:chOff x="3276600" y="3958281"/>
              <a:chExt cx="1648597" cy="367614"/>
            </a:xfrm>
          </p:grpSpPr>
          <p:grpSp>
            <p:nvGrpSpPr>
              <p:cNvPr id="86" name="Group 85"/>
              <p:cNvGrpSpPr/>
              <p:nvPr/>
            </p:nvGrpSpPr>
            <p:grpSpPr>
              <a:xfrm>
                <a:off x="3276600" y="3962400"/>
                <a:ext cx="342900" cy="342900"/>
                <a:chOff x="6477000" y="2933700"/>
                <a:chExt cx="1371600" cy="1371600"/>
              </a:xfrm>
            </p:grpSpPr>
            <p:sp>
              <p:nvSpPr>
                <p:cNvPr id="99" name="Quad Arrow Callout 98"/>
                <p:cNvSpPr/>
                <p:nvPr/>
              </p:nvSpPr>
              <p:spPr>
                <a:xfrm>
                  <a:off x="6477000" y="2933700"/>
                  <a:ext cx="1371600" cy="1371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Quad Arrow Callout 99"/>
                <p:cNvSpPr/>
                <p:nvPr/>
              </p:nvSpPr>
              <p:spPr>
                <a:xfrm>
                  <a:off x="6680491" y="3132677"/>
                  <a:ext cx="990600" cy="990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3610232" y="3958281"/>
                <a:ext cx="342900" cy="342900"/>
                <a:chOff x="6477000" y="2933700"/>
                <a:chExt cx="1371600" cy="1371600"/>
              </a:xfrm>
            </p:grpSpPr>
            <p:sp>
              <p:nvSpPr>
                <p:cNvPr id="97" name="Quad Arrow Callout 96"/>
                <p:cNvSpPr/>
                <p:nvPr/>
              </p:nvSpPr>
              <p:spPr>
                <a:xfrm>
                  <a:off x="6477000" y="2933700"/>
                  <a:ext cx="1371600" cy="1371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Callout 97"/>
                <p:cNvSpPr/>
                <p:nvPr/>
              </p:nvSpPr>
              <p:spPr>
                <a:xfrm>
                  <a:off x="6680491" y="3132677"/>
                  <a:ext cx="990600" cy="990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3947984" y="3966519"/>
                <a:ext cx="342900" cy="342900"/>
                <a:chOff x="6477000" y="2933700"/>
                <a:chExt cx="1371600" cy="1371600"/>
              </a:xfrm>
            </p:grpSpPr>
            <p:sp>
              <p:nvSpPr>
                <p:cNvPr id="95" name="Quad Arrow Callout 94"/>
                <p:cNvSpPr/>
                <p:nvPr/>
              </p:nvSpPr>
              <p:spPr>
                <a:xfrm>
                  <a:off x="6477000" y="2933700"/>
                  <a:ext cx="1371600" cy="1371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Quad Arrow Callout 95"/>
                <p:cNvSpPr/>
                <p:nvPr/>
              </p:nvSpPr>
              <p:spPr>
                <a:xfrm>
                  <a:off x="6680491" y="3132677"/>
                  <a:ext cx="990600" cy="990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a:off x="4261021" y="3974757"/>
                <a:ext cx="342900" cy="342900"/>
                <a:chOff x="6477000" y="2933700"/>
                <a:chExt cx="1371600" cy="1371600"/>
              </a:xfrm>
            </p:grpSpPr>
            <p:sp>
              <p:nvSpPr>
                <p:cNvPr id="93" name="Quad Arrow Callout 92"/>
                <p:cNvSpPr/>
                <p:nvPr/>
              </p:nvSpPr>
              <p:spPr>
                <a:xfrm>
                  <a:off x="6477000" y="2933700"/>
                  <a:ext cx="1371600" cy="1371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Quad Arrow Callout 93"/>
                <p:cNvSpPr/>
                <p:nvPr/>
              </p:nvSpPr>
              <p:spPr>
                <a:xfrm>
                  <a:off x="6680491" y="3132677"/>
                  <a:ext cx="990600" cy="990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4582297" y="3982995"/>
                <a:ext cx="342900" cy="342900"/>
                <a:chOff x="6477000" y="2933700"/>
                <a:chExt cx="1371600" cy="1371600"/>
              </a:xfrm>
            </p:grpSpPr>
            <p:sp>
              <p:nvSpPr>
                <p:cNvPr id="91" name="Quad Arrow Callout 90"/>
                <p:cNvSpPr/>
                <p:nvPr/>
              </p:nvSpPr>
              <p:spPr>
                <a:xfrm>
                  <a:off x="6477000" y="2933700"/>
                  <a:ext cx="1371600" cy="1371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91"/>
                <p:cNvSpPr/>
                <p:nvPr/>
              </p:nvSpPr>
              <p:spPr>
                <a:xfrm>
                  <a:off x="6680491" y="3132677"/>
                  <a:ext cx="990600" cy="990600"/>
                </a:xfrm>
                <a:prstGeom prst="quadArrowCallout">
                  <a:avLst>
                    <a:gd name="adj1" fmla="val 32929"/>
                    <a:gd name="adj2" fmla="val 18515"/>
                    <a:gd name="adj3" fmla="val 18515"/>
                    <a:gd name="adj4" fmla="val 48123"/>
                  </a:avLst>
                </a:prstGeom>
                <a:solidFill>
                  <a:srgbClr val="E0C78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1" name="TextBox 100"/>
          <p:cNvSpPr txBox="1"/>
          <p:nvPr/>
        </p:nvSpPr>
        <p:spPr>
          <a:xfrm>
            <a:off x="1817914" y="76200"/>
            <a:ext cx="2057400" cy="369332"/>
          </a:xfrm>
          <a:prstGeom prst="rect">
            <a:avLst/>
          </a:prstGeom>
          <a:noFill/>
        </p:spPr>
        <p:txBody>
          <a:bodyPr wrap="square" rtlCol="0">
            <a:spAutoFit/>
          </a:bodyPr>
          <a:lstStyle/>
          <a:p>
            <a:r>
              <a:rPr lang="en-US" dirty="0">
                <a:solidFill>
                  <a:schemeClr val="bg1"/>
                </a:solidFill>
              </a:rPr>
              <a:t>About 50 AD</a:t>
            </a:r>
          </a:p>
        </p:txBody>
      </p:sp>
      <p:grpSp>
        <p:nvGrpSpPr>
          <p:cNvPr id="2" name="Group 94">
            <a:extLst>
              <a:ext uri="{FF2B5EF4-FFF2-40B4-BE49-F238E27FC236}">
                <a16:creationId xmlns:a16="http://schemas.microsoft.com/office/drawing/2014/main" id="{930B0367-70D8-8E57-626D-267FCCB0FAFF}"/>
              </a:ext>
            </a:extLst>
          </p:cNvPr>
          <p:cNvGrpSpPr/>
          <p:nvPr/>
        </p:nvGrpSpPr>
        <p:grpSpPr>
          <a:xfrm>
            <a:off x="4316517" y="1287971"/>
            <a:ext cx="842664" cy="1835804"/>
            <a:chOff x="4405860" y="139189"/>
            <a:chExt cx="2861871" cy="6475262"/>
          </a:xfrm>
        </p:grpSpPr>
        <p:grpSp>
          <p:nvGrpSpPr>
            <p:cNvPr id="6" name="Group 86">
              <a:extLst>
                <a:ext uri="{FF2B5EF4-FFF2-40B4-BE49-F238E27FC236}">
                  <a16:creationId xmlns:a16="http://schemas.microsoft.com/office/drawing/2014/main" id="{30CDC713-9FC2-039A-49A6-FC04BAFC6974}"/>
                </a:ext>
              </a:extLst>
            </p:cNvPr>
            <p:cNvGrpSpPr/>
            <p:nvPr/>
          </p:nvGrpSpPr>
          <p:grpSpPr>
            <a:xfrm rot="2107423">
              <a:off x="4802579" y="139189"/>
              <a:ext cx="743864" cy="1806453"/>
              <a:chOff x="7696200" y="914400"/>
              <a:chExt cx="685800" cy="2438400"/>
            </a:xfrm>
          </p:grpSpPr>
          <p:sp>
            <p:nvSpPr>
              <p:cNvPr id="1034" name="Moon 1033">
                <a:extLst>
                  <a:ext uri="{FF2B5EF4-FFF2-40B4-BE49-F238E27FC236}">
                    <a16:creationId xmlns:a16="http://schemas.microsoft.com/office/drawing/2014/main" id="{93F41DB6-52C8-B462-AC65-A0E3F2185C60}"/>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Moon 1034">
                <a:extLst>
                  <a:ext uri="{FF2B5EF4-FFF2-40B4-BE49-F238E27FC236}">
                    <a16:creationId xmlns:a16="http://schemas.microsoft.com/office/drawing/2014/main" id="{99E1B846-7D88-80EA-0AFD-076B86A62056}"/>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Moon 1035">
                <a:extLst>
                  <a:ext uri="{FF2B5EF4-FFF2-40B4-BE49-F238E27FC236}">
                    <a16:creationId xmlns:a16="http://schemas.microsoft.com/office/drawing/2014/main" id="{CC829249-3672-3E52-B8E6-E7AFF11DEA68}"/>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Oval 1036">
                <a:extLst>
                  <a:ext uri="{FF2B5EF4-FFF2-40B4-BE49-F238E27FC236}">
                    <a16:creationId xmlns:a16="http://schemas.microsoft.com/office/drawing/2014/main" id="{960C2E53-11D6-B548-EBF9-2EC83D26ECD1}"/>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87">
              <a:extLst>
                <a:ext uri="{FF2B5EF4-FFF2-40B4-BE49-F238E27FC236}">
                  <a16:creationId xmlns:a16="http://schemas.microsoft.com/office/drawing/2014/main" id="{155EBECE-A6AC-A05B-E6B1-A15B92665922}"/>
                </a:ext>
              </a:extLst>
            </p:cNvPr>
            <p:cNvGrpSpPr/>
            <p:nvPr/>
          </p:nvGrpSpPr>
          <p:grpSpPr>
            <a:xfrm rot="19262140" flipH="1">
              <a:off x="6126313" y="231425"/>
              <a:ext cx="743864" cy="1645187"/>
              <a:chOff x="7696200" y="914400"/>
              <a:chExt cx="685800" cy="2438400"/>
            </a:xfrm>
          </p:grpSpPr>
          <p:sp>
            <p:nvSpPr>
              <p:cNvPr id="1030" name="Moon 1029">
                <a:extLst>
                  <a:ext uri="{FF2B5EF4-FFF2-40B4-BE49-F238E27FC236}">
                    <a16:creationId xmlns:a16="http://schemas.microsoft.com/office/drawing/2014/main" id="{D644E2A1-A633-4695-9204-C9F778F08D0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Moon 1030">
                <a:extLst>
                  <a:ext uri="{FF2B5EF4-FFF2-40B4-BE49-F238E27FC236}">
                    <a16:creationId xmlns:a16="http://schemas.microsoft.com/office/drawing/2014/main" id="{2A03BFF4-243A-043F-298F-87482E1A2F3C}"/>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Moon 1031">
                <a:extLst>
                  <a:ext uri="{FF2B5EF4-FFF2-40B4-BE49-F238E27FC236}">
                    <a16:creationId xmlns:a16="http://schemas.microsoft.com/office/drawing/2014/main" id="{CE36CDF3-E865-E565-D6CA-EB2932CEEE4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1032">
                <a:extLst>
                  <a:ext uri="{FF2B5EF4-FFF2-40B4-BE49-F238E27FC236}">
                    <a16:creationId xmlns:a16="http://schemas.microsoft.com/office/drawing/2014/main" id="{B77A6A84-9B29-31DE-D57F-00776184C543}"/>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47">
              <a:extLst>
                <a:ext uri="{FF2B5EF4-FFF2-40B4-BE49-F238E27FC236}">
                  <a16:creationId xmlns:a16="http://schemas.microsoft.com/office/drawing/2014/main" id="{E426B83F-BE60-3785-1F85-DC8FA4AA20A5}"/>
                </a:ext>
              </a:extLst>
            </p:cNvPr>
            <p:cNvGrpSpPr/>
            <p:nvPr/>
          </p:nvGrpSpPr>
          <p:grpSpPr>
            <a:xfrm rot="562843">
              <a:off x="5697438" y="5840305"/>
              <a:ext cx="666047" cy="774146"/>
              <a:chOff x="6106804" y="4039302"/>
              <a:chExt cx="666047" cy="774146"/>
            </a:xfrm>
          </p:grpSpPr>
          <p:sp>
            <p:nvSpPr>
              <p:cNvPr id="1027" name="Oval 1026">
                <a:extLst>
                  <a:ext uri="{FF2B5EF4-FFF2-40B4-BE49-F238E27FC236}">
                    <a16:creationId xmlns:a16="http://schemas.microsoft.com/office/drawing/2014/main" id="{DB842994-9202-D367-DCB3-F8F4BE268311}"/>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E0369760-97B9-A5C7-0A77-A825A090CDF1}"/>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Oval 1028">
                <a:extLst>
                  <a:ext uri="{FF2B5EF4-FFF2-40B4-BE49-F238E27FC236}">
                    <a16:creationId xmlns:a16="http://schemas.microsoft.com/office/drawing/2014/main" id="{F8D6BB39-1C09-7FB2-E936-BB3474AD2E61}"/>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7">
              <a:extLst>
                <a:ext uri="{FF2B5EF4-FFF2-40B4-BE49-F238E27FC236}">
                  <a16:creationId xmlns:a16="http://schemas.microsoft.com/office/drawing/2014/main" id="{41422768-8730-392B-2980-9B035AA3C211}"/>
                </a:ext>
              </a:extLst>
            </p:cNvPr>
            <p:cNvGrpSpPr/>
            <p:nvPr/>
          </p:nvGrpSpPr>
          <p:grpSpPr>
            <a:xfrm rot="2613352">
              <a:off x="5128037" y="5761712"/>
              <a:ext cx="666047" cy="774146"/>
              <a:chOff x="6106804" y="4039302"/>
              <a:chExt cx="666047" cy="774146"/>
            </a:xfrm>
          </p:grpSpPr>
          <p:sp>
            <p:nvSpPr>
              <p:cNvPr id="127" name="Oval 126">
                <a:extLst>
                  <a:ext uri="{FF2B5EF4-FFF2-40B4-BE49-F238E27FC236}">
                    <a16:creationId xmlns:a16="http://schemas.microsoft.com/office/drawing/2014/main" id="{EBB54F31-FC29-C4DF-A834-E51F056A4D2D}"/>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Oval 1023">
                <a:extLst>
                  <a:ext uri="{FF2B5EF4-FFF2-40B4-BE49-F238E27FC236}">
                    <a16:creationId xmlns:a16="http://schemas.microsoft.com/office/drawing/2014/main" id="{033CA411-CC03-A285-8107-12EF5D7F4773}"/>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Oval 1024">
                <a:extLst>
                  <a:ext uri="{FF2B5EF4-FFF2-40B4-BE49-F238E27FC236}">
                    <a16:creationId xmlns:a16="http://schemas.microsoft.com/office/drawing/2014/main" id="{EE5EF6E5-C21B-00D5-CDD7-C4F9793D13B7}"/>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827F20BB-A3EC-7263-085F-475824F46719}"/>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43B6E4A-9B95-E73F-1AC4-3D3395AE0B53}"/>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469A278F-6610-B5EF-C748-2B9B5C24C426}"/>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C1CF1B9C-41A7-F1DB-56CA-F7748CEEF91A}"/>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rapezoid 104">
              <a:extLst>
                <a:ext uri="{FF2B5EF4-FFF2-40B4-BE49-F238E27FC236}">
                  <a16:creationId xmlns:a16="http://schemas.microsoft.com/office/drawing/2014/main" id="{5ED794EE-6FFF-E758-3154-09D2A7C0BF34}"/>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rapezoid 105">
              <a:extLst>
                <a:ext uri="{FF2B5EF4-FFF2-40B4-BE49-F238E27FC236}">
                  <a16:creationId xmlns:a16="http://schemas.microsoft.com/office/drawing/2014/main" id="{51542558-FFEB-C6AF-5947-B745833B17AD}"/>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70F1A6F4-DB50-27C5-9ABC-BEB768801451}"/>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81829A40-404A-FB3F-5EAF-480004AC700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FA9E254-FCB5-8341-0EB7-583299617CD0}"/>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796EFF72-FF65-D9A6-118C-1A456AF71E96}"/>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57">
              <a:extLst>
                <a:ext uri="{FF2B5EF4-FFF2-40B4-BE49-F238E27FC236}">
                  <a16:creationId xmlns:a16="http://schemas.microsoft.com/office/drawing/2014/main" id="{3E9C8BD0-6333-C9E3-AD98-1A061A87DACD}"/>
                </a:ext>
              </a:extLst>
            </p:cNvPr>
            <p:cNvGrpSpPr/>
            <p:nvPr/>
          </p:nvGrpSpPr>
          <p:grpSpPr>
            <a:xfrm>
              <a:off x="4953000" y="5334000"/>
              <a:ext cx="1828800" cy="609600"/>
              <a:chOff x="1371600" y="3962400"/>
              <a:chExt cx="6705600" cy="2057400"/>
            </a:xfrm>
          </p:grpSpPr>
          <p:grpSp>
            <p:nvGrpSpPr>
              <p:cNvPr id="115" name="Group 195">
                <a:extLst>
                  <a:ext uri="{FF2B5EF4-FFF2-40B4-BE49-F238E27FC236}">
                    <a16:creationId xmlns:a16="http://schemas.microsoft.com/office/drawing/2014/main" id="{1EB49D84-AB23-0026-3AAA-A1D460FB8657}"/>
                  </a:ext>
                </a:extLst>
              </p:cNvPr>
              <p:cNvGrpSpPr/>
              <p:nvPr/>
            </p:nvGrpSpPr>
            <p:grpSpPr>
              <a:xfrm>
                <a:off x="1371600" y="3962400"/>
                <a:ext cx="1676400" cy="2057400"/>
                <a:chOff x="1371600" y="3962400"/>
                <a:chExt cx="1676400" cy="2057400"/>
              </a:xfrm>
            </p:grpSpPr>
            <p:sp>
              <p:nvSpPr>
                <p:cNvPr id="125" name="Right Arrow Callout 111">
                  <a:extLst>
                    <a:ext uri="{FF2B5EF4-FFF2-40B4-BE49-F238E27FC236}">
                      <a16:creationId xmlns:a16="http://schemas.microsoft.com/office/drawing/2014/main" id="{977A6FA7-44C7-4E46-13B3-5D0596E649B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112">
                  <a:extLst>
                    <a:ext uri="{FF2B5EF4-FFF2-40B4-BE49-F238E27FC236}">
                      <a16:creationId xmlns:a16="http://schemas.microsoft.com/office/drawing/2014/main" id="{D6F1E768-2CC8-DBA0-93AE-017EF359B3DA}"/>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96">
                <a:extLst>
                  <a:ext uri="{FF2B5EF4-FFF2-40B4-BE49-F238E27FC236}">
                    <a16:creationId xmlns:a16="http://schemas.microsoft.com/office/drawing/2014/main" id="{2D2178F5-5BA9-6944-CD4E-DA55F089233F}"/>
                  </a:ext>
                </a:extLst>
              </p:cNvPr>
              <p:cNvGrpSpPr/>
              <p:nvPr/>
            </p:nvGrpSpPr>
            <p:grpSpPr>
              <a:xfrm>
                <a:off x="3048000" y="3962400"/>
                <a:ext cx="1676400" cy="2057400"/>
                <a:chOff x="1371600" y="3962400"/>
                <a:chExt cx="1676400" cy="2057400"/>
              </a:xfrm>
            </p:grpSpPr>
            <p:sp>
              <p:nvSpPr>
                <p:cNvPr id="123" name="Right Arrow Callout 109">
                  <a:extLst>
                    <a:ext uri="{FF2B5EF4-FFF2-40B4-BE49-F238E27FC236}">
                      <a16:creationId xmlns:a16="http://schemas.microsoft.com/office/drawing/2014/main" id="{2E927927-CC86-3201-09E1-81A3860AEE4C}"/>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110">
                  <a:extLst>
                    <a:ext uri="{FF2B5EF4-FFF2-40B4-BE49-F238E27FC236}">
                      <a16:creationId xmlns:a16="http://schemas.microsoft.com/office/drawing/2014/main" id="{E0B41A06-B23C-6F20-8BE4-98E686C31E7F}"/>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99">
                <a:extLst>
                  <a:ext uri="{FF2B5EF4-FFF2-40B4-BE49-F238E27FC236}">
                    <a16:creationId xmlns:a16="http://schemas.microsoft.com/office/drawing/2014/main" id="{5BFD7A51-F2B6-6A3F-5D84-EAE59189E8F7}"/>
                  </a:ext>
                </a:extLst>
              </p:cNvPr>
              <p:cNvGrpSpPr/>
              <p:nvPr/>
            </p:nvGrpSpPr>
            <p:grpSpPr>
              <a:xfrm>
                <a:off x="4724400" y="3962400"/>
                <a:ext cx="1676400" cy="2057400"/>
                <a:chOff x="1371600" y="3962400"/>
                <a:chExt cx="1676400" cy="2057400"/>
              </a:xfrm>
            </p:grpSpPr>
            <p:sp>
              <p:nvSpPr>
                <p:cNvPr id="121" name="Right Arrow Callout 107">
                  <a:extLst>
                    <a:ext uri="{FF2B5EF4-FFF2-40B4-BE49-F238E27FC236}">
                      <a16:creationId xmlns:a16="http://schemas.microsoft.com/office/drawing/2014/main" id="{B4E414D3-892C-879E-5185-06A5F0F0CD4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108">
                  <a:extLst>
                    <a:ext uri="{FF2B5EF4-FFF2-40B4-BE49-F238E27FC236}">
                      <a16:creationId xmlns:a16="http://schemas.microsoft.com/office/drawing/2014/main" id="{56D34D55-EC17-F7BC-B520-D65C806ED3AB}"/>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202">
                <a:extLst>
                  <a:ext uri="{FF2B5EF4-FFF2-40B4-BE49-F238E27FC236}">
                    <a16:creationId xmlns:a16="http://schemas.microsoft.com/office/drawing/2014/main" id="{5E8896DA-0C95-9DB1-D324-6901F999666A}"/>
                  </a:ext>
                </a:extLst>
              </p:cNvPr>
              <p:cNvGrpSpPr/>
              <p:nvPr/>
            </p:nvGrpSpPr>
            <p:grpSpPr>
              <a:xfrm>
                <a:off x="6400800" y="3962400"/>
                <a:ext cx="1676400" cy="2057400"/>
                <a:chOff x="1371600" y="3962400"/>
                <a:chExt cx="1676400" cy="2057400"/>
              </a:xfrm>
            </p:grpSpPr>
            <p:sp>
              <p:nvSpPr>
                <p:cNvPr id="119" name="Right Arrow Callout 105">
                  <a:extLst>
                    <a:ext uri="{FF2B5EF4-FFF2-40B4-BE49-F238E27FC236}">
                      <a16:creationId xmlns:a16="http://schemas.microsoft.com/office/drawing/2014/main" id="{95B638F2-66F6-E0BD-0B1B-D27E60BCD513}"/>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106">
                  <a:extLst>
                    <a:ext uri="{FF2B5EF4-FFF2-40B4-BE49-F238E27FC236}">
                      <a16:creationId xmlns:a16="http://schemas.microsoft.com/office/drawing/2014/main" id="{5F2B45EE-2EB5-5704-686D-764CF643DA59}"/>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 name="Cloud 111">
              <a:extLst>
                <a:ext uri="{FF2B5EF4-FFF2-40B4-BE49-F238E27FC236}">
                  <a16:creationId xmlns:a16="http://schemas.microsoft.com/office/drawing/2014/main" id="{41272730-785E-3EA0-D7D3-0809637F0C18}"/>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Delay 112">
              <a:extLst>
                <a:ext uri="{FF2B5EF4-FFF2-40B4-BE49-F238E27FC236}">
                  <a16:creationId xmlns:a16="http://schemas.microsoft.com/office/drawing/2014/main" id="{6E197BFB-C428-7ED8-649E-6E40710C55E6}"/>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63658AE3-28C5-0941-3136-4DAD786A78AF}"/>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897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817"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18:1-3, 26; 1 Corinthians 16:19; Romans 16:3; 2 Timothy 4:19</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Aquila and Priscilla</a:t>
            </a:r>
            <a:endParaRPr lang="en-US" sz="4400" dirty="0">
              <a:solidFill>
                <a:schemeClr val="bg1"/>
              </a:solidFill>
              <a:latin typeface="Calibri" panose="020F0502020204030204" pitchFamily="34" charset="0"/>
            </a:endParaRPr>
          </a:p>
        </p:txBody>
      </p:sp>
      <p:grpSp>
        <p:nvGrpSpPr>
          <p:cNvPr id="7" name="Group 6"/>
          <p:cNvGrpSpPr/>
          <p:nvPr/>
        </p:nvGrpSpPr>
        <p:grpSpPr>
          <a:xfrm>
            <a:off x="558468" y="1077687"/>
            <a:ext cx="2007343" cy="4554454"/>
            <a:chOff x="5054268" y="838200"/>
            <a:chExt cx="2007343" cy="4554454"/>
          </a:xfrm>
        </p:grpSpPr>
        <p:sp>
          <p:nvSpPr>
            <p:cNvPr id="8" name="Oval 7"/>
            <p:cNvSpPr/>
            <p:nvPr/>
          </p:nvSpPr>
          <p:spPr>
            <a:xfrm>
              <a:off x="6705600" y="3810000"/>
              <a:ext cx="356011"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116"/>
            <p:cNvSpPr/>
            <p:nvPr/>
          </p:nvSpPr>
          <p:spPr>
            <a:xfrm rot="20272996" flipH="1">
              <a:off x="6307062" y="2493379"/>
              <a:ext cx="613732" cy="1645928"/>
            </a:xfrm>
            <a:custGeom>
              <a:avLst/>
              <a:gdLst>
                <a:gd name="connsiteX0" fmla="*/ 0 w 613732"/>
                <a:gd name="connsiteY0" fmla="*/ 1472990 h 1472990"/>
                <a:gd name="connsiteX1" fmla="*/ 209485 w 613732"/>
                <a:gd name="connsiteY1" fmla="*/ 0 h 1472990"/>
                <a:gd name="connsiteX2" fmla="*/ 404247 w 613732"/>
                <a:gd name="connsiteY2" fmla="*/ 0 h 1472990"/>
                <a:gd name="connsiteX3" fmla="*/ 613732 w 613732"/>
                <a:gd name="connsiteY3" fmla="*/ 1472990 h 1472990"/>
                <a:gd name="connsiteX4" fmla="*/ 0 w 613732"/>
                <a:gd name="connsiteY4" fmla="*/ 1472990 h 1472990"/>
                <a:gd name="connsiteX0" fmla="*/ 0 w 613732"/>
                <a:gd name="connsiteY0" fmla="*/ 1472990 h 1546619"/>
                <a:gd name="connsiteX1" fmla="*/ 209485 w 613732"/>
                <a:gd name="connsiteY1" fmla="*/ 0 h 1546619"/>
                <a:gd name="connsiteX2" fmla="*/ 404247 w 613732"/>
                <a:gd name="connsiteY2" fmla="*/ 0 h 1546619"/>
                <a:gd name="connsiteX3" fmla="*/ 613732 w 613732"/>
                <a:gd name="connsiteY3" fmla="*/ 1472990 h 1546619"/>
                <a:gd name="connsiteX4" fmla="*/ 0 w 613732"/>
                <a:gd name="connsiteY4" fmla="*/ 1472990 h 154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32" h="1546619">
                  <a:moveTo>
                    <a:pt x="0" y="1472990"/>
                  </a:moveTo>
                  <a:lnTo>
                    <a:pt x="209485" y="0"/>
                  </a:lnTo>
                  <a:lnTo>
                    <a:pt x="404247" y="0"/>
                  </a:lnTo>
                  <a:lnTo>
                    <a:pt x="613732" y="1472990"/>
                  </a:lnTo>
                  <a:cubicBezTo>
                    <a:pt x="409155" y="1472990"/>
                    <a:pt x="74498" y="1638656"/>
                    <a:pt x="0" y="1472990"/>
                  </a:cubicBezTo>
                  <a:close/>
                </a:path>
              </a:pathLst>
            </a:cu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33"/>
            <p:cNvGrpSpPr/>
            <p:nvPr/>
          </p:nvGrpSpPr>
          <p:grpSpPr>
            <a:xfrm rot="2754858">
              <a:off x="5579849" y="4795339"/>
              <a:ext cx="448734" cy="745895"/>
              <a:chOff x="1676400" y="2133600"/>
              <a:chExt cx="1447800" cy="2088845"/>
            </a:xfrm>
          </p:grpSpPr>
          <p:sp>
            <p:nvSpPr>
              <p:cNvPr id="37" name="Oval 36"/>
              <p:cNvSpPr/>
              <p:nvPr/>
            </p:nvSpPr>
            <p:spPr>
              <a:xfrm>
                <a:off x="1676400" y="2133600"/>
                <a:ext cx="1447800" cy="20574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p:cNvSpPr/>
              <p:nvPr/>
            </p:nvSpPr>
            <p:spPr>
              <a:xfrm rot="16429614">
                <a:off x="2042866" y="3204410"/>
                <a:ext cx="672490" cy="1363580"/>
              </a:xfrm>
              <a:prstGeom prst="moon">
                <a:avLst>
                  <a:gd name="adj" fmla="val 87500"/>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5400000">
                <a:off x="2031790" y="2496488"/>
                <a:ext cx="718282" cy="1364105"/>
              </a:xfrm>
              <a:prstGeom prst="moon">
                <a:avLst>
                  <a:gd name="adj" fmla="val 34385"/>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45"/>
            <p:cNvGrpSpPr/>
            <p:nvPr/>
          </p:nvGrpSpPr>
          <p:grpSpPr>
            <a:xfrm rot="18845142" flipH="1">
              <a:off x="5961641" y="4695153"/>
              <a:ext cx="488027" cy="752549"/>
              <a:chOff x="1676400" y="2133600"/>
              <a:chExt cx="1447800" cy="2088845"/>
            </a:xfrm>
          </p:grpSpPr>
          <p:sp>
            <p:nvSpPr>
              <p:cNvPr id="34" name="Oval 33"/>
              <p:cNvSpPr/>
              <p:nvPr/>
            </p:nvSpPr>
            <p:spPr>
              <a:xfrm>
                <a:off x="1676400" y="2133600"/>
                <a:ext cx="1447800" cy="20574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p:cNvSpPr/>
              <p:nvPr/>
            </p:nvSpPr>
            <p:spPr>
              <a:xfrm rot="16429614">
                <a:off x="2042866" y="3204410"/>
                <a:ext cx="672490" cy="1363580"/>
              </a:xfrm>
              <a:prstGeom prst="moon">
                <a:avLst>
                  <a:gd name="adj" fmla="val 87500"/>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5400000">
                <a:off x="2031790" y="2496488"/>
                <a:ext cx="718282" cy="1364105"/>
              </a:xfrm>
              <a:prstGeom prst="moon">
                <a:avLst>
                  <a:gd name="adj" fmla="val 34385"/>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p:cNvSpPr/>
            <p:nvPr/>
          </p:nvSpPr>
          <p:spPr>
            <a:xfrm rot="1790138">
              <a:off x="5054268" y="3865295"/>
              <a:ext cx="356011"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16"/>
            <p:cNvSpPr/>
            <p:nvPr/>
          </p:nvSpPr>
          <p:spPr>
            <a:xfrm rot="1327004">
              <a:off x="5192537" y="2532024"/>
              <a:ext cx="613732" cy="1546619"/>
            </a:xfrm>
            <a:custGeom>
              <a:avLst/>
              <a:gdLst>
                <a:gd name="connsiteX0" fmla="*/ 0 w 613732"/>
                <a:gd name="connsiteY0" fmla="*/ 1472990 h 1472990"/>
                <a:gd name="connsiteX1" fmla="*/ 209485 w 613732"/>
                <a:gd name="connsiteY1" fmla="*/ 0 h 1472990"/>
                <a:gd name="connsiteX2" fmla="*/ 404247 w 613732"/>
                <a:gd name="connsiteY2" fmla="*/ 0 h 1472990"/>
                <a:gd name="connsiteX3" fmla="*/ 613732 w 613732"/>
                <a:gd name="connsiteY3" fmla="*/ 1472990 h 1472990"/>
                <a:gd name="connsiteX4" fmla="*/ 0 w 613732"/>
                <a:gd name="connsiteY4" fmla="*/ 1472990 h 1472990"/>
                <a:gd name="connsiteX0" fmla="*/ 0 w 613732"/>
                <a:gd name="connsiteY0" fmla="*/ 1472990 h 1546619"/>
                <a:gd name="connsiteX1" fmla="*/ 209485 w 613732"/>
                <a:gd name="connsiteY1" fmla="*/ 0 h 1546619"/>
                <a:gd name="connsiteX2" fmla="*/ 404247 w 613732"/>
                <a:gd name="connsiteY2" fmla="*/ 0 h 1546619"/>
                <a:gd name="connsiteX3" fmla="*/ 613732 w 613732"/>
                <a:gd name="connsiteY3" fmla="*/ 1472990 h 1546619"/>
                <a:gd name="connsiteX4" fmla="*/ 0 w 613732"/>
                <a:gd name="connsiteY4" fmla="*/ 1472990 h 154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32" h="1546619">
                  <a:moveTo>
                    <a:pt x="0" y="1472990"/>
                  </a:moveTo>
                  <a:lnTo>
                    <a:pt x="209485" y="0"/>
                  </a:lnTo>
                  <a:lnTo>
                    <a:pt x="404247" y="0"/>
                  </a:lnTo>
                  <a:lnTo>
                    <a:pt x="613732" y="1472990"/>
                  </a:lnTo>
                  <a:cubicBezTo>
                    <a:pt x="409155" y="1472990"/>
                    <a:pt x="74498" y="1638656"/>
                    <a:pt x="0" y="1472990"/>
                  </a:cubicBezTo>
                  <a:close/>
                </a:path>
              </a:pathLst>
            </a:cu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5388661" y="2586142"/>
              <a:ext cx="1321883" cy="2445845"/>
            </a:xfrm>
            <a:prstGeom prst="trapezoi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0800000">
              <a:off x="5860762" y="2586142"/>
              <a:ext cx="377681" cy="452934"/>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77501" y="3944945"/>
              <a:ext cx="944202" cy="13588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20"/>
            <p:cNvSpPr/>
            <p:nvPr/>
          </p:nvSpPr>
          <p:spPr>
            <a:xfrm rot="366654" flipH="1">
              <a:off x="5354210" y="2552594"/>
              <a:ext cx="504396" cy="2490496"/>
            </a:xfrm>
            <a:custGeom>
              <a:avLst/>
              <a:gdLst>
                <a:gd name="connsiteX0" fmla="*/ 0 w 437879"/>
                <a:gd name="connsiteY0" fmla="*/ 2304647 h 2304647"/>
                <a:gd name="connsiteX1" fmla="*/ 149461 w 437879"/>
                <a:gd name="connsiteY1" fmla="*/ 0 h 2304647"/>
                <a:gd name="connsiteX2" fmla="*/ 288418 w 437879"/>
                <a:gd name="connsiteY2" fmla="*/ 0 h 2304647"/>
                <a:gd name="connsiteX3" fmla="*/ 437879 w 437879"/>
                <a:gd name="connsiteY3" fmla="*/ 2304647 h 2304647"/>
                <a:gd name="connsiteX4" fmla="*/ 0 w 437879"/>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96" h="2304647">
                  <a:moveTo>
                    <a:pt x="0" y="2304647"/>
                  </a:moveTo>
                  <a:cubicBezTo>
                    <a:pt x="173828" y="1523432"/>
                    <a:pt x="99641" y="768216"/>
                    <a:pt x="149461" y="0"/>
                  </a:cubicBezTo>
                  <a:lnTo>
                    <a:pt x="288418" y="0"/>
                  </a:lnTo>
                  <a:cubicBezTo>
                    <a:pt x="338238" y="768216"/>
                    <a:pt x="634221" y="1527752"/>
                    <a:pt x="437879" y="2304647"/>
                  </a:cubicBezTo>
                  <a:lnTo>
                    <a:pt x="0" y="2304647"/>
                  </a:lnTo>
                  <a:close/>
                </a:path>
              </a:pathLst>
            </a:cu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20"/>
            <p:cNvSpPr/>
            <p:nvPr/>
          </p:nvSpPr>
          <p:spPr>
            <a:xfrm rot="21233346">
              <a:off x="6227128" y="2610571"/>
              <a:ext cx="504396" cy="2490496"/>
            </a:xfrm>
            <a:custGeom>
              <a:avLst/>
              <a:gdLst>
                <a:gd name="connsiteX0" fmla="*/ 0 w 437879"/>
                <a:gd name="connsiteY0" fmla="*/ 2304647 h 2304647"/>
                <a:gd name="connsiteX1" fmla="*/ 149461 w 437879"/>
                <a:gd name="connsiteY1" fmla="*/ 0 h 2304647"/>
                <a:gd name="connsiteX2" fmla="*/ 288418 w 437879"/>
                <a:gd name="connsiteY2" fmla="*/ 0 h 2304647"/>
                <a:gd name="connsiteX3" fmla="*/ 437879 w 437879"/>
                <a:gd name="connsiteY3" fmla="*/ 2304647 h 2304647"/>
                <a:gd name="connsiteX4" fmla="*/ 0 w 437879"/>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96" h="2304647">
                  <a:moveTo>
                    <a:pt x="0" y="2304647"/>
                  </a:moveTo>
                  <a:cubicBezTo>
                    <a:pt x="173828" y="1523432"/>
                    <a:pt x="99641" y="768216"/>
                    <a:pt x="149461" y="0"/>
                  </a:cubicBezTo>
                  <a:lnTo>
                    <a:pt x="288418" y="0"/>
                  </a:lnTo>
                  <a:cubicBezTo>
                    <a:pt x="338238" y="768216"/>
                    <a:pt x="634221" y="1527752"/>
                    <a:pt x="437879" y="2304647"/>
                  </a:cubicBezTo>
                  <a:lnTo>
                    <a:pt x="0" y="2304647"/>
                  </a:lnTo>
                  <a:close/>
                </a:path>
              </a:pathLst>
            </a:cu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04"/>
            <p:cNvSpPr/>
            <p:nvPr/>
          </p:nvSpPr>
          <p:spPr>
            <a:xfrm>
              <a:off x="5486400" y="1066800"/>
              <a:ext cx="1094846" cy="1772724"/>
            </a:xfrm>
            <a:custGeom>
              <a:avLst/>
              <a:gdLst>
                <a:gd name="connsiteX0" fmla="*/ 0 w 1070547"/>
                <a:gd name="connsiteY0" fmla="*/ 886362 h 1772724"/>
                <a:gd name="connsiteX1" fmla="*/ 535274 w 1070547"/>
                <a:gd name="connsiteY1" fmla="*/ 0 h 1772724"/>
                <a:gd name="connsiteX2" fmla="*/ 1070548 w 1070547"/>
                <a:gd name="connsiteY2" fmla="*/ 886362 h 1772724"/>
                <a:gd name="connsiteX3" fmla="*/ 535274 w 1070547"/>
                <a:gd name="connsiteY3" fmla="*/ 1772724 h 1772724"/>
                <a:gd name="connsiteX4" fmla="*/ 0 w 1070547"/>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6" h="1772724">
                  <a:moveTo>
                    <a:pt x="24298" y="886362"/>
                  </a:moveTo>
                  <a:cubicBezTo>
                    <a:pt x="-97622" y="466506"/>
                    <a:pt x="263948" y="0"/>
                    <a:pt x="559572" y="0"/>
                  </a:cubicBezTo>
                  <a:cubicBezTo>
                    <a:pt x="855196" y="0"/>
                    <a:pt x="1094846" y="396838"/>
                    <a:pt x="1094846" y="886362"/>
                  </a:cubicBezTo>
                  <a:cubicBezTo>
                    <a:pt x="1094846" y="1375886"/>
                    <a:pt x="855196" y="1772724"/>
                    <a:pt x="559572" y="1772724"/>
                  </a:cubicBezTo>
                  <a:cubicBezTo>
                    <a:pt x="263948" y="1772724"/>
                    <a:pt x="146218" y="1306218"/>
                    <a:pt x="24298" y="886362"/>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Wave 68"/>
            <p:cNvSpPr/>
            <p:nvPr/>
          </p:nvSpPr>
          <p:spPr>
            <a:xfrm rot="5671361">
              <a:off x="5089261" y="1595980"/>
              <a:ext cx="1021589" cy="452964"/>
            </a:xfrm>
            <a:custGeom>
              <a:avLst/>
              <a:gdLst>
                <a:gd name="connsiteX0" fmla="*/ 0 w 1021589"/>
                <a:gd name="connsiteY0" fmla="*/ 188595 h 942975"/>
                <a:gd name="connsiteX1" fmla="*/ 1021589 w 1021589"/>
                <a:gd name="connsiteY1" fmla="*/ 188595 h 942975"/>
                <a:gd name="connsiteX2" fmla="*/ 1021589 w 1021589"/>
                <a:gd name="connsiteY2" fmla="*/ 754380 h 942975"/>
                <a:gd name="connsiteX3" fmla="*/ 0 w 1021589"/>
                <a:gd name="connsiteY3" fmla="*/ 754380 h 942975"/>
                <a:gd name="connsiteX4" fmla="*/ 0 w 1021589"/>
                <a:gd name="connsiteY4" fmla="*/ 188595 h 942975"/>
                <a:gd name="connsiteX0" fmla="*/ 0 w 1021589"/>
                <a:gd name="connsiteY0" fmla="*/ 181476 h 1008175"/>
                <a:gd name="connsiteX1" fmla="*/ 1021589 w 1021589"/>
                <a:gd name="connsiteY1" fmla="*/ 181476 h 1008175"/>
                <a:gd name="connsiteX2" fmla="*/ 1021589 w 1021589"/>
                <a:gd name="connsiteY2" fmla="*/ 747261 h 1008175"/>
                <a:gd name="connsiteX3" fmla="*/ 0 w 1021589"/>
                <a:gd name="connsiteY3" fmla="*/ 747261 h 1008175"/>
                <a:gd name="connsiteX4" fmla="*/ 0 w 1021589"/>
                <a:gd name="connsiteY4" fmla="*/ 181476 h 1008175"/>
                <a:gd name="connsiteX0" fmla="*/ 0 w 1021589"/>
                <a:gd name="connsiteY0" fmla="*/ 245113 h 1071812"/>
                <a:gd name="connsiteX1" fmla="*/ 1021589 w 1021589"/>
                <a:gd name="connsiteY1" fmla="*/ 245113 h 1071812"/>
                <a:gd name="connsiteX2" fmla="*/ 1021589 w 1021589"/>
                <a:gd name="connsiteY2" fmla="*/ 810898 h 1071812"/>
                <a:gd name="connsiteX3" fmla="*/ 0 w 1021589"/>
                <a:gd name="connsiteY3" fmla="*/ 810898 h 1071812"/>
                <a:gd name="connsiteX4" fmla="*/ 0 w 1021589"/>
                <a:gd name="connsiteY4" fmla="*/ 245113 h 10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89" h="1071812">
                  <a:moveTo>
                    <a:pt x="0" y="245113"/>
                  </a:moveTo>
                  <a:cubicBezTo>
                    <a:pt x="340530" y="-383537"/>
                    <a:pt x="637561" y="415915"/>
                    <a:pt x="1021589" y="245113"/>
                  </a:cubicBezTo>
                  <a:lnTo>
                    <a:pt x="1021589" y="810898"/>
                  </a:lnTo>
                  <a:cubicBezTo>
                    <a:pt x="681059" y="1439548"/>
                    <a:pt x="319542" y="723244"/>
                    <a:pt x="0" y="810898"/>
                  </a:cubicBezTo>
                  <a:lnTo>
                    <a:pt x="0" y="245113"/>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1" name="Wave 68"/>
            <p:cNvSpPr/>
            <p:nvPr/>
          </p:nvSpPr>
          <p:spPr>
            <a:xfrm rot="16442301" flipH="1">
              <a:off x="6096549" y="1616772"/>
              <a:ext cx="1021589" cy="411154"/>
            </a:xfrm>
            <a:custGeom>
              <a:avLst/>
              <a:gdLst>
                <a:gd name="connsiteX0" fmla="*/ 0 w 1021589"/>
                <a:gd name="connsiteY0" fmla="*/ 188595 h 942975"/>
                <a:gd name="connsiteX1" fmla="*/ 1021589 w 1021589"/>
                <a:gd name="connsiteY1" fmla="*/ 188595 h 942975"/>
                <a:gd name="connsiteX2" fmla="*/ 1021589 w 1021589"/>
                <a:gd name="connsiteY2" fmla="*/ 754380 h 942975"/>
                <a:gd name="connsiteX3" fmla="*/ 0 w 1021589"/>
                <a:gd name="connsiteY3" fmla="*/ 754380 h 942975"/>
                <a:gd name="connsiteX4" fmla="*/ 0 w 1021589"/>
                <a:gd name="connsiteY4" fmla="*/ 188595 h 942975"/>
                <a:gd name="connsiteX0" fmla="*/ 0 w 1021589"/>
                <a:gd name="connsiteY0" fmla="*/ 181476 h 1008175"/>
                <a:gd name="connsiteX1" fmla="*/ 1021589 w 1021589"/>
                <a:gd name="connsiteY1" fmla="*/ 181476 h 1008175"/>
                <a:gd name="connsiteX2" fmla="*/ 1021589 w 1021589"/>
                <a:gd name="connsiteY2" fmla="*/ 747261 h 1008175"/>
                <a:gd name="connsiteX3" fmla="*/ 0 w 1021589"/>
                <a:gd name="connsiteY3" fmla="*/ 747261 h 1008175"/>
                <a:gd name="connsiteX4" fmla="*/ 0 w 1021589"/>
                <a:gd name="connsiteY4" fmla="*/ 181476 h 1008175"/>
                <a:gd name="connsiteX0" fmla="*/ 0 w 1021589"/>
                <a:gd name="connsiteY0" fmla="*/ 245113 h 1071812"/>
                <a:gd name="connsiteX1" fmla="*/ 1021589 w 1021589"/>
                <a:gd name="connsiteY1" fmla="*/ 245113 h 1071812"/>
                <a:gd name="connsiteX2" fmla="*/ 1021589 w 1021589"/>
                <a:gd name="connsiteY2" fmla="*/ 810898 h 1071812"/>
                <a:gd name="connsiteX3" fmla="*/ 0 w 1021589"/>
                <a:gd name="connsiteY3" fmla="*/ 810898 h 1071812"/>
                <a:gd name="connsiteX4" fmla="*/ 0 w 1021589"/>
                <a:gd name="connsiteY4" fmla="*/ 245113 h 10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89" h="1071812">
                  <a:moveTo>
                    <a:pt x="0" y="245113"/>
                  </a:moveTo>
                  <a:cubicBezTo>
                    <a:pt x="340530" y="-383537"/>
                    <a:pt x="637561" y="415915"/>
                    <a:pt x="1021589" y="245113"/>
                  </a:cubicBezTo>
                  <a:lnTo>
                    <a:pt x="1021589" y="810898"/>
                  </a:lnTo>
                  <a:cubicBezTo>
                    <a:pt x="681059" y="1439548"/>
                    <a:pt x="319542" y="723244"/>
                    <a:pt x="0" y="810898"/>
                  </a:cubicBezTo>
                  <a:lnTo>
                    <a:pt x="0" y="245113"/>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Moon 21"/>
            <p:cNvSpPr/>
            <p:nvPr/>
          </p:nvSpPr>
          <p:spPr>
            <a:xfrm rot="5400000">
              <a:off x="5943600" y="381000"/>
              <a:ext cx="381000" cy="1295400"/>
            </a:xfrm>
            <a:prstGeom prst="moon">
              <a:avLst>
                <a:gd name="adj" fmla="val 85714"/>
              </a:avLst>
            </a:pr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0"/>
            <p:cNvSpPr/>
            <p:nvPr/>
          </p:nvSpPr>
          <p:spPr>
            <a:xfrm>
              <a:off x="5486400" y="1097813"/>
              <a:ext cx="1316806" cy="311407"/>
            </a:xfrm>
            <a:custGeom>
              <a:avLst/>
              <a:gdLst>
                <a:gd name="connsiteX0" fmla="*/ 0 w 1393006"/>
                <a:gd name="connsiteY0" fmla="*/ 0 h 228600"/>
                <a:gd name="connsiteX1" fmla="*/ 1393006 w 1393006"/>
                <a:gd name="connsiteY1" fmla="*/ 0 h 228600"/>
                <a:gd name="connsiteX2" fmla="*/ 1393006 w 1393006"/>
                <a:gd name="connsiteY2" fmla="*/ 228600 h 228600"/>
                <a:gd name="connsiteX3" fmla="*/ 0 w 1393006"/>
                <a:gd name="connsiteY3" fmla="*/ 228600 h 228600"/>
                <a:gd name="connsiteX4" fmla="*/ 0 w 1393006"/>
                <a:gd name="connsiteY4" fmla="*/ 0 h 228600"/>
                <a:gd name="connsiteX0" fmla="*/ 0 w 1393006"/>
                <a:gd name="connsiteY0" fmla="*/ 38704 h 267304"/>
                <a:gd name="connsiteX1" fmla="*/ 1393006 w 1393006"/>
                <a:gd name="connsiteY1" fmla="*/ 38704 h 267304"/>
                <a:gd name="connsiteX2" fmla="*/ 1393006 w 1393006"/>
                <a:gd name="connsiteY2" fmla="*/ 267304 h 267304"/>
                <a:gd name="connsiteX3" fmla="*/ 0 w 1393006"/>
                <a:gd name="connsiteY3" fmla="*/ 267304 h 267304"/>
                <a:gd name="connsiteX4" fmla="*/ 0 w 1393006"/>
                <a:gd name="connsiteY4" fmla="*/ 38704 h 267304"/>
                <a:gd name="connsiteX0" fmla="*/ 0 w 1393006"/>
                <a:gd name="connsiteY0" fmla="*/ 38704 h 298267"/>
                <a:gd name="connsiteX1" fmla="*/ 1393006 w 1393006"/>
                <a:gd name="connsiteY1" fmla="*/ 38704 h 298267"/>
                <a:gd name="connsiteX2" fmla="*/ 1393006 w 1393006"/>
                <a:gd name="connsiteY2" fmla="*/ 267304 h 298267"/>
                <a:gd name="connsiteX3" fmla="*/ 0 w 1393006"/>
                <a:gd name="connsiteY3" fmla="*/ 267304 h 298267"/>
                <a:gd name="connsiteX4" fmla="*/ 0 w 1393006"/>
                <a:gd name="connsiteY4" fmla="*/ 38704 h 298267"/>
                <a:gd name="connsiteX0" fmla="*/ 0 w 1393006"/>
                <a:gd name="connsiteY0" fmla="*/ 45187 h 304750"/>
                <a:gd name="connsiteX1" fmla="*/ 1393006 w 1393006"/>
                <a:gd name="connsiteY1" fmla="*/ 45187 h 304750"/>
                <a:gd name="connsiteX2" fmla="*/ 1393006 w 1393006"/>
                <a:gd name="connsiteY2" fmla="*/ 273787 h 304750"/>
                <a:gd name="connsiteX3" fmla="*/ 0 w 1393006"/>
                <a:gd name="connsiteY3" fmla="*/ 273787 h 304750"/>
                <a:gd name="connsiteX4" fmla="*/ 0 w 1393006"/>
                <a:gd name="connsiteY4" fmla="*/ 45187 h 304750"/>
                <a:gd name="connsiteX0" fmla="*/ 0 w 1393006"/>
                <a:gd name="connsiteY0" fmla="*/ 45187 h 311407"/>
                <a:gd name="connsiteX1" fmla="*/ 1393006 w 1393006"/>
                <a:gd name="connsiteY1" fmla="*/ 45187 h 311407"/>
                <a:gd name="connsiteX2" fmla="*/ 1393006 w 1393006"/>
                <a:gd name="connsiteY2" fmla="*/ 273787 h 311407"/>
                <a:gd name="connsiteX3" fmla="*/ 0 w 1393006"/>
                <a:gd name="connsiteY3" fmla="*/ 273787 h 311407"/>
                <a:gd name="connsiteX4" fmla="*/ 0 w 1393006"/>
                <a:gd name="connsiteY4" fmla="*/ 45187 h 31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006" h="311407">
                  <a:moveTo>
                    <a:pt x="0" y="45187"/>
                  </a:moveTo>
                  <a:cubicBezTo>
                    <a:pt x="516586" y="-41898"/>
                    <a:pt x="919962" y="19062"/>
                    <a:pt x="1393006" y="45187"/>
                  </a:cubicBezTo>
                  <a:lnTo>
                    <a:pt x="1393006" y="273787"/>
                  </a:lnTo>
                  <a:cubicBezTo>
                    <a:pt x="919963" y="299913"/>
                    <a:pt x="473043" y="343455"/>
                    <a:pt x="0" y="273787"/>
                  </a:cubicBezTo>
                  <a:lnTo>
                    <a:pt x="0" y="45187"/>
                  </a:lnTo>
                  <a:close/>
                </a:path>
              </a:pathLst>
            </a:custGeom>
            <a:solidFill>
              <a:srgbClr val="F0CD6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725887" y="1034143"/>
              <a:ext cx="685800" cy="366450"/>
              <a:chOff x="3200400" y="1600200"/>
              <a:chExt cx="2139089" cy="1143000"/>
            </a:xfrm>
          </p:grpSpPr>
          <p:sp>
            <p:nvSpPr>
              <p:cNvPr id="26" name="Diamond 108"/>
              <p:cNvSpPr/>
              <p:nvPr/>
            </p:nvSpPr>
            <p:spPr>
              <a:xfrm>
                <a:off x="32004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108"/>
              <p:cNvSpPr/>
              <p:nvPr/>
            </p:nvSpPr>
            <p:spPr>
              <a:xfrm rot="10800000">
                <a:off x="37338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8" name="Diamond 108"/>
              <p:cNvSpPr/>
              <p:nvPr/>
            </p:nvSpPr>
            <p:spPr>
              <a:xfrm>
                <a:off x="42672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108"/>
              <p:cNvSpPr/>
              <p:nvPr/>
            </p:nvSpPr>
            <p:spPr>
              <a:xfrm rot="10800000">
                <a:off x="48006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0" name="Regular Pentagon 109"/>
              <p:cNvSpPr/>
              <p:nvPr/>
            </p:nvSpPr>
            <p:spPr>
              <a:xfrm>
                <a:off x="3352800" y="1968137"/>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gular Pentagon 109"/>
              <p:cNvSpPr/>
              <p:nvPr/>
            </p:nvSpPr>
            <p:spPr>
              <a:xfrm flipV="1">
                <a:off x="3888377" y="1981200"/>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gular Pentagon 109"/>
              <p:cNvSpPr/>
              <p:nvPr/>
            </p:nvSpPr>
            <p:spPr>
              <a:xfrm>
                <a:off x="4419600" y="1981200"/>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gular Pentagon 109"/>
              <p:cNvSpPr/>
              <p:nvPr/>
            </p:nvSpPr>
            <p:spPr>
              <a:xfrm flipV="1">
                <a:off x="4955177" y="1994263"/>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p:cNvGrpSpPr/>
          <p:nvPr/>
        </p:nvGrpSpPr>
        <p:grpSpPr>
          <a:xfrm>
            <a:off x="9325920" y="1266084"/>
            <a:ext cx="2248316" cy="4566214"/>
            <a:chOff x="6179949" y="623826"/>
            <a:chExt cx="2248316" cy="4566214"/>
          </a:xfrm>
        </p:grpSpPr>
        <p:sp>
          <p:nvSpPr>
            <p:cNvPr id="41" name="Oval 40"/>
            <p:cNvSpPr/>
            <p:nvPr/>
          </p:nvSpPr>
          <p:spPr>
            <a:xfrm>
              <a:off x="6781800" y="1828800"/>
              <a:ext cx="1143000" cy="533400"/>
            </a:xfrm>
            <a:prstGeom prst="ellipse">
              <a:avLst/>
            </a:pr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158550">
              <a:off x="6977195" y="4687294"/>
              <a:ext cx="296073" cy="501940"/>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19565071">
              <a:off x="7353847" y="4688100"/>
              <a:ext cx="296073" cy="501940"/>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152"/>
            <p:cNvSpPr/>
            <p:nvPr/>
          </p:nvSpPr>
          <p:spPr>
            <a:xfrm>
              <a:off x="6705600" y="3124200"/>
              <a:ext cx="1295400" cy="182880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851460">
              <a:off x="6457809" y="3457633"/>
              <a:ext cx="296073"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998406">
              <a:off x="7890034" y="3450941"/>
              <a:ext cx="296073"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152"/>
            <p:cNvSpPr/>
            <p:nvPr/>
          </p:nvSpPr>
          <p:spPr>
            <a:xfrm rot="10800000">
              <a:off x="6705600" y="2133600"/>
              <a:ext cx="1269274" cy="99060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104"/>
            <p:cNvSpPr/>
            <p:nvPr/>
          </p:nvSpPr>
          <p:spPr>
            <a:xfrm>
              <a:off x="6766913" y="938207"/>
              <a:ext cx="1010684" cy="1447800"/>
            </a:xfrm>
            <a:custGeom>
              <a:avLst/>
              <a:gdLst>
                <a:gd name="connsiteX0" fmla="*/ 0 w 1070547"/>
                <a:gd name="connsiteY0" fmla="*/ 886362 h 1772724"/>
                <a:gd name="connsiteX1" fmla="*/ 535274 w 1070547"/>
                <a:gd name="connsiteY1" fmla="*/ 0 h 1772724"/>
                <a:gd name="connsiteX2" fmla="*/ 1070548 w 1070547"/>
                <a:gd name="connsiteY2" fmla="*/ 886362 h 1772724"/>
                <a:gd name="connsiteX3" fmla="*/ 535274 w 1070547"/>
                <a:gd name="connsiteY3" fmla="*/ 1772724 h 1772724"/>
                <a:gd name="connsiteX4" fmla="*/ 0 w 1070547"/>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 name="connsiteX0" fmla="*/ 44382 w 1114930"/>
                <a:gd name="connsiteY0" fmla="*/ 886362 h 1772724"/>
                <a:gd name="connsiteX1" fmla="*/ 579656 w 1114930"/>
                <a:gd name="connsiteY1" fmla="*/ 0 h 1772724"/>
                <a:gd name="connsiteX2" fmla="*/ 1114930 w 1114930"/>
                <a:gd name="connsiteY2" fmla="*/ 886362 h 1772724"/>
                <a:gd name="connsiteX3" fmla="*/ 579656 w 1114930"/>
                <a:gd name="connsiteY3" fmla="*/ 1772724 h 1772724"/>
                <a:gd name="connsiteX4" fmla="*/ 44382 w 1114930"/>
                <a:gd name="connsiteY4" fmla="*/ 886362 h 177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930" h="1772724">
                  <a:moveTo>
                    <a:pt x="44382" y="886362"/>
                  </a:moveTo>
                  <a:cubicBezTo>
                    <a:pt x="-138498" y="553591"/>
                    <a:pt x="284032" y="0"/>
                    <a:pt x="579656" y="0"/>
                  </a:cubicBezTo>
                  <a:cubicBezTo>
                    <a:pt x="875280" y="0"/>
                    <a:pt x="1114930" y="396838"/>
                    <a:pt x="1114930" y="886362"/>
                  </a:cubicBezTo>
                  <a:cubicBezTo>
                    <a:pt x="914633" y="1175589"/>
                    <a:pt x="875280" y="1772724"/>
                    <a:pt x="579656" y="1772724"/>
                  </a:cubicBezTo>
                  <a:cubicBezTo>
                    <a:pt x="284032" y="1772724"/>
                    <a:pt x="227262" y="1219133"/>
                    <a:pt x="44382" y="886362"/>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152"/>
            <p:cNvSpPr/>
            <p:nvPr/>
          </p:nvSpPr>
          <p:spPr>
            <a:xfrm rot="11433911">
              <a:off x="6491341" y="2171180"/>
              <a:ext cx="548502" cy="1498897"/>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152"/>
            <p:cNvSpPr/>
            <p:nvPr/>
          </p:nvSpPr>
          <p:spPr>
            <a:xfrm rot="10204904">
              <a:off x="7598020" y="2092966"/>
              <a:ext cx="548502" cy="156197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rot="13593287">
              <a:off x="6257841" y="815135"/>
              <a:ext cx="2035287" cy="1951130"/>
            </a:xfrm>
            <a:custGeom>
              <a:avLst/>
              <a:gdLst>
                <a:gd name="connsiteX0" fmla="*/ 2328328 w 2481655"/>
                <a:gd name="connsiteY0" fmla="*/ 2024061 h 2437353"/>
                <a:gd name="connsiteX1" fmla="*/ 2205136 w 2481655"/>
                <a:gd name="connsiteY1" fmla="*/ 2048385 h 2437353"/>
                <a:gd name="connsiteX2" fmla="*/ 2147139 w 2481655"/>
                <a:gd name="connsiteY2" fmla="*/ 2024518 h 2437353"/>
                <a:gd name="connsiteX3" fmla="*/ 2148070 w 2481655"/>
                <a:gd name="connsiteY3" fmla="*/ 2032117 h 2437353"/>
                <a:gd name="connsiteX4" fmla="*/ 1857866 w 2481655"/>
                <a:gd name="connsiteY4" fmla="*/ 2403356 h 2437353"/>
                <a:gd name="connsiteX5" fmla="*/ 1587176 w 2481655"/>
                <a:gd name="connsiteY5" fmla="*/ 2436518 h 2437353"/>
                <a:gd name="connsiteX6" fmla="*/ 1477348 w 2481655"/>
                <a:gd name="connsiteY6" fmla="*/ 2381632 h 2437353"/>
                <a:gd name="connsiteX7" fmla="*/ 1468397 w 2481655"/>
                <a:gd name="connsiteY7" fmla="*/ 2354721 h 2437353"/>
                <a:gd name="connsiteX8" fmla="*/ 1438424 w 2481655"/>
                <a:gd name="connsiteY8" fmla="*/ 2367207 h 2437353"/>
                <a:gd name="connsiteX9" fmla="*/ 1145426 w 2481655"/>
                <a:gd name="connsiteY9" fmla="*/ 2346187 h 2437353"/>
                <a:gd name="connsiteX10" fmla="*/ 935159 w 2481655"/>
                <a:gd name="connsiteY10" fmla="*/ 2242051 h 2437353"/>
                <a:gd name="connsiteX11" fmla="*/ 904950 w 2481655"/>
                <a:gd name="connsiteY11" fmla="*/ 2219717 h 2437353"/>
                <a:gd name="connsiteX12" fmla="*/ 901256 w 2481655"/>
                <a:gd name="connsiteY12" fmla="*/ 2131443 h 2437353"/>
                <a:gd name="connsiteX13" fmla="*/ 931493 w 2481655"/>
                <a:gd name="connsiteY13" fmla="*/ 2094619 h 2437353"/>
                <a:gd name="connsiteX14" fmla="*/ 924475 w 2481655"/>
                <a:gd name="connsiteY14" fmla="*/ 2094243 h 2437353"/>
                <a:gd name="connsiteX15" fmla="*/ 635245 w 2481655"/>
                <a:gd name="connsiteY15" fmla="*/ 1891638 h 2437353"/>
                <a:gd name="connsiteX16" fmla="*/ 634933 w 2481655"/>
                <a:gd name="connsiteY16" fmla="*/ 1887625 h 2437353"/>
                <a:gd name="connsiteX17" fmla="*/ 604741 w 2481655"/>
                <a:gd name="connsiteY17" fmla="*/ 1875089 h 2437353"/>
                <a:gd name="connsiteX18" fmla="*/ 469885 w 2481655"/>
                <a:gd name="connsiteY18" fmla="*/ 1681057 h 2437353"/>
                <a:gd name="connsiteX19" fmla="*/ 469885 w 2481655"/>
                <a:gd name="connsiteY19" fmla="*/ 1630355 h 2437353"/>
                <a:gd name="connsiteX20" fmla="*/ 447354 w 2481655"/>
                <a:gd name="connsiteY20" fmla="*/ 1633447 h 2437353"/>
                <a:gd name="connsiteX21" fmla="*/ 268718 w 2481655"/>
                <a:gd name="connsiteY21" fmla="*/ 1603481 h 2437353"/>
                <a:gd name="connsiteX22" fmla="*/ 53179 w 2481655"/>
                <a:gd name="connsiteY22" fmla="*/ 1510748 h 2437353"/>
                <a:gd name="connsiteX23" fmla="*/ 13406 w 2481655"/>
                <a:gd name="connsiteY23" fmla="*/ 1402113 h 2437353"/>
                <a:gd name="connsiteX24" fmla="*/ 115634 w 2481655"/>
                <a:gd name="connsiteY24" fmla="*/ 1263057 h 2437353"/>
                <a:gd name="connsiteX25" fmla="*/ 541639 w 2481655"/>
                <a:gd name="connsiteY25" fmla="*/ 1171779 h 2437353"/>
                <a:gd name="connsiteX26" fmla="*/ 757179 w 2481655"/>
                <a:gd name="connsiteY26" fmla="*/ 1264513 h 2437353"/>
                <a:gd name="connsiteX27" fmla="*/ 788539 w 2481655"/>
                <a:gd name="connsiteY27" fmla="*/ 1285198 h 2437353"/>
                <a:gd name="connsiteX28" fmla="*/ 796952 w 2481655"/>
                <a:gd name="connsiteY28" fmla="*/ 1373147 h 2437353"/>
                <a:gd name="connsiteX29" fmla="*/ 768729 w 2481655"/>
                <a:gd name="connsiteY29" fmla="*/ 1411537 h 2437353"/>
                <a:gd name="connsiteX30" fmla="*/ 775757 w 2481655"/>
                <a:gd name="connsiteY30" fmla="*/ 1411537 h 2437353"/>
                <a:gd name="connsiteX31" fmla="*/ 1075415 w 2481655"/>
                <a:gd name="connsiteY31" fmla="*/ 1598374 h 2437353"/>
                <a:gd name="connsiteX32" fmla="*/ 1078331 w 2481655"/>
                <a:gd name="connsiteY32" fmla="*/ 1620502 h 2437353"/>
                <a:gd name="connsiteX33" fmla="*/ 1120053 w 2481655"/>
                <a:gd name="connsiteY33" fmla="*/ 1640508 h 2437353"/>
                <a:gd name="connsiteX34" fmla="*/ 1244332 w 2481655"/>
                <a:gd name="connsiteY34" fmla="*/ 1841479 h 2437353"/>
                <a:gd name="connsiteX35" fmla="*/ 1241619 w 2481655"/>
                <a:gd name="connsiteY35" fmla="*/ 1892108 h 2437353"/>
                <a:gd name="connsiteX36" fmla="*/ 1264282 w 2481655"/>
                <a:gd name="connsiteY36" fmla="*/ 1890226 h 2437353"/>
                <a:gd name="connsiteX37" fmla="*/ 1441059 w 2481655"/>
                <a:gd name="connsiteY37" fmla="*/ 1929708 h 2437353"/>
                <a:gd name="connsiteX38" fmla="*/ 1464742 w 2481655"/>
                <a:gd name="connsiteY38" fmla="*/ 1941437 h 2437353"/>
                <a:gd name="connsiteX39" fmla="*/ 1470244 w 2481655"/>
                <a:gd name="connsiteY39" fmla="*/ 1927474 h 2437353"/>
                <a:gd name="connsiteX40" fmla="*/ 1726621 w 2481655"/>
                <a:gd name="connsiteY40" fmla="*/ 1748065 h 2437353"/>
                <a:gd name="connsiteX41" fmla="*/ 1798281 w 2481655"/>
                <a:gd name="connsiteY41" fmla="*/ 1739286 h 2437353"/>
                <a:gd name="connsiteX42" fmla="*/ 1790927 w 2481655"/>
                <a:gd name="connsiteY42" fmla="*/ 1715460 h 2437353"/>
                <a:gd name="connsiteX43" fmla="*/ 1809616 w 2481655"/>
                <a:gd name="connsiteY43" fmla="*/ 1517122 h 2437353"/>
                <a:gd name="connsiteX44" fmla="*/ 1912130 w 2481655"/>
                <a:gd name="connsiteY44" fmla="*/ 1268016 h 2437353"/>
                <a:gd name="connsiteX45" fmla="*/ 1973464 w 2481655"/>
                <a:gd name="connsiteY45" fmla="*/ 1206399 h 2437353"/>
                <a:gd name="connsiteX46" fmla="*/ 1979080 w 2481655"/>
                <a:gd name="connsiteY46" fmla="*/ 1205245 h 2437353"/>
                <a:gd name="connsiteX47" fmla="*/ 1963477 w 2481655"/>
                <a:gd name="connsiteY47" fmla="*/ 1154403 h 2437353"/>
                <a:gd name="connsiteX48" fmla="*/ 1960930 w 2481655"/>
                <a:gd name="connsiteY48" fmla="*/ 1131805 h 2437353"/>
                <a:gd name="connsiteX49" fmla="*/ 1911787 w 2481655"/>
                <a:gd name="connsiteY49" fmla="*/ 1144282 h 2437353"/>
                <a:gd name="connsiteX50" fmla="*/ 1690536 w 2481655"/>
                <a:gd name="connsiteY50" fmla="*/ 1061320 h 2437353"/>
                <a:gd name="connsiteX51" fmla="*/ 1662822 w 2481655"/>
                <a:gd name="connsiteY51" fmla="*/ 1024268 h 2437353"/>
                <a:gd name="connsiteX52" fmla="*/ 1640548 w 2481655"/>
                <a:gd name="connsiteY52" fmla="*/ 1025697 h 2437353"/>
                <a:gd name="connsiteX53" fmla="*/ 1399164 w 2481655"/>
                <a:gd name="connsiteY53" fmla="*/ 767944 h 2437353"/>
                <a:gd name="connsiteX54" fmla="*/ 1397802 w 2481655"/>
                <a:gd name="connsiteY54" fmla="*/ 761049 h 2437353"/>
                <a:gd name="connsiteX55" fmla="*/ 1365611 w 2481655"/>
                <a:gd name="connsiteY55" fmla="*/ 796179 h 2437353"/>
                <a:gd name="connsiteX56" fmla="*/ 1277700 w 2481655"/>
                <a:gd name="connsiteY56" fmla="*/ 804975 h 2437353"/>
                <a:gd name="connsiteX57" fmla="*/ 1251328 w 2481655"/>
                <a:gd name="connsiteY57" fmla="*/ 778220 h 2437353"/>
                <a:gd name="connsiteX58" fmla="*/ 1118569 w 2481655"/>
                <a:gd name="connsiteY58" fmla="*/ 584747 h 2437353"/>
                <a:gd name="connsiteX59" fmla="*/ 1125530 w 2481655"/>
                <a:gd name="connsiteY59" fmla="*/ 149128 h 2437353"/>
                <a:gd name="connsiteX60" fmla="*/ 1242130 w 2481655"/>
                <a:gd name="connsiteY60" fmla="*/ 21882 h 2437353"/>
                <a:gd name="connsiteX61" fmla="*/ 1356414 w 2481655"/>
                <a:gd name="connsiteY61" fmla="*/ 39841 h 2437353"/>
                <a:gd name="connsiteX62" fmla="*/ 1489173 w 2481655"/>
                <a:gd name="connsiteY62" fmla="*/ 233314 h 2437353"/>
                <a:gd name="connsiteX63" fmla="*/ 1553200 w 2481655"/>
                <a:gd name="connsiteY63" fmla="*/ 402752 h 2437353"/>
                <a:gd name="connsiteX64" fmla="*/ 1554535 w 2481655"/>
                <a:gd name="connsiteY64" fmla="*/ 425455 h 2437353"/>
                <a:gd name="connsiteX65" fmla="*/ 1604275 w 2481655"/>
                <a:gd name="connsiteY65" fmla="*/ 415626 h 2437353"/>
                <a:gd name="connsiteX66" fmla="*/ 1820769 w 2481655"/>
                <a:gd name="connsiteY66" fmla="*/ 510308 h 2437353"/>
                <a:gd name="connsiteX67" fmla="*/ 1838920 w 2481655"/>
                <a:gd name="connsiteY67" fmla="*/ 537497 h 2437353"/>
                <a:gd name="connsiteX68" fmla="*/ 1842918 w 2481655"/>
                <a:gd name="connsiteY68" fmla="*/ 537025 h 2437353"/>
                <a:gd name="connsiteX69" fmla="*/ 2097749 w 2481655"/>
                <a:gd name="connsiteY69" fmla="*/ 781492 h 2437353"/>
                <a:gd name="connsiteX70" fmla="*/ 2099478 w 2481655"/>
                <a:gd name="connsiteY70" fmla="*/ 788304 h 2437353"/>
                <a:gd name="connsiteX71" fmla="*/ 2129742 w 2481655"/>
                <a:gd name="connsiteY71" fmla="*/ 751502 h 2437353"/>
                <a:gd name="connsiteX72" fmla="*/ 2217058 w 2481655"/>
                <a:gd name="connsiteY72" fmla="*/ 738013 h 2437353"/>
                <a:gd name="connsiteX73" fmla="*/ 2244824 w 2481655"/>
                <a:gd name="connsiteY73" fmla="*/ 763319 h 2437353"/>
                <a:gd name="connsiteX74" fmla="*/ 2387747 w 2481655"/>
                <a:gd name="connsiteY74" fmla="*/ 949410 h 2437353"/>
                <a:gd name="connsiteX75" fmla="*/ 2404107 w 2481655"/>
                <a:gd name="connsiteY75" fmla="*/ 1384777 h 2437353"/>
                <a:gd name="connsiteX76" fmla="*/ 2400380 w 2481655"/>
                <a:gd name="connsiteY76" fmla="*/ 1389311 h 2437353"/>
                <a:gd name="connsiteX77" fmla="*/ 2424525 w 2481655"/>
                <a:gd name="connsiteY77" fmla="*/ 1418981 h 2437353"/>
                <a:gd name="connsiteX78" fmla="*/ 2455925 w 2481655"/>
                <a:gd name="connsiteY78" fmla="*/ 1737464 h 2437353"/>
                <a:gd name="connsiteX79" fmla="*/ 2353409 w 2481655"/>
                <a:gd name="connsiteY79" fmla="*/ 1986571 h 2437353"/>
                <a:gd name="connsiteX80" fmla="*/ 2328328 w 2481655"/>
                <a:gd name="connsiteY80" fmla="*/ 2024061 h 243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81655" h="2437353">
                  <a:moveTo>
                    <a:pt x="2328328" y="2024061"/>
                  </a:moveTo>
                  <a:cubicBezTo>
                    <a:pt x="2296866" y="2055201"/>
                    <a:pt x="2248648" y="2066292"/>
                    <a:pt x="2205136" y="2048385"/>
                  </a:cubicBezTo>
                  <a:lnTo>
                    <a:pt x="2147139" y="2024518"/>
                  </a:lnTo>
                  <a:lnTo>
                    <a:pt x="2148070" y="2032117"/>
                  </a:lnTo>
                  <a:cubicBezTo>
                    <a:pt x="2170447" y="2214770"/>
                    <a:pt x="2040519" y="2380979"/>
                    <a:pt x="1857866" y="2403356"/>
                  </a:cubicBezTo>
                  <a:cubicBezTo>
                    <a:pt x="1767637" y="2414410"/>
                    <a:pt x="1677406" y="2425463"/>
                    <a:pt x="1587176" y="2436518"/>
                  </a:cubicBezTo>
                  <a:cubicBezTo>
                    <a:pt x="1541513" y="2442113"/>
                    <a:pt x="1498932" y="2419149"/>
                    <a:pt x="1477348" y="2381632"/>
                  </a:cubicBezTo>
                  <a:lnTo>
                    <a:pt x="1468397" y="2354721"/>
                  </a:lnTo>
                  <a:lnTo>
                    <a:pt x="1438424" y="2367207"/>
                  </a:lnTo>
                  <a:cubicBezTo>
                    <a:pt x="1346922" y="2396756"/>
                    <a:pt x="1237241" y="2391659"/>
                    <a:pt x="1145426" y="2346187"/>
                  </a:cubicBezTo>
                  <a:cubicBezTo>
                    <a:pt x="1075337" y="2311475"/>
                    <a:pt x="1233079" y="2230393"/>
                    <a:pt x="935159" y="2242051"/>
                  </a:cubicBezTo>
                  <a:cubicBezTo>
                    <a:pt x="922916" y="2235988"/>
                    <a:pt x="912786" y="2228346"/>
                    <a:pt x="904950" y="2219717"/>
                  </a:cubicBezTo>
                  <a:cubicBezTo>
                    <a:pt x="837601" y="2075820"/>
                    <a:pt x="878572" y="2159070"/>
                    <a:pt x="901256" y="2131443"/>
                  </a:cubicBezTo>
                  <a:lnTo>
                    <a:pt x="931493" y="2094619"/>
                  </a:lnTo>
                  <a:lnTo>
                    <a:pt x="924475" y="2094243"/>
                  </a:lnTo>
                  <a:cubicBezTo>
                    <a:pt x="776874" y="2086332"/>
                    <a:pt x="658019" y="1999639"/>
                    <a:pt x="635245" y="1891638"/>
                  </a:cubicBezTo>
                  <a:lnTo>
                    <a:pt x="634933" y="1887625"/>
                  </a:lnTo>
                  <a:lnTo>
                    <a:pt x="604741" y="1875089"/>
                  </a:lnTo>
                  <a:cubicBezTo>
                    <a:pt x="523378" y="1833038"/>
                    <a:pt x="469885" y="1761827"/>
                    <a:pt x="469885" y="1681057"/>
                  </a:cubicBezTo>
                  <a:lnTo>
                    <a:pt x="469885" y="1630355"/>
                  </a:lnTo>
                  <a:lnTo>
                    <a:pt x="447354" y="1633447"/>
                  </a:lnTo>
                  <a:cubicBezTo>
                    <a:pt x="387303" y="1637215"/>
                    <a:pt x="325189" y="1627777"/>
                    <a:pt x="268718" y="1603481"/>
                  </a:cubicBezTo>
                  <a:lnTo>
                    <a:pt x="53179" y="1510748"/>
                  </a:lnTo>
                  <a:cubicBezTo>
                    <a:pt x="2982" y="1489152"/>
                    <a:pt x="-14825" y="1440515"/>
                    <a:pt x="13406" y="1402113"/>
                  </a:cubicBezTo>
                  <a:lnTo>
                    <a:pt x="115634" y="1263057"/>
                  </a:lnTo>
                  <a:cubicBezTo>
                    <a:pt x="200324" y="1147857"/>
                    <a:pt x="391052" y="1106990"/>
                    <a:pt x="541639" y="1171779"/>
                  </a:cubicBezTo>
                  <a:cubicBezTo>
                    <a:pt x="613486" y="1202690"/>
                    <a:pt x="460309" y="1292098"/>
                    <a:pt x="757179" y="1264513"/>
                  </a:cubicBezTo>
                  <a:cubicBezTo>
                    <a:pt x="769727" y="1269912"/>
                    <a:pt x="780252" y="1277001"/>
                    <a:pt x="788539" y="1285198"/>
                  </a:cubicBezTo>
                  <a:cubicBezTo>
                    <a:pt x="863492" y="1425284"/>
                    <a:pt x="818124" y="1344346"/>
                    <a:pt x="796952" y="1373147"/>
                  </a:cubicBezTo>
                  <a:lnTo>
                    <a:pt x="768729" y="1411537"/>
                  </a:lnTo>
                  <a:lnTo>
                    <a:pt x="775757" y="1411537"/>
                  </a:lnTo>
                  <a:cubicBezTo>
                    <a:pt x="923569" y="1411537"/>
                    <a:pt x="1046893" y="1491746"/>
                    <a:pt x="1075415" y="1598374"/>
                  </a:cubicBezTo>
                  <a:lnTo>
                    <a:pt x="1078331" y="1620502"/>
                  </a:lnTo>
                  <a:lnTo>
                    <a:pt x="1120053" y="1640508"/>
                  </a:lnTo>
                  <a:cubicBezTo>
                    <a:pt x="1199048" y="1686852"/>
                    <a:pt x="1248654" y="1760825"/>
                    <a:pt x="1244332" y="1841479"/>
                  </a:cubicBezTo>
                  <a:lnTo>
                    <a:pt x="1241619" y="1892108"/>
                  </a:lnTo>
                  <a:lnTo>
                    <a:pt x="1264282" y="1890226"/>
                  </a:lnTo>
                  <a:cubicBezTo>
                    <a:pt x="1324449" y="1889677"/>
                    <a:pt x="1385969" y="1902425"/>
                    <a:pt x="1441059" y="1929708"/>
                  </a:cubicBezTo>
                  <a:lnTo>
                    <a:pt x="1464742" y="1941437"/>
                  </a:lnTo>
                  <a:lnTo>
                    <a:pt x="1470244" y="1927474"/>
                  </a:lnTo>
                  <a:cubicBezTo>
                    <a:pt x="1518900" y="1832221"/>
                    <a:pt x="1612463" y="1762051"/>
                    <a:pt x="1726621" y="1748065"/>
                  </a:cubicBezTo>
                  <a:lnTo>
                    <a:pt x="1798281" y="1739286"/>
                  </a:lnTo>
                  <a:lnTo>
                    <a:pt x="1790927" y="1715460"/>
                  </a:lnTo>
                  <a:cubicBezTo>
                    <a:pt x="1777645" y="1651183"/>
                    <a:pt x="1782756" y="1582387"/>
                    <a:pt x="1809616" y="1517122"/>
                  </a:cubicBezTo>
                  <a:lnTo>
                    <a:pt x="1912130" y="1268016"/>
                  </a:lnTo>
                  <a:cubicBezTo>
                    <a:pt x="1924068" y="1239009"/>
                    <a:pt x="1946632" y="1217586"/>
                    <a:pt x="1973464" y="1206399"/>
                  </a:cubicBezTo>
                  <a:lnTo>
                    <a:pt x="1979080" y="1205245"/>
                  </a:lnTo>
                  <a:lnTo>
                    <a:pt x="1963477" y="1154403"/>
                  </a:lnTo>
                  <a:lnTo>
                    <a:pt x="1960930" y="1131805"/>
                  </a:lnTo>
                  <a:lnTo>
                    <a:pt x="1911787" y="1144282"/>
                  </a:lnTo>
                  <a:cubicBezTo>
                    <a:pt x="1833501" y="1164157"/>
                    <a:pt x="1751315" y="1129832"/>
                    <a:pt x="1690536" y="1061320"/>
                  </a:cubicBezTo>
                  <a:lnTo>
                    <a:pt x="1662822" y="1024268"/>
                  </a:lnTo>
                  <a:lnTo>
                    <a:pt x="1640548" y="1025697"/>
                  </a:lnTo>
                  <a:cubicBezTo>
                    <a:pt x="1530414" y="1018387"/>
                    <a:pt x="1427819" y="912952"/>
                    <a:pt x="1399164" y="767944"/>
                  </a:cubicBezTo>
                  <a:lnTo>
                    <a:pt x="1397802" y="761049"/>
                  </a:lnTo>
                  <a:lnTo>
                    <a:pt x="1365611" y="796179"/>
                  </a:lnTo>
                  <a:cubicBezTo>
                    <a:pt x="1341461" y="822533"/>
                    <a:pt x="1429659" y="851350"/>
                    <a:pt x="1277700" y="804975"/>
                  </a:cubicBezTo>
                  <a:cubicBezTo>
                    <a:pt x="1268052" y="798434"/>
                    <a:pt x="1259057" y="789484"/>
                    <a:pt x="1251328" y="778220"/>
                  </a:cubicBezTo>
                  <a:cubicBezTo>
                    <a:pt x="1220839" y="481634"/>
                    <a:pt x="1162821" y="649238"/>
                    <a:pt x="1118569" y="584747"/>
                  </a:cubicBezTo>
                  <a:cubicBezTo>
                    <a:pt x="1025816" y="449576"/>
                    <a:pt x="1028933" y="254544"/>
                    <a:pt x="1125530" y="149128"/>
                  </a:cubicBezTo>
                  <a:lnTo>
                    <a:pt x="1242130" y="21882"/>
                  </a:lnTo>
                  <a:cubicBezTo>
                    <a:pt x="1274331" y="-13258"/>
                    <a:pt x="1325497" y="-5218"/>
                    <a:pt x="1356414" y="39841"/>
                  </a:cubicBezTo>
                  <a:lnTo>
                    <a:pt x="1489173" y="233314"/>
                  </a:lnTo>
                  <a:cubicBezTo>
                    <a:pt x="1523955" y="284003"/>
                    <a:pt x="1545256" y="343109"/>
                    <a:pt x="1553200" y="402752"/>
                  </a:cubicBezTo>
                  <a:lnTo>
                    <a:pt x="1554535" y="425455"/>
                  </a:lnTo>
                  <a:lnTo>
                    <a:pt x="1604275" y="415626"/>
                  </a:lnTo>
                  <a:cubicBezTo>
                    <a:pt x="1683513" y="399968"/>
                    <a:pt x="1763743" y="438641"/>
                    <a:pt x="1820769" y="510308"/>
                  </a:cubicBezTo>
                  <a:lnTo>
                    <a:pt x="1838920" y="537497"/>
                  </a:lnTo>
                  <a:lnTo>
                    <a:pt x="1842918" y="537025"/>
                  </a:lnTo>
                  <a:cubicBezTo>
                    <a:pt x="1953285" y="538431"/>
                    <a:pt x="2061375" y="638224"/>
                    <a:pt x="2097749" y="781492"/>
                  </a:cubicBezTo>
                  <a:lnTo>
                    <a:pt x="2099478" y="788304"/>
                  </a:lnTo>
                  <a:lnTo>
                    <a:pt x="2129742" y="751502"/>
                  </a:lnTo>
                  <a:cubicBezTo>
                    <a:pt x="2152448" y="723892"/>
                    <a:pt x="2062834" y="699837"/>
                    <a:pt x="2217058" y="738013"/>
                  </a:cubicBezTo>
                  <a:cubicBezTo>
                    <a:pt x="2227042" y="744028"/>
                    <a:pt x="2236503" y="752484"/>
                    <a:pt x="2244824" y="763319"/>
                  </a:cubicBezTo>
                  <a:cubicBezTo>
                    <a:pt x="2291142" y="1057848"/>
                    <a:pt x="2340106" y="887380"/>
                    <a:pt x="2387747" y="949410"/>
                  </a:cubicBezTo>
                  <a:cubicBezTo>
                    <a:pt x="2487600" y="1079423"/>
                    <a:pt x="2494924" y="1274342"/>
                    <a:pt x="2404107" y="1384777"/>
                  </a:cubicBezTo>
                  <a:lnTo>
                    <a:pt x="2400380" y="1389311"/>
                  </a:lnTo>
                  <a:lnTo>
                    <a:pt x="2424525" y="1418981"/>
                  </a:lnTo>
                  <a:cubicBezTo>
                    <a:pt x="2485044" y="1510107"/>
                    <a:pt x="2500689" y="1628690"/>
                    <a:pt x="2455925" y="1737464"/>
                  </a:cubicBezTo>
                  <a:cubicBezTo>
                    <a:pt x="2421754" y="1820499"/>
                    <a:pt x="2387581" y="1903535"/>
                    <a:pt x="2353409" y="1986571"/>
                  </a:cubicBezTo>
                  <a:cubicBezTo>
                    <a:pt x="2347440" y="2001074"/>
                    <a:pt x="2338815" y="2013681"/>
                    <a:pt x="2328328" y="2024061"/>
                  </a:cubicBezTo>
                  <a:close/>
                </a:path>
              </a:pathLst>
            </a:cu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2" name="Group 51"/>
            <p:cNvGrpSpPr/>
            <p:nvPr/>
          </p:nvGrpSpPr>
          <p:grpSpPr>
            <a:xfrm>
              <a:off x="6934200" y="3048000"/>
              <a:ext cx="762000" cy="160754"/>
              <a:chOff x="6629400" y="5630092"/>
              <a:chExt cx="1518381" cy="320322"/>
            </a:xfrm>
          </p:grpSpPr>
          <p:sp>
            <p:nvSpPr>
              <p:cNvPr id="57" name="Rounded Rectangle 103"/>
              <p:cNvSpPr/>
              <p:nvPr/>
            </p:nvSpPr>
            <p:spPr>
              <a:xfrm>
                <a:off x="6629400" y="5638800"/>
                <a:ext cx="1518381" cy="311614"/>
              </a:xfrm>
              <a:prstGeom prst="round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8" name="Freeform 57"/>
              <p:cNvSpPr/>
              <p:nvPr/>
            </p:nvSpPr>
            <p:spPr>
              <a:xfrm>
                <a:off x="6834051" y="5630092"/>
                <a:ext cx="1066800" cy="317914"/>
              </a:xfrm>
              <a:custGeom>
                <a:avLst/>
                <a:gdLst>
                  <a:gd name="connsiteX0" fmla="*/ 661850 w 2074817"/>
                  <a:gd name="connsiteY0" fmla="*/ 0 h 618310"/>
                  <a:gd name="connsiteX1" fmla="*/ 896984 w 2074817"/>
                  <a:gd name="connsiteY1" fmla="*/ 0 h 618310"/>
                  <a:gd name="connsiteX2" fmla="*/ 896984 w 2074817"/>
                  <a:gd name="connsiteY2" fmla="*/ 187233 h 618310"/>
                  <a:gd name="connsiteX3" fmla="*/ 1084217 w 2074817"/>
                  <a:gd name="connsiteY3" fmla="*/ 187233 h 618310"/>
                  <a:gd name="connsiteX4" fmla="*/ 1084217 w 2074817"/>
                  <a:gd name="connsiteY4" fmla="*/ 229287 h 618310"/>
                  <a:gd name="connsiteX5" fmla="*/ 1308462 w 2074817"/>
                  <a:gd name="connsiteY5" fmla="*/ 309155 h 618310"/>
                  <a:gd name="connsiteX6" fmla="*/ 1177833 w 2074817"/>
                  <a:gd name="connsiteY6" fmla="*/ 8710 h 618310"/>
                  <a:gd name="connsiteX7" fmla="*/ 1412967 w 2074817"/>
                  <a:gd name="connsiteY7" fmla="*/ 8710 h 618310"/>
                  <a:gd name="connsiteX8" fmla="*/ 1412967 w 2074817"/>
                  <a:gd name="connsiteY8" fmla="*/ 195943 h 618310"/>
                  <a:gd name="connsiteX9" fmla="*/ 1465217 w 2074817"/>
                  <a:gd name="connsiteY9" fmla="*/ 195943 h 618310"/>
                  <a:gd name="connsiteX10" fmla="*/ 1465217 w 2074817"/>
                  <a:gd name="connsiteY10" fmla="*/ 191588 h 618310"/>
                  <a:gd name="connsiteX11" fmla="*/ 1477445 w 2074817"/>
                  <a:gd name="connsiteY11" fmla="*/ 195943 h 618310"/>
                  <a:gd name="connsiteX12" fmla="*/ 1600200 w 2074817"/>
                  <a:gd name="connsiteY12" fmla="*/ 195943 h 618310"/>
                  <a:gd name="connsiteX13" fmla="*/ 1600200 w 2074817"/>
                  <a:gd name="connsiteY13" fmla="*/ 239665 h 618310"/>
                  <a:gd name="connsiteX14" fmla="*/ 1783079 w 2074817"/>
                  <a:gd name="connsiteY14" fmla="*/ 304800 h 618310"/>
                  <a:gd name="connsiteX15" fmla="*/ 1652450 w 2074817"/>
                  <a:gd name="connsiteY15" fmla="*/ 4355 h 618310"/>
                  <a:gd name="connsiteX16" fmla="*/ 1887584 w 2074817"/>
                  <a:gd name="connsiteY16" fmla="*/ 4355 h 618310"/>
                  <a:gd name="connsiteX17" fmla="*/ 1887584 w 2074817"/>
                  <a:gd name="connsiteY17" fmla="*/ 191588 h 618310"/>
                  <a:gd name="connsiteX18" fmla="*/ 2074817 w 2074817"/>
                  <a:gd name="connsiteY18" fmla="*/ 191588 h 618310"/>
                  <a:gd name="connsiteX19" fmla="*/ 2074817 w 2074817"/>
                  <a:gd name="connsiteY19" fmla="*/ 426722 h 618310"/>
                  <a:gd name="connsiteX20" fmla="*/ 1722121 w 2074817"/>
                  <a:gd name="connsiteY20" fmla="*/ 296094 h 618310"/>
                  <a:gd name="connsiteX21" fmla="*/ 1887584 w 2074817"/>
                  <a:gd name="connsiteY21" fmla="*/ 613955 h 618310"/>
                  <a:gd name="connsiteX22" fmla="*/ 1652450 w 2074817"/>
                  <a:gd name="connsiteY22" fmla="*/ 613955 h 618310"/>
                  <a:gd name="connsiteX23" fmla="*/ 1652450 w 2074817"/>
                  <a:gd name="connsiteY23" fmla="*/ 426722 h 618310"/>
                  <a:gd name="connsiteX24" fmla="*/ 1600200 w 2074817"/>
                  <a:gd name="connsiteY24" fmla="*/ 426722 h 618310"/>
                  <a:gd name="connsiteX25" fmla="*/ 1600200 w 2074817"/>
                  <a:gd name="connsiteY25" fmla="*/ 431077 h 618310"/>
                  <a:gd name="connsiteX26" fmla="*/ 1588442 w 2074817"/>
                  <a:gd name="connsiteY26" fmla="*/ 426722 h 618310"/>
                  <a:gd name="connsiteX27" fmla="*/ 1465217 w 2074817"/>
                  <a:gd name="connsiteY27" fmla="*/ 426722 h 618310"/>
                  <a:gd name="connsiteX28" fmla="*/ 1465217 w 2074817"/>
                  <a:gd name="connsiteY28" fmla="*/ 381084 h 618310"/>
                  <a:gd name="connsiteX29" fmla="*/ 1247504 w 2074817"/>
                  <a:gd name="connsiteY29" fmla="*/ 300449 h 618310"/>
                  <a:gd name="connsiteX30" fmla="*/ 1412967 w 2074817"/>
                  <a:gd name="connsiteY30" fmla="*/ 618310 h 618310"/>
                  <a:gd name="connsiteX31" fmla="*/ 1177833 w 2074817"/>
                  <a:gd name="connsiteY31" fmla="*/ 618310 h 618310"/>
                  <a:gd name="connsiteX32" fmla="*/ 1177833 w 2074817"/>
                  <a:gd name="connsiteY32" fmla="*/ 431077 h 618310"/>
                  <a:gd name="connsiteX33" fmla="*/ 990600 w 2074817"/>
                  <a:gd name="connsiteY33" fmla="*/ 431077 h 618310"/>
                  <a:gd name="connsiteX34" fmla="*/ 990600 w 2074817"/>
                  <a:gd name="connsiteY34" fmla="*/ 387694 h 618310"/>
                  <a:gd name="connsiteX35" fmla="*/ 731521 w 2074817"/>
                  <a:gd name="connsiteY35" fmla="*/ 291739 h 618310"/>
                  <a:gd name="connsiteX36" fmla="*/ 896984 w 2074817"/>
                  <a:gd name="connsiteY36" fmla="*/ 609600 h 618310"/>
                  <a:gd name="connsiteX37" fmla="*/ 661850 w 2074817"/>
                  <a:gd name="connsiteY37" fmla="*/ 609600 h 618310"/>
                  <a:gd name="connsiteX38" fmla="*/ 661850 w 2074817"/>
                  <a:gd name="connsiteY38" fmla="*/ 422367 h 618310"/>
                  <a:gd name="connsiteX39" fmla="*/ 609600 w 2074817"/>
                  <a:gd name="connsiteY39" fmla="*/ 422367 h 618310"/>
                  <a:gd name="connsiteX40" fmla="*/ 609600 w 2074817"/>
                  <a:gd name="connsiteY40" fmla="*/ 426722 h 618310"/>
                  <a:gd name="connsiteX41" fmla="*/ 597842 w 2074817"/>
                  <a:gd name="connsiteY41" fmla="*/ 422367 h 618310"/>
                  <a:gd name="connsiteX42" fmla="*/ 474617 w 2074817"/>
                  <a:gd name="connsiteY42" fmla="*/ 422367 h 618310"/>
                  <a:gd name="connsiteX43" fmla="*/ 474617 w 2074817"/>
                  <a:gd name="connsiteY43" fmla="*/ 376729 h 618310"/>
                  <a:gd name="connsiteX44" fmla="*/ 256904 w 2074817"/>
                  <a:gd name="connsiteY44" fmla="*/ 296094 h 618310"/>
                  <a:gd name="connsiteX45" fmla="*/ 422367 w 2074817"/>
                  <a:gd name="connsiteY45" fmla="*/ 613955 h 618310"/>
                  <a:gd name="connsiteX46" fmla="*/ 187233 w 2074817"/>
                  <a:gd name="connsiteY46" fmla="*/ 613955 h 618310"/>
                  <a:gd name="connsiteX47" fmla="*/ 187233 w 2074817"/>
                  <a:gd name="connsiteY47" fmla="*/ 426722 h 618310"/>
                  <a:gd name="connsiteX48" fmla="*/ 0 w 2074817"/>
                  <a:gd name="connsiteY48" fmla="*/ 426722 h 618310"/>
                  <a:gd name="connsiteX49" fmla="*/ 0 w 2074817"/>
                  <a:gd name="connsiteY49" fmla="*/ 191588 h 618310"/>
                  <a:gd name="connsiteX50" fmla="*/ 317862 w 2074817"/>
                  <a:gd name="connsiteY50" fmla="*/ 304800 h 618310"/>
                  <a:gd name="connsiteX51" fmla="*/ 187233 w 2074817"/>
                  <a:gd name="connsiteY51" fmla="*/ 4355 h 618310"/>
                  <a:gd name="connsiteX52" fmla="*/ 422367 w 2074817"/>
                  <a:gd name="connsiteY52" fmla="*/ 4355 h 618310"/>
                  <a:gd name="connsiteX53" fmla="*/ 422367 w 2074817"/>
                  <a:gd name="connsiteY53" fmla="*/ 191588 h 618310"/>
                  <a:gd name="connsiteX54" fmla="*/ 474617 w 2074817"/>
                  <a:gd name="connsiteY54" fmla="*/ 191588 h 618310"/>
                  <a:gd name="connsiteX55" fmla="*/ 474617 w 2074817"/>
                  <a:gd name="connsiteY55" fmla="*/ 187233 h 618310"/>
                  <a:gd name="connsiteX56" fmla="*/ 486845 w 2074817"/>
                  <a:gd name="connsiteY56" fmla="*/ 191588 h 618310"/>
                  <a:gd name="connsiteX57" fmla="*/ 609600 w 2074817"/>
                  <a:gd name="connsiteY57" fmla="*/ 191588 h 618310"/>
                  <a:gd name="connsiteX58" fmla="*/ 609600 w 2074817"/>
                  <a:gd name="connsiteY58" fmla="*/ 235310 h 618310"/>
                  <a:gd name="connsiteX59" fmla="*/ 792479 w 2074817"/>
                  <a:gd name="connsiteY59" fmla="*/ 300445 h 61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74817" h="618310">
                    <a:moveTo>
                      <a:pt x="661850" y="0"/>
                    </a:moveTo>
                    <a:lnTo>
                      <a:pt x="896984" y="0"/>
                    </a:lnTo>
                    <a:lnTo>
                      <a:pt x="896984" y="187233"/>
                    </a:lnTo>
                    <a:lnTo>
                      <a:pt x="1084217" y="187233"/>
                    </a:lnTo>
                    <a:lnTo>
                      <a:pt x="1084217" y="229287"/>
                    </a:lnTo>
                    <a:lnTo>
                      <a:pt x="1308462" y="309155"/>
                    </a:lnTo>
                    <a:lnTo>
                      <a:pt x="1177833" y="8710"/>
                    </a:lnTo>
                    <a:lnTo>
                      <a:pt x="1412967" y="8710"/>
                    </a:lnTo>
                    <a:lnTo>
                      <a:pt x="1412967" y="195943"/>
                    </a:lnTo>
                    <a:lnTo>
                      <a:pt x="1465217" y="195943"/>
                    </a:lnTo>
                    <a:lnTo>
                      <a:pt x="1465217" y="191588"/>
                    </a:lnTo>
                    <a:lnTo>
                      <a:pt x="1477445" y="195943"/>
                    </a:lnTo>
                    <a:lnTo>
                      <a:pt x="1600200" y="195943"/>
                    </a:lnTo>
                    <a:lnTo>
                      <a:pt x="1600200" y="239665"/>
                    </a:lnTo>
                    <a:lnTo>
                      <a:pt x="1783079" y="304800"/>
                    </a:lnTo>
                    <a:lnTo>
                      <a:pt x="1652450" y="4355"/>
                    </a:lnTo>
                    <a:lnTo>
                      <a:pt x="1887584" y="4355"/>
                    </a:lnTo>
                    <a:lnTo>
                      <a:pt x="1887584" y="191588"/>
                    </a:lnTo>
                    <a:lnTo>
                      <a:pt x="2074817" y="191588"/>
                    </a:lnTo>
                    <a:lnTo>
                      <a:pt x="2074817" y="426722"/>
                    </a:lnTo>
                    <a:lnTo>
                      <a:pt x="1722121" y="296094"/>
                    </a:lnTo>
                    <a:lnTo>
                      <a:pt x="1887584" y="613955"/>
                    </a:lnTo>
                    <a:lnTo>
                      <a:pt x="1652450" y="613955"/>
                    </a:lnTo>
                    <a:lnTo>
                      <a:pt x="1652450" y="426722"/>
                    </a:lnTo>
                    <a:lnTo>
                      <a:pt x="1600200" y="426722"/>
                    </a:lnTo>
                    <a:lnTo>
                      <a:pt x="1600200" y="431077"/>
                    </a:lnTo>
                    <a:lnTo>
                      <a:pt x="1588442" y="426722"/>
                    </a:lnTo>
                    <a:lnTo>
                      <a:pt x="1465217" y="426722"/>
                    </a:lnTo>
                    <a:lnTo>
                      <a:pt x="1465217" y="381084"/>
                    </a:lnTo>
                    <a:lnTo>
                      <a:pt x="1247504" y="300449"/>
                    </a:lnTo>
                    <a:lnTo>
                      <a:pt x="1412967" y="618310"/>
                    </a:lnTo>
                    <a:lnTo>
                      <a:pt x="1177833" y="618310"/>
                    </a:lnTo>
                    <a:lnTo>
                      <a:pt x="1177833" y="431077"/>
                    </a:lnTo>
                    <a:lnTo>
                      <a:pt x="990600" y="431077"/>
                    </a:lnTo>
                    <a:lnTo>
                      <a:pt x="990600" y="387694"/>
                    </a:lnTo>
                    <a:lnTo>
                      <a:pt x="731521" y="291739"/>
                    </a:lnTo>
                    <a:lnTo>
                      <a:pt x="896984" y="609600"/>
                    </a:lnTo>
                    <a:lnTo>
                      <a:pt x="661850" y="609600"/>
                    </a:lnTo>
                    <a:lnTo>
                      <a:pt x="661850" y="422367"/>
                    </a:lnTo>
                    <a:lnTo>
                      <a:pt x="609600" y="422367"/>
                    </a:lnTo>
                    <a:lnTo>
                      <a:pt x="609600" y="426722"/>
                    </a:lnTo>
                    <a:lnTo>
                      <a:pt x="597842" y="422367"/>
                    </a:lnTo>
                    <a:lnTo>
                      <a:pt x="474617" y="422367"/>
                    </a:lnTo>
                    <a:lnTo>
                      <a:pt x="474617" y="376729"/>
                    </a:lnTo>
                    <a:lnTo>
                      <a:pt x="256904" y="296094"/>
                    </a:lnTo>
                    <a:lnTo>
                      <a:pt x="422367" y="613955"/>
                    </a:lnTo>
                    <a:lnTo>
                      <a:pt x="187233" y="613955"/>
                    </a:lnTo>
                    <a:lnTo>
                      <a:pt x="187233" y="426722"/>
                    </a:lnTo>
                    <a:lnTo>
                      <a:pt x="0" y="426722"/>
                    </a:lnTo>
                    <a:lnTo>
                      <a:pt x="0" y="191588"/>
                    </a:lnTo>
                    <a:lnTo>
                      <a:pt x="317862" y="304800"/>
                    </a:lnTo>
                    <a:lnTo>
                      <a:pt x="187233" y="4355"/>
                    </a:lnTo>
                    <a:lnTo>
                      <a:pt x="422367" y="4355"/>
                    </a:lnTo>
                    <a:lnTo>
                      <a:pt x="422367" y="191588"/>
                    </a:lnTo>
                    <a:lnTo>
                      <a:pt x="474617" y="191588"/>
                    </a:lnTo>
                    <a:lnTo>
                      <a:pt x="474617" y="187233"/>
                    </a:lnTo>
                    <a:lnTo>
                      <a:pt x="486845" y="191588"/>
                    </a:lnTo>
                    <a:lnTo>
                      <a:pt x="609600" y="191588"/>
                    </a:lnTo>
                    <a:lnTo>
                      <a:pt x="609600" y="235310"/>
                    </a:lnTo>
                    <a:lnTo>
                      <a:pt x="792479" y="300445"/>
                    </a:lnTo>
                    <a:close/>
                  </a:path>
                </a:pathLst>
              </a:cu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Freeform 52"/>
            <p:cNvSpPr/>
            <p:nvPr/>
          </p:nvSpPr>
          <p:spPr>
            <a:xfrm rot="366654" flipH="1">
              <a:off x="6179949" y="623826"/>
              <a:ext cx="2248316" cy="2963989"/>
            </a:xfrm>
            <a:custGeom>
              <a:avLst/>
              <a:gdLst>
                <a:gd name="connsiteX0" fmla="*/ 1386055 w 2248316"/>
                <a:gd name="connsiteY0" fmla="*/ 5262 h 2963989"/>
                <a:gd name="connsiteX1" fmla="*/ 762921 w 2248316"/>
                <a:gd name="connsiteY1" fmla="*/ 219381 h 2963989"/>
                <a:gd name="connsiteX2" fmla="*/ 732132 w 2248316"/>
                <a:gd name="connsiteY2" fmla="*/ 273036 h 2963989"/>
                <a:gd name="connsiteX3" fmla="*/ 691846 w 2248316"/>
                <a:gd name="connsiteY3" fmla="*/ 264310 h 2963989"/>
                <a:gd name="connsiteX4" fmla="*/ 1727 w 2248316"/>
                <a:gd name="connsiteY4" fmla="*/ 2663077 h 2963989"/>
                <a:gd name="connsiteX5" fmla="*/ 478944 w 2248316"/>
                <a:gd name="connsiteY5" fmla="*/ 2766445 h 2963989"/>
                <a:gd name="connsiteX6" fmla="*/ 792321 w 2248316"/>
                <a:gd name="connsiteY6" fmla="*/ 604015 h 2963989"/>
                <a:gd name="connsiteX7" fmla="*/ 828712 w 2248316"/>
                <a:gd name="connsiteY7" fmla="*/ 384872 h 2963989"/>
                <a:gd name="connsiteX8" fmla="*/ 1018126 w 2248316"/>
                <a:gd name="connsiteY8" fmla="*/ 376417 h 2963989"/>
                <a:gd name="connsiteX9" fmla="*/ 1746637 w 2248316"/>
                <a:gd name="connsiteY9" fmla="*/ 463650 h 2963989"/>
                <a:gd name="connsiteX10" fmla="*/ 1841962 w 2248316"/>
                <a:gd name="connsiteY10" fmla="*/ 490109 h 2963989"/>
                <a:gd name="connsiteX11" fmla="*/ 1827611 w 2248316"/>
                <a:gd name="connsiteY11" fmla="*/ 784229 h 2963989"/>
                <a:gd name="connsiteX12" fmla="*/ 1676107 w 2248316"/>
                <a:gd name="connsiteY12" fmla="*/ 2963989 h 2963989"/>
                <a:gd name="connsiteX13" fmla="*/ 2164390 w 2248316"/>
                <a:gd name="connsiteY13" fmla="*/ 2963989 h 2963989"/>
                <a:gd name="connsiteX14" fmla="*/ 1997724 w 2248316"/>
                <a:gd name="connsiteY14" fmla="*/ 473493 h 2963989"/>
                <a:gd name="connsiteX15" fmla="*/ 1979457 w 2248316"/>
                <a:gd name="connsiteY15" fmla="*/ 473493 h 2963989"/>
                <a:gd name="connsiteX16" fmla="*/ 1978129 w 2248316"/>
                <a:gd name="connsiteY16" fmla="*/ 435795 h 2963989"/>
                <a:gd name="connsiteX17" fmla="*/ 1386055 w 2248316"/>
                <a:gd name="connsiteY17" fmla="*/ 5262 h 296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8316" h="2963989">
                  <a:moveTo>
                    <a:pt x="1386055" y="5262"/>
                  </a:moveTo>
                  <a:cubicBezTo>
                    <a:pt x="1119293" y="-23298"/>
                    <a:pt x="878156" y="66685"/>
                    <a:pt x="762921" y="219381"/>
                  </a:cubicBezTo>
                  <a:lnTo>
                    <a:pt x="732132" y="273036"/>
                  </a:lnTo>
                  <a:lnTo>
                    <a:pt x="691846" y="264310"/>
                  </a:lnTo>
                  <a:cubicBezTo>
                    <a:pt x="509699" y="534771"/>
                    <a:pt x="-34524" y="1796211"/>
                    <a:pt x="1727" y="2663077"/>
                  </a:cubicBezTo>
                  <a:lnTo>
                    <a:pt x="478944" y="2766445"/>
                  </a:lnTo>
                  <a:cubicBezTo>
                    <a:pt x="469558" y="2008596"/>
                    <a:pt x="662563" y="1316594"/>
                    <a:pt x="792321" y="604015"/>
                  </a:cubicBezTo>
                  <a:lnTo>
                    <a:pt x="828712" y="384872"/>
                  </a:lnTo>
                  <a:lnTo>
                    <a:pt x="1018126" y="376417"/>
                  </a:lnTo>
                  <a:cubicBezTo>
                    <a:pt x="1262857" y="377985"/>
                    <a:pt x="1508813" y="407397"/>
                    <a:pt x="1746637" y="463650"/>
                  </a:cubicBezTo>
                  <a:lnTo>
                    <a:pt x="1841962" y="490109"/>
                  </a:lnTo>
                  <a:lnTo>
                    <a:pt x="1827611" y="784229"/>
                  </a:lnTo>
                  <a:cubicBezTo>
                    <a:pt x="1803578" y="1508127"/>
                    <a:pt x="1845714" y="2225303"/>
                    <a:pt x="1676107" y="2963989"/>
                  </a:cubicBezTo>
                  <a:lnTo>
                    <a:pt x="2164390" y="2963989"/>
                  </a:lnTo>
                  <a:cubicBezTo>
                    <a:pt x="2383333" y="2124444"/>
                    <a:pt x="2118487" y="776384"/>
                    <a:pt x="1997724" y="473493"/>
                  </a:cubicBezTo>
                  <a:lnTo>
                    <a:pt x="1979457" y="473493"/>
                  </a:lnTo>
                  <a:lnTo>
                    <a:pt x="1978129" y="435795"/>
                  </a:lnTo>
                  <a:cubicBezTo>
                    <a:pt x="1940255" y="222211"/>
                    <a:pt x="1697278" y="38582"/>
                    <a:pt x="1386055" y="5262"/>
                  </a:cubicBezTo>
                  <a:close/>
                </a:path>
              </a:pathLst>
            </a:cu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4" name="Group 53"/>
            <p:cNvGrpSpPr/>
            <p:nvPr/>
          </p:nvGrpSpPr>
          <p:grpSpPr>
            <a:xfrm>
              <a:off x="6511834" y="903514"/>
              <a:ext cx="1371600" cy="167640"/>
              <a:chOff x="6629400" y="5630092"/>
              <a:chExt cx="1518381" cy="320322"/>
            </a:xfrm>
          </p:grpSpPr>
          <p:sp>
            <p:nvSpPr>
              <p:cNvPr id="55" name="Rounded Rectangle 103"/>
              <p:cNvSpPr/>
              <p:nvPr/>
            </p:nvSpPr>
            <p:spPr>
              <a:xfrm>
                <a:off x="6629400" y="5638800"/>
                <a:ext cx="1518381" cy="311614"/>
              </a:xfrm>
              <a:prstGeom prst="round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6" name="Freeform 55"/>
              <p:cNvSpPr/>
              <p:nvPr/>
            </p:nvSpPr>
            <p:spPr>
              <a:xfrm>
                <a:off x="6834051" y="5630092"/>
                <a:ext cx="1066800" cy="317914"/>
              </a:xfrm>
              <a:custGeom>
                <a:avLst/>
                <a:gdLst>
                  <a:gd name="connsiteX0" fmla="*/ 661850 w 2074817"/>
                  <a:gd name="connsiteY0" fmla="*/ 0 h 618310"/>
                  <a:gd name="connsiteX1" fmla="*/ 896984 w 2074817"/>
                  <a:gd name="connsiteY1" fmla="*/ 0 h 618310"/>
                  <a:gd name="connsiteX2" fmla="*/ 896984 w 2074817"/>
                  <a:gd name="connsiteY2" fmla="*/ 187233 h 618310"/>
                  <a:gd name="connsiteX3" fmla="*/ 1084217 w 2074817"/>
                  <a:gd name="connsiteY3" fmla="*/ 187233 h 618310"/>
                  <a:gd name="connsiteX4" fmla="*/ 1084217 w 2074817"/>
                  <a:gd name="connsiteY4" fmla="*/ 229287 h 618310"/>
                  <a:gd name="connsiteX5" fmla="*/ 1308462 w 2074817"/>
                  <a:gd name="connsiteY5" fmla="*/ 309155 h 618310"/>
                  <a:gd name="connsiteX6" fmla="*/ 1177833 w 2074817"/>
                  <a:gd name="connsiteY6" fmla="*/ 8710 h 618310"/>
                  <a:gd name="connsiteX7" fmla="*/ 1412967 w 2074817"/>
                  <a:gd name="connsiteY7" fmla="*/ 8710 h 618310"/>
                  <a:gd name="connsiteX8" fmla="*/ 1412967 w 2074817"/>
                  <a:gd name="connsiteY8" fmla="*/ 195943 h 618310"/>
                  <a:gd name="connsiteX9" fmla="*/ 1465217 w 2074817"/>
                  <a:gd name="connsiteY9" fmla="*/ 195943 h 618310"/>
                  <a:gd name="connsiteX10" fmla="*/ 1465217 w 2074817"/>
                  <a:gd name="connsiteY10" fmla="*/ 191588 h 618310"/>
                  <a:gd name="connsiteX11" fmla="*/ 1477445 w 2074817"/>
                  <a:gd name="connsiteY11" fmla="*/ 195943 h 618310"/>
                  <a:gd name="connsiteX12" fmla="*/ 1600200 w 2074817"/>
                  <a:gd name="connsiteY12" fmla="*/ 195943 h 618310"/>
                  <a:gd name="connsiteX13" fmla="*/ 1600200 w 2074817"/>
                  <a:gd name="connsiteY13" fmla="*/ 239665 h 618310"/>
                  <a:gd name="connsiteX14" fmla="*/ 1783079 w 2074817"/>
                  <a:gd name="connsiteY14" fmla="*/ 304800 h 618310"/>
                  <a:gd name="connsiteX15" fmla="*/ 1652450 w 2074817"/>
                  <a:gd name="connsiteY15" fmla="*/ 4355 h 618310"/>
                  <a:gd name="connsiteX16" fmla="*/ 1887584 w 2074817"/>
                  <a:gd name="connsiteY16" fmla="*/ 4355 h 618310"/>
                  <a:gd name="connsiteX17" fmla="*/ 1887584 w 2074817"/>
                  <a:gd name="connsiteY17" fmla="*/ 191588 h 618310"/>
                  <a:gd name="connsiteX18" fmla="*/ 2074817 w 2074817"/>
                  <a:gd name="connsiteY18" fmla="*/ 191588 h 618310"/>
                  <a:gd name="connsiteX19" fmla="*/ 2074817 w 2074817"/>
                  <a:gd name="connsiteY19" fmla="*/ 426722 h 618310"/>
                  <a:gd name="connsiteX20" fmla="*/ 1722121 w 2074817"/>
                  <a:gd name="connsiteY20" fmla="*/ 296094 h 618310"/>
                  <a:gd name="connsiteX21" fmla="*/ 1887584 w 2074817"/>
                  <a:gd name="connsiteY21" fmla="*/ 613955 h 618310"/>
                  <a:gd name="connsiteX22" fmla="*/ 1652450 w 2074817"/>
                  <a:gd name="connsiteY22" fmla="*/ 613955 h 618310"/>
                  <a:gd name="connsiteX23" fmla="*/ 1652450 w 2074817"/>
                  <a:gd name="connsiteY23" fmla="*/ 426722 h 618310"/>
                  <a:gd name="connsiteX24" fmla="*/ 1600200 w 2074817"/>
                  <a:gd name="connsiteY24" fmla="*/ 426722 h 618310"/>
                  <a:gd name="connsiteX25" fmla="*/ 1600200 w 2074817"/>
                  <a:gd name="connsiteY25" fmla="*/ 431077 h 618310"/>
                  <a:gd name="connsiteX26" fmla="*/ 1588442 w 2074817"/>
                  <a:gd name="connsiteY26" fmla="*/ 426722 h 618310"/>
                  <a:gd name="connsiteX27" fmla="*/ 1465217 w 2074817"/>
                  <a:gd name="connsiteY27" fmla="*/ 426722 h 618310"/>
                  <a:gd name="connsiteX28" fmla="*/ 1465217 w 2074817"/>
                  <a:gd name="connsiteY28" fmla="*/ 381084 h 618310"/>
                  <a:gd name="connsiteX29" fmla="*/ 1247504 w 2074817"/>
                  <a:gd name="connsiteY29" fmla="*/ 300449 h 618310"/>
                  <a:gd name="connsiteX30" fmla="*/ 1412967 w 2074817"/>
                  <a:gd name="connsiteY30" fmla="*/ 618310 h 618310"/>
                  <a:gd name="connsiteX31" fmla="*/ 1177833 w 2074817"/>
                  <a:gd name="connsiteY31" fmla="*/ 618310 h 618310"/>
                  <a:gd name="connsiteX32" fmla="*/ 1177833 w 2074817"/>
                  <a:gd name="connsiteY32" fmla="*/ 431077 h 618310"/>
                  <a:gd name="connsiteX33" fmla="*/ 990600 w 2074817"/>
                  <a:gd name="connsiteY33" fmla="*/ 431077 h 618310"/>
                  <a:gd name="connsiteX34" fmla="*/ 990600 w 2074817"/>
                  <a:gd name="connsiteY34" fmla="*/ 387694 h 618310"/>
                  <a:gd name="connsiteX35" fmla="*/ 731521 w 2074817"/>
                  <a:gd name="connsiteY35" fmla="*/ 291739 h 618310"/>
                  <a:gd name="connsiteX36" fmla="*/ 896984 w 2074817"/>
                  <a:gd name="connsiteY36" fmla="*/ 609600 h 618310"/>
                  <a:gd name="connsiteX37" fmla="*/ 661850 w 2074817"/>
                  <a:gd name="connsiteY37" fmla="*/ 609600 h 618310"/>
                  <a:gd name="connsiteX38" fmla="*/ 661850 w 2074817"/>
                  <a:gd name="connsiteY38" fmla="*/ 422367 h 618310"/>
                  <a:gd name="connsiteX39" fmla="*/ 609600 w 2074817"/>
                  <a:gd name="connsiteY39" fmla="*/ 422367 h 618310"/>
                  <a:gd name="connsiteX40" fmla="*/ 609600 w 2074817"/>
                  <a:gd name="connsiteY40" fmla="*/ 426722 h 618310"/>
                  <a:gd name="connsiteX41" fmla="*/ 597842 w 2074817"/>
                  <a:gd name="connsiteY41" fmla="*/ 422367 h 618310"/>
                  <a:gd name="connsiteX42" fmla="*/ 474617 w 2074817"/>
                  <a:gd name="connsiteY42" fmla="*/ 422367 h 618310"/>
                  <a:gd name="connsiteX43" fmla="*/ 474617 w 2074817"/>
                  <a:gd name="connsiteY43" fmla="*/ 376729 h 618310"/>
                  <a:gd name="connsiteX44" fmla="*/ 256904 w 2074817"/>
                  <a:gd name="connsiteY44" fmla="*/ 296094 h 618310"/>
                  <a:gd name="connsiteX45" fmla="*/ 422367 w 2074817"/>
                  <a:gd name="connsiteY45" fmla="*/ 613955 h 618310"/>
                  <a:gd name="connsiteX46" fmla="*/ 187233 w 2074817"/>
                  <a:gd name="connsiteY46" fmla="*/ 613955 h 618310"/>
                  <a:gd name="connsiteX47" fmla="*/ 187233 w 2074817"/>
                  <a:gd name="connsiteY47" fmla="*/ 426722 h 618310"/>
                  <a:gd name="connsiteX48" fmla="*/ 0 w 2074817"/>
                  <a:gd name="connsiteY48" fmla="*/ 426722 h 618310"/>
                  <a:gd name="connsiteX49" fmla="*/ 0 w 2074817"/>
                  <a:gd name="connsiteY49" fmla="*/ 191588 h 618310"/>
                  <a:gd name="connsiteX50" fmla="*/ 317862 w 2074817"/>
                  <a:gd name="connsiteY50" fmla="*/ 304800 h 618310"/>
                  <a:gd name="connsiteX51" fmla="*/ 187233 w 2074817"/>
                  <a:gd name="connsiteY51" fmla="*/ 4355 h 618310"/>
                  <a:gd name="connsiteX52" fmla="*/ 422367 w 2074817"/>
                  <a:gd name="connsiteY52" fmla="*/ 4355 h 618310"/>
                  <a:gd name="connsiteX53" fmla="*/ 422367 w 2074817"/>
                  <a:gd name="connsiteY53" fmla="*/ 191588 h 618310"/>
                  <a:gd name="connsiteX54" fmla="*/ 474617 w 2074817"/>
                  <a:gd name="connsiteY54" fmla="*/ 191588 h 618310"/>
                  <a:gd name="connsiteX55" fmla="*/ 474617 w 2074817"/>
                  <a:gd name="connsiteY55" fmla="*/ 187233 h 618310"/>
                  <a:gd name="connsiteX56" fmla="*/ 486845 w 2074817"/>
                  <a:gd name="connsiteY56" fmla="*/ 191588 h 618310"/>
                  <a:gd name="connsiteX57" fmla="*/ 609600 w 2074817"/>
                  <a:gd name="connsiteY57" fmla="*/ 191588 h 618310"/>
                  <a:gd name="connsiteX58" fmla="*/ 609600 w 2074817"/>
                  <a:gd name="connsiteY58" fmla="*/ 235310 h 618310"/>
                  <a:gd name="connsiteX59" fmla="*/ 792479 w 2074817"/>
                  <a:gd name="connsiteY59" fmla="*/ 300445 h 61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74817" h="618310">
                    <a:moveTo>
                      <a:pt x="661850" y="0"/>
                    </a:moveTo>
                    <a:lnTo>
                      <a:pt x="896984" y="0"/>
                    </a:lnTo>
                    <a:lnTo>
                      <a:pt x="896984" y="187233"/>
                    </a:lnTo>
                    <a:lnTo>
                      <a:pt x="1084217" y="187233"/>
                    </a:lnTo>
                    <a:lnTo>
                      <a:pt x="1084217" y="229287"/>
                    </a:lnTo>
                    <a:lnTo>
                      <a:pt x="1308462" y="309155"/>
                    </a:lnTo>
                    <a:lnTo>
                      <a:pt x="1177833" y="8710"/>
                    </a:lnTo>
                    <a:lnTo>
                      <a:pt x="1412967" y="8710"/>
                    </a:lnTo>
                    <a:lnTo>
                      <a:pt x="1412967" y="195943"/>
                    </a:lnTo>
                    <a:lnTo>
                      <a:pt x="1465217" y="195943"/>
                    </a:lnTo>
                    <a:lnTo>
                      <a:pt x="1465217" y="191588"/>
                    </a:lnTo>
                    <a:lnTo>
                      <a:pt x="1477445" y="195943"/>
                    </a:lnTo>
                    <a:lnTo>
                      <a:pt x="1600200" y="195943"/>
                    </a:lnTo>
                    <a:lnTo>
                      <a:pt x="1600200" y="239665"/>
                    </a:lnTo>
                    <a:lnTo>
                      <a:pt x="1783079" y="304800"/>
                    </a:lnTo>
                    <a:lnTo>
                      <a:pt x="1652450" y="4355"/>
                    </a:lnTo>
                    <a:lnTo>
                      <a:pt x="1887584" y="4355"/>
                    </a:lnTo>
                    <a:lnTo>
                      <a:pt x="1887584" y="191588"/>
                    </a:lnTo>
                    <a:lnTo>
                      <a:pt x="2074817" y="191588"/>
                    </a:lnTo>
                    <a:lnTo>
                      <a:pt x="2074817" y="426722"/>
                    </a:lnTo>
                    <a:lnTo>
                      <a:pt x="1722121" y="296094"/>
                    </a:lnTo>
                    <a:lnTo>
                      <a:pt x="1887584" y="613955"/>
                    </a:lnTo>
                    <a:lnTo>
                      <a:pt x="1652450" y="613955"/>
                    </a:lnTo>
                    <a:lnTo>
                      <a:pt x="1652450" y="426722"/>
                    </a:lnTo>
                    <a:lnTo>
                      <a:pt x="1600200" y="426722"/>
                    </a:lnTo>
                    <a:lnTo>
                      <a:pt x="1600200" y="431077"/>
                    </a:lnTo>
                    <a:lnTo>
                      <a:pt x="1588442" y="426722"/>
                    </a:lnTo>
                    <a:lnTo>
                      <a:pt x="1465217" y="426722"/>
                    </a:lnTo>
                    <a:lnTo>
                      <a:pt x="1465217" y="381084"/>
                    </a:lnTo>
                    <a:lnTo>
                      <a:pt x="1247504" y="300449"/>
                    </a:lnTo>
                    <a:lnTo>
                      <a:pt x="1412967" y="618310"/>
                    </a:lnTo>
                    <a:lnTo>
                      <a:pt x="1177833" y="618310"/>
                    </a:lnTo>
                    <a:lnTo>
                      <a:pt x="1177833" y="431077"/>
                    </a:lnTo>
                    <a:lnTo>
                      <a:pt x="990600" y="431077"/>
                    </a:lnTo>
                    <a:lnTo>
                      <a:pt x="990600" y="387694"/>
                    </a:lnTo>
                    <a:lnTo>
                      <a:pt x="731521" y="291739"/>
                    </a:lnTo>
                    <a:lnTo>
                      <a:pt x="896984" y="609600"/>
                    </a:lnTo>
                    <a:lnTo>
                      <a:pt x="661850" y="609600"/>
                    </a:lnTo>
                    <a:lnTo>
                      <a:pt x="661850" y="422367"/>
                    </a:lnTo>
                    <a:lnTo>
                      <a:pt x="609600" y="422367"/>
                    </a:lnTo>
                    <a:lnTo>
                      <a:pt x="609600" y="426722"/>
                    </a:lnTo>
                    <a:lnTo>
                      <a:pt x="597842" y="422367"/>
                    </a:lnTo>
                    <a:lnTo>
                      <a:pt x="474617" y="422367"/>
                    </a:lnTo>
                    <a:lnTo>
                      <a:pt x="474617" y="376729"/>
                    </a:lnTo>
                    <a:lnTo>
                      <a:pt x="256904" y="296094"/>
                    </a:lnTo>
                    <a:lnTo>
                      <a:pt x="422367" y="613955"/>
                    </a:lnTo>
                    <a:lnTo>
                      <a:pt x="187233" y="613955"/>
                    </a:lnTo>
                    <a:lnTo>
                      <a:pt x="187233" y="426722"/>
                    </a:lnTo>
                    <a:lnTo>
                      <a:pt x="0" y="426722"/>
                    </a:lnTo>
                    <a:lnTo>
                      <a:pt x="0" y="191588"/>
                    </a:lnTo>
                    <a:lnTo>
                      <a:pt x="317862" y="304800"/>
                    </a:lnTo>
                    <a:lnTo>
                      <a:pt x="187233" y="4355"/>
                    </a:lnTo>
                    <a:lnTo>
                      <a:pt x="422367" y="4355"/>
                    </a:lnTo>
                    <a:lnTo>
                      <a:pt x="422367" y="191588"/>
                    </a:lnTo>
                    <a:lnTo>
                      <a:pt x="474617" y="191588"/>
                    </a:lnTo>
                    <a:lnTo>
                      <a:pt x="474617" y="187233"/>
                    </a:lnTo>
                    <a:lnTo>
                      <a:pt x="486845" y="191588"/>
                    </a:lnTo>
                    <a:lnTo>
                      <a:pt x="609600" y="191588"/>
                    </a:lnTo>
                    <a:lnTo>
                      <a:pt x="609600" y="235310"/>
                    </a:lnTo>
                    <a:lnTo>
                      <a:pt x="792479" y="300445"/>
                    </a:lnTo>
                    <a:close/>
                  </a:path>
                </a:pathLst>
              </a:cu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p:cNvSpPr/>
          <p:nvPr/>
        </p:nvSpPr>
        <p:spPr>
          <a:xfrm>
            <a:off x="2764243" y="1826728"/>
            <a:ext cx="6096000" cy="3693319"/>
          </a:xfrm>
          <a:prstGeom prst="rect">
            <a:avLst/>
          </a:prstGeom>
        </p:spPr>
        <p:txBody>
          <a:bodyPr>
            <a:spAutoFit/>
          </a:bodyPr>
          <a:lstStyle/>
          <a:p>
            <a:r>
              <a:rPr lang="en-US" dirty="0">
                <a:solidFill>
                  <a:schemeClr val="bg1"/>
                </a:solidFill>
                <a:latin typeface="Abadi" panose="020B0604020104020204" pitchFamily="34" charset="0"/>
              </a:rPr>
              <a:t>A Jew, native of Pontus, settled in Rome as a tentmaker, married to Priscilla or Prisca</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They were expelled from Rome by decree of Claudius, and settled in Corinth where Paul met them, and then moved to Ephesus.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At Ephesus Aquila and Priscilla instructed Apollos in the faith, and their house seems to have been a center of Church activity.</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From  references it appears that they returned to Rome, but later on we find them again at Ephesus.</a:t>
            </a:r>
            <a:endParaRPr lang="en-US" dirty="0">
              <a:solidFill>
                <a:schemeClr val="bg1"/>
              </a:solidFill>
            </a:endParaRPr>
          </a:p>
        </p:txBody>
      </p:sp>
      <p:sp>
        <p:nvSpPr>
          <p:cNvPr id="3" name="TextBox 2"/>
          <p:cNvSpPr txBox="1"/>
          <p:nvPr/>
        </p:nvSpPr>
        <p:spPr>
          <a:xfrm>
            <a:off x="11451771" y="6455229"/>
            <a:ext cx="598715" cy="369332"/>
          </a:xfrm>
          <a:prstGeom prst="rect">
            <a:avLst/>
          </a:prstGeom>
          <a:noFill/>
        </p:spPr>
        <p:txBody>
          <a:bodyPr wrap="square" rtlCol="0">
            <a:spAutoFit/>
          </a:bodyPr>
          <a:lstStyle/>
          <a:p>
            <a:pPr algn="r"/>
            <a:r>
              <a:rPr lang="en-US" dirty="0">
                <a:solidFill>
                  <a:schemeClr val="bg1"/>
                </a:solidFill>
              </a:rPr>
              <a:t>(2)</a:t>
            </a:r>
          </a:p>
        </p:txBody>
      </p:sp>
    </p:spTree>
    <p:extLst>
      <p:ext uri="{BB962C8B-B14F-4D97-AF65-F5344CB8AC3E}">
        <p14:creationId xmlns:p14="http://schemas.microsoft.com/office/powerpoint/2010/main" val="32432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870">
                                          <p:stCondLst>
                                            <p:cond delay="0"/>
                                          </p:stCondLst>
                                        </p:cTn>
                                        <p:tgtEl>
                                          <p:spTgt spid="40"/>
                                        </p:tgtEl>
                                      </p:cBhvr>
                                    </p:animEffect>
                                    <p:anim calcmode="lin" valueType="num">
                                      <p:cBhvr>
                                        <p:cTn id="26" dur="2733"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7" dur="996"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8" dur="996" tmFilter="0, 0; 0.125,0.2665; 0.25,0.4; 0.375,0.465; 0.5,0.5;  0.625,0.535; 0.75,0.6; 0.875,0.7335; 1,1">
                                          <p:stCondLst>
                                            <p:cond delay="996"/>
                                          </p:stCondLst>
                                        </p:cTn>
                                        <p:tgtEl>
                                          <p:spTgt spid="40"/>
                                        </p:tgtEl>
                                        <p:attrNameLst>
                                          <p:attrName>ppt_y</p:attrName>
                                        </p:attrNameLst>
                                      </p:cBhvr>
                                      <p:tavLst>
                                        <p:tav tm="0" fmla="#ppt_y-sin(pi*$)/9">
                                          <p:val>
                                            <p:fltVal val="0"/>
                                          </p:val>
                                        </p:tav>
                                        <p:tav tm="100000">
                                          <p:val>
                                            <p:fltVal val="1"/>
                                          </p:val>
                                        </p:tav>
                                      </p:tavLst>
                                    </p:anim>
                                    <p:anim calcmode="lin" valueType="num">
                                      <p:cBhvr>
                                        <p:cTn id="29" dur="498" tmFilter="0, 0; 0.125,0.2665; 0.25,0.4; 0.375,0.465; 0.5,0.5;  0.625,0.535; 0.75,0.6; 0.875,0.7335; 1,1">
                                          <p:stCondLst>
                                            <p:cond delay="1986"/>
                                          </p:stCondLst>
                                        </p:cTn>
                                        <p:tgtEl>
                                          <p:spTgt spid="40"/>
                                        </p:tgtEl>
                                        <p:attrNameLst>
                                          <p:attrName>ppt_y</p:attrName>
                                        </p:attrNameLst>
                                      </p:cBhvr>
                                      <p:tavLst>
                                        <p:tav tm="0" fmla="#ppt_y-sin(pi*$)/27">
                                          <p:val>
                                            <p:fltVal val="0"/>
                                          </p:val>
                                        </p:tav>
                                        <p:tav tm="100000">
                                          <p:val>
                                            <p:fltVal val="1"/>
                                          </p:val>
                                        </p:tav>
                                      </p:tavLst>
                                    </p:anim>
                                    <p:anim calcmode="lin" valueType="num">
                                      <p:cBhvr>
                                        <p:cTn id="30" dur="246" tmFilter="0, 0; 0.125,0.2665; 0.25,0.4; 0.375,0.465; 0.5,0.5;  0.625,0.535; 0.75,0.6; 0.875,0.7335; 1,1">
                                          <p:stCondLst>
                                            <p:cond delay="2484"/>
                                          </p:stCondLst>
                                        </p:cTn>
                                        <p:tgtEl>
                                          <p:spTgt spid="40"/>
                                        </p:tgtEl>
                                        <p:attrNameLst>
                                          <p:attrName>ppt_y</p:attrName>
                                        </p:attrNameLst>
                                      </p:cBhvr>
                                      <p:tavLst>
                                        <p:tav tm="0" fmla="#ppt_y-sin(pi*$)/81">
                                          <p:val>
                                            <p:fltVal val="0"/>
                                          </p:val>
                                        </p:tav>
                                        <p:tav tm="100000">
                                          <p:val>
                                            <p:fltVal val="1"/>
                                          </p:val>
                                        </p:tav>
                                      </p:tavLst>
                                    </p:anim>
                                    <p:animScale>
                                      <p:cBhvr>
                                        <p:cTn id="31" dur="39">
                                          <p:stCondLst>
                                            <p:cond delay="975"/>
                                          </p:stCondLst>
                                        </p:cTn>
                                        <p:tgtEl>
                                          <p:spTgt spid="40"/>
                                        </p:tgtEl>
                                      </p:cBhvr>
                                      <p:to x="100000" y="60000"/>
                                    </p:animScale>
                                    <p:animScale>
                                      <p:cBhvr>
                                        <p:cTn id="32" dur="249" decel="50000">
                                          <p:stCondLst>
                                            <p:cond delay="1014"/>
                                          </p:stCondLst>
                                        </p:cTn>
                                        <p:tgtEl>
                                          <p:spTgt spid="40"/>
                                        </p:tgtEl>
                                      </p:cBhvr>
                                      <p:to x="100000" y="100000"/>
                                    </p:animScale>
                                    <p:animScale>
                                      <p:cBhvr>
                                        <p:cTn id="33" dur="39">
                                          <p:stCondLst>
                                            <p:cond delay="1968"/>
                                          </p:stCondLst>
                                        </p:cTn>
                                        <p:tgtEl>
                                          <p:spTgt spid="40"/>
                                        </p:tgtEl>
                                      </p:cBhvr>
                                      <p:to x="100000" y="80000"/>
                                    </p:animScale>
                                    <p:animScale>
                                      <p:cBhvr>
                                        <p:cTn id="34" dur="249" decel="50000">
                                          <p:stCondLst>
                                            <p:cond delay="2007"/>
                                          </p:stCondLst>
                                        </p:cTn>
                                        <p:tgtEl>
                                          <p:spTgt spid="40"/>
                                        </p:tgtEl>
                                      </p:cBhvr>
                                      <p:to x="100000" y="100000"/>
                                    </p:animScale>
                                    <p:animScale>
                                      <p:cBhvr>
                                        <p:cTn id="35" dur="39">
                                          <p:stCondLst>
                                            <p:cond delay="2463"/>
                                          </p:stCondLst>
                                        </p:cTn>
                                        <p:tgtEl>
                                          <p:spTgt spid="40"/>
                                        </p:tgtEl>
                                      </p:cBhvr>
                                      <p:to x="100000" y="90000"/>
                                    </p:animScale>
                                    <p:animScale>
                                      <p:cBhvr>
                                        <p:cTn id="36" dur="249" decel="50000">
                                          <p:stCondLst>
                                            <p:cond delay="2502"/>
                                          </p:stCondLst>
                                        </p:cTn>
                                        <p:tgtEl>
                                          <p:spTgt spid="40"/>
                                        </p:tgtEl>
                                      </p:cBhvr>
                                      <p:to x="100000" y="100000"/>
                                    </p:animScale>
                                    <p:animScale>
                                      <p:cBhvr>
                                        <p:cTn id="37" dur="39">
                                          <p:stCondLst>
                                            <p:cond delay="2712"/>
                                          </p:stCondLst>
                                        </p:cTn>
                                        <p:tgtEl>
                                          <p:spTgt spid="40"/>
                                        </p:tgtEl>
                                      </p:cBhvr>
                                      <p:to x="100000" y="95000"/>
                                    </p:animScale>
                                    <p:animScale>
                                      <p:cBhvr>
                                        <p:cTn id="38" dur="249" decel="50000">
                                          <p:stCondLst>
                                            <p:cond delay="2751"/>
                                          </p:stCondLst>
                                        </p:cTn>
                                        <p:tgtEl>
                                          <p:spTgt spid="4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18:5-6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Shook His Raiment</a:t>
            </a:r>
            <a:endParaRPr lang="en-US" sz="4400" dirty="0">
              <a:solidFill>
                <a:schemeClr val="bg1"/>
              </a:solidFill>
              <a:latin typeface="Calibri" panose="020F0502020204030204" pitchFamily="34" charset="0"/>
            </a:endParaRPr>
          </a:p>
        </p:txBody>
      </p:sp>
      <p:sp>
        <p:nvSpPr>
          <p:cNvPr id="2" name="Rectangle 1"/>
          <p:cNvSpPr/>
          <p:nvPr/>
        </p:nvSpPr>
        <p:spPr>
          <a:xfrm>
            <a:off x="500743" y="745982"/>
            <a:ext cx="3407228" cy="1938992"/>
          </a:xfrm>
          <a:prstGeom prst="rect">
            <a:avLst/>
          </a:prstGeom>
        </p:spPr>
        <p:txBody>
          <a:bodyPr wrap="square">
            <a:spAutoFit/>
          </a:bodyPr>
          <a:lstStyle/>
          <a:p>
            <a:r>
              <a:rPr lang="en-US" sz="2400" dirty="0">
                <a:solidFill>
                  <a:schemeClr val="bg1"/>
                </a:solidFill>
              </a:rPr>
              <a:t>In so doing, Paul was following the Israelite custom of enacting his blamelessness from the sins of those he taught. </a:t>
            </a:r>
          </a:p>
        </p:txBody>
      </p:sp>
      <p:sp>
        <p:nvSpPr>
          <p:cNvPr id="3" name="TextBox 2"/>
          <p:cNvSpPr txBox="1"/>
          <p:nvPr/>
        </p:nvSpPr>
        <p:spPr>
          <a:xfrm>
            <a:off x="11451771" y="6455229"/>
            <a:ext cx="598715" cy="369332"/>
          </a:xfrm>
          <a:prstGeom prst="rect">
            <a:avLst/>
          </a:prstGeom>
          <a:noFill/>
        </p:spPr>
        <p:txBody>
          <a:bodyPr wrap="square" rtlCol="0">
            <a:spAutoFit/>
          </a:bodyPr>
          <a:lstStyle/>
          <a:p>
            <a:pPr algn="r"/>
            <a:r>
              <a:rPr lang="en-US" dirty="0">
                <a:solidFill>
                  <a:schemeClr val="bg1"/>
                </a:solidFill>
              </a:rPr>
              <a:t>(1)</a:t>
            </a:r>
          </a:p>
        </p:txBody>
      </p:sp>
      <p:sp>
        <p:nvSpPr>
          <p:cNvPr id="4" name="Rectangle 3"/>
          <p:cNvSpPr/>
          <p:nvPr/>
        </p:nvSpPr>
        <p:spPr>
          <a:xfrm>
            <a:off x="3497131" y="816820"/>
            <a:ext cx="5390130" cy="400110"/>
          </a:xfrm>
          <a:prstGeom prst="rect">
            <a:avLst/>
          </a:prstGeom>
        </p:spPr>
        <p:txBody>
          <a:bodyPr wrap="none">
            <a:spAutoFit/>
          </a:bodyPr>
          <a:lstStyle/>
          <a:p>
            <a:r>
              <a:rPr lang="en-US" sz="2000" i="1" dirty="0">
                <a:solidFill>
                  <a:srgbClr val="FFFF00"/>
                </a:solidFill>
              </a:rPr>
              <a:t>“Your blood be upon your own heads; I am clean”. </a:t>
            </a:r>
          </a:p>
        </p:txBody>
      </p:sp>
      <p:sp>
        <p:nvSpPr>
          <p:cNvPr id="59" name="Rectangle 58"/>
          <p:cNvSpPr/>
          <p:nvPr/>
        </p:nvSpPr>
        <p:spPr>
          <a:xfrm>
            <a:off x="250371" y="2906209"/>
            <a:ext cx="4408715" cy="3139321"/>
          </a:xfrm>
          <a:prstGeom prst="rect">
            <a:avLst/>
          </a:prstGeom>
          <a:solidFill>
            <a:schemeClr val="tx2">
              <a:lumMod val="75000"/>
            </a:schemeClr>
          </a:solidFill>
        </p:spPr>
        <p:txBody>
          <a:bodyPr wrap="square">
            <a:spAutoFit/>
          </a:bodyPr>
          <a:lstStyle/>
          <a:p>
            <a:r>
              <a:rPr lang="en-US" i="1" dirty="0">
                <a:solidFill>
                  <a:srgbClr val="FFFF00"/>
                </a:solidFill>
              </a:rPr>
              <a:t>O, my beloved brethren, remember my words. Behold, I take off my garments, and I shake them before you; I pray the God of my salvation that he view me with his all-searching eye; wherefore, ye shall know at the last day, when all men shall be judged of their works, that the God of Israel did witness that I shook your iniquities from my soul, and that I stand with brightness before him, and am rid of your blood.</a:t>
            </a:r>
          </a:p>
          <a:p>
            <a:r>
              <a:rPr lang="en-US" i="1" dirty="0">
                <a:solidFill>
                  <a:srgbClr val="FFFF00"/>
                </a:solidFill>
              </a:rPr>
              <a:t>2 Nephi 9:44</a:t>
            </a:r>
          </a:p>
        </p:txBody>
      </p:sp>
      <p:sp>
        <p:nvSpPr>
          <p:cNvPr id="60" name="Rectangle 59"/>
          <p:cNvSpPr/>
          <p:nvPr/>
        </p:nvSpPr>
        <p:spPr>
          <a:xfrm>
            <a:off x="5464628" y="1313881"/>
            <a:ext cx="6096000" cy="2031325"/>
          </a:xfrm>
          <a:prstGeom prst="rect">
            <a:avLst/>
          </a:prstGeom>
          <a:solidFill>
            <a:schemeClr val="tx2">
              <a:lumMod val="75000"/>
            </a:schemeClr>
          </a:solidFill>
        </p:spPr>
        <p:txBody>
          <a:bodyPr>
            <a:spAutoFit/>
          </a:bodyPr>
          <a:lstStyle/>
          <a:p>
            <a:r>
              <a:rPr lang="en-US" i="1" dirty="0">
                <a:solidFill>
                  <a:srgbClr val="FFFF00"/>
                </a:solidFill>
              </a:rPr>
              <a:t> And we did magnify our office unto the Lord, taking upon us the responsibility, answering the sins of the people upon our own heads if we did not teach them the word of God with all diligence; wherefore, by laboring with our might their blood might not come upon our garments; otherwise their blood would come upon our garments, and we would not be found spotless at the last day. Jacob 1:19</a:t>
            </a:r>
          </a:p>
        </p:txBody>
      </p:sp>
      <p:sp>
        <p:nvSpPr>
          <p:cNvPr id="61" name="Rectangle 60"/>
          <p:cNvSpPr/>
          <p:nvPr/>
        </p:nvSpPr>
        <p:spPr>
          <a:xfrm>
            <a:off x="5987143" y="3882909"/>
            <a:ext cx="6096000" cy="2031325"/>
          </a:xfrm>
          <a:prstGeom prst="rect">
            <a:avLst/>
          </a:prstGeom>
          <a:solidFill>
            <a:srgbClr val="7030A0"/>
          </a:solidFill>
        </p:spPr>
        <p:txBody>
          <a:bodyPr>
            <a:spAutoFit/>
          </a:bodyPr>
          <a:lstStyle/>
          <a:p>
            <a:r>
              <a:rPr lang="en-US" i="1" dirty="0">
                <a:solidFill>
                  <a:srgbClr val="FFFF00"/>
                </a:solidFill>
              </a:rPr>
              <a:t>Therefore, as I said unto you that I had served you, walking with a clear conscience before God, even so I at this time have caused that ye should assemble yourselves together, that I might be found blameless, and that </a:t>
            </a:r>
            <a:r>
              <a:rPr lang="en-US" i="1" dirty="0" err="1">
                <a:solidFill>
                  <a:srgbClr val="FFFF00"/>
                </a:solidFill>
              </a:rPr>
              <a:t>yourblood</a:t>
            </a:r>
            <a:r>
              <a:rPr lang="en-US" i="1" dirty="0">
                <a:solidFill>
                  <a:srgbClr val="FFFF00"/>
                </a:solidFill>
              </a:rPr>
              <a:t> should not come upon me, when I shall stand to be judged of God of the things whereof he hath commanded me concerning you.</a:t>
            </a:r>
          </a:p>
          <a:p>
            <a:r>
              <a:rPr lang="en-US" i="1" dirty="0">
                <a:solidFill>
                  <a:srgbClr val="FFFF00"/>
                </a:solidFill>
              </a:rPr>
              <a:t>Mosiah 2:27</a:t>
            </a:r>
          </a:p>
        </p:txBody>
      </p:sp>
      <p:sp>
        <p:nvSpPr>
          <p:cNvPr id="62" name="Rectangle 61"/>
          <p:cNvSpPr/>
          <p:nvPr/>
        </p:nvSpPr>
        <p:spPr>
          <a:xfrm>
            <a:off x="3407229" y="6211669"/>
            <a:ext cx="6096000" cy="646331"/>
          </a:xfrm>
          <a:prstGeom prst="rect">
            <a:avLst/>
          </a:prstGeom>
        </p:spPr>
        <p:txBody>
          <a:bodyPr>
            <a:spAutoFit/>
          </a:bodyPr>
          <a:lstStyle/>
          <a:p>
            <a:r>
              <a:rPr lang="en-US" dirty="0">
                <a:solidFill>
                  <a:schemeClr val="bg1"/>
                </a:solidFill>
              </a:rPr>
              <a:t>“I will go unto the Gentiles,” he was stating that the Jews would no longer be his top priority in teaching the gospel </a:t>
            </a:r>
          </a:p>
        </p:txBody>
      </p:sp>
      <p:grpSp>
        <p:nvGrpSpPr>
          <p:cNvPr id="63" name="Group 62"/>
          <p:cNvGrpSpPr/>
          <p:nvPr/>
        </p:nvGrpSpPr>
        <p:grpSpPr>
          <a:xfrm>
            <a:off x="4385315" y="1221685"/>
            <a:ext cx="992390" cy="2110091"/>
            <a:chOff x="1048251" y="1600200"/>
            <a:chExt cx="2120892" cy="4495800"/>
          </a:xfrm>
        </p:grpSpPr>
        <p:sp>
          <p:nvSpPr>
            <p:cNvPr id="64" name="Oval 62"/>
            <p:cNvSpPr/>
            <p:nvPr/>
          </p:nvSpPr>
          <p:spPr>
            <a:xfrm rot="20950279">
              <a:off x="2035534" y="5633521"/>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20950279">
              <a:off x="1453258" y="5633523"/>
              <a:ext cx="646564" cy="462477"/>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3727289" flipH="1">
              <a:off x="2619115" y="4432242"/>
              <a:ext cx="646564" cy="4534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7979736">
              <a:off x="924428" y="4523569"/>
              <a:ext cx="646564" cy="3989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a:off x="1400427" y="3232845"/>
              <a:ext cx="1401029" cy="2564532"/>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20382913">
              <a:off x="2401734" y="3294670"/>
              <a:ext cx="579127" cy="1484478"/>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217087" flipH="1">
              <a:off x="1156078" y="3302550"/>
              <a:ext cx="630412" cy="1538284"/>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a:off x="1517180" y="4612674"/>
              <a:ext cx="1167524" cy="30662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0800000">
              <a:off x="1886300" y="3337312"/>
              <a:ext cx="465823" cy="525143"/>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420477" y="1761884"/>
              <a:ext cx="1401029" cy="18815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loud 73"/>
            <p:cNvSpPr/>
            <p:nvPr/>
          </p:nvSpPr>
          <p:spPr>
            <a:xfrm rot="671737">
              <a:off x="1277925" y="2193892"/>
              <a:ext cx="444070" cy="109835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loud 74"/>
            <p:cNvSpPr/>
            <p:nvPr/>
          </p:nvSpPr>
          <p:spPr>
            <a:xfrm rot="20928263" flipH="1">
              <a:off x="2430420" y="2333258"/>
              <a:ext cx="506360" cy="965173"/>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hord 75"/>
            <p:cNvSpPr/>
            <p:nvPr/>
          </p:nvSpPr>
          <p:spPr>
            <a:xfrm rot="7621963">
              <a:off x="1473683" y="1625975"/>
              <a:ext cx="1196357" cy="1144807"/>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1418492" y="2041845"/>
              <a:ext cx="1354015" cy="4058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46"/>
            <p:cNvGrpSpPr/>
            <p:nvPr/>
          </p:nvGrpSpPr>
          <p:grpSpPr>
            <a:xfrm>
              <a:off x="1398319" y="5522026"/>
              <a:ext cx="1371600" cy="242455"/>
              <a:chOff x="1447800" y="7148945"/>
              <a:chExt cx="2885704" cy="938151"/>
            </a:xfrm>
          </p:grpSpPr>
          <p:grpSp>
            <p:nvGrpSpPr>
              <p:cNvPr id="99" name="Group 39"/>
              <p:cNvGrpSpPr/>
              <p:nvPr/>
            </p:nvGrpSpPr>
            <p:grpSpPr>
              <a:xfrm>
                <a:off x="3571504" y="7148945"/>
                <a:ext cx="762000" cy="914400"/>
                <a:chOff x="1447800" y="7162800"/>
                <a:chExt cx="762000" cy="914400"/>
              </a:xfrm>
            </p:grpSpPr>
            <p:grpSp>
              <p:nvGrpSpPr>
                <p:cNvPr id="114" name="Group 25"/>
                <p:cNvGrpSpPr/>
                <p:nvPr/>
              </p:nvGrpSpPr>
              <p:grpSpPr>
                <a:xfrm>
                  <a:off x="1447800" y="7162800"/>
                  <a:ext cx="762000" cy="914400"/>
                  <a:chOff x="3276600" y="990600"/>
                  <a:chExt cx="762000" cy="914400"/>
                </a:xfrm>
              </p:grpSpPr>
              <p:sp>
                <p:nvSpPr>
                  <p:cNvPr id="116" name="Oval 115"/>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Quad Arrow 116"/>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Diamond 114"/>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32"/>
              <p:cNvGrpSpPr/>
              <p:nvPr/>
            </p:nvGrpSpPr>
            <p:grpSpPr>
              <a:xfrm>
                <a:off x="2514599" y="7172696"/>
                <a:ext cx="1129975" cy="914400"/>
                <a:chOff x="1447800" y="7162800"/>
                <a:chExt cx="1129975" cy="914400"/>
              </a:xfrm>
            </p:grpSpPr>
            <p:grpSp>
              <p:nvGrpSpPr>
                <p:cNvPr id="108" name="Group 25"/>
                <p:cNvGrpSpPr/>
                <p:nvPr/>
              </p:nvGrpSpPr>
              <p:grpSpPr>
                <a:xfrm>
                  <a:off x="1447800" y="7162800"/>
                  <a:ext cx="762000" cy="914400"/>
                  <a:chOff x="3276600" y="990600"/>
                  <a:chExt cx="762000" cy="914400"/>
                </a:xfrm>
              </p:grpSpPr>
              <p:sp>
                <p:nvSpPr>
                  <p:cNvPr id="112" name="Oval 37"/>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Quad Arrow 38"/>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Quad Arrow 108"/>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31"/>
              <p:cNvGrpSpPr/>
              <p:nvPr/>
            </p:nvGrpSpPr>
            <p:grpSpPr>
              <a:xfrm>
                <a:off x="1447800" y="7162800"/>
                <a:ext cx="1129975" cy="914400"/>
                <a:chOff x="1447800" y="7162800"/>
                <a:chExt cx="1129975" cy="914400"/>
              </a:xfrm>
            </p:grpSpPr>
            <p:grpSp>
              <p:nvGrpSpPr>
                <p:cNvPr id="102" name="Group 25"/>
                <p:cNvGrpSpPr/>
                <p:nvPr/>
              </p:nvGrpSpPr>
              <p:grpSpPr>
                <a:xfrm>
                  <a:off x="1447800" y="7162800"/>
                  <a:ext cx="762000" cy="914400"/>
                  <a:chOff x="3276600" y="990600"/>
                  <a:chExt cx="762000" cy="914400"/>
                </a:xfrm>
              </p:grpSpPr>
              <p:sp>
                <p:nvSpPr>
                  <p:cNvPr id="106" name="Oval 26"/>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27"/>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Quad Arrow 28"/>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29"/>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30"/>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 name="Group 47"/>
            <p:cNvGrpSpPr/>
            <p:nvPr/>
          </p:nvGrpSpPr>
          <p:grpSpPr>
            <a:xfrm>
              <a:off x="1420090" y="2123704"/>
              <a:ext cx="1371600" cy="242455"/>
              <a:chOff x="1447800" y="7148945"/>
              <a:chExt cx="2885704" cy="938151"/>
            </a:xfrm>
          </p:grpSpPr>
          <p:grpSp>
            <p:nvGrpSpPr>
              <p:cNvPr id="80" name="Group 39"/>
              <p:cNvGrpSpPr/>
              <p:nvPr/>
            </p:nvGrpSpPr>
            <p:grpSpPr>
              <a:xfrm>
                <a:off x="3571504" y="7148945"/>
                <a:ext cx="762000" cy="914400"/>
                <a:chOff x="1447800" y="7162800"/>
                <a:chExt cx="762000" cy="914400"/>
              </a:xfrm>
            </p:grpSpPr>
            <p:grpSp>
              <p:nvGrpSpPr>
                <p:cNvPr id="95" name="Group 25"/>
                <p:cNvGrpSpPr/>
                <p:nvPr/>
              </p:nvGrpSpPr>
              <p:grpSpPr>
                <a:xfrm>
                  <a:off x="1447800" y="7162800"/>
                  <a:ext cx="762000" cy="914400"/>
                  <a:chOff x="3276600" y="990600"/>
                  <a:chExt cx="762000" cy="914400"/>
                </a:xfrm>
              </p:grpSpPr>
              <p:sp>
                <p:nvSpPr>
                  <p:cNvPr id="97" name="Oval 96"/>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97"/>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Diamond 95"/>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32"/>
              <p:cNvGrpSpPr/>
              <p:nvPr/>
            </p:nvGrpSpPr>
            <p:grpSpPr>
              <a:xfrm>
                <a:off x="2514599" y="7172696"/>
                <a:ext cx="1129975" cy="914400"/>
                <a:chOff x="1447800" y="7162800"/>
                <a:chExt cx="1129975" cy="914400"/>
              </a:xfrm>
            </p:grpSpPr>
            <p:grpSp>
              <p:nvGrpSpPr>
                <p:cNvPr id="89" name="Group 25"/>
                <p:cNvGrpSpPr/>
                <p:nvPr/>
              </p:nvGrpSpPr>
              <p:grpSpPr>
                <a:xfrm>
                  <a:off x="1447800" y="7162800"/>
                  <a:ext cx="762000" cy="914400"/>
                  <a:chOff x="3276600" y="990600"/>
                  <a:chExt cx="762000" cy="914400"/>
                </a:xfrm>
              </p:grpSpPr>
              <p:sp>
                <p:nvSpPr>
                  <p:cNvPr id="93" name="Oval 92"/>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Quad Arrow 93"/>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Quad Arrow 89"/>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31"/>
              <p:cNvGrpSpPr/>
              <p:nvPr/>
            </p:nvGrpSpPr>
            <p:grpSpPr>
              <a:xfrm>
                <a:off x="1447800" y="7162800"/>
                <a:ext cx="1129975" cy="914400"/>
                <a:chOff x="1447800" y="7162800"/>
                <a:chExt cx="1129975" cy="914400"/>
              </a:xfrm>
            </p:grpSpPr>
            <p:grpSp>
              <p:nvGrpSpPr>
                <p:cNvPr id="83" name="Group 25"/>
                <p:cNvGrpSpPr/>
                <p:nvPr/>
              </p:nvGrpSpPr>
              <p:grpSpPr>
                <a:xfrm>
                  <a:off x="1447800" y="7162800"/>
                  <a:ext cx="762000" cy="914400"/>
                  <a:chOff x="3276600" y="990600"/>
                  <a:chExt cx="762000" cy="914400"/>
                </a:xfrm>
              </p:grpSpPr>
              <p:sp>
                <p:nvSpPr>
                  <p:cNvPr id="87" name="Oval 86"/>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87"/>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Quad Arrow 83"/>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8" name="Group 117"/>
          <p:cNvGrpSpPr/>
          <p:nvPr/>
        </p:nvGrpSpPr>
        <p:grpSpPr>
          <a:xfrm>
            <a:off x="4830093" y="3412949"/>
            <a:ext cx="1257163" cy="2508880"/>
            <a:chOff x="4795899" y="198408"/>
            <a:chExt cx="2932227" cy="5851754"/>
          </a:xfrm>
        </p:grpSpPr>
        <p:sp>
          <p:nvSpPr>
            <p:cNvPr id="119" name="Oval 118"/>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20477363">
              <a:off x="7194726" y="3265819"/>
              <a:ext cx="533400" cy="7620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Manual Operation 121"/>
            <p:cNvSpPr/>
            <p:nvPr/>
          </p:nvSpPr>
          <p:spPr>
            <a:xfrm rot="8835867" flipH="1">
              <a:off x="6588884" y="2079723"/>
              <a:ext cx="775212" cy="1735223"/>
            </a:xfrm>
            <a:prstGeom prst="flowChartManualOperation">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a:off x="5257800" y="2198081"/>
              <a:ext cx="1981199" cy="3434968"/>
            </a:xfrm>
            <a:prstGeom prst="trapezoid">
              <a:avLst>
                <a:gd name="adj" fmla="val 40402"/>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rot="1680779">
              <a:off x="4795899" y="3204824"/>
              <a:ext cx="533400" cy="7620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loud 124"/>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oud 125"/>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Manual Operation 126"/>
            <p:cNvSpPr/>
            <p:nvPr/>
          </p:nvSpPr>
          <p:spPr>
            <a:xfrm rot="12764133">
              <a:off x="5138389" y="2058006"/>
              <a:ext cx="914400" cy="1799694"/>
            </a:xfrm>
            <a:prstGeom prst="flowChartManualOperation">
              <a:avLst/>
            </a:prstGeom>
            <a:solidFill>
              <a:srgbClr val="DDC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397969">
              <a:off x="5116254" y="2122194"/>
              <a:ext cx="1290043" cy="2901508"/>
            </a:xfrm>
            <a:prstGeom prst="trapezoid">
              <a:avLst>
                <a:gd name="adj" fmla="val 4537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rot="21153879">
              <a:off x="6049625" y="2127632"/>
              <a:ext cx="1273805" cy="2899065"/>
            </a:xfrm>
            <a:prstGeom prst="trapezoid">
              <a:avLst>
                <a:gd name="adj" fmla="val 44423"/>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
          <p:nvSpPr>
            <p:cNvPr id="130" name="Isosceles Triangle 129"/>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88"/>
            <p:cNvGrpSpPr/>
            <p:nvPr/>
          </p:nvGrpSpPr>
          <p:grpSpPr>
            <a:xfrm>
              <a:off x="5334000" y="5257800"/>
              <a:ext cx="1817298" cy="314739"/>
              <a:chOff x="5334000" y="5257800"/>
              <a:chExt cx="1752600" cy="381000"/>
            </a:xfrm>
          </p:grpSpPr>
          <p:sp>
            <p:nvSpPr>
              <p:cNvPr id="146" name="Quad Arrow Callout 145"/>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Quad Arrow Callout 146"/>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Quad Arrow Callout 147"/>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Quad Arrow Callout 148"/>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2" name="Oval 131"/>
            <p:cNvSpPr/>
            <p:nvPr/>
          </p:nvSpPr>
          <p:spPr>
            <a:xfrm>
              <a:off x="5638800" y="609600"/>
              <a:ext cx="1219200" cy="1752600"/>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Stored Data 132"/>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Isosceles Triangle 133"/>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Left-Right Arrow 137"/>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Left-Right Arrow 138"/>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onut 139"/>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1" name="Group 119"/>
            <p:cNvGrpSpPr/>
            <p:nvPr/>
          </p:nvGrpSpPr>
          <p:grpSpPr>
            <a:xfrm>
              <a:off x="5638800" y="838201"/>
              <a:ext cx="1253706" cy="248728"/>
              <a:chOff x="5334000" y="5257800"/>
              <a:chExt cx="1752600" cy="381000"/>
            </a:xfrm>
          </p:grpSpPr>
          <p:sp>
            <p:nvSpPr>
              <p:cNvPr id="142" name="Quad Arrow Callout 141"/>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Quad Arrow Callout 142"/>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Quad Arrow Callout 143"/>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Quad Arrow Callout 144"/>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838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500"/>
                                        <p:tgtEl>
                                          <p:spTgt spid="59"/>
                                        </p:tgtEl>
                                      </p:cBhvr>
                                    </p:animEffect>
                                    <p:set>
                                      <p:cBhvr>
                                        <p:cTn id="19" dur="1" fill="hold">
                                          <p:stCondLst>
                                            <p:cond delay="499"/>
                                          </p:stCondLst>
                                        </p:cTn>
                                        <p:tgtEl>
                                          <p:spTgt spid="5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18"/>
                                        </p:tgtEl>
                                        <p:attrNameLst>
                                          <p:attrName>style.visibility</p:attrName>
                                        </p:attrNameLst>
                                      </p:cBhvr>
                                      <p:to>
                                        <p:strVal val="visible"/>
                                      </p:to>
                                    </p:set>
                                  </p:childTnLst>
                                </p:cTn>
                              </p:par>
                              <p:par>
                                <p:cTn id="26" presetID="10" presetClass="exit" presetSubtype="0" fill="hold" nodeType="withEffect">
                                  <p:stCondLst>
                                    <p:cond delay="0"/>
                                  </p:stCondLst>
                                  <p:childTnLst>
                                    <p:animEffect transition="out" filter="fade">
                                      <p:cBhvr>
                                        <p:cTn id="27" dur="500"/>
                                        <p:tgtEl>
                                          <p:spTgt spid="63"/>
                                        </p:tgtEl>
                                      </p:cBhvr>
                                    </p:animEffect>
                                    <p:set>
                                      <p:cBhvr>
                                        <p:cTn id="28" dur="1" fill="hold">
                                          <p:stCondLst>
                                            <p:cond delay="499"/>
                                          </p:stCondLst>
                                        </p:cTn>
                                        <p:tgtEl>
                                          <p:spTgt spid="6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60"/>
                                        </p:tgtEl>
                                      </p:cBhvr>
                                    </p:animEffect>
                                    <p:set>
                                      <p:cBhvr>
                                        <p:cTn id="31" dur="1" fill="hold">
                                          <p:stCondLst>
                                            <p:cond delay="499"/>
                                          </p:stCondLst>
                                        </p:cTn>
                                        <p:tgtEl>
                                          <p:spTgt spid="6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10" presetClass="exit" presetSubtype="0" fill="hold" grpId="1" nodeType="withEffect">
                                  <p:stCondLst>
                                    <p:cond delay="0"/>
                                  </p:stCondLst>
                                  <p:childTnLst>
                                    <p:animEffect transition="out" filter="fade">
                                      <p:cBhvr>
                                        <p:cTn id="37" dur="500"/>
                                        <p:tgtEl>
                                          <p:spTgt spid="61"/>
                                        </p:tgtEl>
                                      </p:cBhvr>
                                    </p:animEffect>
                                    <p:set>
                                      <p:cBhvr>
                                        <p:cTn id="38" dur="1" fill="hold">
                                          <p:stCondLst>
                                            <p:cond delay="499"/>
                                          </p:stCondLst>
                                        </p:cTn>
                                        <p:tgtEl>
                                          <p:spTgt spid="6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18"/>
                                        </p:tgtEl>
                                      </p:cBhvr>
                                    </p:animEffect>
                                    <p:set>
                                      <p:cBhvr>
                                        <p:cTn id="41" dur="1" fill="hold">
                                          <p:stCondLst>
                                            <p:cond delay="499"/>
                                          </p:stCondLst>
                                        </p:cTn>
                                        <p:tgtEl>
                                          <p:spTgt spid="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 grpId="0" animBg="1"/>
      <p:bldP spid="59" grpId="1" animBg="1"/>
      <p:bldP spid="60" grpId="0" animBg="1"/>
      <p:bldP spid="60" grpId="1" animBg="1"/>
      <p:bldP spid="61" grpId="0" animBg="1"/>
      <p:bldP spid="61" grpId="1" animBg="1"/>
      <p:bldP spid="6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18:7-11</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Justus and </a:t>
            </a:r>
            <a:r>
              <a:rPr lang="en-US" sz="6000" dirty="0" err="1">
                <a:solidFill>
                  <a:schemeClr val="bg1"/>
                </a:solidFill>
                <a:latin typeface="Calibri" panose="020F0502020204030204" pitchFamily="34" charset="0"/>
              </a:rPr>
              <a:t>Crispus</a:t>
            </a:r>
            <a:endParaRPr lang="en-US" sz="4400" dirty="0">
              <a:solidFill>
                <a:schemeClr val="bg1"/>
              </a:solidFill>
              <a:latin typeface="Calibri" panose="020F0502020204030204" pitchFamily="34" charset="0"/>
            </a:endParaRPr>
          </a:p>
        </p:txBody>
      </p:sp>
      <p:sp>
        <p:nvSpPr>
          <p:cNvPr id="2" name="Rectangle 1"/>
          <p:cNvSpPr/>
          <p:nvPr/>
        </p:nvSpPr>
        <p:spPr>
          <a:xfrm>
            <a:off x="8501742" y="1671268"/>
            <a:ext cx="2656115" cy="3416320"/>
          </a:xfrm>
          <a:prstGeom prst="rect">
            <a:avLst/>
          </a:prstGeom>
        </p:spPr>
        <p:txBody>
          <a:bodyPr wrap="square">
            <a:spAutoFit/>
          </a:bodyPr>
          <a:lstStyle/>
          <a:p>
            <a:r>
              <a:rPr lang="en-US" sz="2400" dirty="0" err="1">
                <a:solidFill>
                  <a:schemeClr val="bg1"/>
                </a:solidFill>
              </a:rPr>
              <a:t>Crispus</a:t>
            </a:r>
            <a:r>
              <a:rPr lang="en-US" sz="2400" dirty="0">
                <a:solidFill>
                  <a:schemeClr val="bg1"/>
                </a:solidFill>
              </a:rPr>
              <a:t>, the chief ruler of the synagogue, believed on the Lord with all his house; and many of the Corinthians hearing believed, and were baptized.</a:t>
            </a:r>
          </a:p>
        </p:txBody>
      </p:sp>
      <p:sp>
        <p:nvSpPr>
          <p:cNvPr id="59" name="Rectangle 58"/>
          <p:cNvSpPr/>
          <p:nvPr/>
        </p:nvSpPr>
        <p:spPr>
          <a:xfrm>
            <a:off x="674913" y="2074040"/>
            <a:ext cx="2471058" cy="1815882"/>
          </a:xfrm>
          <a:prstGeom prst="rect">
            <a:avLst/>
          </a:prstGeom>
        </p:spPr>
        <p:txBody>
          <a:bodyPr wrap="square">
            <a:spAutoFit/>
          </a:bodyPr>
          <a:lstStyle/>
          <a:p>
            <a:r>
              <a:rPr lang="en-US" sz="2800" dirty="0">
                <a:solidFill>
                  <a:schemeClr val="bg1"/>
                </a:solidFill>
              </a:rPr>
              <a:t>Justus and his household also joined the church</a:t>
            </a:r>
          </a:p>
        </p:txBody>
      </p:sp>
      <p:sp>
        <p:nvSpPr>
          <p:cNvPr id="60" name="Rectangle 59"/>
          <p:cNvSpPr/>
          <p:nvPr/>
        </p:nvSpPr>
        <p:spPr>
          <a:xfrm>
            <a:off x="3450769" y="5448610"/>
            <a:ext cx="6487887" cy="1200329"/>
          </a:xfrm>
          <a:prstGeom prst="rect">
            <a:avLst/>
          </a:prstGeom>
        </p:spPr>
        <p:txBody>
          <a:bodyPr wrap="square">
            <a:spAutoFit/>
          </a:bodyPr>
          <a:lstStyle/>
          <a:p>
            <a:r>
              <a:rPr lang="en-US" sz="3600" dirty="0">
                <a:solidFill>
                  <a:schemeClr val="bg1"/>
                </a:solidFill>
              </a:rPr>
              <a:t>Paul continued to preach in Corinth for a year and a half</a:t>
            </a:r>
          </a:p>
        </p:txBody>
      </p:sp>
      <p:grpSp>
        <p:nvGrpSpPr>
          <p:cNvPr id="4" name="Group 3">
            <a:extLst>
              <a:ext uri="{FF2B5EF4-FFF2-40B4-BE49-F238E27FC236}">
                <a16:creationId xmlns:a16="http://schemas.microsoft.com/office/drawing/2014/main" id="{2257FD72-B901-9A75-3090-8B44E3189B14}"/>
              </a:ext>
            </a:extLst>
          </p:cNvPr>
          <p:cNvGrpSpPr/>
          <p:nvPr/>
        </p:nvGrpSpPr>
        <p:grpSpPr>
          <a:xfrm>
            <a:off x="6375862" y="1490935"/>
            <a:ext cx="1571838" cy="3957674"/>
            <a:chOff x="3916320" y="88074"/>
            <a:chExt cx="1417680" cy="3569526"/>
          </a:xfrm>
        </p:grpSpPr>
        <p:sp>
          <p:nvSpPr>
            <p:cNvPr id="43" name="Freeform 180">
              <a:extLst>
                <a:ext uri="{FF2B5EF4-FFF2-40B4-BE49-F238E27FC236}">
                  <a16:creationId xmlns:a16="http://schemas.microsoft.com/office/drawing/2014/main" id="{0ED42FEA-3511-7963-1220-339C9A54F566}"/>
                </a:ext>
              </a:extLst>
            </p:cNvPr>
            <p:cNvSpPr/>
            <p:nvPr/>
          </p:nvSpPr>
          <p:spPr>
            <a:xfrm rot="5400000">
              <a:off x="3848742" y="799460"/>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181">
              <a:extLst>
                <a:ext uri="{FF2B5EF4-FFF2-40B4-BE49-F238E27FC236}">
                  <a16:creationId xmlns:a16="http://schemas.microsoft.com/office/drawing/2014/main" id="{2AAF8CD1-F1A4-5088-1DEF-551D0ED470EE}"/>
                </a:ext>
              </a:extLst>
            </p:cNvPr>
            <p:cNvSpPr/>
            <p:nvPr/>
          </p:nvSpPr>
          <p:spPr>
            <a:xfrm rot="16200000" flipH="1">
              <a:off x="4610743" y="875657"/>
              <a:ext cx="913114" cy="533400"/>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DC18A81B-E691-30B4-BAB7-AAF0F1F4AFF8}"/>
                </a:ext>
              </a:extLst>
            </p:cNvPr>
            <p:cNvSpPr/>
            <p:nvPr/>
          </p:nvSpPr>
          <p:spPr>
            <a:xfrm rot="19671902">
              <a:off x="5065971" y="2034425"/>
              <a:ext cx="268029" cy="555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D0A4EB9-5F36-743B-87B8-0F500B2BF7D8}"/>
                </a:ext>
              </a:extLst>
            </p:cNvPr>
            <p:cNvSpPr/>
            <p:nvPr/>
          </p:nvSpPr>
          <p:spPr>
            <a:xfrm rot="2647766">
              <a:off x="3916320" y="2029858"/>
              <a:ext cx="286360" cy="5554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FC129E6-DE42-E9C3-45E4-000ECECCD06E}"/>
                </a:ext>
              </a:extLst>
            </p:cNvPr>
            <p:cNvSpPr/>
            <p:nvPr/>
          </p:nvSpPr>
          <p:spPr>
            <a:xfrm rot="19352409">
              <a:off x="4705521" y="3102159"/>
              <a:ext cx="291601" cy="55544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2FB1925-DB2F-1173-DA38-8899D0E73E2C}"/>
                </a:ext>
              </a:extLst>
            </p:cNvPr>
            <p:cNvSpPr/>
            <p:nvPr/>
          </p:nvSpPr>
          <p:spPr>
            <a:xfrm rot="2647766">
              <a:off x="4370287" y="3091173"/>
              <a:ext cx="290205" cy="55544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BBEB9277-ACA3-54E3-5AA0-664BE7CE52E3}"/>
                </a:ext>
              </a:extLst>
            </p:cNvPr>
            <p:cNvSpPr/>
            <p:nvPr/>
          </p:nvSpPr>
          <p:spPr>
            <a:xfrm rot="20169292">
              <a:off x="4671748" y="1439249"/>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ADB4CFE1-A817-0A16-4334-D503F6E319A4}"/>
                </a:ext>
              </a:extLst>
            </p:cNvPr>
            <p:cNvSpPr/>
            <p:nvPr/>
          </p:nvSpPr>
          <p:spPr>
            <a:xfrm rot="1790291">
              <a:off x="3992024" y="1406788"/>
              <a:ext cx="622757" cy="990755"/>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0F8FDC6F-1A62-30C5-AD5E-1F36FF306643}"/>
                </a:ext>
              </a:extLst>
            </p:cNvPr>
            <p:cNvSpPr/>
            <p:nvPr/>
          </p:nvSpPr>
          <p:spPr>
            <a:xfrm>
              <a:off x="4175229" y="1566746"/>
              <a:ext cx="929056" cy="1810238"/>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189">
              <a:extLst>
                <a:ext uri="{FF2B5EF4-FFF2-40B4-BE49-F238E27FC236}">
                  <a16:creationId xmlns:a16="http://schemas.microsoft.com/office/drawing/2014/main" id="{0436F5CB-7253-8DD8-31BA-99B73EFB6B21}"/>
                </a:ext>
              </a:extLst>
            </p:cNvPr>
            <p:cNvSpPr/>
            <p:nvPr/>
          </p:nvSpPr>
          <p:spPr>
            <a:xfrm rot="665628">
              <a:off x="4101590" y="1444776"/>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90">
              <a:extLst>
                <a:ext uri="{FF2B5EF4-FFF2-40B4-BE49-F238E27FC236}">
                  <a16:creationId xmlns:a16="http://schemas.microsoft.com/office/drawing/2014/main" id="{4B7CDF17-0978-9C02-AD02-0772F1D23F32}"/>
                </a:ext>
              </a:extLst>
            </p:cNvPr>
            <p:cNvSpPr/>
            <p:nvPr/>
          </p:nvSpPr>
          <p:spPr>
            <a:xfrm rot="21105357">
              <a:off x="4741937" y="1463545"/>
              <a:ext cx="367643" cy="2018038"/>
            </a:xfrm>
            <a:custGeom>
              <a:avLst/>
              <a:gdLst>
                <a:gd name="connsiteX0" fmla="*/ 152400 w 609600"/>
                <a:gd name="connsiteY0" fmla="*/ 0 h 2447096"/>
                <a:gd name="connsiteX1" fmla="*/ 457200 w 609600"/>
                <a:gd name="connsiteY1" fmla="*/ 0 h 2447096"/>
                <a:gd name="connsiteX2" fmla="*/ 609600 w 609600"/>
                <a:gd name="connsiteY2" fmla="*/ 1881653 h 2447096"/>
                <a:gd name="connsiteX3" fmla="*/ 598831 w 609600"/>
                <a:gd name="connsiteY3" fmla="*/ 1881653 h 2447096"/>
                <a:gd name="connsiteX4" fmla="*/ 603408 w 609600"/>
                <a:gd name="connsiteY4" fmla="*/ 1896395 h 2447096"/>
                <a:gd name="connsiteX5" fmla="*/ 609600 w 609600"/>
                <a:gd name="connsiteY5" fmla="*/ 1957823 h 2447096"/>
                <a:gd name="connsiteX6" fmla="*/ 609600 w 609600"/>
                <a:gd name="connsiteY6" fmla="*/ 2142296 h 2447096"/>
                <a:gd name="connsiteX7" fmla="*/ 304800 w 609600"/>
                <a:gd name="connsiteY7" fmla="*/ 2447096 h 2447096"/>
                <a:gd name="connsiteX8" fmla="*/ 0 w 609600"/>
                <a:gd name="connsiteY8" fmla="*/ 2142296 h 2447096"/>
                <a:gd name="connsiteX9" fmla="*/ 0 w 609600"/>
                <a:gd name="connsiteY9" fmla="*/ 1957823 h 2447096"/>
                <a:gd name="connsiteX10" fmla="*/ 6193 w 609600"/>
                <a:gd name="connsiteY10" fmla="*/ 1896395 h 2447096"/>
                <a:gd name="connsiteX11" fmla="*/ 10769 w 609600"/>
                <a:gd name="connsiteY11" fmla="*/ 1881653 h 2447096"/>
                <a:gd name="connsiteX12" fmla="*/ 0 w 609600"/>
                <a:gd name="connsiteY12" fmla="*/ 1881653 h 24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0" h="2447096">
                  <a:moveTo>
                    <a:pt x="152400" y="0"/>
                  </a:moveTo>
                  <a:lnTo>
                    <a:pt x="457200" y="0"/>
                  </a:lnTo>
                  <a:lnTo>
                    <a:pt x="609600" y="1881653"/>
                  </a:lnTo>
                  <a:lnTo>
                    <a:pt x="598831" y="1881653"/>
                  </a:lnTo>
                  <a:lnTo>
                    <a:pt x="603408" y="1896395"/>
                  </a:lnTo>
                  <a:cubicBezTo>
                    <a:pt x="607468" y="1916237"/>
                    <a:pt x="609600" y="1936781"/>
                    <a:pt x="609600" y="1957823"/>
                  </a:cubicBezTo>
                  <a:lnTo>
                    <a:pt x="609600" y="2142296"/>
                  </a:lnTo>
                  <a:cubicBezTo>
                    <a:pt x="609600" y="2310632"/>
                    <a:pt x="473136" y="2447096"/>
                    <a:pt x="304800" y="2447096"/>
                  </a:cubicBezTo>
                  <a:cubicBezTo>
                    <a:pt x="136464" y="2447096"/>
                    <a:pt x="0" y="2310632"/>
                    <a:pt x="0" y="2142296"/>
                  </a:cubicBezTo>
                  <a:lnTo>
                    <a:pt x="0" y="1957823"/>
                  </a:lnTo>
                  <a:cubicBezTo>
                    <a:pt x="0" y="1936781"/>
                    <a:pt x="2133" y="1916237"/>
                    <a:pt x="6193" y="1896395"/>
                  </a:cubicBezTo>
                  <a:lnTo>
                    <a:pt x="10769" y="1881653"/>
                  </a:lnTo>
                  <a:lnTo>
                    <a:pt x="0" y="1881653"/>
                  </a:ln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F688EB3-CE74-E158-45DB-E271EFE29393}"/>
                </a:ext>
              </a:extLst>
            </p:cNvPr>
            <p:cNvSpPr/>
            <p:nvPr/>
          </p:nvSpPr>
          <p:spPr>
            <a:xfrm>
              <a:off x="4204886" y="589488"/>
              <a:ext cx="848386" cy="103805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F02246BE-E39B-41E1-404D-BF4A226EDA91}"/>
                </a:ext>
              </a:extLst>
            </p:cNvPr>
            <p:cNvGrpSpPr/>
            <p:nvPr/>
          </p:nvGrpSpPr>
          <p:grpSpPr>
            <a:xfrm>
              <a:off x="4028272" y="88074"/>
              <a:ext cx="1261648" cy="1194734"/>
              <a:chOff x="7401906" y="1315063"/>
              <a:chExt cx="1295400" cy="1307152"/>
            </a:xfrm>
          </p:grpSpPr>
          <p:grpSp>
            <p:nvGrpSpPr>
              <p:cNvPr id="58" name="Group 57">
                <a:extLst>
                  <a:ext uri="{FF2B5EF4-FFF2-40B4-BE49-F238E27FC236}">
                    <a16:creationId xmlns:a16="http://schemas.microsoft.com/office/drawing/2014/main" id="{41A1F104-5F4F-77C1-566E-0B241F3E4042}"/>
                  </a:ext>
                </a:extLst>
              </p:cNvPr>
              <p:cNvGrpSpPr/>
              <p:nvPr/>
            </p:nvGrpSpPr>
            <p:grpSpPr>
              <a:xfrm>
                <a:off x="7401906" y="1827307"/>
                <a:ext cx="1295400" cy="228600"/>
                <a:chOff x="5943600" y="990600"/>
                <a:chExt cx="1447800" cy="381000"/>
              </a:xfrm>
            </p:grpSpPr>
            <p:sp>
              <p:nvSpPr>
                <p:cNvPr id="130" name="Rounded Rectangle 197">
                  <a:extLst>
                    <a:ext uri="{FF2B5EF4-FFF2-40B4-BE49-F238E27FC236}">
                      <a16:creationId xmlns:a16="http://schemas.microsoft.com/office/drawing/2014/main" id="{4762604E-7F3D-E3A3-1310-359E86D989D3}"/>
                    </a:ext>
                  </a:extLst>
                </p:cNvPr>
                <p:cNvSpPr/>
                <p:nvPr/>
              </p:nvSpPr>
              <p:spPr>
                <a:xfrm>
                  <a:off x="5943600" y="990600"/>
                  <a:ext cx="1447800" cy="381000"/>
                </a:xfrm>
                <a:prstGeom prst="round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25">
                  <a:extLst>
                    <a:ext uri="{FF2B5EF4-FFF2-40B4-BE49-F238E27FC236}">
                      <a16:creationId xmlns:a16="http://schemas.microsoft.com/office/drawing/2014/main" id="{31B40DFB-5DD1-55BF-85AB-FE06920E549D}"/>
                    </a:ext>
                  </a:extLst>
                </p:cNvPr>
                <p:cNvGrpSpPr/>
                <p:nvPr/>
              </p:nvGrpSpPr>
              <p:grpSpPr>
                <a:xfrm>
                  <a:off x="6019800" y="1066800"/>
                  <a:ext cx="1295400" cy="211807"/>
                  <a:chOff x="6096000" y="367146"/>
                  <a:chExt cx="1948872" cy="318654"/>
                </a:xfrm>
              </p:grpSpPr>
              <p:grpSp>
                <p:nvGrpSpPr>
                  <p:cNvPr id="132" name="Group 114">
                    <a:extLst>
                      <a:ext uri="{FF2B5EF4-FFF2-40B4-BE49-F238E27FC236}">
                        <a16:creationId xmlns:a16="http://schemas.microsoft.com/office/drawing/2014/main" id="{A3CCFF72-7103-2FE4-EB72-6818344585DD}"/>
                      </a:ext>
                    </a:extLst>
                  </p:cNvPr>
                  <p:cNvGrpSpPr/>
                  <p:nvPr/>
                </p:nvGrpSpPr>
                <p:grpSpPr>
                  <a:xfrm>
                    <a:off x="6096000" y="381000"/>
                    <a:ext cx="685800" cy="304800"/>
                    <a:chOff x="6096000" y="381000"/>
                    <a:chExt cx="685800" cy="304800"/>
                  </a:xfrm>
                </p:grpSpPr>
                <p:grpSp>
                  <p:nvGrpSpPr>
                    <p:cNvPr id="141" name="Group 112">
                      <a:extLst>
                        <a:ext uri="{FF2B5EF4-FFF2-40B4-BE49-F238E27FC236}">
                          <a16:creationId xmlns:a16="http://schemas.microsoft.com/office/drawing/2014/main" id="{32615134-E0C6-560D-F357-D181403F5204}"/>
                        </a:ext>
                      </a:extLst>
                    </p:cNvPr>
                    <p:cNvGrpSpPr/>
                    <p:nvPr/>
                  </p:nvGrpSpPr>
                  <p:grpSpPr>
                    <a:xfrm>
                      <a:off x="6096000" y="381000"/>
                      <a:ext cx="457200" cy="304800"/>
                      <a:chOff x="6096000" y="381000"/>
                      <a:chExt cx="457200" cy="304800"/>
                    </a:xfrm>
                  </p:grpSpPr>
                  <p:sp>
                    <p:nvSpPr>
                      <p:cNvPr id="143" name="L-Shape 142">
                        <a:extLst>
                          <a:ext uri="{FF2B5EF4-FFF2-40B4-BE49-F238E27FC236}">
                            <a16:creationId xmlns:a16="http://schemas.microsoft.com/office/drawing/2014/main" id="{0C533CB5-2158-7B8C-E81F-7891B32F51DA}"/>
                          </a:ext>
                        </a:extLst>
                      </p:cNvPr>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L-Shape 143">
                        <a:extLst>
                          <a:ext uri="{FF2B5EF4-FFF2-40B4-BE49-F238E27FC236}">
                            <a16:creationId xmlns:a16="http://schemas.microsoft.com/office/drawing/2014/main" id="{920131DB-D7DE-4B98-974E-51C7F43989E4}"/>
                          </a:ext>
                        </a:extLst>
                      </p:cNvPr>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Diamond 141">
                      <a:extLst>
                        <a:ext uri="{FF2B5EF4-FFF2-40B4-BE49-F238E27FC236}">
                          <a16:creationId xmlns:a16="http://schemas.microsoft.com/office/drawing/2014/main" id="{806B74FF-D9B6-EC18-0458-ED6A0F8492DF}"/>
                        </a:ext>
                      </a:extLst>
                    </p:cNvPr>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15">
                    <a:extLst>
                      <a:ext uri="{FF2B5EF4-FFF2-40B4-BE49-F238E27FC236}">
                        <a16:creationId xmlns:a16="http://schemas.microsoft.com/office/drawing/2014/main" id="{85B84F50-4B87-8E03-AE92-52D674C68E2D}"/>
                      </a:ext>
                    </a:extLst>
                  </p:cNvPr>
                  <p:cNvGrpSpPr/>
                  <p:nvPr/>
                </p:nvGrpSpPr>
                <p:grpSpPr>
                  <a:xfrm>
                    <a:off x="6821055" y="371764"/>
                    <a:ext cx="685800" cy="304800"/>
                    <a:chOff x="6096000" y="381000"/>
                    <a:chExt cx="685800" cy="304800"/>
                  </a:xfrm>
                </p:grpSpPr>
                <p:grpSp>
                  <p:nvGrpSpPr>
                    <p:cNvPr id="137" name="Group 112">
                      <a:extLst>
                        <a:ext uri="{FF2B5EF4-FFF2-40B4-BE49-F238E27FC236}">
                          <a16:creationId xmlns:a16="http://schemas.microsoft.com/office/drawing/2014/main" id="{AE00D7DD-E029-E054-A7C4-806D8AF7AA76}"/>
                        </a:ext>
                      </a:extLst>
                    </p:cNvPr>
                    <p:cNvGrpSpPr/>
                    <p:nvPr/>
                  </p:nvGrpSpPr>
                  <p:grpSpPr>
                    <a:xfrm>
                      <a:off x="6096000" y="381000"/>
                      <a:ext cx="457200" cy="304800"/>
                      <a:chOff x="6096000" y="381000"/>
                      <a:chExt cx="457200" cy="304800"/>
                    </a:xfrm>
                  </p:grpSpPr>
                  <p:sp>
                    <p:nvSpPr>
                      <p:cNvPr id="139" name="L-Shape 138">
                        <a:extLst>
                          <a:ext uri="{FF2B5EF4-FFF2-40B4-BE49-F238E27FC236}">
                            <a16:creationId xmlns:a16="http://schemas.microsoft.com/office/drawing/2014/main" id="{73186D15-5E32-C983-EEE3-60AADC132603}"/>
                          </a:ext>
                        </a:extLst>
                      </p:cNvPr>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L-Shape 139">
                        <a:extLst>
                          <a:ext uri="{FF2B5EF4-FFF2-40B4-BE49-F238E27FC236}">
                            <a16:creationId xmlns:a16="http://schemas.microsoft.com/office/drawing/2014/main" id="{76A53848-45C2-739B-DB63-D17B7942A1D2}"/>
                          </a:ext>
                        </a:extLst>
                      </p:cNvPr>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Diamond 137">
                      <a:extLst>
                        <a:ext uri="{FF2B5EF4-FFF2-40B4-BE49-F238E27FC236}">
                          <a16:creationId xmlns:a16="http://schemas.microsoft.com/office/drawing/2014/main" id="{AA4B7A58-3E52-BD49-C398-7281B4A8183E}"/>
                        </a:ext>
                      </a:extLst>
                    </p:cNvPr>
                    <p:cNvSpPr/>
                    <p:nvPr/>
                  </p:nvSpPr>
                  <p:spPr>
                    <a:xfrm>
                      <a:off x="6629400" y="381000"/>
                      <a:ext cx="152400" cy="304800"/>
                    </a:xfrm>
                    <a:prstGeom prst="diamon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12">
                    <a:extLst>
                      <a:ext uri="{FF2B5EF4-FFF2-40B4-BE49-F238E27FC236}">
                        <a16:creationId xmlns:a16="http://schemas.microsoft.com/office/drawing/2014/main" id="{8AA15742-C8CA-7BB2-6F5B-202491478B6D}"/>
                      </a:ext>
                    </a:extLst>
                  </p:cNvPr>
                  <p:cNvGrpSpPr/>
                  <p:nvPr/>
                </p:nvGrpSpPr>
                <p:grpSpPr>
                  <a:xfrm>
                    <a:off x="7587672" y="367146"/>
                    <a:ext cx="457200" cy="304800"/>
                    <a:chOff x="6096000" y="381000"/>
                    <a:chExt cx="457200" cy="304800"/>
                  </a:xfrm>
                </p:grpSpPr>
                <p:sp>
                  <p:nvSpPr>
                    <p:cNvPr id="135" name="L-Shape 134">
                      <a:extLst>
                        <a:ext uri="{FF2B5EF4-FFF2-40B4-BE49-F238E27FC236}">
                          <a16:creationId xmlns:a16="http://schemas.microsoft.com/office/drawing/2014/main" id="{2CA7FEE0-1535-5182-2679-D563E25F4D99}"/>
                        </a:ext>
                      </a:extLst>
                    </p:cNvPr>
                    <p:cNvSpPr/>
                    <p:nvPr/>
                  </p:nvSpPr>
                  <p:spPr>
                    <a:xfrm>
                      <a:off x="60960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L-Shape 135">
                      <a:extLst>
                        <a:ext uri="{FF2B5EF4-FFF2-40B4-BE49-F238E27FC236}">
                          <a16:creationId xmlns:a16="http://schemas.microsoft.com/office/drawing/2014/main" id="{686ADCC5-95A6-BD0A-8CEF-FFEF764D4CAC}"/>
                        </a:ext>
                      </a:extLst>
                    </p:cNvPr>
                    <p:cNvSpPr/>
                    <p:nvPr/>
                  </p:nvSpPr>
                  <p:spPr>
                    <a:xfrm rot="5400000" flipV="1">
                      <a:off x="6248400" y="381000"/>
                      <a:ext cx="304800" cy="304800"/>
                    </a:xfrm>
                    <a:prstGeom prst="corner">
                      <a:avLst>
                        <a:gd name="adj1" fmla="val 28788"/>
                        <a:gd name="adj2" fmla="val 25758"/>
                      </a:avLst>
                    </a:prstGeom>
                    <a:solidFill>
                      <a:srgbClr val="CD8B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29" name="Chord 128">
                <a:extLst>
                  <a:ext uri="{FF2B5EF4-FFF2-40B4-BE49-F238E27FC236}">
                    <a16:creationId xmlns:a16="http://schemas.microsoft.com/office/drawing/2014/main" id="{E477ED5A-0BF2-6825-57CA-C9F75DBCAC5B}"/>
                  </a:ext>
                </a:extLst>
              </p:cNvPr>
              <p:cNvSpPr/>
              <p:nvPr/>
            </p:nvSpPr>
            <p:spPr>
              <a:xfrm rot="8784652">
                <a:off x="7483176" y="1315063"/>
                <a:ext cx="1146326" cy="1307152"/>
              </a:xfrm>
              <a:prstGeom prst="chord">
                <a:avLst>
                  <a:gd name="adj1" fmla="val 2700000"/>
                  <a:gd name="adj2" fmla="val 1217501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Freeform 193">
              <a:extLst>
                <a:ext uri="{FF2B5EF4-FFF2-40B4-BE49-F238E27FC236}">
                  <a16:creationId xmlns:a16="http://schemas.microsoft.com/office/drawing/2014/main" id="{506C30B2-F735-A5C0-56CA-0EED1BE98D82}"/>
                </a:ext>
              </a:extLst>
            </p:cNvPr>
            <p:cNvSpPr/>
            <p:nvPr/>
          </p:nvSpPr>
          <p:spPr>
            <a:xfrm rot="5400000">
              <a:off x="4260422" y="1454578"/>
              <a:ext cx="760715" cy="442359"/>
            </a:xfrm>
            <a:custGeom>
              <a:avLst/>
              <a:gdLst>
                <a:gd name="connsiteX0" fmla="*/ 94486 w 967935"/>
                <a:gd name="connsiteY0" fmla="*/ 261904 h 831736"/>
                <a:gd name="connsiteX1" fmla="*/ 225063 w 967935"/>
                <a:gd name="connsiteY1" fmla="*/ 175477 h 831736"/>
                <a:gd name="connsiteX2" fmla="*/ 298952 w 967935"/>
                <a:gd name="connsiteY2" fmla="*/ 84297 h 831736"/>
                <a:gd name="connsiteX3" fmla="*/ 397431 w 967935"/>
                <a:gd name="connsiteY3" fmla="*/ 113601 h 831736"/>
                <a:gd name="connsiteX4" fmla="*/ 513509 w 967935"/>
                <a:gd name="connsiteY4" fmla="*/ 33116 h 831736"/>
                <a:gd name="connsiteX5" fmla="*/ 543306 w 967935"/>
                <a:gd name="connsiteY5" fmla="*/ 41682 h 831736"/>
                <a:gd name="connsiteX6" fmla="*/ 554962 w 967935"/>
                <a:gd name="connsiteY6" fmla="*/ 53775 h 831736"/>
                <a:gd name="connsiteX7" fmla="*/ 557870 w 967935"/>
                <a:gd name="connsiteY7" fmla="*/ 47992 h 831736"/>
                <a:gd name="connsiteX8" fmla="*/ 658833 w 967935"/>
                <a:gd name="connsiteY8" fmla="*/ 63334 h 831736"/>
                <a:gd name="connsiteX9" fmla="*/ 659281 w 967935"/>
                <a:gd name="connsiteY9" fmla="*/ 62406 h 831736"/>
                <a:gd name="connsiteX10" fmla="*/ 678989 w 967935"/>
                <a:gd name="connsiteY10" fmla="*/ 21591 h 831736"/>
                <a:gd name="connsiteX11" fmla="*/ 707854 w 967935"/>
                <a:gd name="connsiteY11" fmla="*/ 1136 h 831736"/>
                <a:gd name="connsiteX12" fmla="*/ 741635 w 967935"/>
                <a:gd name="connsiteY12" fmla="*/ 8557 h 831736"/>
                <a:gd name="connsiteX13" fmla="*/ 767867 w 967935"/>
                <a:gd name="connsiteY13" fmla="*/ 43975 h 831736"/>
                <a:gd name="connsiteX14" fmla="*/ 768650 w 967935"/>
                <a:gd name="connsiteY14" fmla="*/ 45033 h 831736"/>
                <a:gd name="connsiteX15" fmla="*/ 829936 w 967935"/>
                <a:gd name="connsiteY15" fmla="*/ 623 h 831736"/>
                <a:gd name="connsiteX16" fmla="*/ 852461 w 967935"/>
                <a:gd name="connsiteY16" fmla="*/ 10566 h 831736"/>
                <a:gd name="connsiteX17" fmla="*/ 894962 w 967935"/>
                <a:gd name="connsiteY17" fmla="*/ 104595 h 831736"/>
                <a:gd name="connsiteX18" fmla="*/ 895196 w 967935"/>
                <a:gd name="connsiteY18" fmla="*/ 104827 h 831736"/>
                <a:gd name="connsiteX19" fmla="*/ 928754 w 967935"/>
                <a:gd name="connsiteY19" fmla="*/ 138114 h 831736"/>
                <a:gd name="connsiteX20" fmla="*/ 949505 w 967935"/>
                <a:gd name="connsiteY20" fmla="*/ 195852 h 831736"/>
                <a:gd name="connsiteX21" fmla="*/ 947064 w 967935"/>
                <a:gd name="connsiteY21" fmla="*/ 294808 h 831736"/>
                <a:gd name="connsiteX22" fmla="*/ 964898 w 967935"/>
                <a:gd name="connsiteY22" fmla="*/ 446108 h 831736"/>
                <a:gd name="connsiteX23" fmla="*/ 881355 w 967935"/>
                <a:gd name="connsiteY23" fmla="*/ 578549 h 831736"/>
                <a:gd name="connsiteX24" fmla="*/ 851449 w 967935"/>
                <a:gd name="connsiteY24" fmla="*/ 692034 h 831736"/>
                <a:gd name="connsiteX25" fmla="*/ 749625 w 967935"/>
                <a:gd name="connsiteY25" fmla="*/ 705775 h 831736"/>
                <a:gd name="connsiteX26" fmla="*/ 676860 w 967935"/>
                <a:gd name="connsiteY26" fmla="*/ 826842 h 831736"/>
                <a:gd name="connsiteX27" fmla="*/ 569871 w 967935"/>
                <a:gd name="connsiteY27" fmla="*/ 752943 h 831736"/>
                <a:gd name="connsiteX28" fmla="*/ 481721 w 967935"/>
                <a:gd name="connsiteY28" fmla="*/ 775404 h 831736"/>
                <a:gd name="connsiteX29" fmla="*/ 478017 w 967935"/>
                <a:gd name="connsiteY29" fmla="*/ 772252 h 831736"/>
                <a:gd name="connsiteX30" fmla="*/ 472212 w 967935"/>
                <a:gd name="connsiteY30" fmla="*/ 778598 h 831736"/>
                <a:gd name="connsiteX31" fmla="*/ 344970 w 967935"/>
                <a:gd name="connsiteY31" fmla="*/ 757251 h 831736"/>
                <a:gd name="connsiteX32" fmla="*/ 344922 w 967935"/>
                <a:gd name="connsiteY32" fmla="*/ 757290 h 831736"/>
                <a:gd name="connsiteX33" fmla="*/ 302024 w 967935"/>
                <a:gd name="connsiteY33" fmla="*/ 792088 h 831736"/>
                <a:gd name="connsiteX34" fmla="*/ 216278 w 967935"/>
                <a:gd name="connsiteY34" fmla="*/ 736623 h 831736"/>
                <a:gd name="connsiteX35" fmla="*/ 215488 w 967935"/>
                <a:gd name="connsiteY35" fmla="*/ 737286 h 831736"/>
                <a:gd name="connsiteX36" fmla="*/ 180752 w 967935"/>
                <a:gd name="connsiteY36" fmla="*/ 766401 h 831736"/>
                <a:gd name="connsiteX37" fmla="*/ 146032 w 967935"/>
                <a:gd name="connsiteY37" fmla="*/ 773192 h 831736"/>
                <a:gd name="connsiteX38" fmla="*/ 118282 w 967935"/>
                <a:gd name="connsiteY38" fmla="*/ 752547 h 831736"/>
                <a:gd name="connsiteX39" fmla="*/ 108917 w 967935"/>
                <a:gd name="connsiteY39" fmla="*/ 709480 h 831736"/>
                <a:gd name="connsiteX40" fmla="*/ 108637 w 967935"/>
                <a:gd name="connsiteY40" fmla="*/ 708193 h 831736"/>
                <a:gd name="connsiteX41" fmla="*/ 34517 w 967935"/>
                <a:gd name="connsiteY41" fmla="*/ 723505 h 831736"/>
                <a:gd name="connsiteX42" fmla="*/ 18066 w 967935"/>
                <a:gd name="connsiteY42" fmla="*/ 705186 h 831736"/>
                <a:gd name="connsiteX43" fmla="*/ 17947 w 967935"/>
                <a:gd name="connsiteY43" fmla="*/ 601999 h 831736"/>
                <a:gd name="connsiteX44" fmla="*/ 17828 w 967935"/>
                <a:gd name="connsiteY44" fmla="*/ 601690 h 831736"/>
                <a:gd name="connsiteX45" fmla="*/ 908 w 967935"/>
                <a:gd name="connsiteY45" fmla="*/ 557556 h 831736"/>
                <a:gd name="connsiteX46" fmla="*/ 5709 w 967935"/>
                <a:gd name="connsiteY46" fmla="*/ 496390 h 831736"/>
                <a:gd name="connsiteX47" fmla="*/ 48588 w 967935"/>
                <a:gd name="connsiteY47" fmla="*/ 407174 h 831736"/>
                <a:gd name="connsiteX48" fmla="*/ 94486 w 967935"/>
                <a:gd name="connsiteY48" fmla="*/ 261904 h 83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67935" h="831736">
                  <a:moveTo>
                    <a:pt x="94486" y="261904"/>
                  </a:moveTo>
                  <a:cubicBezTo>
                    <a:pt x="132294" y="202276"/>
                    <a:pt x="183902" y="168117"/>
                    <a:pt x="225063" y="175477"/>
                  </a:cubicBezTo>
                  <a:cubicBezTo>
                    <a:pt x="243163" y="135781"/>
                    <a:pt x="270109" y="102541"/>
                    <a:pt x="298952" y="84297"/>
                  </a:cubicBezTo>
                  <a:cubicBezTo>
                    <a:pt x="342778" y="56574"/>
                    <a:pt x="382685" y="68455"/>
                    <a:pt x="397431" y="113601"/>
                  </a:cubicBezTo>
                  <a:cubicBezTo>
                    <a:pt x="431633" y="62881"/>
                    <a:pt x="475826" y="32241"/>
                    <a:pt x="513509" y="33116"/>
                  </a:cubicBezTo>
                  <a:cubicBezTo>
                    <a:pt x="524610" y="33374"/>
                    <a:pt x="534611" y="36344"/>
                    <a:pt x="543306" y="41682"/>
                  </a:cubicBezTo>
                  <a:lnTo>
                    <a:pt x="554962" y="53775"/>
                  </a:lnTo>
                  <a:lnTo>
                    <a:pt x="557870" y="47992"/>
                  </a:lnTo>
                  <a:cubicBezTo>
                    <a:pt x="587886" y="11414"/>
                    <a:pt x="630452" y="14116"/>
                    <a:pt x="658833" y="63334"/>
                  </a:cubicBezTo>
                  <a:lnTo>
                    <a:pt x="659281" y="62406"/>
                  </a:lnTo>
                  <a:lnTo>
                    <a:pt x="678989" y="21591"/>
                  </a:lnTo>
                  <a:cubicBezTo>
                    <a:pt x="687407" y="10907"/>
                    <a:pt x="697277" y="3773"/>
                    <a:pt x="707854" y="1136"/>
                  </a:cubicBezTo>
                  <a:cubicBezTo>
                    <a:pt x="719495" y="-1770"/>
                    <a:pt x="731129" y="972"/>
                    <a:pt x="741635" y="8557"/>
                  </a:cubicBezTo>
                  <a:lnTo>
                    <a:pt x="767867" y="43975"/>
                  </a:lnTo>
                  <a:lnTo>
                    <a:pt x="768650" y="45033"/>
                  </a:lnTo>
                  <a:cubicBezTo>
                    <a:pt x="784080" y="13077"/>
                    <a:pt x="807079" y="-2781"/>
                    <a:pt x="829936" y="623"/>
                  </a:cubicBezTo>
                  <a:cubicBezTo>
                    <a:pt x="837556" y="1758"/>
                    <a:pt x="845159" y="5033"/>
                    <a:pt x="852461" y="10566"/>
                  </a:cubicBezTo>
                  <a:cubicBezTo>
                    <a:pt x="874716" y="27424"/>
                    <a:pt x="890674" y="62718"/>
                    <a:pt x="894962" y="104595"/>
                  </a:cubicBezTo>
                  <a:lnTo>
                    <a:pt x="895196" y="104827"/>
                  </a:lnTo>
                  <a:lnTo>
                    <a:pt x="928754" y="138114"/>
                  </a:lnTo>
                  <a:cubicBezTo>
                    <a:pt x="938132" y="153803"/>
                    <a:pt x="945337" y="173529"/>
                    <a:pt x="949505" y="195852"/>
                  </a:cubicBezTo>
                  <a:cubicBezTo>
                    <a:pt x="955564" y="228260"/>
                    <a:pt x="954701" y="263458"/>
                    <a:pt x="947064" y="294808"/>
                  </a:cubicBezTo>
                  <a:cubicBezTo>
                    <a:pt x="965836" y="337800"/>
                    <a:pt x="972401" y="393532"/>
                    <a:pt x="964898" y="446108"/>
                  </a:cubicBezTo>
                  <a:cubicBezTo>
                    <a:pt x="954924" y="516004"/>
                    <a:pt x="921906" y="568349"/>
                    <a:pt x="881355" y="578549"/>
                  </a:cubicBezTo>
                  <a:cubicBezTo>
                    <a:pt x="881162" y="622176"/>
                    <a:pt x="870250" y="663552"/>
                    <a:pt x="851449" y="692034"/>
                  </a:cubicBezTo>
                  <a:cubicBezTo>
                    <a:pt x="822881" y="735315"/>
                    <a:pt x="781616" y="740877"/>
                    <a:pt x="749625" y="705775"/>
                  </a:cubicBezTo>
                  <a:cubicBezTo>
                    <a:pt x="739279" y="766068"/>
                    <a:pt x="711576" y="812158"/>
                    <a:pt x="676860" y="826842"/>
                  </a:cubicBezTo>
                  <a:cubicBezTo>
                    <a:pt x="635952" y="844143"/>
                    <a:pt x="593258" y="814660"/>
                    <a:pt x="569871" y="752943"/>
                  </a:cubicBezTo>
                  <a:cubicBezTo>
                    <a:pt x="542272" y="782233"/>
                    <a:pt x="510549" y="788646"/>
                    <a:pt x="481721" y="775404"/>
                  </a:cubicBezTo>
                  <a:lnTo>
                    <a:pt x="478017" y="772252"/>
                  </a:lnTo>
                  <a:lnTo>
                    <a:pt x="472212" y="778598"/>
                  </a:lnTo>
                  <a:cubicBezTo>
                    <a:pt x="417856" y="821249"/>
                    <a:pt x="364897" y="812352"/>
                    <a:pt x="344970" y="757251"/>
                  </a:cubicBezTo>
                  <a:lnTo>
                    <a:pt x="344922" y="757290"/>
                  </a:lnTo>
                  <a:lnTo>
                    <a:pt x="302024" y="792088"/>
                  </a:lnTo>
                  <a:cubicBezTo>
                    <a:pt x="259631" y="813107"/>
                    <a:pt x="221934" y="793155"/>
                    <a:pt x="216278" y="736623"/>
                  </a:cubicBezTo>
                  <a:lnTo>
                    <a:pt x="215488" y="737286"/>
                  </a:lnTo>
                  <a:lnTo>
                    <a:pt x="180752" y="766401"/>
                  </a:lnTo>
                  <a:cubicBezTo>
                    <a:pt x="168688" y="772682"/>
                    <a:pt x="156758" y="775133"/>
                    <a:pt x="146032" y="773192"/>
                  </a:cubicBezTo>
                  <a:cubicBezTo>
                    <a:pt x="134225" y="771059"/>
                    <a:pt x="124745" y="763779"/>
                    <a:pt x="118282" y="752547"/>
                  </a:cubicBezTo>
                  <a:lnTo>
                    <a:pt x="108917" y="709480"/>
                  </a:lnTo>
                  <a:lnTo>
                    <a:pt x="108637" y="708193"/>
                  </a:lnTo>
                  <a:cubicBezTo>
                    <a:pt x="81441" y="730989"/>
                    <a:pt x="53957" y="735999"/>
                    <a:pt x="34517" y="723505"/>
                  </a:cubicBezTo>
                  <a:cubicBezTo>
                    <a:pt x="28037" y="719340"/>
                    <a:pt x="22450" y="713230"/>
                    <a:pt x="18066" y="705186"/>
                  </a:cubicBezTo>
                  <a:cubicBezTo>
                    <a:pt x="4701" y="680674"/>
                    <a:pt x="4652" y="641939"/>
                    <a:pt x="17947" y="601999"/>
                  </a:cubicBezTo>
                  <a:lnTo>
                    <a:pt x="17828" y="601690"/>
                  </a:lnTo>
                  <a:lnTo>
                    <a:pt x="908" y="557556"/>
                  </a:lnTo>
                  <a:cubicBezTo>
                    <a:pt x="-1197" y="539399"/>
                    <a:pt x="338" y="518455"/>
                    <a:pt x="5709" y="496390"/>
                  </a:cubicBezTo>
                  <a:cubicBezTo>
                    <a:pt x="13499" y="464354"/>
                    <a:pt x="28746" y="432618"/>
                    <a:pt x="48588" y="407174"/>
                  </a:cubicBezTo>
                  <a:cubicBezTo>
                    <a:pt x="49136" y="360265"/>
                    <a:pt x="66046" y="306756"/>
                    <a:pt x="94486" y="261904"/>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Oval 56">
              <a:extLst>
                <a:ext uri="{FF2B5EF4-FFF2-40B4-BE49-F238E27FC236}">
                  <a16:creationId xmlns:a16="http://schemas.microsoft.com/office/drawing/2014/main" id="{D8C80961-6E16-A88A-7E05-9D7CD4F8BD8F}"/>
                </a:ext>
              </a:extLst>
            </p:cNvPr>
            <p:cNvSpPr/>
            <p:nvPr/>
          </p:nvSpPr>
          <p:spPr>
            <a:xfrm>
              <a:off x="4539343" y="1371600"/>
              <a:ext cx="180703" cy="11756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4D91F2A-1306-4C70-0E53-440FF9F314ED}"/>
              </a:ext>
            </a:extLst>
          </p:cNvPr>
          <p:cNvGrpSpPr/>
          <p:nvPr/>
        </p:nvGrpSpPr>
        <p:grpSpPr>
          <a:xfrm>
            <a:off x="3221288" y="1523050"/>
            <a:ext cx="2140797" cy="3811895"/>
            <a:chOff x="5410200" y="457200"/>
            <a:chExt cx="3222175" cy="5737389"/>
          </a:xfrm>
        </p:grpSpPr>
        <p:sp>
          <p:nvSpPr>
            <p:cNvPr id="8" name="Rounded Rectangle 213">
              <a:extLst>
                <a:ext uri="{FF2B5EF4-FFF2-40B4-BE49-F238E27FC236}">
                  <a16:creationId xmlns:a16="http://schemas.microsoft.com/office/drawing/2014/main" id="{105DF6A5-AE66-63D5-950F-61F5FEE5C174}"/>
                </a:ext>
              </a:extLst>
            </p:cNvPr>
            <p:cNvSpPr/>
            <p:nvPr/>
          </p:nvSpPr>
          <p:spPr>
            <a:xfrm flipH="1">
              <a:off x="5889898" y="1000971"/>
              <a:ext cx="1965959" cy="2199429"/>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4">
              <a:extLst>
                <a:ext uri="{FF2B5EF4-FFF2-40B4-BE49-F238E27FC236}">
                  <a16:creationId xmlns:a16="http://schemas.microsoft.com/office/drawing/2014/main" id="{639BC72C-2438-5178-B88B-974C80B3CA0F}"/>
                </a:ext>
              </a:extLst>
            </p:cNvPr>
            <p:cNvSpPr/>
            <p:nvPr/>
          </p:nvSpPr>
          <p:spPr>
            <a:xfrm rot="2446171" flipH="1">
              <a:off x="5410200" y="3863045"/>
              <a:ext cx="439362" cy="7701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5">
              <a:extLst>
                <a:ext uri="{FF2B5EF4-FFF2-40B4-BE49-F238E27FC236}">
                  <a16:creationId xmlns:a16="http://schemas.microsoft.com/office/drawing/2014/main" id="{655FB6DE-752E-6877-4C7B-F34831B1D738}"/>
                </a:ext>
              </a:extLst>
            </p:cNvPr>
            <p:cNvSpPr/>
            <p:nvPr/>
          </p:nvSpPr>
          <p:spPr>
            <a:xfrm rot="18884778" flipH="1">
              <a:off x="7949246" y="3671930"/>
              <a:ext cx="512016" cy="85424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6">
              <a:extLst>
                <a:ext uri="{FF2B5EF4-FFF2-40B4-BE49-F238E27FC236}">
                  <a16:creationId xmlns:a16="http://schemas.microsoft.com/office/drawing/2014/main" id="{580A0B7E-68F2-FC48-AD98-C4BC91A874E5}"/>
                </a:ext>
              </a:extLst>
            </p:cNvPr>
            <p:cNvSpPr/>
            <p:nvPr/>
          </p:nvSpPr>
          <p:spPr>
            <a:xfrm rot="18090035" flipH="1">
              <a:off x="6876968" y="5499564"/>
              <a:ext cx="633373"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7">
              <a:extLst>
                <a:ext uri="{FF2B5EF4-FFF2-40B4-BE49-F238E27FC236}">
                  <a16:creationId xmlns:a16="http://schemas.microsoft.com/office/drawing/2014/main" id="{7F594827-401E-BCF1-42A2-E1B92BDD51AE}"/>
                </a:ext>
              </a:extLst>
            </p:cNvPr>
            <p:cNvSpPr/>
            <p:nvPr/>
          </p:nvSpPr>
          <p:spPr>
            <a:xfrm rot="1916381" flipH="1">
              <a:off x="6250031" y="5437881"/>
              <a:ext cx="609271"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8">
              <a:extLst>
                <a:ext uri="{FF2B5EF4-FFF2-40B4-BE49-F238E27FC236}">
                  <a16:creationId xmlns:a16="http://schemas.microsoft.com/office/drawing/2014/main" id="{F41A80F7-6998-9AF5-E2F5-89D03BD6855D}"/>
                </a:ext>
              </a:extLst>
            </p:cNvPr>
            <p:cNvSpPr/>
            <p:nvPr/>
          </p:nvSpPr>
          <p:spPr>
            <a:xfrm rot="19603844" flipH="1">
              <a:off x="7267832" y="2714557"/>
              <a:ext cx="1113436" cy="1592526"/>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9">
              <a:extLst>
                <a:ext uri="{FF2B5EF4-FFF2-40B4-BE49-F238E27FC236}">
                  <a16:creationId xmlns:a16="http://schemas.microsoft.com/office/drawing/2014/main" id="{83C3EF09-CD73-A00A-C4FC-1A723A2970CF}"/>
                </a:ext>
              </a:extLst>
            </p:cNvPr>
            <p:cNvSpPr/>
            <p:nvPr/>
          </p:nvSpPr>
          <p:spPr>
            <a:xfrm rot="19324600" flipH="1">
              <a:off x="7091938" y="2470965"/>
              <a:ext cx="1106863" cy="1496055"/>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0">
              <a:extLst>
                <a:ext uri="{FF2B5EF4-FFF2-40B4-BE49-F238E27FC236}">
                  <a16:creationId xmlns:a16="http://schemas.microsoft.com/office/drawing/2014/main" id="{D6334151-DDDA-3D7F-68AE-21E0A45C80C6}"/>
                </a:ext>
              </a:extLst>
            </p:cNvPr>
            <p:cNvSpPr/>
            <p:nvPr/>
          </p:nvSpPr>
          <p:spPr>
            <a:xfrm rot="1729040" flipH="1">
              <a:off x="5499768" y="2718982"/>
              <a:ext cx="1045851" cy="1592526"/>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1">
              <a:extLst>
                <a:ext uri="{FF2B5EF4-FFF2-40B4-BE49-F238E27FC236}">
                  <a16:creationId xmlns:a16="http://schemas.microsoft.com/office/drawing/2014/main" id="{237F3F8E-3D76-86D3-C773-DBCA64DBD349}"/>
                </a:ext>
              </a:extLst>
            </p:cNvPr>
            <p:cNvSpPr/>
            <p:nvPr/>
          </p:nvSpPr>
          <p:spPr>
            <a:xfrm rot="2050984" flipH="1">
              <a:off x="5661998" y="2463226"/>
              <a:ext cx="1106863" cy="1527730"/>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2">
              <a:extLst>
                <a:ext uri="{FF2B5EF4-FFF2-40B4-BE49-F238E27FC236}">
                  <a16:creationId xmlns:a16="http://schemas.microsoft.com/office/drawing/2014/main" id="{E6F2AC90-ACB7-7FAC-DD08-4B31103B1D5F}"/>
                </a:ext>
              </a:extLst>
            </p:cNvPr>
            <p:cNvSpPr/>
            <p:nvPr/>
          </p:nvSpPr>
          <p:spPr>
            <a:xfrm flipH="1">
              <a:off x="6085903" y="2586596"/>
              <a:ext cx="1596291" cy="3194860"/>
            </a:xfrm>
            <a:prstGeom prst="trapezoid">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3">
              <a:extLst>
                <a:ext uri="{FF2B5EF4-FFF2-40B4-BE49-F238E27FC236}">
                  <a16:creationId xmlns:a16="http://schemas.microsoft.com/office/drawing/2014/main" id="{9898983F-F44B-5721-D937-1B7CD3B222D3}"/>
                </a:ext>
              </a:extLst>
            </p:cNvPr>
            <p:cNvSpPr/>
            <p:nvPr/>
          </p:nvSpPr>
          <p:spPr>
            <a:xfrm flipH="1">
              <a:off x="6637703" y="2341891"/>
              <a:ext cx="482054" cy="67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4">
              <a:extLst>
                <a:ext uri="{FF2B5EF4-FFF2-40B4-BE49-F238E27FC236}">
                  <a16:creationId xmlns:a16="http://schemas.microsoft.com/office/drawing/2014/main" id="{02B54DDF-993B-A65F-85D4-5E2AC29E8BD4}"/>
                </a:ext>
              </a:extLst>
            </p:cNvPr>
            <p:cNvSpPr/>
            <p:nvPr/>
          </p:nvSpPr>
          <p:spPr>
            <a:xfrm rot="513732" flipH="1">
              <a:off x="6074470" y="2525097"/>
              <a:ext cx="770802" cy="3010320"/>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rapezoid 15">
              <a:extLst>
                <a:ext uri="{FF2B5EF4-FFF2-40B4-BE49-F238E27FC236}">
                  <a16:creationId xmlns:a16="http://schemas.microsoft.com/office/drawing/2014/main" id="{7AC3B020-2EFD-BD41-A4A0-F8DC204E5CD1}"/>
                </a:ext>
              </a:extLst>
            </p:cNvPr>
            <p:cNvSpPr/>
            <p:nvPr/>
          </p:nvSpPr>
          <p:spPr>
            <a:xfrm rot="21021771" flipH="1">
              <a:off x="6930209" y="2501550"/>
              <a:ext cx="770802" cy="3057412"/>
            </a:xfrm>
            <a:prstGeom prst="trapezoi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6">
              <a:extLst>
                <a:ext uri="{FF2B5EF4-FFF2-40B4-BE49-F238E27FC236}">
                  <a16:creationId xmlns:a16="http://schemas.microsoft.com/office/drawing/2014/main" id="{A89C742E-6D34-B39F-53D4-48D7114D70EF}"/>
                </a:ext>
              </a:extLst>
            </p:cNvPr>
            <p:cNvSpPr/>
            <p:nvPr/>
          </p:nvSpPr>
          <p:spPr>
            <a:xfrm flipH="1">
              <a:off x="6103321" y="715428"/>
              <a:ext cx="1568322" cy="2058764"/>
            </a:xfrm>
            <a:custGeom>
              <a:avLst/>
              <a:gdLst>
                <a:gd name="connsiteX0" fmla="*/ 0 w 1646700"/>
                <a:gd name="connsiteY0" fmla="*/ 1029379 h 2058758"/>
                <a:gd name="connsiteX1" fmla="*/ 823350 w 1646700"/>
                <a:gd name="connsiteY1" fmla="*/ 0 h 2058758"/>
                <a:gd name="connsiteX2" fmla="*/ 1646700 w 1646700"/>
                <a:gd name="connsiteY2" fmla="*/ 1029379 h 2058758"/>
                <a:gd name="connsiteX3" fmla="*/ 823350 w 1646700"/>
                <a:gd name="connsiteY3" fmla="*/ 2058758 h 2058758"/>
                <a:gd name="connsiteX4" fmla="*/ 0 w 1646700"/>
                <a:gd name="connsiteY4" fmla="*/ 1029379 h 2058758"/>
                <a:gd name="connsiteX0" fmla="*/ 0 w 1629282"/>
                <a:gd name="connsiteY0" fmla="*/ 1029382 h 2058764"/>
                <a:gd name="connsiteX1" fmla="*/ 823350 w 1629282"/>
                <a:gd name="connsiteY1" fmla="*/ 3 h 2058764"/>
                <a:gd name="connsiteX2" fmla="*/ 1629282 w 1629282"/>
                <a:gd name="connsiteY2" fmla="*/ 1020674 h 2058764"/>
                <a:gd name="connsiteX3" fmla="*/ 823350 w 1629282"/>
                <a:gd name="connsiteY3" fmla="*/ 2058761 h 2058764"/>
                <a:gd name="connsiteX4" fmla="*/ 0 w 1629282"/>
                <a:gd name="connsiteY4" fmla="*/ 1029382 h 2058764"/>
                <a:gd name="connsiteX0" fmla="*/ 0 w 1568322"/>
                <a:gd name="connsiteY0" fmla="*/ 1029382 h 2058764"/>
                <a:gd name="connsiteX1" fmla="*/ 762390 w 1568322"/>
                <a:gd name="connsiteY1" fmla="*/ 3 h 2058764"/>
                <a:gd name="connsiteX2" fmla="*/ 1568322 w 1568322"/>
                <a:gd name="connsiteY2" fmla="*/ 1020674 h 2058764"/>
                <a:gd name="connsiteX3" fmla="*/ 762390 w 1568322"/>
                <a:gd name="connsiteY3" fmla="*/ 2058761 h 2058764"/>
                <a:gd name="connsiteX4" fmla="*/ 0 w 1568322"/>
                <a:gd name="connsiteY4" fmla="*/ 1029382 h 205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322" h="2058764">
                  <a:moveTo>
                    <a:pt x="0" y="1029382"/>
                  </a:moveTo>
                  <a:cubicBezTo>
                    <a:pt x="0" y="460872"/>
                    <a:pt x="501003" y="1454"/>
                    <a:pt x="762390" y="3"/>
                  </a:cubicBezTo>
                  <a:cubicBezTo>
                    <a:pt x="1023777" y="-1448"/>
                    <a:pt x="1568322" y="452164"/>
                    <a:pt x="1568322" y="1020674"/>
                  </a:cubicBezTo>
                  <a:cubicBezTo>
                    <a:pt x="1568322" y="1589184"/>
                    <a:pt x="1023777" y="2057310"/>
                    <a:pt x="762390" y="2058761"/>
                  </a:cubicBezTo>
                  <a:cubicBezTo>
                    <a:pt x="501003" y="2060212"/>
                    <a:pt x="0" y="1597892"/>
                    <a:pt x="0" y="1029382"/>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55">
              <a:extLst>
                <a:ext uri="{FF2B5EF4-FFF2-40B4-BE49-F238E27FC236}">
                  <a16:creationId xmlns:a16="http://schemas.microsoft.com/office/drawing/2014/main" id="{555ADDAF-EAE5-7B93-3154-429D9EC4F713}"/>
                </a:ext>
              </a:extLst>
            </p:cNvPr>
            <p:cNvSpPr/>
            <p:nvPr/>
          </p:nvSpPr>
          <p:spPr>
            <a:xfrm flipH="1">
              <a:off x="6248400" y="1066801"/>
              <a:ext cx="1295399" cy="480901"/>
            </a:xfrm>
            <a:custGeom>
              <a:avLst/>
              <a:gdLst>
                <a:gd name="connsiteX0" fmla="*/ 0 w 1295399"/>
                <a:gd name="connsiteY0" fmla="*/ 49072 h 294429"/>
                <a:gd name="connsiteX1" fmla="*/ 49072 w 1295399"/>
                <a:gd name="connsiteY1" fmla="*/ 0 h 294429"/>
                <a:gd name="connsiteX2" fmla="*/ 1246327 w 1295399"/>
                <a:gd name="connsiteY2" fmla="*/ 0 h 294429"/>
                <a:gd name="connsiteX3" fmla="*/ 1295399 w 1295399"/>
                <a:gd name="connsiteY3" fmla="*/ 49072 h 294429"/>
                <a:gd name="connsiteX4" fmla="*/ 1295399 w 1295399"/>
                <a:gd name="connsiteY4" fmla="*/ 245357 h 294429"/>
                <a:gd name="connsiteX5" fmla="*/ 1246327 w 1295399"/>
                <a:gd name="connsiteY5" fmla="*/ 294429 h 294429"/>
                <a:gd name="connsiteX6" fmla="*/ 49072 w 1295399"/>
                <a:gd name="connsiteY6" fmla="*/ 294429 h 294429"/>
                <a:gd name="connsiteX7" fmla="*/ 0 w 1295399"/>
                <a:gd name="connsiteY7" fmla="*/ 245357 h 294429"/>
                <a:gd name="connsiteX8" fmla="*/ 0 w 1295399"/>
                <a:gd name="connsiteY8" fmla="*/ 49072 h 294429"/>
                <a:gd name="connsiteX0" fmla="*/ 0 w 1295399"/>
                <a:gd name="connsiteY0" fmla="*/ 49072 h 433766"/>
                <a:gd name="connsiteX1" fmla="*/ 49072 w 1295399"/>
                <a:gd name="connsiteY1" fmla="*/ 0 h 433766"/>
                <a:gd name="connsiteX2" fmla="*/ 1246327 w 1295399"/>
                <a:gd name="connsiteY2" fmla="*/ 0 h 433766"/>
                <a:gd name="connsiteX3" fmla="*/ 1295399 w 1295399"/>
                <a:gd name="connsiteY3" fmla="*/ 49072 h 433766"/>
                <a:gd name="connsiteX4" fmla="*/ 1295399 w 1295399"/>
                <a:gd name="connsiteY4" fmla="*/ 245357 h 433766"/>
                <a:gd name="connsiteX5" fmla="*/ 1246327 w 1295399"/>
                <a:gd name="connsiteY5" fmla="*/ 294429 h 433766"/>
                <a:gd name="connsiteX6" fmla="*/ 49072 w 1295399"/>
                <a:gd name="connsiteY6" fmla="*/ 294429 h 433766"/>
                <a:gd name="connsiteX7" fmla="*/ 0 w 1295399"/>
                <a:gd name="connsiteY7" fmla="*/ 245357 h 433766"/>
                <a:gd name="connsiteX8" fmla="*/ 0 w 1295399"/>
                <a:gd name="connsiteY8" fmla="*/ 49072 h 433766"/>
                <a:gd name="connsiteX0" fmla="*/ 0 w 1295399"/>
                <a:gd name="connsiteY0" fmla="*/ 49072 h 480901"/>
                <a:gd name="connsiteX1" fmla="*/ 49072 w 1295399"/>
                <a:gd name="connsiteY1" fmla="*/ 0 h 480901"/>
                <a:gd name="connsiteX2" fmla="*/ 1246327 w 1295399"/>
                <a:gd name="connsiteY2" fmla="*/ 0 h 480901"/>
                <a:gd name="connsiteX3" fmla="*/ 1295399 w 1295399"/>
                <a:gd name="connsiteY3" fmla="*/ 49072 h 480901"/>
                <a:gd name="connsiteX4" fmla="*/ 1295399 w 1295399"/>
                <a:gd name="connsiteY4" fmla="*/ 245357 h 480901"/>
                <a:gd name="connsiteX5" fmla="*/ 1246327 w 1295399"/>
                <a:gd name="connsiteY5" fmla="*/ 294429 h 480901"/>
                <a:gd name="connsiteX6" fmla="*/ 49072 w 1295399"/>
                <a:gd name="connsiteY6" fmla="*/ 294429 h 480901"/>
                <a:gd name="connsiteX7" fmla="*/ 0 w 1295399"/>
                <a:gd name="connsiteY7" fmla="*/ 245357 h 480901"/>
                <a:gd name="connsiteX8" fmla="*/ 0 w 1295399"/>
                <a:gd name="connsiteY8" fmla="*/ 49072 h 48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5399" h="480901">
                  <a:moveTo>
                    <a:pt x="0" y="49072"/>
                  </a:moveTo>
                  <a:cubicBezTo>
                    <a:pt x="0" y="21970"/>
                    <a:pt x="21970" y="0"/>
                    <a:pt x="49072" y="0"/>
                  </a:cubicBezTo>
                  <a:lnTo>
                    <a:pt x="1246327" y="0"/>
                  </a:lnTo>
                  <a:cubicBezTo>
                    <a:pt x="1273429" y="0"/>
                    <a:pt x="1295399" y="21970"/>
                    <a:pt x="1295399" y="49072"/>
                  </a:cubicBezTo>
                  <a:lnTo>
                    <a:pt x="1295399" y="245357"/>
                  </a:lnTo>
                  <a:cubicBezTo>
                    <a:pt x="1295399" y="272459"/>
                    <a:pt x="1273429" y="294429"/>
                    <a:pt x="1246327" y="294429"/>
                  </a:cubicBezTo>
                  <a:cubicBezTo>
                    <a:pt x="786282" y="607938"/>
                    <a:pt x="361071" y="468601"/>
                    <a:pt x="49072" y="294429"/>
                  </a:cubicBezTo>
                  <a:cubicBezTo>
                    <a:pt x="21970" y="294429"/>
                    <a:pt x="0" y="272459"/>
                    <a:pt x="0" y="245357"/>
                  </a:cubicBezTo>
                  <a:lnTo>
                    <a:pt x="0" y="49072"/>
                  </a:ln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8">
              <a:extLst>
                <a:ext uri="{FF2B5EF4-FFF2-40B4-BE49-F238E27FC236}">
                  <a16:creationId xmlns:a16="http://schemas.microsoft.com/office/drawing/2014/main" id="{58C73D7C-460C-D6DA-2BE8-69E9AA6CAEC3}"/>
                </a:ext>
              </a:extLst>
            </p:cNvPr>
            <p:cNvSpPr/>
            <p:nvPr/>
          </p:nvSpPr>
          <p:spPr>
            <a:xfrm>
              <a:off x="5791200" y="457200"/>
              <a:ext cx="2179942" cy="1549515"/>
            </a:xfrm>
            <a:custGeom>
              <a:avLst/>
              <a:gdLst>
                <a:gd name="connsiteX0" fmla="*/ 1088030 w 2179942"/>
                <a:gd name="connsiteY0" fmla="*/ 0 h 1397116"/>
                <a:gd name="connsiteX1" fmla="*/ 2128569 w 2179942"/>
                <a:gd name="connsiteY1" fmla="*/ 308367 h 1397116"/>
                <a:gd name="connsiteX2" fmla="*/ 2128569 w 2179942"/>
                <a:gd name="connsiteY2" fmla="*/ 394406 h 1397116"/>
                <a:gd name="connsiteX3" fmla="*/ 2159641 w 2179942"/>
                <a:gd name="connsiteY3" fmla="*/ 401763 h 1397116"/>
                <a:gd name="connsiteX4" fmla="*/ 2179942 w 2179942"/>
                <a:gd name="connsiteY4" fmla="*/ 429781 h 1397116"/>
                <a:gd name="connsiteX5" fmla="*/ 2179942 w 2179942"/>
                <a:gd name="connsiteY5" fmla="*/ 588270 h 1397116"/>
                <a:gd name="connsiteX6" fmla="*/ 2159641 w 2179942"/>
                <a:gd name="connsiteY6" fmla="*/ 616288 h 1397116"/>
                <a:gd name="connsiteX7" fmla="*/ 2138434 w 2179942"/>
                <a:gd name="connsiteY7" fmla="*/ 621310 h 1397116"/>
                <a:gd name="connsiteX8" fmla="*/ 2165063 w 2179942"/>
                <a:gd name="connsiteY8" fmla="*/ 621310 h 1397116"/>
                <a:gd name="connsiteX9" fmla="*/ 2165063 w 2179942"/>
                <a:gd name="connsiteY9" fmla="*/ 960753 h 1397116"/>
                <a:gd name="connsiteX10" fmla="*/ 2142560 w 2179942"/>
                <a:gd name="connsiteY10" fmla="*/ 960753 h 1397116"/>
                <a:gd name="connsiteX11" fmla="*/ 2142560 w 2179942"/>
                <a:gd name="connsiteY11" fmla="*/ 1143130 h 1397116"/>
                <a:gd name="connsiteX12" fmla="*/ 2012663 w 2179942"/>
                <a:gd name="connsiteY12" fmla="*/ 1329823 h 1397116"/>
                <a:gd name="connsiteX13" fmla="*/ 1882766 w 2179942"/>
                <a:gd name="connsiteY13" fmla="*/ 1143130 h 1397116"/>
                <a:gd name="connsiteX14" fmla="*/ 1882766 w 2179942"/>
                <a:gd name="connsiteY14" fmla="*/ 960753 h 1397116"/>
                <a:gd name="connsiteX15" fmla="*/ 1860263 w 2179942"/>
                <a:gd name="connsiteY15" fmla="*/ 960753 h 1397116"/>
                <a:gd name="connsiteX16" fmla="*/ 1860263 w 2179942"/>
                <a:gd name="connsiteY16" fmla="*/ 627894 h 1397116"/>
                <a:gd name="connsiteX17" fmla="*/ 311610 w 2179942"/>
                <a:gd name="connsiteY17" fmla="*/ 627894 h 1397116"/>
                <a:gd name="connsiteX18" fmla="*/ 311610 w 2179942"/>
                <a:gd name="connsiteY18" fmla="*/ 994722 h 1397116"/>
                <a:gd name="connsiteX19" fmla="*/ 289107 w 2179942"/>
                <a:gd name="connsiteY19" fmla="*/ 994722 h 1397116"/>
                <a:gd name="connsiteX20" fmla="*/ 289107 w 2179942"/>
                <a:gd name="connsiteY20" fmla="*/ 1193566 h 1397116"/>
                <a:gd name="connsiteX21" fmla="*/ 159210 w 2179942"/>
                <a:gd name="connsiteY21" fmla="*/ 1397116 h 1397116"/>
                <a:gd name="connsiteX22" fmla="*/ 29313 w 2179942"/>
                <a:gd name="connsiteY22" fmla="*/ 1193566 h 1397116"/>
                <a:gd name="connsiteX23" fmla="*/ 29313 w 2179942"/>
                <a:gd name="connsiteY23" fmla="*/ 994722 h 1397116"/>
                <a:gd name="connsiteX24" fmla="*/ 6810 w 2179942"/>
                <a:gd name="connsiteY24" fmla="*/ 994722 h 1397116"/>
                <a:gd name="connsiteX25" fmla="*/ 6810 w 2179942"/>
                <a:gd name="connsiteY25" fmla="*/ 624632 h 1397116"/>
                <a:gd name="connsiteX26" fmla="*/ 55537 w 2179942"/>
                <a:gd name="connsiteY26" fmla="*/ 624632 h 1397116"/>
                <a:gd name="connsiteX27" fmla="*/ 20302 w 2179942"/>
                <a:gd name="connsiteY27" fmla="*/ 616288 h 1397116"/>
                <a:gd name="connsiteX28" fmla="*/ 0 w 2179942"/>
                <a:gd name="connsiteY28" fmla="*/ 588270 h 1397116"/>
                <a:gd name="connsiteX29" fmla="*/ 0 w 2179942"/>
                <a:gd name="connsiteY29" fmla="*/ 429781 h 1397116"/>
                <a:gd name="connsiteX30" fmla="*/ 20303 w 2179942"/>
                <a:gd name="connsiteY30" fmla="*/ 401763 h 1397116"/>
                <a:gd name="connsiteX31" fmla="*/ 47491 w 2179942"/>
                <a:gd name="connsiteY31" fmla="*/ 395325 h 1397116"/>
                <a:gd name="connsiteX32" fmla="*/ 47491 w 2179942"/>
                <a:gd name="connsiteY32" fmla="*/ 308367 h 1397116"/>
                <a:gd name="connsiteX33" fmla="*/ 1088030 w 2179942"/>
                <a:gd name="connsiteY33" fmla="*/ 0 h 13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9942" h="1397116">
                  <a:moveTo>
                    <a:pt x="1088030" y="0"/>
                  </a:moveTo>
                  <a:cubicBezTo>
                    <a:pt x="1662703" y="0"/>
                    <a:pt x="2128569" y="138061"/>
                    <a:pt x="2128569" y="308367"/>
                  </a:cubicBezTo>
                  <a:lnTo>
                    <a:pt x="2128569" y="394406"/>
                  </a:lnTo>
                  <a:lnTo>
                    <a:pt x="2159641" y="401763"/>
                  </a:lnTo>
                  <a:cubicBezTo>
                    <a:pt x="2172183" y="408934"/>
                    <a:pt x="2179942" y="418839"/>
                    <a:pt x="2179942" y="429781"/>
                  </a:cubicBezTo>
                  <a:lnTo>
                    <a:pt x="2179942" y="588270"/>
                  </a:lnTo>
                  <a:cubicBezTo>
                    <a:pt x="2179942" y="599212"/>
                    <a:pt x="2172184" y="609118"/>
                    <a:pt x="2159641" y="616288"/>
                  </a:cubicBezTo>
                  <a:lnTo>
                    <a:pt x="2138434" y="621310"/>
                  </a:lnTo>
                  <a:lnTo>
                    <a:pt x="2165063" y="621310"/>
                  </a:lnTo>
                  <a:lnTo>
                    <a:pt x="2165063" y="960753"/>
                  </a:lnTo>
                  <a:lnTo>
                    <a:pt x="2142560" y="960753"/>
                  </a:lnTo>
                  <a:lnTo>
                    <a:pt x="2142560" y="1143130"/>
                  </a:lnTo>
                  <a:cubicBezTo>
                    <a:pt x="2142560" y="1246238"/>
                    <a:pt x="2084403" y="1329823"/>
                    <a:pt x="2012663" y="1329823"/>
                  </a:cubicBezTo>
                  <a:cubicBezTo>
                    <a:pt x="1940923" y="1329823"/>
                    <a:pt x="1882766" y="1246238"/>
                    <a:pt x="1882766" y="1143130"/>
                  </a:cubicBezTo>
                  <a:lnTo>
                    <a:pt x="1882766" y="960753"/>
                  </a:lnTo>
                  <a:lnTo>
                    <a:pt x="1860263" y="960753"/>
                  </a:lnTo>
                  <a:lnTo>
                    <a:pt x="1860263" y="627894"/>
                  </a:lnTo>
                  <a:lnTo>
                    <a:pt x="311610" y="627894"/>
                  </a:lnTo>
                  <a:lnTo>
                    <a:pt x="311610" y="994722"/>
                  </a:lnTo>
                  <a:lnTo>
                    <a:pt x="289107" y="994722"/>
                  </a:lnTo>
                  <a:lnTo>
                    <a:pt x="289107" y="1193566"/>
                  </a:lnTo>
                  <a:cubicBezTo>
                    <a:pt x="289107" y="1305984"/>
                    <a:pt x="230950" y="1397116"/>
                    <a:pt x="159210" y="1397116"/>
                  </a:cubicBezTo>
                  <a:cubicBezTo>
                    <a:pt x="87470" y="1397116"/>
                    <a:pt x="29313" y="1305984"/>
                    <a:pt x="29313" y="1193566"/>
                  </a:cubicBezTo>
                  <a:lnTo>
                    <a:pt x="29313" y="994722"/>
                  </a:lnTo>
                  <a:lnTo>
                    <a:pt x="6810" y="994722"/>
                  </a:lnTo>
                  <a:lnTo>
                    <a:pt x="6810" y="624632"/>
                  </a:lnTo>
                  <a:lnTo>
                    <a:pt x="55537" y="624632"/>
                  </a:lnTo>
                  <a:lnTo>
                    <a:pt x="20302" y="616288"/>
                  </a:lnTo>
                  <a:cubicBezTo>
                    <a:pt x="7759" y="609118"/>
                    <a:pt x="0" y="599212"/>
                    <a:pt x="0" y="588270"/>
                  </a:cubicBezTo>
                  <a:lnTo>
                    <a:pt x="0" y="429781"/>
                  </a:lnTo>
                  <a:cubicBezTo>
                    <a:pt x="0" y="418839"/>
                    <a:pt x="7759" y="408934"/>
                    <a:pt x="20303" y="401763"/>
                  </a:cubicBezTo>
                  <a:lnTo>
                    <a:pt x="47491" y="395325"/>
                  </a:lnTo>
                  <a:lnTo>
                    <a:pt x="47491" y="308367"/>
                  </a:lnTo>
                  <a:cubicBezTo>
                    <a:pt x="47491" y="138061"/>
                    <a:pt x="513357" y="0"/>
                    <a:pt x="1088030" y="0"/>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779E5E6E-1CD4-AD46-7333-877A05FF731F}"/>
                </a:ext>
              </a:extLst>
            </p:cNvPr>
            <p:cNvGrpSpPr/>
            <p:nvPr/>
          </p:nvGrpSpPr>
          <p:grpSpPr>
            <a:xfrm>
              <a:off x="6324600" y="3733800"/>
              <a:ext cx="1139117" cy="395392"/>
              <a:chOff x="3276600" y="4648200"/>
              <a:chExt cx="1139117" cy="395392"/>
            </a:xfrm>
          </p:grpSpPr>
          <p:sp>
            <p:nvSpPr>
              <p:cNvPr id="38" name="Diamond 37">
                <a:extLst>
                  <a:ext uri="{FF2B5EF4-FFF2-40B4-BE49-F238E27FC236}">
                    <a16:creationId xmlns:a16="http://schemas.microsoft.com/office/drawing/2014/main" id="{B74DBB57-5D41-2837-08A4-7033AC8774AC}"/>
                  </a:ext>
                </a:extLst>
              </p:cNvPr>
              <p:cNvSpPr/>
              <p:nvPr/>
            </p:nvSpPr>
            <p:spPr>
              <a:xfrm rot="10800000">
                <a:off x="32766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AE20CBB1-CE65-484B-6758-D1CBD77C28E2}"/>
                  </a:ext>
                </a:extLst>
              </p:cNvPr>
              <p:cNvSpPr/>
              <p:nvPr/>
            </p:nvSpPr>
            <p:spPr>
              <a:xfrm rot="10800000">
                <a:off x="35052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51B7B12E-1F75-9CD4-2C92-10F655160943}"/>
                  </a:ext>
                </a:extLst>
              </p:cNvPr>
              <p:cNvSpPr/>
              <p:nvPr/>
            </p:nvSpPr>
            <p:spPr>
              <a:xfrm rot="10800000">
                <a:off x="37338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BDE2BAE7-9542-490C-7F3D-178FEC9C2D72}"/>
                  </a:ext>
                </a:extLst>
              </p:cNvPr>
              <p:cNvSpPr/>
              <p:nvPr/>
            </p:nvSpPr>
            <p:spPr>
              <a:xfrm rot="10800000">
                <a:off x="39624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8EA68380-FC71-1B3C-41C3-180CA7F3D916}"/>
                  </a:ext>
                </a:extLst>
              </p:cNvPr>
              <p:cNvSpPr/>
              <p:nvPr/>
            </p:nvSpPr>
            <p:spPr>
              <a:xfrm rot="10800000">
                <a:off x="41910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24052834-E6D8-2F76-B944-202EA3CBDC71}"/>
                </a:ext>
              </a:extLst>
            </p:cNvPr>
            <p:cNvGrpSpPr/>
            <p:nvPr/>
          </p:nvGrpSpPr>
          <p:grpSpPr>
            <a:xfrm>
              <a:off x="6309360" y="949235"/>
              <a:ext cx="1139117" cy="395392"/>
              <a:chOff x="3276600" y="4648200"/>
              <a:chExt cx="1139117" cy="395392"/>
            </a:xfrm>
          </p:grpSpPr>
          <p:sp>
            <p:nvSpPr>
              <p:cNvPr id="33" name="Diamond 32">
                <a:extLst>
                  <a:ext uri="{FF2B5EF4-FFF2-40B4-BE49-F238E27FC236}">
                    <a16:creationId xmlns:a16="http://schemas.microsoft.com/office/drawing/2014/main" id="{050BB360-4930-4BBF-8549-185547034E49}"/>
                  </a:ext>
                </a:extLst>
              </p:cNvPr>
              <p:cNvSpPr/>
              <p:nvPr/>
            </p:nvSpPr>
            <p:spPr>
              <a:xfrm rot="10800000">
                <a:off x="32766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9710C289-D41C-9BE2-15B1-AD326B829384}"/>
                  </a:ext>
                </a:extLst>
              </p:cNvPr>
              <p:cNvSpPr/>
              <p:nvPr/>
            </p:nvSpPr>
            <p:spPr>
              <a:xfrm rot="10800000">
                <a:off x="35052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028FFD83-3A1D-76BA-67BC-21D27726CDF9}"/>
                  </a:ext>
                </a:extLst>
              </p:cNvPr>
              <p:cNvSpPr/>
              <p:nvPr/>
            </p:nvSpPr>
            <p:spPr>
              <a:xfrm rot="10800000">
                <a:off x="37338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A1A498F0-BD65-BB55-D26A-F6946C26C32C}"/>
                  </a:ext>
                </a:extLst>
              </p:cNvPr>
              <p:cNvSpPr/>
              <p:nvPr/>
            </p:nvSpPr>
            <p:spPr>
              <a:xfrm rot="10800000">
                <a:off x="39624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67744A18-8B1C-4FEA-0B82-58453B753CB5}"/>
                  </a:ext>
                </a:extLst>
              </p:cNvPr>
              <p:cNvSpPr/>
              <p:nvPr/>
            </p:nvSpPr>
            <p:spPr>
              <a:xfrm rot="10800000">
                <a:off x="41910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E1001D1B-CEDF-B53D-8683-41A89F27BD7D}"/>
                </a:ext>
              </a:extLst>
            </p:cNvPr>
            <p:cNvGrpSpPr/>
            <p:nvPr/>
          </p:nvGrpSpPr>
          <p:grpSpPr>
            <a:xfrm>
              <a:off x="6324600" y="4495800"/>
              <a:ext cx="1139117" cy="395392"/>
              <a:chOff x="3276600" y="4648200"/>
              <a:chExt cx="1139117" cy="395392"/>
            </a:xfrm>
          </p:grpSpPr>
          <p:sp>
            <p:nvSpPr>
              <p:cNvPr id="28" name="Diamond 27">
                <a:extLst>
                  <a:ext uri="{FF2B5EF4-FFF2-40B4-BE49-F238E27FC236}">
                    <a16:creationId xmlns:a16="http://schemas.microsoft.com/office/drawing/2014/main" id="{7E7AD262-CDA1-317E-4BCE-0597D54EB718}"/>
                  </a:ext>
                </a:extLst>
              </p:cNvPr>
              <p:cNvSpPr/>
              <p:nvPr/>
            </p:nvSpPr>
            <p:spPr>
              <a:xfrm rot="10800000">
                <a:off x="32766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0E2F16E3-6906-ACD8-33A3-1ED4FB9F181A}"/>
                  </a:ext>
                </a:extLst>
              </p:cNvPr>
              <p:cNvSpPr/>
              <p:nvPr/>
            </p:nvSpPr>
            <p:spPr>
              <a:xfrm rot="10800000">
                <a:off x="35052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EDDC2612-A313-20A2-F335-8DABA0E73E15}"/>
                  </a:ext>
                </a:extLst>
              </p:cNvPr>
              <p:cNvSpPr/>
              <p:nvPr/>
            </p:nvSpPr>
            <p:spPr>
              <a:xfrm rot="10800000">
                <a:off x="37338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0BD5B613-C65C-E9BB-FF8A-8A6D392D9F27}"/>
                  </a:ext>
                </a:extLst>
              </p:cNvPr>
              <p:cNvSpPr/>
              <p:nvPr/>
            </p:nvSpPr>
            <p:spPr>
              <a:xfrm rot="10800000">
                <a:off x="39624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00BDF91-7BDB-F233-6EBF-C3A4DCA88965}"/>
                  </a:ext>
                </a:extLst>
              </p:cNvPr>
              <p:cNvSpPr/>
              <p:nvPr/>
            </p:nvSpPr>
            <p:spPr>
              <a:xfrm rot="10800000">
                <a:off x="4191000" y="4648200"/>
                <a:ext cx="224717" cy="395392"/>
              </a:xfrm>
              <a:prstGeom prst="diamon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071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80">
                                          <p:stCondLst>
                                            <p:cond delay="0"/>
                                          </p:stCondLst>
                                        </p:cTn>
                                        <p:tgtEl>
                                          <p:spTgt spid="7"/>
                                        </p:tgtEl>
                                      </p:cBhvr>
                                    </p:animEffect>
                                    <p:anim calcmode="lin" valueType="num">
                                      <p:cBhvr>
                                        <p:cTn id="1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5" dur="26">
                                          <p:stCondLst>
                                            <p:cond delay="650"/>
                                          </p:stCondLst>
                                        </p:cTn>
                                        <p:tgtEl>
                                          <p:spTgt spid="7"/>
                                        </p:tgtEl>
                                      </p:cBhvr>
                                      <p:to x="100000" y="60000"/>
                                    </p:animScale>
                                    <p:animScale>
                                      <p:cBhvr>
                                        <p:cTn id="16" dur="166" decel="50000">
                                          <p:stCondLst>
                                            <p:cond delay="676"/>
                                          </p:stCondLst>
                                        </p:cTn>
                                        <p:tgtEl>
                                          <p:spTgt spid="7"/>
                                        </p:tgtEl>
                                      </p:cBhvr>
                                      <p:to x="100000" y="100000"/>
                                    </p:animScale>
                                    <p:animScale>
                                      <p:cBhvr>
                                        <p:cTn id="17" dur="26">
                                          <p:stCondLst>
                                            <p:cond delay="1312"/>
                                          </p:stCondLst>
                                        </p:cTn>
                                        <p:tgtEl>
                                          <p:spTgt spid="7"/>
                                        </p:tgtEl>
                                      </p:cBhvr>
                                      <p:to x="100000" y="80000"/>
                                    </p:animScale>
                                    <p:animScale>
                                      <p:cBhvr>
                                        <p:cTn id="18" dur="166" decel="50000">
                                          <p:stCondLst>
                                            <p:cond delay="1338"/>
                                          </p:stCondLst>
                                        </p:cTn>
                                        <p:tgtEl>
                                          <p:spTgt spid="7"/>
                                        </p:tgtEl>
                                      </p:cBhvr>
                                      <p:to x="100000" y="100000"/>
                                    </p:animScale>
                                    <p:animScale>
                                      <p:cBhvr>
                                        <p:cTn id="19" dur="26">
                                          <p:stCondLst>
                                            <p:cond delay="1642"/>
                                          </p:stCondLst>
                                        </p:cTn>
                                        <p:tgtEl>
                                          <p:spTgt spid="7"/>
                                        </p:tgtEl>
                                      </p:cBhvr>
                                      <p:to x="100000" y="90000"/>
                                    </p:animScale>
                                    <p:animScale>
                                      <p:cBhvr>
                                        <p:cTn id="20" dur="166" decel="50000">
                                          <p:stCondLst>
                                            <p:cond delay="1668"/>
                                          </p:stCondLst>
                                        </p:cTn>
                                        <p:tgtEl>
                                          <p:spTgt spid="7"/>
                                        </p:tgtEl>
                                      </p:cBhvr>
                                      <p:to x="100000" y="100000"/>
                                    </p:animScale>
                                    <p:animScale>
                                      <p:cBhvr>
                                        <p:cTn id="21" dur="26">
                                          <p:stCondLst>
                                            <p:cond delay="1808"/>
                                          </p:stCondLst>
                                        </p:cTn>
                                        <p:tgtEl>
                                          <p:spTgt spid="7"/>
                                        </p:tgtEl>
                                      </p:cBhvr>
                                      <p:to x="100000" y="95000"/>
                                    </p:animScale>
                                    <p:animScale>
                                      <p:cBhvr>
                                        <p:cTn id="22" dur="166" decel="50000">
                                          <p:stCondLst>
                                            <p:cond delay="1834"/>
                                          </p:stCondLst>
                                        </p:cTn>
                                        <p:tgtEl>
                                          <p:spTgt spid="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1000"/>
                                        <p:tgtEl>
                                          <p:spTgt spid="60"/>
                                        </p:tgtEl>
                                      </p:cBhvr>
                                    </p:animEffect>
                                    <p:anim calcmode="lin" valueType="num">
                                      <p:cBhvr>
                                        <p:cTn id="48" dur="1000" fill="hold"/>
                                        <p:tgtEl>
                                          <p:spTgt spid="60"/>
                                        </p:tgtEl>
                                        <p:attrNameLst>
                                          <p:attrName>ppt_x</p:attrName>
                                        </p:attrNameLst>
                                      </p:cBhvr>
                                      <p:tavLst>
                                        <p:tav tm="0">
                                          <p:val>
                                            <p:strVal val="#ppt_x"/>
                                          </p:val>
                                        </p:tav>
                                        <p:tav tm="100000">
                                          <p:val>
                                            <p:strVal val="#ppt_x"/>
                                          </p:val>
                                        </p:tav>
                                      </p:tavLst>
                                    </p:anim>
                                    <p:anim calcmode="lin" valueType="num">
                                      <p:cBhvr>
                                        <p:cTn id="4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 grpId="0"/>
      <p:bldP spid="6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18:9-10</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Hold Not Thy Peace</a:t>
            </a:r>
            <a:endParaRPr lang="en-US" sz="4400" dirty="0">
              <a:solidFill>
                <a:schemeClr val="bg1"/>
              </a:solidFill>
              <a:latin typeface="Calibri" panose="020F0502020204030204" pitchFamily="34" charset="0"/>
            </a:endParaRPr>
          </a:p>
        </p:txBody>
      </p:sp>
      <p:sp>
        <p:nvSpPr>
          <p:cNvPr id="59" name="Rectangle 58"/>
          <p:cNvSpPr/>
          <p:nvPr/>
        </p:nvSpPr>
        <p:spPr>
          <a:xfrm>
            <a:off x="500742" y="1192297"/>
            <a:ext cx="7217230" cy="1938992"/>
          </a:xfrm>
          <a:prstGeom prst="rect">
            <a:avLst/>
          </a:prstGeom>
        </p:spPr>
        <p:txBody>
          <a:bodyPr wrap="square">
            <a:spAutoFit/>
          </a:bodyPr>
          <a:lstStyle/>
          <a:p>
            <a:r>
              <a:rPr lang="en-US" sz="2400" dirty="0">
                <a:solidFill>
                  <a:schemeClr val="bg1"/>
                </a:solidFill>
              </a:rPr>
              <a:t>"The Lord will sustain members in their missionary responsibility if they just have the faith to try</a:t>
            </a:r>
          </a:p>
          <a:p>
            <a:endParaRPr lang="en-US" sz="2400" dirty="0">
              <a:solidFill>
                <a:schemeClr val="bg1"/>
              </a:solidFill>
            </a:endParaRPr>
          </a:p>
          <a:p>
            <a:r>
              <a:rPr lang="en-US" sz="2400" dirty="0">
                <a:solidFill>
                  <a:schemeClr val="bg1"/>
                </a:solidFill>
              </a:rPr>
              <a:t>Share with them the joy they will experience by finding and fellowshipping friends and neighbors. (3)</a:t>
            </a:r>
          </a:p>
        </p:txBody>
      </p:sp>
      <p:sp>
        <p:nvSpPr>
          <p:cNvPr id="3" name="Rectangle 2"/>
          <p:cNvSpPr/>
          <p:nvPr/>
        </p:nvSpPr>
        <p:spPr>
          <a:xfrm>
            <a:off x="5246915" y="4032294"/>
            <a:ext cx="6096000" cy="2308324"/>
          </a:xfrm>
          <a:prstGeom prst="rect">
            <a:avLst/>
          </a:prstGeom>
        </p:spPr>
        <p:txBody>
          <a:bodyPr>
            <a:spAutoFit/>
          </a:bodyPr>
          <a:lstStyle/>
          <a:p>
            <a:r>
              <a:rPr lang="en-US" sz="2400" dirty="0">
                <a:solidFill>
                  <a:schemeClr val="bg1"/>
                </a:solidFill>
              </a:rPr>
              <a:t>"As a Church, we have not yet caught that missionary vision. Members are not bringing several hundred thousand members into the Church each year. We have not yet met this challenge of a living prophet. We are still on some of the same plateaus." (4)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7" y="4101736"/>
            <a:ext cx="1586549" cy="2244635"/>
          </a:xfrm>
          <a:prstGeom prst="rect">
            <a:avLst/>
          </a:prstGeom>
        </p:spPr>
      </p:pic>
    </p:spTree>
    <p:extLst>
      <p:ext uri="{BB962C8B-B14F-4D97-AF65-F5344CB8AC3E}">
        <p14:creationId xmlns:p14="http://schemas.microsoft.com/office/powerpoint/2010/main" val="331493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18:10</a:t>
            </a:r>
          </a:p>
        </p:txBody>
      </p:sp>
      <p:sp>
        <p:nvSpPr>
          <p:cNvPr id="59" name="Rectangle 58"/>
          <p:cNvSpPr/>
          <p:nvPr/>
        </p:nvSpPr>
        <p:spPr>
          <a:xfrm>
            <a:off x="892628" y="2661869"/>
            <a:ext cx="7217230" cy="3046988"/>
          </a:xfrm>
          <a:prstGeom prst="rect">
            <a:avLst/>
          </a:prstGeom>
        </p:spPr>
        <p:txBody>
          <a:bodyPr wrap="square">
            <a:spAutoFit/>
          </a:bodyPr>
          <a:lstStyle/>
          <a:p>
            <a:r>
              <a:rPr lang="en-US" sz="2400" dirty="0">
                <a:solidFill>
                  <a:schemeClr val="bg1"/>
                </a:solidFill>
              </a:rPr>
              <a:t>“Now, some of you may be shy by nature or consider yourselves inadequate to respond affirmatively to a calling. </a:t>
            </a:r>
          </a:p>
          <a:p>
            <a:endParaRPr lang="en-US" sz="2400" dirty="0">
              <a:solidFill>
                <a:schemeClr val="bg1"/>
              </a:solidFill>
            </a:endParaRPr>
          </a:p>
          <a:p>
            <a:r>
              <a:rPr lang="en-US" sz="2400" dirty="0">
                <a:solidFill>
                  <a:schemeClr val="bg1"/>
                </a:solidFill>
              </a:rPr>
              <a:t>Remember that this … is the Lord’s work, and when we are on the Lord’s errand, we are entitled to the Lord’s help. Remember that the Lord will shape the back to bear the burden placed upon it.” (5)</a:t>
            </a:r>
          </a:p>
        </p:txBody>
      </p:sp>
      <p:grpSp>
        <p:nvGrpSpPr>
          <p:cNvPr id="8" name="Group 7"/>
          <p:cNvGrpSpPr/>
          <p:nvPr/>
        </p:nvGrpSpPr>
        <p:grpSpPr>
          <a:xfrm>
            <a:off x="4771148" y="141532"/>
            <a:ext cx="3289208" cy="2390250"/>
            <a:chOff x="384206" y="4158361"/>
            <a:chExt cx="3289208" cy="2390250"/>
          </a:xfrm>
        </p:grpSpPr>
        <p:grpSp>
          <p:nvGrpSpPr>
            <p:cNvPr id="9" name="Group 8"/>
            <p:cNvGrpSpPr/>
            <p:nvPr/>
          </p:nvGrpSpPr>
          <p:grpSpPr>
            <a:xfrm>
              <a:off x="384206" y="4158361"/>
              <a:ext cx="3289208" cy="2390250"/>
              <a:chOff x="609599" y="833642"/>
              <a:chExt cx="7941747" cy="5771225"/>
            </a:xfrm>
          </p:grpSpPr>
          <p:grpSp>
            <p:nvGrpSpPr>
              <p:cNvPr id="11" name="Group 14"/>
              <p:cNvGrpSpPr/>
              <p:nvPr/>
            </p:nvGrpSpPr>
            <p:grpSpPr>
              <a:xfrm rot="10800000">
                <a:off x="7696200" y="5257800"/>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rot="10800000">
                <a:off x="939238" y="4923502"/>
                <a:ext cx="621450" cy="1347067"/>
                <a:chOff x="7010400" y="381000"/>
                <a:chExt cx="762000" cy="2033666"/>
              </a:xfrm>
            </p:grpSpPr>
            <p:sp>
              <p:nvSpPr>
                <p:cNvPr id="22" name="Rounded Rectangle 2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
              <p:cNvSpPr/>
              <p:nvPr/>
            </p:nvSpPr>
            <p:spPr>
              <a:xfrm>
                <a:off x="7315200" y="1981200"/>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
              <p:cNvSpPr/>
              <p:nvPr/>
            </p:nvSpPr>
            <p:spPr>
              <a:xfrm>
                <a:off x="609599" y="1643059"/>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899460" y="833642"/>
                <a:ext cx="621450" cy="986197"/>
                <a:chOff x="7031201" y="834275"/>
                <a:chExt cx="762000" cy="1488861"/>
              </a:xfrm>
            </p:grpSpPr>
            <p:sp>
              <p:nvSpPr>
                <p:cNvPr id="20" name="Rounded Rectangle 1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5"/>
                <p:cNvSpPr/>
                <p:nvPr/>
              </p:nvSpPr>
              <p:spPr>
                <a:xfrm>
                  <a:off x="7031201" y="834275"/>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7646520" y="1148254"/>
                <a:ext cx="621450" cy="1017899"/>
                <a:chOff x="7087348" y="824753"/>
                <a:chExt cx="762000" cy="1536722"/>
              </a:xfrm>
            </p:grpSpPr>
            <p:sp>
              <p:nvSpPr>
                <p:cNvPr id="18" name="Rounded Rectangle 1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87348" y="824753"/>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881743" y="4953805"/>
              <a:ext cx="2194384" cy="830997"/>
            </a:xfrm>
            <a:prstGeom prst="rect">
              <a:avLst/>
            </a:prstGeom>
          </p:spPr>
          <p:txBody>
            <a:bodyPr wrap="square">
              <a:spAutoFit/>
            </a:bodyPr>
            <a:lstStyle/>
            <a:p>
              <a:pPr algn="ctr"/>
              <a:r>
                <a:rPr lang="en-US" sz="1600" dirty="0">
                  <a:solidFill>
                    <a:srgbClr val="333333"/>
                  </a:solidFill>
                  <a:latin typeface="Abadi" panose="020B0604020104020204" pitchFamily="34" charset="0"/>
                </a:rPr>
                <a:t> </a:t>
              </a:r>
              <a:r>
                <a:rPr lang="en-US" sz="1600" b="1" dirty="0"/>
                <a:t>If we live worthily, the Lord will be with us as we do His work</a:t>
              </a:r>
              <a:endParaRPr lang="en-US" sz="1600"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3949" y="2997490"/>
            <a:ext cx="2198479" cy="2729146"/>
          </a:xfrm>
          <a:prstGeom prst="rect">
            <a:avLst/>
          </a:prstGeom>
        </p:spPr>
      </p:pic>
    </p:spTree>
    <p:extLst>
      <p:ext uri="{BB962C8B-B14F-4D97-AF65-F5344CB8AC3E}">
        <p14:creationId xmlns:p14="http://schemas.microsoft.com/office/powerpoint/2010/main" val="43624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18:12-17</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err="1">
                <a:solidFill>
                  <a:schemeClr val="bg1"/>
                </a:solidFill>
                <a:latin typeface="Calibri" panose="020F0502020204030204" pitchFamily="34" charset="0"/>
              </a:rPr>
              <a:t>Gallio</a:t>
            </a:r>
            <a:endParaRPr lang="en-US" sz="4400" dirty="0">
              <a:solidFill>
                <a:schemeClr val="bg1"/>
              </a:solidFill>
              <a:latin typeface="Calibri" panose="020F0502020204030204" pitchFamily="34" charset="0"/>
            </a:endParaRPr>
          </a:p>
        </p:txBody>
      </p:sp>
      <p:sp>
        <p:nvSpPr>
          <p:cNvPr id="59" name="Rectangle 58"/>
          <p:cNvSpPr/>
          <p:nvPr/>
        </p:nvSpPr>
        <p:spPr>
          <a:xfrm>
            <a:off x="461834" y="1063501"/>
            <a:ext cx="5475515" cy="1754326"/>
          </a:xfrm>
          <a:prstGeom prst="rect">
            <a:avLst/>
          </a:prstGeom>
        </p:spPr>
        <p:txBody>
          <a:bodyPr wrap="square">
            <a:spAutoFit/>
          </a:bodyPr>
          <a:lstStyle/>
          <a:p>
            <a:r>
              <a:rPr lang="en-US" i="1" dirty="0">
                <a:solidFill>
                  <a:schemeClr val="bg1"/>
                </a:solidFill>
              </a:rPr>
              <a:t>The name </a:t>
            </a:r>
            <a:r>
              <a:rPr lang="en-US" i="1" dirty="0" err="1">
                <a:solidFill>
                  <a:schemeClr val="bg1"/>
                </a:solidFill>
              </a:rPr>
              <a:t>Gallio</a:t>
            </a:r>
            <a:r>
              <a:rPr lang="en-US" i="1" dirty="0">
                <a:solidFill>
                  <a:schemeClr val="bg1"/>
                </a:solidFill>
              </a:rPr>
              <a:t> (ΓΑΛΛΙΩ) can be seen in the center of the fourth line of this ancient inscription. Paul was accused before the Roman official </a:t>
            </a:r>
            <a:r>
              <a:rPr lang="en-US" i="1" dirty="0" err="1">
                <a:solidFill>
                  <a:schemeClr val="bg1"/>
                </a:solidFill>
              </a:rPr>
              <a:t>Gallio</a:t>
            </a:r>
            <a:r>
              <a:rPr lang="en-US" i="1" dirty="0">
                <a:solidFill>
                  <a:schemeClr val="bg1"/>
                </a:solidFill>
              </a:rPr>
              <a:t>. This inscription establishes that </a:t>
            </a:r>
            <a:r>
              <a:rPr lang="en-US" i="1" dirty="0" err="1">
                <a:solidFill>
                  <a:schemeClr val="bg1"/>
                </a:solidFill>
              </a:rPr>
              <a:t>Gallio</a:t>
            </a:r>
            <a:r>
              <a:rPr lang="en-US" i="1" dirty="0">
                <a:solidFill>
                  <a:schemeClr val="bg1"/>
                </a:solidFill>
              </a:rPr>
              <a:t> served in Corinth in A.D. 51–52. It is one of the most valuable historical artifacts for determining the dates of Paul’s missions and epistles.</a:t>
            </a:r>
            <a:endParaRPr lang="en-US" dirty="0">
              <a:solidFill>
                <a:schemeClr val="bg1"/>
              </a:solidFill>
            </a:endParaRPr>
          </a:p>
        </p:txBody>
      </p:sp>
      <p:pic>
        <p:nvPicPr>
          <p:cNvPr id="5122" name="Picture 2" descr="Roman-era inscri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173" y="1177212"/>
            <a:ext cx="4286250" cy="32099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49250" y="6379420"/>
            <a:ext cx="442750" cy="369332"/>
          </a:xfrm>
          <a:prstGeom prst="rect">
            <a:avLst/>
          </a:prstGeom>
        </p:spPr>
        <p:txBody>
          <a:bodyPr wrap="none">
            <a:spAutoFit/>
          </a:bodyPr>
          <a:lstStyle/>
          <a:p>
            <a:r>
              <a:rPr lang="en-US" dirty="0">
                <a:solidFill>
                  <a:schemeClr val="bg1"/>
                </a:solidFill>
              </a:rPr>
              <a:t>(2)</a:t>
            </a:r>
            <a:endParaRPr lang="en-US" dirty="0"/>
          </a:p>
        </p:txBody>
      </p:sp>
      <p:sp>
        <p:nvSpPr>
          <p:cNvPr id="8" name="TextBox 7"/>
          <p:cNvSpPr txBox="1"/>
          <p:nvPr/>
        </p:nvSpPr>
        <p:spPr>
          <a:xfrm>
            <a:off x="5506877" y="5627080"/>
            <a:ext cx="6498772" cy="646331"/>
          </a:xfrm>
          <a:prstGeom prst="rect">
            <a:avLst/>
          </a:prstGeom>
          <a:noFill/>
        </p:spPr>
        <p:txBody>
          <a:bodyPr wrap="square" rtlCol="0">
            <a:spAutoFit/>
          </a:bodyPr>
          <a:lstStyle/>
          <a:p>
            <a:r>
              <a:rPr lang="en-US" dirty="0">
                <a:solidFill>
                  <a:schemeClr val="bg1"/>
                </a:solidFill>
                <a:latin typeface="Abadi" panose="020B0604020104020204" pitchFamily="34" charset="0"/>
              </a:rPr>
              <a:t>Paul continued his ministry in Corinth for some time, and his departure from that city marked the end of his second mission.</a:t>
            </a:r>
            <a:endParaRPr lang="en-US" dirty="0">
              <a:solidFill>
                <a:schemeClr val="bg1"/>
              </a:solidFill>
            </a:endParaRPr>
          </a:p>
        </p:txBody>
      </p:sp>
      <p:sp>
        <p:nvSpPr>
          <p:cNvPr id="3" name="Rectangle 2"/>
          <p:cNvSpPr/>
          <p:nvPr/>
        </p:nvSpPr>
        <p:spPr>
          <a:xfrm>
            <a:off x="395334" y="3768660"/>
            <a:ext cx="6096000" cy="2031325"/>
          </a:xfrm>
          <a:prstGeom prst="rect">
            <a:avLst/>
          </a:prstGeom>
        </p:spPr>
        <p:txBody>
          <a:bodyPr>
            <a:spAutoFit/>
          </a:bodyPr>
          <a:lstStyle/>
          <a:p>
            <a:r>
              <a:rPr lang="en-US" dirty="0">
                <a:solidFill>
                  <a:schemeClr val="bg1"/>
                </a:solidFill>
                <a:latin typeface="Abadi" panose="020B0604020104020204" pitchFamily="34" charset="0"/>
              </a:rPr>
              <a:t>A group of Jews tried to stop Paul’s preaching by accusing him of wrongdoing before the Roman official </a:t>
            </a:r>
            <a:r>
              <a:rPr lang="en-US" dirty="0" err="1">
                <a:solidFill>
                  <a:schemeClr val="bg1"/>
                </a:solidFill>
                <a:latin typeface="Abadi" panose="020B0604020104020204" pitchFamily="34" charset="0"/>
              </a:rPr>
              <a:t>Gallio</a:t>
            </a:r>
            <a:r>
              <a:rPr lang="en-US" dirty="0">
                <a:solidFill>
                  <a:schemeClr val="bg1"/>
                </a:solidFill>
                <a:latin typeface="Abadi" panose="020B0604020104020204" pitchFamily="34" charset="0"/>
              </a:rPr>
              <a:t>, “the deputy of Achaia.” </a:t>
            </a:r>
          </a:p>
          <a:p>
            <a:endParaRPr lang="en-US" dirty="0">
              <a:solidFill>
                <a:schemeClr val="bg1"/>
              </a:solidFill>
              <a:latin typeface="Abadi" panose="020B0604020104020204" pitchFamily="34" charset="0"/>
            </a:endParaRPr>
          </a:p>
          <a:p>
            <a:r>
              <a:rPr lang="en-US" dirty="0" err="1">
                <a:solidFill>
                  <a:schemeClr val="bg1"/>
                </a:solidFill>
                <a:latin typeface="Abadi" panose="020B0604020104020204" pitchFamily="34" charset="0"/>
              </a:rPr>
              <a:t>Gallio</a:t>
            </a:r>
            <a:r>
              <a:rPr lang="en-US" dirty="0">
                <a:solidFill>
                  <a:schemeClr val="bg1"/>
                </a:solidFill>
                <a:latin typeface="Abadi" panose="020B0604020104020204" pitchFamily="34" charset="0"/>
              </a:rPr>
              <a:t> told them that their accusations against Paul were not matters to concern him and “</a:t>
            </a:r>
            <a:r>
              <a:rPr lang="en-US" dirty="0" err="1">
                <a:solidFill>
                  <a:schemeClr val="bg1"/>
                </a:solidFill>
                <a:latin typeface="Abadi" panose="020B0604020104020204" pitchFamily="34" charset="0"/>
              </a:rPr>
              <a:t>drave</a:t>
            </a:r>
            <a:r>
              <a:rPr lang="en-US" dirty="0">
                <a:solidFill>
                  <a:schemeClr val="bg1"/>
                </a:solidFill>
                <a:latin typeface="Abadi" panose="020B0604020104020204" pitchFamily="34" charset="0"/>
              </a:rPr>
              <a:t> them from the judgment seat.”</a:t>
            </a:r>
            <a:endParaRPr lang="en-US" dirty="0">
              <a:solidFill>
                <a:schemeClr val="bg1"/>
              </a:solidFill>
            </a:endParaRPr>
          </a:p>
        </p:txBody>
      </p:sp>
    </p:spTree>
    <p:extLst>
      <p:ext uri="{BB962C8B-B14F-4D97-AF65-F5344CB8AC3E}">
        <p14:creationId xmlns:p14="http://schemas.microsoft.com/office/powerpoint/2010/main" val="6772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18:18</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Shaving One’s Head</a:t>
            </a:r>
            <a:endParaRPr lang="en-US" sz="4400" dirty="0">
              <a:solidFill>
                <a:schemeClr val="bg1"/>
              </a:solidFill>
              <a:latin typeface="Calibri" panose="020F0502020204030204" pitchFamily="34" charset="0"/>
            </a:endParaRPr>
          </a:p>
        </p:txBody>
      </p:sp>
      <p:sp>
        <p:nvSpPr>
          <p:cNvPr id="59" name="Rectangle 58"/>
          <p:cNvSpPr/>
          <p:nvPr/>
        </p:nvSpPr>
        <p:spPr>
          <a:xfrm>
            <a:off x="522513" y="985469"/>
            <a:ext cx="7217230" cy="5262979"/>
          </a:xfrm>
          <a:prstGeom prst="rect">
            <a:avLst/>
          </a:prstGeom>
        </p:spPr>
        <p:txBody>
          <a:bodyPr wrap="square">
            <a:spAutoFit/>
          </a:bodyPr>
          <a:lstStyle/>
          <a:p>
            <a:r>
              <a:rPr lang="en-US" sz="2400" dirty="0">
                <a:solidFill>
                  <a:schemeClr val="bg1"/>
                </a:solidFill>
              </a:rPr>
              <a:t>Paul had his hair shaved off as the symbolic end of a vow. Anciently, vows or oaths, could be lifelong, as in the case of one who is set apart as a Nazarite. </a:t>
            </a:r>
          </a:p>
          <a:p>
            <a:endParaRPr lang="en-US" sz="2400" dirty="0">
              <a:solidFill>
                <a:schemeClr val="bg1"/>
              </a:solidFill>
            </a:endParaRPr>
          </a:p>
          <a:p>
            <a:r>
              <a:rPr lang="en-US" sz="2400" dirty="0">
                <a:solidFill>
                  <a:schemeClr val="bg1"/>
                </a:solidFill>
              </a:rPr>
              <a:t>Alternatively, vows could be temporary, as in this particular case. </a:t>
            </a:r>
          </a:p>
          <a:p>
            <a:endParaRPr lang="en-US" sz="2400" dirty="0">
              <a:solidFill>
                <a:schemeClr val="bg1"/>
              </a:solidFill>
            </a:endParaRPr>
          </a:p>
          <a:p>
            <a:r>
              <a:rPr lang="en-US" sz="2400" dirty="0">
                <a:solidFill>
                  <a:schemeClr val="bg1"/>
                </a:solidFill>
              </a:rPr>
              <a:t>We do not know the nature of Paul's vow, and it may well have been personal, but the scripture indicates that during the time of the vow, he did not cut his hair according to the Nazarite tradition. </a:t>
            </a:r>
          </a:p>
          <a:p>
            <a:endParaRPr lang="en-US" sz="2400" dirty="0">
              <a:solidFill>
                <a:schemeClr val="bg1"/>
              </a:solidFill>
            </a:endParaRPr>
          </a:p>
          <a:p>
            <a:r>
              <a:rPr lang="en-US" sz="2400" dirty="0">
                <a:solidFill>
                  <a:schemeClr val="bg1"/>
                </a:solidFill>
              </a:rPr>
              <a:t>Therefore, having his head shorn meant that he was no longer bound by the vow. (2,5)</a:t>
            </a:r>
          </a:p>
        </p:txBody>
      </p:sp>
      <p:grpSp>
        <p:nvGrpSpPr>
          <p:cNvPr id="9" name="Group 94"/>
          <p:cNvGrpSpPr/>
          <p:nvPr/>
        </p:nvGrpSpPr>
        <p:grpSpPr>
          <a:xfrm>
            <a:off x="8699647" y="1555188"/>
            <a:ext cx="1935695" cy="4207635"/>
            <a:chOff x="4405860" y="153649"/>
            <a:chExt cx="2861871" cy="6460802"/>
          </a:xfrm>
        </p:grpSpPr>
        <p:grpSp>
          <p:nvGrpSpPr>
            <p:cNvPr id="12" name="Group 47"/>
            <p:cNvGrpSpPr/>
            <p:nvPr/>
          </p:nvGrpSpPr>
          <p:grpSpPr>
            <a:xfrm rot="562843">
              <a:off x="5697438" y="5840305"/>
              <a:ext cx="666047" cy="774146"/>
              <a:chOff x="6106804" y="4039302"/>
              <a:chExt cx="666047" cy="774146"/>
            </a:xfrm>
          </p:grpSpPr>
          <p:sp>
            <p:nvSpPr>
              <p:cNvPr id="44" name="Oval 43"/>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163506">
                <a:off x="6106804" y="4062465"/>
                <a:ext cx="528885" cy="28430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7"/>
            <p:cNvGrpSpPr/>
            <p:nvPr/>
          </p:nvGrpSpPr>
          <p:grpSpPr>
            <a:xfrm rot="2613352">
              <a:off x="5128037" y="5761712"/>
              <a:ext cx="666047" cy="774146"/>
              <a:chOff x="6106804" y="4039302"/>
              <a:chExt cx="666047" cy="774146"/>
            </a:xfrm>
          </p:grpSpPr>
          <p:sp>
            <p:nvSpPr>
              <p:cNvPr id="41" name="Oval 40"/>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0163506">
                <a:off x="6106804" y="4062465"/>
                <a:ext cx="528885" cy="284304"/>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013107" y="431145"/>
              <a:ext cx="1600201" cy="18288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7"/>
            <p:cNvGrpSpPr/>
            <p:nvPr/>
          </p:nvGrpSpPr>
          <p:grpSpPr>
            <a:xfrm>
              <a:off x="4953000" y="5334000"/>
              <a:ext cx="1828800" cy="609600"/>
              <a:chOff x="1371600" y="3962400"/>
              <a:chExt cx="6705600" cy="2057400"/>
            </a:xfrm>
          </p:grpSpPr>
          <p:grpSp>
            <p:nvGrpSpPr>
              <p:cNvPr id="29" name="Group 195"/>
              <p:cNvGrpSpPr/>
              <p:nvPr/>
            </p:nvGrpSpPr>
            <p:grpSpPr>
              <a:xfrm>
                <a:off x="1371600" y="3962400"/>
                <a:ext cx="1676400" cy="2057400"/>
                <a:chOff x="1371600" y="3962400"/>
                <a:chExt cx="1676400" cy="2057400"/>
              </a:xfrm>
            </p:grpSpPr>
            <p:sp>
              <p:nvSpPr>
                <p:cNvPr id="39" name="Right Arrow Callout 3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3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96"/>
              <p:cNvGrpSpPr/>
              <p:nvPr/>
            </p:nvGrpSpPr>
            <p:grpSpPr>
              <a:xfrm>
                <a:off x="3048000" y="3962400"/>
                <a:ext cx="1676400" cy="2057400"/>
                <a:chOff x="1371600" y="3962400"/>
                <a:chExt cx="1676400" cy="2057400"/>
              </a:xfrm>
            </p:grpSpPr>
            <p:sp>
              <p:nvSpPr>
                <p:cNvPr id="37" name="Right Arrow Callout 3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37"/>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99"/>
              <p:cNvGrpSpPr/>
              <p:nvPr/>
            </p:nvGrpSpPr>
            <p:grpSpPr>
              <a:xfrm>
                <a:off x="4724400" y="3962400"/>
                <a:ext cx="1676400" cy="2057400"/>
                <a:chOff x="1371600" y="3962400"/>
                <a:chExt cx="1676400" cy="2057400"/>
              </a:xfrm>
            </p:grpSpPr>
            <p:sp>
              <p:nvSpPr>
                <p:cNvPr id="35" name="Right Arrow Callout 3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35"/>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02"/>
              <p:cNvGrpSpPr/>
              <p:nvPr/>
            </p:nvGrpSpPr>
            <p:grpSpPr>
              <a:xfrm>
                <a:off x="6400800" y="3962400"/>
                <a:ext cx="1676400" cy="2057400"/>
                <a:chOff x="1371600" y="3962400"/>
                <a:chExt cx="1676400" cy="2057400"/>
              </a:xfrm>
            </p:grpSpPr>
            <p:sp>
              <p:nvSpPr>
                <p:cNvPr id="33" name="Right Arrow Callout 32"/>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lowchart: Delay 26"/>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079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18:18-22</a:t>
            </a:r>
          </a:p>
        </p:txBody>
      </p:sp>
      <p:sp>
        <p:nvSpPr>
          <p:cNvPr id="6" name="TextBox 5"/>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Calibri" panose="020F0502020204030204" pitchFamily="34" charset="0"/>
              </a:rPr>
              <a:t>Paul Concludes His Second Mission</a:t>
            </a:r>
          </a:p>
        </p:txBody>
      </p:sp>
      <p:grpSp>
        <p:nvGrpSpPr>
          <p:cNvPr id="47" name="Group 46"/>
          <p:cNvGrpSpPr/>
          <p:nvPr/>
        </p:nvGrpSpPr>
        <p:grpSpPr>
          <a:xfrm>
            <a:off x="543209" y="952122"/>
            <a:ext cx="5358625" cy="4144979"/>
            <a:chOff x="353085" y="506994"/>
            <a:chExt cx="7907879" cy="6210677"/>
          </a:xfrm>
        </p:grpSpPr>
        <p:grpSp>
          <p:nvGrpSpPr>
            <p:cNvPr id="48" name="Group 47"/>
            <p:cNvGrpSpPr/>
            <p:nvPr/>
          </p:nvGrpSpPr>
          <p:grpSpPr>
            <a:xfrm>
              <a:off x="353085" y="506994"/>
              <a:ext cx="7907879" cy="6210677"/>
              <a:chOff x="353085" y="506994"/>
              <a:chExt cx="7907879" cy="6210677"/>
            </a:xfrm>
          </p:grpSpPr>
          <p:sp>
            <p:nvSpPr>
              <p:cNvPr id="50" name="Rectangle 49"/>
              <p:cNvSpPr/>
              <p:nvPr/>
            </p:nvSpPr>
            <p:spPr>
              <a:xfrm>
                <a:off x="470780" y="597529"/>
                <a:ext cx="7541537" cy="60567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516048" y="526225"/>
                <a:ext cx="4119326" cy="2693230"/>
              </a:xfrm>
              <a:custGeom>
                <a:avLst/>
                <a:gdLst>
                  <a:gd name="connsiteX0" fmla="*/ 0 w 4119326"/>
                  <a:gd name="connsiteY0" fmla="*/ 406282 h 2693230"/>
                  <a:gd name="connsiteX1" fmla="*/ 0 w 4119326"/>
                  <a:gd name="connsiteY1" fmla="*/ 406282 h 2693230"/>
                  <a:gd name="connsiteX2" fmla="*/ 63374 w 4119326"/>
                  <a:gd name="connsiteY2" fmla="*/ 460603 h 2693230"/>
                  <a:gd name="connsiteX3" fmla="*/ 81481 w 4119326"/>
                  <a:gd name="connsiteY3" fmla="*/ 496817 h 2693230"/>
                  <a:gd name="connsiteX4" fmla="*/ 108641 w 4119326"/>
                  <a:gd name="connsiteY4" fmla="*/ 514924 h 2693230"/>
                  <a:gd name="connsiteX5" fmla="*/ 172015 w 4119326"/>
                  <a:gd name="connsiteY5" fmla="*/ 578298 h 2693230"/>
                  <a:gd name="connsiteX6" fmla="*/ 208229 w 4119326"/>
                  <a:gd name="connsiteY6" fmla="*/ 596405 h 2693230"/>
                  <a:gd name="connsiteX7" fmla="*/ 289710 w 4119326"/>
                  <a:gd name="connsiteY7" fmla="*/ 641672 h 2693230"/>
                  <a:gd name="connsiteX8" fmla="*/ 316871 w 4119326"/>
                  <a:gd name="connsiteY8" fmla="*/ 659779 h 2693230"/>
                  <a:gd name="connsiteX9" fmla="*/ 344031 w 4119326"/>
                  <a:gd name="connsiteY9" fmla="*/ 686939 h 2693230"/>
                  <a:gd name="connsiteX10" fmla="*/ 371192 w 4119326"/>
                  <a:gd name="connsiteY10" fmla="*/ 695993 h 2693230"/>
                  <a:gd name="connsiteX11" fmla="*/ 425512 w 4119326"/>
                  <a:gd name="connsiteY11" fmla="*/ 732207 h 2693230"/>
                  <a:gd name="connsiteX12" fmla="*/ 452673 w 4119326"/>
                  <a:gd name="connsiteY12" fmla="*/ 750314 h 2693230"/>
                  <a:gd name="connsiteX13" fmla="*/ 479833 w 4119326"/>
                  <a:gd name="connsiteY13" fmla="*/ 759367 h 2693230"/>
                  <a:gd name="connsiteX14" fmla="*/ 525101 w 4119326"/>
                  <a:gd name="connsiteY14" fmla="*/ 804634 h 2693230"/>
                  <a:gd name="connsiteX15" fmla="*/ 552261 w 4119326"/>
                  <a:gd name="connsiteY15" fmla="*/ 858955 h 2693230"/>
                  <a:gd name="connsiteX16" fmla="*/ 570368 w 4119326"/>
                  <a:gd name="connsiteY16" fmla="*/ 886116 h 2693230"/>
                  <a:gd name="connsiteX17" fmla="*/ 561314 w 4119326"/>
                  <a:gd name="connsiteY17" fmla="*/ 985704 h 2693230"/>
                  <a:gd name="connsiteX18" fmla="*/ 552261 w 4119326"/>
                  <a:gd name="connsiteY18" fmla="*/ 1021918 h 2693230"/>
                  <a:gd name="connsiteX19" fmla="*/ 543207 w 4119326"/>
                  <a:gd name="connsiteY19" fmla="*/ 1175826 h 2693230"/>
                  <a:gd name="connsiteX20" fmla="*/ 516047 w 4119326"/>
                  <a:gd name="connsiteY20" fmla="*/ 1257308 h 2693230"/>
                  <a:gd name="connsiteX21" fmla="*/ 488887 w 4119326"/>
                  <a:gd name="connsiteY21" fmla="*/ 1284468 h 2693230"/>
                  <a:gd name="connsiteX22" fmla="*/ 497940 w 4119326"/>
                  <a:gd name="connsiteY22" fmla="*/ 1429324 h 2693230"/>
                  <a:gd name="connsiteX23" fmla="*/ 506994 w 4119326"/>
                  <a:gd name="connsiteY23" fmla="*/ 1456484 h 2693230"/>
                  <a:gd name="connsiteX24" fmla="*/ 534154 w 4119326"/>
                  <a:gd name="connsiteY24" fmla="*/ 1483644 h 2693230"/>
                  <a:gd name="connsiteX25" fmla="*/ 579421 w 4119326"/>
                  <a:gd name="connsiteY25" fmla="*/ 1528912 h 2693230"/>
                  <a:gd name="connsiteX26" fmla="*/ 624689 w 4119326"/>
                  <a:gd name="connsiteY26" fmla="*/ 1565125 h 2693230"/>
                  <a:gd name="connsiteX27" fmla="*/ 642796 w 4119326"/>
                  <a:gd name="connsiteY27" fmla="*/ 1592286 h 2693230"/>
                  <a:gd name="connsiteX28" fmla="*/ 679009 w 4119326"/>
                  <a:gd name="connsiteY28" fmla="*/ 1619446 h 2693230"/>
                  <a:gd name="connsiteX29" fmla="*/ 724277 w 4119326"/>
                  <a:gd name="connsiteY29" fmla="*/ 1664714 h 2693230"/>
                  <a:gd name="connsiteX30" fmla="*/ 742384 w 4119326"/>
                  <a:gd name="connsiteY30" fmla="*/ 1691874 h 2693230"/>
                  <a:gd name="connsiteX31" fmla="*/ 769544 w 4119326"/>
                  <a:gd name="connsiteY31" fmla="*/ 1719034 h 2693230"/>
                  <a:gd name="connsiteX32" fmla="*/ 787651 w 4119326"/>
                  <a:gd name="connsiteY32" fmla="*/ 1773355 h 2693230"/>
                  <a:gd name="connsiteX33" fmla="*/ 814811 w 4119326"/>
                  <a:gd name="connsiteY33" fmla="*/ 1872943 h 2693230"/>
                  <a:gd name="connsiteX34" fmla="*/ 841972 w 4119326"/>
                  <a:gd name="connsiteY34" fmla="*/ 1936318 h 2693230"/>
                  <a:gd name="connsiteX35" fmla="*/ 914400 w 4119326"/>
                  <a:gd name="connsiteY35" fmla="*/ 2017799 h 2693230"/>
                  <a:gd name="connsiteX36" fmla="*/ 986827 w 4119326"/>
                  <a:gd name="connsiteY36" fmla="*/ 2044959 h 2693230"/>
                  <a:gd name="connsiteX37" fmla="*/ 1041148 w 4119326"/>
                  <a:gd name="connsiteY37" fmla="*/ 2054013 h 2693230"/>
                  <a:gd name="connsiteX38" fmla="*/ 1158843 w 4119326"/>
                  <a:gd name="connsiteY38" fmla="*/ 2081173 h 2693230"/>
                  <a:gd name="connsiteX39" fmla="*/ 1176950 w 4119326"/>
                  <a:gd name="connsiteY39" fmla="*/ 2162654 h 2693230"/>
                  <a:gd name="connsiteX40" fmla="*/ 1104522 w 4119326"/>
                  <a:gd name="connsiteY40" fmla="*/ 2171708 h 2693230"/>
                  <a:gd name="connsiteX41" fmla="*/ 1077362 w 4119326"/>
                  <a:gd name="connsiteY41" fmla="*/ 2180761 h 2693230"/>
                  <a:gd name="connsiteX42" fmla="*/ 1077362 w 4119326"/>
                  <a:gd name="connsiteY42" fmla="*/ 2244135 h 2693230"/>
                  <a:gd name="connsiteX43" fmla="*/ 1122629 w 4119326"/>
                  <a:gd name="connsiteY43" fmla="*/ 2307510 h 2693230"/>
                  <a:gd name="connsiteX44" fmla="*/ 1167897 w 4119326"/>
                  <a:gd name="connsiteY44" fmla="*/ 2352777 h 2693230"/>
                  <a:gd name="connsiteX45" fmla="*/ 1186003 w 4119326"/>
                  <a:gd name="connsiteY45" fmla="*/ 2379937 h 2693230"/>
                  <a:gd name="connsiteX46" fmla="*/ 1249378 w 4119326"/>
                  <a:gd name="connsiteY46" fmla="*/ 2407098 h 2693230"/>
                  <a:gd name="connsiteX47" fmla="*/ 1276538 w 4119326"/>
                  <a:gd name="connsiteY47" fmla="*/ 2425205 h 2693230"/>
                  <a:gd name="connsiteX48" fmla="*/ 1774479 w 4119326"/>
                  <a:gd name="connsiteY48" fmla="*/ 2434258 h 2693230"/>
                  <a:gd name="connsiteX49" fmla="*/ 1810693 w 4119326"/>
                  <a:gd name="connsiteY49" fmla="*/ 2443312 h 2693230"/>
                  <a:gd name="connsiteX50" fmla="*/ 1865013 w 4119326"/>
                  <a:gd name="connsiteY50" fmla="*/ 2461419 h 2693230"/>
                  <a:gd name="connsiteX51" fmla="*/ 1910281 w 4119326"/>
                  <a:gd name="connsiteY51" fmla="*/ 2506686 h 2693230"/>
                  <a:gd name="connsiteX52" fmla="*/ 1955548 w 4119326"/>
                  <a:gd name="connsiteY52" fmla="*/ 2551953 h 2693230"/>
                  <a:gd name="connsiteX53" fmla="*/ 2009869 w 4119326"/>
                  <a:gd name="connsiteY53" fmla="*/ 2579114 h 2693230"/>
                  <a:gd name="connsiteX54" fmla="*/ 2037029 w 4119326"/>
                  <a:gd name="connsiteY54" fmla="*/ 2606274 h 2693230"/>
                  <a:gd name="connsiteX55" fmla="*/ 2091350 w 4119326"/>
                  <a:gd name="connsiteY55" fmla="*/ 2642488 h 2693230"/>
                  <a:gd name="connsiteX56" fmla="*/ 2109457 w 4119326"/>
                  <a:gd name="connsiteY56" fmla="*/ 2669648 h 2693230"/>
                  <a:gd name="connsiteX57" fmla="*/ 2145671 w 4119326"/>
                  <a:gd name="connsiteY57" fmla="*/ 2678702 h 2693230"/>
                  <a:gd name="connsiteX58" fmla="*/ 2172831 w 4119326"/>
                  <a:gd name="connsiteY58" fmla="*/ 2687755 h 2693230"/>
                  <a:gd name="connsiteX59" fmla="*/ 2272419 w 4119326"/>
                  <a:gd name="connsiteY59" fmla="*/ 2678702 h 2693230"/>
                  <a:gd name="connsiteX60" fmla="*/ 2263366 w 4119326"/>
                  <a:gd name="connsiteY60" fmla="*/ 2542900 h 2693230"/>
                  <a:gd name="connsiteX61" fmla="*/ 2254312 w 4119326"/>
                  <a:gd name="connsiteY61" fmla="*/ 2515739 h 2693230"/>
                  <a:gd name="connsiteX62" fmla="*/ 2199992 w 4119326"/>
                  <a:gd name="connsiteY62" fmla="*/ 2497632 h 2693230"/>
                  <a:gd name="connsiteX63" fmla="*/ 2172831 w 4119326"/>
                  <a:gd name="connsiteY63" fmla="*/ 2488579 h 2693230"/>
                  <a:gd name="connsiteX64" fmla="*/ 2118510 w 4119326"/>
                  <a:gd name="connsiteY64" fmla="*/ 2452365 h 2693230"/>
                  <a:gd name="connsiteX65" fmla="*/ 2055136 w 4119326"/>
                  <a:gd name="connsiteY65" fmla="*/ 2416151 h 2693230"/>
                  <a:gd name="connsiteX66" fmla="*/ 2027976 w 4119326"/>
                  <a:gd name="connsiteY66" fmla="*/ 2407098 h 2693230"/>
                  <a:gd name="connsiteX67" fmla="*/ 1973655 w 4119326"/>
                  <a:gd name="connsiteY67" fmla="*/ 2370884 h 2693230"/>
                  <a:gd name="connsiteX68" fmla="*/ 1937441 w 4119326"/>
                  <a:gd name="connsiteY68" fmla="*/ 2352777 h 2693230"/>
                  <a:gd name="connsiteX69" fmla="*/ 1910281 w 4119326"/>
                  <a:gd name="connsiteY69" fmla="*/ 2325617 h 2693230"/>
                  <a:gd name="connsiteX70" fmla="*/ 1883120 w 4119326"/>
                  <a:gd name="connsiteY70" fmla="*/ 2316563 h 2693230"/>
                  <a:gd name="connsiteX71" fmla="*/ 1810693 w 4119326"/>
                  <a:gd name="connsiteY71" fmla="*/ 2280349 h 2693230"/>
                  <a:gd name="connsiteX72" fmla="*/ 1756372 w 4119326"/>
                  <a:gd name="connsiteY72" fmla="*/ 2253189 h 2693230"/>
                  <a:gd name="connsiteX73" fmla="*/ 1720158 w 4119326"/>
                  <a:gd name="connsiteY73" fmla="*/ 2207922 h 2693230"/>
                  <a:gd name="connsiteX74" fmla="*/ 1711104 w 4119326"/>
                  <a:gd name="connsiteY74" fmla="*/ 2180761 h 2693230"/>
                  <a:gd name="connsiteX75" fmla="*/ 1774479 w 4119326"/>
                  <a:gd name="connsiteY75" fmla="*/ 2135494 h 2693230"/>
                  <a:gd name="connsiteX76" fmla="*/ 1756372 w 4119326"/>
                  <a:gd name="connsiteY76" fmla="*/ 2090226 h 2693230"/>
                  <a:gd name="connsiteX77" fmla="*/ 1738265 w 4119326"/>
                  <a:gd name="connsiteY77" fmla="*/ 2035906 h 2693230"/>
                  <a:gd name="connsiteX78" fmla="*/ 1756372 w 4119326"/>
                  <a:gd name="connsiteY78" fmla="*/ 1990638 h 2693230"/>
                  <a:gd name="connsiteX79" fmla="*/ 1855960 w 4119326"/>
                  <a:gd name="connsiteY79" fmla="*/ 2008745 h 2693230"/>
                  <a:gd name="connsiteX80" fmla="*/ 1910281 w 4119326"/>
                  <a:gd name="connsiteY80" fmla="*/ 1990638 h 2693230"/>
                  <a:gd name="connsiteX81" fmla="*/ 1919334 w 4119326"/>
                  <a:gd name="connsiteY81" fmla="*/ 1963478 h 2693230"/>
                  <a:gd name="connsiteX82" fmla="*/ 1910281 w 4119326"/>
                  <a:gd name="connsiteY82" fmla="*/ 1900104 h 2693230"/>
                  <a:gd name="connsiteX83" fmla="*/ 1828800 w 4119326"/>
                  <a:gd name="connsiteY83" fmla="*/ 1827676 h 2693230"/>
                  <a:gd name="connsiteX84" fmla="*/ 1801639 w 4119326"/>
                  <a:gd name="connsiteY84" fmla="*/ 1800516 h 2693230"/>
                  <a:gd name="connsiteX85" fmla="*/ 1783532 w 4119326"/>
                  <a:gd name="connsiteY85" fmla="*/ 1773355 h 2693230"/>
                  <a:gd name="connsiteX86" fmla="*/ 1738265 w 4119326"/>
                  <a:gd name="connsiteY86" fmla="*/ 1719034 h 2693230"/>
                  <a:gd name="connsiteX87" fmla="*/ 1711104 w 4119326"/>
                  <a:gd name="connsiteY87" fmla="*/ 1664714 h 2693230"/>
                  <a:gd name="connsiteX88" fmla="*/ 1702051 w 4119326"/>
                  <a:gd name="connsiteY88" fmla="*/ 1637553 h 2693230"/>
                  <a:gd name="connsiteX89" fmla="*/ 1674891 w 4119326"/>
                  <a:gd name="connsiteY89" fmla="*/ 1574179 h 2693230"/>
                  <a:gd name="connsiteX90" fmla="*/ 1683944 w 4119326"/>
                  <a:gd name="connsiteY90" fmla="*/ 1447430 h 2693230"/>
                  <a:gd name="connsiteX91" fmla="*/ 1692998 w 4119326"/>
                  <a:gd name="connsiteY91" fmla="*/ 1420270 h 2693230"/>
                  <a:gd name="connsiteX92" fmla="*/ 1720158 w 4119326"/>
                  <a:gd name="connsiteY92" fmla="*/ 1393110 h 2693230"/>
                  <a:gd name="connsiteX93" fmla="*/ 1774479 w 4119326"/>
                  <a:gd name="connsiteY93" fmla="*/ 1429324 h 2693230"/>
                  <a:gd name="connsiteX94" fmla="*/ 1801639 w 4119326"/>
                  <a:gd name="connsiteY94" fmla="*/ 1447430 h 2693230"/>
                  <a:gd name="connsiteX95" fmla="*/ 1901227 w 4119326"/>
                  <a:gd name="connsiteY95" fmla="*/ 1474591 h 2693230"/>
                  <a:gd name="connsiteX96" fmla="*/ 1928388 w 4119326"/>
                  <a:gd name="connsiteY96" fmla="*/ 1492698 h 2693230"/>
                  <a:gd name="connsiteX97" fmla="*/ 1937441 w 4119326"/>
                  <a:gd name="connsiteY97" fmla="*/ 1519858 h 2693230"/>
                  <a:gd name="connsiteX98" fmla="*/ 1955548 w 4119326"/>
                  <a:gd name="connsiteY98" fmla="*/ 1547019 h 2693230"/>
                  <a:gd name="connsiteX99" fmla="*/ 1973655 w 4119326"/>
                  <a:gd name="connsiteY99" fmla="*/ 1610393 h 2693230"/>
                  <a:gd name="connsiteX100" fmla="*/ 2046083 w 4119326"/>
                  <a:gd name="connsiteY100" fmla="*/ 1673767 h 2693230"/>
                  <a:gd name="connsiteX101" fmla="*/ 2073243 w 4119326"/>
                  <a:gd name="connsiteY101" fmla="*/ 1682821 h 2693230"/>
                  <a:gd name="connsiteX102" fmla="*/ 2046083 w 4119326"/>
                  <a:gd name="connsiteY102" fmla="*/ 1592286 h 2693230"/>
                  <a:gd name="connsiteX103" fmla="*/ 2018922 w 4119326"/>
                  <a:gd name="connsiteY103" fmla="*/ 1583232 h 2693230"/>
                  <a:gd name="connsiteX104" fmla="*/ 1991762 w 4119326"/>
                  <a:gd name="connsiteY104" fmla="*/ 1492698 h 2693230"/>
                  <a:gd name="connsiteX105" fmla="*/ 2091350 w 4119326"/>
                  <a:gd name="connsiteY105" fmla="*/ 1501751 h 2693230"/>
                  <a:gd name="connsiteX106" fmla="*/ 2154724 w 4119326"/>
                  <a:gd name="connsiteY106" fmla="*/ 1574179 h 2693230"/>
                  <a:gd name="connsiteX107" fmla="*/ 2181885 w 4119326"/>
                  <a:gd name="connsiteY107" fmla="*/ 1592286 h 2693230"/>
                  <a:gd name="connsiteX108" fmla="*/ 2209045 w 4119326"/>
                  <a:gd name="connsiteY108" fmla="*/ 1646607 h 2693230"/>
                  <a:gd name="connsiteX109" fmla="*/ 2236205 w 4119326"/>
                  <a:gd name="connsiteY109" fmla="*/ 1655660 h 2693230"/>
                  <a:gd name="connsiteX110" fmla="*/ 2209045 w 4119326"/>
                  <a:gd name="connsiteY110" fmla="*/ 1556072 h 2693230"/>
                  <a:gd name="connsiteX111" fmla="*/ 2181885 w 4119326"/>
                  <a:gd name="connsiteY111" fmla="*/ 1537965 h 2693230"/>
                  <a:gd name="connsiteX112" fmla="*/ 2163778 w 4119326"/>
                  <a:gd name="connsiteY112" fmla="*/ 1510805 h 2693230"/>
                  <a:gd name="connsiteX113" fmla="*/ 2145671 w 4119326"/>
                  <a:gd name="connsiteY113" fmla="*/ 1474591 h 2693230"/>
                  <a:gd name="connsiteX114" fmla="*/ 2209045 w 4119326"/>
                  <a:gd name="connsiteY114" fmla="*/ 1492698 h 2693230"/>
                  <a:gd name="connsiteX115" fmla="*/ 2245259 w 4119326"/>
                  <a:gd name="connsiteY115" fmla="*/ 1510805 h 2693230"/>
                  <a:gd name="connsiteX116" fmla="*/ 2299580 w 4119326"/>
                  <a:gd name="connsiteY116" fmla="*/ 1547019 h 2693230"/>
                  <a:gd name="connsiteX117" fmla="*/ 2326740 w 4119326"/>
                  <a:gd name="connsiteY117" fmla="*/ 1565125 h 2693230"/>
                  <a:gd name="connsiteX118" fmla="*/ 2353901 w 4119326"/>
                  <a:gd name="connsiteY118" fmla="*/ 1574179 h 2693230"/>
                  <a:gd name="connsiteX119" fmla="*/ 2362954 w 4119326"/>
                  <a:gd name="connsiteY119" fmla="*/ 1547019 h 2693230"/>
                  <a:gd name="connsiteX120" fmla="*/ 2353901 w 4119326"/>
                  <a:gd name="connsiteY120" fmla="*/ 1510805 h 2693230"/>
                  <a:gd name="connsiteX121" fmla="*/ 2308633 w 4119326"/>
                  <a:gd name="connsiteY121" fmla="*/ 1465537 h 2693230"/>
                  <a:gd name="connsiteX122" fmla="*/ 2254312 w 4119326"/>
                  <a:gd name="connsiteY122" fmla="*/ 1447430 h 2693230"/>
                  <a:gd name="connsiteX123" fmla="*/ 2227152 w 4119326"/>
                  <a:gd name="connsiteY123" fmla="*/ 1438377 h 2693230"/>
                  <a:gd name="connsiteX124" fmla="*/ 2163778 w 4119326"/>
                  <a:gd name="connsiteY124" fmla="*/ 1375003 h 2693230"/>
                  <a:gd name="connsiteX125" fmla="*/ 2172831 w 4119326"/>
                  <a:gd name="connsiteY125" fmla="*/ 1311628 h 2693230"/>
                  <a:gd name="connsiteX126" fmla="*/ 2227152 w 4119326"/>
                  <a:gd name="connsiteY126" fmla="*/ 1293522 h 2693230"/>
                  <a:gd name="connsiteX127" fmla="*/ 2290526 w 4119326"/>
                  <a:gd name="connsiteY127" fmla="*/ 1266361 h 2693230"/>
                  <a:gd name="connsiteX128" fmla="*/ 2344847 w 4119326"/>
                  <a:gd name="connsiteY128" fmla="*/ 1230147 h 2693230"/>
                  <a:gd name="connsiteX129" fmla="*/ 2399168 w 4119326"/>
                  <a:gd name="connsiteY129" fmla="*/ 1184880 h 2693230"/>
                  <a:gd name="connsiteX130" fmla="*/ 2571184 w 4119326"/>
                  <a:gd name="connsiteY130" fmla="*/ 1193933 h 2693230"/>
                  <a:gd name="connsiteX131" fmla="*/ 2598344 w 4119326"/>
                  <a:gd name="connsiteY131" fmla="*/ 1202987 h 2693230"/>
                  <a:gd name="connsiteX132" fmla="*/ 2761306 w 4119326"/>
                  <a:gd name="connsiteY132" fmla="*/ 1212040 h 2693230"/>
                  <a:gd name="connsiteX133" fmla="*/ 2797520 w 4119326"/>
                  <a:gd name="connsiteY133" fmla="*/ 1221094 h 2693230"/>
                  <a:gd name="connsiteX134" fmla="*/ 2851841 w 4119326"/>
                  <a:gd name="connsiteY134" fmla="*/ 1239201 h 2693230"/>
                  <a:gd name="connsiteX135" fmla="*/ 2879002 w 4119326"/>
                  <a:gd name="connsiteY135" fmla="*/ 1248254 h 2693230"/>
                  <a:gd name="connsiteX136" fmla="*/ 2951429 w 4119326"/>
                  <a:gd name="connsiteY136" fmla="*/ 1266361 h 2693230"/>
                  <a:gd name="connsiteX137" fmla="*/ 3005750 w 4119326"/>
                  <a:gd name="connsiteY137" fmla="*/ 1284468 h 2693230"/>
                  <a:gd name="connsiteX138" fmla="*/ 3051017 w 4119326"/>
                  <a:gd name="connsiteY138" fmla="*/ 1329735 h 2693230"/>
                  <a:gd name="connsiteX139" fmla="*/ 3078178 w 4119326"/>
                  <a:gd name="connsiteY139" fmla="*/ 1347842 h 2693230"/>
                  <a:gd name="connsiteX140" fmla="*/ 3250194 w 4119326"/>
                  <a:gd name="connsiteY140" fmla="*/ 1375003 h 2693230"/>
                  <a:gd name="connsiteX141" fmla="*/ 3186819 w 4119326"/>
                  <a:gd name="connsiteY141" fmla="*/ 1420270 h 2693230"/>
                  <a:gd name="connsiteX142" fmla="*/ 3132499 w 4119326"/>
                  <a:gd name="connsiteY142" fmla="*/ 1456484 h 2693230"/>
                  <a:gd name="connsiteX143" fmla="*/ 3132499 w 4119326"/>
                  <a:gd name="connsiteY143" fmla="*/ 1528912 h 2693230"/>
                  <a:gd name="connsiteX144" fmla="*/ 3159659 w 4119326"/>
                  <a:gd name="connsiteY144" fmla="*/ 1537965 h 2693230"/>
                  <a:gd name="connsiteX145" fmla="*/ 3250194 w 4119326"/>
                  <a:gd name="connsiteY145" fmla="*/ 1501751 h 2693230"/>
                  <a:gd name="connsiteX146" fmla="*/ 3277354 w 4119326"/>
                  <a:gd name="connsiteY146" fmla="*/ 1474591 h 2693230"/>
                  <a:gd name="connsiteX147" fmla="*/ 3295461 w 4119326"/>
                  <a:gd name="connsiteY147" fmla="*/ 1447430 h 2693230"/>
                  <a:gd name="connsiteX148" fmla="*/ 3349782 w 4119326"/>
                  <a:gd name="connsiteY148" fmla="*/ 1402163 h 2693230"/>
                  <a:gd name="connsiteX149" fmla="*/ 3431263 w 4119326"/>
                  <a:gd name="connsiteY149" fmla="*/ 1375003 h 2693230"/>
                  <a:gd name="connsiteX150" fmla="*/ 3458423 w 4119326"/>
                  <a:gd name="connsiteY150" fmla="*/ 1365949 h 2693230"/>
                  <a:gd name="connsiteX151" fmla="*/ 3485584 w 4119326"/>
                  <a:gd name="connsiteY151" fmla="*/ 1356896 h 2693230"/>
                  <a:gd name="connsiteX152" fmla="*/ 3512744 w 4119326"/>
                  <a:gd name="connsiteY152" fmla="*/ 1347842 h 2693230"/>
                  <a:gd name="connsiteX153" fmla="*/ 3548958 w 4119326"/>
                  <a:gd name="connsiteY153" fmla="*/ 1320682 h 2693230"/>
                  <a:gd name="connsiteX154" fmla="*/ 3576118 w 4119326"/>
                  <a:gd name="connsiteY154" fmla="*/ 1302575 h 2693230"/>
                  <a:gd name="connsiteX155" fmla="*/ 3594225 w 4119326"/>
                  <a:gd name="connsiteY155" fmla="*/ 1275415 h 2693230"/>
                  <a:gd name="connsiteX156" fmla="*/ 3621386 w 4119326"/>
                  <a:gd name="connsiteY156" fmla="*/ 1248254 h 2693230"/>
                  <a:gd name="connsiteX157" fmla="*/ 3630439 w 4119326"/>
                  <a:gd name="connsiteY157" fmla="*/ 1221094 h 2693230"/>
                  <a:gd name="connsiteX158" fmla="*/ 3739081 w 4119326"/>
                  <a:gd name="connsiteY158" fmla="*/ 1193933 h 2693230"/>
                  <a:gd name="connsiteX159" fmla="*/ 3766241 w 4119326"/>
                  <a:gd name="connsiteY159" fmla="*/ 1184880 h 2693230"/>
                  <a:gd name="connsiteX160" fmla="*/ 4028792 w 4119326"/>
                  <a:gd name="connsiteY160" fmla="*/ 1157720 h 2693230"/>
                  <a:gd name="connsiteX161" fmla="*/ 4055952 w 4119326"/>
                  <a:gd name="connsiteY161" fmla="*/ 1139613 h 2693230"/>
                  <a:gd name="connsiteX162" fmla="*/ 4119326 w 4119326"/>
                  <a:gd name="connsiteY162" fmla="*/ 1103399 h 2693230"/>
                  <a:gd name="connsiteX163" fmla="*/ 4110273 w 4119326"/>
                  <a:gd name="connsiteY163" fmla="*/ 1067185 h 2693230"/>
                  <a:gd name="connsiteX164" fmla="*/ 4083112 w 4119326"/>
                  <a:gd name="connsiteY164" fmla="*/ 1049078 h 2693230"/>
                  <a:gd name="connsiteX165" fmla="*/ 4046899 w 4119326"/>
                  <a:gd name="connsiteY165" fmla="*/ 1021918 h 2693230"/>
                  <a:gd name="connsiteX166" fmla="*/ 4019738 w 4119326"/>
                  <a:gd name="connsiteY166" fmla="*/ 994757 h 2693230"/>
                  <a:gd name="connsiteX167" fmla="*/ 3938257 w 4119326"/>
                  <a:gd name="connsiteY167" fmla="*/ 940436 h 2693230"/>
                  <a:gd name="connsiteX168" fmla="*/ 3874883 w 4119326"/>
                  <a:gd name="connsiteY168" fmla="*/ 904223 h 2693230"/>
                  <a:gd name="connsiteX169" fmla="*/ 3829615 w 4119326"/>
                  <a:gd name="connsiteY169" fmla="*/ 858955 h 2693230"/>
                  <a:gd name="connsiteX170" fmla="*/ 3802455 w 4119326"/>
                  <a:gd name="connsiteY170" fmla="*/ 840848 h 2693230"/>
                  <a:gd name="connsiteX171" fmla="*/ 3757188 w 4119326"/>
                  <a:gd name="connsiteY171" fmla="*/ 786527 h 2693230"/>
                  <a:gd name="connsiteX172" fmla="*/ 3720974 w 4119326"/>
                  <a:gd name="connsiteY172" fmla="*/ 759367 h 2693230"/>
                  <a:gd name="connsiteX173" fmla="*/ 3711920 w 4119326"/>
                  <a:gd name="connsiteY173" fmla="*/ 732207 h 2693230"/>
                  <a:gd name="connsiteX174" fmla="*/ 3693813 w 4119326"/>
                  <a:gd name="connsiteY174" fmla="*/ 596405 h 2693230"/>
                  <a:gd name="connsiteX175" fmla="*/ 3657600 w 4119326"/>
                  <a:gd name="connsiteY175" fmla="*/ 542084 h 2693230"/>
                  <a:gd name="connsiteX176" fmla="*/ 3603279 w 4119326"/>
                  <a:gd name="connsiteY176" fmla="*/ 505870 h 2693230"/>
                  <a:gd name="connsiteX177" fmla="*/ 3612332 w 4119326"/>
                  <a:gd name="connsiteY177" fmla="*/ 433442 h 2693230"/>
                  <a:gd name="connsiteX178" fmla="*/ 3639493 w 4119326"/>
                  <a:gd name="connsiteY178" fmla="*/ 424389 h 2693230"/>
                  <a:gd name="connsiteX179" fmla="*/ 3693813 w 4119326"/>
                  <a:gd name="connsiteY179" fmla="*/ 442496 h 2693230"/>
                  <a:gd name="connsiteX180" fmla="*/ 3720974 w 4119326"/>
                  <a:gd name="connsiteY180" fmla="*/ 460603 h 2693230"/>
                  <a:gd name="connsiteX181" fmla="*/ 3775295 w 4119326"/>
                  <a:gd name="connsiteY181" fmla="*/ 478710 h 2693230"/>
                  <a:gd name="connsiteX182" fmla="*/ 3802455 w 4119326"/>
                  <a:gd name="connsiteY182" fmla="*/ 424389 h 2693230"/>
                  <a:gd name="connsiteX183" fmla="*/ 3793402 w 4119326"/>
                  <a:gd name="connsiteY183" fmla="*/ 361015 h 2693230"/>
                  <a:gd name="connsiteX184" fmla="*/ 3748134 w 4119326"/>
                  <a:gd name="connsiteY184" fmla="*/ 306694 h 2693230"/>
                  <a:gd name="connsiteX185" fmla="*/ 3720974 w 4119326"/>
                  <a:gd name="connsiteY185" fmla="*/ 297640 h 2693230"/>
                  <a:gd name="connsiteX186" fmla="*/ 3693813 w 4119326"/>
                  <a:gd name="connsiteY186" fmla="*/ 270480 h 2693230"/>
                  <a:gd name="connsiteX187" fmla="*/ 3720974 w 4119326"/>
                  <a:gd name="connsiteY187" fmla="*/ 207106 h 2693230"/>
                  <a:gd name="connsiteX188" fmla="*/ 3711920 w 4119326"/>
                  <a:gd name="connsiteY188" fmla="*/ 134678 h 2693230"/>
                  <a:gd name="connsiteX189" fmla="*/ 2960483 w 4119326"/>
                  <a:gd name="connsiteY189" fmla="*/ 89411 h 2693230"/>
                  <a:gd name="connsiteX190" fmla="*/ 2842788 w 4119326"/>
                  <a:gd name="connsiteY190" fmla="*/ 71304 h 2693230"/>
                  <a:gd name="connsiteX191" fmla="*/ 1638677 w 4119326"/>
                  <a:gd name="connsiteY191" fmla="*/ 89411 h 2693230"/>
                  <a:gd name="connsiteX192" fmla="*/ 1475714 w 4119326"/>
                  <a:gd name="connsiteY192" fmla="*/ 107518 h 2693230"/>
                  <a:gd name="connsiteX193" fmla="*/ 1348966 w 4119326"/>
                  <a:gd name="connsiteY193" fmla="*/ 125625 h 2693230"/>
                  <a:gd name="connsiteX194" fmla="*/ 1023041 w 4119326"/>
                  <a:gd name="connsiteY194" fmla="*/ 116571 h 2693230"/>
                  <a:gd name="connsiteX195" fmla="*/ 977774 w 4119326"/>
                  <a:gd name="connsiteY195" fmla="*/ 107518 h 2693230"/>
                  <a:gd name="connsiteX196" fmla="*/ 878186 w 4119326"/>
                  <a:gd name="connsiteY196" fmla="*/ 98464 h 2693230"/>
                  <a:gd name="connsiteX197" fmla="*/ 796704 w 4119326"/>
                  <a:gd name="connsiteY197" fmla="*/ 89411 h 2693230"/>
                  <a:gd name="connsiteX198" fmla="*/ 9053 w 4119326"/>
                  <a:gd name="connsiteY198" fmla="*/ 98464 h 2693230"/>
                  <a:gd name="connsiteX199" fmla="*/ 27160 w 4119326"/>
                  <a:gd name="connsiteY199" fmla="*/ 288587 h 2693230"/>
                  <a:gd name="connsiteX200" fmla="*/ 45267 w 4119326"/>
                  <a:gd name="connsiteY200" fmla="*/ 361015 h 2693230"/>
                  <a:gd name="connsiteX201" fmla="*/ 0 w 4119326"/>
                  <a:gd name="connsiteY201" fmla="*/ 406282 h 2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119326" h="2693230">
                    <a:moveTo>
                      <a:pt x="0" y="406282"/>
                    </a:moveTo>
                    <a:lnTo>
                      <a:pt x="0" y="406282"/>
                    </a:lnTo>
                    <a:cubicBezTo>
                      <a:pt x="21125" y="424389"/>
                      <a:pt x="44762" y="439922"/>
                      <a:pt x="63374" y="460603"/>
                    </a:cubicBezTo>
                    <a:cubicBezTo>
                      <a:pt x="72402" y="470635"/>
                      <a:pt x="72841" y="486449"/>
                      <a:pt x="81481" y="496817"/>
                    </a:cubicBezTo>
                    <a:cubicBezTo>
                      <a:pt x="88447" y="505176"/>
                      <a:pt x="100553" y="507645"/>
                      <a:pt x="108641" y="514924"/>
                    </a:cubicBezTo>
                    <a:cubicBezTo>
                      <a:pt x="130847" y="534909"/>
                      <a:pt x="145294" y="564938"/>
                      <a:pt x="172015" y="578298"/>
                    </a:cubicBezTo>
                    <a:cubicBezTo>
                      <a:pt x="184086" y="584334"/>
                      <a:pt x="196656" y="589461"/>
                      <a:pt x="208229" y="596405"/>
                    </a:cubicBezTo>
                    <a:cubicBezTo>
                      <a:pt x="286055" y="643101"/>
                      <a:pt x="235079" y="623462"/>
                      <a:pt x="289710" y="641672"/>
                    </a:cubicBezTo>
                    <a:cubicBezTo>
                      <a:pt x="298764" y="647708"/>
                      <a:pt x="308512" y="652813"/>
                      <a:pt x="316871" y="659779"/>
                    </a:cubicBezTo>
                    <a:cubicBezTo>
                      <a:pt x="326707" y="667975"/>
                      <a:pt x="333378" y="679837"/>
                      <a:pt x="344031" y="686939"/>
                    </a:cubicBezTo>
                    <a:cubicBezTo>
                      <a:pt x="351972" y="692233"/>
                      <a:pt x="362850" y="691358"/>
                      <a:pt x="371192" y="695993"/>
                    </a:cubicBezTo>
                    <a:cubicBezTo>
                      <a:pt x="390215" y="706562"/>
                      <a:pt x="407405" y="720136"/>
                      <a:pt x="425512" y="732207"/>
                    </a:cubicBezTo>
                    <a:cubicBezTo>
                      <a:pt x="434566" y="738243"/>
                      <a:pt x="442350" y="746873"/>
                      <a:pt x="452673" y="750314"/>
                    </a:cubicBezTo>
                    <a:lnTo>
                      <a:pt x="479833" y="759367"/>
                    </a:lnTo>
                    <a:cubicBezTo>
                      <a:pt x="528123" y="831801"/>
                      <a:pt x="464739" y="744270"/>
                      <a:pt x="525101" y="804634"/>
                    </a:cubicBezTo>
                    <a:cubicBezTo>
                      <a:pt x="551043" y="830576"/>
                      <a:pt x="537536" y="829506"/>
                      <a:pt x="552261" y="858955"/>
                    </a:cubicBezTo>
                    <a:cubicBezTo>
                      <a:pt x="557127" y="868687"/>
                      <a:pt x="564332" y="877062"/>
                      <a:pt x="570368" y="886116"/>
                    </a:cubicBezTo>
                    <a:cubicBezTo>
                      <a:pt x="567350" y="919312"/>
                      <a:pt x="565719" y="952663"/>
                      <a:pt x="561314" y="985704"/>
                    </a:cubicBezTo>
                    <a:cubicBezTo>
                      <a:pt x="559670" y="998038"/>
                      <a:pt x="553441" y="1009531"/>
                      <a:pt x="552261" y="1021918"/>
                    </a:cubicBezTo>
                    <a:cubicBezTo>
                      <a:pt x="547389" y="1073078"/>
                      <a:pt x="547860" y="1124646"/>
                      <a:pt x="543207" y="1175826"/>
                    </a:cubicBezTo>
                    <a:cubicBezTo>
                      <a:pt x="540600" y="1204503"/>
                      <a:pt x="533061" y="1233488"/>
                      <a:pt x="516047" y="1257308"/>
                    </a:cubicBezTo>
                    <a:cubicBezTo>
                      <a:pt x="508605" y="1267727"/>
                      <a:pt x="497940" y="1275415"/>
                      <a:pt x="488887" y="1284468"/>
                    </a:cubicBezTo>
                    <a:cubicBezTo>
                      <a:pt x="491905" y="1332753"/>
                      <a:pt x="492875" y="1381210"/>
                      <a:pt x="497940" y="1429324"/>
                    </a:cubicBezTo>
                    <a:cubicBezTo>
                      <a:pt x="498939" y="1438815"/>
                      <a:pt x="501700" y="1448544"/>
                      <a:pt x="506994" y="1456484"/>
                    </a:cubicBezTo>
                    <a:cubicBezTo>
                      <a:pt x="514096" y="1467137"/>
                      <a:pt x="525958" y="1473808"/>
                      <a:pt x="534154" y="1483644"/>
                    </a:cubicBezTo>
                    <a:cubicBezTo>
                      <a:pt x="571877" y="1528912"/>
                      <a:pt x="529627" y="1495715"/>
                      <a:pt x="579421" y="1528912"/>
                    </a:cubicBezTo>
                    <a:cubicBezTo>
                      <a:pt x="631315" y="1606751"/>
                      <a:pt x="562215" y="1515146"/>
                      <a:pt x="624689" y="1565125"/>
                    </a:cubicBezTo>
                    <a:cubicBezTo>
                      <a:pt x="633186" y="1571922"/>
                      <a:pt x="635102" y="1584592"/>
                      <a:pt x="642796" y="1592286"/>
                    </a:cubicBezTo>
                    <a:cubicBezTo>
                      <a:pt x="653465" y="1602955"/>
                      <a:pt x="666938" y="1610393"/>
                      <a:pt x="679009" y="1619446"/>
                    </a:cubicBezTo>
                    <a:cubicBezTo>
                      <a:pt x="727292" y="1691871"/>
                      <a:pt x="663922" y="1604361"/>
                      <a:pt x="724277" y="1664714"/>
                    </a:cubicBezTo>
                    <a:cubicBezTo>
                      <a:pt x="731971" y="1672408"/>
                      <a:pt x="735418" y="1683515"/>
                      <a:pt x="742384" y="1691874"/>
                    </a:cubicBezTo>
                    <a:cubicBezTo>
                      <a:pt x="750581" y="1701710"/>
                      <a:pt x="760491" y="1709981"/>
                      <a:pt x="769544" y="1719034"/>
                    </a:cubicBezTo>
                    <a:cubicBezTo>
                      <a:pt x="775580" y="1737141"/>
                      <a:pt x="783908" y="1754639"/>
                      <a:pt x="787651" y="1773355"/>
                    </a:cubicBezTo>
                    <a:cubicBezTo>
                      <a:pt x="800447" y="1837338"/>
                      <a:pt x="791838" y="1804026"/>
                      <a:pt x="814811" y="1872943"/>
                    </a:cubicBezTo>
                    <a:cubicBezTo>
                      <a:pt x="824177" y="1901040"/>
                      <a:pt x="825192" y="1908351"/>
                      <a:pt x="841972" y="1936318"/>
                    </a:cubicBezTo>
                    <a:cubicBezTo>
                      <a:pt x="866334" y="1976920"/>
                      <a:pt x="874799" y="1995798"/>
                      <a:pt x="914400" y="2017799"/>
                    </a:cubicBezTo>
                    <a:cubicBezTo>
                      <a:pt x="919102" y="2020411"/>
                      <a:pt x="973273" y="2041947"/>
                      <a:pt x="986827" y="2044959"/>
                    </a:cubicBezTo>
                    <a:cubicBezTo>
                      <a:pt x="1004747" y="2048941"/>
                      <a:pt x="1023106" y="2050630"/>
                      <a:pt x="1041148" y="2054013"/>
                    </a:cubicBezTo>
                    <a:cubicBezTo>
                      <a:pt x="1132480" y="2071138"/>
                      <a:pt x="1105141" y="2063273"/>
                      <a:pt x="1158843" y="2081173"/>
                    </a:cubicBezTo>
                    <a:cubicBezTo>
                      <a:pt x="1176122" y="2098452"/>
                      <a:pt x="1220885" y="2128482"/>
                      <a:pt x="1176950" y="2162654"/>
                    </a:cubicBezTo>
                    <a:cubicBezTo>
                      <a:pt x="1157745" y="2177592"/>
                      <a:pt x="1128665" y="2168690"/>
                      <a:pt x="1104522" y="2171708"/>
                    </a:cubicBezTo>
                    <a:cubicBezTo>
                      <a:pt x="1095469" y="2174726"/>
                      <a:pt x="1084110" y="2174013"/>
                      <a:pt x="1077362" y="2180761"/>
                    </a:cubicBezTo>
                    <a:cubicBezTo>
                      <a:pt x="1060459" y="2197664"/>
                      <a:pt x="1071097" y="2227428"/>
                      <a:pt x="1077362" y="2244135"/>
                    </a:cubicBezTo>
                    <a:cubicBezTo>
                      <a:pt x="1095638" y="2292869"/>
                      <a:pt x="1091198" y="2269792"/>
                      <a:pt x="1122629" y="2307510"/>
                    </a:cubicBezTo>
                    <a:cubicBezTo>
                      <a:pt x="1160350" y="2352775"/>
                      <a:pt x="1118104" y="2319583"/>
                      <a:pt x="1167897" y="2352777"/>
                    </a:cubicBezTo>
                    <a:cubicBezTo>
                      <a:pt x="1173932" y="2361830"/>
                      <a:pt x="1177644" y="2372971"/>
                      <a:pt x="1186003" y="2379937"/>
                    </a:cubicBezTo>
                    <a:cubicBezTo>
                      <a:pt x="1214260" y="2403485"/>
                      <a:pt x="1221076" y="2392947"/>
                      <a:pt x="1249378" y="2407098"/>
                    </a:cubicBezTo>
                    <a:cubicBezTo>
                      <a:pt x="1259110" y="2411964"/>
                      <a:pt x="1265672" y="2424643"/>
                      <a:pt x="1276538" y="2425205"/>
                    </a:cubicBezTo>
                    <a:cubicBezTo>
                      <a:pt x="1442324" y="2433780"/>
                      <a:pt x="1608499" y="2431240"/>
                      <a:pt x="1774479" y="2434258"/>
                    </a:cubicBezTo>
                    <a:cubicBezTo>
                      <a:pt x="1786550" y="2437276"/>
                      <a:pt x="1798775" y="2439736"/>
                      <a:pt x="1810693" y="2443312"/>
                    </a:cubicBezTo>
                    <a:cubicBezTo>
                      <a:pt x="1828974" y="2448797"/>
                      <a:pt x="1865013" y="2461419"/>
                      <a:pt x="1865013" y="2461419"/>
                    </a:cubicBezTo>
                    <a:cubicBezTo>
                      <a:pt x="1913298" y="2533845"/>
                      <a:pt x="1849924" y="2446330"/>
                      <a:pt x="1910281" y="2506686"/>
                    </a:cubicBezTo>
                    <a:cubicBezTo>
                      <a:pt x="1946496" y="2542901"/>
                      <a:pt x="1907262" y="2527809"/>
                      <a:pt x="1955548" y="2551953"/>
                    </a:cubicBezTo>
                    <a:cubicBezTo>
                      <a:pt x="1996379" y="2572369"/>
                      <a:pt x="1970950" y="2546682"/>
                      <a:pt x="2009869" y="2579114"/>
                    </a:cubicBezTo>
                    <a:cubicBezTo>
                      <a:pt x="2019705" y="2587310"/>
                      <a:pt x="2026923" y="2598414"/>
                      <a:pt x="2037029" y="2606274"/>
                    </a:cubicBezTo>
                    <a:cubicBezTo>
                      <a:pt x="2054207" y="2619635"/>
                      <a:pt x="2091350" y="2642488"/>
                      <a:pt x="2091350" y="2642488"/>
                    </a:cubicBezTo>
                    <a:cubicBezTo>
                      <a:pt x="2097386" y="2651541"/>
                      <a:pt x="2100404" y="2663612"/>
                      <a:pt x="2109457" y="2669648"/>
                    </a:cubicBezTo>
                    <a:cubicBezTo>
                      <a:pt x="2119810" y="2676550"/>
                      <a:pt x="2133707" y="2675284"/>
                      <a:pt x="2145671" y="2678702"/>
                    </a:cubicBezTo>
                    <a:cubicBezTo>
                      <a:pt x="2154847" y="2681324"/>
                      <a:pt x="2163778" y="2684737"/>
                      <a:pt x="2172831" y="2687755"/>
                    </a:cubicBezTo>
                    <a:cubicBezTo>
                      <a:pt x="2206027" y="2684737"/>
                      <a:pt x="2254753" y="2706968"/>
                      <a:pt x="2272419" y="2678702"/>
                    </a:cubicBezTo>
                    <a:cubicBezTo>
                      <a:pt x="2296464" y="2640230"/>
                      <a:pt x="2268376" y="2587990"/>
                      <a:pt x="2263366" y="2542900"/>
                    </a:cubicBezTo>
                    <a:cubicBezTo>
                      <a:pt x="2262312" y="2533415"/>
                      <a:pt x="2262078" y="2521286"/>
                      <a:pt x="2254312" y="2515739"/>
                    </a:cubicBezTo>
                    <a:cubicBezTo>
                      <a:pt x="2238781" y="2504645"/>
                      <a:pt x="2218099" y="2503668"/>
                      <a:pt x="2199992" y="2497632"/>
                    </a:cubicBezTo>
                    <a:lnTo>
                      <a:pt x="2172831" y="2488579"/>
                    </a:lnTo>
                    <a:lnTo>
                      <a:pt x="2118510" y="2452365"/>
                    </a:lnTo>
                    <a:cubicBezTo>
                      <a:pt x="2091232" y="2434180"/>
                      <a:pt x="2087300" y="2429935"/>
                      <a:pt x="2055136" y="2416151"/>
                    </a:cubicBezTo>
                    <a:cubicBezTo>
                      <a:pt x="2046365" y="2412392"/>
                      <a:pt x="2037029" y="2410116"/>
                      <a:pt x="2027976" y="2407098"/>
                    </a:cubicBezTo>
                    <a:cubicBezTo>
                      <a:pt x="2009869" y="2395027"/>
                      <a:pt x="1993119" y="2380616"/>
                      <a:pt x="1973655" y="2370884"/>
                    </a:cubicBezTo>
                    <a:cubicBezTo>
                      <a:pt x="1961584" y="2364848"/>
                      <a:pt x="1948423" y="2360621"/>
                      <a:pt x="1937441" y="2352777"/>
                    </a:cubicBezTo>
                    <a:cubicBezTo>
                      <a:pt x="1927022" y="2345335"/>
                      <a:pt x="1920934" y="2332719"/>
                      <a:pt x="1910281" y="2325617"/>
                    </a:cubicBezTo>
                    <a:cubicBezTo>
                      <a:pt x="1902340" y="2320323"/>
                      <a:pt x="1891808" y="2320512"/>
                      <a:pt x="1883120" y="2316563"/>
                    </a:cubicBezTo>
                    <a:cubicBezTo>
                      <a:pt x="1858547" y="2305393"/>
                      <a:pt x="1833152" y="2295321"/>
                      <a:pt x="1810693" y="2280349"/>
                    </a:cubicBezTo>
                    <a:cubicBezTo>
                      <a:pt x="1775592" y="2256949"/>
                      <a:pt x="1793855" y="2265683"/>
                      <a:pt x="1756372" y="2253189"/>
                    </a:cubicBezTo>
                    <a:cubicBezTo>
                      <a:pt x="1733614" y="2184918"/>
                      <a:pt x="1766960" y="2266424"/>
                      <a:pt x="1720158" y="2207922"/>
                    </a:cubicBezTo>
                    <a:cubicBezTo>
                      <a:pt x="1714196" y="2200470"/>
                      <a:pt x="1714122" y="2189815"/>
                      <a:pt x="1711104" y="2180761"/>
                    </a:cubicBezTo>
                    <a:cubicBezTo>
                      <a:pt x="1741114" y="2174759"/>
                      <a:pt x="1774479" y="2180474"/>
                      <a:pt x="1774479" y="2135494"/>
                    </a:cubicBezTo>
                    <a:cubicBezTo>
                      <a:pt x="1774479" y="2119242"/>
                      <a:pt x="1761926" y="2105499"/>
                      <a:pt x="1756372" y="2090226"/>
                    </a:cubicBezTo>
                    <a:cubicBezTo>
                      <a:pt x="1749849" y="2072289"/>
                      <a:pt x="1738265" y="2035906"/>
                      <a:pt x="1738265" y="2035906"/>
                    </a:cubicBezTo>
                    <a:cubicBezTo>
                      <a:pt x="1744301" y="2020817"/>
                      <a:pt x="1741521" y="1997238"/>
                      <a:pt x="1756372" y="1990638"/>
                    </a:cubicBezTo>
                    <a:cubicBezTo>
                      <a:pt x="1768048" y="1985449"/>
                      <a:pt x="1836371" y="2003848"/>
                      <a:pt x="1855960" y="2008745"/>
                    </a:cubicBezTo>
                    <a:cubicBezTo>
                      <a:pt x="1874067" y="2002709"/>
                      <a:pt x="1894750" y="2001732"/>
                      <a:pt x="1910281" y="1990638"/>
                    </a:cubicBezTo>
                    <a:cubicBezTo>
                      <a:pt x="1918046" y="1985091"/>
                      <a:pt x="1919334" y="1973021"/>
                      <a:pt x="1919334" y="1963478"/>
                    </a:cubicBezTo>
                    <a:cubicBezTo>
                      <a:pt x="1919334" y="1942139"/>
                      <a:pt x="1920398" y="1918892"/>
                      <a:pt x="1910281" y="1900104"/>
                    </a:cubicBezTo>
                    <a:cubicBezTo>
                      <a:pt x="1881620" y="1846876"/>
                      <a:pt x="1863094" y="1856254"/>
                      <a:pt x="1828800" y="1827676"/>
                    </a:cubicBezTo>
                    <a:cubicBezTo>
                      <a:pt x="1818964" y="1819479"/>
                      <a:pt x="1809836" y="1810352"/>
                      <a:pt x="1801639" y="1800516"/>
                    </a:cubicBezTo>
                    <a:cubicBezTo>
                      <a:pt x="1794673" y="1792157"/>
                      <a:pt x="1790498" y="1781714"/>
                      <a:pt x="1783532" y="1773355"/>
                    </a:cubicBezTo>
                    <a:cubicBezTo>
                      <a:pt x="1758501" y="1743317"/>
                      <a:pt x="1755126" y="1752755"/>
                      <a:pt x="1738265" y="1719034"/>
                    </a:cubicBezTo>
                    <a:cubicBezTo>
                      <a:pt x="1700784" y="1644073"/>
                      <a:pt x="1762993" y="1742546"/>
                      <a:pt x="1711104" y="1664714"/>
                    </a:cubicBezTo>
                    <a:cubicBezTo>
                      <a:pt x="1708086" y="1655660"/>
                      <a:pt x="1705810" y="1646325"/>
                      <a:pt x="1702051" y="1637553"/>
                    </a:cubicBezTo>
                    <a:cubicBezTo>
                      <a:pt x="1668488" y="1559236"/>
                      <a:pt x="1696123" y="1637878"/>
                      <a:pt x="1674891" y="1574179"/>
                    </a:cubicBezTo>
                    <a:cubicBezTo>
                      <a:pt x="1677909" y="1531929"/>
                      <a:pt x="1678995" y="1489497"/>
                      <a:pt x="1683944" y="1447430"/>
                    </a:cubicBezTo>
                    <a:cubicBezTo>
                      <a:pt x="1685059" y="1437952"/>
                      <a:pt x="1687704" y="1428210"/>
                      <a:pt x="1692998" y="1420270"/>
                    </a:cubicBezTo>
                    <a:cubicBezTo>
                      <a:pt x="1700100" y="1409617"/>
                      <a:pt x="1711105" y="1402163"/>
                      <a:pt x="1720158" y="1393110"/>
                    </a:cubicBezTo>
                    <a:lnTo>
                      <a:pt x="1774479" y="1429324"/>
                    </a:lnTo>
                    <a:cubicBezTo>
                      <a:pt x="1783532" y="1435359"/>
                      <a:pt x="1791317" y="1443989"/>
                      <a:pt x="1801639" y="1447430"/>
                    </a:cubicBezTo>
                    <a:cubicBezTo>
                      <a:pt x="1870558" y="1470403"/>
                      <a:pt x="1837244" y="1461794"/>
                      <a:pt x="1901227" y="1474591"/>
                    </a:cubicBezTo>
                    <a:cubicBezTo>
                      <a:pt x="1910281" y="1480627"/>
                      <a:pt x="1921591" y="1484201"/>
                      <a:pt x="1928388" y="1492698"/>
                    </a:cubicBezTo>
                    <a:cubicBezTo>
                      <a:pt x="1934350" y="1500150"/>
                      <a:pt x="1933173" y="1511322"/>
                      <a:pt x="1937441" y="1519858"/>
                    </a:cubicBezTo>
                    <a:cubicBezTo>
                      <a:pt x="1942307" y="1529590"/>
                      <a:pt x="1950682" y="1537287"/>
                      <a:pt x="1955548" y="1547019"/>
                    </a:cubicBezTo>
                    <a:cubicBezTo>
                      <a:pt x="1973173" y="1582269"/>
                      <a:pt x="1956243" y="1569764"/>
                      <a:pt x="1973655" y="1610393"/>
                    </a:cubicBezTo>
                    <a:cubicBezTo>
                      <a:pt x="1985978" y="1639146"/>
                      <a:pt x="2018421" y="1664546"/>
                      <a:pt x="2046083" y="1673767"/>
                    </a:cubicBezTo>
                    <a:lnTo>
                      <a:pt x="2073243" y="1682821"/>
                    </a:lnTo>
                    <a:cubicBezTo>
                      <a:pt x="2069130" y="1658140"/>
                      <a:pt x="2067136" y="1613339"/>
                      <a:pt x="2046083" y="1592286"/>
                    </a:cubicBezTo>
                    <a:cubicBezTo>
                      <a:pt x="2039335" y="1585538"/>
                      <a:pt x="2027976" y="1586250"/>
                      <a:pt x="2018922" y="1583232"/>
                    </a:cubicBezTo>
                    <a:cubicBezTo>
                      <a:pt x="1975806" y="1518559"/>
                      <a:pt x="1977430" y="1550024"/>
                      <a:pt x="1991762" y="1492698"/>
                    </a:cubicBezTo>
                    <a:cubicBezTo>
                      <a:pt x="2024958" y="1495716"/>
                      <a:pt x="2058757" y="1494767"/>
                      <a:pt x="2091350" y="1501751"/>
                    </a:cubicBezTo>
                    <a:cubicBezTo>
                      <a:pt x="2130263" y="1510089"/>
                      <a:pt x="2125183" y="1554486"/>
                      <a:pt x="2154724" y="1574179"/>
                    </a:cubicBezTo>
                    <a:lnTo>
                      <a:pt x="2181885" y="1592286"/>
                    </a:lnTo>
                    <a:cubicBezTo>
                      <a:pt x="2187849" y="1610178"/>
                      <a:pt x="2193090" y="1633843"/>
                      <a:pt x="2209045" y="1646607"/>
                    </a:cubicBezTo>
                    <a:cubicBezTo>
                      <a:pt x="2216497" y="1652569"/>
                      <a:pt x="2227152" y="1652642"/>
                      <a:pt x="2236205" y="1655660"/>
                    </a:cubicBezTo>
                    <a:cubicBezTo>
                      <a:pt x="2230850" y="1612814"/>
                      <a:pt x="2238391" y="1585418"/>
                      <a:pt x="2209045" y="1556072"/>
                    </a:cubicBezTo>
                    <a:cubicBezTo>
                      <a:pt x="2201351" y="1548378"/>
                      <a:pt x="2190938" y="1544001"/>
                      <a:pt x="2181885" y="1537965"/>
                    </a:cubicBezTo>
                    <a:cubicBezTo>
                      <a:pt x="2175849" y="1528912"/>
                      <a:pt x="2172275" y="1517602"/>
                      <a:pt x="2163778" y="1510805"/>
                    </a:cubicBezTo>
                    <a:cubicBezTo>
                      <a:pt x="2132011" y="1485392"/>
                      <a:pt x="2129152" y="1524146"/>
                      <a:pt x="2145671" y="1474591"/>
                    </a:cubicBezTo>
                    <a:cubicBezTo>
                      <a:pt x="2164056" y="1479187"/>
                      <a:pt x="2190856" y="1484902"/>
                      <a:pt x="2209045" y="1492698"/>
                    </a:cubicBezTo>
                    <a:cubicBezTo>
                      <a:pt x="2221450" y="1498015"/>
                      <a:pt x="2233686" y="1503861"/>
                      <a:pt x="2245259" y="1510805"/>
                    </a:cubicBezTo>
                    <a:cubicBezTo>
                      <a:pt x="2263920" y="1522001"/>
                      <a:pt x="2281473" y="1534948"/>
                      <a:pt x="2299580" y="1547019"/>
                    </a:cubicBezTo>
                    <a:cubicBezTo>
                      <a:pt x="2308633" y="1553054"/>
                      <a:pt x="2316418" y="1561684"/>
                      <a:pt x="2326740" y="1565125"/>
                    </a:cubicBezTo>
                    <a:lnTo>
                      <a:pt x="2353901" y="1574179"/>
                    </a:lnTo>
                    <a:cubicBezTo>
                      <a:pt x="2356919" y="1565126"/>
                      <a:pt x="2362954" y="1556562"/>
                      <a:pt x="2362954" y="1547019"/>
                    </a:cubicBezTo>
                    <a:cubicBezTo>
                      <a:pt x="2362954" y="1534576"/>
                      <a:pt x="2358802" y="1522242"/>
                      <a:pt x="2353901" y="1510805"/>
                    </a:cubicBezTo>
                    <a:cubicBezTo>
                      <a:pt x="2344670" y="1489265"/>
                      <a:pt x="2329936" y="1475005"/>
                      <a:pt x="2308633" y="1465537"/>
                    </a:cubicBezTo>
                    <a:cubicBezTo>
                      <a:pt x="2291192" y="1457785"/>
                      <a:pt x="2272419" y="1453466"/>
                      <a:pt x="2254312" y="1447430"/>
                    </a:cubicBezTo>
                    <a:lnTo>
                      <a:pt x="2227152" y="1438377"/>
                    </a:lnTo>
                    <a:cubicBezTo>
                      <a:pt x="2164891" y="1396869"/>
                      <a:pt x="2179712" y="1422808"/>
                      <a:pt x="2163778" y="1375003"/>
                    </a:cubicBezTo>
                    <a:cubicBezTo>
                      <a:pt x="2166796" y="1353878"/>
                      <a:pt x="2159730" y="1328472"/>
                      <a:pt x="2172831" y="1311628"/>
                    </a:cubicBezTo>
                    <a:cubicBezTo>
                      <a:pt x="2184549" y="1296562"/>
                      <a:pt x="2227152" y="1293522"/>
                      <a:pt x="2227152" y="1293522"/>
                    </a:cubicBezTo>
                    <a:cubicBezTo>
                      <a:pt x="2326008" y="1227617"/>
                      <a:pt x="2173606" y="1324821"/>
                      <a:pt x="2290526" y="1266361"/>
                    </a:cubicBezTo>
                    <a:cubicBezTo>
                      <a:pt x="2309990" y="1256629"/>
                      <a:pt x="2326740" y="1242218"/>
                      <a:pt x="2344847" y="1230147"/>
                    </a:cubicBezTo>
                    <a:cubicBezTo>
                      <a:pt x="2382659" y="1204939"/>
                      <a:pt x="2364314" y="1219733"/>
                      <a:pt x="2399168" y="1184880"/>
                    </a:cubicBezTo>
                    <a:cubicBezTo>
                      <a:pt x="2456507" y="1187898"/>
                      <a:pt x="2514002" y="1188735"/>
                      <a:pt x="2571184" y="1193933"/>
                    </a:cubicBezTo>
                    <a:cubicBezTo>
                      <a:pt x="2580688" y="1194797"/>
                      <a:pt x="2588844" y="1202082"/>
                      <a:pt x="2598344" y="1202987"/>
                    </a:cubicBezTo>
                    <a:cubicBezTo>
                      <a:pt x="2652503" y="1208145"/>
                      <a:pt x="2706985" y="1209022"/>
                      <a:pt x="2761306" y="1212040"/>
                    </a:cubicBezTo>
                    <a:cubicBezTo>
                      <a:pt x="2773377" y="1215058"/>
                      <a:pt x="2785602" y="1217519"/>
                      <a:pt x="2797520" y="1221094"/>
                    </a:cubicBezTo>
                    <a:cubicBezTo>
                      <a:pt x="2815801" y="1226579"/>
                      <a:pt x="2833734" y="1233165"/>
                      <a:pt x="2851841" y="1239201"/>
                    </a:cubicBezTo>
                    <a:cubicBezTo>
                      <a:pt x="2860895" y="1242219"/>
                      <a:pt x="2869744" y="1245939"/>
                      <a:pt x="2879002" y="1248254"/>
                    </a:cubicBezTo>
                    <a:cubicBezTo>
                      <a:pt x="2903144" y="1254290"/>
                      <a:pt x="2927821" y="1258492"/>
                      <a:pt x="2951429" y="1266361"/>
                    </a:cubicBezTo>
                    <a:lnTo>
                      <a:pt x="3005750" y="1284468"/>
                    </a:lnTo>
                    <a:cubicBezTo>
                      <a:pt x="3078181" y="1332756"/>
                      <a:pt x="2990657" y="1269376"/>
                      <a:pt x="3051017" y="1329735"/>
                    </a:cubicBezTo>
                    <a:cubicBezTo>
                      <a:pt x="3058711" y="1337429"/>
                      <a:pt x="3068235" y="1343423"/>
                      <a:pt x="3078178" y="1347842"/>
                    </a:cubicBezTo>
                    <a:cubicBezTo>
                      <a:pt x="3142120" y="1376260"/>
                      <a:pt x="3170590" y="1368879"/>
                      <a:pt x="3250194" y="1375003"/>
                    </a:cubicBezTo>
                    <a:cubicBezTo>
                      <a:pt x="3217423" y="1424159"/>
                      <a:pt x="3250628" y="1385465"/>
                      <a:pt x="3186819" y="1420270"/>
                    </a:cubicBezTo>
                    <a:cubicBezTo>
                      <a:pt x="3167715" y="1430691"/>
                      <a:pt x="3132499" y="1456484"/>
                      <a:pt x="3132499" y="1456484"/>
                    </a:cubicBezTo>
                    <a:cubicBezTo>
                      <a:pt x="3123848" y="1482434"/>
                      <a:pt x="3113076" y="1499777"/>
                      <a:pt x="3132499" y="1528912"/>
                    </a:cubicBezTo>
                    <a:cubicBezTo>
                      <a:pt x="3137793" y="1536852"/>
                      <a:pt x="3150606" y="1534947"/>
                      <a:pt x="3159659" y="1537965"/>
                    </a:cubicBezTo>
                    <a:cubicBezTo>
                      <a:pt x="3205570" y="1524847"/>
                      <a:pt x="3218583" y="1528093"/>
                      <a:pt x="3250194" y="1501751"/>
                    </a:cubicBezTo>
                    <a:cubicBezTo>
                      <a:pt x="3260030" y="1493555"/>
                      <a:pt x="3269158" y="1484427"/>
                      <a:pt x="3277354" y="1474591"/>
                    </a:cubicBezTo>
                    <a:cubicBezTo>
                      <a:pt x="3284320" y="1466232"/>
                      <a:pt x="3288495" y="1455789"/>
                      <a:pt x="3295461" y="1447430"/>
                    </a:cubicBezTo>
                    <a:cubicBezTo>
                      <a:pt x="3307216" y="1433324"/>
                      <a:pt x="3331599" y="1409739"/>
                      <a:pt x="3349782" y="1402163"/>
                    </a:cubicBezTo>
                    <a:cubicBezTo>
                      <a:pt x="3376209" y="1391152"/>
                      <a:pt x="3404103" y="1384057"/>
                      <a:pt x="3431263" y="1375003"/>
                    </a:cubicBezTo>
                    <a:lnTo>
                      <a:pt x="3458423" y="1365949"/>
                    </a:lnTo>
                    <a:lnTo>
                      <a:pt x="3485584" y="1356896"/>
                    </a:lnTo>
                    <a:lnTo>
                      <a:pt x="3512744" y="1347842"/>
                    </a:lnTo>
                    <a:cubicBezTo>
                      <a:pt x="3524815" y="1338789"/>
                      <a:pt x="3536680" y="1329452"/>
                      <a:pt x="3548958" y="1320682"/>
                    </a:cubicBezTo>
                    <a:cubicBezTo>
                      <a:pt x="3557812" y="1314358"/>
                      <a:pt x="3568424" y="1310269"/>
                      <a:pt x="3576118" y="1302575"/>
                    </a:cubicBezTo>
                    <a:cubicBezTo>
                      <a:pt x="3583812" y="1294881"/>
                      <a:pt x="3587259" y="1283774"/>
                      <a:pt x="3594225" y="1275415"/>
                    </a:cubicBezTo>
                    <a:cubicBezTo>
                      <a:pt x="3602422" y="1265579"/>
                      <a:pt x="3612332" y="1257308"/>
                      <a:pt x="3621386" y="1248254"/>
                    </a:cubicBezTo>
                    <a:cubicBezTo>
                      <a:pt x="3624404" y="1239201"/>
                      <a:pt x="3622674" y="1226641"/>
                      <a:pt x="3630439" y="1221094"/>
                    </a:cubicBezTo>
                    <a:cubicBezTo>
                      <a:pt x="3655223" y="1203391"/>
                      <a:pt x="3711090" y="1200153"/>
                      <a:pt x="3739081" y="1193933"/>
                    </a:cubicBezTo>
                    <a:cubicBezTo>
                      <a:pt x="3748397" y="1191863"/>
                      <a:pt x="3757188" y="1187898"/>
                      <a:pt x="3766241" y="1184880"/>
                    </a:cubicBezTo>
                    <a:cubicBezTo>
                      <a:pt x="3862674" y="1120593"/>
                      <a:pt x="3754113" y="1186135"/>
                      <a:pt x="4028792" y="1157720"/>
                    </a:cubicBezTo>
                    <a:cubicBezTo>
                      <a:pt x="4039615" y="1156600"/>
                      <a:pt x="4047098" y="1145937"/>
                      <a:pt x="4055952" y="1139613"/>
                    </a:cubicBezTo>
                    <a:cubicBezTo>
                      <a:pt x="4103911" y="1105356"/>
                      <a:pt x="4075251" y="1118090"/>
                      <a:pt x="4119326" y="1103399"/>
                    </a:cubicBezTo>
                    <a:cubicBezTo>
                      <a:pt x="4116308" y="1091328"/>
                      <a:pt x="4117175" y="1077538"/>
                      <a:pt x="4110273" y="1067185"/>
                    </a:cubicBezTo>
                    <a:cubicBezTo>
                      <a:pt x="4104237" y="1058131"/>
                      <a:pt x="4091966" y="1055402"/>
                      <a:pt x="4083112" y="1049078"/>
                    </a:cubicBezTo>
                    <a:cubicBezTo>
                      <a:pt x="4070834" y="1040308"/>
                      <a:pt x="4058355" y="1031738"/>
                      <a:pt x="4046899" y="1021918"/>
                    </a:cubicBezTo>
                    <a:cubicBezTo>
                      <a:pt x="4037178" y="1013585"/>
                      <a:pt x="4029845" y="1002618"/>
                      <a:pt x="4019738" y="994757"/>
                    </a:cubicBezTo>
                    <a:cubicBezTo>
                      <a:pt x="3938354" y="931458"/>
                      <a:pt x="3992528" y="981139"/>
                      <a:pt x="3938257" y="940436"/>
                    </a:cubicBezTo>
                    <a:cubicBezTo>
                      <a:pt x="3894409" y="907550"/>
                      <a:pt x="3916358" y="918047"/>
                      <a:pt x="3874883" y="904223"/>
                    </a:cubicBezTo>
                    <a:cubicBezTo>
                      <a:pt x="3802458" y="855940"/>
                      <a:pt x="3889968" y="919310"/>
                      <a:pt x="3829615" y="858955"/>
                    </a:cubicBezTo>
                    <a:cubicBezTo>
                      <a:pt x="3821921" y="851261"/>
                      <a:pt x="3810814" y="847814"/>
                      <a:pt x="3802455" y="840848"/>
                    </a:cubicBezTo>
                    <a:cubicBezTo>
                      <a:pt x="3713460" y="766685"/>
                      <a:pt x="3828409" y="857748"/>
                      <a:pt x="3757188" y="786527"/>
                    </a:cubicBezTo>
                    <a:cubicBezTo>
                      <a:pt x="3746518" y="775857"/>
                      <a:pt x="3733045" y="768420"/>
                      <a:pt x="3720974" y="759367"/>
                    </a:cubicBezTo>
                    <a:cubicBezTo>
                      <a:pt x="3717956" y="750314"/>
                      <a:pt x="3713181" y="741666"/>
                      <a:pt x="3711920" y="732207"/>
                    </a:cubicBezTo>
                    <a:cubicBezTo>
                      <a:pt x="3710769" y="723573"/>
                      <a:pt x="3712076" y="629279"/>
                      <a:pt x="3693813" y="596405"/>
                    </a:cubicBezTo>
                    <a:cubicBezTo>
                      <a:pt x="3683245" y="577382"/>
                      <a:pt x="3675707" y="554155"/>
                      <a:pt x="3657600" y="542084"/>
                    </a:cubicBezTo>
                    <a:lnTo>
                      <a:pt x="3603279" y="505870"/>
                    </a:lnTo>
                    <a:cubicBezTo>
                      <a:pt x="3585327" y="452014"/>
                      <a:pt x="3567241" y="455987"/>
                      <a:pt x="3612332" y="433442"/>
                    </a:cubicBezTo>
                    <a:cubicBezTo>
                      <a:pt x="3620868" y="429174"/>
                      <a:pt x="3630439" y="427407"/>
                      <a:pt x="3639493" y="424389"/>
                    </a:cubicBezTo>
                    <a:cubicBezTo>
                      <a:pt x="3657600" y="430425"/>
                      <a:pt x="3677932" y="431909"/>
                      <a:pt x="3693813" y="442496"/>
                    </a:cubicBezTo>
                    <a:cubicBezTo>
                      <a:pt x="3702867" y="448532"/>
                      <a:pt x="3711031" y="456184"/>
                      <a:pt x="3720974" y="460603"/>
                    </a:cubicBezTo>
                    <a:cubicBezTo>
                      <a:pt x="3738415" y="468355"/>
                      <a:pt x="3775295" y="478710"/>
                      <a:pt x="3775295" y="478710"/>
                    </a:cubicBezTo>
                    <a:cubicBezTo>
                      <a:pt x="3784450" y="464977"/>
                      <a:pt x="3802455" y="443131"/>
                      <a:pt x="3802455" y="424389"/>
                    </a:cubicBezTo>
                    <a:cubicBezTo>
                      <a:pt x="3802455" y="403050"/>
                      <a:pt x="3799534" y="381454"/>
                      <a:pt x="3793402" y="361015"/>
                    </a:cubicBezTo>
                    <a:cubicBezTo>
                      <a:pt x="3789226" y="347096"/>
                      <a:pt x="3758240" y="313431"/>
                      <a:pt x="3748134" y="306694"/>
                    </a:cubicBezTo>
                    <a:cubicBezTo>
                      <a:pt x="3740194" y="301400"/>
                      <a:pt x="3730027" y="300658"/>
                      <a:pt x="3720974" y="297640"/>
                    </a:cubicBezTo>
                    <a:cubicBezTo>
                      <a:pt x="3711920" y="288587"/>
                      <a:pt x="3697330" y="282791"/>
                      <a:pt x="3693813" y="270480"/>
                    </a:cubicBezTo>
                    <a:cubicBezTo>
                      <a:pt x="3687967" y="250019"/>
                      <a:pt x="3711302" y="221613"/>
                      <a:pt x="3720974" y="207106"/>
                    </a:cubicBezTo>
                    <a:cubicBezTo>
                      <a:pt x="3717956" y="182963"/>
                      <a:pt x="3715920" y="158678"/>
                      <a:pt x="3711920" y="134678"/>
                    </a:cubicBezTo>
                    <a:cubicBezTo>
                      <a:pt x="3665916" y="-141346"/>
                      <a:pt x="3256490" y="93021"/>
                      <a:pt x="2960483" y="89411"/>
                    </a:cubicBezTo>
                    <a:cubicBezTo>
                      <a:pt x="2921251" y="83375"/>
                      <a:pt x="2882480" y="71619"/>
                      <a:pt x="2842788" y="71304"/>
                    </a:cubicBezTo>
                    <a:lnTo>
                      <a:pt x="1638677" y="89411"/>
                    </a:lnTo>
                    <a:cubicBezTo>
                      <a:pt x="1532482" y="107109"/>
                      <a:pt x="1634380" y="91651"/>
                      <a:pt x="1475714" y="107518"/>
                    </a:cubicBezTo>
                    <a:cubicBezTo>
                      <a:pt x="1419051" y="113184"/>
                      <a:pt x="1401650" y="116844"/>
                      <a:pt x="1348966" y="125625"/>
                    </a:cubicBezTo>
                    <a:cubicBezTo>
                      <a:pt x="1240324" y="122607"/>
                      <a:pt x="1131595" y="121866"/>
                      <a:pt x="1023041" y="116571"/>
                    </a:cubicBezTo>
                    <a:cubicBezTo>
                      <a:pt x="1007671" y="115821"/>
                      <a:pt x="993043" y="109427"/>
                      <a:pt x="977774" y="107518"/>
                    </a:cubicBezTo>
                    <a:cubicBezTo>
                      <a:pt x="944698" y="103384"/>
                      <a:pt x="911353" y="101781"/>
                      <a:pt x="878186" y="98464"/>
                    </a:cubicBezTo>
                    <a:cubicBezTo>
                      <a:pt x="850994" y="95745"/>
                      <a:pt x="823865" y="92429"/>
                      <a:pt x="796704" y="89411"/>
                    </a:cubicBezTo>
                    <a:cubicBezTo>
                      <a:pt x="534154" y="92429"/>
                      <a:pt x="267191" y="50438"/>
                      <a:pt x="9053" y="98464"/>
                    </a:cubicBezTo>
                    <a:cubicBezTo>
                      <a:pt x="-1615" y="100449"/>
                      <a:pt x="19121" y="251072"/>
                      <a:pt x="27160" y="288587"/>
                    </a:cubicBezTo>
                    <a:cubicBezTo>
                      <a:pt x="32374" y="312920"/>
                      <a:pt x="45267" y="361015"/>
                      <a:pt x="45267" y="361015"/>
                    </a:cubicBezTo>
                    <a:lnTo>
                      <a:pt x="0" y="40628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97941" y="1176950"/>
                <a:ext cx="7514376" cy="5493639"/>
              </a:xfrm>
              <a:custGeom>
                <a:avLst/>
                <a:gdLst>
                  <a:gd name="connsiteX0" fmla="*/ 7451002 w 7514376"/>
                  <a:gd name="connsiteY0" fmla="*/ 479834 h 5493639"/>
                  <a:gd name="connsiteX1" fmla="*/ 7451002 w 7514376"/>
                  <a:gd name="connsiteY1" fmla="*/ 479834 h 5493639"/>
                  <a:gd name="connsiteX2" fmla="*/ 7396681 w 7514376"/>
                  <a:gd name="connsiteY2" fmla="*/ 543208 h 5493639"/>
                  <a:gd name="connsiteX3" fmla="*/ 7278986 w 7514376"/>
                  <a:gd name="connsiteY3" fmla="*/ 543208 h 5493639"/>
                  <a:gd name="connsiteX4" fmla="*/ 7233718 w 7514376"/>
                  <a:gd name="connsiteY4" fmla="*/ 497941 h 5493639"/>
                  <a:gd name="connsiteX5" fmla="*/ 7206558 w 7514376"/>
                  <a:gd name="connsiteY5" fmla="*/ 479834 h 5493639"/>
                  <a:gd name="connsiteX6" fmla="*/ 7152237 w 7514376"/>
                  <a:gd name="connsiteY6" fmla="*/ 425513 h 5493639"/>
                  <a:gd name="connsiteX7" fmla="*/ 7125077 w 7514376"/>
                  <a:gd name="connsiteY7" fmla="*/ 398353 h 5493639"/>
                  <a:gd name="connsiteX8" fmla="*/ 7097916 w 7514376"/>
                  <a:gd name="connsiteY8" fmla="*/ 380246 h 5493639"/>
                  <a:gd name="connsiteX9" fmla="*/ 7052649 w 7514376"/>
                  <a:gd name="connsiteY9" fmla="*/ 389300 h 5493639"/>
                  <a:gd name="connsiteX10" fmla="*/ 7043596 w 7514376"/>
                  <a:gd name="connsiteY10" fmla="*/ 416460 h 5493639"/>
                  <a:gd name="connsiteX11" fmla="*/ 6998328 w 7514376"/>
                  <a:gd name="connsiteY11" fmla="*/ 461727 h 5493639"/>
                  <a:gd name="connsiteX12" fmla="*/ 6916847 w 7514376"/>
                  <a:gd name="connsiteY12" fmla="*/ 416460 h 5493639"/>
                  <a:gd name="connsiteX13" fmla="*/ 6889687 w 7514376"/>
                  <a:gd name="connsiteY13" fmla="*/ 389300 h 5493639"/>
                  <a:gd name="connsiteX14" fmla="*/ 6862526 w 7514376"/>
                  <a:gd name="connsiteY14" fmla="*/ 380246 h 5493639"/>
                  <a:gd name="connsiteX15" fmla="*/ 6835366 w 7514376"/>
                  <a:gd name="connsiteY15" fmla="*/ 362139 h 5493639"/>
                  <a:gd name="connsiteX16" fmla="*/ 6826312 w 7514376"/>
                  <a:gd name="connsiteY16" fmla="*/ 325925 h 5493639"/>
                  <a:gd name="connsiteX17" fmla="*/ 6808206 w 7514376"/>
                  <a:gd name="connsiteY17" fmla="*/ 235391 h 5493639"/>
                  <a:gd name="connsiteX18" fmla="*/ 6781045 w 7514376"/>
                  <a:gd name="connsiteY18" fmla="*/ 217284 h 5493639"/>
                  <a:gd name="connsiteX19" fmla="*/ 6753885 w 7514376"/>
                  <a:gd name="connsiteY19" fmla="*/ 190123 h 5493639"/>
                  <a:gd name="connsiteX20" fmla="*/ 6726724 w 7514376"/>
                  <a:gd name="connsiteY20" fmla="*/ 181070 h 5493639"/>
                  <a:gd name="connsiteX21" fmla="*/ 6554709 w 7514376"/>
                  <a:gd name="connsiteY21" fmla="*/ 172016 h 5493639"/>
                  <a:gd name="connsiteX22" fmla="*/ 6518495 w 7514376"/>
                  <a:gd name="connsiteY22" fmla="*/ 144856 h 5493639"/>
                  <a:gd name="connsiteX23" fmla="*/ 6491334 w 7514376"/>
                  <a:gd name="connsiteY23" fmla="*/ 90535 h 5493639"/>
                  <a:gd name="connsiteX24" fmla="*/ 6455120 w 7514376"/>
                  <a:gd name="connsiteY24" fmla="*/ 27161 h 5493639"/>
                  <a:gd name="connsiteX25" fmla="*/ 6400800 w 7514376"/>
                  <a:gd name="connsiteY25" fmla="*/ 0 h 5493639"/>
                  <a:gd name="connsiteX26" fmla="*/ 6319318 w 7514376"/>
                  <a:gd name="connsiteY26" fmla="*/ 9054 h 5493639"/>
                  <a:gd name="connsiteX27" fmla="*/ 6210677 w 7514376"/>
                  <a:gd name="connsiteY27" fmla="*/ 63375 h 5493639"/>
                  <a:gd name="connsiteX28" fmla="*/ 5776110 w 7514376"/>
                  <a:gd name="connsiteY28" fmla="*/ 72428 h 5493639"/>
                  <a:gd name="connsiteX29" fmla="*/ 5676522 w 7514376"/>
                  <a:gd name="connsiteY29" fmla="*/ 90535 h 5493639"/>
                  <a:gd name="connsiteX30" fmla="*/ 5622202 w 7514376"/>
                  <a:gd name="connsiteY30" fmla="*/ 108642 h 5493639"/>
                  <a:gd name="connsiteX31" fmla="*/ 5595041 w 7514376"/>
                  <a:gd name="connsiteY31" fmla="*/ 117696 h 5493639"/>
                  <a:gd name="connsiteX32" fmla="*/ 5531667 w 7514376"/>
                  <a:gd name="connsiteY32" fmla="*/ 126749 h 5493639"/>
                  <a:gd name="connsiteX33" fmla="*/ 5504507 w 7514376"/>
                  <a:gd name="connsiteY33" fmla="*/ 135802 h 5493639"/>
                  <a:gd name="connsiteX34" fmla="*/ 5432079 w 7514376"/>
                  <a:gd name="connsiteY34" fmla="*/ 162963 h 5493639"/>
                  <a:gd name="connsiteX35" fmla="*/ 5359651 w 7514376"/>
                  <a:gd name="connsiteY35" fmla="*/ 181070 h 5493639"/>
                  <a:gd name="connsiteX36" fmla="*/ 5287223 w 7514376"/>
                  <a:gd name="connsiteY36" fmla="*/ 217284 h 5493639"/>
                  <a:gd name="connsiteX37" fmla="*/ 5251009 w 7514376"/>
                  <a:gd name="connsiteY37" fmla="*/ 235391 h 5493639"/>
                  <a:gd name="connsiteX38" fmla="*/ 5196689 w 7514376"/>
                  <a:gd name="connsiteY38" fmla="*/ 271604 h 5493639"/>
                  <a:gd name="connsiteX39" fmla="*/ 5169528 w 7514376"/>
                  <a:gd name="connsiteY39" fmla="*/ 280658 h 5493639"/>
                  <a:gd name="connsiteX40" fmla="*/ 5133314 w 7514376"/>
                  <a:gd name="connsiteY40" fmla="*/ 298765 h 5493639"/>
                  <a:gd name="connsiteX41" fmla="*/ 5078994 w 7514376"/>
                  <a:gd name="connsiteY41" fmla="*/ 316872 h 5493639"/>
                  <a:gd name="connsiteX42" fmla="*/ 5060887 w 7514376"/>
                  <a:gd name="connsiteY42" fmla="*/ 344032 h 5493639"/>
                  <a:gd name="connsiteX43" fmla="*/ 5033726 w 7514376"/>
                  <a:gd name="connsiteY43" fmla="*/ 398353 h 5493639"/>
                  <a:gd name="connsiteX44" fmla="*/ 4916031 w 7514376"/>
                  <a:gd name="connsiteY44" fmla="*/ 452674 h 5493639"/>
                  <a:gd name="connsiteX45" fmla="*/ 4725909 w 7514376"/>
                  <a:gd name="connsiteY45" fmla="*/ 443620 h 5493639"/>
                  <a:gd name="connsiteX46" fmla="*/ 4653481 w 7514376"/>
                  <a:gd name="connsiteY46" fmla="*/ 434567 h 5493639"/>
                  <a:gd name="connsiteX47" fmla="*/ 4390930 w 7514376"/>
                  <a:gd name="connsiteY47" fmla="*/ 425513 h 5493639"/>
                  <a:gd name="connsiteX48" fmla="*/ 4318503 w 7514376"/>
                  <a:gd name="connsiteY48" fmla="*/ 407406 h 5493639"/>
                  <a:gd name="connsiteX49" fmla="*/ 4209861 w 7514376"/>
                  <a:gd name="connsiteY49" fmla="*/ 416460 h 5493639"/>
                  <a:gd name="connsiteX50" fmla="*/ 4227968 w 7514376"/>
                  <a:gd name="connsiteY50" fmla="*/ 506995 h 5493639"/>
                  <a:gd name="connsiteX51" fmla="*/ 4246075 w 7514376"/>
                  <a:gd name="connsiteY51" fmla="*/ 534155 h 5493639"/>
                  <a:gd name="connsiteX52" fmla="*/ 4273235 w 7514376"/>
                  <a:gd name="connsiteY52" fmla="*/ 561315 h 5493639"/>
                  <a:gd name="connsiteX53" fmla="*/ 4318503 w 7514376"/>
                  <a:gd name="connsiteY53" fmla="*/ 570369 h 5493639"/>
                  <a:gd name="connsiteX54" fmla="*/ 4345663 w 7514376"/>
                  <a:gd name="connsiteY54" fmla="*/ 579422 h 5493639"/>
                  <a:gd name="connsiteX55" fmla="*/ 4409037 w 7514376"/>
                  <a:gd name="connsiteY55" fmla="*/ 606583 h 5493639"/>
                  <a:gd name="connsiteX56" fmla="*/ 4463358 w 7514376"/>
                  <a:gd name="connsiteY56" fmla="*/ 624690 h 5493639"/>
                  <a:gd name="connsiteX57" fmla="*/ 4481465 w 7514376"/>
                  <a:gd name="connsiteY57" fmla="*/ 651850 h 5493639"/>
                  <a:gd name="connsiteX58" fmla="*/ 4454305 w 7514376"/>
                  <a:gd name="connsiteY58" fmla="*/ 660903 h 5493639"/>
                  <a:gd name="connsiteX59" fmla="*/ 4372823 w 7514376"/>
                  <a:gd name="connsiteY59" fmla="*/ 669957 h 5493639"/>
                  <a:gd name="connsiteX60" fmla="*/ 4046899 w 7514376"/>
                  <a:gd name="connsiteY60" fmla="*/ 679010 h 5493639"/>
                  <a:gd name="connsiteX61" fmla="*/ 4046899 w 7514376"/>
                  <a:gd name="connsiteY61" fmla="*/ 733331 h 5493639"/>
                  <a:gd name="connsiteX62" fmla="*/ 4101219 w 7514376"/>
                  <a:gd name="connsiteY62" fmla="*/ 769545 h 5493639"/>
                  <a:gd name="connsiteX63" fmla="*/ 4119326 w 7514376"/>
                  <a:gd name="connsiteY63" fmla="*/ 796705 h 5493639"/>
                  <a:gd name="connsiteX64" fmla="*/ 4083112 w 7514376"/>
                  <a:gd name="connsiteY64" fmla="*/ 832919 h 5493639"/>
                  <a:gd name="connsiteX65" fmla="*/ 4046899 w 7514376"/>
                  <a:gd name="connsiteY65" fmla="*/ 841973 h 5493639"/>
                  <a:gd name="connsiteX66" fmla="*/ 3793402 w 7514376"/>
                  <a:gd name="connsiteY66" fmla="*/ 832919 h 5493639"/>
                  <a:gd name="connsiteX67" fmla="*/ 3539905 w 7514376"/>
                  <a:gd name="connsiteY67" fmla="*/ 814812 h 5493639"/>
                  <a:gd name="connsiteX68" fmla="*/ 3512744 w 7514376"/>
                  <a:gd name="connsiteY68" fmla="*/ 796705 h 5493639"/>
                  <a:gd name="connsiteX69" fmla="*/ 3385996 w 7514376"/>
                  <a:gd name="connsiteY69" fmla="*/ 805759 h 5493639"/>
                  <a:gd name="connsiteX70" fmla="*/ 3367889 w 7514376"/>
                  <a:gd name="connsiteY70" fmla="*/ 832919 h 5493639"/>
                  <a:gd name="connsiteX71" fmla="*/ 3331675 w 7514376"/>
                  <a:gd name="connsiteY71" fmla="*/ 887240 h 5493639"/>
                  <a:gd name="connsiteX72" fmla="*/ 3295461 w 7514376"/>
                  <a:gd name="connsiteY72" fmla="*/ 896294 h 5493639"/>
                  <a:gd name="connsiteX73" fmla="*/ 3241140 w 7514376"/>
                  <a:gd name="connsiteY73" fmla="*/ 914400 h 5493639"/>
                  <a:gd name="connsiteX74" fmla="*/ 3213980 w 7514376"/>
                  <a:gd name="connsiteY74" fmla="*/ 932507 h 5493639"/>
                  <a:gd name="connsiteX75" fmla="*/ 3159659 w 7514376"/>
                  <a:gd name="connsiteY75" fmla="*/ 950614 h 5493639"/>
                  <a:gd name="connsiteX76" fmla="*/ 3087231 w 7514376"/>
                  <a:gd name="connsiteY76" fmla="*/ 1013989 h 5493639"/>
                  <a:gd name="connsiteX77" fmla="*/ 3078178 w 7514376"/>
                  <a:gd name="connsiteY77" fmla="*/ 1095470 h 5493639"/>
                  <a:gd name="connsiteX78" fmla="*/ 3069124 w 7514376"/>
                  <a:gd name="connsiteY78" fmla="*/ 1122630 h 5493639"/>
                  <a:gd name="connsiteX79" fmla="*/ 3078178 w 7514376"/>
                  <a:gd name="connsiteY79" fmla="*/ 1186004 h 5493639"/>
                  <a:gd name="connsiteX80" fmla="*/ 3313568 w 7514376"/>
                  <a:gd name="connsiteY80" fmla="*/ 1195058 h 5493639"/>
                  <a:gd name="connsiteX81" fmla="*/ 3313568 w 7514376"/>
                  <a:gd name="connsiteY81" fmla="*/ 1267486 h 5493639"/>
                  <a:gd name="connsiteX82" fmla="*/ 3277354 w 7514376"/>
                  <a:gd name="connsiteY82" fmla="*/ 1321806 h 5493639"/>
                  <a:gd name="connsiteX83" fmla="*/ 3304514 w 7514376"/>
                  <a:gd name="connsiteY83" fmla="*/ 1376127 h 5493639"/>
                  <a:gd name="connsiteX84" fmla="*/ 3331675 w 7514376"/>
                  <a:gd name="connsiteY84" fmla="*/ 1385181 h 5493639"/>
                  <a:gd name="connsiteX85" fmla="*/ 3376942 w 7514376"/>
                  <a:gd name="connsiteY85" fmla="*/ 1466662 h 5493639"/>
                  <a:gd name="connsiteX86" fmla="*/ 3367889 w 7514376"/>
                  <a:gd name="connsiteY86" fmla="*/ 1557197 h 5493639"/>
                  <a:gd name="connsiteX87" fmla="*/ 3340728 w 7514376"/>
                  <a:gd name="connsiteY87" fmla="*/ 1584357 h 5493639"/>
                  <a:gd name="connsiteX88" fmla="*/ 3331675 w 7514376"/>
                  <a:gd name="connsiteY88" fmla="*/ 1611517 h 5493639"/>
                  <a:gd name="connsiteX89" fmla="*/ 3340728 w 7514376"/>
                  <a:gd name="connsiteY89" fmla="*/ 1638678 h 5493639"/>
                  <a:gd name="connsiteX90" fmla="*/ 3395049 w 7514376"/>
                  <a:gd name="connsiteY90" fmla="*/ 1674892 h 5493639"/>
                  <a:gd name="connsiteX91" fmla="*/ 3422209 w 7514376"/>
                  <a:gd name="connsiteY91" fmla="*/ 1702052 h 5493639"/>
                  <a:gd name="connsiteX92" fmla="*/ 3413156 w 7514376"/>
                  <a:gd name="connsiteY92" fmla="*/ 1792587 h 5493639"/>
                  <a:gd name="connsiteX93" fmla="*/ 3376942 w 7514376"/>
                  <a:gd name="connsiteY93" fmla="*/ 1801640 h 5493639"/>
                  <a:gd name="connsiteX94" fmla="*/ 3313568 w 7514376"/>
                  <a:gd name="connsiteY94" fmla="*/ 1792587 h 5493639"/>
                  <a:gd name="connsiteX95" fmla="*/ 3277354 w 7514376"/>
                  <a:gd name="connsiteY95" fmla="*/ 1747319 h 5493639"/>
                  <a:gd name="connsiteX96" fmla="*/ 3241140 w 7514376"/>
                  <a:gd name="connsiteY96" fmla="*/ 1692999 h 5493639"/>
                  <a:gd name="connsiteX97" fmla="*/ 3177766 w 7514376"/>
                  <a:gd name="connsiteY97" fmla="*/ 1702052 h 5493639"/>
                  <a:gd name="connsiteX98" fmla="*/ 3204926 w 7514376"/>
                  <a:gd name="connsiteY98" fmla="*/ 1747319 h 5493639"/>
                  <a:gd name="connsiteX99" fmla="*/ 3213980 w 7514376"/>
                  <a:gd name="connsiteY99" fmla="*/ 1774480 h 5493639"/>
                  <a:gd name="connsiteX100" fmla="*/ 3204926 w 7514376"/>
                  <a:gd name="connsiteY100" fmla="*/ 1819747 h 5493639"/>
                  <a:gd name="connsiteX101" fmla="*/ 3195873 w 7514376"/>
                  <a:gd name="connsiteY101" fmla="*/ 1846907 h 5493639"/>
                  <a:gd name="connsiteX102" fmla="*/ 3223033 w 7514376"/>
                  <a:gd name="connsiteY102" fmla="*/ 1865014 h 5493639"/>
                  <a:gd name="connsiteX103" fmla="*/ 3304514 w 7514376"/>
                  <a:gd name="connsiteY103" fmla="*/ 1874068 h 5493639"/>
                  <a:gd name="connsiteX104" fmla="*/ 3331675 w 7514376"/>
                  <a:gd name="connsiteY104" fmla="*/ 1892175 h 5493639"/>
                  <a:gd name="connsiteX105" fmla="*/ 3367889 w 7514376"/>
                  <a:gd name="connsiteY105" fmla="*/ 1901228 h 5493639"/>
                  <a:gd name="connsiteX106" fmla="*/ 3395049 w 7514376"/>
                  <a:gd name="connsiteY106" fmla="*/ 1910282 h 5493639"/>
                  <a:gd name="connsiteX107" fmla="*/ 3422209 w 7514376"/>
                  <a:gd name="connsiteY107" fmla="*/ 1937442 h 5493639"/>
                  <a:gd name="connsiteX108" fmla="*/ 3458423 w 7514376"/>
                  <a:gd name="connsiteY108" fmla="*/ 1955549 h 5493639"/>
                  <a:gd name="connsiteX109" fmla="*/ 3485584 w 7514376"/>
                  <a:gd name="connsiteY109" fmla="*/ 2009870 h 5493639"/>
                  <a:gd name="connsiteX110" fmla="*/ 3476530 w 7514376"/>
                  <a:gd name="connsiteY110" fmla="*/ 2082298 h 5493639"/>
                  <a:gd name="connsiteX111" fmla="*/ 3449370 w 7514376"/>
                  <a:gd name="connsiteY111" fmla="*/ 2100404 h 5493639"/>
                  <a:gd name="connsiteX112" fmla="*/ 3431263 w 7514376"/>
                  <a:gd name="connsiteY112" fmla="*/ 2127565 h 5493639"/>
                  <a:gd name="connsiteX113" fmla="*/ 3458423 w 7514376"/>
                  <a:gd name="connsiteY113" fmla="*/ 2181886 h 5493639"/>
                  <a:gd name="connsiteX114" fmla="*/ 3512744 w 7514376"/>
                  <a:gd name="connsiteY114" fmla="*/ 2209046 h 5493639"/>
                  <a:gd name="connsiteX115" fmla="*/ 3567065 w 7514376"/>
                  <a:gd name="connsiteY115" fmla="*/ 2254313 h 5493639"/>
                  <a:gd name="connsiteX116" fmla="*/ 3594225 w 7514376"/>
                  <a:gd name="connsiteY116" fmla="*/ 2281474 h 5493639"/>
                  <a:gd name="connsiteX117" fmla="*/ 3603279 w 7514376"/>
                  <a:gd name="connsiteY117" fmla="*/ 2308634 h 5493639"/>
                  <a:gd name="connsiteX118" fmla="*/ 3539905 w 7514376"/>
                  <a:gd name="connsiteY118" fmla="*/ 2344848 h 5493639"/>
                  <a:gd name="connsiteX119" fmla="*/ 3521798 w 7514376"/>
                  <a:gd name="connsiteY119" fmla="*/ 2417276 h 5493639"/>
                  <a:gd name="connsiteX120" fmla="*/ 3757188 w 7514376"/>
                  <a:gd name="connsiteY120" fmla="*/ 2426329 h 5493639"/>
                  <a:gd name="connsiteX121" fmla="*/ 3902043 w 7514376"/>
                  <a:gd name="connsiteY121" fmla="*/ 2435383 h 5493639"/>
                  <a:gd name="connsiteX122" fmla="*/ 3874883 w 7514376"/>
                  <a:gd name="connsiteY122" fmla="*/ 2444436 h 5493639"/>
                  <a:gd name="connsiteX123" fmla="*/ 3820562 w 7514376"/>
                  <a:gd name="connsiteY123" fmla="*/ 2489703 h 5493639"/>
                  <a:gd name="connsiteX124" fmla="*/ 3784348 w 7514376"/>
                  <a:gd name="connsiteY124" fmla="*/ 2544024 h 5493639"/>
                  <a:gd name="connsiteX125" fmla="*/ 3793402 w 7514376"/>
                  <a:gd name="connsiteY125" fmla="*/ 2580238 h 5493639"/>
                  <a:gd name="connsiteX126" fmla="*/ 3938257 w 7514376"/>
                  <a:gd name="connsiteY126" fmla="*/ 2553078 h 5493639"/>
                  <a:gd name="connsiteX127" fmla="*/ 3965417 w 7514376"/>
                  <a:gd name="connsiteY127" fmla="*/ 2544024 h 5493639"/>
                  <a:gd name="connsiteX128" fmla="*/ 4074059 w 7514376"/>
                  <a:gd name="connsiteY128" fmla="*/ 2562131 h 5493639"/>
                  <a:gd name="connsiteX129" fmla="*/ 4101219 w 7514376"/>
                  <a:gd name="connsiteY129" fmla="*/ 2580238 h 5493639"/>
                  <a:gd name="connsiteX130" fmla="*/ 4200808 w 7514376"/>
                  <a:gd name="connsiteY130" fmla="*/ 2598345 h 5493639"/>
                  <a:gd name="connsiteX131" fmla="*/ 4218914 w 7514376"/>
                  <a:gd name="connsiteY131" fmla="*/ 2652666 h 5493639"/>
                  <a:gd name="connsiteX132" fmla="*/ 4237021 w 7514376"/>
                  <a:gd name="connsiteY132" fmla="*/ 2725094 h 5493639"/>
                  <a:gd name="connsiteX133" fmla="*/ 4291342 w 7514376"/>
                  <a:gd name="connsiteY133" fmla="*/ 2761307 h 5493639"/>
                  <a:gd name="connsiteX134" fmla="*/ 4336609 w 7514376"/>
                  <a:gd name="connsiteY134" fmla="*/ 2806575 h 5493639"/>
                  <a:gd name="connsiteX135" fmla="*/ 4390930 w 7514376"/>
                  <a:gd name="connsiteY135" fmla="*/ 2824682 h 5493639"/>
                  <a:gd name="connsiteX136" fmla="*/ 4671588 w 7514376"/>
                  <a:gd name="connsiteY136" fmla="*/ 2815628 h 5493639"/>
                  <a:gd name="connsiteX137" fmla="*/ 4725909 w 7514376"/>
                  <a:gd name="connsiteY137" fmla="*/ 2779414 h 5493639"/>
                  <a:gd name="connsiteX138" fmla="*/ 4762122 w 7514376"/>
                  <a:gd name="connsiteY138" fmla="*/ 2697933 h 5493639"/>
                  <a:gd name="connsiteX139" fmla="*/ 4771176 w 7514376"/>
                  <a:gd name="connsiteY139" fmla="*/ 2661719 h 5493639"/>
                  <a:gd name="connsiteX140" fmla="*/ 4789283 w 7514376"/>
                  <a:gd name="connsiteY140" fmla="*/ 2580238 h 5493639"/>
                  <a:gd name="connsiteX141" fmla="*/ 4807390 w 7514376"/>
                  <a:gd name="connsiteY141" fmla="*/ 2553078 h 5493639"/>
                  <a:gd name="connsiteX142" fmla="*/ 4825497 w 7514376"/>
                  <a:gd name="connsiteY142" fmla="*/ 2516864 h 5493639"/>
                  <a:gd name="connsiteX143" fmla="*/ 4852657 w 7514376"/>
                  <a:gd name="connsiteY143" fmla="*/ 2498757 h 5493639"/>
                  <a:gd name="connsiteX144" fmla="*/ 5106154 w 7514376"/>
                  <a:gd name="connsiteY144" fmla="*/ 2516864 h 5493639"/>
                  <a:gd name="connsiteX145" fmla="*/ 5160475 w 7514376"/>
                  <a:gd name="connsiteY145" fmla="*/ 2534971 h 5493639"/>
                  <a:gd name="connsiteX146" fmla="*/ 5205742 w 7514376"/>
                  <a:gd name="connsiteY146" fmla="*/ 2580238 h 5493639"/>
                  <a:gd name="connsiteX147" fmla="*/ 5232903 w 7514376"/>
                  <a:gd name="connsiteY147" fmla="*/ 2616452 h 5493639"/>
                  <a:gd name="connsiteX148" fmla="*/ 5269116 w 7514376"/>
                  <a:gd name="connsiteY148" fmla="*/ 2634559 h 5493639"/>
                  <a:gd name="connsiteX149" fmla="*/ 5323437 w 7514376"/>
                  <a:gd name="connsiteY149" fmla="*/ 2670773 h 5493639"/>
                  <a:gd name="connsiteX150" fmla="*/ 5350598 w 7514376"/>
                  <a:gd name="connsiteY150" fmla="*/ 2688880 h 5493639"/>
                  <a:gd name="connsiteX151" fmla="*/ 5404918 w 7514376"/>
                  <a:gd name="connsiteY151" fmla="*/ 2734147 h 5493639"/>
                  <a:gd name="connsiteX152" fmla="*/ 5432079 w 7514376"/>
                  <a:gd name="connsiteY152" fmla="*/ 2761307 h 5493639"/>
                  <a:gd name="connsiteX153" fmla="*/ 5486400 w 7514376"/>
                  <a:gd name="connsiteY153" fmla="*/ 2788468 h 5493639"/>
                  <a:gd name="connsiteX154" fmla="*/ 5504507 w 7514376"/>
                  <a:gd name="connsiteY154" fmla="*/ 2815628 h 5493639"/>
                  <a:gd name="connsiteX155" fmla="*/ 5549774 w 7514376"/>
                  <a:gd name="connsiteY155" fmla="*/ 2824682 h 5493639"/>
                  <a:gd name="connsiteX156" fmla="*/ 5576934 w 7514376"/>
                  <a:gd name="connsiteY156" fmla="*/ 2833735 h 5493639"/>
                  <a:gd name="connsiteX157" fmla="*/ 5948126 w 7514376"/>
                  <a:gd name="connsiteY157" fmla="*/ 2824682 h 5493639"/>
                  <a:gd name="connsiteX158" fmla="*/ 5984340 w 7514376"/>
                  <a:gd name="connsiteY158" fmla="*/ 2806575 h 5493639"/>
                  <a:gd name="connsiteX159" fmla="*/ 6011501 w 7514376"/>
                  <a:gd name="connsiteY159" fmla="*/ 2797521 h 5493639"/>
                  <a:gd name="connsiteX160" fmla="*/ 6083928 w 7514376"/>
                  <a:gd name="connsiteY160" fmla="*/ 2716040 h 5493639"/>
                  <a:gd name="connsiteX161" fmla="*/ 6111089 w 7514376"/>
                  <a:gd name="connsiteY161" fmla="*/ 2706987 h 5493639"/>
                  <a:gd name="connsiteX162" fmla="*/ 6138249 w 7514376"/>
                  <a:gd name="connsiteY162" fmla="*/ 2688880 h 5493639"/>
                  <a:gd name="connsiteX163" fmla="*/ 6165409 w 7514376"/>
                  <a:gd name="connsiteY163" fmla="*/ 2679826 h 5493639"/>
                  <a:gd name="connsiteX164" fmla="*/ 6183516 w 7514376"/>
                  <a:gd name="connsiteY164" fmla="*/ 2652666 h 5493639"/>
                  <a:gd name="connsiteX165" fmla="*/ 6274051 w 7514376"/>
                  <a:gd name="connsiteY165" fmla="*/ 2580238 h 5493639"/>
                  <a:gd name="connsiteX166" fmla="*/ 6301211 w 7514376"/>
                  <a:gd name="connsiteY166" fmla="*/ 2571185 h 5493639"/>
                  <a:gd name="connsiteX167" fmla="*/ 6663350 w 7514376"/>
                  <a:gd name="connsiteY167" fmla="*/ 2562131 h 5493639"/>
                  <a:gd name="connsiteX168" fmla="*/ 6735778 w 7514376"/>
                  <a:gd name="connsiteY168" fmla="*/ 2544024 h 5493639"/>
                  <a:gd name="connsiteX169" fmla="*/ 6762938 w 7514376"/>
                  <a:gd name="connsiteY169" fmla="*/ 2534971 h 5493639"/>
                  <a:gd name="connsiteX170" fmla="*/ 6790099 w 7514376"/>
                  <a:gd name="connsiteY170" fmla="*/ 2516864 h 5493639"/>
                  <a:gd name="connsiteX171" fmla="*/ 6844419 w 7514376"/>
                  <a:gd name="connsiteY171" fmla="*/ 2580238 h 5493639"/>
                  <a:gd name="connsiteX172" fmla="*/ 6835366 w 7514376"/>
                  <a:gd name="connsiteY172" fmla="*/ 2643612 h 5493639"/>
                  <a:gd name="connsiteX173" fmla="*/ 6826312 w 7514376"/>
                  <a:gd name="connsiteY173" fmla="*/ 2670773 h 5493639"/>
                  <a:gd name="connsiteX174" fmla="*/ 6799152 w 7514376"/>
                  <a:gd name="connsiteY174" fmla="*/ 2688880 h 5493639"/>
                  <a:gd name="connsiteX175" fmla="*/ 6781045 w 7514376"/>
                  <a:gd name="connsiteY175" fmla="*/ 2716040 h 5493639"/>
                  <a:gd name="connsiteX176" fmla="*/ 6762938 w 7514376"/>
                  <a:gd name="connsiteY176" fmla="*/ 2770361 h 5493639"/>
                  <a:gd name="connsiteX177" fmla="*/ 6753885 w 7514376"/>
                  <a:gd name="connsiteY177" fmla="*/ 2987644 h 5493639"/>
                  <a:gd name="connsiteX178" fmla="*/ 6735778 w 7514376"/>
                  <a:gd name="connsiteY178" fmla="*/ 3041965 h 5493639"/>
                  <a:gd name="connsiteX179" fmla="*/ 6726724 w 7514376"/>
                  <a:gd name="connsiteY179" fmla="*/ 3069125 h 5493639"/>
                  <a:gd name="connsiteX180" fmla="*/ 6744831 w 7514376"/>
                  <a:gd name="connsiteY180" fmla="*/ 3295462 h 5493639"/>
                  <a:gd name="connsiteX181" fmla="*/ 6753885 w 7514376"/>
                  <a:gd name="connsiteY181" fmla="*/ 3376943 h 5493639"/>
                  <a:gd name="connsiteX182" fmla="*/ 6762938 w 7514376"/>
                  <a:gd name="connsiteY182" fmla="*/ 3404103 h 5493639"/>
                  <a:gd name="connsiteX183" fmla="*/ 6753885 w 7514376"/>
                  <a:gd name="connsiteY183" fmla="*/ 3576119 h 5493639"/>
                  <a:gd name="connsiteX184" fmla="*/ 6717671 w 7514376"/>
                  <a:gd name="connsiteY184" fmla="*/ 3657600 h 5493639"/>
                  <a:gd name="connsiteX185" fmla="*/ 6690510 w 7514376"/>
                  <a:gd name="connsiteY185" fmla="*/ 3711921 h 5493639"/>
                  <a:gd name="connsiteX186" fmla="*/ 6681457 w 7514376"/>
                  <a:gd name="connsiteY186" fmla="*/ 3748135 h 5493639"/>
                  <a:gd name="connsiteX187" fmla="*/ 6663350 w 7514376"/>
                  <a:gd name="connsiteY187" fmla="*/ 3802456 h 5493639"/>
                  <a:gd name="connsiteX188" fmla="*/ 6654297 w 7514376"/>
                  <a:gd name="connsiteY188" fmla="*/ 3838670 h 5493639"/>
                  <a:gd name="connsiteX189" fmla="*/ 6636190 w 7514376"/>
                  <a:gd name="connsiteY189" fmla="*/ 3865830 h 5493639"/>
                  <a:gd name="connsiteX190" fmla="*/ 6609029 w 7514376"/>
                  <a:gd name="connsiteY190" fmla="*/ 3920151 h 5493639"/>
                  <a:gd name="connsiteX191" fmla="*/ 6554709 w 7514376"/>
                  <a:gd name="connsiteY191" fmla="*/ 4083113 h 5493639"/>
                  <a:gd name="connsiteX192" fmla="*/ 6536602 w 7514376"/>
                  <a:gd name="connsiteY192" fmla="*/ 4137434 h 5493639"/>
                  <a:gd name="connsiteX193" fmla="*/ 6527548 w 7514376"/>
                  <a:gd name="connsiteY193" fmla="*/ 4164595 h 5493639"/>
                  <a:gd name="connsiteX194" fmla="*/ 6509441 w 7514376"/>
                  <a:gd name="connsiteY194" fmla="*/ 4191755 h 5493639"/>
                  <a:gd name="connsiteX195" fmla="*/ 6491334 w 7514376"/>
                  <a:gd name="connsiteY195" fmla="*/ 4255129 h 5493639"/>
                  <a:gd name="connsiteX196" fmla="*/ 6473227 w 7514376"/>
                  <a:gd name="connsiteY196" fmla="*/ 4282290 h 5493639"/>
                  <a:gd name="connsiteX197" fmla="*/ 6437013 w 7514376"/>
                  <a:gd name="connsiteY197" fmla="*/ 4327557 h 5493639"/>
                  <a:gd name="connsiteX198" fmla="*/ 6418907 w 7514376"/>
                  <a:gd name="connsiteY198" fmla="*/ 4381878 h 5493639"/>
                  <a:gd name="connsiteX199" fmla="*/ 6400800 w 7514376"/>
                  <a:gd name="connsiteY199" fmla="*/ 4436199 h 5493639"/>
                  <a:gd name="connsiteX200" fmla="*/ 6391746 w 7514376"/>
                  <a:gd name="connsiteY200" fmla="*/ 4481466 h 5493639"/>
                  <a:gd name="connsiteX201" fmla="*/ 6382693 w 7514376"/>
                  <a:gd name="connsiteY201" fmla="*/ 4544840 h 5493639"/>
                  <a:gd name="connsiteX202" fmla="*/ 6373639 w 7514376"/>
                  <a:gd name="connsiteY202" fmla="*/ 4572000 h 5493639"/>
                  <a:gd name="connsiteX203" fmla="*/ 6346479 w 7514376"/>
                  <a:gd name="connsiteY203" fmla="*/ 4689696 h 5493639"/>
                  <a:gd name="connsiteX204" fmla="*/ 6319318 w 7514376"/>
                  <a:gd name="connsiteY204" fmla="*/ 4771177 h 5493639"/>
                  <a:gd name="connsiteX205" fmla="*/ 6310265 w 7514376"/>
                  <a:gd name="connsiteY205" fmla="*/ 4798337 h 5493639"/>
                  <a:gd name="connsiteX206" fmla="*/ 6301211 w 7514376"/>
                  <a:gd name="connsiteY206" fmla="*/ 4834551 h 5493639"/>
                  <a:gd name="connsiteX207" fmla="*/ 6283105 w 7514376"/>
                  <a:gd name="connsiteY207" fmla="*/ 4861711 h 5493639"/>
                  <a:gd name="connsiteX208" fmla="*/ 6255944 w 7514376"/>
                  <a:gd name="connsiteY208" fmla="*/ 4916032 h 5493639"/>
                  <a:gd name="connsiteX209" fmla="*/ 6228784 w 7514376"/>
                  <a:gd name="connsiteY209" fmla="*/ 4979406 h 5493639"/>
                  <a:gd name="connsiteX210" fmla="*/ 6210677 w 7514376"/>
                  <a:gd name="connsiteY210" fmla="*/ 5006567 h 5493639"/>
                  <a:gd name="connsiteX211" fmla="*/ 6183516 w 7514376"/>
                  <a:gd name="connsiteY211" fmla="*/ 5060888 h 5493639"/>
                  <a:gd name="connsiteX212" fmla="*/ 6156356 w 7514376"/>
                  <a:gd name="connsiteY212" fmla="*/ 5078995 h 5493639"/>
                  <a:gd name="connsiteX213" fmla="*/ 6138249 w 7514376"/>
                  <a:gd name="connsiteY213" fmla="*/ 5106155 h 5493639"/>
                  <a:gd name="connsiteX214" fmla="*/ 6111089 w 7514376"/>
                  <a:gd name="connsiteY214" fmla="*/ 5133315 h 5493639"/>
                  <a:gd name="connsiteX215" fmla="*/ 6011501 w 7514376"/>
                  <a:gd name="connsiteY215" fmla="*/ 5151422 h 5493639"/>
                  <a:gd name="connsiteX216" fmla="*/ 5604095 w 7514376"/>
                  <a:gd name="connsiteY216" fmla="*/ 5178583 h 5493639"/>
                  <a:gd name="connsiteX217" fmla="*/ 5513560 w 7514376"/>
                  <a:gd name="connsiteY217" fmla="*/ 5196690 h 5493639"/>
                  <a:gd name="connsiteX218" fmla="*/ 5477346 w 7514376"/>
                  <a:gd name="connsiteY218" fmla="*/ 5187636 h 5493639"/>
                  <a:gd name="connsiteX219" fmla="*/ 5423025 w 7514376"/>
                  <a:gd name="connsiteY219" fmla="*/ 5142369 h 5493639"/>
                  <a:gd name="connsiteX220" fmla="*/ 5377758 w 7514376"/>
                  <a:gd name="connsiteY220" fmla="*/ 5151422 h 5493639"/>
                  <a:gd name="connsiteX221" fmla="*/ 5323437 w 7514376"/>
                  <a:gd name="connsiteY221" fmla="*/ 5178583 h 5493639"/>
                  <a:gd name="connsiteX222" fmla="*/ 5260063 w 7514376"/>
                  <a:gd name="connsiteY222" fmla="*/ 5160476 h 5493639"/>
                  <a:gd name="connsiteX223" fmla="*/ 5241956 w 7514376"/>
                  <a:gd name="connsiteY223" fmla="*/ 5124262 h 5493639"/>
                  <a:gd name="connsiteX224" fmla="*/ 5223849 w 7514376"/>
                  <a:gd name="connsiteY224" fmla="*/ 5097101 h 5493639"/>
                  <a:gd name="connsiteX225" fmla="*/ 5214796 w 7514376"/>
                  <a:gd name="connsiteY225" fmla="*/ 5069941 h 5493639"/>
                  <a:gd name="connsiteX226" fmla="*/ 5142368 w 7514376"/>
                  <a:gd name="connsiteY226" fmla="*/ 5006567 h 5493639"/>
                  <a:gd name="connsiteX227" fmla="*/ 5024673 w 7514376"/>
                  <a:gd name="connsiteY227" fmla="*/ 4997513 h 5493639"/>
                  <a:gd name="connsiteX228" fmla="*/ 5006566 w 7514376"/>
                  <a:gd name="connsiteY228" fmla="*/ 4970353 h 5493639"/>
                  <a:gd name="connsiteX229" fmla="*/ 4979406 w 7514376"/>
                  <a:gd name="connsiteY229" fmla="*/ 4952246 h 5493639"/>
                  <a:gd name="connsiteX230" fmla="*/ 4961299 w 7514376"/>
                  <a:gd name="connsiteY230" fmla="*/ 4916032 h 5493639"/>
                  <a:gd name="connsiteX231" fmla="*/ 4925085 w 7514376"/>
                  <a:gd name="connsiteY231" fmla="*/ 4897925 h 5493639"/>
                  <a:gd name="connsiteX232" fmla="*/ 4897924 w 7514376"/>
                  <a:gd name="connsiteY232" fmla="*/ 4879818 h 5493639"/>
                  <a:gd name="connsiteX233" fmla="*/ 4861710 w 7514376"/>
                  <a:gd name="connsiteY233" fmla="*/ 4888872 h 5493639"/>
                  <a:gd name="connsiteX234" fmla="*/ 4897924 w 7514376"/>
                  <a:gd name="connsiteY234" fmla="*/ 5024674 h 5493639"/>
                  <a:gd name="connsiteX235" fmla="*/ 4734962 w 7514376"/>
                  <a:gd name="connsiteY235" fmla="*/ 5042781 h 5493639"/>
                  <a:gd name="connsiteX236" fmla="*/ 4707802 w 7514376"/>
                  <a:gd name="connsiteY236" fmla="*/ 5024674 h 5493639"/>
                  <a:gd name="connsiteX237" fmla="*/ 4680641 w 7514376"/>
                  <a:gd name="connsiteY237" fmla="*/ 5033727 h 5493639"/>
                  <a:gd name="connsiteX238" fmla="*/ 4617267 w 7514376"/>
                  <a:gd name="connsiteY238" fmla="*/ 5115208 h 5493639"/>
                  <a:gd name="connsiteX239" fmla="*/ 4517679 w 7514376"/>
                  <a:gd name="connsiteY239" fmla="*/ 5169529 h 5493639"/>
                  <a:gd name="connsiteX240" fmla="*/ 4481465 w 7514376"/>
                  <a:gd name="connsiteY240" fmla="*/ 5187636 h 5493639"/>
                  <a:gd name="connsiteX241" fmla="*/ 4399984 w 7514376"/>
                  <a:gd name="connsiteY241" fmla="*/ 5205743 h 5493639"/>
                  <a:gd name="connsiteX242" fmla="*/ 4372823 w 7514376"/>
                  <a:gd name="connsiteY242" fmla="*/ 5223850 h 5493639"/>
                  <a:gd name="connsiteX243" fmla="*/ 4291342 w 7514376"/>
                  <a:gd name="connsiteY243" fmla="*/ 5251010 h 5493639"/>
                  <a:gd name="connsiteX244" fmla="*/ 4255128 w 7514376"/>
                  <a:gd name="connsiteY244" fmla="*/ 5269117 h 5493639"/>
                  <a:gd name="connsiteX245" fmla="*/ 4191754 w 7514376"/>
                  <a:gd name="connsiteY245" fmla="*/ 5287224 h 5493639"/>
                  <a:gd name="connsiteX246" fmla="*/ 4137433 w 7514376"/>
                  <a:gd name="connsiteY246" fmla="*/ 5305331 h 5493639"/>
                  <a:gd name="connsiteX247" fmla="*/ 4110273 w 7514376"/>
                  <a:gd name="connsiteY247" fmla="*/ 5314385 h 5493639"/>
                  <a:gd name="connsiteX248" fmla="*/ 4083112 w 7514376"/>
                  <a:gd name="connsiteY248" fmla="*/ 5323438 h 5493639"/>
                  <a:gd name="connsiteX249" fmla="*/ 3929204 w 7514376"/>
                  <a:gd name="connsiteY249" fmla="*/ 5314385 h 5493639"/>
                  <a:gd name="connsiteX250" fmla="*/ 3856776 w 7514376"/>
                  <a:gd name="connsiteY250" fmla="*/ 5269117 h 5493639"/>
                  <a:gd name="connsiteX251" fmla="*/ 3829615 w 7514376"/>
                  <a:gd name="connsiteY251" fmla="*/ 5260064 h 5493639"/>
                  <a:gd name="connsiteX252" fmla="*/ 3811509 w 7514376"/>
                  <a:gd name="connsiteY252" fmla="*/ 5232903 h 5493639"/>
                  <a:gd name="connsiteX253" fmla="*/ 3766241 w 7514376"/>
                  <a:gd name="connsiteY253" fmla="*/ 5214797 h 5493639"/>
                  <a:gd name="connsiteX254" fmla="*/ 3739081 w 7514376"/>
                  <a:gd name="connsiteY254" fmla="*/ 5196690 h 5493639"/>
                  <a:gd name="connsiteX255" fmla="*/ 3702867 w 7514376"/>
                  <a:gd name="connsiteY255" fmla="*/ 5178583 h 5493639"/>
                  <a:gd name="connsiteX256" fmla="*/ 3675707 w 7514376"/>
                  <a:gd name="connsiteY256" fmla="*/ 5160476 h 5493639"/>
                  <a:gd name="connsiteX257" fmla="*/ 3594225 w 7514376"/>
                  <a:gd name="connsiteY257" fmla="*/ 5097101 h 5493639"/>
                  <a:gd name="connsiteX258" fmla="*/ 3548958 w 7514376"/>
                  <a:gd name="connsiteY258" fmla="*/ 5078995 h 5493639"/>
                  <a:gd name="connsiteX259" fmla="*/ 3485584 w 7514376"/>
                  <a:gd name="connsiteY259" fmla="*/ 5051834 h 5493639"/>
                  <a:gd name="connsiteX260" fmla="*/ 3440316 w 7514376"/>
                  <a:gd name="connsiteY260" fmla="*/ 5042781 h 5493639"/>
                  <a:gd name="connsiteX261" fmla="*/ 3413156 w 7514376"/>
                  <a:gd name="connsiteY261" fmla="*/ 5033727 h 5493639"/>
                  <a:gd name="connsiteX262" fmla="*/ 3340728 w 7514376"/>
                  <a:gd name="connsiteY262" fmla="*/ 5015620 h 5493639"/>
                  <a:gd name="connsiteX263" fmla="*/ 2987643 w 7514376"/>
                  <a:gd name="connsiteY263" fmla="*/ 5024674 h 5493639"/>
                  <a:gd name="connsiteX264" fmla="*/ 2960483 w 7514376"/>
                  <a:gd name="connsiteY264" fmla="*/ 5033727 h 5493639"/>
                  <a:gd name="connsiteX265" fmla="*/ 2933322 w 7514376"/>
                  <a:gd name="connsiteY265" fmla="*/ 5051834 h 5493639"/>
                  <a:gd name="connsiteX266" fmla="*/ 2906162 w 7514376"/>
                  <a:gd name="connsiteY266" fmla="*/ 5033727 h 5493639"/>
                  <a:gd name="connsiteX267" fmla="*/ 2879002 w 7514376"/>
                  <a:gd name="connsiteY267" fmla="*/ 5006567 h 5493639"/>
                  <a:gd name="connsiteX268" fmla="*/ 2815627 w 7514376"/>
                  <a:gd name="connsiteY268" fmla="*/ 5015620 h 5493639"/>
                  <a:gd name="connsiteX269" fmla="*/ 2779413 w 7514376"/>
                  <a:gd name="connsiteY269" fmla="*/ 5069941 h 5493639"/>
                  <a:gd name="connsiteX270" fmla="*/ 2752253 w 7514376"/>
                  <a:gd name="connsiteY270" fmla="*/ 5151422 h 5493639"/>
                  <a:gd name="connsiteX271" fmla="*/ 2743200 w 7514376"/>
                  <a:gd name="connsiteY271" fmla="*/ 5178583 h 5493639"/>
                  <a:gd name="connsiteX272" fmla="*/ 2725093 w 7514376"/>
                  <a:gd name="connsiteY272" fmla="*/ 5205743 h 5493639"/>
                  <a:gd name="connsiteX273" fmla="*/ 2716039 w 7514376"/>
                  <a:gd name="connsiteY273" fmla="*/ 5232903 h 5493639"/>
                  <a:gd name="connsiteX274" fmla="*/ 2652665 w 7514376"/>
                  <a:gd name="connsiteY274" fmla="*/ 5305331 h 5493639"/>
                  <a:gd name="connsiteX275" fmla="*/ 2625505 w 7514376"/>
                  <a:gd name="connsiteY275" fmla="*/ 5314385 h 5493639"/>
                  <a:gd name="connsiteX276" fmla="*/ 2444435 w 7514376"/>
                  <a:gd name="connsiteY276" fmla="*/ 5305331 h 5493639"/>
                  <a:gd name="connsiteX277" fmla="*/ 2362954 w 7514376"/>
                  <a:gd name="connsiteY277" fmla="*/ 5278171 h 5493639"/>
                  <a:gd name="connsiteX278" fmla="*/ 2190938 w 7514376"/>
                  <a:gd name="connsiteY278" fmla="*/ 5260064 h 5493639"/>
                  <a:gd name="connsiteX279" fmla="*/ 2145671 w 7514376"/>
                  <a:gd name="connsiteY279" fmla="*/ 5223850 h 5493639"/>
                  <a:gd name="connsiteX280" fmla="*/ 2118510 w 7514376"/>
                  <a:gd name="connsiteY280" fmla="*/ 5205743 h 5493639"/>
                  <a:gd name="connsiteX281" fmla="*/ 1883120 w 7514376"/>
                  <a:gd name="connsiteY281" fmla="*/ 5178583 h 5493639"/>
                  <a:gd name="connsiteX282" fmla="*/ 1756372 w 7514376"/>
                  <a:gd name="connsiteY282" fmla="*/ 5160476 h 5493639"/>
                  <a:gd name="connsiteX283" fmla="*/ 1702051 w 7514376"/>
                  <a:gd name="connsiteY283" fmla="*/ 5115208 h 5493639"/>
                  <a:gd name="connsiteX284" fmla="*/ 1683944 w 7514376"/>
                  <a:gd name="connsiteY284" fmla="*/ 5088048 h 5493639"/>
                  <a:gd name="connsiteX285" fmla="*/ 1656784 w 7514376"/>
                  <a:gd name="connsiteY285" fmla="*/ 5069941 h 5493639"/>
                  <a:gd name="connsiteX286" fmla="*/ 1602463 w 7514376"/>
                  <a:gd name="connsiteY286" fmla="*/ 5024674 h 5493639"/>
                  <a:gd name="connsiteX287" fmla="*/ 1566249 w 7514376"/>
                  <a:gd name="connsiteY287" fmla="*/ 5015620 h 5493639"/>
                  <a:gd name="connsiteX288" fmla="*/ 1539089 w 7514376"/>
                  <a:gd name="connsiteY288" fmla="*/ 4988460 h 5493639"/>
                  <a:gd name="connsiteX289" fmla="*/ 1511928 w 7514376"/>
                  <a:gd name="connsiteY289" fmla="*/ 4979406 h 5493639"/>
                  <a:gd name="connsiteX290" fmla="*/ 1457608 w 7514376"/>
                  <a:gd name="connsiteY290" fmla="*/ 4934139 h 5493639"/>
                  <a:gd name="connsiteX291" fmla="*/ 1430447 w 7514376"/>
                  <a:gd name="connsiteY291" fmla="*/ 4906979 h 5493639"/>
                  <a:gd name="connsiteX292" fmla="*/ 1394233 w 7514376"/>
                  <a:gd name="connsiteY292" fmla="*/ 4888872 h 5493639"/>
                  <a:gd name="connsiteX293" fmla="*/ 1330859 w 7514376"/>
                  <a:gd name="connsiteY293" fmla="*/ 4870765 h 5493639"/>
                  <a:gd name="connsiteX294" fmla="*/ 1276538 w 7514376"/>
                  <a:gd name="connsiteY294" fmla="*/ 4861711 h 5493639"/>
                  <a:gd name="connsiteX295" fmla="*/ 1186004 w 7514376"/>
                  <a:gd name="connsiteY295" fmla="*/ 4834551 h 5493639"/>
                  <a:gd name="connsiteX296" fmla="*/ 1158843 w 7514376"/>
                  <a:gd name="connsiteY296" fmla="*/ 4825498 h 5493639"/>
                  <a:gd name="connsiteX297" fmla="*/ 1149790 w 7514376"/>
                  <a:gd name="connsiteY297" fmla="*/ 4798337 h 5493639"/>
                  <a:gd name="connsiteX298" fmla="*/ 1140736 w 7514376"/>
                  <a:gd name="connsiteY298" fmla="*/ 4716856 h 5493639"/>
                  <a:gd name="connsiteX299" fmla="*/ 1068309 w 7514376"/>
                  <a:gd name="connsiteY299" fmla="*/ 4680642 h 5493639"/>
                  <a:gd name="connsiteX300" fmla="*/ 1032095 w 7514376"/>
                  <a:gd name="connsiteY300" fmla="*/ 4662535 h 5493639"/>
                  <a:gd name="connsiteX301" fmla="*/ 932507 w 7514376"/>
                  <a:gd name="connsiteY301" fmla="*/ 4644428 h 5493639"/>
                  <a:gd name="connsiteX302" fmla="*/ 742384 w 7514376"/>
                  <a:gd name="connsiteY302" fmla="*/ 4653482 h 5493639"/>
                  <a:gd name="connsiteX303" fmla="*/ 633742 w 7514376"/>
                  <a:gd name="connsiteY303" fmla="*/ 4698749 h 5493639"/>
                  <a:gd name="connsiteX304" fmla="*/ 597528 w 7514376"/>
                  <a:gd name="connsiteY304" fmla="*/ 4707802 h 5493639"/>
                  <a:gd name="connsiteX305" fmla="*/ 570368 w 7514376"/>
                  <a:gd name="connsiteY305" fmla="*/ 4744016 h 5493639"/>
                  <a:gd name="connsiteX306" fmla="*/ 543208 w 7514376"/>
                  <a:gd name="connsiteY306" fmla="*/ 4753070 h 5493639"/>
                  <a:gd name="connsiteX307" fmla="*/ 488887 w 7514376"/>
                  <a:gd name="connsiteY307" fmla="*/ 4780230 h 5493639"/>
                  <a:gd name="connsiteX308" fmla="*/ 461726 w 7514376"/>
                  <a:gd name="connsiteY308" fmla="*/ 4798337 h 5493639"/>
                  <a:gd name="connsiteX309" fmla="*/ 380245 w 7514376"/>
                  <a:gd name="connsiteY309" fmla="*/ 4834551 h 5493639"/>
                  <a:gd name="connsiteX310" fmla="*/ 298764 w 7514376"/>
                  <a:gd name="connsiteY310" fmla="*/ 4870765 h 5493639"/>
                  <a:gd name="connsiteX311" fmla="*/ 99588 w 7514376"/>
                  <a:gd name="connsiteY311" fmla="*/ 4888872 h 5493639"/>
                  <a:gd name="connsiteX312" fmla="*/ 54320 w 7514376"/>
                  <a:gd name="connsiteY312" fmla="*/ 4943193 h 5493639"/>
                  <a:gd name="connsiteX313" fmla="*/ 27160 w 7514376"/>
                  <a:gd name="connsiteY313" fmla="*/ 5015620 h 5493639"/>
                  <a:gd name="connsiteX314" fmla="*/ 18107 w 7514376"/>
                  <a:gd name="connsiteY314" fmla="*/ 5051834 h 5493639"/>
                  <a:gd name="connsiteX315" fmla="*/ 0 w 7514376"/>
                  <a:gd name="connsiteY315" fmla="*/ 5078995 h 5493639"/>
                  <a:gd name="connsiteX316" fmla="*/ 18107 w 7514376"/>
                  <a:gd name="connsiteY316" fmla="*/ 5133315 h 5493639"/>
                  <a:gd name="connsiteX317" fmla="*/ 27160 w 7514376"/>
                  <a:gd name="connsiteY317" fmla="*/ 5160476 h 5493639"/>
                  <a:gd name="connsiteX318" fmla="*/ 36213 w 7514376"/>
                  <a:gd name="connsiteY318" fmla="*/ 5232903 h 5493639"/>
                  <a:gd name="connsiteX319" fmla="*/ 45267 w 7514376"/>
                  <a:gd name="connsiteY319" fmla="*/ 5423026 h 5493639"/>
                  <a:gd name="connsiteX320" fmla="*/ 117695 w 7514376"/>
                  <a:gd name="connsiteY320" fmla="*/ 5441133 h 5493639"/>
                  <a:gd name="connsiteX321" fmla="*/ 1041148 w 7514376"/>
                  <a:gd name="connsiteY321" fmla="*/ 5450187 h 5493639"/>
                  <a:gd name="connsiteX322" fmla="*/ 2181885 w 7514376"/>
                  <a:gd name="connsiteY322" fmla="*/ 5459240 h 5493639"/>
                  <a:gd name="connsiteX323" fmla="*/ 2335794 w 7514376"/>
                  <a:gd name="connsiteY323" fmla="*/ 5450187 h 5493639"/>
                  <a:gd name="connsiteX324" fmla="*/ 2362954 w 7514376"/>
                  <a:gd name="connsiteY324" fmla="*/ 5441133 h 5493639"/>
                  <a:gd name="connsiteX325" fmla="*/ 3087231 w 7514376"/>
                  <a:gd name="connsiteY325" fmla="*/ 5432080 h 5493639"/>
                  <a:gd name="connsiteX326" fmla="*/ 3204926 w 7514376"/>
                  <a:gd name="connsiteY326" fmla="*/ 5423026 h 5493639"/>
                  <a:gd name="connsiteX327" fmla="*/ 3358835 w 7514376"/>
                  <a:gd name="connsiteY327" fmla="*/ 5395866 h 5493639"/>
                  <a:gd name="connsiteX328" fmla="*/ 4309449 w 7514376"/>
                  <a:gd name="connsiteY328" fmla="*/ 5404919 h 5493639"/>
                  <a:gd name="connsiteX329" fmla="*/ 4861710 w 7514376"/>
                  <a:gd name="connsiteY329" fmla="*/ 5423026 h 5493639"/>
                  <a:gd name="connsiteX330" fmla="*/ 5097101 w 7514376"/>
                  <a:gd name="connsiteY330" fmla="*/ 5432080 h 5493639"/>
                  <a:gd name="connsiteX331" fmla="*/ 5739897 w 7514376"/>
                  <a:gd name="connsiteY331" fmla="*/ 5441133 h 5493639"/>
                  <a:gd name="connsiteX332" fmla="*/ 6708617 w 7514376"/>
                  <a:gd name="connsiteY332" fmla="*/ 5450187 h 5493639"/>
                  <a:gd name="connsiteX333" fmla="*/ 6826312 w 7514376"/>
                  <a:gd name="connsiteY333" fmla="*/ 5432080 h 5493639"/>
                  <a:gd name="connsiteX334" fmla="*/ 6998328 w 7514376"/>
                  <a:gd name="connsiteY334" fmla="*/ 5404919 h 5493639"/>
                  <a:gd name="connsiteX335" fmla="*/ 7152237 w 7514376"/>
                  <a:gd name="connsiteY335" fmla="*/ 5395866 h 5493639"/>
                  <a:gd name="connsiteX336" fmla="*/ 7469109 w 7514376"/>
                  <a:gd name="connsiteY336" fmla="*/ 5377759 h 5493639"/>
                  <a:gd name="connsiteX337" fmla="*/ 7487215 w 7514376"/>
                  <a:gd name="connsiteY337" fmla="*/ 5350599 h 5493639"/>
                  <a:gd name="connsiteX338" fmla="*/ 7496269 w 7514376"/>
                  <a:gd name="connsiteY338" fmla="*/ 5251010 h 5493639"/>
                  <a:gd name="connsiteX339" fmla="*/ 7505322 w 7514376"/>
                  <a:gd name="connsiteY339" fmla="*/ 5187636 h 5493639"/>
                  <a:gd name="connsiteX340" fmla="*/ 7496269 w 7514376"/>
                  <a:gd name="connsiteY340" fmla="*/ 4689696 h 5493639"/>
                  <a:gd name="connsiteX341" fmla="*/ 7487215 w 7514376"/>
                  <a:gd name="connsiteY341" fmla="*/ 4644428 h 5493639"/>
                  <a:gd name="connsiteX342" fmla="*/ 7460055 w 7514376"/>
                  <a:gd name="connsiteY342" fmla="*/ 4463359 h 5493639"/>
                  <a:gd name="connsiteX343" fmla="*/ 7432895 w 7514376"/>
                  <a:gd name="connsiteY343" fmla="*/ 4237022 h 5493639"/>
                  <a:gd name="connsiteX344" fmla="*/ 7441948 w 7514376"/>
                  <a:gd name="connsiteY344" fmla="*/ 3838670 h 5493639"/>
                  <a:gd name="connsiteX345" fmla="*/ 7451002 w 7514376"/>
                  <a:gd name="connsiteY345" fmla="*/ 3784349 h 5493639"/>
                  <a:gd name="connsiteX346" fmla="*/ 7469109 w 7514376"/>
                  <a:gd name="connsiteY346" fmla="*/ 3585173 h 5493639"/>
                  <a:gd name="connsiteX347" fmla="*/ 7478162 w 7514376"/>
                  <a:gd name="connsiteY347" fmla="*/ 3458424 h 5493639"/>
                  <a:gd name="connsiteX348" fmla="*/ 7496269 w 7514376"/>
                  <a:gd name="connsiteY348" fmla="*/ 3422210 h 5493639"/>
                  <a:gd name="connsiteX349" fmla="*/ 7514376 w 7514376"/>
                  <a:gd name="connsiteY349" fmla="*/ 3186820 h 5493639"/>
                  <a:gd name="connsiteX350" fmla="*/ 7505322 w 7514376"/>
                  <a:gd name="connsiteY350" fmla="*/ 2453490 h 5493639"/>
                  <a:gd name="connsiteX351" fmla="*/ 7487215 w 7514376"/>
                  <a:gd name="connsiteY351" fmla="*/ 2317688 h 5493639"/>
                  <a:gd name="connsiteX352" fmla="*/ 7478162 w 7514376"/>
                  <a:gd name="connsiteY352" fmla="*/ 2218100 h 5493639"/>
                  <a:gd name="connsiteX353" fmla="*/ 7469109 w 7514376"/>
                  <a:gd name="connsiteY353" fmla="*/ 2181886 h 5493639"/>
                  <a:gd name="connsiteX354" fmla="*/ 7460055 w 7514376"/>
                  <a:gd name="connsiteY354" fmla="*/ 2091351 h 5493639"/>
                  <a:gd name="connsiteX355" fmla="*/ 7451002 w 7514376"/>
                  <a:gd name="connsiteY355" fmla="*/ 1892175 h 5493639"/>
                  <a:gd name="connsiteX356" fmla="*/ 7405734 w 7514376"/>
                  <a:gd name="connsiteY356" fmla="*/ 1394234 h 5493639"/>
                  <a:gd name="connsiteX357" fmla="*/ 7423841 w 7514376"/>
                  <a:gd name="connsiteY357" fmla="*/ 679010 h 5493639"/>
                  <a:gd name="connsiteX358" fmla="*/ 7432895 w 7514376"/>
                  <a:gd name="connsiteY358" fmla="*/ 516048 h 5493639"/>
                  <a:gd name="connsiteX359" fmla="*/ 7441948 w 7514376"/>
                  <a:gd name="connsiteY359" fmla="*/ 488888 h 5493639"/>
                  <a:gd name="connsiteX360" fmla="*/ 7451002 w 7514376"/>
                  <a:gd name="connsiteY360" fmla="*/ 479834 h 549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7514376" h="5493639">
                    <a:moveTo>
                      <a:pt x="7451002" y="479834"/>
                    </a:moveTo>
                    <a:lnTo>
                      <a:pt x="7451002" y="479834"/>
                    </a:lnTo>
                    <a:cubicBezTo>
                      <a:pt x="7432895" y="500959"/>
                      <a:pt x="7417476" y="524724"/>
                      <a:pt x="7396681" y="543208"/>
                    </a:cubicBezTo>
                    <a:cubicBezTo>
                      <a:pt x="7372170" y="564995"/>
                      <a:pt x="7279159" y="543225"/>
                      <a:pt x="7278986" y="543208"/>
                    </a:cubicBezTo>
                    <a:cubicBezTo>
                      <a:pt x="7206560" y="494925"/>
                      <a:pt x="7294072" y="558295"/>
                      <a:pt x="7233718" y="497941"/>
                    </a:cubicBezTo>
                    <a:cubicBezTo>
                      <a:pt x="7226024" y="490247"/>
                      <a:pt x="7214690" y="487063"/>
                      <a:pt x="7206558" y="479834"/>
                    </a:cubicBezTo>
                    <a:cubicBezTo>
                      <a:pt x="7187419" y="462821"/>
                      <a:pt x="7170344" y="443620"/>
                      <a:pt x="7152237" y="425513"/>
                    </a:cubicBezTo>
                    <a:cubicBezTo>
                      <a:pt x="7143184" y="416460"/>
                      <a:pt x="7135730" y="405455"/>
                      <a:pt x="7125077" y="398353"/>
                    </a:cubicBezTo>
                    <a:lnTo>
                      <a:pt x="7097916" y="380246"/>
                    </a:lnTo>
                    <a:cubicBezTo>
                      <a:pt x="7082827" y="383264"/>
                      <a:pt x="7065452" y="380764"/>
                      <a:pt x="7052649" y="389300"/>
                    </a:cubicBezTo>
                    <a:cubicBezTo>
                      <a:pt x="7044709" y="394594"/>
                      <a:pt x="7047864" y="407924"/>
                      <a:pt x="7043596" y="416460"/>
                    </a:cubicBezTo>
                    <a:cubicBezTo>
                      <a:pt x="7028507" y="446638"/>
                      <a:pt x="7025488" y="443621"/>
                      <a:pt x="6998328" y="461727"/>
                    </a:cubicBezTo>
                    <a:cubicBezTo>
                      <a:pt x="6964174" y="450343"/>
                      <a:pt x="6947978" y="447591"/>
                      <a:pt x="6916847" y="416460"/>
                    </a:cubicBezTo>
                    <a:cubicBezTo>
                      <a:pt x="6907794" y="407407"/>
                      <a:pt x="6900340" y="396402"/>
                      <a:pt x="6889687" y="389300"/>
                    </a:cubicBezTo>
                    <a:cubicBezTo>
                      <a:pt x="6881746" y="384006"/>
                      <a:pt x="6871062" y="384514"/>
                      <a:pt x="6862526" y="380246"/>
                    </a:cubicBezTo>
                    <a:cubicBezTo>
                      <a:pt x="6852794" y="375380"/>
                      <a:pt x="6844419" y="368175"/>
                      <a:pt x="6835366" y="362139"/>
                    </a:cubicBezTo>
                    <a:cubicBezTo>
                      <a:pt x="6832348" y="350068"/>
                      <a:pt x="6828919" y="338092"/>
                      <a:pt x="6826312" y="325925"/>
                    </a:cubicBezTo>
                    <a:cubicBezTo>
                      <a:pt x="6819864" y="295833"/>
                      <a:pt x="6820043" y="263799"/>
                      <a:pt x="6808206" y="235391"/>
                    </a:cubicBezTo>
                    <a:cubicBezTo>
                      <a:pt x="6804021" y="225347"/>
                      <a:pt x="6789404" y="224250"/>
                      <a:pt x="6781045" y="217284"/>
                    </a:cubicBezTo>
                    <a:cubicBezTo>
                      <a:pt x="6771209" y="209087"/>
                      <a:pt x="6764538" y="197225"/>
                      <a:pt x="6753885" y="190123"/>
                    </a:cubicBezTo>
                    <a:cubicBezTo>
                      <a:pt x="6745944" y="184829"/>
                      <a:pt x="6736228" y="181934"/>
                      <a:pt x="6726724" y="181070"/>
                    </a:cubicBezTo>
                    <a:cubicBezTo>
                      <a:pt x="6669542" y="175872"/>
                      <a:pt x="6612047" y="175034"/>
                      <a:pt x="6554709" y="172016"/>
                    </a:cubicBezTo>
                    <a:cubicBezTo>
                      <a:pt x="6542638" y="162963"/>
                      <a:pt x="6529165" y="155525"/>
                      <a:pt x="6518495" y="144856"/>
                    </a:cubicBezTo>
                    <a:cubicBezTo>
                      <a:pt x="6496747" y="123109"/>
                      <a:pt x="6502379" y="116306"/>
                      <a:pt x="6491334" y="90535"/>
                    </a:cubicBezTo>
                    <a:cubicBezTo>
                      <a:pt x="6486008" y="78108"/>
                      <a:pt x="6466486" y="38527"/>
                      <a:pt x="6455120" y="27161"/>
                    </a:cubicBezTo>
                    <a:cubicBezTo>
                      <a:pt x="6437570" y="9611"/>
                      <a:pt x="6422890" y="7364"/>
                      <a:pt x="6400800" y="0"/>
                    </a:cubicBezTo>
                    <a:cubicBezTo>
                      <a:pt x="6373639" y="3018"/>
                      <a:pt x="6345243" y="412"/>
                      <a:pt x="6319318" y="9054"/>
                    </a:cubicBezTo>
                    <a:cubicBezTo>
                      <a:pt x="6259708" y="28924"/>
                      <a:pt x="6276354" y="62007"/>
                      <a:pt x="6210677" y="63375"/>
                    </a:cubicBezTo>
                    <a:lnTo>
                      <a:pt x="5776110" y="72428"/>
                    </a:lnTo>
                    <a:cubicBezTo>
                      <a:pt x="5742914" y="78464"/>
                      <a:pt x="5709365" y="82807"/>
                      <a:pt x="5676522" y="90535"/>
                    </a:cubicBezTo>
                    <a:cubicBezTo>
                      <a:pt x="5657943" y="94907"/>
                      <a:pt x="5640309" y="102606"/>
                      <a:pt x="5622202" y="108642"/>
                    </a:cubicBezTo>
                    <a:cubicBezTo>
                      <a:pt x="5613148" y="111660"/>
                      <a:pt x="5604489" y="116346"/>
                      <a:pt x="5595041" y="117696"/>
                    </a:cubicBezTo>
                    <a:lnTo>
                      <a:pt x="5531667" y="126749"/>
                    </a:lnTo>
                    <a:cubicBezTo>
                      <a:pt x="5522614" y="129767"/>
                      <a:pt x="5513442" y="132451"/>
                      <a:pt x="5504507" y="135802"/>
                    </a:cubicBezTo>
                    <a:cubicBezTo>
                      <a:pt x="5480130" y="144943"/>
                      <a:pt x="5457186" y="156115"/>
                      <a:pt x="5432079" y="162963"/>
                    </a:cubicBezTo>
                    <a:cubicBezTo>
                      <a:pt x="5408070" y="169511"/>
                      <a:pt x="5359651" y="181070"/>
                      <a:pt x="5359651" y="181070"/>
                    </a:cubicBezTo>
                    <a:cubicBezTo>
                      <a:pt x="5311988" y="228733"/>
                      <a:pt x="5356610" y="194155"/>
                      <a:pt x="5287223" y="217284"/>
                    </a:cubicBezTo>
                    <a:cubicBezTo>
                      <a:pt x="5274419" y="221552"/>
                      <a:pt x="5262582" y="228447"/>
                      <a:pt x="5251009" y="235391"/>
                    </a:cubicBezTo>
                    <a:cubicBezTo>
                      <a:pt x="5232349" y="246587"/>
                      <a:pt x="5217334" y="264722"/>
                      <a:pt x="5196689" y="271604"/>
                    </a:cubicBezTo>
                    <a:cubicBezTo>
                      <a:pt x="5187635" y="274622"/>
                      <a:pt x="5178300" y="276899"/>
                      <a:pt x="5169528" y="280658"/>
                    </a:cubicBezTo>
                    <a:cubicBezTo>
                      <a:pt x="5157123" y="285974"/>
                      <a:pt x="5145845" y="293753"/>
                      <a:pt x="5133314" y="298765"/>
                    </a:cubicBezTo>
                    <a:cubicBezTo>
                      <a:pt x="5115593" y="305853"/>
                      <a:pt x="5078994" y="316872"/>
                      <a:pt x="5078994" y="316872"/>
                    </a:cubicBezTo>
                    <a:cubicBezTo>
                      <a:pt x="5072958" y="325925"/>
                      <a:pt x="5065753" y="334300"/>
                      <a:pt x="5060887" y="344032"/>
                    </a:cubicBezTo>
                    <a:cubicBezTo>
                      <a:pt x="5048688" y="368429"/>
                      <a:pt x="5056789" y="378173"/>
                      <a:pt x="5033726" y="398353"/>
                    </a:cubicBezTo>
                    <a:cubicBezTo>
                      <a:pt x="4986791" y="439421"/>
                      <a:pt x="4974419" y="435992"/>
                      <a:pt x="4916031" y="452674"/>
                    </a:cubicBezTo>
                    <a:cubicBezTo>
                      <a:pt x="4852657" y="449656"/>
                      <a:pt x="4789204" y="447985"/>
                      <a:pt x="4725909" y="443620"/>
                    </a:cubicBezTo>
                    <a:cubicBezTo>
                      <a:pt x="4701636" y="441946"/>
                      <a:pt x="4677776" y="435880"/>
                      <a:pt x="4653481" y="434567"/>
                    </a:cubicBezTo>
                    <a:cubicBezTo>
                      <a:pt x="4566040" y="429840"/>
                      <a:pt x="4478447" y="428531"/>
                      <a:pt x="4390930" y="425513"/>
                    </a:cubicBezTo>
                    <a:cubicBezTo>
                      <a:pt x="4369500" y="418370"/>
                      <a:pt x="4340349" y="407406"/>
                      <a:pt x="4318503" y="407406"/>
                    </a:cubicBezTo>
                    <a:cubicBezTo>
                      <a:pt x="4282163" y="407406"/>
                      <a:pt x="4246075" y="413442"/>
                      <a:pt x="4209861" y="416460"/>
                    </a:cubicBezTo>
                    <a:cubicBezTo>
                      <a:pt x="4213198" y="439819"/>
                      <a:pt x="4215326" y="481711"/>
                      <a:pt x="4227968" y="506995"/>
                    </a:cubicBezTo>
                    <a:cubicBezTo>
                      <a:pt x="4232834" y="516727"/>
                      <a:pt x="4239109" y="525796"/>
                      <a:pt x="4246075" y="534155"/>
                    </a:cubicBezTo>
                    <a:cubicBezTo>
                      <a:pt x="4254272" y="543991"/>
                      <a:pt x="4261783" y="555589"/>
                      <a:pt x="4273235" y="561315"/>
                    </a:cubicBezTo>
                    <a:cubicBezTo>
                      <a:pt x="4286999" y="568197"/>
                      <a:pt x="4303574" y="566637"/>
                      <a:pt x="4318503" y="570369"/>
                    </a:cubicBezTo>
                    <a:cubicBezTo>
                      <a:pt x="4327761" y="572684"/>
                      <a:pt x="4336610" y="576404"/>
                      <a:pt x="4345663" y="579422"/>
                    </a:cubicBezTo>
                    <a:cubicBezTo>
                      <a:pt x="4388752" y="608149"/>
                      <a:pt x="4355891" y="590639"/>
                      <a:pt x="4409037" y="606583"/>
                    </a:cubicBezTo>
                    <a:cubicBezTo>
                      <a:pt x="4427318" y="612068"/>
                      <a:pt x="4463358" y="624690"/>
                      <a:pt x="4463358" y="624690"/>
                    </a:cubicBezTo>
                    <a:cubicBezTo>
                      <a:pt x="4469394" y="633743"/>
                      <a:pt x="4484104" y="641294"/>
                      <a:pt x="4481465" y="651850"/>
                    </a:cubicBezTo>
                    <a:cubicBezTo>
                      <a:pt x="4479151" y="661108"/>
                      <a:pt x="4463718" y="659334"/>
                      <a:pt x="4454305" y="660903"/>
                    </a:cubicBezTo>
                    <a:cubicBezTo>
                      <a:pt x="4427349" y="665396"/>
                      <a:pt x="4400124" y="668744"/>
                      <a:pt x="4372823" y="669957"/>
                    </a:cubicBezTo>
                    <a:cubicBezTo>
                      <a:pt x="4264247" y="674783"/>
                      <a:pt x="4155540" y="675992"/>
                      <a:pt x="4046899" y="679010"/>
                    </a:cubicBezTo>
                    <a:cubicBezTo>
                      <a:pt x="4029110" y="705695"/>
                      <a:pt x="4016403" y="706647"/>
                      <a:pt x="4046899" y="733331"/>
                    </a:cubicBezTo>
                    <a:cubicBezTo>
                      <a:pt x="4063276" y="747661"/>
                      <a:pt x="4101219" y="769545"/>
                      <a:pt x="4101219" y="769545"/>
                    </a:cubicBezTo>
                    <a:cubicBezTo>
                      <a:pt x="4107255" y="778598"/>
                      <a:pt x="4117537" y="785972"/>
                      <a:pt x="4119326" y="796705"/>
                    </a:cubicBezTo>
                    <a:cubicBezTo>
                      <a:pt x="4124265" y="826336"/>
                      <a:pt x="4102317" y="827432"/>
                      <a:pt x="4083112" y="832919"/>
                    </a:cubicBezTo>
                    <a:cubicBezTo>
                      <a:pt x="4071148" y="836337"/>
                      <a:pt x="4058970" y="838955"/>
                      <a:pt x="4046899" y="841973"/>
                    </a:cubicBezTo>
                    <a:lnTo>
                      <a:pt x="3793402" y="832919"/>
                    </a:lnTo>
                    <a:cubicBezTo>
                      <a:pt x="3567164" y="824218"/>
                      <a:pt x="3645847" y="841300"/>
                      <a:pt x="3539905" y="814812"/>
                    </a:cubicBezTo>
                    <a:cubicBezTo>
                      <a:pt x="3530851" y="808776"/>
                      <a:pt x="3523606" y="797344"/>
                      <a:pt x="3512744" y="796705"/>
                    </a:cubicBezTo>
                    <a:cubicBezTo>
                      <a:pt x="3470460" y="794218"/>
                      <a:pt x="3427088" y="795486"/>
                      <a:pt x="3385996" y="805759"/>
                    </a:cubicBezTo>
                    <a:cubicBezTo>
                      <a:pt x="3375440" y="808398"/>
                      <a:pt x="3372755" y="823187"/>
                      <a:pt x="3367889" y="832919"/>
                    </a:cubicBezTo>
                    <a:cubicBezTo>
                      <a:pt x="3353197" y="862302"/>
                      <a:pt x="3367715" y="866645"/>
                      <a:pt x="3331675" y="887240"/>
                    </a:cubicBezTo>
                    <a:cubicBezTo>
                      <a:pt x="3320872" y="893413"/>
                      <a:pt x="3307379" y="892719"/>
                      <a:pt x="3295461" y="896294"/>
                    </a:cubicBezTo>
                    <a:cubicBezTo>
                      <a:pt x="3277180" y="901778"/>
                      <a:pt x="3241140" y="914400"/>
                      <a:pt x="3241140" y="914400"/>
                    </a:cubicBezTo>
                    <a:cubicBezTo>
                      <a:pt x="3232087" y="920436"/>
                      <a:pt x="3223923" y="928088"/>
                      <a:pt x="3213980" y="932507"/>
                    </a:cubicBezTo>
                    <a:cubicBezTo>
                      <a:pt x="3196539" y="940259"/>
                      <a:pt x="3159659" y="950614"/>
                      <a:pt x="3159659" y="950614"/>
                    </a:cubicBezTo>
                    <a:cubicBezTo>
                      <a:pt x="3096284" y="992864"/>
                      <a:pt x="3117409" y="968721"/>
                      <a:pt x="3087231" y="1013989"/>
                    </a:cubicBezTo>
                    <a:cubicBezTo>
                      <a:pt x="3084213" y="1041149"/>
                      <a:pt x="3082671" y="1068514"/>
                      <a:pt x="3078178" y="1095470"/>
                    </a:cubicBezTo>
                    <a:cubicBezTo>
                      <a:pt x="3076609" y="1104883"/>
                      <a:pt x="3069124" y="1113087"/>
                      <a:pt x="3069124" y="1122630"/>
                    </a:cubicBezTo>
                    <a:cubicBezTo>
                      <a:pt x="3069124" y="1143969"/>
                      <a:pt x="3057718" y="1179942"/>
                      <a:pt x="3078178" y="1186004"/>
                    </a:cubicBezTo>
                    <a:cubicBezTo>
                      <a:pt x="3153464" y="1208311"/>
                      <a:pt x="3235105" y="1192040"/>
                      <a:pt x="3313568" y="1195058"/>
                    </a:cubicBezTo>
                    <a:cubicBezTo>
                      <a:pt x="3323839" y="1225871"/>
                      <a:pt x="3330375" y="1230510"/>
                      <a:pt x="3313568" y="1267486"/>
                    </a:cubicBezTo>
                    <a:cubicBezTo>
                      <a:pt x="3304563" y="1287297"/>
                      <a:pt x="3277354" y="1321806"/>
                      <a:pt x="3277354" y="1321806"/>
                    </a:cubicBezTo>
                    <a:cubicBezTo>
                      <a:pt x="3283318" y="1339697"/>
                      <a:pt x="3288561" y="1363364"/>
                      <a:pt x="3304514" y="1376127"/>
                    </a:cubicBezTo>
                    <a:cubicBezTo>
                      <a:pt x="3311966" y="1382089"/>
                      <a:pt x="3322621" y="1382163"/>
                      <a:pt x="3331675" y="1385181"/>
                    </a:cubicBezTo>
                    <a:cubicBezTo>
                      <a:pt x="3353831" y="1451648"/>
                      <a:pt x="3336286" y="1426005"/>
                      <a:pt x="3376942" y="1466662"/>
                    </a:cubicBezTo>
                    <a:cubicBezTo>
                      <a:pt x="3373924" y="1496840"/>
                      <a:pt x="3376808" y="1528209"/>
                      <a:pt x="3367889" y="1557197"/>
                    </a:cubicBezTo>
                    <a:cubicBezTo>
                      <a:pt x="3364124" y="1569434"/>
                      <a:pt x="3347830" y="1573704"/>
                      <a:pt x="3340728" y="1584357"/>
                    </a:cubicBezTo>
                    <a:cubicBezTo>
                      <a:pt x="3335434" y="1592297"/>
                      <a:pt x="3334693" y="1602464"/>
                      <a:pt x="3331675" y="1611517"/>
                    </a:cubicBezTo>
                    <a:cubicBezTo>
                      <a:pt x="3334693" y="1620571"/>
                      <a:pt x="3333980" y="1631930"/>
                      <a:pt x="3340728" y="1638678"/>
                    </a:cubicBezTo>
                    <a:cubicBezTo>
                      <a:pt x="3356116" y="1654066"/>
                      <a:pt x="3379661" y="1659504"/>
                      <a:pt x="3395049" y="1674892"/>
                    </a:cubicBezTo>
                    <a:lnTo>
                      <a:pt x="3422209" y="1702052"/>
                    </a:lnTo>
                    <a:cubicBezTo>
                      <a:pt x="3419191" y="1732230"/>
                      <a:pt x="3425706" y="1764977"/>
                      <a:pt x="3413156" y="1792587"/>
                    </a:cubicBezTo>
                    <a:cubicBezTo>
                      <a:pt x="3408007" y="1803915"/>
                      <a:pt x="3389385" y="1801640"/>
                      <a:pt x="3376942" y="1801640"/>
                    </a:cubicBezTo>
                    <a:cubicBezTo>
                      <a:pt x="3355603" y="1801640"/>
                      <a:pt x="3334693" y="1795605"/>
                      <a:pt x="3313568" y="1792587"/>
                    </a:cubicBezTo>
                    <a:cubicBezTo>
                      <a:pt x="3263384" y="1759130"/>
                      <a:pt x="3303078" y="1793622"/>
                      <a:pt x="3277354" y="1747319"/>
                    </a:cubicBezTo>
                    <a:cubicBezTo>
                      <a:pt x="3266785" y="1728296"/>
                      <a:pt x="3241140" y="1692999"/>
                      <a:pt x="3241140" y="1692999"/>
                    </a:cubicBezTo>
                    <a:cubicBezTo>
                      <a:pt x="3220015" y="1696017"/>
                      <a:pt x="3189603" y="1684297"/>
                      <a:pt x="3177766" y="1702052"/>
                    </a:cubicBezTo>
                    <a:cubicBezTo>
                      <a:pt x="3168005" y="1716693"/>
                      <a:pt x="3197057" y="1731580"/>
                      <a:pt x="3204926" y="1747319"/>
                    </a:cubicBezTo>
                    <a:cubicBezTo>
                      <a:pt x="3209194" y="1755855"/>
                      <a:pt x="3210962" y="1765426"/>
                      <a:pt x="3213980" y="1774480"/>
                    </a:cubicBezTo>
                    <a:cubicBezTo>
                      <a:pt x="3210962" y="1789569"/>
                      <a:pt x="3208658" y="1804819"/>
                      <a:pt x="3204926" y="1819747"/>
                    </a:cubicBezTo>
                    <a:cubicBezTo>
                      <a:pt x="3202611" y="1829005"/>
                      <a:pt x="3192329" y="1838047"/>
                      <a:pt x="3195873" y="1846907"/>
                    </a:cubicBezTo>
                    <a:cubicBezTo>
                      <a:pt x="3199914" y="1857010"/>
                      <a:pt x="3212477" y="1862375"/>
                      <a:pt x="3223033" y="1865014"/>
                    </a:cubicBezTo>
                    <a:cubicBezTo>
                      <a:pt x="3249545" y="1871642"/>
                      <a:pt x="3277354" y="1871050"/>
                      <a:pt x="3304514" y="1874068"/>
                    </a:cubicBezTo>
                    <a:cubicBezTo>
                      <a:pt x="3313568" y="1880104"/>
                      <a:pt x="3321674" y="1887889"/>
                      <a:pt x="3331675" y="1892175"/>
                    </a:cubicBezTo>
                    <a:cubicBezTo>
                      <a:pt x="3343112" y="1897076"/>
                      <a:pt x="3355925" y="1897810"/>
                      <a:pt x="3367889" y="1901228"/>
                    </a:cubicBezTo>
                    <a:cubicBezTo>
                      <a:pt x="3377065" y="1903850"/>
                      <a:pt x="3385996" y="1907264"/>
                      <a:pt x="3395049" y="1910282"/>
                    </a:cubicBezTo>
                    <a:cubicBezTo>
                      <a:pt x="3404102" y="1919335"/>
                      <a:pt x="3411790" y="1930000"/>
                      <a:pt x="3422209" y="1937442"/>
                    </a:cubicBezTo>
                    <a:cubicBezTo>
                      <a:pt x="3433191" y="1945286"/>
                      <a:pt x="3448055" y="1946909"/>
                      <a:pt x="3458423" y="1955549"/>
                    </a:cubicBezTo>
                    <a:cubicBezTo>
                      <a:pt x="3474623" y="1969049"/>
                      <a:pt x="3479404" y="1991332"/>
                      <a:pt x="3485584" y="2009870"/>
                    </a:cubicBezTo>
                    <a:cubicBezTo>
                      <a:pt x="3482566" y="2034013"/>
                      <a:pt x="3485566" y="2059708"/>
                      <a:pt x="3476530" y="2082298"/>
                    </a:cubicBezTo>
                    <a:cubicBezTo>
                      <a:pt x="3472489" y="2092400"/>
                      <a:pt x="3457064" y="2092710"/>
                      <a:pt x="3449370" y="2100404"/>
                    </a:cubicBezTo>
                    <a:cubicBezTo>
                      <a:pt x="3441676" y="2108098"/>
                      <a:pt x="3437299" y="2118511"/>
                      <a:pt x="3431263" y="2127565"/>
                    </a:cubicBezTo>
                    <a:cubicBezTo>
                      <a:pt x="3440316" y="2145672"/>
                      <a:pt x="3446276" y="2165691"/>
                      <a:pt x="3458423" y="2181886"/>
                    </a:cubicBezTo>
                    <a:cubicBezTo>
                      <a:pt x="3470123" y="2197486"/>
                      <a:pt x="3495785" y="2203393"/>
                      <a:pt x="3512744" y="2209046"/>
                    </a:cubicBezTo>
                    <a:cubicBezTo>
                      <a:pt x="3592114" y="2288413"/>
                      <a:pt x="3491422" y="2191275"/>
                      <a:pt x="3567065" y="2254313"/>
                    </a:cubicBezTo>
                    <a:cubicBezTo>
                      <a:pt x="3576901" y="2262510"/>
                      <a:pt x="3585172" y="2272420"/>
                      <a:pt x="3594225" y="2281474"/>
                    </a:cubicBezTo>
                    <a:cubicBezTo>
                      <a:pt x="3597243" y="2290527"/>
                      <a:pt x="3603279" y="2299091"/>
                      <a:pt x="3603279" y="2308634"/>
                    </a:cubicBezTo>
                    <a:cubicBezTo>
                      <a:pt x="3603279" y="2350733"/>
                      <a:pt x="3575058" y="2338989"/>
                      <a:pt x="3539905" y="2344848"/>
                    </a:cubicBezTo>
                    <a:cubicBezTo>
                      <a:pt x="3539478" y="2345275"/>
                      <a:pt x="3465025" y="2404660"/>
                      <a:pt x="3521798" y="2417276"/>
                    </a:cubicBezTo>
                    <a:cubicBezTo>
                      <a:pt x="3598450" y="2434310"/>
                      <a:pt x="3678756" y="2422594"/>
                      <a:pt x="3757188" y="2426329"/>
                    </a:cubicBezTo>
                    <a:cubicBezTo>
                      <a:pt x="3805512" y="2428630"/>
                      <a:pt x="3853758" y="2432365"/>
                      <a:pt x="3902043" y="2435383"/>
                    </a:cubicBezTo>
                    <a:cubicBezTo>
                      <a:pt x="3892990" y="2438401"/>
                      <a:pt x="3883419" y="2440168"/>
                      <a:pt x="3874883" y="2444436"/>
                    </a:cubicBezTo>
                    <a:cubicBezTo>
                      <a:pt x="3855861" y="2453947"/>
                      <a:pt x="3833304" y="2473320"/>
                      <a:pt x="3820562" y="2489703"/>
                    </a:cubicBezTo>
                    <a:cubicBezTo>
                      <a:pt x="3807201" y="2506881"/>
                      <a:pt x="3784348" y="2544024"/>
                      <a:pt x="3784348" y="2544024"/>
                    </a:cubicBezTo>
                    <a:cubicBezTo>
                      <a:pt x="3787366" y="2556095"/>
                      <a:pt x="3781235" y="2577631"/>
                      <a:pt x="3793402" y="2580238"/>
                    </a:cubicBezTo>
                    <a:cubicBezTo>
                      <a:pt x="3920080" y="2607384"/>
                      <a:pt x="3878874" y="2582771"/>
                      <a:pt x="3938257" y="2553078"/>
                    </a:cubicBezTo>
                    <a:cubicBezTo>
                      <a:pt x="3946793" y="2548810"/>
                      <a:pt x="3956364" y="2547042"/>
                      <a:pt x="3965417" y="2544024"/>
                    </a:cubicBezTo>
                    <a:cubicBezTo>
                      <a:pt x="4001631" y="2550060"/>
                      <a:pt x="4038585" y="2552671"/>
                      <a:pt x="4074059" y="2562131"/>
                    </a:cubicBezTo>
                    <a:cubicBezTo>
                      <a:pt x="4084572" y="2564935"/>
                      <a:pt x="4091487" y="2575372"/>
                      <a:pt x="4101219" y="2580238"/>
                    </a:cubicBezTo>
                    <a:cubicBezTo>
                      <a:pt x="4129133" y="2594195"/>
                      <a:pt x="4175836" y="2595224"/>
                      <a:pt x="4200808" y="2598345"/>
                    </a:cubicBezTo>
                    <a:cubicBezTo>
                      <a:pt x="4206843" y="2616452"/>
                      <a:pt x="4215171" y="2633950"/>
                      <a:pt x="4218914" y="2652666"/>
                    </a:cubicBezTo>
                    <a:cubicBezTo>
                      <a:pt x="4220219" y="2659191"/>
                      <a:pt x="4229069" y="2713166"/>
                      <a:pt x="4237021" y="2725094"/>
                    </a:cubicBezTo>
                    <a:cubicBezTo>
                      <a:pt x="4256397" y="2754158"/>
                      <a:pt x="4262868" y="2751816"/>
                      <a:pt x="4291342" y="2761307"/>
                    </a:cubicBezTo>
                    <a:cubicBezTo>
                      <a:pt x="4307860" y="2786085"/>
                      <a:pt x="4308019" y="2793868"/>
                      <a:pt x="4336609" y="2806575"/>
                    </a:cubicBezTo>
                    <a:cubicBezTo>
                      <a:pt x="4354050" y="2814327"/>
                      <a:pt x="4390930" y="2824682"/>
                      <a:pt x="4390930" y="2824682"/>
                    </a:cubicBezTo>
                    <a:cubicBezTo>
                      <a:pt x="4484483" y="2821664"/>
                      <a:pt x="4578830" y="2828163"/>
                      <a:pt x="4671588" y="2815628"/>
                    </a:cubicBezTo>
                    <a:cubicBezTo>
                      <a:pt x="4693154" y="2812714"/>
                      <a:pt x="4725909" y="2779414"/>
                      <a:pt x="4725909" y="2779414"/>
                    </a:cubicBezTo>
                    <a:cubicBezTo>
                      <a:pt x="4747456" y="2714771"/>
                      <a:pt x="4733428" y="2740975"/>
                      <a:pt x="4762122" y="2697933"/>
                    </a:cubicBezTo>
                    <a:cubicBezTo>
                      <a:pt x="4765140" y="2685862"/>
                      <a:pt x="4768736" y="2673920"/>
                      <a:pt x="4771176" y="2661719"/>
                    </a:cubicBezTo>
                    <a:cubicBezTo>
                      <a:pt x="4775813" y="2638533"/>
                      <a:pt x="4777535" y="2603733"/>
                      <a:pt x="4789283" y="2580238"/>
                    </a:cubicBezTo>
                    <a:cubicBezTo>
                      <a:pt x="4794149" y="2570506"/>
                      <a:pt x="4801992" y="2562525"/>
                      <a:pt x="4807390" y="2553078"/>
                    </a:cubicBezTo>
                    <a:cubicBezTo>
                      <a:pt x="4814086" y="2541360"/>
                      <a:pt x="4816857" y="2527232"/>
                      <a:pt x="4825497" y="2516864"/>
                    </a:cubicBezTo>
                    <a:cubicBezTo>
                      <a:pt x="4832463" y="2508505"/>
                      <a:pt x="4843604" y="2504793"/>
                      <a:pt x="4852657" y="2498757"/>
                    </a:cubicBezTo>
                    <a:cubicBezTo>
                      <a:pt x="4937156" y="2504793"/>
                      <a:pt x="5022020" y="2506966"/>
                      <a:pt x="5106154" y="2516864"/>
                    </a:cubicBezTo>
                    <a:cubicBezTo>
                      <a:pt x="5125110" y="2519094"/>
                      <a:pt x="5160475" y="2534971"/>
                      <a:pt x="5160475" y="2534971"/>
                    </a:cubicBezTo>
                    <a:cubicBezTo>
                      <a:pt x="5208760" y="2607398"/>
                      <a:pt x="5145386" y="2519882"/>
                      <a:pt x="5205742" y="2580238"/>
                    </a:cubicBezTo>
                    <a:cubicBezTo>
                      <a:pt x="5216412" y="2590908"/>
                      <a:pt x="5221446" y="2606632"/>
                      <a:pt x="5232903" y="2616452"/>
                    </a:cubicBezTo>
                    <a:cubicBezTo>
                      <a:pt x="5243150" y="2625235"/>
                      <a:pt x="5257543" y="2627615"/>
                      <a:pt x="5269116" y="2634559"/>
                    </a:cubicBezTo>
                    <a:cubicBezTo>
                      <a:pt x="5287777" y="2645755"/>
                      <a:pt x="5305330" y="2658702"/>
                      <a:pt x="5323437" y="2670773"/>
                    </a:cubicBezTo>
                    <a:cubicBezTo>
                      <a:pt x="5332491" y="2676809"/>
                      <a:pt x="5342904" y="2681186"/>
                      <a:pt x="5350598" y="2688880"/>
                    </a:cubicBezTo>
                    <a:cubicBezTo>
                      <a:pt x="5429938" y="2768220"/>
                      <a:pt x="5329299" y="2671132"/>
                      <a:pt x="5404918" y="2734147"/>
                    </a:cubicBezTo>
                    <a:cubicBezTo>
                      <a:pt x="5414754" y="2742344"/>
                      <a:pt x="5422243" y="2753110"/>
                      <a:pt x="5432079" y="2761307"/>
                    </a:cubicBezTo>
                    <a:cubicBezTo>
                      <a:pt x="5455480" y="2780808"/>
                      <a:pt x="5459178" y="2779394"/>
                      <a:pt x="5486400" y="2788468"/>
                    </a:cubicBezTo>
                    <a:cubicBezTo>
                      <a:pt x="5492436" y="2797521"/>
                      <a:pt x="5495060" y="2810230"/>
                      <a:pt x="5504507" y="2815628"/>
                    </a:cubicBezTo>
                    <a:cubicBezTo>
                      <a:pt x="5517867" y="2823263"/>
                      <a:pt x="5534846" y="2820950"/>
                      <a:pt x="5549774" y="2824682"/>
                    </a:cubicBezTo>
                    <a:cubicBezTo>
                      <a:pt x="5559032" y="2826997"/>
                      <a:pt x="5567881" y="2830717"/>
                      <a:pt x="5576934" y="2833735"/>
                    </a:cubicBezTo>
                    <a:cubicBezTo>
                      <a:pt x="5700665" y="2830717"/>
                      <a:pt x="5824633" y="2832915"/>
                      <a:pt x="5948126" y="2824682"/>
                    </a:cubicBezTo>
                    <a:cubicBezTo>
                      <a:pt x="5961592" y="2823784"/>
                      <a:pt x="5971935" y="2811891"/>
                      <a:pt x="5984340" y="2806575"/>
                    </a:cubicBezTo>
                    <a:cubicBezTo>
                      <a:pt x="5993112" y="2802816"/>
                      <a:pt x="6002447" y="2800539"/>
                      <a:pt x="6011501" y="2797521"/>
                    </a:cubicBezTo>
                    <a:cubicBezTo>
                      <a:pt x="6028754" y="2771642"/>
                      <a:pt x="6057353" y="2724898"/>
                      <a:pt x="6083928" y="2716040"/>
                    </a:cubicBezTo>
                    <a:lnTo>
                      <a:pt x="6111089" y="2706987"/>
                    </a:lnTo>
                    <a:cubicBezTo>
                      <a:pt x="6120142" y="2700951"/>
                      <a:pt x="6128517" y="2693746"/>
                      <a:pt x="6138249" y="2688880"/>
                    </a:cubicBezTo>
                    <a:cubicBezTo>
                      <a:pt x="6146785" y="2684612"/>
                      <a:pt x="6157957" y="2685788"/>
                      <a:pt x="6165409" y="2679826"/>
                    </a:cubicBezTo>
                    <a:cubicBezTo>
                      <a:pt x="6173905" y="2673029"/>
                      <a:pt x="6176287" y="2660798"/>
                      <a:pt x="6183516" y="2652666"/>
                    </a:cubicBezTo>
                    <a:cubicBezTo>
                      <a:pt x="6224413" y="2606657"/>
                      <a:pt x="6227038" y="2600386"/>
                      <a:pt x="6274051" y="2580238"/>
                    </a:cubicBezTo>
                    <a:cubicBezTo>
                      <a:pt x="6282822" y="2576479"/>
                      <a:pt x="6291678" y="2571628"/>
                      <a:pt x="6301211" y="2571185"/>
                    </a:cubicBezTo>
                    <a:cubicBezTo>
                      <a:pt x="6421831" y="2565575"/>
                      <a:pt x="6542637" y="2565149"/>
                      <a:pt x="6663350" y="2562131"/>
                    </a:cubicBezTo>
                    <a:cubicBezTo>
                      <a:pt x="6725434" y="2541437"/>
                      <a:pt x="6648378" y="2565874"/>
                      <a:pt x="6735778" y="2544024"/>
                    </a:cubicBezTo>
                    <a:cubicBezTo>
                      <a:pt x="6745036" y="2541709"/>
                      <a:pt x="6753885" y="2537989"/>
                      <a:pt x="6762938" y="2534971"/>
                    </a:cubicBezTo>
                    <a:cubicBezTo>
                      <a:pt x="6771992" y="2528935"/>
                      <a:pt x="6779327" y="2518403"/>
                      <a:pt x="6790099" y="2516864"/>
                    </a:cubicBezTo>
                    <a:cubicBezTo>
                      <a:pt x="6837987" y="2510022"/>
                      <a:pt x="6832872" y="2545596"/>
                      <a:pt x="6844419" y="2580238"/>
                    </a:cubicBezTo>
                    <a:cubicBezTo>
                      <a:pt x="6841401" y="2601363"/>
                      <a:pt x="6839551" y="2622687"/>
                      <a:pt x="6835366" y="2643612"/>
                    </a:cubicBezTo>
                    <a:cubicBezTo>
                      <a:pt x="6833494" y="2652970"/>
                      <a:pt x="6832274" y="2663321"/>
                      <a:pt x="6826312" y="2670773"/>
                    </a:cubicBezTo>
                    <a:cubicBezTo>
                      <a:pt x="6819515" y="2679270"/>
                      <a:pt x="6808205" y="2682844"/>
                      <a:pt x="6799152" y="2688880"/>
                    </a:cubicBezTo>
                    <a:cubicBezTo>
                      <a:pt x="6793116" y="2697933"/>
                      <a:pt x="6785464" y="2706097"/>
                      <a:pt x="6781045" y="2716040"/>
                    </a:cubicBezTo>
                    <a:cubicBezTo>
                      <a:pt x="6773293" y="2733481"/>
                      <a:pt x="6762938" y="2770361"/>
                      <a:pt x="6762938" y="2770361"/>
                    </a:cubicBezTo>
                    <a:cubicBezTo>
                      <a:pt x="6759920" y="2842789"/>
                      <a:pt x="6761098" y="2915513"/>
                      <a:pt x="6753885" y="2987644"/>
                    </a:cubicBezTo>
                    <a:cubicBezTo>
                      <a:pt x="6751986" y="3006636"/>
                      <a:pt x="6741814" y="3023858"/>
                      <a:pt x="6735778" y="3041965"/>
                    </a:cubicBezTo>
                    <a:lnTo>
                      <a:pt x="6726724" y="3069125"/>
                    </a:lnTo>
                    <a:cubicBezTo>
                      <a:pt x="6732760" y="3144571"/>
                      <a:pt x="6736472" y="3220238"/>
                      <a:pt x="6744831" y="3295462"/>
                    </a:cubicBezTo>
                    <a:cubicBezTo>
                      <a:pt x="6747849" y="3322622"/>
                      <a:pt x="6749392" y="3349987"/>
                      <a:pt x="6753885" y="3376943"/>
                    </a:cubicBezTo>
                    <a:cubicBezTo>
                      <a:pt x="6755454" y="3386356"/>
                      <a:pt x="6759920" y="3395050"/>
                      <a:pt x="6762938" y="3404103"/>
                    </a:cubicBezTo>
                    <a:cubicBezTo>
                      <a:pt x="6759920" y="3461442"/>
                      <a:pt x="6760726" y="3519110"/>
                      <a:pt x="6753885" y="3576119"/>
                    </a:cubicBezTo>
                    <a:cubicBezTo>
                      <a:pt x="6746509" y="3637586"/>
                      <a:pt x="6738286" y="3616370"/>
                      <a:pt x="6717671" y="3657600"/>
                    </a:cubicBezTo>
                    <a:cubicBezTo>
                      <a:pt x="6680188" y="3732565"/>
                      <a:pt x="6742401" y="3634086"/>
                      <a:pt x="6690510" y="3711921"/>
                    </a:cubicBezTo>
                    <a:cubicBezTo>
                      <a:pt x="6687492" y="3723992"/>
                      <a:pt x="6685032" y="3736217"/>
                      <a:pt x="6681457" y="3748135"/>
                    </a:cubicBezTo>
                    <a:cubicBezTo>
                      <a:pt x="6675973" y="3766417"/>
                      <a:pt x="6667979" y="3783939"/>
                      <a:pt x="6663350" y="3802456"/>
                    </a:cubicBezTo>
                    <a:cubicBezTo>
                      <a:pt x="6660332" y="3814527"/>
                      <a:pt x="6659198" y="3827233"/>
                      <a:pt x="6654297" y="3838670"/>
                    </a:cubicBezTo>
                    <a:cubicBezTo>
                      <a:pt x="6650011" y="3848671"/>
                      <a:pt x="6641056" y="3856098"/>
                      <a:pt x="6636190" y="3865830"/>
                    </a:cubicBezTo>
                    <a:cubicBezTo>
                      <a:pt x="6598707" y="3940795"/>
                      <a:pt x="6660920" y="3842316"/>
                      <a:pt x="6609029" y="3920151"/>
                    </a:cubicBezTo>
                    <a:lnTo>
                      <a:pt x="6554709" y="4083113"/>
                    </a:lnTo>
                    <a:lnTo>
                      <a:pt x="6536602" y="4137434"/>
                    </a:lnTo>
                    <a:cubicBezTo>
                      <a:pt x="6533584" y="4146488"/>
                      <a:pt x="6532842" y="4156654"/>
                      <a:pt x="6527548" y="4164595"/>
                    </a:cubicBezTo>
                    <a:lnTo>
                      <a:pt x="6509441" y="4191755"/>
                    </a:lnTo>
                    <a:cubicBezTo>
                      <a:pt x="6506539" y="4203364"/>
                      <a:pt x="6497831" y="4242136"/>
                      <a:pt x="6491334" y="4255129"/>
                    </a:cubicBezTo>
                    <a:cubicBezTo>
                      <a:pt x="6486468" y="4264861"/>
                      <a:pt x="6479263" y="4273236"/>
                      <a:pt x="6473227" y="4282290"/>
                    </a:cubicBezTo>
                    <a:cubicBezTo>
                      <a:pt x="6440211" y="4381343"/>
                      <a:pt x="6495514" y="4233954"/>
                      <a:pt x="6437013" y="4327557"/>
                    </a:cubicBezTo>
                    <a:cubicBezTo>
                      <a:pt x="6426897" y="4343742"/>
                      <a:pt x="6424943" y="4363771"/>
                      <a:pt x="6418907" y="4381878"/>
                    </a:cubicBezTo>
                    <a:cubicBezTo>
                      <a:pt x="6418903" y="4381891"/>
                      <a:pt x="6400803" y="4436186"/>
                      <a:pt x="6400800" y="4436199"/>
                    </a:cubicBezTo>
                    <a:cubicBezTo>
                      <a:pt x="6397782" y="4451288"/>
                      <a:pt x="6394276" y="4466288"/>
                      <a:pt x="6391746" y="4481466"/>
                    </a:cubicBezTo>
                    <a:cubicBezTo>
                      <a:pt x="6388238" y="4502515"/>
                      <a:pt x="6386878" y="4523915"/>
                      <a:pt x="6382693" y="4544840"/>
                    </a:cubicBezTo>
                    <a:cubicBezTo>
                      <a:pt x="6380821" y="4554198"/>
                      <a:pt x="6375954" y="4562742"/>
                      <a:pt x="6373639" y="4572000"/>
                    </a:cubicBezTo>
                    <a:cubicBezTo>
                      <a:pt x="6359273" y="4629464"/>
                      <a:pt x="6369018" y="4622080"/>
                      <a:pt x="6346479" y="4689696"/>
                    </a:cubicBezTo>
                    <a:lnTo>
                      <a:pt x="6319318" y="4771177"/>
                    </a:lnTo>
                    <a:cubicBezTo>
                      <a:pt x="6316300" y="4780230"/>
                      <a:pt x="6312580" y="4789079"/>
                      <a:pt x="6310265" y="4798337"/>
                    </a:cubicBezTo>
                    <a:cubicBezTo>
                      <a:pt x="6307247" y="4810408"/>
                      <a:pt x="6306112" y="4823114"/>
                      <a:pt x="6301211" y="4834551"/>
                    </a:cubicBezTo>
                    <a:cubicBezTo>
                      <a:pt x="6296925" y="4844552"/>
                      <a:pt x="6287971" y="4851979"/>
                      <a:pt x="6283105" y="4861711"/>
                    </a:cubicBezTo>
                    <a:cubicBezTo>
                      <a:pt x="6245627" y="4936668"/>
                      <a:pt x="6307829" y="4838206"/>
                      <a:pt x="6255944" y="4916032"/>
                    </a:cubicBezTo>
                    <a:cubicBezTo>
                      <a:pt x="6245787" y="4946506"/>
                      <a:pt x="6246686" y="4948078"/>
                      <a:pt x="6228784" y="4979406"/>
                    </a:cubicBezTo>
                    <a:cubicBezTo>
                      <a:pt x="6223385" y="4988853"/>
                      <a:pt x="6215543" y="4996835"/>
                      <a:pt x="6210677" y="5006567"/>
                    </a:cubicBezTo>
                    <a:cubicBezTo>
                      <a:pt x="6195951" y="5036019"/>
                      <a:pt x="6209461" y="5034943"/>
                      <a:pt x="6183516" y="5060888"/>
                    </a:cubicBezTo>
                    <a:cubicBezTo>
                      <a:pt x="6175822" y="5068582"/>
                      <a:pt x="6165409" y="5072959"/>
                      <a:pt x="6156356" y="5078995"/>
                    </a:cubicBezTo>
                    <a:cubicBezTo>
                      <a:pt x="6150320" y="5088048"/>
                      <a:pt x="6145215" y="5097796"/>
                      <a:pt x="6138249" y="5106155"/>
                    </a:cubicBezTo>
                    <a:cubicBezTo>
                      <a:pt x="6130052" y="5115991"/>
                      <a:pt x="6121742" y="5126213"/>
                      <a:pt x="6111089" y="5133315"/>
                    </a:cubicBezTo>
                    <a:cubicBezTo>
                      <a:pt x="6091764" y="5146199"/>
                      <a:pt x="6014577" y="5151037"/>
                      <a:pt x="6011501" y="5151422"/>
                    </a:cubicBezTo>
                    <a:cubicBezTo>
                      <a:pt x="5845488" y="5206760"/>
                      <a:pt x="5976260" y="5169040"/>
                      <a:pt x="5604095" y="5178583"/>
                    </a:cubicBezTo>
                    <a:cubicBezTo>
                      <a:pt x="5570649" y="5189731"/>
                      <a:pt x="5555168" y="5196690"/>
                      <a:pt x="5513560" y="5196690"/>
                    </a:cubicBezTo>
                    <a:cubicBezTo>
                      <a:pt x="5501117" y="5196690"/>
                      <a:pt x="5489417" y="5190654"/>
                      <a:pt x="5477346" y="5187636"/>
                    </a:cubicBezTo>
                    <a:cubicBezTo>
                      <a:pt x="5470035" y="5180325"/>
                      <a:pt x="5437431" y="5144170"/>
                      <a:pt x="5423025" y="5142369"/>
                    </a:cubicBezTo>
                    <a:cubicBezTo>
                      <a:pt x="5407756" y="5140460"/>
                      <a:pt x="5392847" y="5148404"/>
                      <a:pt x="5377758" y="5151422"/>
                    </a:cubicBezTo>
                    <a:cubicBezTo>
                      <a:pt x="5366813" y="5158719"/>
                      <a:pt x="5339734" y="5180213"/>
                      <a:pt x="5323437" y="5178583"/>
                    </a:cubicBezTo>
                    <a:cubicBezTo>
                      <a:pt x="5301576" y="5176397"/>
                      <a:pt x="5281188" y="5166512"/>
                      <a:pt x="5260063" y="5160476"/>
                    </a:cubicBezTo>
                    <a:cubicBezTo>
                      <a:pt x="5254027" y="5148405"/>
                      <a:pt x="5248652" y="5135980"/>
                      <a:pt x="5241956" y="5124262"/>
                    </a:cubicBezTo>
                    <a:cubicBezTo>
                      <a:pt x="5236557" y="5114815"/>
                      <a:pt x="5228715" y="5106833"/>
                      <a:pt x="5223849" y="5097101"/>
                    </a:cubicBezTo>
                    <a:cubicBezTo>
                      <a:pt x="5219581" y="5088565"/>
                      <a:pt x="5219064" y="5078477"/>
                      <a:pt x="5214796" y="5069941"/>
                    </a:cubicBezTo>
                    <a:cubicBezTo>
                      <a:pt x="5202182" y="5044712"/>
                      <a:pt x="5170614" y="5008740"/>
                      <a:pt x="5142368" y="5006567"/>
                    </a:cubicBezTo>
                    <a:lnTo>
                      <a:pt x="5024673" y="4997513"/>
                    </a:lnTo>
                    <a:cubicBezTo>
                      <a:pt x="5018637" y="4988460"/>
                      <a:pt x="5014260" y="4978047"/>
                      <a:pt x="5006566" y="4970353"/>
                    </a:cubicBezTo>
                    <a:cubicBezTo>
                      <a:pt x="4998872" y="4962659"/>
                      <a:pt x="4986372" y="4960605"/>
                      <a:pt x="4979406" y="4952246"/>
                    </a:cubicBezTo>
                    <a:cubicBezTo>
                      <a:pt x="4970766" y="4941878"/>
                      <a:pt x="4970842" y="4925575"/>
                      <a:pt x="4961299" y="4916032"/>
                    </a:cubicBezTo>
                    <a:cubicBezTo>
                      <a:pt x="4951756" y="4906489"/>
                      <a:pt x="4936803" y="4904621"/>
                      <a:pt x="4925085" y="4897925"/>
                    </a:cubicBezTo>
                    <a:cubicBezTo>
                      <a:pt x="4915638" y="4892526"/>
                      <a:pt x="4906978" y="4885854"/>
                      <a:pt x="4897924" y="4879818"/>
                    </a:cubicBezTo>
                    <a:cubicBezTo>
                      <a:pt x="4885853" y="4882836"/>
                      <a:pt x="4864508" y="4876748"/>
                      <a:pt x="4861710" y="4888872"/>
                    </a:cubicBezTo>
                    <a:cubicBezTo>
                      <a:pt x="4840845" y="4979289"/>
                      <a:pt x="4855985" y="4982733"/>
                      <a:pt x="4897924" y="5024674"/>
                    </a:cubicBezTo>
                    <a:cubicBezTo>
                      <a:pt x="4837860" y="5039689"/>
                      <a:pt x="4815424" y="5047514"/>
                      <a:pt x="4734962" y="5042781"/>
                    </a:cubicBezTo>
                    <a:cubicBezTo>
                      <a:pt x="4724100" y="5042142"/>
                      <a:pt x="4716855" y="5030710"/>
                      <a:pt x="4707802" y="5024674"/>
                    </a:cubicBezTo>
                    <a:cubicBezTo>
                      <a:pt x="4698748" y="5027692"/>
                      <a:pt x="4687389" y="5026979"/>
                      <a:pt x="4680641" y="5033727"/>
                    </a:cubicBezTo>
                    <a:cubicBezTo>
                      <a:pt x="4612179" y="5102188"/>
                      <a:pt x="4674610" y="5070608"/>
                      <a:pt x="4617267" y="5115208"/>
                    </a:cubicBezTo>
                    <a:cubicBezTo>
                      <a:pt x="4560349" y="5159478"/>
                      <a:pt x="4574993" y="5144056"/>
                      <a:pt x="4517679" y="5169529"/>
                    </a:cubicBezTo>
                    <a:cubicBezTo>
                      <a:pt x="4505346" y="5175010"/>
                      <a:pt x="4494102" y="5182897"/>
                      <a:pt x="4481465" y="5187636"/>
                    </a:cubicBezTo>
                    <a:cubicBezTo>
                      <a:pt x="4466848" y="5193118"/>
                      <a:pt x="4412283" y="5203283"/>
                      <a:pt x="4399984" y="5205743"/>
                    </a:cubicBezTo>
                    <a:cubicBezTo>
                      <a:pt x="4390930" y="5211779"/>
                      <a:pt x="4382555" y="5218984"/>
                      <a:pt x="4372823" y="5223850"/>
                    </a:cubicBezTo>
                    <a:cubicBezTo>
                      <a:pt x="4338729" y="5240897"/>
                      <a:pt x="4325922" y="5242365"/>
                      <a:pt x="4291342" y="5251010"/>
                    </a:cubicBezTo>
                    <a:cubicBezTo>
                      <a:pt x="4279271" y="5257046"/>
                      <a:pt x="4267533" y="5263800"/>
                      <a:pt x="4255128" y="5269117"/>
                    </a:cubicBezTo>
                    <a:cubicBezTo>
                      <a:pt x="4231455" y="5279263"/>
                      <a:pt x="4217288" y="5279564"/>
                      <a:pt x="4191754" y="5287224"/>
                    </a:cubicBezTo>
                    <a:cubicBezTo>
                      <a:pt x="4173472" y="5292708"/>
                      <a:pt x="4155540" y="5299295"/>
                      <a:pt x="4137433" y="5305331"/>
                    </a:cubicBezTo>
                    <a:lnTo>
                      <a:pt x="4110273" y="5314385"/>
                    </a:lnTo>
                    <a:lnTo>
                      <a:pt x="4083112" y="5323438"/>
                    </a:lnTo>
                    <a:cubicBezTo>
                      <a:pt x="4031809" y="5320420"/>
                      <a:pt x="3979176" y="5326378"/>
                      <a:pt x="3929204" y="5314385"/>
                    </a:cubicBezTo>
                    <a:cubicBezTo>
                      <a:pt x="3901520" y="5307741"/>
                      <a:pt x="3883785" y="5278119"/>
                      <a:pt x="3856776" y="5269117"/>
                    </a:cubicBezTo>
                    <a:lnTo>
                      <a:pt x="3829615" y="5260064"/>
                    </a:lnTo>
                    <a:cubicBezTo>
                      <a:pt x="3823580" y="5251010"/>
                      <a:pt x="3820363" y="5239227"/>
                      <a:pt x="3811509" y="5232903"/>
                    </a:cubicBezTo>
                    <a:cubicBezTo>
                      <a:pt x="3798285" y="5223457"/>
                      <a:pt x="3780777" y="5222065"/>
                      <a:pt x="3766241" y="5214797"/>
                    </a:cubicBezTo>
                    <a:cubicBezTo>
                      <a:pt x="3756509" y="5209931"/>
                      <a:pt x="3748528" y="5202088"/>
                      <a:pt x="3739081" y="5196690"/>
                    </a:cubicBezTo>
                    <a:cubicBezTo>
                      <a:pt x="3727363" y="5189994"/>
                      <a:pt x="3714585" y="5185279"/>
                      <a:pt x="3702867" y="5178583"/>
                    </a:cubicBezTo>
                    <a:cubicBezTo>
                      <a:pt x="3693420" y="5173185"/>
                      <a:pt x="3684066" y="5167442"/>
                      <a:pt x="3675707" y="5160476"/>
                    </a:cubicBezTo>
                    <a:cubicBezTo>
                      <a:pt x="3640320" y="5130987"/>
                      <a:pt x="3647026" y="5118221"/>
                      <a:pt x="3594225" y="5097101"/>
                    </a:cubicBezTo>
                    <a:cubicBezTo>
                      <a:pt x="3579136" y="5091066"/>
                      <a:pt x="3563809" y="5085595"/>
                      <a:pt x="3548958" y="5078995"/>
                    </a:cubicBezTo>
                    <a:cubicBezTo>
                      <a:pt x="3515650" y="5064192"/>
                      <a:pt x="3517457" y="5059802"/>
                      <a:pt x="3485584" y="5051834"/>
                    </a:cubicBezTo>
                    <a:cubicBezTo>
                      <a:pt x="3470655" y="5048102"/>
                      <a:pt x="3455245" y="5046513"/>
                      <a:pt x="3440316" y="5042781"/>
                    </a:cubicBezTo>
                    <a:cubicBezTo>
                      <a:pt x="3431058" y="5040466"/>
                      <a:pt x="3422414" y="5036042"/>
                      <a:pt x="3413156" y="5033727"/>
                    </a:cubicBezTo>
                    <a:lnTo>
                      <a:pt x="3340728" y="5015620"/>
                    </a:lnTo>
                    <a:cubicBezTo>
                      <a:pt x="3223033" y="5018638"/>
                      <a:pt x="3105243" y="5019074"/>
                      <a:pt x="2987643" y="5024674"/>
                    </a:cubicBezTo>
                    <a:cubicBezTo>
                      <a:pt x="2978111" y="5025128"/>
                      <a:pt x="2969019" y="5029459"/>
                      <a:pt x="2960483" y="5033727"/>
                    </a:cubicBezTo>
                    <a:cubicBezTo>
                      <a:pt x="2950751" y="5038593"/>
                      <a:pt x="2942376" y="5045798"/>
                      <a:pt x="2933322" y="5051834"/>
                    </a:cubicBezTo>
                    <a:cubicBezTo>
                      <a:pt x="2924269" y="5045798"/>
                      <a:pt x="2914521" y="5040693"/>
                      <a:pt x="2906162" y="5033727"/>
                    </a:cubicBezTo>
                    <a:cubicBezTo>
                      <a:pt x="2896326" y="5025530"/>
                      <a:pt x="2891557" y="5009078"/>
                      <a:pt x="2879002" y="5006567"/>
                    </a:cubicBezTo>
                    <a:cubicBezTo>
                      <a:pt x="2858077" y="5002382"/>
                      <a:pt x="2836752" y="5012602"/>
                      <a:pt x="2815627" y="5015620"/>
                    </a:cubicBezTo>
                    <a:cubicBezTo>
                      <a:pt x="2803556" y="5033727"/>
                      <a:pt x="2786294" y="5049296"/>
                      <a:pt x="2779413" y="5069941"/>
                    </a:cubicBezTo>
                    <a:lnTo>
                      <a:pt x="2752253" y="5151422"/>
                    </a:lnTo>
                    <a:cubicBezTo>
                      <a:pt x="2749235" y="5160476"/>
                      <a:pt x="2748494" y="5170643"/>
                      <a:pt x="2743200" y="5178583"/>
                    </a:cubicBezTo>
                    <a:cubicBezTo>
                      <a:pt x="2737164" y="5187636"/>
                      <a:pt x="2729959" y="5196011"/>
                      <a:pt x="2725093" y="5205743"/>
                    </a:cubicBezTo>
                    <a:cubicBezTo>
                      <a:pt x="2720825" y="5214279"/>
                      <a:pt x="2720674" y="5224561"/>
                      <a:pt x="2716039" y="5232903"/>
                    </a:cubicBezTo>
                    <a:cubicBezTo>
                      <a:pt x="2695146" y="5270510"/>
                      <a:pt x="2687254" y="5288036"/>
                      <a:pt x="2652665" y="5305331"/>
                    </a:cubicBezTo>
                    <a:cubicBezTo>
                      <a:pt x="2644129" y="5309599"/>
                      <a:pt x="2634558" y="5311367"/>
                      <a:pt x="2625505" y="5314385"/>
                    </a:cubicBezTo>
                    <a:cubicBezTo>
                      <a:pt x="2565148" y="5311367"/>
                      <a:pt x="2504469" y="5312258"/>
                      <a:pt x="2444435" y="5305331"/>
                    </a:cubicBezTo>
                    <a:cubicBezTo>
                      <a:pt x="2256210" y="5283612"/>
                      <a:pt x="2470645" y="5293556"/>
                      <a:pt x="2362954" y="5278171"/>
                    </a:cubicBezTo>
                    <a:cubicBezTo>
                      <a:pt x="2263606" y="5263977"/>
                      <a:pt x="2320845" y="5270889"/>
                      <a:pt x="2190938" y="5260064"/>
                    </a:cubicBezTo>
                    <a:cubicBezTo>
                      <a:pt x="2160415" y="5214278"/>
                      <a:pt x="2189401" y="5245714"/>
                      <a:pt x="2145671" y="5223850"/>
                    </a:cubicBezTo>
                    <a:cubicBezTo>
                      <a:pt x="2135939" y="5218984"/>
                      <a:pt x="2128453" y="5210162"/>
                      <a:pt x="2118510" y="5205743"/>
                    </a:cubicBezTo>
                    <a:cubicBezTo>
                      <a:pt x="2038309" y="5170098"/>
                      <a:pt x="1983674" y="5183610"/>
                      <a:pt x="1883120" y="5178583"/>
                    </a:cubicBezTo>
                    <a:cubicBezTo>
                      <a:pt x="1867160" y="5176987"/>
                      <a:pt x="1786334" y="5173317"/>
                      <a:pt x="1756372" y="5160476"/>
                    </a:cubicBezTo>
                    <a:cubicBezTo>
                      <a:pt x="1737907" y="5152562"/>
                      <a:pt x="1714137" y="5129712"/>
                      <a:pt x="1702051" y="5115208"/>
                    </a:cubicBezTo>
                    <a:cubicBezTo>
                      <a:pt x="1695085" y="5106849"/>
                      <a:pt x="1691638" y="5095742"/>
                      <a:pt x="1683944" y="5088048"/>
                    </a:cubicBezTo>
                    <a:cubicBezTo>
                      <a:pt x="1676250" y="5080354"/>
                      <a:pt x="1665143" y="5076907"/>
                      <a:pt x="1656784" y="5069941"/>
                    </a:cubicBezTo>
                    <a:cubicBezTo>
                      <a:pt x="1633754" y="5050749"/>
                      <a:pt x="1630227" y="5036573"/>
                      <a:pt x="1602463" y="5024674"/>
                    </a:cubicBezTo>
                    <a:cubicBezTo>
                      <a:pt x="1591026" y="5019772"/>
                      <a:pt x="1578320" y="5018638"/>
                      <a:pt x="1566249" y="5015620"/>
                    </a:cubicBezTo>
                    <a:cubicBezTo>
                      <a:pt x="1557196" y="5006567"/>
                      <a:pt x="1549742" y="4995562"/>
                      <a:pt x="1539089" y="4988460"/>
                    </a:cubicBezTo>
                    <a:cubicBezTo>
                      <a:pt x="1531148" y="4983166"/>
                      <a:pt x="1519260" y="4985516"/>
                      <a:pt x="1511928" y="4979406"/>
                    </a:cubicBezTo>
                    <a:cubicBezTo>
                      <a:pt x="1446154" y="4924595"/>
                      <a:pt x="1519883" y="4954899"/>
                      <a:pt x="1457608" y="4934139"/>
                    </a:cubicBezTo>
                    <a:cubicBezTo>
                      <a:pt x="1448554" y="4925086"/>
                      <a:pt x="1440866" y="4914421"/>
                      <a:pt x="1430447" y="4906979"/>
                    </a:cubicBezTo>
                    <a:cubicBezTo>
                      <a:pt x="1419465" y="4899135"/>
                      <a:pt x="1406638" y="4894189"/>
                      <a:pt x="1394233" y="4888872"/>
                    </a:cubicBezTo>
                    <a:cubicBezTo>
                      <a:pt x="1379127" y="4882398"/>
                      <a:pt x="1345223" y="4873638"/>
                      <a:pt x="1330859" y="4870765"/>
                    </a:cubicBezTo>
                    <a:cubicBezTo>
                      <a:pt x="1312859" y="4867165"/>
                      <a:pt x="1294538" y="4865311"/>
                      <a:pt x="1276538" y="4861711"/>
                    </a:cubicBezTo>
                    <a:cubicBezTo>
                      <a:pt x="1242323" y="4854868"/>
                      <a:pt x="1220659" y="4846103"/>
                      <a:pt x="1186004" y="4834551"/>
                    </a:cubicBezTo>
                    <a:lnTo>
                      <a:pt x="1158843" y="4825498"/>
                    </a:lnTo>
                    <a:cubicBezTo>
                      <a:pt x="1155825" y="4816444"/>
                      <a:pt x="1149790" y="4807880"/>
                      <a:pt x="1149790" y="4798337"/>
                    </a:cubicBezTo>
                    <a:cubicBezTo>
                      <a:pt x="1149790" y="4762504"/>
                      <a:pt x="1180436" y="4752586"/>
                      <a:pt x="1140736" y="4716856"/>
                    </a:cubicBezTo>
                    <a:cubicBezTo>
                      <a:pt x="1120673" y="4698799"/>
                      <a:pt x="1092451" y="4692713"/>
                      <a:pt x="1068309" y="4680642"/>
                    </a:cubicBezTo>
                    <a:cubicBezTo>
                      <a:pt x="1056238" y="4674606"/>
                      <a:pt x="1045408" y="4664754"/>
                      <a:pt x="1032095" y="4662535"/>
                    </a:cubicBezTo>
                    <a:cubicBezTo>
                      <a:pt x="962595" y="4650952"/>
                      <a:pt x="995774" y="4657082"/>
                      <a:pt x="932507" y="4644428"/>
                    </a:cubicBezTo>
                    <a:cubicBezTo>
                      <a:pt x="869133" y="4647446"/>
                      <a:pt x="805274" y="4645097"/>
                      <a:pt x="742384" y="4653482"/>
                    </a:cubicBezTo>
                    <a:cubicBezTo>
                      <a:pt x="604589" y="4671855"/>
                      <a:pt x="702204" y="4669409"/>
                      <a:pt x="633742" y="4698749"/>
                    </a:cubicBezTo>
                    <a:cubicBezTo>
                      <a:pt x="622305" y="4703650"/>
                      <a:pt x="609599" y="4704784"/>
                      <a:pt x="597528" y="4707802"/>
                    </a:cubicBezTo>
                    <a:cubicBezTo>
                      <a:pt x="588475" y="4719873"/>
                      <a:pt x="581960" y="4734356"/>
                      <a:pt x="570368" y="4744016"/>
                    </a:cubicBezTo>
                    <a:cubicBezTo>
                      <a:pt x="563037" y="4750125"/>
                      <a:pt x="551929" y="4749194"/>
                      <a:pt x="543208" y="4753070"/>
                    </a:cubicBezTo>
                    <a:cubicBezTo>
                      <a:pt x="524709" y="4761292"/>
                      <a:pt x="506584" y="4770399"/>
                      <a:pt x="488887" y="4780230"/>
                    </a:cubicBezTo>
                    <a:cubicBezTo>
                      <a:pt x="479375" y="4785514"/>
                      <a:pt x="471458" y="4793471"/>
                      <a:pt x="461726" y="4798337"/>
                    </a:cubicBezTo>
                    <a:cubicBezTo>
                      <a:pt x="435142" y="4811629"/>
                      <a:pt x="406829" y="4821259"/>
                      <a:pt x="380245" y="4834551"/>
                    </a:cubicBezTo>
                    <a:cubicBezTo>
                      <a:pt x="338548" y="4855400"/>
                      <a:pt x="361050" y="4862980"/>
                      <a:pt x="298764" y="4870765"/>
                    </a:cubicBezTo>
                    <a:cubicBezTo>
                      <a:pt x="184306" y="4885071"/>
                      <a:pt x="250605" y="4878084"/>
                      <a:pt x="99588" y="4888872"/>
                    </a:cubicBezTo>
                    <a:cubicBezTo>
                      <a:pt x="82035" y="4906424"/>
                      <a:pt x="64825" y="4920083"/>
                      <a:pt x="54320" y="4943193"/>
                    </a:cubicBezTo>
                    <a:cubicBezTo>
                      <a:pt x="43651" y="4966666"/>
                      <a:pt x="35313" y="4991159"/>
                      <a:pt x="27160" y="5015620"/>
                    </a:cubicBezTo>
                    <a:cubicBezTo>
                      <a:pt x="23225" y="5027424"/>
                      <a:pt x="23008" y="5040397"/>
                      <a:pt x="18107" y="5051834"/>
                    </a:cubicBezTo>
                    <a:cubicBezTo>
                      <a:pt x="13821" y="5061835"/>
                      <a:pt x="6036" y="5069941"/>
                      <a:pt x="0" y="5078995"/>
                    </a:cubicBezTo>
                    <a:lnTo>
                      <a:pt x="18107" y="5133315"/>
                    </a:lnTo>
                    <a:lnTo>
                      <a:pt x="27160" y="5160476"/>
                    </a:lnTo>
                    <a:cubicBezTo>
                      <a:pt x="30178" y="5184618"/>
                      <a:pt x="34539" y="5208630"/>
                      <a:pt x="36213" y="5232903"/>
                    </a:cubicBezTo>
                    <a:cubicBezTo>
                      <a:pt x="40578" y="5296199"/>
                      <a:pt x="22147" y="5363942"/>
                      <a:pt x="45267" y="5423026"/>
                    </a:cubicBezTo>
                    <a:cubicBezTo>
                      <a:pt x="54335" y="5446201"/>
                      <a:pt x="92819" y="5440455"/>
                      <a:pt x="117695" y="5441133"/>
                    </a:cubicBezTo>
                    <a:cubicBezTo>
                      <a:pt x="425413" y="5449525"/>
                      <a:pt x="733330" y="5447169"/>
                      <a:pt x="1041148" y="5450187"/>
                    </a:cubicBezTo>
                    <a:cubicBezTo>
                      <a:pt x="1474965" y="5536950"/>
                      <a:pt x="1100908" y="5468559"/>
                      <a:pt x="2181885" y="5459240"/>
                    </a:cubicBezTo>
                    <a:cubicBezTo>
                      <a:pt x="2233188" y="5456222"/>
                      <a:pt x="2284657" y="5455301"/>
                      <a:pt x="2335794" y="5450187"/>
                    </a:cubicBezTo>
                    <a:cubicBezTo>
                      <a:pt x="2345290" y="5449237"/>
                      <a:pt x="2353414" y="5441363"/>
                      <a:pt x="2362954" y="5441133"/>
                    </a:cubicBezTo>
                    <a:cubicBezTo>
                      <a:pt x="2604328" y="5435317"/>
                      <a:pt x="2845805" y="5435098"/>
                      <a:pt x="3087231" y="5432080"/>
                    </a:cubicBezTo>
                    <a:cubicBezTo>
                      <a:pt x="3126463" y="5429062"/>
                      <a:pt x="3165924" y="5428226"/>
                      <a:pt x="3204926" y="5423026"/>
                    </a:cubicBezTo>
                    <a:cubicBezTo>
                      <a:pt x="3256565" y="5416141"/>
                      <a:pt x="3358835" y="5395866"/>
                      <a:pt x="3358835" y="5395866"/>
                    </a:cubicBezTo>
                    <a:lnTo>
                      <a:pt x="4309449" y="5404919"/>
                    </a:lnTo>
                    <a:cubicBezTo>
                      <a:pt x="4493605" y="5408247"/>
                      <a:pt x="4677660" y="5415947"/>
                      <a:pt x="4861710" y="5423026"/>
                    </a:cubicBezTo>
                    <a:lnTo>
                      <a:pt x="5097101" y="5432080"/>
                    </a:lnTo>
                    <a:lnTo>
                      <a:pt x="5739897" y="5441133"/>
                    </a:lnTo>
                    <a:cubicBezTo>
                      <a:pt x="6171292" y="5482219"/>
                      <a:pt x="5936115" y="5466623"/>
                      <a:pt x="6708617" y="5450187"/>
                    </a:cubicBezTo>
                    <a:cubicBezTo>
                      <a:pt x="6758797" y="5449119"/>
                      <a:pt x="6780914" y="5439646"/>
                      <a:pt x="6826312" y="5432080"/>
                    </a:cubicBezTo>
                    <a:cubicBezTo>
                      <a:pt x="6883571" y="5422537"/>
                      <a:pt x="6940379" y="5408328"/>
                      <a:pt x="6998328" y="5404919"/>
                    </a:cubicBezTo>
                    <a:lnTo>
                      <a:pt x="7152237" y="5395866"/>
                    </a:lnTo>
                    <a:cubicBezTo>
                      <a:pt x="7282896" y="5352311"/>
                      <a:pt x="7049999" y="5427065"/>
                      <a:pt x="7469109" y="5377759"/>
                    </a:cubicBezTo>
                    <a:cubicBezTo>
                      <a:pt x="7479915" y="5376488"/>
                      <a:pt x="7481180" y="5359652"/>
                      <a:pt x="7487215" y="5350599"/>
                    </a:cubicBezTo>
                    <a:cubicBezTo>
                      <a:pt x="7490233" y="5317403"/>
                      <a:pt x="7492588" y="5284139"/>
                      <a:pt x="7496269" y="5251010"/>
                    </a:cubicBezTo>
                    <a:cubicBezTo>
                      <a:pt x="7498626" y="5229801"/>
                      <a:pt x="7505322" y="5208975"/>
                      <a:pt x="7505322" y="5187636"/>
                    </a:cubicBezTo>
                    <a:cubicBezTo>
                      <a:pt x="7505322" y="5021629"/>
                      <a:pt x="7501800" y="4855611"/>
                      <a:pt x="7496269" y="4689696"/>
                    </a:cubicBezTo>
                    <a:cubicBezTo>
                      <a:pt x="7495756" y="4674316"/>
                      <a:pt x="7489498" y="4659646"/>
                      <a:pt x="7487215" y="4644428"/>
                    </a:cubicBezTo>
                    <a:cubicBezTo>
                      <a:pt x="7457005" y="4443025"/>
                      <a:pt x="7481459" y="4570372"/>
                      <a:pt x="7460055" y="4463359"/>
                    </a:cubicBezTo>
                    <a:cubicBezTo>
                      <a:pt x="7440417" y="4266978"/>
                      <a:pt x="7453843" y="4341770"/>
                      <a:pt x="7432895" y="4237022"/>
                    </a:cubicBezTo>
                    <a:cubicBezTo>
                      <a:pt x="7435913" y="4104238"/>
                      <a:pt x="7436639" y="3971382"/>
                      <a:pt x="7441948" y="3838670"/>
                    </a:cubicBezTo>
                    <a:cubicBezTo>
                      <a:pt x="7442682" y="3820328"/>
                      <a:pt x="7449478" y="3802642"/>
                      <a:pt x="7451002" y="3784349"/>
                    </a:cubicBezTo>
                    <a:cubicBezTo>
                      <a:pt x="7468054" y="3579731"/>
                      <a:pt x="7445188" y="3680853"/>
                      <a:pt x="7469109" y="3585173"/>
                    </a:cubicBezTo>
                    <a:cubicBezTo>
                      <a:pt x="7472127" y="3542923"/>
                      <a:pt x="7471199" y="3500205"/>
                      <a:pt x="7478162" y="3458424"/>
                    </a:cubicBezTo>
                    <a:cubicBezTo>
                      <a:pt x="7480381" y="3445111"/>
                      <a:pt x="7493622" y="3435444"/>
                      <a:pt x="7496269" y="3422210"/>
                    </a:cubicBezTo>
                    <a:cubicBezTo>
                      <a:pt x="7501532" y="3395896"/>
                      <a:pt x="7513854" y="3194657"/>
                      <a:pt x="7514376" y="3186820"/>
                    </a:cubicBezTo>
                    <a:cubicBezTo>
                      <a:pt x="7511358" y="2942377"/>
                      <a:pt x="7510635" y="2697894"/>
                      <a:pt x="7505322" y="2453490"/>
                    </a:cubicBezTo>
                    <a:cubicBezTo>
                      <a:pt x="7503625" y="2375437"/>
                      <a:pt x="7501188" y="2373574"/>
                      <a:pt x="7487215" y="2317688"/>
                    </a:cubicBezTo>
                    <a:cubicBezTo>
                      <a:pt x="7484197" y="2284492"/>
                      <a:pt x="7482567" y="2251141"/>
                      <a:pt x="7478162" y="2218100"/>
                    </a:cubicBezTo>
                    <a:cubicBezTo>
                      <a:pt x="7476518" y="2205766"/>
                      <a:pt x="7470869" y="2194204"/>
                      <a:pt x="7469109" y="2181886"/>
                    </a:cubicBezTo>
                    <a:cubicBezTo>
                      <a:pt x="7464820" y="2151862"/>
                      <a:pt x="7463073" y="2121529"/>
                      <a:pt x="7460055" y="2091351"/>
                    </a:cubicBezTo>
                    <a:cubicBezTo>
                      <a:pt x="7457037" y="2024959"/>
                      <a:pt x="7456165" y="1958435"/>
                      <a:pt x="7451002" y="1892175"/>
                    </a:cubicBezTo>
                    <a:cubicBezTo>
                      <a:pt x="7438054" y="1726014"/>
                      <a:pt x="7410860" y="1560820"/>
                      <a:pt x="7405734" y="1394234"/>
                    </a:cubicBezTo>
                    <a:cubicBezTo>
                      <a:pt x="7387801" y="811401"/>
                      <a:pt x="7361384" y="928852"/>
                      <a:pt x="7423841" y="679010"/>
                    </a:cubicBezTo>
                    <a:cubicBezTo>
                      <a:pt x="7426859" y="624689"/>
                      <a:pt x="7427737" y="570207"/>
                      <a:pt x="7432895" y="516048"/>
                    </a:cubicBezTo>
                    <a:cubicBezTo>
                      <a:pt x="7433800" y="506548"/>
                      <a:pt x="7437680" y="497424"/>
                      <a:pt x="7441948" y="488888"/>
                    </a:cubicBezTo>
                    <a:cubicBezTo>
                      <a:pt x="7446814" y="479156"/>
                      <a:pt x="7449493" y="481343"/>
                      <a:pt x="7451002" y="47983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710843" y="3032220"/>
                <a:ext cx="822671" cy="807115"/>
              </a:xfrm>
              <a:custGeom>
                <a:avLst/>
                <a:gdLst>
                  <a:gd name="connsiteX0" fmla="*/ 634005 w 822671"/>
                  <a:gd name="connsiteY0" fmla="*/ 73119 h 807115"/>
                  <a:gd name="connsiteX1" fmla="*/ 634005 w 822671"/>
                  <a:gd name="connsiteY1" fmla="*/ 73119 h 807115"/>
                  <a:gd name="connsiteX2" fmla="*/ 317133 w 822671"/>
                  <a:gd name="connsiteY2" fmla="*/ 691 h 807115"/>
                  <a:gd name="connsiteX3" fmla="*/ 99850 w 822671"/>
                  <a:gd name="connsiteY3" fmla="*/ 9744 h 807115"/>
                  <a:gd name="connsiteX4" fmla="*/ 63636 w 822671"/>
                  <a:gd name="connsiteY4" fmla="*/ 18798 h 807115"/>
                  <a:gd name="connsiteX5" fmla="*/ 54583 w 822671"/>
                  <a:gd name="connsiteY5" fmla="*/ 45958 h 807115"/>
                  <a:gd name="connsiteX6" fmla="*/ 27422 w 822671"/>
                  <a:gd name="connsiteY6" fmla="*/ 73119 h 807115"/>
                  <a:gd name="connsiteX7" fmla="*/ 18369 w 822671"/>
                  <a:gd name="connsiteY7" fmla="*/ 100279 h 807115"/>
                  <a:gd name="connsiteX8" fmla="*/ 262 w 822671"/>
                  <a:gd name="connsiteY8" fmla="*/ 127439 h 807115"/>
                  <a:gd name="connsiteX9" fmla="*/ 27422 w 822671"/>
                  <a:gd name="connsiteY9" fmla="*/ 190814 h 807115"/>
                  <a:gd name="connsiteX10" fmla="*/ 54583 w 822671"/>
                  <a:gd name="connsiteY10" fmla="*/ 208921 h 807115"/>
                  <a:gd name="connsiteX11" fmla="*/ 81743 w 822671"/>
                  <a:gd name="connsiteY11" fmla="*/ 236081 h 807115"/>
                  <a:gd name="connsiteX12" fmla="*/ 172278 w 822671"/>
                  <a:gd name="connsiteY12" fmla="*/ 317562 h 807115"/>
                  <a:gd name="connsiteX13" fmla="*/ 217545 w 822671"/>
                  <a:gd name="connsiteY13" fmla="*/ 362830 h 807115"/>
                  <a:gd name="connsiteX14" fmla="*/ 208492 w 822671"/>
                  <a:gd name="connsiteY14" fmla="*/ 389990 h 807115"/>
                  <a:gd name="connsiteX15" fmla="*/ 181331 w 822671"/>
                  <a:gd name="connsiteY15" fmla="*/ 408097 h 807115"/>
                  <a:gd name="connsiteX16" fmla="*/ 163224 w 822671"/>
                  <a:gd name="connsiteY16" fmla="*/ 435257 h 807115"/>
                  <a:gd name="connsiteX17" fmla="*/ 181331 w 822671"/>
                  <a:gd name="connsiteY17" fmla="*/ 580113 h 807115"/>
                  <a:gd name="connsiteX18" fmla="*/ 199438 w 822671"/>
                  <a:gd name="connsiteY18" fmla="*/ 607273 h 807115"/>
                  <a:gd name="connsiteX19" fmla="*/ 226599 w 822671"/>
                  <a:gd name="connsiteY19" fmla="*/ 634433 h 807115"/>
                  <a:gd name="connsiteX20" fmla="*/ 262812 w 822671"/>
                  <a:gd name="connsiteY20" fmla="*/ 589166 h 807115"/>
                  <a:gd name="connsiteX21" fmla="*/ 289973 w 822671"/>
                  <a:gd name="connsiteY21" fmla="*/ 571059 h 807115"/>
                  <a:gd name="connsiteX22" fmla="*/ 380507 w 822671"/>
                  <a:gd name="connsiteY22" fmla="*/ 580113 h 807115"/>
                  <a:gd name="connsiteX23" fmla="*/ 398614 w 822671"/>
                  <a:gd name="connsiteY23" fmla="*/ 616327 h 807115"/>
                  <a:gd name="connsiteX24" fmla="*/ 416721 w 822671"/>
                  <a:gd name="connsiteY24" fmla="*/ 643487 h 807115"/>
                  <a:gd name="connsiteX25" fmla="*/ 461989 w 822671"/>
                  <a:gd name="connsiteY25" fmla="*/ 761182 h 807115"/>
                  <a:gd name="connsiteX26" fmla="*/ 498203 w 822671"/>
                  <a:gd name="connsiteY26" fmla="*/ 806449 h 807115"/>
                  <a:gd name="connsiteX27" fmla="*/ 507256 w 822671"/>
                  <a:gd name="connsiteY27" fmla="*/ 779289 h 807115"/>
                  <a:gd name="connsiteX28" fmla="*/ 516309 w 822671"/>
                  <a:gd name="connsiteY28" fmla="*/ 697808 h 807115"/>
                  <a:gd name="connsiteX29" fmla="*/ 543470 w 822671"/>
                  <a:gd name="connsiteY29" fmla="*/ 688754 h 807115"/>
                  <a:gd name="connsiteX30" fmla="*/ 597791 w 822671"/>
                  <a:gd name="connsiteY30" fmla="*/ 697808 h 807115"/>
                  <a:gd name="connsiteX31" fmla="*/ 634005 w 822671"/>
                  <a:gd name="connsiteY31" fmla="*/ 743075 h 807115"/>
                  <a:gd name="connsiteX32" fmla="*/ 697379 w 822671"/>
                  <a:gd name="connsiteY32" fmla="*/ 806449 h 807115"/>
                  <a:gd name="connsiteX33" fmla="*/ 724539 w 822671"/>
                  <a:gd name="connsiteY33" fmla="*/ 788342 h 807115"/>
                  <a:gd name="connsiteX34" fmla="*/ 715486 w 822671"/>
                  <a:gd name="connsiteY34" fmla="*/ 724968 h 807115"/>
                  <a:gd name="connsiteX35" fmla="*/ 670218 w 822671"/>
                  <a:gd name="connsiteY35" fmla="*/ 634433 h 807115"/>
                  <a:gd name="connsiteX36" fmla="*/ 643058 w 822671"/>
                  <a:gd name="connsiteY36" fmla="*/ 616327 h 807115"/>
                  <a:gd name="connsiteX37" fmla="*/ 579684 w 822671"/>
                  <a:gd name="connsiteY37" fmla="*/ 525792 h 807115"/>
                  <a:gd name="connsiteX38" fmla="*/ 570630 w 822671"/>
                  <a:gd name="connsiteY38" fmla="*/ 498631 h 807115"/>
                  <a:gd name="connsiteX39" fmla="*/ 561577 w 822671"/>
                  <a:gd name="connsiteY39" fmla="*/ 435257 h 807115"/>
                  <a:gd name="connsiteX40" fmla="*/ 552523 w 822671"/>
                  <a:gd name="connsiteY40" fmla="*/ 408097 h 807115"/>
                  <a:gd name="connsiteX41" fmla="*/ 561577 w 822671"/>
                  <a:gd name="connsiteY41" fmla="*/ 326616 h 807115"/>
                  <a:gd name="connsiteX42" fmla="*/ 661165 w 822671"/>
                  <a:gd name="connsiteY42" fmla="*/ 335669 h 807115"/>
                  <a:gd name="connsiteX43" fmla="*/ 688325 w 822671"/>
                  <a:gd name="connsiteY43" fmla="*/ 353776 h 807115"/>
                  <a:gd name="connsiteX44" fmla="*/ 715486 w 822671"/>
                  <a:gd name="connsiteY44" fmla="*/ 362830 h 807115"/>
                  <a:gd name="connsiteX45" fmla="*/ 769807 w 822671"/>
                  <a:gd name="connsiteY45" fmla="*/ 389990 h 807115"/>
                  <a:gd name="connsiteX46" fmla="*/ 815074 w 822671"/>
                  <a:gd name="connsiteY46" fmla="*/ 380936 h 807115"/>
                  <a:gd name="connsiteX47" fmla="*/ 778860 w 822671"/>
                  <a:gd name="connsiteY47" fmla="*/ 290402 h 807115"/>
                  <a:gd name="connsiteX48" fmla="*/ 760753 w 822671"/>
                  <a:gd name="connsiteY48" fmla="*/ 263241 h 807115"/>
                  <a:gd name="connsiteX49" fmla="*/ 742646 w 822671"/>
                  <a:gd name="connsiteY49" fmla="*/ 208921 h 807115"/>
                  <a:gd name="connsiteX50" fmla="*/ 733593 w 822671"/>
                  <a:gd name="connsiteY50" fmla="*/ 181760 h 807115"/>
                  <a:gd name="connsiteX51" fmla="*/ 706432 w 822671"/>
                  <a:gd name="connsiteY51" fmla="*/ 145546 h 807115"/>
                  <a:gd name="connsiteX52" fmla="*/ 751700 w 822671"/>
                  <a:gd name="connsiteY52" fmla="*/ 100279 h 807115"/>
                  <a:gd name="connsiteX53" fmla="*/ 742646 w 822671"/>
                  <a:gd name="connsiteY53" fmla="*/ 73119 h 807115"/>
                  <a:gd name="connsiteX54" fmla="*/ 679272 w 822671"/>
                  <a:gd name="connsiteY54" fmla="*/ 82172 h 807115"/>
                  <a:gd name="connsiteX55" fmla="*/ 588737 w 822671"/>
                  <a:gd name="connsiteY55" fmla="*/ 73119 h 807115"/>
                  <a:gd name="connsiteX56" fmla="*/ 634005 w 822671"/>
                  <a:gd name="connsiteY56" fmla="*/ 73119 h 8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2671" h="807115">
                    <a:moveTo>
                      <a:pt x="634005" y="73119"/>
                    </a:moveTo>
                    <a:lnTo>
                      <a:pt x="634005" y="73119"/>
                    </a:lnTo>
                    <a:cubicBezTo>
                      <a:pt x="481613" y="-33556"/>
                      <a:pt x="580278" y="11216"/>
                      <a:pt x="317133" y="691"/>
                    </a:cubicBezTo>
                    <a:cubicBezTo>
                      <a:pt x="244705" y="3709"/>
                      <a:pt x="172156" y="4579"/>
                      <a:pt x="99850" y="9744"/>
                    </a:cubicBezTo>
                    <a:cubicBezTo>
                      <a:pt x="87439" y="10631"/>
                      <a:pt x="73352" y="11025"/>
                      <a:pt x="63636" y="18798"/>
                    </a:cubicBezTo>
                    <a:cubicBezTo>
                      <a:pt x="56184" y="24760"/>
                      <a:pt x="59877" y="38018"/>
                      <a:pt x="54583" y="45958"/>
                    </a:cubicBezTo>
                    <a:cubicBezTo>
                      <a:pt x="47481" y="56611"/>
                      <a:pt x="36476" y="64065"/>
                      <a:pt x="27422" y="73119"/>
                    </a:cubicBezTo>
                    <a:cubicBezTo>
                      <a:pt x="24404" y="82172"/>
                      <a:pt x="22637" y="91743"/>
                      <a:pt x="18369" y="100279"/>
                    </a:cubicBezTo>
                    <a:cubicBezTo>
                      <a:pt x="13503" y="110011"/>
                      <a:pt x="1801" y="116668"/>
                      <a:pt x="262" y="127439"/>
                    </a:cubicBezTo>
                    <a:cubicBezTo>
                      <a:pt x="-2335" y="145620"/>
                      <a:pt x="14909" y="178301"/>
                      <a:pt x="27422" y="190814"/>
                    </a:cubicBezTo>
                    <a:cubicBezTo>
                      <a:pt x="35116" y="198508"/>
                      <a:pt x="46224" y="201955"/>
                      <a:pt x="54583" y="208921"/>
                    </a:cubicBezTo>
                    <a:cubicBezTo>
                      <a:pt x="64419" y="217117"/>
                      <a:pt x="72022" y="227749"/>
                      <a:pt x="81743" y="236081"/>
                    </a:cubicBezTo>
                    <a:cubicBezTo>
                      <a:pt x="118107" y="267250"/>
                      <a:pt x="141799" y="271842"/>
                      <a:pt x="172278" y="317562"/>
                    </a:cubicBezTo>
                    <a:cubicBezTo>
                      <a:pt x="196421" y="353776"/>
                      <a:pt x="181331" y="338687"/>
                      <a:pt x="217545" y="362830"/>
                    </a:cubicBezTo>
                    <a:cubicBezTo>
                      <a:pt x="214527" y="371883"/>
                      <a:pt x="214454" y="382538"/>
                      <a:pt x="208492" y="389990"/>
                    </a:cubicBezTo>
                    <a:cubicBezTo>
                      <a:pt x="201695" y="398487"/>
                      <a:pt x="189025" y="400403"/>
                      <a:pt x="181331" y="408097"/>
                    </a:cubicBezTo>
                    <a:cubicBezTo>
                      <a:pt x="173637" y="415791"/>
                      <a:pt x="169260" y="426204"/>
                      <a:pt x="163224" y="435257"/>
                    </a:cubicBezTo>
                    <a:cubicBezTo>
                      <a:pt x="164951" y="457708"/>
                      <a:pt x="161791" y="541032"/>
                      <a:pt x="181331" y="580113"/>
                    </a:cubicBezTo>
                    <a:cubicBezTo>
                      <a:pt x="186197" y="589845"/>
                      <a:pt x="192472" y="598914"/>
                      <a:pt x="199438" y="607273"/>
                    </a:cubicBezTo>
                    <a:cubicBezTo>
                      <a:pt x="207635" y="617109"/>
                      <a:pt x="217545" y="625380"/>
                      <a:pt x="226599" y="634433"/>
                    </a:cubicBezTo>
                    <a:cubicBezTo>
                      <a:pt x="284247" y="615218"/>
                      <a:pt x="227084" y="642758"/>
                      <a:pt x="262812" y="589166"/>
                    </a:cubicBezTo>
                    <a:cubicBezTo>
                      <a:pt x="268848" y="580112"/>
                      <a:pt x="280919" y="577095"/>
                      <a:pt x="289973" y="571059"/>
                    </a:cubicBezTo>
                    <a:cubicBezTo>
                      <a:pt x="320151" y="574077"/>
                      <a:pt x="352512" y="568448"/>
                      <a:pt x="380507" y="580113"/>
                    </a:cubicBezTo>
                    <a:cubicBezTo>
                      <a:pt x="392965" y="585304"/>
                      <a:pt x="391918" y="604609"/>
                      <a:pt x="398614" y="616327"/>
                    </a:cubicBezTo>
                    <a:cubicBezTo>
                      <a:pt x="404012" y="625774"/>
                      <a:pt x="410685" y="634434"/>
                      <a:pt x="416721" y="643487"/>
                    </a:cubicBezTo>
                    <a:cubicBezTo>
                      <a:pt x="437339" y="746577"/>
                      <a:pt x="413066" y="712260"/>
                      <a:pt x="461989" y="761182"/>
                    </a:cubicBezTo>
                    <a:cubicBezTo>
                      <a:pt x="465800" y="772617"/>
                      <a:pt x="473001" y="812749"/>
                      <a:pt x="498203" y="806449"/>
                    </a:cubicBezTo>
                    <a:cubicBezTo>
                      <a:pt x="507461" y="804135"/>
                      <a:pt x="504238" y="788342"/>
                      <a:pt x="507256" y="779289"/>
                    </a:cubicBezTo>
                    <a:cubicBezTo>
                      <a:pt x="510274" y="752129"/>
                      <a:pt x="506160" y="723181"/>
                      <a:pt x="516309" y="697808"/>
                    </a:cubicBezTo>
                    <a:cubicBezTo>
                      <a:pt x="519853" y="688947"/>
                      <a:pt x="533927" y="688754"/>
                      <a:pt x="543470" y="688754"/>
                    </a:cubicBezTo>
                    <a:cubicBezTo>
                      <a:pt x="561827" y="688754"/>
                      <a:pt x="579684" y="694790"/>
                      <a:pt x="597791" y="697808"/>
                    </a:cubicBezTo>
                    <a:cubicBezTo>
                      <a:pt x="609862" y="712897"/>
                      <a:pt x="622640" y="727447"/>
                      <a:pt x="634005" y="743075"/>
                    </a:cubicBezTo>
                    <a:cubicBezTo>
                      <a:pt x="680493" y="806997"/>
                      <a:pt x="647388" y="789787"/>
                      <a:pt x="697379" y="806449"/>
                    </a:cubicBezTo>
                    <a:cubicBezTo>
                      <a:pt x="706432" y="800413"/>
                      <a:pt x="722179" y="798964"/>
                      <a:pt x="724539" y="788342"/>
                    </a:cubicBezTo>
                    <a:cubicBezTo>
                      <a:pt x="729168" y="767511"/>
                      <a:pt x="719303" y="745963"/>
                      <a:pt x="715486" y="724968"/>
                    </a:cubicBezTo>
                    <a:cubicBezTo>
                      <a:pt x="709853" y="693986"/>
                      <a:pt x="698120" y="653034"/>
                      <a:pt x="670218" y="634433"/>
                    </a:cubicBezTo>
                    <a:lnTo>
                      <a:pt x="643058" y="616327"/>
                    </a:lnTo>
                    <a:cubicBezTo>
                      <a:pt x="630663" y="599800"/>
                      <a:pt x="584142" y="539166"/>
                      <a:pt x="579684" y="525792"/>
                    </a:cubicBezTo>
                    <a:lnTo>
                      <a:pt x="570630" y="498631"/>
                    </a:lnTo>
                    <a:cubicBezTo>
                      <a:pt x="567612" y="477506"/>
                      <a:pt x="565762" y="456182"/>
                      <a:pt x="561577" y="435257"/>
                    </a:cubicBezTo>
                    <a:cubicBezTo>
                      <a:pt x="559705" y="425899"/>
                      <a:pt x="552523" y="417640"/>
                      <a:pt x="552523" y="408097"/>
                    </a:cubicBezTo>
                    <a:cubicBezTo>
                      <a:pt x="552523" y="380770"/>
                      <a:pt x="558559" y="353776"/>
                      <a:pt x="561577" y="326616"/>
                    </a:cubicBezTo>
                    <a:cubicBezTo>
                      <a:pt x="594773" y="329634"/>
                      <a:pt x="628572" y="328685"/>
                      <a:pt x="661165" y="335669"/>
                    </a:cubicBezTo>
                    <a:cubicBezTo>
                      <a:pt x="671804" y="337949"/>
                      <a:pt x="678593" y="348910"/>
                      <a:pt x="688325" y="353776"/>
                    </a:cubicBezTo>
                    <a:cubicBezTo>
                      <a:pt x="696861" y="358044"/>
                      <a:pt x="706950" y="358562"/>
                      <a:pt x="715486" y="362830"/>
                    </a:cubicBezTo>
                    <a:cubicBezTo>
                      <a:pt x="785689" y="397931"/>
                      <a:pt x="701536" y="367232"/>
                      <a:pt x="769807" y="389990"/>
                    </a:cubicBezTo>
                    <a:cubicBezTo>
                      <a:pt x="784896" y="386972"/>
                      <a:pt x="808192" y="394699"/>
                      <a:pt x="815074" y="380936"/>
                    </a:cubicBezTo>
                    <a:cubicBezTo>
                      <a:pt x="839166" y="332751"/>
                      <a:pt x="800135" y="315933"/>
                      <a:pt x="778860" y="290402"/>
                    </a:cubicBezTo>
                    <a:cubicBezTo>
                      <a:pt x="771894" y="282043"/>
                      <a:pt x="766789" y="272295"/>
                      <a:pt x="760753" y="263241"/>
                    </a:cubicBezTo>
                    <a:lnTo>
                      <a:pt x="742646" y="208921"/>
                    </a:lnTo>
                    <a:cubicBezTo>
                      <a:pt x="739628" y="199867"/>
                      <a:pt x="739319" y="189395"/>
                      <a:pt x="733593" y="181760"/>
                    </a:cubicBezTo>
                    <a:lnTo>
                      <a:pt x="706432" y="145546"/>
                    </a:lnTo>
                    <a:cubicBezTo>
                      <a:pt x="722275" y="134984"/>
                      <a:pt x="747928" y="122912"/>
                      <a:pt x="751700" y="100279"/>
                    </a:cubicBezTo>
                    <a:cubicBezTo>
                      <a:pt x="753269" y="90866"/>
                      <a:pt x="745664" y="82172"/>
                      <a:pt x="742646" y="73119"/>
                    </a:cubicBezTo>
                    <a:cubicBezTo>
                      <a:pt x="721521" y="76137"/>
                      <a:pt x="700611" y="82172"/>
                      <a:pt x="679272" y="82172"/>
                    </a:cubicBezTo>
                    <a:cubicBezTo>
                      <a:pt x="648943" y="82172"/>
                      <a:pt x="618344" y="66540"/>
                      <a:pt x="588737" y="73119"/>
                    </a:cubicBezTo>
                    <a:cubicBezTo>
                      <a:pt x="579421" y="75189"/>
                      <a:pt x="626460" y="73119"/>
                      <a:pt x="634005" y="7311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874131" y="4254522"/>
                <a:ext cx="843540" cy="480440"/>
              </a:xfrm>
              <a:custGeom>
                <a:avLst/>
                <a:gdLst>
                  <a:gd name="connsiteX0" fmla="*/ 517616 w 843540"/>
                  <a:gd name="connsiteY0" fmla="*/ 109248 h 480440"/>
                  <a:gd name="connsiteX1" fmla="*/ 517616 w 843540"/>
                  <a:gd name="connsiteY1" fmla="*/ 109248 h 480440"/>
                  <a:gd name="connsiteX2" fmla="*/ 762059 w 843540"/>
                  <a:gd name="connsiteY2" fmla="*/ 109248 h 480440"/>
                  <a:gd name="connsiteX3" fmla="*/ 789219 w 843540"/>
                  <a:gd name="connsiteY3" fmla="*/ 91141 h 480440"/>
                  <a:gd name="connsiteX4" fmla="*/ 807326 w 843540"/>
                  <a:gd name="connsiteY4" fmla="*/ 63981 h 480440"/>
                  <a:gd name="connsiteX5" fmla="*/ 816380 w 843540"/>
                  <a:gd name="connsiteY5" fmla="*/ 36821 h 480440"/>
                  <a:gd name="connsiteX6" fmla="*/ 843540 w 843540"/>
                  <a:gd name="connsiteY6" fmla="*/ 9660 h 480440"/>
                  <a:gd name="connsiteX7" fmla="*/ 816380 w 843540"/>
                  <a:gd name="connsiteY7" fmla="*/ 607 h 480440"/>
                  <a:gd name="connsiteX8" fmla="*/ 771113 w 843540"/>
                  <a:gd name="connsiteY8" fmla="*/ 54928 h 480440"/>
                  <a:gd name="connsiteX9" fmla="*/ 743952 w 843540"/>
                  <a:gd name="connsiteY9" fmla="*/ 63981 h 480440"/>
                  <a:gd name="connsiteX10" fmla="*/ 707738 w 843540"/>
                  <a:gd name="connsiteY10" fmla="*/ 118302 h 480440"/>
                  <a:gd name="connsiteX11" fmla="*/ 671524 w 843540"/>
                  <a:gd name="connsiteY11" fmla="*/ 181676 h 480440"/>
                  <a:gd name="connsiteX12" fmla="*/ 662471 w 843540"/>
                  <a:gd name="connsiteY12" fmla="*/ 208836 h 480440"/>
                  <a:gd name="connsiteX13" fmla="*/ 671524 w 843540"/>
                  <a:gd name="connsiteY13" fmla="*/ 254104 h 480440"/>
                  <a:gd name="connsiteX14" fmla="*/ 535722 w 843540"/>
                  <a:gd name="connsiteY14" fmla="*/ 299371 h 480440"/>
                  <a:gd name="connsiteX15" fmla="*/ 517616 w 843540"/>
                  <a:gd name="connsiteY15" fmla="*/ 353692 h 480440"/>
                  <a:gd name="connsiteX16" fmla="*/ 481402 w 843540"/>
                  <a:gd name="connsiteY16" fmla="*/ 398959 h 480440"/>
                  <a:gd name="connsiteX17" fmla="*/ 327493 w 843540"/>
                  <a:gd name="connsiteY17" fmla="*/ 408013 h 480440"/>
                  <a:gd name="connsiteX18" fmla="*/ 309386 w 843540"/>
                  <a:gd name="connsiteY18" fmla="*/ 435173 h 480440"/>
                  <a:gd name="connsiteX19" fmla="*/ 300332 w 843540"/>
                  <a:gd name="connsiteY19" fmla="*/ 471387 h 480440"/>
                  <a:gd name="connsiteX20" fmla="*/ 264119 w 843540"/>
                  <a:gd name="connsiteY20" fmla="*/ 480440 h 480440"/>
                  <a:gd name="connsiteX21" fmla="*/ 200744 w 843540"/>
                  <a:gd name="connsiteY21" fmla="*/ 471387 h 480440"/>
                  <a:gd name="connsiteX22" fmla="*/ 146423 w 843540"/>
                  <a:gd name="connsiteY22" fmla="*/ 453280 h 480440"/>
                  <a:gd name="connsiteX23" fmla="*/ 110210 w 843540"/>
                  <a:gd name="connsiteY23" fmla="*/ 426120 h 480440"/>
                  <a:gd name="connsiteX24" fmla="*/ 83049 w 843540"/>
                  <a:gd name="connsiteY24" fmla="*/ 408013 h 480440"/>
                  <a:gd name="connsiteX25" fmla="*/ 64942 w 843540"/>
                  <a:gd name="connsiteY25" fmla="*/ 371799 h 480440"/>
                  <a:gd name="connsiteX26" fmla="*/ 10621 w 843540"/>
                  <a:gd name="connsiteY26" fmla="*/ 335585 h 480440"/>
                  <a:gd name="connsiteX27" fmla="*/ 10621 w 843540"/>
                  <a:gd name="connsiteY27" fmla="*/ 272211 h 480440"/>
                  <a:gd name="connsiteX28" fmla="*/ 64942 w 843540"/>
                  <a:gd name="connsiteY28" fmla="*/ 254104 h 480440"/>
                  <a:gd name="connsiteX29" fmla="*/ 73996 w 843540"/>
                  <a:gd name="connsiteY29" fmla="*/ 226943 h 480440"/>
                  <a:gd name="connsiteX30" fmla="*/ 83049 w 843540"/>
                  <a:gd name="connsiteY30" fmla="*/ 127355 h 480440"/>
                  <a:gd name="connsiteX31" fmla="*/ 137370 w 843540"/>
                  <a:gd name="connsiteY31" fmla="*/ 136409 h 480440"/>
                  <a:gd name="connsiteX32" fmla="*/ 191691 w 843540"/>
                  <a:gd name="connsiteY32" fmla="*/ 154516 h 480440"/>
                  <a:gd name="connsiteX33" fmla="*/ 236958 w 843540"/>
                  <a:gd name="connsiteY33" fmla="*/ 145462 h 480440"/>
                  <a:gd name="connsiteX34" fmla="*/ 264119 w 843540"/>
                  <a:gd name="connsiteY34" fmla="*/ 127355 h 480440"/>
                  <a:gd name="connsiteX35" fmla="*/ 517616 w 843540"/>
                  <a:gd name="connsiteY35" fmla="*/ 109248 h 4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3540" h="480440">
                    <a:moveTo>
                      <a:pt x="517616" y="109248"/>
                    </a:moveTo>
                    <a:lnTo>
                      <a:pt x="517616" y="109248"/>
                    </a:lnTo>
                    <a:cubicBezTo>
                      <a:pt x="620321" y="120660"/>
                      <a:pt x="637207" y="127085"/>
                      <a:pt x="762059" y="109248"/>
                    </a:cubicBezTo>
                    <a:cubicBezTo>
                      <a:pt x="772830" y="107709"/>
                      <a:pt x="780166" y="97177"/>
                      <a:pt x="789219" y="91141"/>
                    </a:cubicBezTo>
                    <a:cubicBezTo>
                      <a:pt x="795255" y="82088"/>
                      <a:pt x="802460" y="73713"/>
                      <a:pt x="807326" y="63981"/>
                    </a:cubicBezTo>
                    <a:cubicBezTo>
                      <a:pt x="811594" y="55445"/>
                      <a:pt x="811086" y="44761"/>
                      <a:pt x="816380" y="36821"/>
                    </a:cubicBezTo>
                    <a:cubicBezTo>
                      <a:pt x="823482" y="26168"/>
                      <a:pt x="834487" y="18714"/>
                      <a:pt x="843540" y="9660"/>
                    </a:cubicBezTo>
                    <a:cubicBezTo>
                      <a:pt x="834487" y="6642"/>
                      <a:pt x="825433" y="-2411"/>
                      <a:pt x="816380" y="607"/>
                    </a:cubicBezTo>
                    <a:cubicBezTo>
                      <a:pt x="786816" y="10462"/>
                      <a:pt x="791825" y="38359"/>
                      <a:pt x="771113" y="54928"/>
                    </a:cubicBezTo>
                    <a:cubicBezTo>
                      <a:pt x="763661" y="60890"/>
                      <a:pt x="753006" y="60963"/>
                      <a:pt x="743952" y="63981"/>
                    </a:cubicBezTo>
                    <a:cubicBezTo>
                      <a:pt x="728042" y="111711"/>
                      <a:pt x="745414" y="73091"/>
                      <a:pt x="707738" y="118302"/>
                    </a:cubicBezTo>
                    <a:cubicBezTo>
                      <a:pt x="694366" y="134348"/>
                      <a:pt x="679338" y="163444"/>
                      <a:pt x="671524" y="181676"/>
                    </a:cubicBezTo>
                    <a:cubicBezTo>
                      <a:pt x="667765" y="190447"/>
                      <a:pt x="665489" y="199783"/>
                      <a:pt x="662471" y="208836"/>
                    </a:cubicBezTo>
                    <a:cubicBezTo>
                      <a:pt x="665489" y="223925"/>
                      <a:pt x="671524" y="238716"/>
                      <a:pt x="671524" y="254104"/>
                    </a:cubicBezTo>
                    <a:cubicBezTo>
                      <a:pt x="671524" y="330030"/>
                      <a:pt x="609095" y="294130"/>
                      <a:pt x="535722" y="299371"/>
                    </a:cubicBezTo>
                    <a:lnTo>
                      <a:pt x="517616" y="353692"/>
                    </a:lnTo>
                    <a:cubicBezTo>
                      <a:pt x="510703" y="374431"/>
                      <a:pt x="510138" y="394649"/>
                      <a:pt x="481402" y="398959"/>
                    </a:cubicBezTo>
                    <a:cubicBezTo>
                      <a:pt x="430579" y="406583"/>
                      <a:pt x="378796" y="404995"/>
                      <a:pt x="327493" y="408013"/>
                    </a:cubicBezTo>
                    <a:cubicBezTo>
                      <a:pt x="321457" y="417066"/>
                      <a:pt x="313672" y="425172"/>
                      <a:pt x="309386" y="435173"/>
                    </a:cubicBezTo>
                    <a:cubicBezTo>
                      <a:pt x="304484" y="446610"/>
                      <a:pt x="309130" y="462589"/>
                      <a:pt x="300332" y="471387"/>
                    </a:cubicBezTo>
                    <a:cubicBezTo>
                      <a:pt x="291534" y="480185"/>
                      <a:pt x="276190" y="477422"/>
                      <a:pt x="264119" y="480440"/>
                    </a:cubicBezTo>
                    <a:cubicBezTo>
                      <a:pt x="242994" y="477422"/>
                      <a:pt x="221537" y="476185"/>
                      <a:pt x="200744" y="471387"/>
                    </a:cubicBezTo>
                    <a:cubicBezTo>
                      <a:pt x="182146" y="467095"/>
                      <a:pt x="146423" y="453280"/>
                      <a:pt x="146423" y="453280"/>
                    </a:cubicBezTo>
                    <a:cubicBezTo>
                      <a:pt x="134352" y="444227"/>
                      <a:pt x="122488" y="434890"/>
                      <a:pt x="110210" y="426120"/>
                    </a:cubicBezTo>
                    <a:cubicBezTo>
                      <a:pt x="101356" y="419796"/>
                      <a:pt x="90015" y="416372"/>
                      <a:pt x="83049" y="408013"/>
                    </a:cubicBezTo>
                    <a:cubicBezTo>
                      <a:pt x="74409" y="397645"/>
                      <a:pt x="74485" y="381342"/>
                      <a:pt x="64942" y="371799"/>
                    </a:cubicBezTo>
                    <a:cubicBezTo>
                      <a:pt x="49554" y="356411"/>
                      <a:pt x="10621" y="335585"/>
                      <a:pt x="10621" y="335585"/>
                    </a:cubicBezTo>
                    <a:cubicBezTo>
                      <a:pt x="4737" y="317934"/>
                      <a:pt x="-10009" y="289894"/>
                      <a:pt x="10621" y="272211"/>
                    </a:cubicBezTo>
                    <a:cubicBezTo>
                      <a:pt x="25112" y="259790"/>
                      <a:pt x="64942" y="254104"/>
                      <a:pt x="64942" y="254104"/>
                    </a:cubicBezTo>
                    <a:cubicBezTo>
                      <a:pt x="67960" y="245050"/>
                      <a:pt x="72646" y="236391"/>
                      <a:pt x="73996" y="226943"/>
                    </a:cubicBezTo>
                    <a:cubicBezTo>
                      <a:pt x="78710" y="193945"/>
                      <a:pt x="63934" y="154662"/>
                      <a:pt x="83049" y="127355"/>
                    </a:cubicBezTo>
                    <a:cubicBezTo>
                      <a:pt x="93576" y="112317"/>
                      <a:pt x="119561" y="131957"/>
                      <a:pt x="137370" y="136409"/>
                    </a:cubicBezTo>
                    <a:cubicBezTo>
                      <a:pt x="155887" y="141038"/>
                      <a:pt x="191691" y="154516"/>
                      <a:pt x="191691" y="154516"/>
                    </a:cubicBezTo>
                    <a:cubicBezTo>
                      <a:pt x="206780" y="151498"/>
                      <a:pt x="222550" y="150865"/>
                      <a:pt x="236958" y="145462"/>
                    </a:cubicBezTo>
                    <a:cubicBezTo>
                      <a:pt x="247146" y="141641"/>
                      <a:pt x="253292" y="128438"/>
                      <a:pt x="264119" y="127355"/>
                    </a:cubicBezTo>
                    <a:cubicBezTo>
                      <a:pt x="345251" y="119242"/>
                      <a:pt x="475367" y="112266"/>
                      <a:pt x="517616" y="109248"/>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ame 54"/>
              <p:cNvSpPr/>
              <p:nvPr/>
            </p:nvSpPr>
            <p:spPr>
              <a:xfrm>
                <a:off x="353085" y="506994"/>
                <a:ext cx="7849355" cy="6210677"/>
              </a:xfrm>
              <a:prstGeom prst="frame">
                <a:avLst>
                  <a:gd name="adj1" fmla="val 5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p:cNvSpPr txBox="1"/>
              <p:nvPr/>
            </p:nvSpPr>
            <p:spPr>
              <a:xfrm>
                <a:off x="5038649" y="787740"/>
                <a:ext cx="2114910" cy="553393"/>
              </a:xfrm>
              <a:prstGeom prst="rect">
                <a:avLst/>
              </a:prstGeom>
              <a:noFill/>
            </p:spPr>
            <p:txBody>
              <a:bodyPr wrap="square" rtlCol="0">
                <a:spAutoFit/>
              </a:bodyPr>
              <a:lstStyle/>
              <a:p>
                <a:r>
                  <a:rPr lang="en-US" i="1" dirty="0">
                    <a:effectLst>
                      <a:glow rad="63500">
                        <a:schemeClr val="accent2">
                          <a:satMod val="175000"/>
                          <a:alpha val="40000"/>
                        </a:schemeClr>
                      </a:glow>
                    </a:effectLst>
                  </a:rPr>
                  <a:t>Black Sea</a:t>
                </a:r>
              </a:p>
            </p:txBody>
          </p:sp>
          <p:sp>
            <p:nvSpPr>
              <p:cNvPr id="57" name="TextBox 56"/>
              <p:cNvSpPr txBox="1"/>
              <p:nvPr/>
            </p:nvSpPr>
            <p:spPr>
              <a:xfrm>
                <a:off x="1511385" y="4742447"/>
                <a:ext cx="3223931" cy="553393"/>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grpSp>
            <p:nvGrpSpPr>
              <p:cNvPr id="58" name="Group 57"/>
              <p:cNvGrpSpPr/>
              <p:nvPr/>
            </p:nvGrpSpPr>
            <p:grpSpPr>
              <a:xfrm>
                <a:off x="1883444" y="2750097"/>
                <a:ext cx="2220748" cy="501423"/>
                <a:chOff x="1992086" y="2569028"/>
                <a:chExt cx="2220748" cy="501423"/>
              </a:xfrm>
            </p:grpSpPr>
            <p:sp>
              <p:nvSpPr>
                <p:cNvPr id="64" name="TextBox 63"/>
                <p:cNvSpPr txBox="1"/>
                <p:nvPr/>
              </p:nvSpPr>
              <p:spPr>
                <a:xfrm>
                  <a:off x="1992086" y="2569028"/>
                  <a:ext cx="1240971" cy="338554"/>
                </a:xfrm>
                <a:prstGeom prst="rect">
                  <a:avLst/>
                </a:prstGeom>
                <a:noFill/>
              </p:spPr>
              <p:txBody>
                <a:bodyPr wrap="square" rtlCol="0">
                  <a:spAutoFit/>
                </a:bodyPr>
                <a:lstStyle/>
                <a:p>
                  <a:r>
                    <a:rPr lang="en-US" sz="1600" dirty="0">
                      <a:effectLst>
                        <a:glow rad="139700">
                          <a:schemeClr val="accent2">
                            <a:satMod val="175000"/>
                            <a:alpha val="40000"/>
                          </a:schemeClr>
                        </a:glow>
                      </a:effectLst>
                    </a:rPr>
                    <a:t>Corinth</a:t>
                  </a:r>
                </a:p>
              </p:txBody>
            </p:sp>
            <p:sp>
              <p:nvSpPr>
                <p:cNvPr id="65" name="5-Point Star 64"/>
                <p:cNvSpPr/>
                <p:nvPr/>
              </p:nvSpPr>
              <p:spPr>
                <a:xfrm>
                  <a:off x="4071321" y="2939822"/>
                  <a:ext cx="141513"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5902968" y="4060801"/>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Cyprus</a:t>
                </a:r>
              </a:p>
            </p:txBody>
          </p:sp>
          <p:sp>
            <p:nvSpPr>
              <p:cNvPr id="61" name="TextBox 60"/>
              <p:cNvSpPr txBox="1"/>
              <p:nvPr/>
            </p:nvSpPr>
            <p:spPr>
              <a:xfrm>
                <a:off x="7019993" y="5496853"/>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Israel</a:t>
                </a:r>
              </a:p>
            </p:txBody>
          </p:sp>
          <p:sp>
            <p:nvSpPr>
              <p:cNvPr id="62" name="Freeform 61"/>
              <p:cNvSpPr/>
              <p:nvPr/>
            </p:nvSpPr>
            <p:spPr>
              <a:xfrm>
                <a:off x="7079810" y="5966234"/>
                <a:ext cx="84374" cy="291224"/>
              </a:xfrm>
              <a:custGeom>
                <a:avLst/>
                <a:gdLst>
                  <a:gd name="connsiteX0" fmla="*/ 54321 w 84374"/>
                  <a:gd name="connsiteY0" fmla="*/ 0 h 291224"/>
                  <a:gd name="connsiteX1" fmla="*/ 54321 w 84374"/>
                  <a:gd name="connsiteY1" fmla="*/ 0 h 291224"/>
                  <a:gd name="connsiteX2" fmla="*/ 27160 w 84374"/>
                  <a:gd name="connsiteY2" fmla="*/ 162962 h 291224"/>
                  <a:gd name="connsiteX3" fmla="*/ 9053 w 84374"/>
                  <a:gd name="connsiteY3" fmla="*/ 217283 h 291224"/>
                  <a:gd name="connsiteX4" fmla="*/ 0 w 84374"/>
                  <a:gd name="connsiteY4" fmla="*/ 244443 h 291224"/>
                  <a:gd name="connsiteX5" fmla="*/ 27160 w 84374"/>
                  <a:gd name="connsiteY5" fmla="*/ 262550 h 291224"/>
                  <a:gd name="connsiteX6" fmla="*/ 54321 w 84374"/>
                  <a:gd name="connsiteY6" fmla="*/ 244443 h 291224"/>
                  <a:gd name="connsiteX7" fmla="*/ 72428 w 84374"/>
                  <a:gd name="connsiteY7" fmla="*/ 217283 h 291224"/>
                  <a:gd name="connsiteX8" fmla="*/ 81481 w 84374"/>
                  <a:gd name="connsiteY8" fmla="*/ 190122 h 291224"/>
                  <a:gd name="connsiteX9" fmla="*/ 54321 w 84374"/>
                  <a:gd name="connsiteY9" fmla="*/ 0 h 2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4" h="291224">
                    <a:moveTo>
                      <a:pt x="54321" y="0"/>
                    </a:moveTo>
                    <a:lnTo>
                      <a:pt x="54321" y="0"/>
                    </a:lnTo>
                    <a:cubicBezTo>
                      <a:pt x="43682" y="127664"/>
                      <a:pt x="56759" y="74165"/>
                      <a:pt x="27160" y="162962"/>
                    </a:cubicBezTo>
                    <a:lnTo>
                      <a:pt x="9053" y="217283"/>
                    </a:lnTo>
                    <a:lnTo>
                      <a:pt x="0" y="244443"/>
                    </a:lnTo>
                    <a:cubicBezTo>
                      <a:pt x="14327" y="316081"/>
                      <a:pt x="-1703" y="291413"/>
                      <a:pt x="27160" y="262550"/>
                    </a:cubicBezTo>
                    <a:cubicBezTo>
                      <a:pt x="34854" y="254856"/>
                      <a:pt x="45267" y="250479"/>
                      <a:pt x="54321" y="244443"/>
                    </a:cubicBezTo>
                    <a:cubicBezTo>
                      <a:pt x="60357" y="235390"/>
                      <a:pt x="67562" y="227015"/>
                      <a:pt x="72428" y="217283"/>
                    </a:cubicBezTo>
                    <a:cubicBezTo>
                      <a:pt x="76696" y="208747"/>
                      <a:pt x="79774" y="199511"/>
                      <a:pt x="81481" y="190122"/>
                    </a:cubicBezTo>
                    <a:cubicBezTo>
                      <a:pt x="94653" y="117678"/>
                      <a:pt x="58848" y="31687"/>
                      <a:pt x="54321"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6413410" y="5940472"/>
                <a:ext cx="1240971" cy="276999"/>
              </a:xfrm>
              <a:prstGeom prst="rect">
                <a:avLst/>
              </a:prstGeom>
              <a:noFill/>
              <a:effectLst>
                <a:glow rad="63500">
                  <a:schemeClr val="accent2">
                    <a:satMod val="175000"/>
                    <a:alpha val="40000"/>
                  </a:schemeClr>
                </a:glow>
              </a:effectLst>
            </p:spPr>
            <p:txBody>
              <a:bodyPr wrap="square" rtlCol="0">
                <a:spAutoFit/>
              </a:bodyPr>
              <a:lstStyle/>
              <a:p>
                <a:r>
                  <a:rPr lang="en-US" sz="1200" dirty="0">
                    <a:effectLst>
                      <a:glow rad="63500">
                        <a:schemeClr val="accent2">
                          <a:satMod val="175000"/>
                          <a:alpha val="40000"/>
                        </a:schemeClr>
                      </a:glow>
                    </a:effectLst>
                  </a:rPr>
                  <a:t>Jerusalem</a:t>
                </a:r>
              </a:p>
            </p:txBody>
          </p:sp>
        </p:grpSp>
        <p:sp>
          <p:nvSpPr>
            <p:cNvPr id="49" name="5-Point Star 48"/>
            <p:cNvSpPr/>
            <p:nvPr/>
          </p:nvSpPr>
          <p:spPr>
            <a:xfrm>
              <a:off x="2214111" y="3108571"/>
              <a:ext cx="141514" cy="13062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p:cNvSpPr txBox="1"/>
          <p:nvPr/>
        </p:nvSpPr>
        <p:spPr>
          <a:xfrm>
            <a:off x="2692295" y="2411436"/>
            <a:ext cx="1083000" cy="338554"/>
          </a:xfrm>
          <a:prstGeom prst="rect">
            <a:avLst/>
          </a:prstGeom>
          <a:noFill/>
        </p:spPr>
        <p:txBody>
          <a:bodyPr wrap="square" rtlCol="0">
            <a:spAutoFit/>
          </a:bodyPr>
          <a:lstStyle/>
          <a:p>
            <a:r>
              <a:rPr lang="en-US" sz="1600" dirty="0">
                <a:effectLst/>
              </a:rPr>
              <a:t>Ephesus</a:t>
            </a:r>
          </a:p>
        </p:txBody>
      </p:sp>
      <p:grpSp>
        <p:nvGrpSpPr>
          <p:cNvPr id="118" name="Group 117"/>
          <p:cNvGrpSpPr/>
          <p:nvPr/>
        </p:nvGrpSpPr>
        <p:grpSpPr>
          <a:xfrm flipH="1">
            <a:off x="2562130" y="3003111"/>
            <a:ext cx="803494" cy="597470"/>
            <a:chOff x="1981200" y="609600"/>
            <a:chExt cx="5943600" cy="4419600"/>
          </a:xfrm>
        </p:grpSpPr>
        <p:sp>
          <p:nvSpPr>
            <p:cNvPr id="119" name="Rectangle 118"/>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Rectangle 119"/>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Right Triangle 120"/>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Right Triangle 121"/>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3" name="Right Triangle 122"/>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4" name="Right Triangle 123"/>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5" name="Rectangle 124"/>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Right Triangle 125"/>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7" name="Right Triangle 126"/>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Rectangle 127"/>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9" name="Right Triangle 128"/>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0" name="Right Triangle 129"/>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Rectangle 130"/>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Rectangle 131"/>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 name="Rectangle 132"/>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 name="Rectangle 133"/>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Moon 134"/>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 name="Rectangle 135"/>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Flowchart: Extract 136"/>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 name="Group 1"/>
          <p:cNvGrpSpPr/>
          <p:nvPr/>
        </p:nvGrpSpPr>
        <p:grpSpPr>
          <a:xfrm>
            <a:off x="4601067" y="4030498"/>
            <a:ext cx="840921" cy="327104"/>
            <a:chOff x="4601067" y="4030498"/>
            <a:chExt cx="840921" cy="327104"/>
          </a:xfrm>
        </p:grpSpPr>
        <p:sp>
          <p:nvSpPr>
            <p:cNvPr id="138" name="TextBox 137"/>
            <p:cNvSpPr txBox="1"/>
            <p:nvPr/>
          </p:nvSpPr>
          <p:spPr>
            <a:xfrm>
              <a:off x="4601067" y="4030498"/>
              <a:ext cx="840921" cy="276999"/>
            </a:xfrm>
            <a:prstGeom prst="rect">
              <a:avLst/>
            </a:prstGeom>
            <a:noFill/>
          </p:spPr>
          <p:txBody>
            <a:bodyPr wrap="square" rtlCol="0">
              <a:spAutoFit/>
            </a:bodyPr>
            <a:lstStyle/>
            <a:p>
              <a:r>
                <a:rPr lang="en-US" sz="1200" dirty="0" err="1"/>
                <a:t>Cæsarea</a:t>
              </a:r>
              <a:endParaRPr lang="en-US" sz="1200" dirty="0">
                <a:effectLst/>
              </a:endParaRPr>
            </a:p>
          </p:txBody>
        </p:sp>
        <p:sp>
          <p:nvSpPr>
            <p:cNvPr id="139" name="5-Point Star 138"/>
            <p:cNvSpPr/>
            <p:nvPr/>
          </p:nvSpPr>
          <p:spPr>
            <a:xfrm>
              <a:off x="4997543" y="4270421"/>
              <a:ext cx="95894" cy="871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39"/>
          <p:cNvGrpSpPr/>
          <p:nvPr/>
        </p:nvGrpSpPr>
        <p:grpSpPr>
          <a:xfrm>
            <a:off x="4880215" y="3042161"/>
            <a:ext cx="840921" cy="327104"/>
            <a:chOff x="4601067" y="4030498"/>
            <a:chExt cx="840921" cy="327104"/>
          </a:xfrm>
        </p:grpSpPr>
        <p:sp>
          <p:nvSpPr>
            <p:cNvPr id="141" name="TextBox 140"/>
            <p:cNvSpPr txBox="1"/>
            <p:nvPr/>
          </p:nvSpPr>
          <p:spPr>
            <a:xfrm>
              <a:off x="4601067" y="4030498"/>
              <a:ext cx="840921" cy="276999"/>
            </a:xfrm>
            <a:prstGeom prst="rect">
              <a:avLst/>
            </a:prstGeom>
            <a:noFill/>
          </p:spPr>
          <p:txBody>
            <a:bodyPr wrap="square" rtlCol="0">
              <a:spAutoFit/>
            </a:bodyPr>
            <a:lstStyle/>
            <a:p>
              <a:r>
                <a:rPr lang="en-US" sz="1200" dirty="0"/>
                <a:t>Antioch</a:t>
              </a:r>
              <a:endParaRPr lang="en-US" sz="1200" dirty="0">
                <a:effectLst/>
              </a:endParaRPr>
            </a:p>
          </p:txBody>
        </p:sp>
        <p:sp>
          <p:nvSpPr>
            <p:cNvPr id="142" name="5-Point Star 141"/>
            <p:cNvSpPr/>
            <p:nvPr/>
          </p:nvSpPr>
          <p:spPr>
            <a:xfrm>
              <a:off x="4997543" y="4270421"/>
              <a:ext cx="95894" cy="871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TextBox 142"/>
          <p:cNvSpPr txBox="1"/>
          <p:nvPr/>
        </p:nvSpPr>
        <p:spPr>
          <a:xfrm>
            <a:off x="4356978" y="2324804"/>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Galatia</a:t>
            </a:r>
          </a:p>
        </p:txBody>
      </p:sp>
      <p:sp>
        <p:nvSpPr>
          <p:cNvPr id="144" name="TextBox 143"/>
          <p:cNvSpPr txBox="1"/>
          <p:nvPr/>
        </p:nvSpPr>
        <p:spPr>
          <a:xfrm rot="19933199">
            <a:off x="3816577" y="2067098"/>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Phrygia</a:t>
            </a:r>
          </a:p>
        </p:txBody>
      </p:sp>
      <p:sp>
        <p:nvSpPr>
          <p:cNvPr id="4" name="Rectangle 3"/>
          <p:cNvSpPr/>
          <p:nvPr/>
        </p:nvSpPr>
        <p:spPr>
          <a:xfrm>
            <a:off x="4025774" y="5586485"/>
            <a:ext cx="6096000" cy="646331"/>
          </a:xfrm>
          <a:prstGeom prst="rect">
            <a:avLst/>
          </a:prstGeom>
        </p:spPr>
        <p:txBody>
          <a:bodyPr>
            <a:spAutoFit/>
          </a:bodyPr>
          <a:lstStyle/>
          <a:p>
            <a:r>
              <a:rPr lang="en-US" dirty="0">
                <a:solidFill>
                  <a:schemeClr val="bg1"/>
                </a:solidFill>
                <a:latin typeface="Abadi" panose="020B0604020104020204" pitchFamily="34" charset="0"/>
              </a:rPr>
              <a:t>During this mission Paul wrote 1 and 2 Corinthians, Romans, and perhaps others of his epistles.</a:t>
            </a:r>
            <a:endParaRPr lang="en-US" dirty="0">
              <a:solidFill>
                <a:schemeClr val="bg1"/>
              </a:solidFill>
            </a:endParaRPr>
          </a:p>
        </p:txBody>
      </p:sp>
      <p:sp>
        <p:nvSpPr>
          <p:cNvPr id="7" name="Rectangle 6"/>
          <p:cNvSpPr/>
          <p:nvPr/>
        </p:nvSpPr>
        <p:spPr>
          <a:xfrm>
            <a:off x="6165409" y="1452709"/>
            <a:ext cx="5305332" cy="3139321"/>
          </a:xfrm>
          <a:prstGeom prst="rect">
            <a:avLst/>
          </a:prstGeom>
        </p:spPr>
        <p:txBody>
          <a:bodyPr wrap="square">
            <a:spAutoFit/>
          </a:bodyPr>
          <a:lstStyle/>
          <a:p>
            <a:r>
              <a:rPr lang="en-US" dirty="0">
                <a:solidFill>
                  <a:schemeClr val="bg1"/>
                </a:solidFill>
                <a:latin typeface="Abadi" panose="020B0604020104020204" pitchFamily="34" charset="0"/>
              </a:rPr>
              <a:t>Aquila and Priscilla, accompanied Paul to Ephesus.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Paul visited congregations he had established in his first two journeys, and spent three years at Ephesus, a location he had not previously visited</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Leaving the couple in Ephesus, Paul traveled to the Jerusalem area and then north to Antioch.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At Antioch, he concluded his second missionary journey. </a:t>
            </a:r>
            <a:endParaRPr lang="en-US" dirty="0">
              <a:solidFill>
                <a:schemeClr val="bg1"/>
              </a:solidFill>
            </a:endParaRPr>
          </a:p>
        </p:txBody>
      </p:sp>
      <p:grpSp>
        <p:nvGrpSpPr>
          <p:cNvPr id="9" name="Group 94"/>
          <p:cNvGrpSpPr/>
          <p:nvPr/>
        </p:nvGrpSpPr>
        <p:grpSpPr>
          <a:xfrm>
            <a:off x="1591943" y="1394998"/>
            <a:ext cx="516107" cy="1121866"/>
            <a:chOff x="4405860" y="153649"/>
            <a:chExt cx="2861871" cy="6460802"/>
          </a:xfrm>
        </p:grpSpPr>
        <p:grpSp>
          <p:nvGrpSpPr>
            <p:cNvPr id="12" name="Group 47"/>
            <p:cNvGrpSpPr/>
            <p:nvPr/>
          </p:nvGrpSpPr>
          <p:grpSpPr>
            <a:xfrm rot="562843">
              <a:off x="5697438" y="5840305"/>
              <a:ext cx="666047" cy="774146"/>
              <a:chOff x="6106804" y="4039302"/>
              <a:chExt cx="666047" cy="774146"/>
            </a:xfrm>
          </p:grpSpPr>
          <p:sp>
            <p:nvSpPr>
              <p:cNvPr id="44" name="Oval 43"/>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47"/>
            <p:cNvGrpSpPr/>
            <p:nvPr/>
          </p:nvGrpSpPr>
          <p:grpSpPr>
            <a:xfrm rot="2613352">
              <a:off x="5128037" y="5761712"/>
              <a:ext cx="666047" cy="774146"/>
              <a:chOff x="6106804" y="4039302"/>
              <a:chExt cx="666047" cy="774146"/>
            </a:xfrm>
          </p:grpSpPr>
          <p:sp>
            <p:nvSpPr>
              <p:cNvPr id="41" name="Oval 40"/>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286531" y="1073046"/>
              <a:ext cx="1040567"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013107" y="431145"/>
              <a:ext cx="1600201" cy="18288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57"/>
            <p:cNvGrpSpPr/>
            <p:nvPr/>
          </p:nvGrpSpPr>
          <p:grpSpPr>
            <a:xfrm>
              <a:off x="4953000" y="5334000"/>
              <a:ext cx="1828800" cy="609600"/>
              <a:chOff x="1371600" y="3962400"/>
              <a:chExt cx="6705600" cy="2057400"/>
            </a:xfrm>
          </p:grpSpPr>
          <p:grpSp>
            <p:nvGrpSpPr>
              <p:cNvPr id="29" name="Group 195"/>
              <p:cNvGrpSpPr/>
              <p:nvPr/>
            </p:nvGrpSpPr>
            <p:grpSpPr>
              <a:xfrm>
                <a:off x="1371600" y="3962400"/>
                <a:ext cx="1676400" cy="2057400"/>
                <a:chOff x="1371600" y="3962400"/>
                <a:chExt cx="1676400" cy="2057400"/>
              </a:xfrm>
            </p:grpSpPr>
            <p:sp>
              <p:nvSpPr>
                <p:cNvPr id="39" name="Right Arrow Callout 3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Quad Arrow 39"/>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96"/>
              <p:cNvGrpSpPr/>
              <p:nvPr/>
            </p:nvGrpSpPr>
            <p:grpSpPr>
              <a:xfrm>
                <a:off x="3048000" y="3962400"/>
                <a:ext cx="1676400" cy="2057400"/>
                <a:chOff x="1371600" y="3962400"/>
                <a:chExt cx="1676400" cy="2057400"/>
              </a:xfrm>
            </p:grpSpPr>
            <p:sp>
              <p:nvSpPr>
                <p:cNvPr id="37" name="Right Arrow Callout 3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37"/>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99"/>
              <p:cNvGrpSpPr/>
              <p:nvPr/>
            </p:nvGrpSpPr>
            <p:grpSpPr>
              <a:xfrm>
                <a:off x="4724400" y="3962400"/>
                <a:ext cx="1676400" cy="2057400"/>
                <a:chOff x="1371600" y="3962400"/>
                <a:chExt cx="1676400" cy="2057400"/>
              </a:xfrm>
            </p:grpSpPr>
            <p:sp>
              <p:nvSpPr>
                <p:cNvPr id="35" name="Right Arrow Callout 3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Quad Arrow 35"/>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02"/>
              <p:cNvGrpSpPr/>
              <p:nvPr/>
            </p:nvGrpSpPr>
            <p:grpSpPr>
              <a:xfrm>
                <a:off x="6400800" y="3962400"/>
                <a:ext cx="1676400" cy="2057400"/>
                <a:chOff x="1371600" y="3962400"/>
                <a:chExt cx="1676400" cy="2057400"/>
              </a:xfrm>
            </p:grpSpPr>
            <p:sp>
              <p:nvSpPr>
                <p:cNvPr id="33" name="Right Arrow Callout 32"/>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Quad Arrow 33"/>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Flowchart: Delay 26"/>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5" name="TextBox 144"/>
          <p:cNvSpPr txBox="1"/>
          <p:nvPr/>
        </p:nvSpPr>
        <p:spPr>
          <a:xfrm>
            <a:off x="5693228" y="6488668"/>
            <a:ext cx="6498772" cy="369332"/>
          </a:xfrm>
          <a:prstGeom prst="rect">
            <a:avLst/>
          </a:prstGeom>
          <a:noFill/>
        </p:spPr>
        <p:txBody>
          <a:bodyPr wrap="square" rtlCol="0">
            <a:spAutoFit/>
          </a:bodyPr>
          <a:lstStyle/>
          <a:p>
            <a:pPr algn="r"/>
            <a:r>
              <a:rPr lang="en-US" dirty="0">
                <a:solidFill>
                  <a:schemeClr val="bg1"/>
                </a:solidFill>
              </a:rPr>
              <a:t>(2)</a:t>
            </a:r>
          </a:p>
        </p:txBody>
      </p:sp>
      <p:grpSp>
        <p:nvGrpSpPr>
          <p:cNvPr id="3" name="Group 2">
            <a:extLst>
              <a:ext uri="{FF2B5EF4-FFF2-40B4-BE49-F238E27FC236}">
                <a16:creationId xmlns:a16="http://schemas.microsoft.com/office/drawing/2014/main" id="{F86CF689-AB42-2D47-9C28-7A49BBB50291}"/>
              </a:ext>
            </a:extLst>
          </p:cNvPr>
          <p:cNvGrpSpPr/>
          <p:nvPr/>
        </p:nvGrpSpPr>
        <p:grpSpPr>
          <a:xfrm>
            <a:off x="3026345" y="1437666"/>
            <a:ext cx="420651" cy="954414"/>
            <a:chOff x="5054268" y="838200"/>
            <a:chExt cx="2007343" cy="4554454"/>
          </a:xfrm>
        </p:grpSpPr>
        <p:sp>
          <p:nvSpPr>
            <p:cNvPr id="8" name="Oval 7">
              <a:extLst>
                <a:ext uri="{FF2B5EF4-FFF2-40B4-BE49-F238E27FC236}">
                  <a16:creationId xmlns:a16="http://schemas.microsoft.com/office/drawing/2014/main" id="{C6E03BF3-4391-26DF-6B67-1CF441D1E657}"/>
                </a:ext>
              </a:extLst>
            </p:cNvPr>
            <p:cNvSpPr/>
            <p:nvPr/>
          </p:nvSpPr>
          <p:spPr>
            <a:xfrm>
              <a:off x="6705600" y="3810000"/>
              <a:ext cx="356011"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116">
              <a:extLst>
                <a:ext uri="{FF2B5EF4-FFF2-40B4-BE49-F238E27FC236}">
                  <a16:creationId xmlns:a16="http://schemas.microsoft.com/office/drawing/2014/main" id="{29CA51C4-CF0A-2C6D-07E6-7B2463D3146C}"/>
                </a:ext>
              </a:extLst>
            </p:cNvPr>
            <p:cNvSpPr/>
            <p:nvPr/>
          </p:nvSpPr>
          <p:spPr>
            <a:xfrm rot="20272996" flipH="1">
              <a:off x="6307062" y="2493379"/>
              <a:ext cx="613732" cy="1645928"/>
            </a:xfrm>
            <a:custGeom>
              <a:avLst/>
              <a:gdLst>
                <a:gd name="connsiteX0" fmla="*/ 0 w 613732"/>
                <a:gd name="connsiteY0" fmla="*/ 1472990 h 1472990"/>
                <a:gd name="connsiteX1" fmla="*/ 209485 w 613732"/>
                <a:gd name="connsiteY1" fmla="*/ 0 h 1472990"/>
                <a:gd name="connsiteX2" fmla="*/ 404247 w 613732"/>
                <a:gd name="connsiteY2" fmla="*/ 0 h 1472990"/>
                <a:gd name="connsiteX3" fmla="*/ 613732 w 613732"/>
                <a:gd name="connsiteY3" fmla="*/ 1472990 h 1472990"/>
                <a:gd name="connsiteX4" fmla="*/ 0 w 613732"/>
                <a:gd name="connsiteY4" fmla="*/ 1472990 h 1472990"/>
                <a:gd name="connsiteX0" fmla="*/ 0 w 613732"/>
                <a:gd name="connsiteY0" fmla="*/ 1472990 h 1546619"/>
                <a:gd name="connsiteX1" fmla="*/ 209485 w 613732"/>
                <a:gd name="connsiteY1" fmla="*/ 0 h 1546619"/>
                <a:gd name="connsiteX2" fmla="*/ 404247 w 613732"/>
                <a:gd name="connsiteY2" fmla="*/ 0 h 1546619"/>
                <a:gd name="connsiteX3" fmla="*/ 613732 w 613732"/>
                <a:gd name="connsiteY3" fmla="*/ 1472990 h 1546619"/>
                <a:gd name="connsiteX4" fmla="*/ 0 w 613732"/>
                <a:gd name="connsiteY4" fmla="*/ 1472990 h 154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32" h="1546619">
                  <a:moveTo>
                    <a:pt x="0" y="1472990"/>
                  </a:moveTo>
                  <a:lnTo>
                    <a:pt x="209485" y="0"/>
                  </a:lnTo>
                  <a:lnTo>
                    <a:pt x="404247" y="0"/>
                  </a:lnTo>
                  <a:lnTo>
                    <a:pt x="613732" y="1472990"/>
                  </a:lnTo>
                  <a:cubicBezTo>
                    <a:pt x="409155" y="1472990"/>
                    <a:pt x="74498" y="1638656"/>
                    <a:pt x="0" y="1472990"/>
                  </a:cubicBezTo>
                  <a:close/>
                </a:path>
              </a:pathLst>
            </a:cu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33">
              <a:extLst>
                <a:ext uri="{FF2B5EF4-FFF2-40B4-BE49-F238E27FC236}">
                  <a16:creationId xmlns:a16="http://schemas.microsoft.com/office/drawing/2014/main" id="{E1489278-3B1B-B568-B245-726D646A400D}"/>
                </a:ext>
              </a:extLst>
            </p:cNvPr>
            <p:cNvGrpSpPr/>
            <p:nvPr/>
          </p:nvGrpSpPr>
          <p:grpSpPr>
            <a:xfrm rot="2754858">
              <a:off x="5579849" y="4795339"/>
              <a:ext cx="448734" cy="745895"/>
              <a:chOff x="1676400" y="2133600"/>
              <a:chExt cx="1447800" cy="2088845"/>
            </a:xfrm>
          </p:grpSpPr>
          <p:sp>
            <p:nvSpPr>
              <p:cNvPr id="168" name="Oval 167">
                <a:extLst>
                  <a:ext uri="{FF2B5EF4-FFF2-40B4-BE49-F238E27FC236}">
                    <a16:creationId xmlns:a16="http://schemas.microsoft.com/office/drawing/2014/main" id="{CE18CFE8-0343-7FE9-CE37-55927272D373}"/>
                  </a:ext>
                </a:extLst>
              </p:cNvPr>
              <p:cNvSpPr/>
              <p:nvPr/>
            </p:nvSpPr>
            <p:spPr>
              <a:xfrm>
                <a:off x="1676400" y="2133600"/>
                <a:ext cx="1447800" cy="20574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a:extLst>
                  <a:ext uri="{FF2B5EF4-FFF2-40B4-BE49-F238E27FC236}">
                    <a16:creationId xmlns:a16="http://schemas.microsoft.com/office/drawing/2014/main" id="{4BC117AF-FD77-1FBC-922F-CF3AB9A8C027}"/>
                  </a:ext>
                </a:extLst>
              </p:cNvPr>
              <p:cNvSpPr/>
              <p:nvPr/>
            </p:nvSpPr>
            <p:spPr>
              <a:xfrm rot="16429614">
                <a:off x="2042866" y="3204410"/>
                <a:ext cx="672490" cy="1363580"/>
              </a:xfrm>
              <a:prstGeom prst="moon">
                <a:avLst>
                  <a:gd name="adj" fmla="val 87500"/>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oon 169">
                <a:extLst>
                  <a:ext uri="{FF2B5EF4-FFF2-40B4-BE49-F238E27FC236}">
                    <a16:creationId xmlns:a16="http://schemas.microsoft.com/office/drawing/2014/main" id="{5F84C836-5340-D5B7-7080-692C06131C5C}"/>
                  </a:ext>
                </a:extLst>
              </p:cNvPr>
              <p:cNvSpPr/>
              <p:nvPr/>
            </p:nvSpPr>
            <p:spPr>
              <a:xfrm rot="5400000">
                <a:off x="2031790" y="2496488"/>
                <a:ext cx="718282" cy="1364105"/>
              </a:xfrm>
              <a:prstGeom prst="moon">
                <a:avLst>
                  <a:gd name="adj" fmla="val 34385"/>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5">
              <a:extLst>
                <a:ext uri="{FF2B5EF4-FFF2-40B4-BE49-F238E27FC236}">
                  <a16:creationId xmlns:a16="http://schemas.microsoft.com/office/drawing/2014/main" id="{75CAA5B1-4867-DA7D-28C3-EEB1569C42EF}"/>
                </a:ext>
              </a:extLst>
            </p:cNvPr>
            <p:cNvGrpSpPr/>
            <p:nvPr/>
          </p:nvGrpSpPr>
          <p:grpSpPr>
            <a:xfrm rot="18845142" flipH="1">
              <a:off x="5961641" y="4695153"/>
              <a:ext cx="488027" cy="752549"/>
              <a:chOff x="1676400" y="2133600"/>
              <a:chExt cx="1447800" cy="2088845"/>
            </a:xfrm>
          </p:grpSpPr>
          <p:sp>
            <p:nvSpPr>
              <p:cNvPr id="165" name="Oval 164">
                <a:extLst>
                  <a:ext uri="{FF2B5EF4-FFF2-40B4-BE49-F238E27FC236}">
                    <a16:creationId xmlns:a16="http://schemas.microsoft.com/office/drawing/2014/main" id="{306D3A8B-CB68-9394-CE3A-040C646322F6}"/>
                  </a:ext>
                </a:extLst>
              </p:cNvPr>
              <p:cNvSpPr/>
              <p:nvPr/>
            </p:nvSpPr>
            <p:spPr>
              <a:xfrm>
                <a:off x="1676400" y="2133600"/>
                <a:ext cx="1447800" cy="205740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a:extLst>
                  <a:ext uri="{FF2B5EF4-FFF2-40B4-BE49-F238E27FC236}">
                    <a16:creationId xmlns:a16="http://schemas.microsoft.com/office/drawing/2014/main" id="{00E6AAC2-0B2A-21AE-1CF9-F34C913C96E5}"/>
                  </a:ext>
                </a:extLst>
              </p:cNvPr>
              <p:cNvSpPr/>
              <p:nvPr/>
            </p:nvSpPr>
            <p:spPr>
              <a:xfrm rot="16429614">
                <a:off x="2042866" y="3204410"/>
                <a:ext cx="672490" cy="1363580"/>
              </a:xfrm>
              <a:prstGeom prst="moon">
                <a:avLst>
                  <a:gd name="adj" fmla="val 87500"/>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a:extLst>
                  <a:ext uri="{FF2B5EF4-FFF2-40B4-BE49-F238E27FC236}">
                    <a16:creationId xmlns:a16="http://schemas.microsoft.com/office/drawing/2014/main" id="{971A5926-85AA-7137-1EEE-F359B9BC70BA}"/>
                  </a:ext>
                </a:extLst>
              </p:cNvPr>
              <p:cNvSpPr/>
              <p:nvPr/>
            </p:nvSpPr>
            <p:spPr>
              <a:xfrm rot="5400000">
                <a:off x="2031790" y="2496488"/>
                <a:ext cx="718282" cy="1364105"/>
              </a:xfrm>
              <a:prstGeom prst="moon">
                <a:avLst>
                  <a:gd name="adj" fmla="val 34385"/>
                </a:avLst>
              </a:prstGeom>
              <a:solidFill>
                <a:schemeClr val="accent4">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Oval 27">
              <a:extLst>
                <a:ext uri="{FF2B5EF4-FFF2-40B4-BE49-F238E27FC236}">
                  <a16:creationId xmlns:a16="http://schemas.microsoft.com/office/drawing/2014/main" id="{29425723-2B3A-14EA-3B27-289A8B41E38A}"/>
                </a:ext>
              </a:extLst>
            </p:cNvPr>
            <p:cNvSpPr/>
            <p:nvPr/>
          </p:nvSpPr>
          <p:spPr>
            <a:xfrm rot="1790138">
              <a:off x="5054268" y="3865295"/>
              <a:ext cx="356011"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116">
              <a:extLst>
                <a:ext uri="{FF2B5EF4-FFF2-40B4-BE49-F238E27FC236}">
                  <a16:creationId xmlns:a16="http://schemas.microsoft.com/office/drawing/2014/main" id="{EEAF55C9-4598-48BF-218A-6A6CB8DBB92B}"/>
                </a:ext>
              </a:extLst>
            </p:cNvPr>
            <p:cNvSpPr/>
            <p:nvPr/>
          </p:nvSpPr>
          <p:spPr>
            <a:xfrm rot="1327004">
              <a:off x="5192537" y="2532024"/>
              <a:ext cx="613732" cy="1546619"/>
            </a:xfrm>
            <a:custGeom>
              <a:avLst/>
              <a:gdLst>
                <a:gd name="connsiteX0" fmla="*/ 0 w 613732"/>
                <a:gd name="connsiteY0" fmla="*/ 1472990 h 1472990"/>
                <a:gd name="connsiteX1" fmla="*/ 209485 w 613732"/>
                <a:gd name="connsiteY1" fmla="*/ 0 h 1472990"/>
                <a:gd name="connsiteX2" fmla="*/ 404247 w 613732"/>
                <a:gd name="connsiteY2" fmla="*/ 0 h 1472990"/>
                <a:gd name="connsiteX3" fmla="*/ 613732 w 613732"/>
                <a:gd name="connsiteY3" fmla="*/ 1472990 h 1472990"/>
                <a:gd name="connsiteX4" fmla="*/ 0 w 613732"/>
                <a:gd name="connsiteY4" fmla="*/ 1472990 h 1472990"/>
                <a:gd name="connsiteX0" fmla="*/ 0 w 613732"/>
                <a:gd name="connsiteY0" fmla="*/ 1472990 h 1546619"/>
                <a:gd name="connsiteX1" fmla="*/ 209485 w 613732"/>
                <a:gd name="connsiteY1" fmla="*/ 0 h 1546619"/>
                <a:gd name="connsiteX2" fmla="*/ 404247 w 613732"/>
                <a:gd name="connsiteY2" fmla="*/ 0 h 1546619"/>
                <a:gd name="connsiteX3" fmla="*/ 613732 w 613732"/>
                <a:gd name="connsiteY3" fmla="*/ 1472990 h 1546619"/>
                <a:gd name="connsiteX4" fmla="*/ 0 w 613732"/>
                <a:gd name="connsiteY4" fmla="*/ 1472990 h 154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732" h="1546619">
                  <a:moveTo>
                    <a:pt x="0" y="1472990"/>
                  </a:moveTo>
                  <a:lnTo>
                    <a:pt x="209485" y="0"/>
                  </a:lnTo>
                  <a:lnTo>
                    <a:pt x="404247" y="0"/>
                  </a:lnTo>
                  <a:lnTo>
                    <a:pt x="613732" y="1472990"/>
                  </a:lnTo>
                  <a:cubicBezTo>
                    <a:pt x="409155" y="1472990"/>
                    <a:pt x="74498" y="1638656"/>
                    <a:pt x="0" y="1472990"/>
                  </a:cubicBezTo>
                  <a:close/>
                </a:path>
              </a:pathLst>
            </a:cu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4F3710B0-3754-77EC-44BF-5030A759422C}"/>
                </a:ext>
              </a:extLst>
            </p:cNvPr>
            <p:cNvSpPr/>
            <p:nvPr/>
          </p:nvSpPr>
          <p:spPr>
            <a:xfrm>
              <a:off x="5388661" y="2586142"/>
              <a:ext cx="1321883" cy="2445845"/>
            </a:xfrm>
            <a:prstGeom prst="trapezoi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5E4F36ED-C40A-FDE4-57E1-AAF2078D8796}"/>
                </a:ext>
              </a:extLst>
            </p:cNvPr>
            <p:cNvSpPr/>
            <p:nvPr/>
          </p:nvSpPr>
          <p:spPr>
            <a:xfrm rot="10800000">
              <a:off x="5860762" y="2586142"/>
              <a:ext cx="377681" cy="452934"/>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3AF33E38-7260-6C51-D1DE-6E2DB60C537A}"/>
                </a:ext>
              </a:extLst>
            </p:cNvPr>
            <p:cNvSpPr/>
            <p:nvPr/>
          </p:nvSpPr>
          <p:spPr>
            <a:xfrm>
              <a:off x="5577501" y="3944945"/>
              <a:ext cx="944202" cy="13588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20">
              <a:extLst>
                <a:ext uri="{FF2B5EF4-FFF2-40B4-BE49-F238E27FC236}">
                  <a16:creationId xmlns:a16="http://schemas.microsoft.com/office/drawing/2014/main" id="{6D47EED5-7692-2AB2-A509-364360C5AF8A}"/>
                </a:ext>
              </a:extLst>
            </p:cNvPr>
            <p:cNvSpPr/>
            <p:nvPr/>
          </p:nvSpPr>
          <p:spPr>
            <a:xfrm rot="366654" flipH="1">
              <a:off x="5354210" y="2552594"/>
              <a:ext cx="504396" cy="2490496"/>
            </a:xfrm>
            <a:custGeom>
              <a:avLst/>
              <a:gdLst>
                <a:gd name="connsiteX0" fmla="*/ 0 w 437879"/>
                <a:gd name="connsiteY0" fmla="*/ 2304647 h 2304647"/>
                <a:gd name="connsiteX1" fmla="*/ 149461 w 437879"/>
                <a:gd name="connsiteY1" fmla="*/ 0 h 2304647"/>
                <a:gd name="connsiteX2" fmla="*/ 288418 w 437879"/>
                <a:gd name="connsiteY2" fmla="*/ 0 h 2304647"/>
                <a:gd name="connsiteX3" fmla="*/ 437879 w 437879"/>
                <a:gd name="connsiteY3" fmla="*/ 2304647 h 2304647"/>
                <a:gd name="connsiteX4" fmla="*/ 0 w 437879"/>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96" h="2304647">
                  <a:moveTo>
                    <a:pt x="0" y="2304647"/>
                  </a:moveTo>
                  <a:cubicBezTo>
                    <a:pt x="173828" y="1523432"/>
                    <a:pt x="99641" y="768216"/>
                    <a:pt x="149461" y="0"/>
                  </a:cubicBezTo>
                  <a:lnTo>
                    <a:pt x="288418" y="0"/>
                  </a:lnTo>
                  <a:cubicBezTo>
                    <a:pt x="338238" y="768216"/>
                    <a:pt x="634221" y="1527752"/>
                    <a:pt x="437879" y="2304647"/>
                  </a:cubicBezTo>
                  <a:lnTo>
                    <a:pt x="0" y="2304647"/>
                  </a:lnTo>
                  <a:close/>
                </a:path>
              </a:pathLst>
            </a:cu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120">
              <a:extLst>
                <a:ext uri="{FF2B5EF4-FFF2-40B4-BE49-F238E27FC236}">
                  <a16:creationId xmlns:a16="http://schemas.microsoft.com/office/drawing/2014/main" id="{3BAE55D9-757F-A790-0016-50D54852A695}"/>
                </a:ext>
              </a:extLst>
            </p:cNvPr>
            <p:cNvSpPr/>
            <p:nvPr/>
          </p:nvSpPr>
          <p:spPr>
            <a:xfrm rot="21233346">
              <a:off x="6227128" y="2610571"/>
              <a:ext cx="504396" cy="2490496"/>
            </a:xfrm>
            <a:custGeom>
              <a:avLst/>
              <a:gdLst>
                <a:gd name="connsiteX0" fmla="*/ 0 w 437879"/>
                <a:gd name="connsiteY0" fmla="*/ 2304647 h 2304647"/>
                <a:gd name="connsiteX1" fmla="*/ 149461 w 437879"/>
                <a:gd name="connsiteY1" fmla="*/ 0 h 2304647"/>
                <a:gd name="connsiteX2" fmla="*/ 288418 w 437879"/>
                <a:gd name="connsiteY2" fmla="*/ 0 h 2304647"/>
                <a:gd name="connsiteX3" fmla="*/ 437879 w 437879"/>
                <a:gd name="connsiteY3" fmla="*/ 2304647 h 2304647"/>
                <a:gd name="connsiteX4" fmla="*/ 0 w 437879"/>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 name="connsiteX0" fmla="*/ 0 w 504396"/>
                <a:gd name="connsiteY0" fmla="*/ 2304647 h 2304647"/>
                <a:gd name="connsiteX1" fmla="*/ 149461 w 504396"/>
                <a:gd name="connsiteY1" fmla="*/ 0 h 2304647"/>
                <a:gd name="connsiteX2" fmla="*/ 288418 w 504396"/>
                <a:gd name="connsiteY2" fmla="*/ 0 h 2304647"/>
                <a:gd name="connsiteX3" fmla="*/ 437879 w 504396"/>
                <a:gd name="connsiteY3" fmla="*/ 2304647 h 2304647"/>
                <a:gd name="connsiteX4" fmla="*/ 0 w 504396"/>
                <a:gd name="connsiteY4" fmla="*/ 2304647 h 230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396" h="2304647">
                  <a:moveTo>
                    <a:pt x="0" y="2304647"/>
                  </a:moveTo>
                  <a:cubicBezTo>
                    <a:pt x="173828" y="1523432"/>
                    <a:pt x="99641" y="768216"/>
                    <a:pt x="149461" y="0"/>
                  </a:cubicBezTo>
                  <a:lnTo>
                    <a:pt x="288418" y="0"/>
                  </a:lnTo>
                  <a:cubicBezTo>
                    <a:pt x="338238" y="768216"/>
                    <a:pt x="634221" y="1527752"/>
                    <a:pt x="437879" y="2304647"/>
                  </a:cubicBezTo>
                  <a:lnTo>
                    <a:pt x="0" y="2304647"/>
                  </a:lnTo>
                  <a:close/>
                </a:path>
              </a:pathLst>
            </a:cu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04">
              <a:extLst>
                <a:ext uri="{FF2B5EF4-FFF2-40B4-BE49-F238E27FC236}">
                  <a16:creationId xmlns:a16="http://schemas.microsoft.com/office/drawing/2014/main" id="{8D506181-7DB6-6229-C009-8057A5BB63F3}"/>
                </a:ext>
              </a:extLst>
            </p:cNvPr>
            <p:cNvSpPr/>
            <p:nvPr/>
          </p:nvSpPr>
          <p:spPr>
            <a:xfrm>
              <a:off x="5486400" y="1066800"/>
              <a:ext cx="1094846" cy="1772724"/>
            </a:xfrm>
            <a:custGeom>
              <a:avLst/>
              <a:gdLst>
                <a:gd name="connsiteX0" fmla="*/ 0 w 1070547"/>
                <a:gd name="connsiteY0" fmla="*/ 886362 h 1772724"/>
                <a:gd name="connsiteX1" fmla="*/ 535274 w 1070547"/>
                <a:gd name="connsiteY1" fmla="*/ 0 h 1772724"/>
                <a:gd name="connsiteX2" fmla="*/ 1070548 w 1070547"/>
                <a:gd name="connsiteY2" fmla="*/ 886362 h 1772724"/>
                <a:gd name="connsiteX3" fmla="*/ 535274 w 1070547"/>
                <a:gd name="connsiteY3" fmla="*/ 1772724 h 1772724"/>
                <a:gd name="connsiteX4" fmla="*/ 0 w 1070547"/>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6" h="1772724">
                  <a:moveTo>
                    <a:pt x="24298" y="886362"/>
                  </a:moveTo>
                  <a:cubicBezTo>
                    <a:pt x="-97622" y="466506"/>
                    <a:pt x="263948" y="0"/>
                    <a:pt x="559572" y="0"/>
                  </a:cubicBezTo>
                  <a:cubicBezTo>
                    <a:pt x="855196" y="0"/>
                    <a:pt x="1094846" y="396838"/>
                    <a:pt x="1094846" y="886362"/>
                  </a:cubicBezTo>
                  <a:cubicBezTo>
                    <a:pt x="1094846" y="1375886"/>
                    <a:pt x="855196" y="1772724"/>
                    <a:pt x="559572" y="1772724"/>
                  </a:cubicBezTo>
                  <a:cubicBezTo>
                    <a:pt x="263948" y="1772724"/>
                    <a:pt x="146218" y="1306218"/>
                    <a:pt x="24298" y="886362"/>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Wave 68">
              <a:extLst>
                <a:ext uri="{FF2B5EF4-FFF2-40B4-BE49-F238E27FC236}">
                  <a16:creationId xmlns:a16="http://schemas.microsoft.com/office/drawing/2014/main" id="{A0D1344C-73DD-C429-2F3D-A6C88879C7B6}"/>
                </a:ext>
              </a:extLst>
            </p:cNvPr>
            <p:cNvSpPr/>
            <p:nvPr/>
          </p:nvSpPr>
          <p:spPr>
            <a:xfrm rot="5671361">
              <a:off x="5089261" y="1595980"/>
              <a:ext cx="1021589" cy="452964"/>
            </a:xfrm>
            <a:custGeom>
              <a:avLst/>
              <a:gdLst>
                <a:gd name="connsiteX0" fmla="*/ 0 w 1021589"/>
                <a:gd name="connsiteY0" fmla="*/ 188595 h 942975"/>
                <a:gd name="connsiteX1" fmla="*/ 1021589 w 1021589"/>
                <a:gd name="connsiteY1" fmla="*/ 188595 h 942975"/>
                <a:gd name="connsiteX2" fmla="*/ 1021589 w 1021589"/>
                <a:gd name="connsiteY2" fmla="*/ 754380 h 942975"/>
                <a:gd name="connsiteX3" fmla="*/ 0 w 1021589"/>
                <a:gd name="connsiteY3" fmla="*/ 754380 h 942975"/>
                <a:gd name="connsiteX4" fmla="*/ 0 w 1021589"/>
                <a:gd name="connsiteY4" fmla="*/ 188595 h 942975"/>
                <a:gd name="connsiteX0" fmla="*/ 0 w 1021589"/>
                <a:gd name="connsiteY0" fmla="*/ 181476 h 1008175"/>
                <a:gd name="connsiteX1" fmla="*/ 1021589 w 1021589"/>
                <a:gd name="connsiteY1" fmla="*/ 181476 h 1008175"/>
                <a:gd name="connsiteX2" fmla="*/ 1021589 w 1021589"/>
                <a:gd name="connsiteY2" fmla="*/ 747261 h 1008175"/>
                <a:gd name="connsiteX3" fmla="*/ 0 w 1021589"/>
                <a:gd name="connsiteY3" fmla="*/ 747261 h 1008175"/>
                <a:gd name="connsiteX4" fmla="*/ 0 w 1021589"/>
                <a:gd name="connsiteY4" fmla="*/ 181476 h 1008175"/>
                <a:gd name="connsiteX0" fmla="*/ 0 w 1021589"/>
                <a:gd name="connsiteY0" fmla="*/ 245113 h 1071812"/>
                <a:gd name="connsiteX1" fmla="*/ 1021589 w 1021589"/>
                <a:gd name="connsiteY1" fmla="*/ 245113 h 1071812"/>
                <a:gd name="connsiteX2" fmla="*/ 1021589 w 1021589"/>
                <a:gd name="connsiteY2" fmla="*/ 810898 h 1071812"/>
                <a:gd name="connsiteX3" fmla="*/ 0 w 1021589"/>
                <a:gd name="connsiteY3" fmla="*/ 810898 h 1071812"/>
                <a:gd name="connsiteX4" fmla="*/ 0 w 1021589"/>
                <a:gd name="connsiteY4" fmla="*/ 245113 h 10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89" h="1071812">
                  <a:moveTo>
                    <a:pt x="0" y="245113"/>
                  </a:moveTo>
                  <a:cubicBezTo>
                    <a:pt x="340530" y="-383537"/>
                    <a:pt x="637561" y="415915"/>
                    <a:pt x="1021589" y="245113"/>
                  </a:cubicBezTo>
                  <a:lnTo>
                    <a:pt x="1021589" y="810898"/>
                  </a:lnTo>
                  <a:cubicBezTo>
                    <a:pt x="681059" y="1439548"/>
                    <a:pt x="319542" y="723244"/>
                    <a:pt x="0" y="810898"/>
                  </a:cubicBezTo>
                  <a:lnTo>
                    <a:pt x="0" y="245113"/>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3" name="Wave 68">
              <a:extLst>
                <a:ext uri="{FF2B5EF4-FFF2-40B4-BE49-F238E27FC236}">
                  <a16:creationId xmlns:a16="http://schemas.microsoft.com/office/drawing/2014/main" id="{ABFA48FF-E9BE-9BA4-E989-875D4FD2450A}"/>
                </a:ext>
              </a:extLst>
            </p:cNvPr>
            <p:cNvSpPr/>
            <p:nvPr/>
          </p:nvSpPr>
          <p:spPr>
            <a:xfrm rot="16442301" flipH="1">
              <a:off x="6096549" y="1616772"/>
              <a:ext cx="1021589" cy="411154"/>
            </a:xfrm>
            <a:custGeom>
              <a:avLst/>
              <a:gdLst>
                <a:gd name="connsiteX0" fmla="*/ 0 w 1021589"/>
                <a:gd name="connsiteY0" fmla="*/ 188595 h 942975"/>
                <a:gd name="connsiteX1" fmla="*/ 1021589 w 1021589"/>
                <a:gd name="connsiteY1" fmla="*/ 188595 h 942975"/>
                <a:gd name="connsiteX2" fmla="*/ 1021589 w 1021589"/>
                <a:gd name="connsiteY2" fmla="*/ 754380 h 942975"/>
                <a:gd name="connsiteX3" fmla="*/ 0 w 1021589"/>
                <a:gd name="connsiteY3" fmla="*/ 754380 h 942975"/>
                <a:gd name="connsiteX4" fmla="*/ 0 w 1021589"/>
                <a:gd name="connsiteY4" fmla="*/ 188595 h 942975"/>
                <a:gd name="connsiteX0" fmla="*/ 0 w 1021589"/>
                <a:gd name="connsiteY0" fmla="*/ 181476 h 1008175"/>
                <a:gd name="connsiteX1" fmla="*/ 1021589 w 1021589"/>
                <a:gd name="connsiteY1" fmla="*/ 181476 h 1008175"/>
                <a:gd name="connsiteX2" fmla="*/ 1021589 w 1021589"/>
                <a:gd name="connsiteY2" fmla="*/ 747261 h 1008175"/>
                <a:gd name="connsiteX3" fmla="*/ 0 w 1021589"/>
                <a:gd name="connsiteY3" fmla="*/ 747261 h 1008175"/>
                <a:gd name="connsiteX4" fmla="*/ 0 w 1021589"/>
                <a:gd name="connsiteY4" fmla="*/ 181476 h 1008175"/>
                <a:gd name="connsiteX0" fmla="*/ 0 w 1021589"/>
                <a:gd name="connsiteY0" fmla="*/ 245113 h 1071812"/>
                <a:gd name="connsiteX1" fmla="*/ 1021589 w 1021589"/>
                <a:gd name="connsiteY1" fmla="*/ 245113 h 1071812"/>
                <a:gd name="connsiteX2" fmla="*/ 1021589 w 1021589"/>
                <a:gd name="connsiteY2" fmla="*/ 810898 h 1071812"/>
                <a:gd name="connsiteX3" fmla="*/ 0 w 1021589"/>
                <a:gd name="connsiteY3" fmla="*/ 810898 h 1071812"/>
                <a:gd name="connsiteX4" fmla="*/ 0 w 1021589"/>
                <a:gd name="connsiteY4" fmla="*/ 245113 h 1071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89" h="1071812">
                  <a:moveTo>
                    <a:pt x="0" y="245113"/>
                  </a:moveTo>
                  <a:cubicBezTo>
                    <a:pt x="340530" y="-383537"/>
                    <a:pt x="637561" y="415915"/>
                    <a:pt x="1021589" y="245113"/>
                  </a:cubicBezTo>
                  <a:lnTo>
                    <a:pt x="1021589" y="810898"/>
                  </a:lnTo>
                  <a:cubicBezTo>
                    <a:pt x="681059" y="1439548"/>
                    <a:pt x="319542" y="723244"/>
                    <a:pt x="0" y="810898"/>
                  </a:cubicBezTo>
                  <a:lnTo>
                    <a:pt x="0" y="245113"/>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4" name="Moon 153">
              <a:extLst>
                <a:ext uri="{FF2B5EF4-FFF2-40B4-BE49-F238E27FC236}">
                  <a16:creationId xmlns:a16="http://schemas.microsoft.com/office/drawing/2014/main" id="{2D5E3AE5-D85B-3803-F21D-D2325B80E775}"/>
                </a:ext>
              </a:extLst>
            </p:cNvPr>
            <p:cNvSpPr/>
            <p:nvPr/>
          </p:nvSpPr>
          <p:spPr>
            <a:xfrm rot="5400000">
              <a:off x="5943600" y="381000"/>
              <a:ext cx="381000" cy="1295400"/>
            </a:xfrm>
            <a:prstGeom prst="moon">
              <a:avLst>
                <a:gd name="adj" fmla="val 85714"/>
              </a:avLst>
            </a:prstGeom>
            <a:solidFill>
              <a:srgbClr val="F4DB9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30">
              <a:extLst>
                <a:ext uri="{FF2B5EF4-FFF2-40B4-BE49-F238E27FC236}">
                  <a16:creationId xmlns:a16="http://schemas.microsoft.com/office/drawing/2014/main" id="{D189B61C-2232-B5EF-B7F9-586513D4E975}"/>
                </a:ext>
              </a:extLst>
            </p:cNvPr>
            <p:cNvSpPr/>
            <p:nvPr/>
          </p:nvSpPr>
          <p:spPr>
            <a:xfrm>
              <a:off x="5486400" y="1097813"/>
              <a:ext cx="1316806" cy="311407"/>
            </a:xfrm>
            <a:custGeom>
              <a:avLst/>
              <a:gdLst>
                <a:gd name="connsiteX0" fmla="*/ 0 w 1393006"/>
                <a:gd name="connsiteY0" fmla="*/ 0 h 228600"/>
                <a:gd name="connsiteX1" fmla="*/ 1393006 w 1393006"/>
                <a:gd name="connsiteY1" fmla="*/ 0 h 228600"/>
                <a:gd name="connsiteX2" fmla="*/ 1393006 w 1393006"/>
                <a:gd name="connsiteY2" fmla="*/ 228600 h 228600"/>
                <a:gd name="connsiteX3" fmla="*/ 0 w 1393006"/>
                <a:gd name="connsiteY3" fmla="*/ 228600 h 228600"/>
                <a:gd name="connsiteX4" fmla="*/ 0 w 1393006"/>
                <a:gd name="connsiteY4" fmla="*/ 0 h 228600"/>
                <a:gd name="connsiteX0" fmla="*/ 0 w 1393006"/>
                <a:gd name="connsiteY0" fmla="*/ 38704 h 267304"/>
                <a:gd name="connsiteX1" fmla="*/ 1393006 w 1393006"/>
                <a:gd name="connsiteY1" fmla="*/ 38704 h 267304"/>
                <a:gd name="connsiteX2" fmla="*/ 1393006 w 1393006"/>
                <a:gd name="connsiteY2" fmla="*/ 267304 h 267304"/>
                <a:gd name="connsiteX3" fmla="*/ 0 w 1393006"/>
                <a:gd name="connsiteY3" fmla="*/ 267304 h 267304"/>
                <a:gd name="connsiteX4" fmla="*/ 0 w 1393006"/>
                <a:gd name="connsiteY4" fmla="*/ 38704 h 267304"/>
                <a:gd name="connsiteX0" fmla="*/ 0 w 1393006"/>
                <a:gd name="connsiteY0" fmla="*/ 38704 h 298267"/>
                <a:gd name="connsiteX1" fmla="*/ 1393006 w 1393006"/>
                <a:gd name="connsiteY1" fmla="*/ 38704 h 298267"/>
                <a:gd name="connsiteX2" fmla="*/ 1393006 w 1393006"/>
                <a:gd name="connsiteY2" fmla="*/ 267304 h 298267"/>
                <a:gd name="connsiteX3" fmla="*/ 0 w 1393006"/>
                <a:gd name="connsiteY3" fmla="*/ 267304 h 298267"/>
                <a:gd name="connsiteX4" fmla="*/ 0 w 1393006"/>
                <a:gd name="connsiteY4" fmla="*/ 38704 h 298267"/>
                <a:gd name="connsiteX0" fmla="*/ 0 w 1393006"/>
                <a:gd name="connsiteY0" fmla="*/ 45187 h 304750"/>
                <a:gd name="connsiteX1" fmla="*/ 1393006 w 1393006"/>
                <a:gd name="connsiteY1" fmla="*/ 45187 h 304750"/>
                <a:gd name="connsiteX2" fmla="*/ 1393006 w 1393006"/>
                <a:gd name="connsiteY2" fmla="*/ 273787 h 304750"/>
                <a:gd name="connsiteX3" fmla="*/ 0 w 1393006"/>
                <a:gd name="connsiteY3" fmla="*/ 273787 h 304750"/>
                <a:gd name="connsiteX4" fmla="*/ 0 w 1393006"/>
                <a:gd name="connsiteY4" fmla="*/ 45187 h 304750"/>
                <a:gd name="connsiteX0" fmla="*/ 0 w 1393006"/>
                <a:gd name="connsiteY0" fmla="*/ 45187 h 311407"/>
                <a:gd name="connsiteX1" fmla="*/ 1393006 w 1393006"/>
                <a:gd name="connsiteY1" fmla="*/ 45187 h 311407"/>
                <a:gd name="connsiteX2" fmla="*/ 1393006 w 1393006"/>
                <a:gd name="connsiteY2" fmla="*/ 273787 h 311407"/>
                <a:gd name="connsiteX3" fmla="*/ 0 w 1393006"/>
                <a:gd name="connsiteY3" fmla="*/ 273787 h 311407"/>
                <a:gd name="connsiteX4" fmla="*/ 0 w 1393006"/>
                <a:gd name="connsiteY4" fmla="*/ 45187 h 311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3006" h="311407">
                  <a:moveTo>
                    <a:pt x="0" y="45187"/>
                  </a:moveTo>
                  <a:cubicBezTo>
                    <a:pt x="516586" y="-41898"/>
                    <a:pt x="919962" y="19062"/>
                    <a:pt x="1393006" y="45187"/>
                  </a:cubicBezTo>
                  <a:lnTo>
                    <a:pt x="1393006" y="273787"/>
                  </a:lnTo>
                  <a:cubicBezTo>
                    <a:pt x="919963" y="299913"/>
                    <a:pt x="473043" y="343455"/>
                    <a:pt x="0" y="273787"/>
                  </a:cubicBezTo>
                  <a:lnTo>
                    <a:pt x="0" y="45187"/>
                  </a:lnTo>
                  <a:close/>
                </a:path>
              </a:pathLst>
            </a:custGeom>
            <a:solidFill>
              <a:srgbClr val="F0CD6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a:extLst>
                <a:ext uri="{FF2B5EF4-FFF2-40B4-BE49-F238E27FC236}">
                  <a16:creationId xmlns:a16="http://schemas.microsoft.com/office/drawing/2014/main" id="{C1993418-01D8-00E8-A828-2FC44586ADAE}"/>
                </a:ext>
              </a:extLst>
            </p:cNvPr>
            <p:cNvGrpSpPr/>
            <p:nvPr/>
          </p:nvGrpSpPr>
          <p:grpSpPr>
            <a:xfrm>
              <a:off x="5725887" y="1034143"/>
              <a:ext cx="685800" cy="366450"/>
              <a:chOff x="3200400" y="1600200"/>
              <a:chExt cx="2139089" cy="1143000"/>
            </a:xfrm>
          </p:grpSpPr>
          <p:sp>
            <p:nvSpPr>
              <p:cNvPr id="157" name="Diamond 108">
                <a:extLst>
                  <a:ext uri="{FF2B5EF4-FFF2-40B4-BE49-F238E27FC236}">
                    <a16:creationId xmlns:a16="http://schemas.microsoft.com/office/drawing/2014/main" id="{DA5F8184-267B-B633-D9F2-3A8256BB9A38}"/>
                  </a:ext>
                </a:extLst>
              </p:cNvPr>
              <p:cNvSpPr/>
              <p:nvPr/>
            </p:nvSpPr>
            <p:spPr>
              <a:xfrm>
                <a:off x="32004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08">
                <a:extLst>
                  <a:ext uri="{FF2B5EF4-FFF2-40B4-BE49-F238E27FC236}">
                    <a16:creationId xmlns:a16="http://schemas.microsoft.com/office/drawing/2014/main" id="{64FD5960-7DB5-5417-368C-7CA747040FB3}"/>
                  </a:ext>
                </a:extLst>
              </p:cNvPr>
              <p:cNvSpPr/>
              <p:nvPr/>
            </p:nvSpPr>
            <p:spPr>
              <a:xfrm rot="10800000">
                <a:off x="37338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59" name="Diamond 108">
                <a:extLst>
                  <a:ext uri="{FF2B5EF4-FFF2-40B4-BE49-F238E27FC236}">
                    <a16:creationId xmlns:a16="http://schemas.microsoft.com/office/drawing/2014/main" id="{D64E3291-F4FB-DA16-82A7-559EBFBE723B}"/>
                  </a:ext>
                </a:extLst>
              </p:cNvPr>
              <p:cNvSpPr/>
              <p:nvPr/>
            </p:nvSpPr>
            <p:spPr>
              <a:xfrm>
                <a:off x="42672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08">
                <a:extLst>
                  <a:ext uri="{FF2B5EF4-FFF2-40B4-BE49-F238E27FC236}">
                    <a16:creationId xmlns:a16="http://schemas.microsoft.com/office/drawing/2014/main" id="{C89EC09A-8284-DB8B-9F6C-DEC5EE0CE194}"/>
                  </a:ext>
                </a:extLst>
              </p:cNvPr>
              <p:cNvSpPr/>
              <p:nvPr/>
            </p:nvSpPr>
            <p:spPr>
              <a:xfrm rot="10800000">
                <a:off x="4800600" y="1600200"/>
                <a:ext cx="538889" cy="1143000"/>
              </a:xfrm>
              <a:custGeom>
                <a:avLst/>
                <a:gdLst>
                  <a:gd name="connsiteX0" fmla="*/ 0 w 533400"/>
                  <a:gd name="connsiteY0" fmla="*/ 571500 h 1143000"/>
                  <a:gd name="connsiteX1" fmla="*/ 266700 w 533400"/>
                  <a:gd name="connsiteY1" fmla="*/ 0 h 1143000"/>
                  <a:gd name="connsiteX2" fmla="*/ 533400 w 533400"/>
                  <a:gd name="connsiteY2" fmla="*/ 571500 h 1143000"/>
                  <a:gd name="connsiteX3" fmla="*/ 266700 w 533400"/>
                  <a:gd name="connsiteY3" fmla="*/ 1143000 h 1143000"/>
                  <a:gd name="connsiteX4" fmla="*/ 0 w 533400"/>
                  <a:gd name="connsiteY4" fmla="*/ 571500 h 1143000"/>
                  <a:gd name="connsiteX0" fmla="*/ 3476 w 536876"/>
                  <a:gd name="connsiteY0" fmla="*/ 571500 h 1143000"/>
                  <a:gd name="connsiteX1" fmla="*/ 270176 w 536876"/>
                  <a:gd name="connsiteY1" fmla="*/ 0 h 1143000"/>
                  <a:gd name="connsiteX2" fmla="*/ 536876 w 536876"/>
                  <a:gd name="connsiteY2" fmla="*/ 571500 h 1143000"/>
                  <a:gd name="connsiteX3" fmla="*/ 270176 w 536876"/>
                  <a:gd name="connsiteY3" fmla="*/ 1143000 h 1143000"/>
                  <a:gd name="connsiteX4" fmla="*/ 3476 w 536876"/>
                  <a:gd name="connsiteY4" fmla="*/ 571500 h 1143000"/>
                  <a:gd name="connsiteX0" fmla="*/ 3476 w 538889"/>
                  <a:gd name="connsiteY0" fmla="*/ 571500 h 1143000"/>
                  <a:gd name="connsiteX1" fmla="*/ 270176 w 538889"/>
                  <a:gd name="connsiteY1" fmla="*/ 0 h 1143000"/>
                  <a:gd name="connsiteX2" fmla="*/ 536876 w 538889"/>
                  <a:gd name="connsiteY2" fmla="*/ 571500 h 1143000"/>
                  <a:gd name="connsiteX3" fmla="*/ 270176 w 538889"/>
                  <a:gd name="connsiteY3" fmla="*/ 1143000 h 1143000"/>
                  <a:gd name="connsiteX4" fmla="*/ 3476 w 538889"/>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89" h="1143000">
                    <a:moveTo>
                      <a:pt x="3476" y="571500"/>
                    </a:moveTo>
                    <a:cubicBezTo>
                      <a:pt x="-29544" y="232954"/>
                      <a:pt x="181276" y="190500"/>
                      <a:pt x="270176" y="0"/>
                    </a:cubicBezTo>
                    <a:cubicBezTo>
                      <a:pt x="359076" y="190500"/>
                      <a:pt x="561187" y="250371"/>
                      <a:pt x="536876" y="571500"/>
                    </a:cubicBezTo>
                    <a:lnTo>
                      <a:pt x="270176" y="1143000"/>
                    </a:lnTo>
                    <a:lnTo>
                      <a:pt x="3476" y="571500"/>
                    </a:lnTo>
                    <a:close/>
                  </a:path>
                </a:pathLst>
              </a:custGeom>
              <a:solidFill>
                <a:srgbClr val="E3B67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1" name="Regular Pentagon 109">
                <a:extLst>
                  <a:ext uri="{FF2B5EF4-FFF2-40B4-BE49-F238E27FC236}">
                    <a16:creationId xmlns:a16="http://schemas.microsoft.com/office/drawing/2014/main" id="{11816EB7-E0D6-3913-CDDE-EBEC52C96440}"/>
                  </a:ext>
                </a:extLst>
              </p:cNvPr>
              <p:cNvSpPr/>
              <p:nvPr/>
            </p:nvSpPr>
            <p:spPr>
              <a:xfrm>
                <a:off x="3352800" y="1968137"/>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gular Pentagon 109">
                <a:extLst>
                  <a:ext uri="{FF2B5EF4-FFF2-40B4-BE49-F238E27FC236}">
                    <a16:creationId xmlns:a16="http://schemas.microsoft.com/office/drawing/2014/main" id="{30E05D17-9388-A515-0E5F-8A6F06D210D5}"/>
                  </a:ext>
                </a:extLst>
              </p:cNvPr>
              <p:cNvSpPr/>
              <p:nvPr/>
            </p:nvSpPr>
            <p:spPr>
              <a:xfrm flipV="1">
                <a:off x="3888377" y="1981200"/>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gular Pentagon 109">
                <a:extLst>
                  <a:ext uri="{FF2B5EF4-FFF2-40B4-BE49-F238E27FC236}">
                    <a16:creationId xmlns:a16="http://schemas.microsoft.com/office/drawing/2014/main" id="{F2FE91E5-97CB-2C15-914F-AA58736ACE53}"/>
                  </a:ext>
                </a:extLst>
              </p:cNvPr>
              <p:cNvSpPr/>
              <p:nvPr/>
            </p:nvSpPr>
            <p:spPr>
              <a:xfrm>
                <a:off x="4419600" y="1981200"/>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gular Pentagon 109">
                <a:extLst>
                  <a:ext uri="{FF2B5EF4-FFF2-40B4-BE49-F238E27FC236}">
                    <a16:creationId xmlns:a16="http://schemas.microsoft.com/office/drawing/2014/main" id="{FA2746DC-9B2E-5C1E-3210-5409354090EA}"/>
                  </a:ext>
                </a:extLst>
              </p:cNvPr>
              <p:cNvSpPr/>
              <p:nvPr/>
            </p:nvSpPr>
            <p:spPr>
              <a:xfrm flipV="1">
                <a:off x="4955177" y="1994263"/>
                <a:ext cx="228600" cy="228600"/>
              </a:xfrm>
              <a:custGeom>
                <a:avLst/>
                <a:gdLst>
                  <a:gd name="connsiteX0" fmla="*/ 0 w 457200"/>
                  <a:gd name="connsiteY0" fmla="*/ 232846 h 609600"/>
                  <a:gd name="connsiteX1" fmla="*/ 228600 w 457200"/>
                  <a:gd name="connsiteY1" fmla="*/ 0 h 609600"/>
                  <a:gd name="connsiteX2" fmla="*/ 457200 w 457200"/>
                  <a:gd name="connsiteY2" fmla="*/ 232846 h 609600"/>
                  <a:gd name="connsiteX3" fmla="*/ 369882 w 457200"/>
                  <a:gd name="connsiteY3" fmla="*/ 609598 h 609600"/>
                  <a:gd name="connsiteX4" fmla="*/ 87318 w 457200"/>
                  <a:gd name="connsiteY4" fmla="*/ 609598 h 609600"/>
                  <a:gd name="connsiteX5" fmla="*/ 0 w 457200"/>
                  <a:gd name="connsiteY5" fmla="*/ 232846 h 609600"/>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 name="connsiteX0" fmla="*/ 0 w 457200"/>
                  <a:gd name="connsiteY0" fmla="*/ 232846 h 609598"/>
                  <a:gd name="connsiteX1" fmla="*/ 228600 w 457200"/>
                  <a:gd name="connsiteY1" fmla="*/ 0 h 609598"/>
                  <a:gd name="connsiteX2" fmla="*/ 457200 w 457200"/>
                  <a:gd name="connsiteY2" fmla="*/ 232846 h 609598"/>
                  <a:gd name="connsiteX3" fmla="*/ 369882 w 457200"/>
                  <a:gd name="connsiteY3" fmla="*/ 609598 h 609598"/>
                  <a:gd name="connsiteX4" fmla="*/ 87318 w 457200"/>
                  <a:gd name="connsiteY4" fmla="*/ 609598 h 609598"/>
                  <a:gd name="connsiteX5" fmla="*/ 0 w 457200"/>
                  <a:gd name="connsiteY5" fmla="*/ 232846 h 60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09598">
                    <a:moveTo>
                      <a:pt x="0" y="232846"/>
                    </a:moveTo>
                    <a:lnTo>
                      <a:pt x="228600" y="0"/>
                    </a:lnTo>
                    <a:lnTo>
                      <a:pt x="457200" y="232846"/>
                    </a:lnTo>
                    <a:cubicBezTo>
                      <a:pt x="245214" y="323596"/>
                      <a:pt x="398988" y="484014"/>
                      <a:pt x="369882" y="609598"/>
                    </a:cubicBezTo>
                    <a:lnTo>
                      <a:pt x="87318" y="609598"/>
                    </a:lnTo>
                    <a:cubicBezTo>
                      <a:pt x="58212" y="484014"/>
                      <a:pt x="255529" y="341013"/>
                      <a:pt x="0" y="232846"/>
                    </a:cubicBezTo>
                    <a:close/>
                  </a:path>
                </a:pathLst>
              </a:cu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1" name="Group 170">
            <a:extLst>
              <a:ext uri="{FF2B5EF4-FFF2-40B4-BE49-F238E27FC236}">
                <a16:creationId xmlns:a16="http://schemas.microsoft.com/office/drawing/2014/main" id="{64FD6EF2-29CE-F830-6FAE-EBFC68A3B639}"/>
              </a:ext>
            </a:extLst>
          </p:cNvPr>
          <p:cNvGrpSpPr/>
          <p:nvPr/>
        </p:nvGrpSpPr>
        <p:grpSpPr>
          <a:xfrm>
            <a:off x="3482138" y="1517507"/>
            <a:ext cx="471148" cy="956878"/>
            <a:chOff x="6179949" y="623826"/>
            <a:chExt cx="2248316" cy="4566214"/>
          </a:xfrm>
        </p:grpSpPr>
        <p:sp>
          <p:nvSpPr>
            <p:cNvPr id="172" name="Oval 171">
              <a:extLst>
                <a:ext uri="{FF2B5EF4-FFF2-40B4-BE49-F238E27FC236}">
                  <a16:creationId xmlns:a16="http://schemas.microsoft.com/office/drawing/2014/main" id="{C660F13C-157F-322F-6177-A14626E732B4}"/>
                </a:ext>
              </a:extLst>
            </p:cNvPr>
            <p:cNvSpPr/>
            <p:nvPr/>
          </p:nvSpPr>
          <p:spPr>
            <a:xfrm>
              <a:off x="6781800" y="1828800"/>
              <a:ext cx="1143000" cy="533400"/>
            </a:xfrm>
            <a:prstGeom prst="ellipse">
              <a:avLst/>
            </a:pr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29AD631D-F1AE-10C6-10B4-2E72FBBE4AC4}"/>
                </a:ext>
              </a:extLst>
            </p:cNvPr>
            <p:cNvSpPr/>
            <p:nvPr/>
          </p:nvSpPr>
          <p:spPr>
            <a:xfrm rot="2158550">
              <a:off x="6977195" y="4687294"/>
              <a:ext cx="296073" cy="501940"/>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7DA15A17-7349-6766-5782-9D4FBF1A48FD}"/>
                </a:ext>
              </a:extLst>
            </p:cNvPr>
            <p:cNvSpPr/>
            <p:nvPr/>
          </p:nvSpPr>
          <p:spPr>
            <a:xfrm rot="19565071">
              <a:off x="7353847" y="4688100"/>
              <a:ext cx="296073" cy="501940"/>
            </a:xfrm>
            <a:prstGeom prst="ellipse">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rapezoid 152">
              <a:extLst>
                <a:ext uri="{FF2B5EF4-FFF2-40B4-BE49-F238E27FC236}">
                  <a16:creationId xmlns:a16="http://schemas.microsoft.com/office/drawing/2014/main" id="{920A1A7E-D78C-B464-F53F-4E5A312566AD}"/>
                </a:ext>
              </a:extLst>
            </p:cNvPr>
            <p:cNvSpPr/>
            <p:nvPr/>
          </p:nvSpPr>
          <p:spPr>
            <a:xfrm>
              <a:off x="6705600" y="3124200"/>
              <a:ext cx="1295400" cy="182880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FE4696F1-5CBF-CD1F-6CCC-6D7E1C1D4FD3}"/>
                </a:ext>
              </a:extLst>
            </p:cNvPr>
            <p:cNvSpPr/>
            <p:nvPr/>
          </p:nvSpPr>
          <p:spPr>
            <a:xfrm rot="851460">
              <a:off x="6457809" y="3457633"/>
              <a:ext cx="296073"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4B290B8-20E7-1F8A-909D-78054C9026C8}"/>
                </a:ext>
              </a:extLst>
            </p:cNvPr>
            <p:cNvSpPr/>
            <p:nvPr/>
          </p:nvSpPr>
          <p:spPr>
            <a:xfrm rot="20998406">
              <a:off x="7890034" y="3450941"/>
              <a:ext cx="296073" cy="501940"/>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52">
              <a:extLst>
                <a:ext uri="{FF2B5EF4-FFF2-40B4-BE49-F238E27FC236}">
                  <a16:creationId xmlns:a16="http://schemas.microsoft.com/office/drawing/2014/main" id="{BE037130-A0BA-415A-CAEE-A9DA6D14ABFF}"/>
                </a:ext>
              </a:extLst>
            </p:cNvPr>
            <p:cNvSpPr/>
            <p:nvPr/>
          </p:nvSpPr>
          <p:spPr>
            <a:xfrm rot="10800000">
              <a:off x="6705600" y="2133600"/>
              <a:ext cx="1269274" cy="99060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04">
              <a:extLst>
                <a:ext uri="{FF2B5EF4-FFF2-40B4-BE49-F238E27FC236}">
                  <a16:creationId xmlns:a16="http://schemas.microsoft.com/office/drawing/2014/main" id="{19DC248C-B86D-4DD9-DB9F-D6C29DC33F03}"/>
                </a:ext>
              </a:extLst>
            </p:cNvPr>
            <p:cNvSpPr/>
            <p:nvPr/>
          </p:nvSpPr>
          <p:spPr>
            <a:xfrm>
              <a:off x="6766913" y="938207"/>
              <a:ext cx="1010684" cy="1447800"/>
            </a:xfrm>
            <a:custGeom>
              <a:avLst/>
              <a:gdLst>
                <a:gd name="connsiteX0" fmla="*/ 0 w 1070547"/>
                <a:gd name="connsiteY0" fmla="*/ 886362 h 1772724"/>
                <a:gd name="connsiteX1" fmla="*/ 535274 w 1070547"/>
                <a:gd name="connsiteY1" fmla="*/ 0 h 1772724"/>
                <a:gd name="connsiteX2" fmla="*/ 1070548 w 1070547"/>
                <a:gd name="connsiteY2" fmla="*/ 886362 h 1772724"/>
                <a:gd name="connsiteX3" fmla="*/ 535274 w 1070547"/>
                <a:gd name="connsiteY3" fmla="*/ 1772724 h 1772724"/>
                <a:gd name="connsiteX4" fmla="*/ 0 w 1070547"/>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 name="connsiteX0" fmla="*/ 24298 w 1094846"/>
                <a:gd name="connsiteY0" fmla="*/ 886362 h 1772724"/>
                <a:gd name="connsiteX1" fmla="*/ 559572 w 1094846"/>
                <a:gd name="connsiteY1" fmla="*/ 0 h 1772724"/>
                <a:gd name="connsiteX2" fmla="*/ 1094846 w 1094846"/>
                <a:gd name="connsiteY2" fmla="*/ 886362 h 1772724"/>
                <a:gd name="connsiteX3" fmla="*/ 559572 w 1094846"/>
                <a:gd name="connsiteY3" fmla="*/ 1772724 h 1772724"/>
                <a:gd name="connsiteX4" fmla="*/ 24298 w 1094846"/>
                <a:gd name="connsiteY4" fmla="*/ 886362 h 1772724"/>
                <a:gd name="connsiteX0" fmla="*/ 44382 w 1114930"/>
                <a:gd name="connsiteY0" fmla="*/ 886362 h 1772724"/>
                <a:gd name="connsiteX1" fmla="*/ 579656 w 1114930"/>
                <a:gd name="connsiteY1" fmla="*/ 0 h 1772724"/>
                <a:gd name="connsiteX2" fmla="*/ 1114930 w 1114930"/>
                <a:gd name="connsiteY2" fmla="*/ 886362 h 1772724"/>
                <a:gd name="connsiteX3" fmla="*/ 579656 w 1114930"/>
                <a:gd name="connsiteY3" fmla="*/ 1772724 h 1772724"/>
                <a:gd name="connsiteX4" fmla="*/ 44382 w 1114930"/>
                <a:gd name="connsiteY4" fmla="*/ 886362 h 1772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930" h="1772724">
                  <a:moveTo>
                    <a:pt x="44382" y="886362"/>
                  </a:moveTo>
                  <a:cubicBezTo>
                    <a:pt x="-138498" y="553591"/>
                    <a:pt x="284032" y="0"/>
                    <a:pt x="579656" y="0"/>
                  </a:cubicBezTo>
                  <a:cubicBezTo>
                    <a:pt x="875280" y="0"/>
                    <a:pt x="1114930" y="396838"/>
                    <a:pt x="1114930" y="886362"/>
                  </a:cubicBezTo>
                  <a:cubicBezTo>
                    <a:pt x="914633" y="1175589"/>
                    <a:pt x="875280" y="1772724"/>
                    <a:pt x="579656" y="1772724"/>
                  </a:cubicBezTo>
                  <a:cubicBezTo>
                    <a:pt x="284032" y="1772724"/>
                    <a:pt x="227262" y="1219133"/>
                    <a:pt x="44382" y="886362"/>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52">
              <a:extLst>
                <a:ext uri="{FF2B5EF4-FFF2-40B4-BE49-F238E27FC236}">
                  <a16:creationId xmlns:a16="http://schemas.microsoft.com/office/drawing/2014/main" id="{3A86E322-305C-B719-8409-15CF3956C9DA}"/>
                </a:ext>
              </a:extLst>
            </p:cNvPr>
            <p:cNvSpPr/>
            <p:nvPr/>
          </p:nvSpPr>
          <p:spPr>
            <a:xfrm rot="11433911">
              <a:off x="6491341" y="2171180"/>
              <a:ext cx="548502" cy="1498897"/>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52">
              <a:extLst>
                <a:ext uri="{FF2B5EF4-FFF2-40B4-BE49-F238E27FC236}">
                  <a16:creationId xmlns:a16="http://schemas.microsoft.com/office/drawing/2014/main" id="{BA6F8C32-590C-7825-9E95-357F92E28039}"/>
                </a:ext>
              </a:extLst>
            </p:cNvPr>
            <p:cNvSpPr/>
            <p:nvPr/>
          </p:nvSpPr>
          <p:spPr>
            <a:xfrm rot="10204904">
              <a:off x="7598020" y="2092966"/>
              <a:ext cx="548502" cy="1561970"/>
            </a:xfrm>
            <a:custGeom>
              <a:avLst/>
              <a:gdLst>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71600"/>
                <a:gd name="connsiteX1" fmla="*/ 228055 w 1295400"/>
                <a:gd name="connsiteY1" fmla="*/ 0 h 1371600"/>
                <a:gd name="connsiteX2" fmla="*/ 1067345 w 1295400"/>
                <a:gd name="connsiteY2" fmla="*/ 0 h 1371600"/>
                <a:gd name="connsiteX3" fmla="*/ 1295400 w 1295400"/>
                <a:gd name="connsiteY3" fmla="*/ 1371600 h 1371600"/>
                <a:gd name="connsiteX4" fmla="*/ 0 w 1295400"/>
                <a:gd name="connsiteY4" fmla="*/ 1371600 h 1371600"/>
                <a:gd name="connsiteX0" fmla="*/ 0 w 1295400"/>
                <a:gd name="connsiteY0" fmla="*/ 1371600 h 1380309"/>
                <a:gd name="connsiteX1" fmla="*/ 228055 w 1295400"/>
                <a:gd name="connsiteY1" fmla="*/ 0 h 1380309"/>
                <a:gd name="connsiteX2" fmla="*/ 1067345 w 1295400"/>
                <a:gd name="connsiteY2" fmla="*/ 0 h 1380309"/>
                <a:gd name="connsiteX3" fmla="*/ 1295400 w 1295400"/>
                <a:gd name="connsiteY3" fmla="*/ 1380309 h 1380309"/>
                <a:gd name="connsiteX4" fmla="*/ 0 w 1295400"/>
                <a:gd name="connsiteY4" fmla="*/ 1371600 h 1380309"/>
                <a:gd name="connsiteX0" fmla="*/ 0 w 1295400"/>
                <a:gd name="connsiteY0" fmla="*/ 1371600 h 1590295"/>
                <a:gd name="connsiteX1" fmla="*/ 228055 w 1295400"/>
                <a:gd name="connsiteY1" fmla="*/ 0 h 1590295"/>
                <a:gd name="connsiteX2" fmla="*/ 1067345 w 1295400"/>
                <a:gd name="connsiteY2" fmla="*/ 0 h 1590295"/>
                <a:gd name="connsiteX3" fmla="*/ 1295400 w 1295400"/>
                <a:gd name="connsiteY3" fmla="*/ 1380309 h 1590295"/>
                <a:gd name="connsiteX4" fmla="*/ 0 w 1295400"/>
                <a:gd name="connsiteY4" fmla="*/ 1371600 h 1590295"/>
                <a:gd name="connsiteX0" fmla="*/ 0 w 1269274"/>
                <a:gd name="connsiteY0" fmla="*/ 1389017 h 1594835"/>
                <a:gd name="connsiteX1" fmla="*/ 201929 w 1269274"/>
                <a:gd name="connsiteY1" fmla="*/ 0 h 1594835"/>
                <a:gd name="connsiteX2" fmla="*/ 1041219 w 1269274"/>
                <a:gd name="connsiteY2" fmla="*/ 0 h 1594835"/>
                <a:gd name="connsiteX3" fmla="*/ 1269274 w 1269274"/>
                <a:gd name="connsiteY3" fmla="*/ 1380309 h 1594835"/>
                <a:gd name="connsiteX4" fmla="*/ 0 w 1269274"/>
                <a:gd name="connsiteY4" fmla="*/ 1389017 h 1594835"/>
                <a:gd name="connsiteX0" fmla="*/ 0 w 1269274"/>
                <a:gd name="connsiteY0" fmla="*/ 1389017 h 1678328"/>
                <a:gd name="connsiteX1" fmla="*/ 201929 w 1269274"/>
                <a:gd name="connsiteY1" fmla="*/ 0 h 1678328"/>
                <a:gd name="connsiteX2" fmla="*/ 1041219 w 1269274"/>
                <a:gd name="connsiteY2" fmla="*/ 0 h 1678328"/>
                <a:gd name="connsiteX3" fmla="*/ 1269274 w 1269274"/>
                <a:gd name="connsiteY3" fmla="*/ 1380309 h 1678328"/>
                <a:gd name="connsiteX4" fmla="*/ 0 w 1269274"/>
                <a:gd name="connsiteY4" fmla="*/ 1389017 h 1678328"/>
                <a:gd name="connsiteX0" fmla="*/ 0 w 1269274"/>
                <a:gd name="connsiteY0" fmla="*/ 1389017 h 1684196"/>
                <a:gd name="connsiteX1" fmla="*/ 201929 w 1269274"/>
                <a:gd name="connsiteY1" fmla="*/ 0 h 1684196"/>
                <a:gd name="connsiteX2" fmla="*/ 1041219 w 1269274"/>
                <a:gd name="connsiteY2" fmla="*/ 0 h 1684196"/>
                <a:gd name="connsiteX3" fmla="*/ 1269274 w 1269274"/>
                <a:gd name="connsiteY3" fmla="*/ 1380309 h 1684196"/>
                <a:gd name="connsiteX4" fmla="*/ 0 w 1269274"/>
                <a:gd name="connsiteY4" fmla="*/ 1389017 h 168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274" h="1684196">
                  <a:moveTo>
                    <a:pt x="0" y="1389017"/>
                  </a:moveTo>
                  <a:lnTo>
                    <a:pt x="201929" y="0"/>
                  </a:lnTo>
                  <a:lnTo>
                    <a:pt x="1041219" y="0"/>
                  </a:lnTo>
                  <a:cubicBezTo>
                    <a:pt x="1117237" y="457200"/>
                    <a:pt x="1193256" y="896983"/>
                    <a:pt x="1269274" y="1380309"/>
                  </a:cubicBezTo>
                  <a:cubicBezTo>
                    <a:pt x="994228" y="1856378"/>
                    <a:pt x="187960" y="1705429"/>
                    <a:pt x="0" y="1389017"/>
                  </a:cubicBezTo>
                  <a:close/>
                </a:path>
              </a:pathLst>
            </a:custGeom>
            <a:solidFill>
              <a:schemeClr val="accent1">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50">
              <a:extLst>
                <a:ext uri="{FF2B5EF4-FFF2-40B4-BE49-F238E27FC236}">
                  <a16:creationId xmlns:a16="http://schemas.microsoft.com/office/drawing/2014/main" id="{34795DE0-B0B6-29AA-F889-A2FC487BCC15}"/>
                </a:ext>
              </a:extLst>
            </p:cNvPr>
            <p:cNvSpPr/>
            <p:nvPr/>
          </p:nvSpPr>
          <p:spPr>
            <a:xfrm rot="13593287">
              <a:off x="6257841" y="815135"/>
              <a:ext cx="2035287" cy="1951130"/>
            </a:xfrm>
            <a:custGeom>
              <a:avLst/>
              <a:gdLst>
                <a:gd name="connsiteX0" fmla="*/ 2328328 w 2481655"/>
                <a:gd name="connsiteY0" fmla="*/ 2024061 h 2437353"/>
                <a:gd name="connsiteX1" fmla="*/ 2205136 w 2481655"/>
                <a:gd name="connsiteY1" fmla="*/ 2048385 h 2437353"/>
                <a:gd name="connsiteX2" fmla="*/ 2147139 w 2481655"/>
                <a:gd name="connsiteY2" fmla="*/ 2024518 h 2437353"/>
                <a:gd name="connsiteX3" fmla="*/ 2148070 w 2481655"/>
                <a:gd name="connsiteY3" fmla="*/ 2032117 h 2437353"/>
                <a:gd name="connsiteX4" fmla="*/ 1857866 w 2481655"/>
                <a:gd name="connsiteY4" fmla="*/ 2403356 h 2437353"/>
                <a:gd name="connsiteX5" fmla="*/ 1587176 w 2481655"/>
                <a:gd name="connsiteY5" fmla="*/ 2436518 h 2437353"/>
                <a:gd name="connsiteX6" fmla="*/ 1477348 w 2481655"/>
                <a:gd name="connsiteY6" fmla="*/ 2381632 h 2437353"/>
                <a:gd name="connsiteX7" fmla="*/ 1468397 w 2481655"/>
                <a:gd name="connsiteY7" fmla="*/ 2354721 h 2437353"/>
                <a:gd name="connsiteX8" fmla="*/ 1438424 w 2481655"/>
                <a:gd name="connsiteY8" fmla="*/ 2367207 h 2437353"/>
                <a:gd name="connsiteX9" fmla="*/ 1145426 w 2481655"/>
                <a:gd name="connsiteY9" fmla="*/ 2346187 h 2437353"/>
                <a:gd name="connsiteX10" fmla="*/ 935159 w 2481655"/>
                <a:gd name="connsiteY10" fmla="*/ 2242051 h 2437353"/>
                <a:gd name="connsiteX11" fmla="*/ 904950 w 2481655"/>
                <a:gd name="connsiteY11" fmla="*/ 2219717 h 2437353"/>
                <a:gd name="connsiteX12" fmla="*/ 901256 w 2481655"/>
                <a:gd name="connsiteY12" fmla="*/ 2131443 h 2437353"/>
                <a:gd name="connsiteX13" fmla="*/ 931493 w 2481655"/>
                <a:gd name="connsiteY13" fmla="*/ 2094619 h 2437353"/>
                <a:gd name="connsiteX14" fmla="*/ 924475 w 2481655"/>
                <a:gd name="connsiteY14" fmla="*/ 2094243 h 2437353"/>
                <a:gd name="connsiteX15" fmla="*/ 635245 w 2481655"/>
                <a:gd name="connsiteY15" fmla="*/ 1891638 h 2437353"/>
                <a:gd name="connsiteX16" fmla="*/ 634933 w 2481655"/>
                <a:gd name="connsiteY16" fmla="*/ 1887625 h 2437353"/>
                <a:gd name="connsiteX17" fmla="*/ 604741 w 2481655"/>
                <a:gd name="connsiteY17" fmla="*/ 1875089 h 2437353"/>
                <a:gd name="connsiteX18" fmla="*/ 469885 w 2481655"/>
                <a:gd name="connsiteY18" fmla="*/ 1681057 h 2437353"/>
                <a:gd name="connsiteX19" fmla="*/ 469885 w 2481655"/>
                <a:gd name="connsiteY19" fmla="*/ 1630355 h 2437353"/>
                <a:gd name="connsiteX20" fmla="*/ 447354 w 2481655"/>
                <a:gd name="connsiteY20" fmla="*/ 1633447 h 2437353"/>
                <a:gd name="connsiteX21" fmla="*/ 268718 w 2481655"/>
                <a:gd name="connsiteY21" fmla="*/ 1603481 h 2437353"/>
                <a:gd name="connsiteX22" fmla="*/ 53179 w 2481655"/>
                <a:gd name="connsiteY22" fmla="*/ 1510748 h 2437353"/>
                <a:gd name="connsiteX23" fmla="*/ 13406 w 2481655"/>
                <a:gd name="connsiteY23" fmla="*/ 1402113 h 2437353"/>
                <a:gd name="connsiteX24" fmla="*/ 115634 w 2481655"/>
                <a:gd name="connsiteY24" fmla="*/ 1263057 h 2437353"/>
                <a:gd name="connsiteX25" fmla="*/ 541639 w 2481655"/>
                <a:gd name="connsiteY25" fmla="*/ 1171779 h 2437353"/>
                <a:gd name="connsiteX26" fmla="*/ 757179 w 2481655"/>
                <a:gd name="connsiteY26" fmla="*/ 1264513 h 2437353"/>
                <a:gd name="connsiteX27" fmla="*/ 788539 w 2481655"/>
                <a:gd name="connsiteY27" fmla="*/ 1285198 h 2437353"/>
                <a:gd name="connsiteX28" fmla="*/ 796952 w 2481655"/>
                <a:gd name="connsiteY28" fmla="*/ 1373147 h 2437353"/>
                <a:gd name="connsiteX29" fmla="*/ 768729 w 2481655"/>
                <a:gd name="connsiteY29" fmla="*/ 1411537 h 2437353"/>
                <a:gd name="connsiteX30" fmla="*/ 775757 w 2481655"/>
                <a:gd name="connsiteY30" fmla="*/ 1411537 h 2437353"/>
                <a:gd name="connsiteX31" fmla="*/ 1075415 w 2481655"/>
                <a:gd name="connsiteY31" fmla="*/ 1598374 h 2437353"/>
                <a:gd name="connsiteX32" fmla="*/ 1078331 w 2481655"/>
                <a:gd name="connsiteY32" fmla="*/ 1620502 h 2437353"/>
                <a:gd name="connsiteX33" fmla="*/ 1120053 w 2481655"/>
                <a:gd name="connsiteY33" fmla="*/ 1640508 h 2437353"/>
                <a:gd name="connsiteX34" fmla="*/ 1244332 w 2481655"/>
                <a:gd name="connsiteY34" fmla="*/ 1841479 h 2437353"/>
                <a:gd name="connsiteX35" fmla="*/ 1241619 w 2481655"/>
                <a:gd name="connsiteY35" fmla="*/ 1892108 h 2437353"/>
                <a:gd name="connsiteX36" fmla="*/ 1264282 w 2481655"/>
                <a:gd name="connsiteY36" fmla="*/ 1890226 h 2437353"/>
                <a:gd name="connsiteX37" fmla="*/ 1441059 w 2481655"/>
                <a:gd name="connsiteY37" fmla="*/ 1929708 h 2437353"/>
                <a:gd name="connsiteX38" fmla="*/ 1464742 w 2481655"/>
                <a:gd name="connsiteY38" fmla="*/ 1941437 h 2437353"/>
                <a:gd name="connsiteX39" fmla="*/ 1470244 w 2481655"/>
                <a:gd name="connsiteY39" fmla="*/ 1927474 h 2437353"/>
                <a:gd name="connsiteX40" fmla="*/ 1726621 w 2481655"/>
                <a:gd name="connsiteY40" fmla="*/ 1748065 h 2437353"/>
                <a:gd name="connsiteX41" fmla="*/ 1798281 w 2481655"/>
                <a:gd name="connsiteY41" fmla="*/ 1739286 h 2437353"/>
                <a:gd name="connsiteX42" fmla="*/ 1790927 w 2481655"/>
                <a:gd name="connsiteY42" fmla="*/ 1715460 h 2437353"/>
                <a:gd name="connsiteX43" fmla="*/ 1809616 w 2481655"/>
                <a:gd name="connsiteY43" fmla="*/ 1517122 h 2437353"/>
                <a:gd name="connsiteX44" fmla="*/ 1912130 w 2481655"/>
                <a:gd name="connsiteY44" fmla="*/ 1268016 h 2437353"/>
                <a:gd name="connsiteX45" fmla="*/ 1973464 w 2481655"/>
                <a:gd name="connsiteY45" fmla="*/ 1206399 h 2437353"/>
                <a:gd name="connsiteX46" fmla="*/ 1979080 w 2481655"/>
                <a:gd name="connsiteY46" fmla="*/ 1205245 h 2437353"/>
                <a:gd name="connsiteX47" fmla="*/ 1963477 w 2481655"/>
                <a:gd name="connsiteY47" fmla="*/ 1154403 h 2437353"/>
                <a:gd name="connsiteX48" fmla="*/ 1960930 w 2481655"/>
                <a:gd name="connsiteY48" fmla="*/ 1131805 h 2437353"/>
                <a:gd name="connsiteX49" fmla="*/ 1911787 w 2481655"/>
                <a:gd name="connsiteY49" fmla="*/ 1144282 h 2437353"/>
                <a:gd name="connsiteX50" fmla="*/ 1690536 w 2481655"/>
                <a:gd name="connsiteY50" fmla="*/ 1061320 h 2437353"/>
                <a:gd name="connsiteX51" fmla="*/ 1662822 w 2481655"/>
                <a:gd name="connsiteY51" fmla="*/ 1024268 h 2437353"/>
                <a:gd name="connsiteX52" fmla="*/ 1640548 w 2481655"/>
                <a:gd name="connsiteY52" fmla="*/ 1025697 h 2437353"/>
                <a:gd name="connsiteX53" fmla="*/ 1399164 w 2481655"/>
                <a:gd name="connsiteY53" fmla="*/ 767944 h 2437353"/>
                <a:gd name="connsiteX54" fmla="*/ 1397802 w 2481655"/>
                <a:gd name="connsiteY54" fmla="*/ 761049 h 2437353"/>
                <a:gd name="connsiteX55" fmla="*/ 1365611 w 2481655"/>
                <a:gd name="connsiteY55" fmla="*/ 796179 h 2437353"/>
                <a:gd name="connsiteX56" fmla="*/ 1277700 w 2481655"/>
                <a:gd name="connsiteY56" fmla="*/ 804975 h 2437353"/>
                <a:gd name="connsiteX57" fmla="*/ 1251328 w 2481655"/>
                <a:gd name="connsiteY57" fmla="*/ 778220 h 2437353"/>
                <a:gd name="connsiteX58" fmla="*/ 1118569 w 2481655"/>
                <a:gd name="connsiteY58" fmla="*/ 584747 h 2437353"/>
                <a:gd name="connsiteX59" fmla="*/ 1125530 w 2481655"/>
                <a:gd name="connsiteY59" fmla="*/ 149128 h 2437353"/>
                <a:gd name="connsiteX60" fmla="*/ 1242130 w 2481655"/>
                <a:gd name="connsiteY60" fmla="*/ 21882 h 2437353"/>
                <a:gd name="connsiteX61" fmla="*/ 1356414 w 2481655"/>
                <a:gd name="connsiteY61" fmla="*/ 39841 h 2437353"/>
                <a:gd name="connsiteX62" fmla="*/ 1489173 w 2481655"/>
                <a:gd name="connsiteY62" fmla="*/ 233314 h 2437353"/>
                <a:gd name="connsiteX63" fmla="*/ 1553200 w 2481655"/>
                <a:gd name="connsiteY63" fmla="*/ 402752 h 2437353"/>
                <a:gd name="connsiteX64" fmla="*/ 1554535 w 2481655"/>
                <a:gd name="connsiteY64" fmla="*/ 425455 h 2437353"/>
                <a:gd name="connsiteX65" fmla="*/ 1604275 w 2481655"/>
                <a:gd name="connsiteY65" fmla="*/ 415626 h 2437353"/>
                <a:gd name="connsiteX66" fmla="*/ 1820769 w 2481655"/>
                <a:gd name="connsiteY66" fmla="*/ 510308 h 2437353"/>
                <a:gd name="connsiteX67" fmla="*/ 1838920 w 2481655"/>
                <a:gd name="connsiteY67" fmla="*/ 537497 h 2437353"/>
                <a:gd name="connsiteX68" fmla="*/ 1842918 w 2481655"/>
                <a:gd name="connsiteY68" fmla="*/ 537025 h 2437353"/>
                <a:gd name="connsiteX69" fmla="*/ 2097749 w 2481655"/>
                <a:gd name="connsiteY69" fmla="*/ 781492 h 2437353"/>
                <a:gd name="connsiteX70" fmla="*/ 2099478 w 2481655"/>
                <a:gd name="connsiteY70" fmla="*/ 788304 h 2437353"/>
                <a:gd name="connsiteX71" fmla="*/ 2129742 w 2481655"/>
                <a:gd name="connsiteY71" fmla="*/ 751502 h 2437353"/>
                <a:gd name="connsiteX72" fmla="*/ 2217058 w 2481655"/>
                <a:gd name="connsiteY72" fmla="*/ 738013 h 2437353"/>
                <a:gd name="connsiteX73" fmla="*/ 2244824 w 2481655"/>
                <a:gd name="connsiteY73" fmla="*/ 763319 h 2437353"/>
                <a:gd name="connsiteX74" fmla="*/ 2387747 w 2481655"/>
                <a:gd name="connsiteY74" fmla="*/ 949410 h 2437353"/>
                <a:gd name="connsiteX75" fmla="*/ 2404107 w 2481655"/>
                <a:gd name="connsiteY75" fmla="*/ 1384777 h 2437353"/>
                <a:gd name="connsiteX76" fmla="*/ 2400380 w 2481655"/>
                <a:gd name="connsiteY76" fmla="*/ 1389311 h 2437353"/>
                <a:gd name="connsiteX77" fmla="*/ 2424525 w 2481655"/>
                <a:gd name="connsiteY77" fmla="*/ 1418981 h 2437353"/>
                <a:gd name="connsiteX78" fmla="*/ 2455925 w 2481655"/>
                <a:gd name="connsiteY78" fmla="*/ 1737464 h 2437353"/>
                <a:gd name="connsiteX79" fmla="*/ 2353409 w 2481655"/>
                <a:gd name="connsiteY79" fmla="*/ 1986571 h 2437353"/>
                <a:gd name="connsiteX80" fmla="*/ 2328328 w 2481655"/>
                <a:gd name="connsiteY80" fmla="*/ 2024061 h 243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81655" h="2437353">
                  <a:moveTo>
                    <a:pt x="2328328" y="2024061"/>
                  </a:moveTo>
                  <a:cubicBezTo>
                    <a:pt x="2296866" y="2055201"/>
                    <a:pt x="2248648" y="2066292"/>
                    <a:pt x="2205136" y="2048385"/>
                  </a:cubicBezTo>
                  <a:lnTo>
                    <a:pt x="2147139" y="2024518"/>
                  </a:lnTo>
                  <a:lnTo>
                    <a:pt x="2148070" y="2032117"/>
                  </a:lnTo>
                  <a:cubicBezTo>
                    <a:pt x="2170447" y="2214770"/>
                    <a:pt x="2040519" y="2380979"/>
                    <a:pt x="1857866" y="2403356"/>
                  </a:cubicBezTo>
                  <a:cubicBezTo>
                    <a:pt x="1767637" y="2414410"/>
                    <a:pt x="1677406" y="2425463"/>
                    <a:pt x="1587176" y="2436518"/>
                  </a:cubicBezTo>
                  <a:cubicBezTo>
                    <a:pt x="1541513" y="2442113"/>
                    <a:pt x="1498932" y="2419149"/>
                    <a:pt x="1477348" y="2381632"/>
                  </a:cubicBezTo>
                  <a:lnTo>
                    <a:pt x="1468397" y="2354721"/>
                  </a:lnTo>
                  <a:lnTo>
                    <a:pt x="1438424" y="2367207"/>
                  </a:lnTo>
                  <a:cubicBezTo>
                    <a:pt x="1346922" y="2396756"/>
                    <a:pt x="1237241" y="2391659"/>
                    <a:pt x="1145426" y="2346187"/>
                  </a:cubicBezTo>
                  <a:cubicBezTo>
                    <a:pt x="1075337" y="2311475"/>
                    <a:pt x="1233079" y="2230393"/>
                    <a:pt x="935159" y="2242051"/>
                  </a:cubicBezTo>
                  <a:cubicBezTo>
                    <a:pt x="922916" y="2235988"/>
                    <a:pt x="912786" y="2228346"/>
                    <a:pt x="904950" y="2219717"/>
                  </a:cubicBezTo>
                  <a:cubicBezTo>
                    <a:pt x="837601" y="2075820"/>
                    <a:pt x="878572" y="2159070"/>
                    <a:pt x="901256" y="2131443"/>
                  </a:cubicBezTo>
                  <a:lnTo>
                    <a:pt x="931493" y="2094619"/>
                  </a:lnTo>
                  <a:lnTo>
                    <a:pt x="924475" y="2094243"/>
                  </a:lnTo>
                  <a:cubicBezTo>
                    <a:pt x="776874" y="2086332"/>
                    <a:pt x="658019" y="1999639"/>
                    <a:pt x="635245" y="1891638"/>
                  </a:cubicBezTo>
                  <a:lnTo>
                    <a:pt x="634933" y="1887625"/>
                  </a:lnTo>
                  <a:lnTo>
                    <a:pt x="604741" y="1875089"/>
                  </a:lnTo>
                  <a:cubicBezTo>
                    <a:pt x="523378" y="1833038"/>
                    <a:pt x="469885" y="1761827"/>
                    <a:pt x="469885" y="1681057"/>
                  </a:cubicBezTo>
                  <a:lnTo>
                    <a:pt x="469885" y="1630355"/>
                  </a:lnTo>
                  <a:lnTo>
                    <a:pt x="447354" y="1633447"/>
                  </a:lnTo>
                  <a:cubicBezTo>
                    <a:pt x="387303" y="1637215"/>
                    <a:pt x="325189" y="1627777"/>
                    <a:pt x="268718" y="1603481"/>
                  </a:cubicBezTo>
                  <a:lnTo>
                    <a:pt x="53179" y="1510748"/>
                  </a:lnTo>
                  <a:cubicBezTo>
                    <a:pt x="2982" y="1489152"/>
                    <a:pt x="-14825" y="1440515"/>
                    <a:pt x="13406" y="1402113"/>
                  </a:cubicBezTo>
                  <a:lnTo>
                    <a:pt x="115634" y="1263057"/>
                  </a:lnTo>
                  <a:cubicBezTo>
                    <a:pt x="200324" y="1147857"/>
                    <a:pt x="391052" y="1106990"/>
                    <a:pt x="541639" y="1171779"/>
                  </a:cubicBezTo>
                  <a:cubicBezTo>
                    <a:pt x="613486" y="1202690"/>
                    <a:pt x="460309" y="1292098"/>
                    <a:pt x="757179" y="1264513"/>
                  </a:cubicBezTo>
                  <a:cubicBezTo>
                    <a:pt x="769727" y="1269912"/>
                    <a:pt x="780252" y="1277001"/>
                    <a:pt x="788539" y="1285198"/>
                  </a:cubicBezTo>
                  <a:cubicBezTo>
                    <a:pt x="863492" y="1425284"/>
                    <a:pt x="818124" y="1344346"/>
                    <a:pt x="796952" y="1373147"/>
                  </a:cubicBezTo>
                  <a:lnTo>
                    <a:pt x="768729" y="1411537"/>
                  </a:lnTo>
                  <a:lnTo>
                    <a:pt x="775757" y="1411537"/>
                  </a:lnTo>
                  <a:cubicBezTo>
                    <a:pt x="923569" y="1411537"/>
                    <a:pt x="1046893" y="1491746"/>
                    <a:pt x="1075415" y="1598374"/>
                  </a:cubicBezTo>
                  <a:lnTo>
                    <a:pt x="1078331" y="1620502"/>
                  </a:lnTo>
                  <a:lnTo>
                    <a:pt x="1120053" y="1640508"/>
                  </a:lnTo>
                  <a:cubicBezTo>
                    <a:pt x="1199048" y="1686852"/>
                    <a:pt x="1248654" y="1760825"/>
                    <a:pt x="1244332" y="1841479"/>
                  </a:cubicBezTo>
                  <a:lnTo>
                    <a:pt x="1241619" y="1892108"/>
                  </a:lnTo>
                  <a:lnTo>
                    <a:pt x="1264282" y="1890226"/>
                  </a:lnTo>
                  <a:cubicBezTo>
                    <a:pt x="1324449" y="1889677"/>
                    <a:pt x="1385969" y="1902425"/>
                    <a:pt x="1441059" y="1929708"/>
                  </a:cubicBezTo>
                  <a:lnTo>
                    <a:pt x="1464742" y="1941437"/>
                  </a:lnTo>
                  <a:lnTo>
                    <a:pt x="1470244" y="1927474"/>
                  </a:lnTo>
                  <a:cubicBezTo>
                    <a:pt x="1518900" y="1832221"/>
                    <a:pt x="1612463" y="1762051"/>
                    <a:pt x="1726621" y="1748065"/>
                  </a:cubicBezTo>
                  <a:lnTo>
                    <a:pt x="1798281" y="1739286"/>
                  </a:lnTo>
                  <a:lnTo>
                    <a:pt x="1790927" y="1715460"/>
                  </a:lnTo>
                  <a:cubicBezTo>
                    <a:pt x="1777645" y="1651183"/>
                    <a:pt x="1782756" y="1582387"/>
                    <a:pt x="1809616" y="1517122"/>
                  </a:cubicBezTo>
                  <a:lnTo>
                    <a:pt x="1912130" y="1268016"/>
                  </a:lnTo>
                  <a:cubicBezTo>
                    <a:pt x="1924068" y="1239009"/>
                    <a:pt x="1946632" y="1217586"/>
                    <a:pt x="1973464" y="1206399"/>
                  </a:cubicBezTo>
                  <a:lnTo>
                    <a:pt x="1979080" y="1205245"/>
                  </a:lnTo>
                  <a:lnTo>
                    <a:pt x="1963477" y="1154403"/>
                  </a:lnTo>
                  <a:lnTo>
                    <a:pt x="1960930" y="1131805"/>
                  </a:lnTo>
                  <a:lnTo>
                    <a:pt x="1911787" y="1144282"/>
                  </a:lnTo>
                  <a:cubicBezTo>
                    <a:pt x="1833501" y="1164157"/>
                    <a:pt x="1751315" y="1129832"/>
                    <a:pt x="1690536" y="1061320"/>
                  </a:cubicBezTo>
                  <a:lnTo>
                    <a:pt x="1662822" y="1024268"/>
                  </a:lnTo>
                  <a:lnTo>
                    <a:pt x="1640548" y="1025697"/>
                  </a:lnTo>
                  <a:cubicBezTo>
                    <a:pt x="1530414" y="1018387"/>
                    <a:pt x="1427819" y="912952"/>
                    <a:pt x="1399164" y="767944"/>
                  </a:cubicBezTo>
                  <a:lnTo>
                    <a:pt x="1397802" y="761049"/>
                  </a:lnTo>
                  <a:lnTo>
                    <a:pt x="1365611" y="796179"/>
                  </a:lnTo>
                  <a:cubicBezTo>
                    <a:pt x="1341461" y="822533"/>
                    <a:pt x="1429659" y="851350"/>
                    <a:pt x="1277700" y="804975"/>
                  </a:cubicBezTo>
                  <a:cubicBezTo>
                    <a:pt x="1268052" y="798434"/>
                    <a:pt x="1259057" y="789484"/>
                    <a:pt x="1251328" y="778220"/>
                  </a:cubicBezTo>
                  <a:cubicBezTo>
                    <a:pt x="1220839" y="481634"/>
                    <a:pt x="1162821" y="649238"/>
                    <a:pt x="1118569" y="584747"/>
                  </a:cubicBezTo>
                  <a:cubicBezTo>
                    <a:pt x="1025816" y="449576"/>
                    <a:pt x="1028933" y="254544"/>
                    <a:pt x="1125530" y="149128"/>
                  </a:cubicBezTo>
                  <a:lnTo>
                    <a:pt x="1242130" y="21882"/>
                  </a:lnTo>
                  <a:cubicBezTo>
                    <a:pt x="1274331" y="-13258"/>
                    <a:pt x="1325497" y="-5218"/>
                    <a:pt x="1356414" y="39841"/>
                  </a:cubicBezTo>
                  <a:lnTo>
                    <a:pt x="1489173" y="233314"/>
                  </a:lnTo>
                  <a:cubicBezTo>
                    <a:pt x="1523955" y="284003"/>
                    <a:pt x="1545256" y="343109"/>
                    <a:pt x="1553200" y="402752"/>
                  </a:cubicBezTo>
                  <a:lnTo>
                    <a:pt x="1554535" y="425455"/>
                  </a:lnTo>
                  <a:lnTo>
                    <a:pt x="1604275" y="415626"/>
                  </a:lnTo>
                  <a:cubicBezTo>
                    <a:pt x="1683513" y="399968"/>
                    <a:pt x="1763743" y="438641"/>
                    <a:pt x="1820769" y="510308"/>
                  </a:cubicBezTo>
                  <a:lnTo>
                    <a:pt x="1838920" y="537497"/>
                  </a:lnTo>
                  <a:lnTo>
                    <a:pt x="1842918" y="537025"/>
                  </a:lnTo>
                  <a:cubicBezTo>
                    <a:pt x="1953285" y="538431"/>
                    <a:pt x="2061375" y="638224"/>
                    <a:pt x="2097749" y="781492"/>
                  </a:cubicBezTo>
                  <a:lnTo>
                    <a:pt x="2099478" y="788304"/>
                  </a:lnTo>
                  <a:lnTo>
                    <a:pt x="2129742" y="751502"/>
                  </a:lnTo>
                  <a:cubicBezTo>
                    <a:pt x="2152448" y="723892"/>
                    <a:pt x="2062834" y="699837"/>
                    <a:pt x="2217058" y="738013"/>
                  </a:cubicBezTo>
                  <a:cubicBezTo>
                    <a:pt x="2227042" y="744028"/>
                    <a:pt x="2236503" y="752484"/>
                    <a:pt x="2244824" y="763319"/>
                  </a:cubicBezTo>
                  <a:cubicBezTo>
                    <a:pt x="2291142" y="1057848"/>
                    <a:pt x="2340106" y="887380"/>
                    <a:pt x="2387747" y="949410"/>
                  </a:cubicBezTo>
                  <a:cubicBezTo>
                    <a:pt x="2487600" y="1079423"/>
                    <a:pt x="2494924" y="1274342"/>
                    <a:pt x="2404107" y="1384777"/>
                  </a:cubicBezTo>
                  <a:lnTo>
                    <a:pt x="2400380" y="1389311"/>
                  </a:lnTo>
                  <a:lnTo>
                    <a:pt x="2424525" y="1418981"/>
                  </a:lnTo>
                  <a:cubicBezTo>
                    <a:pt x="2485044" y="1510107"/>
                    <a:pt x="2500689" y="1628690"/>
                    <a:pt x="2455925" y="1737464"/>
                  </a:cubicBezTo>
                  <a:cubicBezTo>
                    <a:pt x="2421754" y="1820499"/>
                    <a:pt x="2387581" y="1903535"/>
                    <a:pt x="2353409" y="1986571"/>
                  </a:cubicBezTo>
                  <a:cubicBezTo>
                    <a:pt x="2347440" y="2001074"/>
                    <a:pt x="2338815" y="2013681"/>
                    <a:pt x="2328328" y="2024061"/>
                  </a:cubicBezTo>
                  <a:close/>
                </a:path>
              </a:pathLst>
            </a:custGeom>
            <a:solidFill>
              <a:schemeClr val="accent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83" name="Group 182">
              <a:extLst>
                <a:ext uri="{FF2B5EF4-FFF2-40B4-BE49-F238E27FC236}">
                  <a16:creationId xmlns:a16="http://schemas.microsoft.com/office/drawing/2014/main" id="{24B670F2-23EE-C225-B190-5983A706F0C7}"/>
                </a:ext>
              </a:extLst>
            </p:cNvPr>
            <p:cNvGrpSpPr/>
            <p:nvPr/>
          </p:nvGrpSpPr>
          <p:grpSpPr>
            <a:xfrm>
              <a:off x="6934200" y="3048000"/>
              <a:ext cx="762000" cy="160754"/>
              <a:chOff x="6629400" y="5630092"/>
              <a:chExt cx="1518381" cy="320322"/>
            </a:xfrm>
          </p:grpSpPr>
          <p:sp>
            <p:nvSpPr>
              <p:cNvPr id="188" name="Rounded Rectangle 103">
                <a:extLst>
                  <a:ext uri="{FF2B5EF4-FFF2-40B4-BE49-F238E27FC236}">
                    <a16:creationId xmlns:a16="http://schemas.microsoft.com/office/drawing/2014/main" id="{50D0B6F1-AE7F-77D3-F24E-8037857AB211}"/>
                  </a:ext>
                </a:extLst>
              </p:cNvPr>
              <p:cNvSpPr/>
              <p:nvPr/>
            </p:nvSpPr>
            <p:spPr>
              <a:xfrm>
                <a:off x="6629400" y="5638800"/>
                <a:ext cx="1518381" cy="311614"/>
              </a:xfrm>
              <a:prstGeom prst="round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9" name="Freeform 57">
                <a:extLst>
                  <a:ext uri="{FF2B5EF4-FFF2-40B4-BE49-F238E27FC236}">
                    <a16:creationId xmlns:a16="http://schemas.microsoft.com/office/drawing/2014/main" id="{2E34120F-6894-AEDB-0CC1-DDAEB1A890ED}"/>
                  </a:ext>
                </a:extLst>
              </p:cNvPr>
              <p:cNvSpPr/>
              <p:nvPr/>
            </p:nvSpPr>
            <p:spPr>
              <a:xfrm>
                <a:off x="6834051" y="5630092"/>
                <a:ext cx="1066800" cy="317914"/>
              </a:xfrm>
              <a:custGeom>
                <a:avLst/>
                <a:gdLst>
                  <a:gd name="connsiteX0" fmla="*/ 661850 w 2074817"/>
                  <a:gd name="connsiteY0" fmla="*/ 0 h 618310"/>
                  <a:gd name="connsiteX1" fmla="*/ 896984 w 2074817"/>
                  <a:gd name="connsiteY1" fmla="*/ 0 h 618310"/>
                  <a:gd name="connsiteX2" fmla="*/ 896984 w 2074817"/>
                  <a:gd name="connsiteY2" fmla="*/ 187233 h 618310"/>
                  <a:gd name="connsiteX3" fmla="*/ 1084217 w 2074817"/>
                  <a:gd name="connsiteY3" fmla="*/ 187233 h 618310"/>
                  <a:gd name="connsiteX4" fmla="*/ 1084217 w 2074817"/>
                  <a:gd name="connsiteY4" fmla="*/ 229287 h 618310"/>
                  <a:gd name="connsiteX5" fmla="*/ 1308462 w 2074817"/>
                  <a:gd name="connsiteY5" fmla="*/ 309155 h 618310"/>
                  <a:gd name="connsiteX6" fmla="*/ 1177833 w 2074817"/>
                  <a:gd name="connsiteY6" fmla="*/ 8710 h 618310"/>
                  <a:gd name="connsiteX7" fmla="*/ 1412967 w 2074817"/>
                  <a:gd name="connsiteY7" fmla="*/ 8710 h 618310"/>
                  <a:gd name="connsiteX8" fmla="*/ 1412967 w 2074817"/>
                  <a:gd name="connsiteY8" fmla="*/ 195943 h 618310"/>
                  <a:gd name="connsiteX9" fmla="*/ 1465217 w 2074817"/>
                  <a:gd name="connsiteY9" fmla="*/ 195943 h 618310"/>
                  <a:gd name="connsiteX10" fmla="*/ 1465217 w 2074817"/>
                  <a:gd name="connsiteY10" fmla="*/ 191588 h 618310"/>
                  <a:gd name="connsiteX11" fmla="*/ 1477445 w 2074817"/>
                  <a:gd name="connsiteY11" fmla="*/ 195943 h 618310"/>
                  <a:gd name="connsiteX12" fmla="*/ 1600200 w 2074817"/>
                  <a:gd name="connsiteY12" fmla="*/ 195943 h 618310"/>
                  <a:gd name="connsiteX13" fmla="*/ 1600200 w 2074817"/>
                  <a:gd name="connsiteY13" fmla="*/ 239665 h 618310"/>
                  <a:gd name="connsiteX14" fmla="*/ 1783079 w 2074817"/>
                  <a:gd name="connsiteY14" fmla="*/ 304800 h 618310"/>
                  <a:gd name="connsiteX15" fmla="*/ 1652450 w 2074817"/>
                  <a:gd name="connsiteY15" fmla="*/ 4355 h 618310"/>
                  <a:gd name="connsiteX16" fmla="*/ 1887584 w 2074817"/>
                  <a:gd name="connsiteY16" fmla="*/ 4355 h 618310"/>
                  <a:gd name="connsiteX17" fmla="*/ 1887584 w 2074817"/>
                  <a:gd name="connsiteY17" fmla="*/ 191588 h 618310"/>
                  <a:gd name="connsiteX18" fmla="*/ 2074817 w 2074817"/>
                  <a:gd name="connsiteY18" fmla="*/ 191588 h 618310"/>
                  <a:gd name="connsiteX19" fmla="*/ 2074817 w 2074817"/>
                  <a:gd name="connsiteY19" fmla="*/ 426722 h 618310"/>
                  <a:gd name="connsiteX20" fmla="*/ 1722121 w 2074817"/>
                  <a:gd name="connsiteY20" fmla="*/ 296094 h 618310"/>
                  <a:gd name="connsiteX21" fmla="*/ 1887584 w 2074817"/>
                  <a:gd name="connsiteY21" fmla="*/ 613955 h 618310"/>
                  <a:gd name="connsiteX22" fmla="*/ 1652450 w 2074817"/>
                  <a:gd name="connsiteY22" fmla="*/ 613955 h 618310"/>
                  <a:gd name="connsiteX23" fmla="*/ 1652450 w 2074817"/>
                  <a:gd name="connsiteY23" fmla="*/ 426722 h 618310"/>
                  <a:gd name="connsiteX24" fmla="*/ 1600200 w 2074817"/>
                  <a:gd name="connsiteY24" fmla="*/ 426722 h 618310"/>
                  <a:gd name="connsiteX25" fmla="*/ 1600200 w 2074817"/>
                  <a:gd name="connsiteY25" fmla="*/ 431077 h 618310"/>
                  <a:gd name="connsiteX26" fmla="*/ 1588442 w 2074817"/>
                  <a:gd name="connsiteY26" fmla="*/ 426722 h 618310"/>
                  <a:gd name="connsiteX27" fmla="*/ 1465217 w 2074817"/>
                  <a:gd name="connsiteY27" fmla="*/ 426722 h 618310"/>
                  <a:gd name="connsiteX28" fmla="*/ 1465217 w 2074817"/>
                  <a:gd name="connsiteY28" fmla="*/ 381084 h 618310"/>
                  <a:gd name="connsiteX29" fmla="*/ 1247504 w 2074817"/>
                  <a:gd name="connsiteY29" fmla="*/ 300449 h 618310"/>
                  <a:gd name="connsiteX30" fmla="*/ 1412967 w 2074817"/>
                  <a:gd name="connsiteY30" fmla="*/ 618310 h 618310"/>
                  <a:gd name="connsiteX31" fmla="*/ 1177833 w 2074817"/>
                  <a:gd name="connsiteY31" fmla="*/ 618310 h 618310"/>
                  <a:gd name="connsiteX32" fmla="*/ 1177833 w 2074817"/>
                  <a:gd name="connsiteY32" fmla="*/ 431077 h 618310"/>
                  <a:gd name="connsiteX33" fmla="*/ 990600 w 2074817"/>
                  <a:gd name="connsiteY33" fmla="*/ 431077 h 618310"/>
                  <a:gd name="connsiteX34" fmla="*/ 990600 w 2074817"/>
                  <a:gd name="connsiteY34" fmla="*/ 387694 h 618310"/>
                  <a:gd name="connsiteX35" fmla="*/ 731521 w 2074817"/>
                  <a:gd name="connsiteY35" fmla="*/ 291739 h 618310"/>
                  <a:gd name="connsiteX36" fmla="*/ 896984 w 2074817"/>
                  <a:gd name="connsiteY36" fmla="*/ 609600 h 618310"/>
                  <a:gd name="connsiteX37" fmla="*/ 661850 w 2074817"/>
                  <a:gd name="connsiteY37" fmla="*/ 609600 h 618310"/>
                  <a:gd name="connsiteX38" fmla="*/ 661850 w 2074817"/>
                  <a:gd name="connsiteY38" fmla="*/ 422367 h 618310"/>
                  <a:gd name="connsiteX39" fmla="*/ 609600 w 2074817"/>
                  <a:gd name="connsiteY39" fmla="*/ 422367 h 618310"/>
                  <a:gd name="connsiteX40" fmla="*/ 609600 w 2074817"/>
                  <a:gd name="connsiteY40" fmla="*/ 426722 h 618310"/>
                  <a:gd name="connsiteX41" fmla="*/ 597842 w 2074817"/>
                  <a:gd name="connsiteY41" fmla="*/ 422367 h 618310"/>
                  <a:gd name="connsiteX42" fmla="*/ 474617 w 2074817"/>
                  <a:gd name="connsiteY42" fmla="*/ 422367 h 618310"/>
                  <a:gd name="connsiteX43" fmla="*/ 474617 w 2074817"/>
                  <a:gd name="connsiteY43" fmla="*/ 376729 h 618310"/>
                  <a:gd name="connsiteX44" fmla="*/ 256904 w 2074817"/>
                  <a:gd name="connsiteY44" fmla="*/ 296094 h 618310"/>
                  <a:gd name="connsiteX45" fmla="*/ 422367 w 2074817"/>
                  <a:gd name="connsiteY45" fmla="*/ 613955 h 618310"/>
                  <a:gd name="connsiteX46" fmla="*/ 187233 w 2074817"/>
                  <a:gd name="connsiteY46" fmla="*/ 613955 h 618310"/>
                  <a:gd name="connsiteX47" fmla="*/ 187233 w 2074817"/>
                  <a:gd name="connsiteY47" fmla="*/ 426722 h 618310"/>
                  <a:gd name="connsiteX48" fmla="*/ 0 w 2074817"/>
                  <a:gd name="connsiteY48" fmla="*/ 426722 h 618310"/>
                  <a:gd name="connsiteX49" fmla="*/ 0 w 2074817"/>
                  <a:gd name="connsiteY49" fmla="*/ 191588 h 618310"/>
                  <a:gd name="connsiteX50" fmla="*/ 317862 w 2074817"/>
                  <a:gd name="connsiteY50" fmla="*/ 304800 h 618310"/>
                  <a:gd name="connsiteX51" fmla="*/ 187233 w 2074817"/>
                  <a:gd name="connsiteY51" fmla="*/ 4355 h 618310"/>
                  <a:gd name="connsiteX52" fmla="*/ 422367 w 2074817"/>
                  <a:gd name="connsiteY52" fmla="*/ 4355 h 618310"/>
                  <a:gd name="connsiteX53" fmla="*/ 422367 w 2074817"/>
                  <a:gd name="connsiteY53" fmla="*/ 191588 h 618310"/>
                  <a:gd name="connsiteX54" fmla="*/ 474617 w 2074817"/>
                  <a:gd name="connsiteY54" fmla="*/ 191588 h 618310"/>
                  <a:gd name="connsiteX55" fmla="*/ 474617 w 2074817"/>
                  <a:gd name="connsiteY55" fmla="*/ 187233 h 618310"/>
                  <a:gd name="connsiteX56" fmla="*/ 486845 w 2074817"/>
                  <a:gd name="connsiteY56" fmla="*/ 191588 h 618310"/>
                  <a:gd name="connsiteX57" fmla="*/ 609600 w 2074817"/>
                  <a:gd name="connsiteY57" fmla="*/ 191588 h 618310"/>
                  <a:gd name="connsiteX58" fmla="*/ 609600 w 2074817"/>
                  <a:gd name="connsiteY58" fmla="*/ 235310 h 618310"/>
                  <a:gd name="connsiteX59" fmla="*/ 792479 w 2074817"/>
                  <a:gd name="connsiteY59" fmla="*/ 300445 h 61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74817" h="618310">
                    <a:moveTo>
                      <a:pt x="661850" y="0"/>
                    </a:moveTo>
                    <a:lnTo>
                      <a:pt x="896984" y="0"/>
                    </a:lnTo>
                    <a:lnTo>
                      <a:pt x="896984" y="187233"/>
                    </a:lnTo>
                    <a:lnTo>
                      <a:pt x="1084217" y="187233"/>
                    </a:lnTo>
                    <a:lnTo>
                      <a:pt x="1084217" y="229287"/>
                    </a:lnTo>
                    <a:lnTo>
                      <a:pt x="1308462" y="309155"/>
                    </a:lnTo>
                    <a:lnTo>
                      <a:pt x="1177833" y="8710"/>
                    </a:lnTo>
                    <a:lnTo>
                      <a:pt x="1412967" y="8710"/>
                    </a:lnTo>
                    <a:lnTo>
                      <a:pt x="1412967" y="195943"/>
                    </a:lnTo>
                    <a:lnTo>
                      <a:pt x="1465217" y="195943"/>
                    </a:lnTo>
                    <a:lnTo>
                      <a:pt x="1465217" y="191588"/>
                    </a:lnTo>
                    <a:lnTo>
                      <a:pt x="1477445" y="195943"/>
                    </a:lnTo>
                    <a:lnTo>
                      <a:pt x="1600200" y="195943"/>
                    </a:lnTo>
                    <a:lnTo>
                      <a:pt x="1600200" y="239665"/>
                    </a:lnTo>
                    <a:lnTo>
                      <a:pt x="1783079" y="304800"/>
                    </a:lnTo>
                    <a:lnTo>
                      <a:pt x="1652450" y="4355"/>
                    </a:lnTo>
                    <a:lnTo>
                      <a:pt x="1887584" y="4355"/>
                    </a:lnTo>
                    <a:lnTo>
                      <a:pt x="1887584" y="191588"/>
                    </a:lnTo>
                    <a:lnTo>
                      <a:pt x="2074817" y="191588"/>
                    </a:lnTo>
                    <a:lnTo>
                      <a:pt x="2074817" y="426722"/>
                    </a:lnTo>
                    <a:lnTo>
                      <a:pt x="1722121" y="296094"/>
                    </a:lnTo>
                    <a:lnTo>
                      <a:pt x="1887584" y="613955"/>
                    </a:lnTo>
                    <a:lnTo>
                      <a:pt x="1652450" y="613955"/>
                    </a:lnTo>
                    <a:lnTo>
                      <a:pt x="1652450" y="426722"/>
                    </a:lnTo>
                    <a:lnTo>
                      <a:pt x="1600200" y="426722"/>
                    </a:lnTo>
                    <a:lnTo>
                      <a:pt x="1600200" y="431077"/>
                    </a:lnTo>
                    <a:lnTo>
                      <a:pt x="1588442" y="426722"/>
                    </a:lnTo>
                    <a:lnTo>
                      <a:pt x="1465217" y="426722"/>
                    </a:lnTo>
                    <a:lnTo>
                      <a:pt x="1465217" y="381084"/>
                    </a:lnTo>
                    <a:lnTo>
                      <a:pt x="1247504" y="300449"/>
                    </a:lnTo>
                    <a:lnTo>
                      <a:pt x="1412967" y="618310"/>
                    </a:lnTo>
                    <a:lnTo>
                      <a:pt x="1177833" y="618310"/>
                    </a:lnTo>
                    <a:lnTo>
                      <a:pt x="1177833" y="431077"/>
                    </a:lnTo>
                    <a:lnTo>
                      <a:pt x="990600" y="431077"/>
                    </a:lnTo>
                    <a:lnTo>
                      <a:pt x="990600" y="387694"/>
                    </a:lnTo>
                    <a:lnTo>
                      <a:pt x="731521" y="291739"/>
                    </a:lnTo>
                    <a:lnTo>
                      <a:pt x="896984" y="609600"/>
                    </a:lnTo>
                    <a:lnTo>
                      <a:pt x="661850" y="609600"/>
                    </a:lnTo>
                    <a:lnTo>
                      <a:pt x="661850" y="422367"/>
                    </a:lnTo>
                    <a:lnTo>
                      <a:pt x="609600" y="422367"/>
                    </a:lnTo>
                    <a:lnTo>
                      <a:pt x="609600" y="426722"/>
                    </a:lnTo>
                    <a:lnTo>
                      <a:pt x="597842" y="422367"/>
                    </a:lnTo>
                    <a:lnTo>
                      <a:pt x="474617" y="422367"/>
                    </a:lnTo>
                    <a:lnTo>
                      <a:pt x="474617" y="376729"/>
                    </a:lnTo>
                    <a:lnTo>
                      <a:pt x="256904" y="296094"/>
                    </a:lnTo>
                    <a:lnTo>
                      <a:pt x="422367" y="613955"/>
                    </a:lnTo>
                    <a:lnTo>
                      <a:pt x="187233" y="613955"/>
                    </a:lnTo>
                    <a:lnTo>
                      <a:pt x="187233" y="426722"/>
                    </a:lnTo>
                    <a:lnTo>
                      <a:pt x="0" y="426722"/>
                    </a:lnTo>
                    <a:lnTo>
                      <a:pt x="0" y="191588"/>
                    </a:lnTo>
                    <a:lnTo>
                      <a:pt x="317862" y="304800"/>
                    </a:lnTo>
                    <a:lnTo>
                      <a:pt x="187233" y="4355"/>
                    </a:lnTo>
                    <a:lnTo>
                      <a:pt x="422367" y="4355"/>
                    </a:lnTo>
                    <a:lnTo>
                      <a:pt x="422367" y="191588"/>
                    </a:lnTo>
                    <a:lnTo>
                      <a:pt x="474617" y="191588"/>
                    </a:lnTo>
                    <a:lnTo>
                      <a:pt x="474617" y="187233"/>
                    </a:lnTo>
                    <a:lnTo>
                      <a:pt x="486845" y="191588"/>
                    </a:lnTo>
                    <a:lnTo>
                      <a:pt x="609600" y="191588"/>
                    </a:lnTo>
                    <a:lnTo>
                      <a:pt x="609600" y="235310"/>
                    </a:lnTo>
                    <a:lnTo>
                      <a:pt x="792479" y="300445"/>
                    </a:lnTo>
                    <a:close/>
                  </a:path>
                </a:pathLst>
              </a:cu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4" name="Freeform 52">
              <a:extLst>
                <a:ext uri="{FF2B5EF4-FFF2-40B4-BE49-F238E27FC236}">
                  <a16:creationId xmlns:a16="http://schemas.microsoft.com/office/drawing/2014/main" id="{83DC6299-33B4-4776-2709-C59735667EE0}"/>
                </a:ext>
              </a:extLst>
            </p:cNvPr>
            <p:cNvSpPr/>
            <p:nvPr/>
          </p:nvSpPr>
          <p:spPr>
            <a:xfrm rot="366654" flipH="1">
              <a:off x="6179949" y="623826"/>
              <a:ext cx="2248316" cy="2963989"/>
            </a:xfrm>
            <a:custGeom>
              <a:avLst/>
              <a:gdLst>
                <a:gd name="connsiteX0" fmla="*/ 1386055 w 2248316"/>
                <a:gd name="connsiteY0" fmla="*/ 5262 h 2963989"/>
                <a:gd name="connsiteX1" fmla="*/ 762921 w 2248316"/>
                <a:gd name="connsiteY1" fmla="*/ 219381 h 2963989"/>
                <a:gd name="connsiteX2" fmla="*/ 732132 w 2248316"/>
                <a:gd name="connsiteY2" fmla="*/ 273036 h 2963989"/>
                <a:gd name="connsiteX3" fmla="*/ 691846 w 2248316"/>
                <a:gd name="connsiteY3" fmla="*/ 264310 h 2963989"/>
                <a:gd name="connsiteX4" fmla="*/ 1727 w 2248316"/>
                <a:gd name="connsiteY4" fmla="*/ 2663077 h 2963989"/>
                <a:gd name="connsiteX5" fmla="*/ 478944 w 2248316"/>
                <a:gd name="connsiteY5" fmla="*/ 2766445 h 2963989"/>
                <a:gd name="connsiteX6" fmla="*/ 792321 w 2248316"/>
                <a:gd name="connsiteY6" fmla="*/ 604015 h 2963989"/>
                <a:gd name="connsiteX7" fmla="*/ 828712 w 2248316"/>
                <a:gd name="connsiteY7" fmla="*/ 384872 h 2963989"/>
                <a:gd name="connsiteX8" fmla="*/ 1018126 w 2248316"/>
                <a:gd name="connsiteY8" fmla="*/ 376417 h 2963989"/>
                <a:gd name="connsiteX9" fmla="*/ 1746637 w 2248316"/>
                <a:gd name="connsiteY9" fmla="*/ 463650 h 2963989"/>
                <a:gd name="connsiteX10" fmla="*/ 1841962 w 2248316"/>
                <a:gd name="connsiteY10" fmla="*/ 490109 h 2963989"/>
                <a:gd name="connsiteX11" fmla="*/ 1827611 w 2248316"/>
                <a:gd name="connsiteY11" fmla="*/ 784229 h 2963989"/>
                <a:gd name="connsiteX12" fmla="*/ 1676107 w 2248316"/>
                <a:gd name="connsiteY12" fmla="*/ 2963989 h 2963989"/>
                <a:gd name="connsiteX13" fmla="*/ 2164390 w 2248316"/>
                <a:gd name="connsiteY13" fmla="*/ 2963989 h 2963989"/>
                <a:gd name="connsiteX14" fmla="*/ 1997724 w 2248316"/>
                <a:gd name="connsiteY14" fmla="*/ 473493 h 2963989"/>
                <a:gd name="connsiteX15" fmla="*/ 1979457 w 2248316"/>
                <a:gd name="connsiteY15" fmla="*/ 473493 h 2963989"/>
                <a:gd name="connsiteX16" fmla="*/ 1978129 w 2248316"/>
                <a:gd name="connsiteY16" fmla="*/ 435795 h 2963989"/>
                <a:gd name="connsiteX17" fmla="*/ 1386055 w 2248316"/>
                <a:gd name="connsiteY17" fmla="*/ 5262 h 296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48316" h="2963989">
                  <a:moveTo>
                    <a:pt x="1386055" y="5262"/>
                  </a:moveTo>
                  <a:cubicBezTo>
                    <a:pt x="1119293" y="-23298"/>
                    <a:pt x="878156" y="66685"/>
                    <a:pt x="762921" y="219381"/>
                  </a:cubicBezTo>
                  <a:lnTo>
                    <a:pt x="732132" y="273036"/>
                  </a:lnTo>
                  <a:lnTo>
                    <a:pt x="691846" y="264310"/>
                  </a:lnTo>
                  <a:cubicBezTo>
                    <a:pt x="509699" y="534771"/>
                    <a:pt x="-34524" y="1796211"/>
                    <a:pt x="1727" y="2663077"/>
                  </a:cubicBezTo>
                  <a:lnTo>
                    <a:pt x="478944" y="2766445"/>
                  </a:lnTo>
                  <a:cubicBezTo>
                    <a:pt x="469558" y="2008596"/>
                    <a:pt x="662563" y="1316594"/>
                    <a:pt x="792321" y="604015"/>
                  </a:cubicBezTo>
                  <a:lnTo>
                    <a:pt x="828712" y="384872"/>
                  </a:lnTo>
                  <a:lnTo>
                    <a:pt x="1018126" y="376417"/>
                  </a:lnTo>
                  <a:cubicBezTo>
                    <a:pt x="1262857" y="377985"/>
                    <a:pt x="1508813" y="407397"/>
                    <a:pt x="1746637" y="463650"/>
                  </a:cubicBezTo>
                  <a:lnTo>
                    <a:pt x="1841962" y="490109"/>
                  </a:lnTo>
                  <a:lnTo>
                    <a:pt x="1827611" y="784229"/>
                  </a:lnTo>
                  <a:cubicBezTo>
                    <a:pt x="1803578" y="1508127"/>
                    <a:pt x="1845714" y="2225303"/>
                    <a:pt x="1676107" y="2963989"/>
                  </a:cubicBezTo>
                  <a:lnTo>
                    <a:pt x="2164390" y="2963989"/>
                  </a:lnTo>
                  <a:cubicBezTo>
                    <a:pt x="2383333" y="2124444"/>
                    <a:pt x="2118487" y="776384"/>
                    <a:pt x="1997724" y="473493"/>
                  </a:cubicBezTo>
                  <a:lnTo>
                    <a:pt x="1979457" y="473493"/>
                  </a:lnTo>
                  <a:lnTo>
                    <a:pt x="1978129" y="435795"/>
                  </a:lnTo>
                  <a:cubicBezTo>
                    <a:pt x="1940255" y="222211"/>
                    <a:pt x="1697278" y="38582"/>
                    <a:pt x="1386055" y="5262"/>
                  </a:cubicBezTo>
                  <a:close/>
                </a:path>
              </a:pathLst>
            </a:custGeom>
            <a:solidFill>
              <a:schemeClr val="bg2">
                <a:lumMod val="9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5" name="Group 184">
              <a:extLst>
                <a:ext uri="{FF2B5EF4-FFF2-40B4-BE49-F238E27FC236}">
                  <a16:creationId xmlns:a16="http://schemas.microsoft.com/office/drawing/2014/main" id="{8597D422-3F05-FB83-E010-2BBF396277F5}"/>
                </a:ext>
              </a:extLst>
            </p:cNvPr>
            <p:cNvGrpSpPr/>
            <p:nvPr/>
          </p:nvGrpSpPr>
          <p:grpSpPr>
            <a:xfrm>
              <a:off x="6511834" y="903514"/>
              <a:ext cx="1371600" cy="167640"/>
              <a:chOff x="6629400" y="5630092"/>
              <a:chExt cx="1518381" cy="320322"/>
            </a:xfrm>
          </p:grpSpPr>
          <p:sp>
            <p:nvSpPr>
              <p:cNvPr id="186" name="Rounded Rectangle 103">
                <a:extLst>
                  <a:ext uri="{FF2B5EF4-FFF2-40B4-BE49-F238E27FC236}">
                    <a16:creationId xmlns:a16="http://schemas.microsoft.com/office/drawing/2014/main" id="{25271839-79AB-3CE2-106B-87868E88C770}"/>
                  </a:ext>
                </a:extLst>
              </p:cNvPr>
              <p:cNvSpPr/>
              <p:nvPr/>
            </p:nvSpPr>
            <p:spPr>
              <a:xfrm>
                <a:off x="6629400" y="5638800"/>
                <a:ext cx="1518381" cy="311614"/>
              </a:xfrm>
              <a:prstGeom prst="roundRect">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7" name="Freeform 55">
                <a:extLst>
                  <a:ext uri="{FF2B5EF4-FFF2-40B4-BE49-F238E27FC236}">
                    <a16:creationId xmlns:a16="http://schemas.microsoft.com/office/drawing/2014/main" id="{382F81D1-D2FF-828F-9434-7BD872679D9B}"/>
                  </a:ext>
                </a:extLst>
              </p:cNvPr>
              <p:cNvSpPr/>
              <p:nvPr/>
            </p:nvSpPr>
            <p:spPr>
              <a:xfrm>
                <a:off x="6834051" y="5630092"/>
                <a:ext cx="1066800" cy="317914"/>
              </a:xfrm>
              <a:custGeom>
                <a:avLst/>
                <a:gdLst>
                  <a:gd name="connsiteX0" fmla="*/ 661850 w 2074817"/>
                  <a:gd name="connsiteY0" fmla="*/ 0 h 618310"/>
                  <a:gd name="connsiteX1" fmla="*/ 896984 w 2074817"/>
                  <a:gd name="connsiteY1" fmla="*/ 0 h 618310"/>
                  <a:gd name="connsiteX2" fmla="*/ 896984 w 2074817"/>
                  <a:gd name="connsiteY2" fmla="*/ 187233 h 618310"/>
                  <a:gd name="connsiteX3" fmla="*/ 1084217 w 2074817"/>
                  <a:gd name="connsiteY3" fmla="*/ 187233 h 618310"/>
                  <a:gd name="connsiteX4" fmla="*/ 1084217 w 2074817"/>
                  <a:gd name="connsiteY4" fmla="*/ 229287 h 618310"/>
                  <a:gd name="connsiteX5" fmla="*/ 1308462 w 2074817"/>
                  <a:gd name="connsiteY5" fmla="*/ 309155 h 618310"/>
                  <a:gd name="connsiteX6" fmla="*/ 1177833 w 2074817"/>
                  <a:gd name="connsiteY6" fmla="*/ 8710 h 618310"/>
                  <a:gd name="connsiteX7" fmla="*/ 1412967 w 2074817"/>
                  <a:gd name="connsiteY7" fmla="*/ 8710 h 618310"/>
                  <a:gd name="connsiteX8" fmla="*/ 1412967 w 2074817"/>
                  <a:gd name="connsiteY8" fmla="*/ 195943 h 618310"/>
                  <a:gd name="connsiteX9" fmla="*/ 1465217 w 2074817"/>
                  <a:gd name="connsiteY9" fmla="*/ 195943 h 618310"/>
                  <a:gd name="connsiteX10" fmla="*/ 1465217 w 2074817"/>
                  <a:gd name="connsiteY10" fmla="*/ 191588 h 618310"/>
                  <a:gd name="connsiteX11" fmla="*/ 1477445 w 2074817"/>
                  <a:gd name="connsiteY11" fmla="*/ 195943 h 618310"/>
                  <a:gd name="connsiteX12" fmla="*/ 1600200 w 2074817"/>
                  <a:gd name="connsiteY12" fmla="*/ 195943 h 618310"/>
                  <a:gd name="connsiteX13" fmla="*/ 1600200 w 2074817"/>
                  <a:gd name="connsiteY13" fmla="*/ 239665 h 618310"/>
                  <a:gd name="connsiteX14" fmla="*/ 1783079 w 2074817"/>
                  <a:gd name="connsiteY14" fmla="*/ 304800 h 618310"/>
                  <a:gd name="connsiteX15" fmla="*/ 1652450 w 2074817"/>
                  <a:gd name="connsiteY15" fmla="*/ 4355 h 618310"/>
                  <a:gd name="connsiteX16" fmla="*/ 1887584 w 2074817"/>
                  <a:gd name="connsiteY16" fmla="*/ 4355 h 618310"/>
                  <a:gd name="connsiteX17" fmla="*/ 1887584 w 2074817"/>
                  <a:gd name="connsiteY17" fmla="*/ 191588 h 618310"/>
                  <a:gd name="connsiteX18" fmla="*/ 2074817 w 2074817"/>
                  <a:gd name="connsiteY18" fmla="*/ 191588 h 618310"/>
                  <a:gd name="connsiteX19" fmla="*/ 2074817 w 2074817"/>
                  <a:gd name="connsiteY19" fmla="*/ 426722 h 618310"/>
                  <a:gd name="connsiteX20" fmla="*/ 1722121 w 2074817"/>
                  <a:gd name="connsiteY20" fmla="*/ 296094 h 618310"/>
                  <a:gd name="connsiteX21" fmla="*/ 1887584 w 2074817"/>
                  <a:gd name="connsiteY21" fmla="*/ 613955 h 618310"/>
                  <a:gd name="connsiteX22" fmla="*/ 1652450 w 2074817"/>
                  <a:gd name="connsiteY22" fmla="*/ 613955 h 618310"/>
                  <a:gd name="connsiteX23" fmla="*/ 1652450 w 2074817"/>
                  <a:gd name="connsiteY23" fmla="*/ 426722 h 618310"/>
                  <a:gd name="connsiteX24" fmla="*/ 1600200 w 2074817"/>
                  <a:gd name="connsiteY24" fmla="*/ 426722 h 618310"/>
                  <a:gd name="connsiteX25" fmla="*/ 1600200 w 2074817"/>
                  <a:gd name="connsiteY25" fmla="*/ 431077 h 618310"/>
                  <a:gd name="connsiteX26" fmla="*/ 1588442 w 2074817"/>
                  <a:gd name="connsiteY26" fmla="*/ 426722 h 618310"/>
                  <a:gd name="connsiteX27" fmla="*/ 1465217 w 2074817"/>
                  <a:gd name="connsiteY27" fmla="*/ 426722 h 618310"/>
                  <a:gd name="connsiteX28" fmla="*/ 1465217 w 2074817"/>
                  <a:gd name="connsiteY28" fmla="*/ 381084 h 618310"/>
                  <a:gd name="connsiteX29" fmla="*/ 1247504 w 2074817"/>
                  <a:gd name="connsiteY29" fmla="*/ 300449 h 618310"/>
                  <a:gd name="connsiteX30" fmla="*/ 1412967 w 2074817"/>
                  <a:gd name="connsiteY30" fmla="*/ 618310 h 618310"/>
                  <a:gd name="connsiteX31" fmla="*/ 1177833 w 2074817"/>
                  <a:gd name="connsiteY31" fmla="*/ 618310 h 618310"/>
                  <a:gd name="connsiteX32" fmla="*/ 1177833 w 2074817"/>
                  <a:gd name="connsiteY32" fmla="*/ 431077 h 618310"/>
                  <a:gd name="connsiteX33" fmla="*/ 990600 w 2074817"/>
                  <a:gd name="connsiteY33" fmla="*/ 431077 h 618310"/>
                  <a:gd name="connsiteX34" fmla="*/ 990600 w 2074817"/>
                  <a:gd name="connsiteY34" fmla="*/ 387694 h 618310"/>
                  <a:gd name="connsiteX35" fmla="*/ 731521 w 2074817"/>
                  <a:gd name="connsiteY35" fmla="*/ 291739 h 618310"/>
                  <a:gd name="connsiteX36" fmla="*/ 896984 w 2074817"/>
                  <a:gd name="connsiteY36" fmla="*/ 609600 h 618310"/>
                  <a:gd name="connsiteX37" fmla="*/ 661850 w 2074817"/>
                  <a:gd name="connsiteY37" fmla="*/ 609600 h 618310"/>
                  <a:gd name="connsiteX38" fmla="*/ 661850 w 2074817"/>
                  <a:gd name="connsiteY38" fmla="*/ 422367 h 618310"/>
                  <a:gd name="connsiteX39" fmla="*/ 609600 w 2074817"/>
                  <a:gd name="connsiteY39" fmla="*/ 422367 h 618310"/>
                  <a:gd name="connsiteX40" fmla="*/ 609600 w 2074817"/>
                  <a:gd name="connsiteY40" fmla="*/ 426722 h 618310"/>
                  <a:gd name="connsiteX41" fmla="*/ 597842 w 2074817"/>
                  <a:gd name="connsiteY41" fmla="*/ 422367 h 618310"/>
                  <a:gd name="connsiteX42" fmla="*/ 474617 w 2074817"/>
                  <a:gd name="connsiteY42" fmla="*/ 422367 h 618310"/>
                  <a:gd name="connsiteX43" fmla="*/ 474617 w 2074817"/>
                  <a:gd name="connsiteY43" fmla="*/ 376729 h 618310"/>
                  <a:gd name="connsiteX44" fmla="*/ 256904 w 2074817"/>
                  <a:gd name="connsiteY44" fmla="*/ 296094 h 618310"/>
                  <a:gd name="connsiteX45" fmla="*/ 422367 w 2074817"/>
                  <a:gd name="connsiteY45" fmla="*/ 613955 h 618310"/>
                  <a:gd name="connsiteX46" fmla="*/ 187233 w 2074817"/>
                  <a:gd name="connsiteY46" fmla="*/ 613955 h 618310"/>
                  <a:gd name="connsiteX47" fmla="*/ 187233 w 2074817"/>
                  <a:gd name="connsiteY47" fmla="*/ 426722 h 618310"/>
                  <a:gd name="connsiteX48" fmla="*/ 0 w 2074817"/>
                  <a:gd name="connsiteY48" fmla="*/ 426722 h 618310"/>
                  <a:gd name="connsiteX49" fmla="*/ 0 w 2074817"/>
                  <a:gd name="connsiteY49" fmla="*/ 191588 h 618310"/>
                  <a:gd name="connsiteX50" fmla="*/ 317862 w 2074817"/>
                  <a:gd name="connsiteY50" fmla="*/ 304800 h 618310"/>
                  <a:gd name="connsiteX51" fmla="*/ 187233 w 2074817"/>
                  <a:gd name="connsiteY51" fmla="*/ 4355 h 618310"/>
                  <a:gd name="connsiteX52" fmla="*/ 422367 w 2074817"/>
                  <a:gd name="connsiteY52" fmla="*/ 4355 h 618310"/>
                  <a:gd name="connsiteX53" fmla="*/ 422367 w 2074817"/>
                  <a:gd name="connsiteY53" fmla="*/ 191588 h 618310"/>
                  <a:gd name="connsiteX54" fmla="*/ 474617 w 2074817"/>
                  <a:gd name="connsiteY54" fmla="*/ 191588 h 618310"/>
                  <a:gd name="connsiteX55" fmla="*/ 474617 w 2074817"/>
                  <a:gd name="connsiteY55" fmla="*/ 187233 h 618310"/>
                  <a:gd name="connsiteX56" fmla="*/ 486845 w 2074817"/>
                  <a:gd name="connsiteY56" fmla="*/ 191588 h 618310"/>
                  <a:gd name="connsiteX57" fmla="*/ 609600 w 2074817"/>
                  <a:gd name="connsiteY57" fmla="*/ 191588 h 618310"/>
                  <a:gd name="connsiteX58" fmla="*/ 609600 w 2074817"/>
                  <a:gd name="connsiteY58" fmla="*/ 235310 h 618310"/>
                  <a:gd name="connsiteX59" fmla="*/ 792479 w 2074817"/>
                  <a:gd name="connsiteY59" fmla="*/ 300445 h 61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74817" h="618310">
                    <a:moveTo>
                      <a:pt x="661850" y="0"/>
                    </a:moveTo>
                    <a:lnTo>
                      <a:pt x="896984" y="0"/>
                    </a:lnTo>
                    <a:lnTo>
                      <a:pt x="896984" y="187233"/>
                    </a:lnTo>
                    <a:lnTo>
                      <a:pt x="1084217" y="187233"/>
                    </a:lnTo>
                    <a:lnTo>
                      <a:pt x="1084217" y="229287"/>
                    </a:lnTo>
                    <a:lnTo>
                      <a:pt x="1308462" y="309155"/>
                    </a:lnTo>
                    <a:lnTo>
                      <a:pt x="1177833" y="8710"/>
                    </a:lnTo>
                    <a:lnTo>
                      <a:pt x="1412967" y="8710"/>
                    </a:lnTo>
                    <a:lnTo>
                      <a:pt x="1412967" y="195943"/>
                    </a:lnTo>
                    <a:lnTo>
                      <a:pt x="1465217" y="195943"/>
                    </a:lnTo>
                    <a:lnTo>
                      <a:pt x="1465217" y="191588"/>
                    </a:lnTo>
                    <a:lnTo>
                      <a:pt x="1477445" y="195943"/>
                    </a:lnTo>
                    <a:lnTo>
                      <a:pt x="1600200" y="195943"/>
                    </a:lnTo>
                    <a:lnTo>
                      <a:pt x="1600200" y="239665"/>
                    </a:lnTo>
                    <a:lnTo>
                      <a:pt x="1783079" y="304800"/>
                    </a:lnTo>
                    <a:lnTo>
                      <a:pt x="1652450" y="4355"/>
                    </a:lnTo>
                    <a:lnTo>
                      <a:pt x="1887584" y="4355"/>
                    </a:lnTo>
                    <a:lnTo>
                      <a:pt x="1887584" y="191588"/>
                    </a:lnTo>
                    <a:lnTo>
                      <a:pt x="2074817" y="191588"/>
                    </a:lnTo>
                    <a:lnTo>
                      <a:pt x="2074817" y="426722"/>
                    </a:lnTo>
                    <a:lnTo>
                      <a:pt x="1722121" y="296094"/>
                    </a:lnTo>
                    <a:lnTo>
                      <a:pt x="1887584" y="613955"/>
                    </a:lnTo>
                    <a:lnTo>
                      <a:pt x="1652450" y="613955"/>
                    </a:lnTo>
                    <a:lnTo>
                      <a:pt x="1652450" y="426722"/>
                    </a:lnTo>
                    <a:lnTo>
                      <a:pt x="1600200" y="426722"/>
                    </a:lnTo>
                    <a:lnTo>
                      <a:pt x="1600200" y="431077"/>
                    </a:lnTo>
                    <a:lnTo>
                      <a:pt x="1588442" y="426722"/>
                    </a:lnTo>
                    <a:lnTo>
                      <a:pt x="1465217" y="426722"/>
                    </a:lnTo>
                    <a:lnTo>
                      <a:pt x="1465217" y="381084"/>
                    </a:lnTo>
                    <a:lnTo>
                      <a:pt x="1247504" y="300449"/>
                    </a:lnTo>
                    <a:lnTo>
                      <a:pt x="1412967" y="618310"/>
                    </a:lnTo>
                    <a:lnTo>
                      <a:pt x="1177833" y="618310"/>
                    </a:lnTo>
                    <a:lnTo>
                      <a:pt x="1177833" y="431077"/>
                    </a:lnTo>
                    <a:lnTo>
                      <a:pt x="990600" y="431077"/>
                    </a:lnTo>
                    <a:lnTo>
                      <a:pt x="990600" y="387694"/>
                    </a:lnTo>
                    <a:lnTo>
                      <a:pt x="731521" y="291739"/>
                    </a:lnTo>
                    <a:lnTo>
                      <a:pt x="896984" y="609600"/>
                    </a:lnTo>
                    <a:lnTo>
                      <a:pt x="661850" y="609600"/>
                    </a:lnTo>
                    <a:lnTo>
                      <a:pt x="661850" y="422367"/>
                    </a:lnTo>
                    <a:lnTo>
                      <a:pt x="609600" y="422367"/>
                    </a:lnTo>
                    <a:lnTo>
                      <a:pt x="609600" y="426722"/>
                    </a:lnTo>
                    <a:lnTo>
                      <a:pt x="597842" y="422367"/>
                    </a:lnTo>
                    <a:lnTo>
                      <a:pt x="474617" y="422367"/>
                    </a:lnTo>
                    <a:lnTo>
                      <a:pt x="474617" y="376729"/>
                    </a:lnTo>
                    <a:lnTo>
                      <a:pt x="256904" y="296094"/>
                    </a:lnTo>
                    <a:lnTo>
                      <a:pt x="422367" y="613955"/>
                    </a:lnTo>
                    <a:lnTo>
                      <a:pt x="187233" y="613955"/>
                    </a:lnTo>
                    <a:lnTo>
                      <a:pt x="187233" y="426722"/>
                    </a:lnTo>
                    <a:lnTo>
                      <a:pt x="0" y="426722"/>
                    </a:lnTo>
                    <a:lnTo>
                      <a:pt x="0" y="191588"/>
                    </a:lnTo>
                    <a:lnTo>
                      <a:pt x="317862" y="304800"/>
                    </a:lnTo>
                    <a:lnTo>
                      <a:pt x="187233" y="4355"/>
                    </a:lnTo>
                    <a:lnTo>
                      <a:pt x="422367" y="4355"/>
                    </a:lnTo>
                    <a:lnTo>
                      <a:pt x="422367" y="191588"/>
                    </a:lnTo>
                    <a:lnTo>
                      <a:pt x="474617" y="191588"/>
                    </a:lnTo>
                    <a:lnTo>
                      <a:pt x="474617" y="187233"/>
                    </a:lnTo>
                    <a:lnTo>
                      <a:pt x="486845" y="191588"/>
                    </a:lnTo>
                    <a:lnTo>
                      <a:pt x="609600" y="191588"/>
                    </a:lnTo>
                    <a:lnTo>
                      <a:pt x="609600" y="235310"/>
                    </a:lnTo>
                    <a:lnTo>
                      <a:pt x="792479" y="300445"/>
                    </a:lnTo>
                    <a:close/>
                  </a:path>
                </a:pathLst>
              </a:custGeom>
              <a:solidFill>
                <a:schemeClr val="accent2">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5325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2.70833E-6 4.81481E-6 L -2.70833E-6 0.00023 C 0.00742 0.00648 0.00716 0.00671 0.01367 0.01111 C 0.01472 0.0118 0.01576 0.0125 0.0168 0.01296 C 0.01966 0.01388 0.02253 0.01412 0.02526 0.01481 C 0.0263 0.0155 0.02748 0.01597 0.02852 0.01666 C 0.03021 0.01782 0.0319 0.01944 0.03373 0.02037 C 0.03516 0.02129 0.03659 0.02175 0.03802 0.02222 C 0.05026 0.02685 0.04675 0.02569 0.05912 0.02777 C 0.06758 0.02731 0.07617 0.0287 0.08451 0.02592 C 0.08737 0.025 0.07891 0.02314 0.07604 0.02222 C 0.07461 0.02175 0.07318 0.02222 0.07188 0.02222 L 0.06862 0.02986 " pathEditMode="relative" rAng="0" ptsTypes="AAAAAAAAAAAAA">
                                      <p:cBhvr>
                                        <p:cTn id="8" dur="2000" fill="hold"/>
                                        <p:tgtEl>
                                          <p:spTgt spid="9"/>
                                        </p:tgtEl>
                                        <p:attrNameLst>
                                          <p:attrName>ppt_x</p:attrName>
                                          <p:attrName>ppt_y</p:attrName>
                                        </p:attrNameLst>
                                      </p:cBhvr>
                                      <p:rCtr x="4245" y="148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0.06862 0.02986 L 0.06862 0.03009 C 0.07227 0.03842 0.07617 0.0493 0.08125 0.05601 C 0.08269 0.05787 0.08425 0.05949 0.08542 0.06157 C 0.08672 0.06388 0.0875 0.06689 0.08867 0.06921 C 0.09102 0.07384 0.09362 0.078 0.09597 0.0824 C 0.09714 0.08425 0.09831 0.08587 0.09922 0.08796 C 0.09987 0.08981 0.10039 0.09212 0.1013 0.09351 C 0.1043 0.09837 0.10847 0.10115 0.11081 0.10671 C 0.11185 0.10925 0.11289 0.1118 0.11394 0.11435 C 0.11602 0.11944 0.11628 0.12152 0.11927 0.12546 C 0.12097 0.12777 0.12279 0.12939 0.12448 0.13125 C 0.13203 0.15324 0.12318 0.13101 0.1319 0.14444 C 0.13334 0.14629 0.13373 0.14976 0.13516 0.15185 C 0.13633 0.1537 0.13802 0.15416 0.13933 0.15555 C 0.1405 0.15671 0.14154 0.15787 0.14245 0.15949 C 0.14519 0.16342 0.14662 0.16828 0.14987 0.1706 C 0.15117 0.17175 0.15274 0.17199 0.15417 0.17245 C 0.16159 0.1824 0.15808 0.178 0.16992 0.1912 C 0.17175 0.19328 0.17357 0.19467 0.17526 0.19699 C 0.1767 0.19884 0.17787 0.20115 0.17943 0.20254 C 0.18073 0.2037 0.18229 0.20393 0.18373 0.20439 C 0.18516 0.20578 0.18659 0.20694 0.18789 0.20833 C 0.18907 0.20925 0.18998 0.21087 0.19115 0.21203 C 0.19388 0.21458 0.19675 0.21712 0.19961 0.21944 C 0.2013 0.22083 0.20313 0.22175 0.20482 0.22314 C 0.20599 0.2243 0.20677 0.22615 0.20795 0.22708 C 0.20938 0.228 0.21081 0.22824 0.21224 0.22893 C 0.21433 0.23009 0.21641 0.23148 0.21862 0.23263 C 0.21966 0.23333 0.22058 0.23449 0.22175 0.23449 L 0.23867 0.23634 C 0.24662 0.2412 0.23672 0.23472 0.24492 0.24212 C 0.25378 0.24976 0.24219 0.2368 0.2513 0.24768 C 0.25391 0.25462 0.25352 0.25208 0.25443 0.26087 C 0.25495 0.26458 0.2556 0.27222 0.2556 0.27245 L 0.2556 0.27222 L 0.25339 0.26458 L 0.25339 0.26087 " pathEditMode="relative" rAng="0" ptsTypes="AAAAAAAAAAAAAAAAAAAAAAAAAAAAAAAAAAAAAA">
                                      <p:cBhvr>
                                        <p:cTn id="14" dur="2000" fill="hold"/>
                                        <p:tgtEl>
                                          <p:spTgt spid="9"/>
                                        </p:tgtEl>
                                        <p:attrNameLst>
                                          <p:attrName>ppt_x</p:attrName>
                                          <p:attrName>ppt_y</p:attrName>
                                        </p:attrNameLst>
                                      </p:cBhvr>
                                      <p:rCtr x="9349" y="12130"/>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0.25339 0.26087 L 0.25339 0.26134 C 0.25443 0.25439 0.25547 0.24814 0.2569 0.24236 C 0.2681 0.1956 0.25912 0.23333 0.26576 0.2125 C 0.26654 0.20925 0.2668 0.20555 0.2681 0.20324 C 0.26914 0.20138 0.27058 0.20185 0.27188 0.20069 C 0.27227 0.19884 0.27253 0.19629 0.27292 0.19398 C 0.27383 0.19097 0.27487 0.18819 0.27552 0.18472 C 0.27617 0.18194 0.27644 0.17893 0.27683 0.17592 C 0.27696 0.17384 0.27878 0.15324 0.2793 0.15069 C 0.27982 0.14791 0.28112 0.14583 0.28164 0.14351 C 0.28216 0.14004 0.28229 0.13587 0.28295 0.13217 C 0.2836 0.12847 0.2849 0.12453 0.28555 0.1206 C 0.2862 0.1155 0.2862 0.10995 0.28685 0.10439 C 0.28698 0.10069 0.2875 0.09699 0.28815 0.09282 C 0.28828 0.09074 0.2892 0.08888 0.28946 0.08634 C 0.28946 0.08263 0.28946 0.07847 0.28946 0.07523 L 0.28946 0.07546 " pathEditMode="relative" rAng="0" ptsTypes="AAAAAAAAAAAAAAAAAA">
                                      <p:cBhvr>
                                        <p:cTn id="20" dur="2000" fill="hold"/>
                                        <p:tgtEl>
                                          <p:spTgt spid="9"/>
                                        </p:tgtEl>
                                        <p:attrNameLst>
                                          <p:attrName>ppt_x</p:attrName>
                                          <p:attrName>ppt_y</p:attrName>
                                        </p:attrNameLst>
                                      </p:cBhvr>
                                      <p:rCtr x="1797" y="-9259"/>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Paul’s Companions—2</a:t>
            </a:r>
            <a:r>
              <a:rPr lang="en-US" sz="3200" baseline="30000" dirty="0">
                <a:solidFill>
                  <a:schemeClr val="bg1"/>
                </a:solidFill>
              </a:rPr>
              <a:t>nd</a:t>
            </a:r>
            <a:r>
              <a:rPr lang="en-US" sz="3200" dirty="0">
                <a:solidFill>
                  <a:schemeClr val="bg1"/>
                </a:solidFill>
              </a:rPr>
              <a:t> Mission</a:t>
            </a:r>
          </a:p>
        </p:txBody>
      </p:sp>
      <p:sp>
        <p:nvSpPr>
          <p:cNvPr id="338" name="TextBox 337"/>
          <p:cNvSpPr txBox="1"/>
          <p:nvPr/>
        </p:nvSpPr>
        <p:spPr>
          <a:xfrm>
            <a:off x="9252857" y="4071725"/>
            <a:ext cx="3046394" cy="1569660"/>
          </a:xfrm>
          <a:prstGeom prst="rect">
            <a:avLst/>
          </a:prstGeom>
          <a:noFill/>
        </p:spPr>
        <p:txBody>
          <a:bodyPr wrap="square" rtlCol="0">
            <a:spAutoFit/>
          </a:bodyPr>
          <a:lstStyle/>
          <a:p>
            <a:pPr algn="ctr"/>
            <a:r>
              <a:rPr lang="en-US" sz="3200" dirty="0">
                <a:solidFill>
                  <a:schemeClr val="bg1"/>
                </a:solidFill>
              </a:rPr>
              <a:t>Timotheus (Timothy) </a:t>
            </a:r>
          </a:p>
          <a:p>
            <a:pPr algn="ctr"/>
            <a:r>
              <a:rPr lang="en-US" sz="1400" dirty="0">
                <a:solidFill>
                  <a:schemeClr val="bg1"/>
                </a:solidFill>
              </a:rPr>
              <a:t>Acts 16:1-4</a:t>
            </a:r>
          </a:p>
          <a:p>
            <a:pPr algn="ctr"/>
            <a:r>
              <a:rPr lang="en-US" dirty="0">
                <a:solidFill>
                  <a:schemeClr val="bg1"/>
                </a:solidFill>
              </a:rPr>
              <a:t>Mother Jewish, Father Greek</a:t>
            </a:r>
          </a:p>
        </p:txBody>
      </p:sp>
      <p:grpSp>
        <p:nvGrpSpPr>
          <p:cNvPr id="222" name="Group 221"/>
          <p:cNvGrpSpPr/>
          <p:nvPr/>
        </p:nvGrpSpPr>
        <p:grpSpPr>
          <a:xfrm>
            <a:off x="2862943" y="1149251"/>
            <a:ext cx="6737610" cy="5153578"/>
            <a:chOff x="353085" y="506994"/>
            <a:chExt cx="8191554" cy="6210677"/>
          </a:xfrm>
        </p:grpSpPr>
        <p:grpSp>
          <p:nvGrpSpPr>
            <p:cNvPr id="223" name="Group 222"/>
            <p:cNvGrpSpPr/>
            <p:nvPr/>
          </p:nvGrpSpPr>
          <p:grpSpPr>
            <a:xfrm>
              <a:off x="353085" y="506994"/>
              <a:ext cx="8191554" cy="6210677"/>
              <a:chOff x="353085" y="506994"/>
              <a:chExt cx="8191554" cy="6210677"/>
            </a:xfrm>
          </p:grpSpPr>
          <p:sp>
            <p:nvSpPr>
              <p:cNvPr id="262" name="Rectangle 261"/>
              <p:cNvSpPr/>
              <p:nvPr/>
            </p:nvSpPr>
            <p:spPr>
              <a:xfrm>
                <a:off x="470780" y="597529"/>
                <a:ext cx="7541538" cy="60567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262"/>
              <p:cNvSpPr/>
              <p:nvPr/>
            </p:nvSpPr>
            <p:spPr>
              <a:xfrm>
                <a:off x="516048" y="526225"/>
                <a:ext cx="4119326" cy="2693230"/>
              </a:xfrm>
              <a:custGeom>
                <a:avLst/>
                <a:gdLst>
                  <a:gd name="connsiteX0" fmla="*/ 0 w 4119326"/>
                  <a:gd name="connsiteY0" fmla="*/ 406282 h 2693230"/>
                  <a:gd name="connsiteX1" fmla="*/ 0 w 4119326"/>
                  <a:gd name="connsiteY1" fmla="*/ 406282 h 2693230"/>
                  <a:gd name="connsiteX2" fmla="*/ 63374 w 4119326"/>
                  <a:gd name="connsiteY2" fmla="*/ 460603 h 2693230"/>
                  <a:gd name="connsiteX3" fmla="*/ 81481 w 4119326"/>
                  <a:gd name="connsiteY3" fmla="*/ 496817 h 2693230"/>
                  <a:gd name="connsiteX4" fmla="*/ 108641 w 4119326"/>
                  <a:gd name="connsiteY4" fmla="*/ 514924 h 2693230"/>
                  <a:gd name="connsiteX5" fmla="*/ 172015 w 4119326"/>
                  <a:gd name="connsiteY5" fmla="*/ 578298 h 2693230"/>
                  <a:gd name="connsiteX6" fmla="*/ 208229 w 4119326"/>
                  <a:gd name="connsiteY6" fmla="*/ 596405 h 2693230"/>
                  <a:gd name="connsiteX7" fmla="*/ 289710 w 4119326"/>
                  <a:gd name="connsiteY7" fmla="*/ 641672 h 2693230"/>
                  <a:gd name="connsiteX8" fmla="*/ 316871 w 4119326"/>
                  <a:gd name="connsiteY8" fmla="*/ 659779 h 2693230"/>
                  <a:gd name="connsiteX9" fmla="*/ 344031 w 4119326"/>
                  <a:gd name="connsiteY9" fmla="*/ 686939 h 2693230"/>
                  <a:gd name="connsiteX10" fmla="*/ 371192 w 4119326"/>
                  <a:gd name="connsiteY10" fmla="*/ 695993 h 2693230"/>
                  <a:gd name="connsiteX11" fmla="*/ 425512 w 4119326"/>
                  <a:gd name="connsiteY11" fmla="*/ 732207 h 2693230"/>
                  <a:gd name="connsiteX12" fmla="*/ 452673 w 4119326"/>
                  <a:gd name="connsiteY12" fmla="*/ 750314 h 2693230"/>
                  <a:gd name="connsiteX13" fmla="*/ 479833 w 4119326"/>
                  <a:gd name="connsiteY13" fmla="*/ 759367 h 2693230"/>
                  <a:gd name="connsiteX14" fmla="*/ 525101 w 4119326"/>
                  <a:gd name="connsiteY14" fmla="*/ 804634 h 2693230"/>
                  <a:gd name="connsiteX15" fmla="*/ 552261 w 4119326"/>
                  <a:gd name="connsiteY15" fmla="*/ 858955 h 2693230"/>
                  <a:gd name="connsiteX16" fmla="*/ 570368 w 4119326"/>
                  <a:gd name="connsiteY16" fmla="*/ 886116 h 2693230"/>
                  <a:gd name="connsiteX17" fmla="*/ 561314 w 4119326"/>
                  <a:gd name="connsiteY17" fmla="*/ 985704 h 2693230"/>
                  <a:gd name="connsiteX18" fmla="*/ 552261 w 4119326"/>
                  <a:gd name="connsiteY18" fmla="*/ 1021918 h 2693230"/>
                  <a:gd name="connsiteX19" fmla="*/ 543207 w 4119326"/>
                  <a:gd name="connsiteY19" fmla="*/ 1175826 h 2693230"/>
                  <a:gd name="connsiteX20" fmla="*/ 516047 w 4119326"/>
                  <a:gd name="connsiteY20" fmla="*/ 1257308 h 2693230"/>
                  <a:gd name="connsiteX21" fmla="*/ 488887 w 4119326"/>
                  <a:gd name="connsiteY21" fmla="*/ 1284468 h 2693230"/>
                  <a:gd name="connsiteX22" fmla="*/ 497940 w 4119326"/>
                  <a:gd name="connsiteY22" fmla="*/ 1429324 h 2693230"/>
                  <a:gd name="connsiteX23" fmla="*/ 506994 w 4119326"/>
                  <a:gd name="connsiteY23" fmla="*/ 1456484 h 2693230"/>
                  <a:gd name="connsiteX24" fmla="*/ 534154 w 4119326"/>
                  <a:gd name="connsiteY24" fmla="*/ 1483644 h 2693230"/>
                  <a:gd name="connsiteX25" fmla="*/ 579421 w 4119326"/>
                  <a:gd name="connsiteY25" fmla="*/ 1528912 h 2693230"/>
                  <a:gd name="connsiteX26" fmla="*/ 624689 w 4119326"/>
                  <a:gd name="connsiteY26" fmla="*/ 1565125 h 2693230"/>
                  <a:gd name="connsiteX27" fmla="*/ 642796 w 4119326"/>
                  <a:gd name="connsiteY27" fmla="*/ 1592286 h 2693230"/>
                  <a:gd name="connsiteX28" fmla="*/ 679009 w 4119326"/>
                  <a:gd name="connsiteY28" fmla="*/ 1619446 h 2693230"/>
                  <a:gd name="connsiteX29" fmla="*/ 724277 w 4119326"/>
                  <a:gd name="connsiteY29" fmla="*/ 1664714 h 2693230"/>
                  <a:gd name="connsiteX30" fmla="*/ 742384 w 4119326"/>
                  <a:gd name="connsiteY30" fmla="*/ 1691874 h 2693230"/>
                  <a:gd name="connsiteX31" fmla="*/ 769544 w 4119326"/>
                  <a:gd name="connsiteY31" fmla="*/ 1719034 h 2693230"/>
                  <a:gd name="connsiteX32" fmla="*/ 787651 w 4119326"/>
                  <a:gd name="connsiteY32" fmla="*/ 1773355 h 2693230"/>
                  <a:gd name="connsiteX33" fmla="*/ 814811 w 4119326"/>
                  <a:gd name="connsiteY33" fmla="*/ 1872943 h 2693230"/>
                  <a:gd name="connsiteX34" fmla="*/ 841972 w 4119326"/>
                  <a:gd name="connsiteY34" fmla="*/ 1936318 h 2693230"/>
                  <a:gd name="connsiteX35" fmla="*/ 914400 w 4119326"/>
                  <a:gd name="connsiteY35" fmla="*/ 2017799 h 2693230"/>
                  <a:gd name="connsiteX36" fmla="*/ 986827 w 4119326"/>
                  <a:gd name="connsiteY36" fmla="*/ 2044959 h 2693230"/>
                  <a:gd name="connsiteX37" fmla="*/ 1041148 w 4119326"/>
                  <a:gd name="connsiteY37" fmla="*/ 2054013 h 2693230"/>
                  <a:gd name="connsiteX38" fmla="*/ 1158843 w 4119326"/>
                  <a:gd name="connsiteY38" fmla="*/ 2081173 h 2693230"/>
                  <a:gd name="connsiteX39" fmla="*/ 1176950 w 4119326"/>
                  <a:gd name="connsiteY39" fmla="*/ 2162654 h 2693230"/>
                  <a:gd name="connsiteX40" fmla="*/ 1104522 w 4119326"/>
                  <a:gd name="connsiteY40" fmla="*/ 2171708 h 2693230"/>
                  <a:gd name="connsiteX41" fmla="*/ 1077362 w 4119326"/>
                  <a:gd name="connsiteY41" fmla="*/ 2180761 h 2693230"/>
                  <a:gd name="connsiteX42" fmla="*/ 1077362 w 4119326"/>
                  <a:gd name="connsiteY42" fmla="*/ 2244135 h 2693230"/>
                  <a:gd name="connsiteX43" fmla="*/ 1122629 w 4119326"/>
                  <a:gd name="connsiteY43" fmla="*/ 2307510 h 2693230"/>
                  <a:gd name="connsiteX44" fmla="*/ 1167897 w 4119326"/>
                  <a:gd name="connsiteY44" fmla="*/ 2352777 h 2693230"/>
                  <a:gd name="connsiteX45" fmla="*/ 1186003 w 4119326"/>
                  <a:gd name="connsiteY45" fmla="*/ 2379937 h 2693230"/>
                  <a:gd name="connsiteX46" fmla="*/ 1249378 w 4119326"/>
                  <a:gd name="connsiteY46" fmla="*/ 2407098 h 2693230"/>
                  <a:gd name="connsiteX47" fmla="*/ 1276538 w 4119326"/>
                  <a:gd name="connsiteY47" fmla="*/ 2425205 h 2693230"/>
                  <a:gd name="connsiteX48" fmla="*/ 1774479 w 4119326"/>
                  <a:gd name="connsiteY48" fmla="*/ 2434258 h 2693230"/>
                  <a:gd name="connsiteX49" fmla="*/ 1810693 w 4119326"/>
                  <a:gd name="connsiteY49" fmla="*/ 2443312 h 2693230"/>
                  <a:gd name="connsiteX50" fmla="*/ 1865013 w 4119326"/>
                  <a:gd name="connsiteY50" fmla="*/ 2461419 h 2693230"/>
                  <a:gd name="connsiteX51" fmla="*/ 1910281 w 4119326"/>
                  <a:gd name="connsiteY51" fmla="*/ 2506686 h 2693230"/>
                  <a:gd name="connsiteX52" fmla="*/ 1955548 w 4119326"/>
                  <a:gd name="connsiteY52" fmla="*/ 2551953 h 2693230"/>
                  <a:gd name="connsiteX53" fmla="*/ 2009869 w 4119326"/>
                  <a:gd name="connsiteY53" fmla="*/ 2579114 h 2693230"/>
                  <a:gd name="connsiteX54" fmla="*/ 2037029 w 4119326"/>
                  <a:gd name="connsiteY54" fmla="*/ 2606274 h 2693230"/>
                  <a:gd name="connsiteX55" fmla="*/ 2091350 w 4119326"/>
                  <a:gd name="connsiteY55" fmla="*/ 2642488 h 2693230"/>
                  <a:gd name="connsiteX56" fmla="*/ 2109457 w 4119326"/>
                  <a:gd name="connsiteY56" fmla="*/ 2669648 h 2693230"/>
                  <a:gd name="connsiteX57" fmla="*/ 2145671 w 4119326"/>
                  <a:gd name="connsiteY57" fmla="*/ 2678702 h 2693230"/>
                  <a:gd name="connsiteX58" fmla="*/ 2172831 w 4119326"/>
                  <a:gd name="connsiteY58" fmla="*/ 2687755 h 2693230"/>
                  <a:gd name="connsiteX59" fmla="*/ 2272419 w 4119326"/>
                  <a:gd name="connsiteY59" fmla="*/ 2678702 h 2693230"/>
                  <a:gd name="connsiteX60" fmla="*/ 2263366 w 4119326"/>
                  <a:gd name="connsiteY60" fmla="*/ 2542900 h 2693230"/>
                  <a:gd name="connsiteX61" fmla="*/ 2254312 w 4119326"/>
                  <a:gd name="connsiteY61" fmla="*/ 2515739 h 2693230"/>
                  <a:gd name="connsiteX62" fmla="*/ 2199992 w 4119326"/>
                  <a:gd name="connsiteY62" fmla="*/ 2497632 h 2693230"/>
                  <a:gd name="connsiteX63" fmla="*/ 2172831 w 4119326"/>
                  <a:gd name="connsiteY63" fmla="*/ 2488579 h 2693230"/>
                  <a:gd name="connsiteX64" fmla="*/ 2118510 w 4119326"/>
                  <a:gd name="connsiteY64" fmla="*/ 2452365 h 2693230"/>
                  <a:gd name="connsiteX65" fmla="*/ 2055136 w 4119326"/>
                  <a:gd name="connsiteY65" fmla="*/ 2416151 h 2693230"/>
                  <a:gd name="connsiteX66" fmla="*/ 2027976 w 4119326"/>
                  <a:gd name="connsiteY66" fmla="*/ 2407098 h 2693230"/>
                  <a:gd name="connsiteX67" fmla="*/ 1973655 w 4119326"/>
                  <a:gd name="connsiteY67" fmla="*/ 2370884 h 2693230"/>
                  <a:gd name="connsiteX68" fmla="*/ 1937441 w 4119326"/>
                  <a:gd name="connsiteY68" fmla="*/ 2352777 h 2693230"/>
                  <a:gd name="connsiteX69" fmla="*/ 1910281 w 4119326"/>
                  <a:gd name="connsiteY69" fmla="*/ 2325617 h 2693230"/>
                  <a:gd name="connsiteX70" fmla="*/ 1883120 w 4119326"/>
                  <a:gd name="connsiteY70" fmla="*/ 2316563 h 2693230"/>
                  <a:gd name="connsiteX71" fmla="*/ 1810693 w 4119326"/>
                  <a:gd name="connsiteY71" fmla="*/ 2280349 h 2693230"/>
                  <a:gd name="connsiteX72" fmla="*/ 1756372 w 4119326"/>
                  <a:gd name="connsiteY72" fmla="*/ 2253189 h 2693230"/>
                  <a:gd name="connsiteX73" fmla="*/ 1720158 w 4119326"/>
                  <a:gd name="connsiteY73" fmla="*/ 2207922 h 2693230"/>
                  <a:gd name="connsiteX74" fmla="*/ 1711104 w 4119326"/>
                  <a:gd name="connsiteY74" fmla="*/ 2180761 h 2693230"/>
                  <a:gd name="connsiteX75" fmla="*/ 1774479 w 4119326"/>
                  <a:gd name="connsiteY75" fmla="*/ 2135494 h 2693230"/>
                  <a:gd name="connsiteX76" fmla="*/ 1756372 w 4119326"/>
                  <a:gd name="connsiteY76" fmla="*/ 2090226 h 2693230"/>
                  <a:gd name="connsiteX77" fmla="*/ 1738265 w 4119326"/>
                  <a:gd name="connsiteY77" fmla="*/ 2035906 h 2693230"/>
                  <a:gd name="connsiteX78" fmla="*/ 1756372 w 4119326"/>
                  <a:gd name="connsiteY78" fmla="*/ 1990638 h 2693230"/>
                  <a:gd name="connsiteX79" fmla="*/ 1855960 w 4119326"/>
                  <a:gd name="connsiteY79" fmla="*/ 2008745 h 2693230"/>
                  <a:gd name="connsiteX80" fmla="*/ 1910281 w 4119326"/>
                  <a:gd name="connsiteY80" fmla="*/ 1990638 h 2693230"/>
                  <a:gd name="connsiteX81" fmla="*/ 1919334 w 4119326"/>
                  <a:gd name="connsiteY81" fmla="*/ 1963478 h 2693230"/>
                  <a:gd name="connsiteX82" fmla="*/ 1910281 w 4119326"/>
                  <a:gd name="connsiteY82" fmla="*/ 1900104 h 2693230"/>
                  <a:gd name="connsiteX83" fmla="*/ 1828800 w 4119326"/>
                  <a:gd name="connsiteY83" fmla="*/ 1827676 h 2693230"/>
                  <a:gd name="connsiteX84" fmla="*/ 1801639 w 4119326"/>
                  <a:gd name="connsiteY84" fmla="*/ 1800516 h 2693230"/>
                  <a:gd name="connsiteX85" fmla="*/ 1783532 w 4119326"/>
                  <a:gd name="connsiteY85" fmla="*/ 1773355 h 2693230"/>
                  <a:gd name="connsiteX86" fmla="*/ 1738265 w 4119326"/>
                  <a:gd name="connsiteY86" fmla="*/ 1719034 h 2693230"/>
                  <a:gd name="connsiteX87" fmla="*/ 1711104 w 4119326"/>
                  <a:gd name="connsiteY87" fmla="*/ 1664714 h 2693230"/>
                  <a:gd name="connsiteX88" fmla="*/ 1702051 w 4119326"/>
                  <a:gd name="connsiteY88" fmla="*/ 1637553 h 2693230"/>
                  <a:gd name="connsiteX89" fmla="*/ 1674891 w 4119326"/>
                  <a:gd name="connsiteY89" fmla="*/ 1574179 h 2693230"/>
                  <a:gd name="connsiteX90" fmla="*/ 1683944 w 4119326"/>
                  <a:gd name="connsiteY90" fmla="*/ 1447430 h 2693230"/>
                  <a:gd name="connsiteX91" fmla="*/ 1692998 w 4119326"/>
                  <a:gd name="connsiteY91" fmla="*/ 1420270 h 2693230"/>
                  <a:gd name="connsiteX92" fmla="*/ 1720158 w 4119326"/>
                  <a:gd name="connsiteY92" fmla="*/ 1393110 h 2693230"/>
                  <a:gd name="connsiteX93" fmla="*/ 1774479 w 4119326"/>
                  <a:gd name="connsiteY93" fmla="*/ 1429324 h 2693230"/>
                  <a:gd name="connsiteX94" fmla="*/ 1801639 w 4119326"/>
                  <a:gd name="connsiteY94" fmla="*/ 1447430 h 2693230"/>
                  <a:gd name="connsiteX95" fmla="*/ 1901227 w 4119326"/>
                  <a:gd name="connsiteY95" fmla="*/ 1474591 h 2693230"/>
                  <a:gd name="connsiteX96" fmla="*/ 1928388 w 4119326"/>
                  <a:gd name="connsiteY96" fmla="*/ 1492698 h 2693230"/>
                  <a:gd name="connsiteX97" fmla="*/ 1937441 w 4119326"/>
                  <a:gd name="connsiteY97" fmla="*/ 1519858 h 2693230"/>
                  <a:gd name="connsiteX98" fmla="*/ 1955548 w 4119326"/>
                  <a:gd name="connsiteY98" fmla="*/ 1547019 h 2693230"/>
                  <a:gd name="connsiteX99" fmla="*/ 1973655 w 4119326"/>
                  <a:gd name="connsiteY99" fmla="*/ 1610393 h 2693230"/>
                  <a:gd name="connsiteX100" fmla="*/ 2046083 w 4119326"/>
                  <a:gd name="connsiteY100" fmla="*/ 1673767 h 2693230"/>
                  <a:gd name="connsiteX101" fmla="*/ 2073243 w 4119326"/>
                  <a:gd name="connsiteY101" fmla="*/ 1682821 h 2693230"/>
                  <a:gd name="connsiteX102" fmla="*/ 2046083 w 4119326"/>
                  <a:gd name="connsiteY102" fmla="*/ 1592286 h 2693230"/>
                  <a:gd name="connsiteX103" fmla="*/ 2018922 w 4119326"/>
                  <a:gd name="connsiteY103" fmla="*/ 1583232 h 2693230"/>
                  <a:gd name="connsiteX104" fmla="*/ 1991762 w 4119326"/>
                  <a:gd name="connsiteY104" fmla="*/ 1492698 h 2693230"/>
                  <a:gd name="connsiteX105" fmla="*/ 2091350 w 4119326"/>
                  <a:gd name="connsiteY105" fmla="*/ 1501751 h 2693230"/>
                  <a:gd name="connsiteX106" fmla="*/ 2154724 w 4119326"/>
                  <a:gd name="connsiteY106" fmla="*/ 1574179 h 2693230"/>
                  <a:gd name="connsiteX107" fmla="*/ 2181885 w 4119326"/>
                  <a:gd name="connsiteY107" fmla="*/ 1592286 h 2693230"/>
                  <a:gd name="connsiteX108" fmla="*/ 2209045 w 4119326"/>
                  <a:gd name="connsiteY108" fmla="*/ 1646607 h 2693230"/>
                  <a:gd name="connsiteX109" fmla="*/ 2236205 w 4119326"/>
                  <a:gd name="connsiteY109" fmla="*/ 1655660 h 2693230"/>
                  <a:gd name="connsiteX110" fmla="*/ 2209045 w 4119326"/>
                  <a:gd name="connsiteY110" fmla="*/ 1556072 h 2693230"/>
                  <a:gd name="connsiteX111" fmla="*/ 2181885 w 4119326"/>
                  <a:gd name="connsiteY111" fmla="*/ 1537965 h 2693230"/>
                  <a:gd name="connsiteX112" fmla="*/ 2163778 w 4119326"/>
                  <a:gd name="connsiteY112" fmla="*/ 1510805 h 2693230"/>
                  <a:gd name="connsiteX113" fmla="*/ 2145671 w 4119326"/>
                  <a:gd name="connsiteY113" fmla="*/ 1474591 h 2693230"/>
                  <a:gd name="connsiteX114" fmla="*/ 2209045 w 4119326"/>
                  <a:gd name="connsiteY114" fmla="*/ 1492698 h 2693230"/>
                  <a:gd name="connsiteX115" fmla="*/ 2245259 w 4119326"/>
                  <a:gd name="connsiteY115" fmla="*/ 1510805 h 2693230"/>
                  <a:gd name="connsiteX116" fmla="*/ 2299580 w 4119326"/>
                  <a:gd name="connsiteY116" fmla="*/ 1547019 h 2693230"/>
                  <a:gd name="connsiteX117" fmla="*/ 2326740 w 4119326"/>
                  <a:gd name="connsiteY117" fmla="*/ 1565125 h 2693230"/>
                  <a:gd name="connsiteX118" fmla="*/ 2353901 w 4119326"/>
                  <a:gd name="connsiteY118" fmla="*/ 1574179 h 2693230"/>
                  <a:gd name="connsiteX119" fmla="*/ 2362954 w 4119326"/>
                  <a:gd name="connsiteY119" fmla="*/ 1547019 h 2693230"/>
                  <a:gd name="connsiteX120" fmla="*/ 2353901 w 4119326"/>
                  <a:gd name="connsiteY120" fmla="*/ 1510805 h 2693230"/>
                  <a:gd name="connsiteX121" fmla="*/ 2308633 w 4119326"/>
                  <a:gd name="connsiteY121" fmla="*/ 1465537 h 2693230"/>
                  <a:gd name="connsiteX122" fmla="*/ 2254312 w 4119326"/>
                  <a:gd name="connsiteY122" fmla="*/ 1447430 h 2693230"/>
                  <a:gd name="connsiteX123" fmla="*/ 2227152 w 4119326"/>
                  <a:gd name="connsiteY123" fmla="*/ 1438377 h 2693230"/>
                  <a:gd name="connsiteX124" fmla="*/ 2163778 w 4119326"/>
                  <a:gd name="connsiteY124" fmla="*/ 1375003 h 2693230"/>
                  <a:gd name="connsiteX125" fmla="*/ 2172831 w 4119326"/>
                  <a:gd name="connsiteY125" fmla="*/ 1311628 h 2693230"/>
                  <a:gd name="connsiteX126" fmla="*/ 2227152 w 4119326"/>
                  <a:gd name="connsiteY126" fmla="*/ 1293522 h 2693230"/>
                  <a:gd name="connsiteX127" fmla="*/ 2290526 w 4119326"/>
                  <a:gd name="connsiteY127" fmla="*/ 1266361 h 2693230"/>
                  <a:gd name="connsiteX128" fmla="*/ 2344847 w 4119326"/>
                  <a:gd name="connsiteY128" fmla="*/ 1230147 h 2693230"/>
                  <a:gd name="connsiteX129" fmla="*/ 2399168 w 4119326"/>
                  <a:gd name="connsiteY129" fmla="*/ 1184880 h 2693230"/>
                  <a:gd name="connsiteX130" fmla="*/ 2571184 w 4119326"/>
                  <a:gd name="connsiteY130" fmla="*/ 1193933 h 2693230"/>
                  <a:gd name="connsiteX131" fmla="*/ 2598344 w 4119326"/>
                  <a:gd name="connsiteY131" fmla="*/ 1202987 h 2693230"/>
                  <a:gd name="connsiteX132" fmla="*/ 2761306 w 4119326"/>
                  <a:gd name="connsiteY132" fmla="*/ 1212040 h 2693230"/>
                  <a:gd name="connsiteX133" fmla="*/ 2797520 w 4119326"/>
                  <a:gd name="connsiteY133" fmla="*/ 1221094 h 2693230"/>
                  <a:gd name="connsiteX134" fmla="*/ 2851841 w 4119326"/>
                  <a:gd name="connsiteY134" fmla="*/ 1239201 h 2693230"/>
                  <a:gd name="connsiteX135" fmla="*/ 2879002 w 4119326"/>
                  <a:gd name="connsiteY135" fmla="*/ 1248254 h 2693230"/>
                  <a:gd name="connsiteX136" fmla="*/ 2951429 w 4119326"/>
                  <a:gd name="connsiteY136" fmla="*/ 1266361 h 2693230"/>
                  <a:gd name="connsiteX137" fmla="*/ 3005750 w 4119326"/>
                  <a:gd name="connsiteY137" fmla="*/ 1284468 h 2693230"/>
                  <a:gd name="connsiteX138" fmla="*/ 3051017 w 4119326"/>
                  <a:gd name="connsiteY138" fmla="*/ 1329735 h 2693230"/>
                  <a:gd name="connsiteX139" fmla="*/ 3078178 w 4119326"/>
                  <a:gd name="connsiteY139" fmla="*/ 1347842 h 2693230"/>
                  <a:gd name="connsiteX140" fmla="*/ 3250194 w 4119326"/>
                  <a:gd name="connsiteY140" fmla="*/ 1375003 h 2693230"/>
                  <a:gd name="connsiteX141" fmla="*/ 3186819 w 4119326"/>
                  <a:gd name="connsiteY141" fmla="*/ 1420270 h 2693230"/>
                  <a:gd name="connsiteX142" fmla="*/ 3132499 w 4119326"/>
                  <a:gd name="connsiteY142" fmla="*/ 1456484 h 2693230"/>
                  <a:gd name="connsiteX143" fmla="*/ 3132499 w 4119326"/>
                  <a:gd name="connsiteY143" fmla="*/ 1528912 h 2693230"/>
                  <a:gd name="connsiteX144" fmla="*/ 3159659 w 4119326"/>
                  <a:gd name="connsiteY144" fmla="*/ 1537965 h 2693230"/>
                  <a:gd name="connsiteX145" fmla="*/ 3250194 w 4119326"/>
                  <a:gd name="connsiteY145" fmla="*/ 1501751 h 2693230"/>
                  <a:gd name="connsiteX146" fmla="*/ 3277354 w 4119326"/>
                  <a:gd name="connsiteY146" fmla="*/ 1474591 h 2693230"/>
                  <a:gd name="connsiteX147" fmla="*/ 3295461 w 4119326"/>
                  <a:gd name="connsiteY147" fmla="*/ 1447430 h 2693230"/>
                  <a:gd name="connsiteX148" fmla="*/ 3349782 w 4119326"/>
                  <a:gd name="connsiteY148" fmla="*/ 1402163 h 2693230"/>
                  <a:gd name="connsiteX149" fmla="*/ 3431263 w 4119326"/>
                  <a:gd name="connsiteY149" fmla="*/ 1375003 h 2693230"/>
                  <a:gd name="connsiteX150" fmla="*/ 3458423 w 4119326"/>
                  <a:gd name="connsiteY150" fmla="*/ 1365949 h 2693230"/>
                  <a:gd name="connsiteX151" fmla="*/ 3485584 w 4119326"/>
                  <a:gd name="connsiteY151" fmla="*/ 1356896 h 2693230"/>
                  <a:gd name="connsiteX152" fmla="*/ 3512744 w 4119326"/>
                  <a:gd name="connsiteY152" fmla="*/ 1347842 h 2693230"/>
                  <a:gd name="connsiteX153" fmla="*/ 3548958 w 4119326"/>
                  <a:gd name="connsiteY153" fmla="*/ 1320682 h 2693230"/>
                  <a:gd name="connsiteX154" fmla="*/ 3576118 w 4119326"/>
                  <a:gd name="connsiteY154" fmla="*/ 1302575 h 2693230"/>
                  <a:gd name="connsiteX155" fmla="*/ 3594225 w 4119326"/>
                  <a:gd name="connsiteY155" fmla="*/ 1275415 h 2693230"/>
                  <a:gd name="connsiteX156" fmla="*/ 3621386 w 4119326"/>
                  <a:gd name="connsiteY156" fmla="*/ 1248254 h 2693230"/>
                  <a:gd name="connsiteX157" fmla="*/ 3630439 w 4119326"/>
                  <a:gd name="connsiteY157" fmla="*/ 1221094 h 2693230"/>
                  <a:gd name="connsiteX158" fmla="*/ 3739081 w 4119326"/>
                  <a:gd name="connsiteY158" fmla="*/ 1193933 h 2693230"/>
                  <a:gd name="connsiteX159" fmla="*/ 3766241 w 4119326"/>
                  <a:gd name="connsiteY159" fmla="*/ 1184880 h 2693230"/>
                  <a:gd name="connsiteX160" fmla="*/ 4028792 w 4119326"/>
                  <a:gd name="connsiteY160" fmla="*/ 1157720 h 2693230"/>
                  <a:gd name="connsiteX161" fmla="*/ 4055952 w 4119326"/>
                  <a:gd name="connsiteY161" fmla="*/ 1139613 h 2693230"/>
                  <a:gd name="connsiteX162" fmla="*/ 4119326 w 4119326"/>
                  <a:gd name="connsiteY162" fmla="*/ 1103399 h 2693230"/>
                  <a:gd name="connsiteX163" fmla="*/ 4110273 w 4119326"/>
                  <a:gd name="connsiteY163" fmla="*/ 1067185 h 2693230"/>
                  <a:gd name="connsiteX164" fmla="*/ 4083112 w 4119326"/>
                  <a:gd name="connsiteY164" fmla="*/ 1049078 h 2693230"/>
                  <a:gd name="connsiteX165" fmla="*/ 4046899 w 4119326"/>
                  <a:gd name="connsiteY165" fmla="*/ 1021918 h 2693230"/>
                  <a:gd name="connsiteX166" fmla="*/ 4019738 w 4119326"/>
                  <a:gd name="connsiteY166" fmla="*/ 994757 h 2693230"/>
                  <a:gd name="connsiteX167" fmla="*/ 3938257 w 4119326"/>
                  <a:gd name="connsiteY167" fmla="*/ 940436 h 2693230"/>
                  <a:gd name="connsiteX168" fmla="*/ 3874883 w 4119326"/>
                  <a:gd name="connsiteY168" fmla="*/ 904223 h 2693230"/>
                  <a:gd name="connsiteX169" fmla="*/ 3829615 w 4119326"/>
                  <a:gd name="connsiteY169" fmla="*/ 858955 h 2693230"/>
                  <a:gd name="connsiteX170" fmla="*/ 3802455 w 4119326"/>
                  <a:gd name="connsiteY170" fmla="*/ 840848 h 2693230"/>
                  <a:gd name="connsiteX171" fmla="*/ 3757188 w 4119326"/>
                  <a:gd name="connsiteY171" fmla="*/ 786527 h 2693230"/>
                  <a:gd name="connsiteX172" fmla="*/ 3720974 w 4119326"/>
                  <a:gd name="connsiteY172" fmla="*/ 759367 h 2693230"/>
                  <a:gd name="connsiteX173" fmla="*/ 3711920 w 4119326"/>
                  <a:gd name="connsiteY173" fmla="*/ 732207 h 2693230"/>
                  <a:gd name="connsiteX174" fmla="*/ 3693813 w 4119326"/>
                  <a:gd name="connsiteY174" fmla="*/ 596405 h 2693230"/>
                  <a:gd name="connsiteX175" fmla="*/ 3657600 w 4119326"/>
                  <a:gd name="connsiteY175" fmla="*/ 542084 h 2693230"/>
                  <a:gd name="connsiteX176" fmla="*/ 3603279 w 4119326"/>
                  <a:gd name="connsiteY176" fmla="*/ 505870 h 2693230"/>
                  <a:gd name="connsiteX177" fmla="*/ 3612332 w 4119326"/>
                  <a:gd name="connsiteY177" fmla="*/ 433442 h 2693230"/>
                  <a:gd name="connsiteX178" fmla="*/ 3639493 w 4119326"/>
                  <a:gd name="connsiteY178" fmla="*/ 424389 h 2693230"/>
                  <a:gd name="connsiteX179" fmla="*/ 3693813 w 4119326"/>
                  <a:gd name="connsiteY179" fmla="*/ 442496 h 2693230"/>
                  <a:gd name="connsiteX180" fmla="*/ 3720974 w 4119326"/>
                  <a:gd name="connsiteY180" fmla="*/ 460603 h 2693230"/>
                  <a:gd name="connsiteX181" fmla="*/ 3775295 w 4119326"/>
                  <a:gd name="connsiteY181" fmla="*/ 478710 h 2693230"/>
                  <a:gd name="connsiteX182" fmla="*/ 3802455 w 4119326"/>
                  <a:gd name="connsiteY182" fmla="*/ 424389 h 2693230"/>
                  <a:gd name="connsiteX183" fmla="*/ 3793402 w 4119326"/>
                  <a:gd name="connsiteY183" fmla="*/ 361015 h 2693230"/>
                  <a:gd name="connsiteX184" fmla="*/ 3748134 w 4119326"/>
                  <a:gd name="connsiteY184" fmla="*/ 306694 h 2693230"/>
                  <a:gd name="connsiteX185" fmla="*/ 3720974 w 4119326"/>
                  <a:gd name="connsiteY185" fmla="*/ 297640 h 2693230"/>
                  <a:gd name="connsiteX186" fmla="*/ 3693813 w 4119326"/>
                  <a:gd name="connsiteY186" fmla="*/ 270480 h 2693230"/>
                  <a:gd name="connsiteX187" fmla="*/ 3720974 w 4119326"/>
                  <a:gd name="connsiteY187" fmla="*/ 207106 h 2693230"/>
                  <a:gd name="connsiteX188" fmla="*/ 3711920 w 4119326"/>
                  <a:gd name="connsiteY188" fmla="*/ 134678 h 2693230"/>
                  <a:gd name="connsiteX189" fmla="*/ 2960483 w 4119326"/>
                  <a:gd name="connsiteY189" fmla="*/ 89411 h 2693230"/>
                  <a:gd name="connsiteX190" fmla="*/ 2842788 w 4119326"/>
                  <a:gd name="connsiteY190" fmla="*/ 71304 h 2693230"/>
                  <a:gd name="connsiteX191" fmla="*/ 1638677 w 4119326"/>
                  <a:gd name="connsiteY191" fmla="*/ 89411 h 2693230"/>
                  <a:gd name="connsiteX192" fmla="*/ 1475714 w 4119326"/>
                  <a:gd name="connsiteY192" fmla="*/ 107518 h 2693230"/>
                  <a:gd name="connsiteX193" fmla="*/ 1348966 w 4119326"/>
                  <a:gd name="connsiteY193" fmla="*/ 125625 h 2693230"/>
                  <a:gd name="connsiteX194" fmla="*/ 1023041 w 4119326"/>
                  <a:gd name="connsiteY194" fmla="*/ 116571 h 2693230"/>
                  <a:gd name="connsiteX195" fmla="*/ 977774 w 4119326"/>
                  <a:gd name="connsiteY195" fmla="*/ 107518 h 2693230"/>
                  <a:gd name="connsiteX196" fmla="*/ 878186 w 4119326"/>
                  <a:gd name="connsiteY196" fmla="*/ 98464 h 2693230"/>
                  <a:gd name="connsiteX197" fmla="*/ 796704 w 4119326"/>
                  <a:gd name="connsiteY197" fmla="*/ 89411 h 2693230"/>
                  <a:gd name="connsiteX198" fmla="*/ 9053 w 4119326"/>
                  <a:gd name="connsiteY198" fmla="*/ 98464 h 2693230"/>
                  <a:gd name="connsiteX199" fmla="*/ 27160 w 4119326"/>
                  <a:gd name="connsiteY199" fmla="*/ 288587 h 2693230"/>
                  <a:gd name="connsiteX200" fmla="*/ 45267 w 4119326"/>
                  <a:gd name="connsiteY200" fmla="*/ 361015 h 2693230"/>
                  <a:gd name="connsiteX201" fmla="*/ 0 w 4119326"/>
                  <a:gd name="connsiteY201" fmla="*/ 406282 h 2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119326" h="2693230">
                    <a:moveTo>
                      <a:pt x="0" y="406282"/>
                    </a:moveTo>
                    <a:lnTo>
                      <a:pt x="0" y="406282"/>
                    </a:lnTo>
                    <a:cubicBezTo>
                      <a:pt x="21125" y="424389"/>
                      <a:pt x="44762" y="439922"/>
                      <a:pt x="63374" y="460603"/>
                    </a:cubicBezTo>
                    <a:cubicBezTo>
                      <a:pt x="72402" y="470635"/>
                      <a:pt x="72841" y="486449"/>
                      <a:pt x="81481" y="496817"/>
                    </a:cubicBezTo>
                    <a:cubicBezTo>
                      <a:pt x="88447" y="505176"/>
                      <a:pt x="100553" y="507645"/>
                      <a:pt x="108641" y="514924"/>
                    </a:cubicBezTo>
                    <a:cubicBezTo>
                      <a:pt x="130847" y="534909"/>
                      <a:pt x="145294" y="564938"/>
                      <a:pt x="172015" y="578298"/>
                    </a:cubicBezTo>
                    <a:cubicBezTo>
                      <a:pt x="184086" y="584334"/>
                      <a:pt x="196656" y="589461"/>
                      <a:pt x="208229" y="596405"/>
                    </a:cubicBezTo>
                    <a:cubicBezTo>
                      <a:pt x="286055" y="643101"/>
                      <a:pt x="235079" y="623462"/>
                      <a:pt x="289710" y="641672"/>
                    </a:cubicBezTo>
                    <a:cubicBezTo>
                      <a:pt x="298764" y="647708"/>
                      <a:pt x="308512" y="652813"/>
                      <a:pt x="316871" y="659779"/>
                    </a:cubicBezTo>
                    <a:cubicBezTo>
                      <a:pt x="326707" y="667975"/>
                      <a:pt x="333378" y="679837"/>
                      <a:pt x="344031" y="686939"/>
                    </a:cubicBezTo>
                    <a:cubicBezTo>
                      <a:pt x="351972" y="692233"/>
                      <a:pt x="362850" y="691358"/>
                      <a:pt x="371192" y="695993"/>
                    </a:cubicBezTo>
                    <a:cubicBezTo>
                      <a:pt x="390215" y="706562"/>
                      <a:pt x="407405" y="720136"/>
                      <a:pt x="425512" y="732207"/>
                    </a:cubicBezTo>
                    <a:cubicBezTo>
                      <a:pt x="434566" y="738243"/>
                      <a:pt x="442350" y="746873"/>
                      <a:pt x="452673" y="750314"/>
                    </a:cubicBezTo>
                    <a:lnTo>
                      <a:pt x="479833" y="759367"/>
                    </a:lnTo>
                    <a:cubicBezTo>
                      <a:pt x="528123" y="831801"/>
                      <a:pt x="464739" y="744270"/>
                      <a:pt x="525101" y="804634"/>
                    </a:cubicBezTo>
                    <a:cubicBezTo>
                      <a:pt x="551043" y="830576"/>
                      <a:pt x="537536" y="829506"/>
                      <a:pt x="552261" y="858955"/>
                    </a:cubicBezTo>
                    <a:cubicBezTo>
                      <a:pt x="557127" y="868687"/>
                      <a:pt x="564332" y="877062"/>
                      <a:pt x="570368" y="886116"/>
                    </a:cubicBezTo>
                    <a:cubicBezTo>
                      <a:pt x="567350" y="919312"/>
                      <a:pt x="565719" y="952663"/>
                      <a:pt x="561314" y="985704"/>
                    </a:cubicBezTo>
                    <a:cubicBezTo>
                      <a:pt x="559670" y="998038"/>
                      <a:pt x="553441" y="1009531"/>
                      <a:pt x="552261" y="1021918"/>
                    </a:cubicBezTo>
                    <a:cubicBezTo>
                      <a:pt x="547389" y="1073078"/>
                      <a:pt x="547860" y="1124646"/>
                      <a:pt x="543207" y="1175826"/>
                    </a:cubicBezTo>
                    <a:cubicBezTo>
                      <a:pt x="540600" y="1204503"/>
                      <a:pt x="533061" y="1233488"/>
                      <a:pt x="516047" y="1257308"/>
                    </a:cubicBezTo>
                    <a:cubicBezTo>
                      <a:pt x="508605" y="1267727"/>
                      <a:pt x="497940" y="1275415"/>
                      <a:pt x="488887" y="1284468"/>
                    </a:cubicBezTo>
                    <a:cubicBezTo>
                      <a:pt x="491905" y="1332753"/>
                      <a:pt x="492875" y="1381210"/>
                      <a:pt x="497940" y="1429324"/>
                    </a:cubicBezTo>
                    <a:cubicBezTo>
                      <a:pt x="498939" y="1438815"/>
                      <a:pt x="501700" y="1448544"/>
                      <a:pt x="506994" y="1456484"/>
                    </a:cubicBezTo>
                    <a:cubicBezTo>
                      <a:pt x="514096" y="1467137"/>
                      <a:pt x="525958" y="1473808"/>
                      <a:pt x="534154" y="1483644"/>
                    </a:cubicBezTo>
                    <a:cubicBezTo>
                      <a:pt x="571877" y="1528912"/>
                      <a:pt x="529627" y="1495715"/>
                      <a:pt x="579421" y="1528912"/>
                    </a:cubicBezTo>
                    <a:cubicBezTo>
                      <a:pt x="631315" y="1606751"/>
                      <a:pt x="562215" y="1515146"/>
                      <a:pt x="624689" y="1565125"/>
                    </a:cubicBezTo>
                    <a:cubicBezTo>
                      <a:pt x="633186" y="1571922"/>
                      <a:pt x="635102" y="1584592"/>
                      <a:pt x="642796" y="1592286"/>
                    </a:cubicBezTo>
                    <a:cubicBezTo>
                      <a:pt x="653465" y="1602955"/>
                      <a:pt x="666938" y="1610393"/>
                      <a:pt x="679009" y="1619446"/>
                    </a:cubicBezTo>
                    <a:cubicBezTo>
                      <a:pt x="727292" y="1691871"/>
                      <a:pt x="663922" y="1604361"/>
                      <a:pt x="724277" y="1664714"/>
                    </a:cubicBezTo>
                    <a:cubicBezTo>
                      <a:pt x="731971" y="1672408"/>
                      <a:pt x="735418" y="1683515"/>
                      <a:pt x="742384" y="1691874"/>
                    </a:cubicBezTo>
                    <a:cubicBezTo>
                      <a:pt x="750581" y="1701710"/>
                      <a:pt x="760491" y="1709981"/>
                      <a:pt x="769544" y="1719034"/>
                    </a:cubicBezTo>
                    <a:cubicBezTo>
                      <a:pt x="775580" y="1737141"/>
                      <a:pt x="783908" y="1754639"/>
                      <a:pt x="787651" y="1773355"/>
                    </a:cubicBezTo>
                    <a:cubicBezTo>
                      <a:pt x="800447" y="1837338"/>
                      <a:pt x="791838" y="1804026"/>
                      <a:pt x="814811" y="1872943"/>
                    </a:cubicBezTo>
                    <a:cubicBezTo>
                      <a:pt x="824177" y="1901040"/>
                      <a:pt x="825192" y="1908351"/>
                      <a:pt x="841972" y="1936318"/>
                    </a:cubicBezTo>
                    <a:cubicBezTo>
                      <a:pt x="866334" y="1976920"/>
                      <a:pt x="874799" y="1995798"/>
                      <a:pt x="914400" y="2017799"/>
                    </a:cubicBezTo>
                    <a:cubicBezTo>
                      <a:pt x="919102" y="2020411"/>
                      <a:pt x="973273" y="2041947"/>
                      <a:pt x="986827" y="2044959"/>
                    </a:cubicBezTo>
                    <a:cubicBezTo>
                      <a:pt x="1004747" y="2048941"/>
                      <a:pt x="1023106" y="2050630"/>
                      <a:pt x="1041148" y="2054013"/>
                    </a:cubicBezTo>
                    <a:cubicBezTo>
                      <a:pt x="1132480" y="2071138"/>
                      <a:pt x="1105141" y="2063273"/>
                      <a:pt x="1158843" y="2081173"/>
                    </a:cubicBezTo>
                    <a:cubicBezTo>
                      <a:pt x="1176122" y="2098452"/>
                      <a:pt x="1220885" y="2128482"/>
                      <a:pt x="1176950" y="2162654"/>
                    </a:cubicBezTo>
                    <a:cubicBezTo>
                      <a:pt x="1157745" y="2177592"/>
                      <a:pt x="1128665" y="2168690"/>
                      <a:pt x="1104522" y="2171708"/>
                    </a:cubicBezTo>
                    <a:cubicBezTo>
                      <a:pt x="1095469" y="2174726"/>
                      <a:pt x="1084110" y="2174013"/>
                      <a:pt x="1077362" y="2180761"/>
                    </a:cubicBezTo>
                    <a:cubicBezTo>
                      <a:pt x="1060459" y="2197664"/>
                      <a:pt x="1071097" y="2227428"/>
                      <a:pt x="1077362" y="2244135"/>
                    </a:cubicBezTo>
                    <a:cubicBezTo>
                      <a:pt x="1095638" y="2292869"/>
                      <a:pt x="1091198" y="2269792"/>
                      <a:pt x="1122629" y="2307510"/>
                    </a:cubicBezTo>
                    <a:cubicBezTo>
                      <a:pt x="1160350" y="2352775"/>
                      <a:pt x="1118104" y="2319583"/>
                      <a:pt x="1167897" y="2352777"/>
                    </a:cubicBezTo>
                    <a:cubicBezTo>
                      <a:pt x="1173932" y="2361830"/>
                      <a:pt x="1177644" y="2372971"/>
                      <a:pt x="1186003" y="2379937"/>
                    </a:cubicBezTo>
                    <a:cubicBezTo>
                      <a:pt x="1214260" y="2403485"/>
                      <a:pt x="1221076" y="2392947"/>
                      <a:pt x="1249378" y="2407098"/>
                    </a:cubicBezTo>
                    <a:cubicBezTo>
                      <a:pt x="1259110" y="2411964"/>
                      <a:pt x="1265672" y="2424643"/>
                      <a:pt x="1276538" y="2425205"/>
                    </a:cubicBezTo>
                    <a:cubicBezTo>
                      <a:pt x="1442324" y="2433780"/>
                      <a:pt x="1608499" y="2431240"/>
                      <a:pt x="1774479" y="2434258"/>
                    </a:cubicBezTo>
                    <a:cubicBezTo>
                      <a:pt x="1786550" y="2437276"/>
                      <a:pt x="1798775" y="2439736"/>
                      <a:pt x="1810693" y="2443312"/>
                    </a:cubicBezTo>
                    <a:cubicBezTo>
                      <a:pt x="1828974" y="2448797"/>
                      <a:pt x="1865013" y="2461419"/>
                      <a:pt x="1865013" y="2461419"/>
                    </a:cubicBezTo>
                    <a:cubicBezTo>
                      <a:pt x="1913298" y="2533845"/>
                      <a:pt x="1849924" y="2446330"/>
                      <a:pt x="1910281" y="2506686"/>
                    </a:cubicBezTo>
                    <a:cubicBezTo>
                      <a:pt x="1946496" y="2542901"/>
                      <a:pt x="1907262" y="2527809"/>
                      <a:pt x="1955548" y="2551953"/>
                    </a:cubicBezTo>
                    <a:cubicBezTo>
                      <a:pt x="1996379" y="2572369"/>
                      <a:pt x="1970950" y="2546682"/>
                      <a:pt x="2009869" y="2579114"/>
                    </a:cubicBezTo>
                    <a:cubicBezTo>
                      <a:pt x="2019705" y="2587310"/>
                      <a:pt x="2026923" y="2598414"/>
                      <a:pt x="2037029" y="2606274"/>
                    </a:cubicBezTo>
                    <a:cubicBezTo>
                      <a:pt x="2054207" y="2619635"/>
                      <a:pt x="2091350" y="2642488"/>
                      <a:pt x="2091350" y="2642488"/>
                    </a:cubicBezTo>
                    <a:cubicBezTo>
                      <a:pt x="2097386" y="2651541"/>
                      <a:pt x="2100404" y="2663612"/>
                      <a:pt x="2109457" y="2669648"/>
                    </a:cubicBezTo>
                    <a:cubicBezTo>
                      <a:pt x="2119810" y="2676550"/>
                      <a:pt x="2133707" y="2675284"/>
                      <a:pt x="2145671" y="2678702"/>
                    </a:cubicBezTo>
                    <a:cubicBezTo>
                      <a:pt x="2154847" y="2681324"/>
                      <a:pt x="2163778" y="2684737"/>
                      <a:pt x="2172831" y="2687755"/>
                    </a:cubicBezTo>
                    <a:cubicBezTo>
                      <a:pt x="2206027" y="2684737"/>
                      <a:pt x="2254753" y="2706968"/>
                      <a:pt x="2272419" y="2678702"/>
                    </a:cubicBezTo>
                    <a:cubicBezTo>
                      <a:pt x="2296464" y="2640230"/>
                      <a:pt x="2268376" y="2587990"/>
                      <a:pt x="2263366" y="2542900"/>
                    </a:cubicBezTo>
                    <a:cubicBezTo>
                      <a:pt x="2262312" y="2533415"/>
                      <a:pt x="2262078" y="2521286"/>
                      <a:pt x="2254312" y="2515739"/>
                    </a:cubicBezTo>
                    <a:cubicBezTo>
                      <a:pt x="2238781" y="2504645"/>
                      <a:pt x="2218099" y="2503668"/>
                      <a:pt x="2199992" y="2497632"/>
                    </a:cubicBezTo>
                    <a:lnTo>
                      <a:pt x="2172831" y="2488579"/>
                    </a:lnTo>
                    <a:lnTo>
                      <a:pt x="2118510" y="2452365"/>
                    </a:lnTo>
                    <a:cubicBezTo>
                      <a:pt x="2091232" y="2434180"/>
                      <a:pt x="2087300" y="2429935"/>
                      <a:pt x="2055136" y="2416151"/>
                    </a:cubicBezTo>
                    <a:cubicBezTo>
                      <a:pt x="2046365" y="2412392"/>
                      <a:pt x="2037029" y="2410116"/>
                      <a:pt x="2027976" y="2407098"/>
                    </a:cubicBezTo>
                    <a:cubicBezTo>
                      <a:pt x="2009869" y="2395027"/>
                      <a:pt x="1993119" y="2380616"/>
                      <a:pt x="1973655" y="2370884"/>
                    </a:cubicBezTo>
                    <a:cubicBezTo>
                      <a:pt x="1961584" y="2364848"/>
                      <a:pt x="1948423" y="2360621"/>
                      <a:pt x="1937441" y="2352777"/>
                    </a:cubicBezTo>
                    <a:cubicBezTo>
                      <a:pt x="1927022" y="2345335"/>
                      <a:pt x="1920934" y="2332719"/>
                      <a:pt x="1910281" y="2325617"/>
                    </a:cubicBezTo>
                    <a:cubicBezTo>
                      <a:pt x="1902340" y="2320323"/>
                      <a:pt x="1891808" y="2320512"/>
                      <a:pt x="1883120" y="2316563"/>
                    </a:cubicBezTo>
                    <a:cubicBezTo>
                      <a:pt x="1858547" y="2305393"/>
                      <a:pt x="1833152" y="2295321"/>
                      <a:pt x="1810693" y="2280349"/>
                    </a:cubicBezTo>
                    <a:cubicBezTo>
                      <a:pt x="1775592" y="2256949"/>
                      <a:pt x="1793855" y="2265683"/>
                      <a:pt x="1756372" y="2253189"/>
                    </a:cubicBezTo>
                    <a:cubicBezTo>
                      <a:pt x="1733614" y="2184918"/>
                      <a:pt x="1766960" y="2266424"/>
                      <a:pt x="1720158" y="2207922"/>
                    </a:cubicBezTo>
                    <a:cubicBezTo>
                      <a:pt x="1714196" y="2200470"/>
                      <a:pt x="1714122" y="2189815"/>
                      <a:pt x="1711104" y="2180761"/>
                    </a:cubicBezTo>
                    <a:cubicBezTo>
                      <a:pt x="1741114" y="2174759"/>
                      <a:pt x="1774479" y="2180474"/>
                      <a:pt x="1774479" y="2135494"/>
                    </a:cubicBezTo>
                    <a:cubicBezTo>
                      <a:pt x="1774479" y="2119242"/>
                      <a:pt x="1761926" y="2105499"/>
                      <a:pt x="1756372" y="2090226"/>
                    </a:cubicBezTo>
                    <a:cubicBezTo>
                      <a:pt x="1749849" y="2072289"/>
                      <a:pt x="1738265" y="2035906"/>
                      <a:pt x="1738265" y="2035906"/>
                    </a:cubicBezTo>
                    <a:cubicBezTo>
                      <a:pt x="1744301" y="2020817"/>
                      <a:pt x="1741521" y="1997238"/>
                      <a:pt x="1756372" y="1990638"/>
                    </a:cubicBezTo>
                    <a:cubicBezTo>
                      <a:pt x="1768048" y="1985449"/>
                      <a:pt x="1836371" y="2003848"/>
                      <a:pt x="1855960" y="2008745"/>
                    </a:cubicBezTo>
                    <a:cubicBezTo>
                      <a:pt x="1874067" y="2002709"/>
                      <a:pt x="1894750" y="2001732"/>
                      <a:pt x="1910281" y="1990638"/>
                    </a:cubicBezTo>
                    <a:cubicBezTo>
                      <a:pt x="1918046" y="1985091"/>
                      <a:pt x="1919334" y="1973021"/>
                      <a:pt x="1919334" y="1963478"/>
                    </a:cubicBezTo>
                    <a:cubicBezTo>
                      <a:pt x="1919334" y="1942139"/>
                      <a:pt x="1920398" y="1918892"/>
                      <a:pt x="1910281" y="1900104"/>
                    </a:cubicBezTo>
                    <a:cubicBezTo>
                      <a:pt x="1881620" y="1846876"/>
                      <a:pt x="1863094" y="1856254"/>
                      <a:pt x="1828800" y="1827676"/>
                    </a:cubicBezTo>
                    <a:cubicBezTo>
                      <a:pt x="1818964" y="1819479"/>
                      <a:pt x="1809836" y="1810352"/>
                      <a:pt x="1801639" y="1800516"/>
                    </a:cubicBezTo>
                    <a:cubicBezTo>
                      <a:pt x="1794673" y="1792157"/>
                      <a:pt x="1790498" y="1781714"/>
                      <a:pt x="1783532" y="1773355"/>
                    </a:cubicBezTo>
                    <a:cubicBezTo>
                      <a:pt x="1758501" y="1743317"/>
                      <a:pt x="1755126" y="1752755"/>
                      <a:pt x="1738265" y="1719034"/>
                    </a:cubicBezTo>
                    <a:cubicBezTo>
                      <a:pt x="1700784" y="1644073"/>
                      <a:pt x="1762993" y="1742546"/>
                      <a:pt x="1711104" y="1664714"/>
                    </a:cubicBezTo>
                    <a:cubicBezTo>
                      <a:pt x="1708086" y="1655660"/>
                      <a:pt x="1705810" y="1646325"/>
                      <a:pt x="1702051" y="1637553"/>
                    </a:cubicBezTo>
                    <a:cubicBezTo>
                      <a:pt x="1668488" y="1559236"/>
                      <a:pt x="1696123" y="1637878"/>
                      <a:pt x="1674891" y="1574179"/>
                    </a:cubicBezTo>
                    <a:cubicBezTo>
                      <a:pt x="1677909" y="1531929"/>
                      <a:pt x="1678995" y="1489497"/>
                      <a:pt x="1683944" y="1447430"/>
                    </a:cubicBezTo>
                    <a:cubicBezTo>
                      <a:pt x="1685059" y="1437952"/>
                      <a:pt x="1687704" y="1428210"/>
                      <a:pt x="1692998" y="1420270"/>
                    </a:cubicBezTo>
                    <a:cubicBezTo>
                      <a:pt x="1700100" y="1409617"/>
                      <a:pt x="1711105" y="1402163"/>
                      <a:pt x="1720158" y="1393110"/>
                    </a:cubicBezTo>
                    <a:lnTo>
                      <a:pt x="1774479" y="1429324"/>
                    </a:lnTo>
                    <a:cubicBezTo>
                      <a:pt x="1783532" y="1435359"/>
                      <a:pt x="1791317" y="1443989"/>
                      <a:pt x="1801639" y="1447430"/>
                    </a:cubicBezTo>
                    <a:cubicBezTo>
                      <a:pt x="1870558" y="1470403"/>
                      <a:pt x="1837244" y="1461794"/>
                      <a:pt x="1901227" y="1474591"/>
                    </a:cubicBezTo>
                    <a:cubicBezTo>
                      <a:pt x="1910281" y="1480627"/>
                      <a:pt x="1921591" y="1484201"/>
                      <a:pt x="1928388" y="1492698"/>
                    </a:cubicBezTo>
                    <a:cubicBezTo>
                      <a:pt x="1934350" y="1500150"/>
                      <a:pt x="1933173" y="1511322"/>
                      <a:pt x="1937441" y="1519858"/>
                    </a:cubicBezTo>
                    <a:cubicBezTo>
                      <a:pt x="1942307" y="1529590"/>
                      <a:pt x="1950682" y="1537287"/>
                      <a:pt x="1955548" y="1547019"/>
                    </a:cubicBezTo>
                    <a:cubicBezTo>
                      <a:pt x="1973173" y="1582269"/>
                      <a:pt x="1956243" y="1569764"/>
                      <a:pt x="1973655" y="1610393"/>
                    </a:cubicBezTo>
                    <a:cubicBezTo>
                      <a:pt x="1985978" y="1639146"/>
                      <a:pt x="2018421" y="1664546"/>
                      <a:pt x="2046083" y="1673767"/>
                    </a:cubicBezTo>
                    <a:lnTo>
                      <a:pt x="2073243" y="1682821"/>
                    </a:lnTo>
                    <a:cubicBezTo>
                      <a:pt x="2069130" y="1658140"/>
                      <a:pt x="2067136" y="1613339"/>
                      <a:pt x="2046083" y="1592286"/>
                    </a:cubicBezTo>
                    <a:cubicBezTo>
                      <a:pt x="2039335" y="1585538"/>
                      <a:pt x="2027976" y="1586250"/>
                      <a:pt x="2018922" y="1583232"/>
                    </a:cubicBezTo>
                    <a:cubicBezTo>
                      <a:pt x="1975806" y="1518559"/>
                      <a:pt x="1977430" y="1550024"/>
                      <a:pt x="1991762" y="1492698"/>
                    </a:cubicBezTo>
                    <a:cubicBezTo>
                      <a:pt x="2024958" y="1495716"/>
                      <a:pt x="2058757" y="1494767"/>
                      <a:pt x="2091350" y="1501751"/>
                    </a:cubicBezTo>
                    <a:cubicBezTo>
                      <a:pt x="2130263" y="1510089"/>
                      <a:pt x="2125183" y="1554486"/>
                      <a:pt x="2154724" y="1574179"/>
                    </a:cubicBezTo>
                    <a:lnTo>
                      <a:pt x="2181885" y="1592286"/>
                    </a:lnTo>
                    <a:cubicBezTo>
                      <a:pt x="2187849" y="1610178"/>
                      <a:pt x="2193090" y="1633843"/>
                      <a:pt x="2209045" y="1646607"/>
                    </a:cubicBezTo>
                    <a:cubicBezTo>
                      <a:pt x="2216497" y="1652569"/>
                      <a:pt x="2227152" y="1652642"/>
                      <a:pt x="2236205" y="1655660"/>
                    </a:cubicBezTo>
                    <a:cubicBezTo>
                      <a:pt x="2230850" y="1612814"/>
                      <a:pt x="2238391" y="1585418"/>
                      <a:pt x="2209045" y="1556072"/>
                    </a:cubicBezTo>
                    <a:cubicBezTo>
                      <a:pt x="2201351" y="1548378"/>
                      <a:pt x="2190938" y="1544001"/>
                      <a:pt x="2181885" y="1537965"/>
                    </a:cubicBezTo>
                    <a:cubicBezTo>
                      <a:pt x="2175849" y="1528912"/>
                      <a:pt x="2172275" y="1517602"/>
                      <a:pt x="2163778" y="1510805"/>
                    </a:cubicBezTo>
                    <a:cubicBezTo>
                      <a:pt x="2132011" y="1485392"/>
                      <a:pt x="2129152" y="1524146"/>
                      <a:pt x="2145671" y="1474591"/>
                    </a:cubicBezTo>
                    <a:cubicBezTo>
                      <a:pt x="2164056" y="1479187"/>
                      <a:pt x="2190856" y="1484902"/>
                      <a:pt x="2209045" y="1492698"/>
                    </a:cubicBezTo>
                    <a:cubicBezTo>
                      <a:pt x="2221450" y="1498015"/>
                      <a:pt x="2233686" y="1503861"/>
                      <a:pt x="2245259" y="1510805"/>
                    </a:cubicBezTo>
                    <a:cubicBezTo>
                      <a:pt x="2263920" y="1522001"/>
                      <a:pt x="2281473" y="1534948"/>
                      <a:pt x="2299580" y="1547019"/>
                    </a:cubicBezTo>
                    <a:cubicBezTo>
                      <a:pt x="2308633" y="1553054"/>
                      <a:pt x="2316418" y="1561684"/>
                      <a:pt x="2326740" y="1565125"/>
                    </a:cubicBezTo>
                    <a:lnTo>
                      <a:pt x="2353901" y="1574179"/>
                    </a:lnTo>
                    <a:cubicBezTo>
                      <a:pt x="2356919" y="1565126"/>
                      <a:pt x="2362954" y="1556562"/>
                      <a:pt x="2362954" y="1547019"/>
                    </a:cubicBezTo>
                    <a:cubicBezTo>
                      <a:pt x="2362954" y="1534576"/>
                      <a:pt x="2358802" y="1522242"/>
                      <a:pt x="2353901" y="1510805"/>
                    </a:cubicBezTo>
                    <a:cubicBezTo>
                      <a:pt x="2344670" y="1489265"/>
                      <a:pt x="2329936" y="1475005"/>
                      <a:pt x="2308633" y="1465537"/>
                    </a:cubicBezTo>
                    <a:cubicBezTo>
                      <a:pt x="2291192" y="1457785"/>
                      <a:pt x="2272419" y="1453466"/>
                      <a:pt x="2254312" y="1447430"/>
                    </a:cubicBezTo>
                    <a:lnTo>
                      <a:pt x="2227152" y="1438377"/>
                    </a:lnTo>
                    <a:cubicBezTo>
                      <a:pt x="2164891" y="1396869"/>
                      <a:pt x="2179712" y="1422808"/>
                      <a:pt x="2163778" y="1375003"/>
                    </a:cubicBezTo>
                    <a:cubicBezTo>
                      <a:pt x="2166796" y="1353878"/>
                      <a:pt x="2159730" y="1328472"/>
                      <a:pt x="2172831" y="1311628"/>
                    </a:cubicBezTo>
                    <a:cubicBezTo>
                      <a:pt x="2184549" y="1296562"/>
                      <a:pt x="2227152" y="1293522"/>
                      <a:pt x="2227152" y="1293522"/>
                    </a:cubicBezTo>
                    <a:cubicBezTo>
                      <a:pt x="2326008" y="1227617"/>
                      <a:pt x="2173606" y="1324821"/>
                      <a:pt x="2290526" y="1266361"/>
                    </a:cubicBezTo>
                    <a:cubicBezTo>
                      <a:pt x="2309990" y="1256629"/>
                      <a:pt x="2326740" y="1242218"/>
                      <a:pt x="2344847" y="1230147"/>
                    </a:cubicBezTo>
                    <a:cubicBezTo>
                      <a:pt x="2382659" y="1204939"/>
                      <a:pt x="2364314" y="1219733"/>
                      <a:pt x="2399168" y="1184880"/>
                    </a:cubicBezTo>
                    <a:cubicBezTo>
                      <a:pt x="2456507" y="1187898"/>
                      <a:pt x="2514002" y="1188735"/>
                      <a:pt x="2571184" y="1193933"/>
                    </a:cubicBezTo>
                    <a:cubicBezTo>
                      <a:pt x="2580688" y="1194797"/>
                      <a:pt x="2588844" y="1202082"/>
                      <a:pt x="2598344" y="1202987"/>
                    </a:cubicBezTo>
                    <a:cubicBezTo>
                      <a:pt x="2652503" y="1208145"/>
                      <a:pt x="2706985" y="1209022"/>
                      <a:pt x="2761306" y="1212040"/>
                    </a:cubicBezTo>
                    <a:cubicBezTo>
                      <a:pt x="2773377" y="1215058"/>
                      <a:pt x="2785602" y="1217519"/>
                      <a:pt x="2797520" y="1221094"/>
                    </a:cubicBezTo>
                    <a:cubicBezTo>
                      <a:pt x="2815801" y="1226579"/>
                      <a:pt x="2833734" y="1233165"/>
                      <a:pt x="2851841" y="1239201"/>
                    </a:cubicBezTo>
                    <a:cubicBezTo>
                      <a:pt x="2860895" y="1242219"/>
                      <a:pt x="2869744" y="1245939"/>
                      <a:pt x="2879002" y="1248254"/>
                    </a:cubicBezTo>
                    <a:cubicBezTo>
                      <a:pt x="2903144" y="1254290"/>
                      <a:pt x="2927821" y="1258492"/>
                      <a:pt x="2951429" y="1266361"/>
                    </a:cubicBezTo>
                    <a:lnTo>
                      <a:pt x="3005750" y="1284468"/>
                    </a:lnTo>
                    <a:cubicBezTo>
                      <a:pt x="3078181" y="1332756"/>
                      <a:pt x="2990657" y="1269376"/>
                      <a:pt x="3051017" y="1329735"/>
                    </a:cubicBezTo>
                    <a:cubicBezTo>
                      <a:pt x="3058711" y="1337429"/>
                      <a:pt x="3068235" y="1343423"/>
                      <a:pt x="3078178" y="1347842"/>
                    </a:cubicBezTo>
                    <a:cubicBezTo>
                      <a:pt x="3142120" y="1376260"/>
                      <a:pt x="3170590" y="1368879"/>
                      <a:pt x="3250194" y="1375003"/>
                    </a:cubicBezTo>
                    <a:cubicBezTo>
                      <a:pt x="3217423" y="1424159"/>
                      <a:pt x="3250628" y="1385465"/>
                      <a:pt x="3186819" y="1420270"/>
                    </a:cubicBezTo>
                    <a:cubicBezTo>
                      <a:pt x="3167715" y="1430691"/>
                      <a:pt x="3132499" y="1456484"/>
                      <a:pt x="3132499" y="1456484"/>
                    </a:cubicBezTo>
                    <a:cubicBezTo>
                      <a:pt x="3123848" y="1482434"/>
                      <a:pt x="3113076" y="1499777"/>
                      <a:pt x="3132499" y="1528912"/>
                    </a:cubicBezTo>
                    <a:cubicBezTo>
                      <a:pt x="3137793" y="1536852"/>
                      <a:pt x="3150606" y="1534947"/>
                      <a:pt x="3159659" y="1537965"/>
                    </a:cubicBezTo>
                    <a:cubicBezTo>
                      <a:pt x="3205570" y="1524847"/>
                      <a:pt x="3218583" y="1528093"/>
                      <a:pt x="3250194" y="1501751"/>
                    </a:cubicBezTo>
                    <a:cubicBezTo>
                      <a:pt x="3260030" y="1493555"/>
                      <a:pt x="3269158" y="1484427"/>
                      <a:pt x="3277354" y="1474591"/>
                    </a:cubicBezTo>
                    <a:cubicBezTo>
                      <a:pt x="3284320" y="1466232"/>
                      <a:pt x="3288495" y="1455789"/>
                      <a:pt x="3295461" y="1447430"/>
                    </a:cubicBezTo>
                    <a:cubicBezTo>
                      <a:pt x="3307216" y="1433324"/>
                      <a:pt x="3331599" y="1409739"/>
                      <a:pt x="3349782" y="1402163"/>
                    </a:cubicBezTo>
                    <a:cubicBezTo>
                      <a:pt x="3376209" y="1391152"/>
                      <a:pt x="3404103" y="1384057"/>
                      <a:pt x="3431263" y="1375003"/>
                    </a:cubicBezTo>
                    <a:lnTo>
                      <a:pt x="3458423" y="1365949"/>
                    </a:lnTo>
                    <a:lnTo>
                      <a:pt x="3485584" y="1356896"/>
                    </a:lnTo>
                    <a:lnTo>
                      <a:pt x="3512744" y="1347842"/>
                    </a:lnTo>
                    <a:cubicBezTo>
                      <a:pt x="3524815" y="1338789"/>
                      <a:pt x="3536680" y="1329452"/>
                      <a:pt x="3548958" y="1320682"/>
                    </a:cubicBezTo>
                    <a:cubicBezTo>
                      <a:pt x="3557812" y="1314358"/>
                      <a:pt x="3568424" y="1310269"/>
                      <a:pt x="3576118" y="1302575"/>
                    </a:cubicBezTo>
                    <a:cubicBezTo>
                      <a:pt x="3583812" y="1294881"/>
                      <a:pt x="3587259" y="1283774"/>
                      <a:pt x="3594225" y="1275415"/>
                    </a:cubicBezTo>
                    <a:cubicBezTo>
                      <a:pt x="3602422" y="1265579"/>
                      <a:pt x="3612332" y="1257308"/>
                      <a:pt x="3621386" y="1248254"/>
                    </a:cubicBezTo>
                    <a:cubicBezTo>
                      <a:pt x="3624404" y="1239201"/>
                      <a:pt x="3622674" y="1226641"/>
                      <a:pt x="3630439" y="1221094"/>
                    </a:cubicBezTo>
                    <a:cubicBezTo>
                      <a:pt x="3655223" y="1203391"/>
                      <a:pt x="3711090" y="1200153"/>
                      <a:pt x="3739081" y="1193933"/>
                    </a:cubicBezTo>
                    <a:cubicBezTo>
                      <a:pt x="3748397" y="1191863"/>
                      <a:pt x="3757188" y="1187898"/>
                      <a:pt x="3766241" y="1184880"/>
                    </a:cubicBezTo>
                    <a:cubicBezTo>
                      <a:pt x="3862674" y="1120593"/>
                      <a:pt x="3754113" y="1186135"/>
                      <a:pt x="4028792" y="1157720"/>
                    </a:cubicBezTo>
                    <a:cubicBezTo>
                      <a:pt x="4039615" y="1156600"/>
                      <a:pt x="4047098" y="1145937"/>
                      <a:pt x="4055952" y="1139613"/>
                    </a:cubicBezTo>
                    <a:cubicBezTo>
                      <a:pt x="4103911" y="1105356"/>
                      <a:pt x="4075251" y="1118090"/>
                      <a:pt x="4119326" y="1103399"/>
                    </a:cubicBezTo>
                    <a:cubicBezTo>
                      <a:pt x="4116308" y="1091328"/>
                      <a:pt x="4117175" y="1077538"/>
                      <a:pt x="4110273" y="1067185"/>
                    </a:cubicBezTo>
                    <a:cubicBezTo>
                      <a:pt x="4104237" y="1058131"/>
                      <a:pt x="4091966" y="1055402"/>
                      <a:pt x="4083112" y="1049078"/>
                    </a:cubicBezTo>
                    <a:cubicBezTo>
                      <a:pt x="4070834" y="1040308"/>
                      <a:pt x="4058355" y="1031738"/>
                      <a:pt x="4046899" y="1021918"/>
                    </a:cubicBezTo>
                    <a:cubicBezTo>
                      <a:pt x="4037178" y="1013585"/>
                      <a:pt x="4029845" y="1002618"/>
                      <a:pt x="4019738" y="994757"/>
                    </a:cubicBezTo>
                    <a:cubicBezTo>
                      <a:pt x="3938354" y="931458"/>
                      <a:pt x="3992528" y="981139"/>
                      <a:pt x="3938257" y="940436"/>
                    </a:cubicBezTo>
                    <a:cubicBezTo>
                      <a:pt x="3894409" y="907550"/>
                      <a:pt x="3916358" y="918047"/>
                      <a:pt x="3874883" y="904223"/>
                    </a:cubicBezTo>
                    <a:cubicBezTo>
                      <a:pt x="3802458" y="855940"/>
                      <a:pt x="3889968" y="919310"/>
                      <a:pt x="3829615" y="858955"/>
                    </a:cubicBezTo>
                    <a:cubicBezTo>
                      <a:pt x="3821921" y="851261"/>
                      <a:pt x="3810814" y="847814"/>
                      <a:pt x="3802455" y="840848"/>
                    </a:cubicBezTo>
                    <a:cubicBezTo>
                      <a:pt x="3713460" y="766685"/>
                      <a:pt x="3828409" y="857748"/>
                      <a:pt x="3757188" y="786527"/>
                    </a:cubicBezTo>
                    <a:cubicBezTo>
                      <a:pt x="3746518" y="775857"/>
                      <a:pt x="3733045" y="768420"/>
                      <a:pt x="3720974" y="759367"/>
                    </a:cubicBezTo>
                    <a:cubicBezTo>
                      <a:pt x="3717956" y="750314"/>
                      <a:pt x="3713181" y="741666"/>
                      <a:pt x="3711920" y="732207"/>
                    </a:cubicBezTo>
                    <a:cubicBezTo>
                      <a:pt x="3710769" y="723573"/>
                      <a:pt x="3712076" y="629279"/>
                      <a:pt x="3693813" y="596405"/>
                    </a:cubicBezTo>
                    <a:cubicBezTo>
                      <a:pt x="3683245" y="577382"/>
                      <a:pt x="3675707" y="554155"/>
                      <a:pt x="3657600" y="542084"/>
                    </a:cubicBezTo>
                    <a:lnTo>
                      <a:pt x="3603279" y="505870"/>
                    </a:lnTo>
                    <a:cubicBezTo>
                      <a:pt x="3585327" y="452014"/>
                      <a:pt x="3567241" y="455987"/>
                      <a:pt x="3612332" y="433442"/>
                    </a:cubicBezTo>
                    <a:cubicBezTo>
                      <a:pt x="3620868" y="429174"/>
                      <a:pt x="3630439" y="427407"/>
                      <a:pt x="3639493" y="424389"/>
                    </a:cubicBezTo>
                    <a:cubicBezTo>
                      <a:pt x="3657600" y="430425"/>
                      <a:pt x="3677932" y="431909"/>
                      <a:pt x="3693813" y="442496"/>
                    </a:cubicBezTo>
                    <a:cubicBezTo>
                      <a:pt x="3702867" y="448532"/>
                      <a:pt x="3711031" y="456184"/>
                      <a:pt x="3720974" y="460603"/>
                    </a:cubicBezTo>
                    <a:cubicBezTo>
                      <a:pt x="3738415" y="468355"/>
                      <a:pt x="3775295" y="478710"/>
                      <a:pt x="3775295" y="478710"/>
                    </a:cubicBezTo>
                    <a:cubicBezTo>
                      <a:pt x="3784450" y="464977"/>
                      <a:pt x="3802455" y="443131"/>
                      <a:pt x="3802455" y="424389"/>
                    </a:cubicBezTo>
                    <a:cubicBezTo>
                      <a:pt x="3802455" y="403050"/>
                      <a:pt x="3799534" y="381454"/>
                      <a:pt x="3793402" y="361015"/>
                    </a:cubicBezTo>
                    <a:cubicBezTo>
                      <a:pt x="3789226" y="347096"/>
                      <a:pt x="3758240" y="313431"/>
                      <a:pt x="3748134" y="306694"/>
                    </a:cubicBezTo>
                    <a:cubicBezTo>
                      <a:pt x="3740194" y="301400"/>
                      <a:pt x="3730027" y="300658"/>
                      <a:pt x="3720974" y="297640"/>
                    </a:cubicBezTo>
                    <a:cubicBezTo>
                      <a:pt x="3711920" y="288587"/>
                      <a:pt x="3697330" y="282791"/>
                      <a:pt x="3693813" y="270480"/>
                    </a:cubicBezTo>
                    <a:cubicBezTo>
                      <a:pt x="3687967" y="250019"/>
                      <a:pt x="3711302" y="221613"/>
                      <a:pt x="3720974" y="207106"/>
                    </a:cubicBezTo>
                    <a:cubicBezTo>
                      <a:pt x="3717956" y="182963"/>
                      <a:pt x="3715920" y="158678"/>
                      <a:pt x="3711920" y="134678"/>
                    </a:cubicBezTo>
                    <a:cubicBezTo>
                      <a:pt x="3665916" y="-141346"/>
                      <a:pt x="3256490" y="93021"/>
                      <a:pt x="2960483" y="89411"/>
                    </a:cubicBezTo>
                    <a:cubicBezTo>
                      <a:pt x="2921251" y="83375"/>
                      <a:pt x="2882480" y="71619"/>
                      <a:pt x="2842788" y="71304"/>
                    </a:cubicBezTo>
                    <a:lnTo>
                      <a:pt x="1638677" y="89411"/>
                    </a:lnTo>
                    <a:cubicBezTo>
                      <a:pt x="1532482" y="107109"/>
                      <a:pt x="1634380" y="91651"/>
                      <a:pt x="1475714" y="107518"/>
                    </a:cubicBezTo>
                    <a:cubicBezTo>
                      <a:pt x="1419051" y="113184"/>
                      <a:pt x="1401650" y="116844"/>
                      <a:pt x="1348966" y="125625"/>
                    </a:cubicBezTo>
                    <a:cubicBezTo>
                      <a:pt x="1240324" y="122607"/>
                      <a:pt x="1131595" y="121866"/>
                      <a:pt x="1023041" y="116571"/>
                    </a:cubicBezTo>
                    <a:cubicBezTo>
                      <a:pt x="1007671" y="115821"/>
                      <a:pt x="993043" y="109427"/>
                      <a:pt x="977774" y="107518"/>
                    </a:cubicBezTo>
                    <a:cubicBezTo>
                      <a:pt x="944698" y="103384"/>
                      <a:pt x="911353" y="101781"/>
                      <a:pt x="878186" y="98464"/>
                    </a:cubicBezTo>
                    <a:cubicBezTo>
                      <a:pt x="850994" y="95745"/>
                      <a:pt x="823865" y="92429"/>
                      <a:pt x="796704" y="89411"/>
                    </a:cubicBezTo>
                    <a:cubicBezTo>
                      <a:pt x="534154" y="92429"/>
                      <a:pt x="267191" y="50438"/>
                      <a:pt x="9053" y="98464"/>
                    </a:cubicBezTo>
                    <a:cubicBezTo>
                      <a:pt x="-1615" y="100449"/>
                      <a:pt x="19121" y="251072"/>
                      <a:pt x="27160" y="288587"/>
                    </a:cubicBezTo>
                    <a:cubicBezTo>
                      <a:pt x="32374" y="312920"/>
                      <a:pt x="45267" y="361015"/>
                      <a:pt x="45267" y="361015"/>
                    </a:cubicBezTo>
                    <a:lnTo>
                      <a:pt x="0" y="40628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reeform 263"/>
              <p:cNvSpPr/>
              <p:nvPr/>
            </p:nvSpPr>
            <p:spPr>
              <a:xfrm>
                <a:off x="497941" y="1176950"/>
                <a:ext cx="7514376" cy="5493639"/>
              </a:xfrm>
              <a:custGeom>
                <a:avLst/>
                <a:gdLst>
                  <a:gd name="connsiteX0" fmla="*/ 7451002 w 7514376"/>
                  <a:gd name="connsiteY0" fmla="*/ 479834 h 5493639"/>
                  <a:gd name="connsiteX1" fmla="*/ 7451002 w 7514376"/>
                  <a:gd name="connsiteY1" fmla="*/ 479834 h 5493639"/>
                  <a:gd name="connsiteX2" fmla="*/ 7396681 w 7514376"/>
                  <a:gd name="connsiteY2" fmla="*/ 543208 h 5493639"/>
                  <a:gd name="connsiteX3" fmla="*/ 7278986 w 7514376"/>
                  <a:gd name="connsiteY3" fmla="*/ 543208 h 5493639"/>
                  <a:gd name="connsiteX4" fmla="*/ 7233718 w 7514376"/>
                  <a:gd name="connsiteY4" fmla="*/ 497941 h 5493639"/>
                  <a:gd name="connsiteX5" fmla="*/ 7206558 w 7514376"/>
                  <a:gd name="connsiteY5" fmla="*/ 479834 h 5493639"/>
                  <a:gd name="connsiteX6" fmla="*/ 7152237 w 7514376"/>
                  <a:gd name="connsiteY6" fmla="*/ 425513 h 5493639"/>
                  <a:gd name="connsiteX7" fmla="*/ 7125077 w 7514376"/>
                  <a:gd name="connsiteY7" fmla="*/ 398353 h 5493639"/>
                  <a:gd name="connsiteX8" fmla="*/ 7097916 w 7514376"/>
                  <a:gd name="connsiteY8" fmla="*/ 380246 h 5493639"/>
                  <a:gd name="connsiteX9" fmla="*/ 7052649 w 7514376"/>
                  <a:gd name="connsiteY9" fmla="*/ 389300 h 5493639"/>
                  <a:gd name="connsiteX10" fmla="*/ 7043596 w 7514376"/>
                  <a:gd name="connsiteY10" fmla="*/ 416460 h 5493639"/>
                  <a:gd name="connsiteX11" fmla="*/ 6998328 w 7514376"/>
                  <a:gd name="connsiteY11" fmla="*/ 461727 h 5493639"/>
                  <a:gd name="connsiteX12" fmla="*/ 6916847 w 7514376"/>
                  <a:gd name="connsiteY12" fmla="*/ 416460 h 5493639"/>
                  <a:gd name="connsiteX13" fmla="*/ 6889687 w 7514376"/>
                  <a:gd name="connsiteY13" fmla="*/ 389300 h 5493639"/>
                  <a:gd name="connsiteX14" fmla="*/ 6862526 w 7514376"/>
                  <a:gd name="connsiteY14" fmla="*/ 380246 h 5493639"/>
                  <a:gd name="connsiteX15" fmla="*/ 6835366 w 7514376"/>
                  <a:gd name="connsiteY15" fmla="*/ 362139 h 5493639"/>
                  <a:gd name="connsiteX16" fmla="*/ 6826312 w 7514376"/>
                  <a:gd name="connsiteY16" fmla="*/ 325925 h 5493639"/>
                  <a:gd name="connsiteX17" fmla="*/ 6808206 w 7514376"/>
                  <a:gd name="connsiteY17" fmla="*/ 235391 h 5493639"/>
                  <a:gd name="connsiteX18" fmla="*/ 6781045 w 7514376"/>
                  <a:gd name="connsiteY18" fmla="*/ 217284 h 5493639"/>
                  <a:gd name="connsiteX19" fmla="*/ 6753885 w 7514376"/>
                  <a:gd name="connsiteY19" fmla="*/ 190123 h 5493639"/>
                  <a:gd name="connsiteX20" fmla="*/ 6726724 w 7514376"/>
                  <a:gd name="connsiteY20" fmla="*/ 181070 h 5493639"/>
                  <a:gd name="connsiteX21" fmla="*/ 6554709 w 7514376"/>
                  <a:gd name="connsiteY21" fmla="*/ 172016 h 5493639"/>
                  <a:gd name="connsiteX22" fmla="*/ 6518495 w 7514376"/>
                  <a:gd name="connsiteY22" fmla="*/ 144856 h 5493639"/>
                  <a:gd name="connsiteX23" fmla="*/ 6491334 w 7514376"/>
                  <a:gd name="connsiteY23" fmla="*/ 90535 h 5493639"/>
                  <a:gd name="connsiteX24" fmla="*/ 6455120 w 7514376"/>
                  <a:gd name="connsiteY24" fmla="*/ 27161 h 5493639"/>
                  <a:gd name="connsiteX25" fmla="*/ 6400800 w 7514376"/>
                  <a:gd name="connsiteY25" fmla="*/ 0 h 5493639"/>
                  <a:gd name="connsiteX26" fmla="*/ 6319318 w 7514376"/>
                  <a:gd name="connsiteY26" fmla="*/ 9054 h 5493639"/>
                  <a:gd name="connsiteX27" fmla="*/ 6210677 w 7514376"/>
                  <a:gd name="connsiteY27" fmla="*/ 63375 h 5493639"/>
                  <a:gd name="connsiteX28" fmla="*/ 5776110 w 7514376"/>
                  <a:gd name="connsiteY28" fmla="*/ 72428 h 5493639"/>
                  <a:gd name="connsiteX29" fmla="*/ 5676522 w 7514376"/>
                  <a:gd name="connsiteY29" fmla="*/ 90535 h 5493639"/>
                  <a:gd name="connsiteX30" fmla="*/ 5622202 w 7514376"/>
                  <a:gd name="connsiteY30" fmla="*/ 108642 h 5493639"/>
                  <a:gd name="connsiteX31" fmla="*/ 5595041 w 7514376"/>
                  <a:gd name="connsiteY31" fmla="*/ 117696 h 5493639"/>
                  <a:gd name="connsiteX32" fmla="*/ 5531667 w 7514376"/>
                  <a:gd name="connsiteY32" fmla="*/ 126749 h 5493639"/>
                  <a:gd name="connsiteX33" fmla="*/ 5504507 w 7514376"/>
                  <a:gd name="connsiteY33" fmla="*/ 135802 h 5493639"/>
                  <a:gd name="connsiteX34" fmla="*/ 5432079 w 7514376"/>
                  <a:gd name="connsiteY34" fmla="*/ 162963 h 5493639"/>
                  <a:gd name="connsiteX35" fmla="*/ 5359651 w 7514376"/>
                  <a:gd name="connsiteY35" fmla="*/ 181070 h 5493639"/>
                  <a:gd name="connsiteX36" fmla="*/ 5287223 w 7514376"/>
                  <a:gd name="connsiteY36" fmla="*/ 217284 h 5493639"/>
                  <a:gd name="connsiteX37" fmla="*/ 5251009 w 7514376"/>
                  <a:gd name="connsiteY37" fmla="*/ 235391 h 5493639"/>
                  <a:gd name="connsiteX38" fmla="*/ 5196689 w 7514376"/>
                  <a:gd name="connsiteY38" fmla="*/ 271604 h 5493639"/>
                  <a:gd name="connsiteX39" fmla="*/ 5169528 w 7514376"/>
                  <a:gd name="connsiteY39" fmla="*/ 280658 h 5493639"/>
                  <a:gd name="connsiteX40" fmla="*/ 5133314 w 7514376"/>
                  <a:gd name="connsiteY40" fmla="*/ 298765 h 5493639"/>
                  <a:gd name="connsiteX41" fmla="*/ 5078994 w 7514376"/>
                  <a:gd name="connsiteY41" fmla="*/ 316872 h 5493639"/>
                  <a:gd name="connsiteX42" fmla="*/ 5060887 w 7514376"/>
                  <a:gd name="connsiteY42" fmla="*/ 344032 h 5493639"/>
                  <a:gd name="connsiteX43" fmla="*/ 5033726 w 7514376"/>
                  <a:gd name="connsiteY43" fmla="*/ 398353 h 5493639"/>
                  <a:gd name="connsiteX44" fmla="*/ 4916031 w 7514376"/>
                  <a:gd name="connsiteY44" fmla="*/ 452674 h 5493639"/>
                  <a:gd name="connsiteX45" fmla="*/ 4725909 w 7514376"/>
                  <a:gd name="connsiteY45" fmla="*/ 443620 h 5493639"/>
                  <a:gd name="connsiteX46" fmla="*/ 4653481 w 7514376"/>
                  <a:gd name="connsiteY46" fmla="*/ 434567 h 5493639"/>
                  <a:gd name="connsiteX47" fmla="*/ 4390930 w 7514376"/>
                  <a:gd name="connsiteY47" fmla="*/ 425513 h 5493639"/>
                  <a:gd name="connsiteX48" fmla="*/ 4318503 w 7514376"/>
                  <a:gd name="connsiteY48" fmla="*/ 407406 h 5493639"/>
                  <a:gd name="connsiteX49" fmla="*/ 4209861 w 7514376"/>
                  <a:gd name="connsiteY49" fmla="*/ 416460 h 5493639"/>
                  <a:gd name="connsiteX50" fmla="*/ 4227968 w 7514376"/>
                  <a:gd name="connsiteY50" fmla="*/ 506995 h 5493639"/>
                  <a:gd name="connsiteX51" fmla="*/ 4246075 w 7514376"/>
                  <a:gd name="connsiteY51" fmla="*/ 534155 h 5493639"/>
                  <a:gd name="connsiteX52" fmla="*/ 4273235 w 7514376"/>
                  <a:gd name="connsiteY52" fmla="*/ 561315 h 5493639"/>
                  <a:gd name="connsiteX53" fmla="*/ 4318503 w 7514376"/>
                  <a:gd name="connsiteY53" fmla="*/ 570369 h 5493639"/>
                  <a:gd name="connsiteX54" fmla="*/ 4345663 w 7514376"/>
                  <a:gd name="connsiteY54" fmla="*/ 579422 h 5493639"/>
                  <a:gd name="connsiteX55" fmla="*/ 4409037 w 7514376"/>
                  <a:gd name="connsiteY55" fmla="*/ 606583 h 5493639"/>
                  <a:gd name="connsiteX56" fmla="*/ 4463358 w 7514376"/>
                  <a:gd name="connsiteY56" fmla="*/ 624690 h 5493639"/>
                  <a:gd name="connsiteX57" fmla="*/ 4481465 w 7514376"/>
                  <a:gd name="connsiteY57" fmla="*/ 651850 h 5493639"/>
                  <a:gd name="connsiteX58" fmla="*/ 4454305 w 7514376"/>
                  <a:gd name="connsiteY58" fmla="*/ 660903 h 5493639"/>
                  <a:gd name="connsiteX59" fmla="*/ 4372823 w 7514376"/>
                  <a:gd name="connsiteY59" fmla="*/ 669957 h 5493639"/>
                  <a:gd name="connsiteX60" fmla="*/ 4046899 w 7514376"/>
                  <a:gd name="connsiteY60" fmla="*/ 679010 h 5493639"/>
                  <a:gd name="connsiteX61" fmla="*/ 4046899 w 7514376"/>
                  <a:gd name="connsiteY61" fmla="*/ 733331 h 5493639"/>
                  <a:gd name="connsiteX62" fmla="*/ 4101219 w 7514376"/>
                  <a:gd name="connsiteY62" fmla="*/ 769545 h 5493639"/>
                  <a:gd name="connsiteX63" fmla="*/ 4119326 w 7514376"/>
                  <a:gd name="connsiteY63" fmla="*/ 796705 h 5493639"/>
                  <a:gd name="connsiteX64" fmla="*/ 4083112 w 7514376"/>
                  <a:gd name="connsiteY64" fmla="*/ 832919 h 5493639"/>
                  <a:gd name="connsiteX65" fmla="*/ 4046899 w 7514376"/>
                  <a:gd name="connsiteY65" fmla="*/ 841973 h 5493639"/>
                  <a:gd name="connsiteX66" fmla="*/ 3793402 w 7514376"/>
                  <a:gd name="connsiteY66" fmla="*/ 832919 h 5493639"/>
                  <a:gd name="connsiteX67" fmla="*/ 3539905 w 7514376"/>
                  <a:gd name="connsiteY67" fmla="*/ 814812 h 5493639"/>
                  <a:gd name="connsiteX68" fmla="*/ 3512744 w 7514376"/>
                  <a:gd name="connsiteY68" fmla="*/ 796705 h 5493639"/>
                  <a:gd name="connsiteX69" fmla="*/ 3385996 w 7514376"/>
                  <a:gd name="connsiteY69" fmla="*/ 805759 h 5493639"/>
                  <a:gd name="connsiteX70" fmla="*/ 3367889 w 7514376"/>
                  <a:gd name="connsiteY70" fmla="*/ 832919 h 5493639"/>
                  <a:gd name="connsiteX71" fmla="*/ 3331675 w 7514376"/>
                  <a:gd name="connsiteY71" fmla="*/ 887240 h 5493639"/>
                  <a:gd name="connsiteX72" fmla="*/ 3295461 w 7514376"/>
                  <a:gd name="connsiteY72" fmla="*/ 896294 h 5493639"/>
                  <a:gd name="connsiteX73" fmla="*/ 3241140 w 7514376"/>
                  <a:gd name="connsiteY73" fmla="*/ 914400 h 5493639"/>
                  <a:gd name="connsiteX74" fmla="*/ 3213980 w 7514376"/>
                  <a:gd name="connsiteY74" fmla="*/ 932507 h 5493639"/>
                  <a:gd name="connsiteX75" fmla="*/ 3159659 w 7514376"/>
                  <a:gd name="connsiteY75" fmla="*/ 950614 h 5493639"/>
                  <a:gd name="connsiteX76" fmla="*/ 3087231 w 7514376"/>
                  <a:gd name="connsiteY76" fmla="*/ 1013989 h 5493639"/>
                  <a:gd name="connsiteX77" fmla="*/ 3078178 w 7514376"/>
                  <a:gd name="connsiteY77" fmla="*/ 1095470 h 5493639"/>
                  <a:gd name="connsiteX78" fmla="*/ 3069124 w 7514376"/>
                  <a:gd name="connsiteY78" fmla="*/ 1122630 h 5493639"/>
                  <a:gd name="connsiteX79" fmla="*/ 3078178 w 7514376"/>
                  <a:gd name="connsiteY79" fmla="*/ 1186004 h 5493639"/>
                  <a:gd name="connsiteX80" fmla="*/ 3313568 w 7514376"/>
                  <a:gd name="connsiteY80" fmla="*/ 1195058 h 5493639"/>
                  <a:gd name="connsiteX81" fmla="*/ 3313568 w 7514376"/>
                  <a:gd name="connsiteY81" fmla="*/ 1267486 h 5493639"/>
                  <a:gd name="connsiteX82" fmla="*/ 3277354 w 7514376"/>
                  <a:gd name="connsiteY82" fmla="*/ 1321806 h 5493639"/>
                  <a:gd name="connsiteX83" fmla="*/ 3304514 w 7514376"/>
                  <a:gd name="connsiteY83" fmla="*/ 1376127 h 5493639"/>
                  <a:gd name="connsiteX84" fmla="*/ 3331675 w 7514376"/>
                  <a:gd name="connsiteY84" fmla="*/ 1385181 h 5493639"/>
                  <a:gd name="connsiteX85" fmla="*/ 3376942 w 7514376"/>
                  <a:gd name="connsiteY85" fmla="*/ 1466662 h 5493639"/>
                  <a:gd name="connsiteX86" fmla="*/ 3367889 w 7514376"/>
                  <a:gd name="connsiteY86" fmla="*/ 1557197 h 5493639"/>
                  <a:gd name="connsiteX87" fmla="*/ 3340728 w 7514376"/>
                  <a:gd name="connsiteY87" fmla="*/ 1584357 h 5493639"/>
                  <a:gd name="connsiteX88" fmla="*/ 3331675 w 7514376"/>
                  <a:gd name="connsiteY88" fmla="*/ 1611517 h 5493639"/>
                  <a:gd name="connsiteX89" fmla="*/ 3340728 w 7514376"/>
                  <a:gd name="connsiteY89" fmla="*/ 1638678 h 5493639"/>
                  <a:gd name="connsiteX90" fmla="*/ 3395049 w 7514376"/>
                  <a:gd name="connsiteY90" fmla="*/ 1674892 h 5493639"/>
                  <a:gd name="connsiteX91" fmla="*/ 3422209 w 7514376"/>
                  <a:gd name="connsiteY91" fmla="*/ 1702052 h 5493639"/>
                  <a:gd name="connsiteX92" fmla="*/ 3413156 w 7514376"/>
                  <a:gd name="connsiteY92" fmla="*/ 1792587 h 5493639"/>
                  <a:gd name="connsiteX93" fmla="*/ 3376942 w 7514376"/>
                  <a:gd name="connsiteY93" fmla="*/ 1801640 h 5493639"/>
                  <a:gd name="connsiteX94" fmla="*/ 3313568 w 7514376"/>
                  <a:gd name="connsiteY94" fmla="*/ 1792587 h 5493639"/>
                  <a:gd name="connsiteX95" fmla="*/ 3277354 w 7514376"/>
                  <a:gd name="connsiteY95" fmla="*/ 1747319 h 5493639"/>
                  <a:gd name="connsiteX96" fmla="*/ 3241140 w 7514376"/>
                  <a:gd name="connsiteY96" fmla="*/ 1692999 h 5493639"/>
                  <a:gd name="connsiteX97" fmla="*/ 3177766 w 7514376"/>
                  <a:gd name="connsiteY97" fmla="*/ 1702052 h 5493639"/>
                  <a:gd name="connsiteX98" fmla="*/ 3204926 w 7514376"/>
                  <a:gd name="connsiteY98" fmla="*/ 1747319 h 5493639"/>
                  <a:gd name="connsiteX99" fmla="*/ 3213980 w 7514376"/>
                  <a:gd name="connsiteY99" fmla="*/ 1774480 h 5493639"/>
                  <a:gd name="connsiteX100" fmla="*/ 3204926 w 7514376"/>
                  <a:gd name="connsiteY100" fmla="*/ 1819747 h 5493639"/>
                  <a:gd name="connsiteX101" fmla="*/ 3195873 w 7514376"/>
                  <a:gd name="connsiteY101" fmla="*/ 1846907 h 5493639"/>
                  <a:gd name="connsiteX102" fmla="*/ 3223033 w 7514376"/>
                  <a:gd name="connsiteY102" fmla="*/ 1865014 h 5493639"/>
                  <a:gd name="connsiteX103" fmla="*/ 3304514 w 7514376"/>
                  <a:gd name="connsiteY103" fmla="*/ 1874068 h 5493639"/>
                  <a:gd name="connsiteX104" fmla="*/ 3331675 w 7514376"/>
                  <a:gd name="connsiteY104" fmla="*/ 1892175 h 5493639"/>
                  <a:gd name="connsiteX105" fmla="*/ 3367889 w 7514376"/>
                  <a:gd name="connsiteY105" fmla="*/ 1901228 h 5493639"/>
                  <a:gd name="connsiteX106" fmla="*/ 3395049 w 7514376"/>
                  <a:gd name="connsiteY106" fmla="*/ 1910282 h 5493639"/>
                  <a:gd name="connsiteX107" fmla="*/ 3422209 w 7514376"/>
                  <a:gd name="connsiteY107" fmla="*/ 1937442 h 5493639"/>
                  <a:gd name="connsiteX108" fmla="*/ 3458423 w 7514376"/>
                  <a:gd name="connsiteY108" fmla="*/ 1955549 h 5493639"/>
                  <a:gd name="connsiteX109" fmla="*/ 3485584 w 7514376"/>
                  <a:gd name="connsiteY109" fmla="*/ 2009870 h 5493639"/>
                  <a:gd name="connsiteX110" fmla="*/ 3476530 w 7514376"/>
                  <a:gd name="connsiteY110" fmla="*/ 2082298 h 5493639"/>
                  <a:gd name="connsiteX111" fmla="*/ 3449370 w 7514376"/>
                  <a:gd name="connsiteY111" fmla="*/ 2100404 h 5493639"/>
                  <a:gd name="connsiteX112" fmla="*/ 3431263 w 7514376"/>
                  <a:gd name="connsiteY112" fmla="*/ 2127565 h 5493639"/>
                  <a:gd name="connsiteX113" fmla="*/ 3458423 w 7514376"/>
                  <a:gd name="connsiteY113" fmla="*/ 2181886 h 5493639"/>
                  <a:gd name="connsiteX114" fmla="*/ 3512744 w 7514376"/>
                  <a:gd name="connsiteY114" fmla="*/ 2209046 h 5493639"/>
                  <a:gd name="connsiteX115" fmla="*/ 3567065 w 7514376"/>
                  <a:gd name="connsiteY115" fmla="*/ 2254313 h 5493639"/>
                  <a:gd name="connsiteX116" fmla="*/ 3594225 w 7514376"/>
                  <a:gd name="connsiteY116" fmla="*/ 2281474 h 5493639"/>
                  <a:gd name="connsiteX117" fmla="*/ 3603279 w 7514376"/>
                  <a:gd name="connsiteY117" fmla="*/ 2308634 h 5493639"/>
                  <a:gd name="connsiteX118" fmla="*/ 3539905 w 7514376"/>
                  <a:gd name="connsiteY118" fmla="*/ 2344848 h 5493639"/>
                  <a:gd name="connsiteX119" fmla="*/ 3521798 w 7514376"/>
                  <a:gd name="connsiteY119" fmla="*/ 2417276 h 5493639"/>
                  <a:gd name="connsiteX120" fmla="*/ 3757188 w 7514376"/>
                  <a:gd name="connsiteY120" fmla="*/ 2426329 h 5493639"/>
                  <a:gd name="connsiteX121" fmla="*/ 3902043 w 7514376"/>
                  <a:gd name="connsiteY121" fmla="*/ 2435383 h 5493639"/>
                  <a:gd name="connsiteX122" fmla="*/ 3874883 w 7514376"/>
                  <a:gd name="connsiteY122" fmla="*/ 2444436 h 5493639"/>
                  <a:gd name="connsiteX123" fmla="*/ 3820562 w 7514376"/>
                  <a:gd name="connsiteY123" fmla="*/ 2489703 h 5493639"/>
                  <a:gd name="connsiteX124" fmla="*/ 3784348 w 7514376"/>
                  <a:gd name="connsiteY124" fmla="*/ 2544024 h 5493639"/>
                  <a:gd name="connsiteX125" fmla="*/ 3793402 w 7514376"/>
                  <a:gd name="connsiteY125" fmla="*/ 2580238 h 5493639"/>
                  <a:gd name="connsiteX126" fmla="*/ 3938257 w 7514376"/>
                  <a:gd name="connsiteY126" fmla="*/ 2553078 h 5493639"/>
                  <a:gd name="connsiteX127" fmla="*/ 3965417 w 7514376"/>
                  <a:gd name="connsiteY127" fmla="*/ 2544024 h 5493639"/>
                  <a:gd name="connsiteX128" fmla="*/ 4074059 w 7514376"/>
                  <a:gd name="connsiteY128" fmla="*/ 2562131 h 5493639"/>
                  <a:gd name="connsiteX129" fmla="*/ 4101219 w 7514376"/>
                  <a:gd name="connsiteY129" fmla="*/ 2580238 h 5493639"/>
                  <a:gd name="connsiteX130" fmla="*/ 4200808 w 7514376"/>
                  <a:gd name="connsiteY130" fmla="*/ 2598345 h 5493639"/>
                  <a:gd name="connsiteX131" fmla="*/ 4218914 w 7514376"/>
                  <a:gd name="connsiteY131" fmla="*/ 2652666 h 5493639"/>
                  <a:gd name="connsiteX132" fmla="*/ 4237021 w 7514376"/>
                  <a:gd name="connsiteY132" fmla="*/ 2725094 h 5493639"/>
                  <a:gd name="connsiteX133" fmla="*/ 4291342 w 7514376"/>
                  <a:gd name="connsiteY133" fmla="*/ 2761307 h 5493639"/>
                  <a:gd name="connsiteX134" fmla="*/ 4336609 w 7514376"/>
                  <a:gd name="connsiteY134" fmla="*/ 2806575 h 5493639"/>
                  <a:gd name="connsiteX135" fmla="*/ 4390930 w 7514376"/>
                  <a:gd name="connsiteY135" fmla="*/ 2824682 h 5493639"/>
                  <a:gd name="connsiteX136" fmla="*/ 4671588 w 7514376"/>
                  <a:gd name="connsiteY136" fmla="*/ 2815628 h 5493639"/>
                  <a:gd name="connsiteX137" fmla="*/ 4725909 w 7514376"/>
                  <a:gd name="connsiteY137" fmla="*/ 2779414 h 5493639"/>
                  <a:gd name="connsiteX138" fmla="*/ 4762122 w 7514376"/>
                  <a:gd name="connsiteY138" fmla="*/ 2697933 h 5493639"/>
                  <a:gd name="connsiteX139" fmla="*/ 4771176 w 7514376"/>
                  <a:gd name="connsiteY139" fmla="*/ 2661719 h 5493639"/>
                  <a:gd name="connsiteX140" fmla="*/ 4789283 w 7514376"/>
                  <a:gd name="connsiteY140" fmla="*/ 2580238 h 5493639"/>
                  <a:gd name="connsiteX141" fmla="*/ 4807390 w 7514376"/>
                  <a:gd name="connsiteY141" fmla="*/ 2553078 h 5493639"/>
                  <a:gd name="connsiteX142" fmla="*/ 4825497 w 7514376"/>
                  <a:gd name="connsiteY142" fmla="*/ 2516864 h 5493639"/>
                  <a:gd name="connsiteX143" fmla="*/ 4852657 w 7514376"/>
                  <a:gd name="connsiteY143" fmla="*/ 2498757 h 5493639"/>
                  <a:gd name="connsiteX144" fmla="*/ 5106154 w 7514376"/>
                  <a:gd name="connsiteY144" fmla="*/ 2516864 h 5493639"/>
                  <a:gd name="connsiteX145" fmla="*/ 5160475 w 7514376"/>
                  <a:gd name="connsiteY145" fmla="*/ 2534971 h 5493639"/>
                  <a:gd name="connsiteX146" fmla="*/ 5205742 w 7514376"/>
                  <a:gd name="connsiteY146" fmla="*/ 2580238 h 5493639"/>
                  <a:gd name="connsiteX147" fmla="*/ 5232903 w 7514376"/>
                  <a:gd name="connsiteY147" fmla="*/ 2616452 h 5493639"/>
                  <a:gd name="connsiteX148" fmla="*/ 5269116 w 7514376"/>
                  <a:gd name="connsiteY148" fmla="*/ 2634559 h 5493639"/>
                  <a:gd name="connsiteX149" fmla="*/ 5323437 w 7514376"/>
                  <a:gd name="connsiteY149" fmla="*/ 2670773 h 5493639"/>
                  <a:gd name="connsiteX150" fmla="*/ 5350598 w 7514376"/>
                  <a:gd name="connsiteY150" fmla="*/ 2688880 h 5493639"/>
                  <a:gd name="connsiteX151" fmla="*/ 5404918 w 7514376"/>
                  <a:gd name="connsiteY151" fmla="*/ 2734147 h 5493639"/>
                  <a:gd name="connsiteX152" fmla="*/ 5432079 w 7514376"/>
                  <a:gd name="connsiteY152" fmla="*/ 2761307 h 5493639"/>
                  <a:gd name="connsiteX153" fmla="*/ 5486400 w 7514376"/>
                  <a:gd name="connsiteY153" fmla="*/ 2788468 h 5493639"/>
                  <a:gd name="connsiteX154" fmla="*/ 5504507 w 7514376"/>
                  <a:gd name="connsiteY154" fmla="*/ 2815628 h 5493639"/>
                  <a:gd name="connsiteX155" fmla="*/ 5549774 w 7514376"/>
                  <a:gd name="connsiteY155" fmla="*/ 2824682 h 5493639"/>
                  <a:gd name="connsiteX156" fmla="*/ 5576934 w 7514376"/>
                  <a:gd name="connsiteY156" fmla="*/ 2833735 h 5493639"/>
                  <a:gd name="connsiteX157" fmla="*/ 5948126 w 7514376"/>
                  <a:gd name="connsiteY157" fmla="*/ 2824682 h 5493639"/>
                  <a:gd name="connsiteX158" fmla="*/ 5984340 w 7514376"/>
                  <a:gd name="connsiteY158" fmla="*/ 2806575 h 5493639"/>
                  <a:gd name="connsiteX159" fmla="*/ 6011501 w 7514376"/>
                  <a:gd name="connsiteY159" fmla="*/ 2797521 h 5493639"/>
                  <a:gd name="connsiteX160" fmla="*/ 6083928 w 7514376"/>
                  <a:gd name="connsiteY160" fmla="*/ 2716040 h 5493639"/>
                  <a:gd name="connsiteX161" fmla="*/ 6111089 w 7514376"/>
                  <a:gd name="connsiteY161" fmla="*/ 2706987 h 5493639"/>
                  <a:gd name="connsiteX162" fmla="*/ 6138249 w 7514376"/>
                  <a:gd name="connsiteY162" fmla="*/ 2688880 h 5493639"/>
                  <a:gd name="connsiteX163" fmla="*/ 6165409 w 7514376"/>
                  <a:gd name="connsiteY163" fmla="*/ 2679826 h 5493639"/>
                  <a:gd name="connsiteX164" fmla="*/ 6183516 w 7514376"/>
                  <a:gd name="connsiteY164" fmla="*/ 2652666 h 5493639"/>
                  <a:gd name="connsiteX165" fmla="*/ 6274051 w 7514376"/>
                  <a:gd name="connsiteY165" fmla="*/ 2580238 h 5493639"/>
                  <a:gd name="connsiteX166" fmla="*/ 6301211 w 7514376"/>
                  <a:gd name="connsiteY166" fmla="*/ 2571185 h 5493639"/>
                  <a:gd name="connsiteX167" fmla="*/ 6663350 w 7514376"/>
                  <a:gd name="connsiteY167" fmla="*/ 2562131 h 5493639"/>
                  <a:gd name="connsiteX168" fmla="*/ 6735778 w 7514376"/>
                  <a:gd name="connsiteY168" fmla="*/ 2544024 h 5493639"/>
                  <a:gd name="connsiteX169" fmla="*/ 6762938 w 7514376"/>
                  <a:gd name="connsiteY169" fmla="*/ 2534971 h 5493639"/>
                  <a:gd name="connsiteX170" fmla="*/ 6790099 w 7514376"/>
                  <a:gd name="connsiteY170" fmla="*/ 2516864 h 5493639"/>
                  <a:gd name="connsiteX171" fmla="*/ 6844419 w 7514376"/>
                  <a:gd name="connsiteY171" fmla="*/ 2580238 h 5493639"/>
                  <a:gd name="connsiteX172" fmla="*/ 6835366 w 7514376"/>
                  <a:gd name="connsiteY172" fmla="*/ 2643612 h 5493639"/>
                  <a:gd name="connsiteX173" fmla="*/ 6826312 w 7514376"/>
                  <a:gd name="connsiteY173" fmla="*/ 2670773 h 5493639"/>
                  <a:gd name="connsiteX174" fmla="*/ 6799152 w 7514376"/>
                  <a:gd name="connsiteY174" fmla="*/ 2688880 h 5493639"/>
                  <a:gd name="connsiteX175" fmla="*/ 6781045 w 7514376"/>
                  <a:gd name="connsiteY175" fmla="*/ 2716040 h 5493639"/>
                  <a:gd name="connsiteX176" fmla="*/ 6762938 w 7514376"/>
                  <a:gd name="connsiteY176" fmla="*/ 2770361 h 5493639"/>
                  <a:gd name="connsiteX177" fmla="*/ 6753885 w 7514376"/>
                  <a:gd name="connsiteY177" fmla="*/ 2987644 h 5493639"/>
                  <a:gd name="connsiteX178" fmla="*/ 6735778 w 7514376"/>
                  <a:gd name="connsiteY178" fmla="*/ 3041965 h 5493639"/>
                  <a:gd name="connsiteX179" fmla="*/ 6726724 w 7514376"/>
                  <a:gd name="connsiteY179" fmla="*/ 3069125 h 5493639"/>
                  <a:gd name="connsiteX180" fmla="*/ 6744831 w 7514376"/>
                  <a:gd name="connsiteY180" fmla="*/ 3295462 h 5493639"/>
                  <a:gd name="connsiteX181" fmla="*/ 6753885 w 7514376"/>
                  <a:gd name="connsiteY181" fmla="*/ 3376943 h 5493639"/>
                  <a:gd name="connsiteX182" fmla="*/ 6762938 w 7514376"/>
                  <a:gd name="connsiteY182" fmla="*/ 3404103 h 5493639"/>
                  <a:gd name="connsiteX183" fmla="*/ 6753885 w 7514376"/>
                  <a:gd name="connsiteY183" fmla="*/ 3576119 h 5493639"/>
                  <a:gd name="connsiteX184" fmla="*/ 6717671 w 7514376"/>
                  <a:gd name="connsiteY184" fmla="*/ 3657600 h 5493639"/>
                  <a:gd name="connsiteX185" fmla="*/ 6690510 w 7514376"/>
                  <a:gd name="connsiteY185" fmla="*/ 3711921 h 5493639"/>
                  <a:gd name="connsiteX186" fmla="*/ 6681457 w 7514376"/>
                  <a:gd name="connsiteY186" fmla="*/ 3748135 h 5493639"/>
                  <a:gd name="connsiteX187" fmla="*/ 6663350 w 7514376"/>
                  <a:gd name="connsiteY187" fmla="*/ 3802456 h 5493639"/>
                  <a:gd name="connsiteX188" fmla="*/ 6654297 w 7514376"/>
                  <a:gd name="connsiteY188" fmla="*/ 3838670 h 5493639"/>
                  <a:gd name="connsiteX189" fmla="*/ 6636190 w 7514376"/>
                  <a:gd name="connsiteY189" fmla="*/ 3865830 h 5493639"/>
                  <a:gd name="connsiteX190" fmla="*/ 6609029 w 7514376"/>
                  <a:gd name="connsiteY190" fmla="*/ 3920151 h 5493639"/>
                  <a:gd name="connsiteX191" fmla="*/ 6554709 w 7514376"/>
                  <a:gd name="connsiteY191" fmla="*/ 4083113 h 5493639"/>
                  <a:gd name="connsiteX192" fmla="*/ 6536602 w 7514376"/>
                  <a:gd name="connsiteY192" fmla="*/ 4137434 h 5493639"/>
                  <a:gd name="connsiteX193" fmla="*/ 6527548 w 7514376"/>
                  <a:gd name="connsiteY193" fmla="*/ 4164595 h 5493639"/>
                  <a:gd name="connsiteX194" fmla="*/ 6509441 w 7514376"/>
                  <a:gd name="connsiteY194" fmla="*/ 4191755 h 5493639"/>
                  <a:gd name="connsiteX195" fmla="*/ 6491334 w 7514376"/>
                  <a:gd name="connsiteY195" fmla="*/ 4255129 h 5493639"/>
                  <a:gd name="connsiteX196" fmla="*/ 6473227 w 7514376"/>
                  <a:gd name="connsiteY196" fmla="*/ 4282290 h 5493639"/>
                  <a:gd name="connsiteX197" fmla="*/ 6437013 w 7514376"/>
                  <a:gd name="connsiteY197" fmla="*/ 4327557 h 5493639"/>
                  <a:gd name="connsiteX198" fmla="*/ 6418907 w 7514376"/>
                  <a:gd name="connsiteY198" fmla="*/ 4381878 h 5493639"/>
                  <a:gd name="connsiteX199" fmla="*/ 6400800 w 7514376"/>
                  <a:gd name="connsiteY199" fmla="*/ 4436199 h 5493639"/>
                  <a:gd name="connsiteX200" fmla="*/ 6391746 w 7514376"/>
                  <a:gd name="connsiteY200" fmla="*/ 4481466 h 5493639"/>
                  <a:gd name="connsiteX201" fmla="*/ 6382693 w 7514376"/>
                  <a:gd name="connsiteY201" fmla="*/ 4544840 h 5493639"/>
                  <a:gd name="connsiteX202" fmla="*/ 6373639 w 7514376"/>
                  <a:gd name="connsiteY202" fmla="*/ 4572000 h 5493639"/>
                  <a:gd name="connsiteX203" fmla="*/ 6346479 w 7514376"/>
                  <a:gd name="connsiteY203" fmla="*/ 4689696 h 5493639"/>
                  <a:gd name="connsiteX204" fmla="*/ 6319318 w 7514376"/>
                  <a:gd name="connsiteY204" fmla="*/ 4771177 h 5493639"/>
                  <a:gd name="connsiteX205" fmla="*/ 6310265 w 7514376"/>
                  <a:gd name="connsiteY205" fmla="*/ 4798337 h 5493639"/>
                  <a:gd name="connsiteX206" fmla="*/ 6301211 w 7514376"/>
                  <a:gd name="connsiteY206" fmla="*/ 4834551 h 5493639"/>
                  <a:gd name="connsiteX207" fmla="*/ 6283105 w 7514376"/>
                  <a:gd name="connsiteY207" fmla="*/ 4861711 h 5493639"/>
                  <a:gd name="connsiteX208" fmla="*/ 6255944 w 7514376"/>
                  <a:gd name="connsiteY208" fmla="*/ 4916032 h 5493639"/>
                  <a:gd name="connsiteX209" fmla="*/ 6228784 w 7514376"/>
                  <a:gd name="connsiteY209" fmla="*/ 4979406 h 5493639"/>
                  <a:gd name="connsiteX210" fmla="*/ 6210677 w 7514376"/>
                  <a:gd name="connsiteY210" fmla="*/ 5006567 h 5493639"/>
                  <a:gd name="connsiteX211" fmla="*/ 6183516 w 7514376"/>
                  <a:gd name="connsiteY211" fmla="*/ 5060888 h 5493639"/>
                  <a:gd name="connsiteX212" fmla="*/ 6156356 w 7514376"/>
                  <a:gd name="connsiteY212" fmla="*/ 5078995 h 5493639"/>
                  <a:gd name="connsiteX213" fmla="*/ 6138249 w 7514376"/>
                  <a:gd name="connsiteY213" fmla="*/ 5106155 h 5493639"/>
                  <a:gd name="connsiteX214" fmla="*/ 6111089 w 7514376"/>
                  <a:gd name="connsiteY214" fmla="*/ 5133315 h 5493639"/>
                  <a:gd name="connsiteX215" fmla="*/ 6011501 w 7514376"/>
                  <a:gd name="connsiteY215" fmla="*/ 5151422 h 5493639"/>
                  <a:gd name="connsiteX216" fmla="*/ 5604095 w 7514376"/>
                  <a:gd name="connsiteY216" fmla="*/ 5178583 h 5493639"/>
                  <a:gd name="connsiteX217" fmla="*/ 5513560 w 7514376"/>
                  <a:gd name="connsiteY217" fmla="*/ 5196690 h 5493639"/>
                  <a:gd name="connsiteX218" fmla="*/ 5477346 w 7514376"/>
                  <a:gd name="connsiteY218" fmla="*/ 5187636 h 5493639"/>
                  <a:gd name="connsiteX219" fmla="*/ 5423025 w 7514376"/>
                  <a:gd name="connsiteY219" fmla="*/ 5142369 h 5493639"/>
                  <a:gd name="connsiteX220" fmla="*/ 5377758 w 7514376"/>
                  <a:gd name="connsiteY220" fmla="*/ 5151422 h 5493639"/>
                  <a:gd name="connsiteX221" fmla="*/ 5323437 w 7514376"/>
                  <a:gd name="connsiteY221" fmla="*/ 5178583 h 5493639"/>
                  <a:gd name="connsiteX222" fmla="*/ 5260063 w 7514376"/>
                  <a:gd name="connsiteY222" fmla="*/ 5160476 h 5493639"/>
                  <a:gd name="connsiteX223" fmla="*/ 5241956 w 7514376"/>
                  <a:gd name="connsiteY223" fmla="*/ 5124262 h 5493639"/>
                  <a:gd name="connsiteX224" fmla="*/ 5223849 w 7514376"/>
                  <a:gd name="connsiteY224" fmla="*/ 5097101 h 5493639"/>
                  <a:gd name="connsiteX225" fmla="*/ 5214796 w 7514376"/>
                  <a:gd name="connsiteY225" fmla="*/ 5069941 h 5493639"/>
                  <a:gd name="connsiteX226" fmla="*/ 5142368 w 7514376"/>
                  <a:gd name="connsiteY226" fmla="*/ 5006567 h 5493639"/>
                  <a:gd name="connsiteX227" fmla="*/ 5024673 w 7514376"/>
                  <a:gd name="connsiteY227" fmla="*/ 4997513 h 5493639"/>
                  <a:gd name="connsiteX228" fmla="*/ 5006566 w 7514376"/>
                  <a:gd name="connsiteY228" fmla="*/ 4970353 h 5493639"/>
                  <a:gd name="connsiteX229" fmla="*/ 4979406 w 7514376"/>
                  <a:gd name="connsiteY229" fmla="*/ 4952246 h 5493639"/>
                  <a:gd name="connsiteX230" fmla="*/ 4961299 w 7514376"/>
                  <a:gd name="connsiteY230" fmla="*/ 4916032 h 5493639"/>
                  <a:gd name="connsiteX231" fmla="*/ 4925085 w 7514376"/>
                  <a:gd name="connsiteY231" fmla="*/ 4897925 h 5493639"/>
                  <a:gd name="connsiteX232" fmla="*/ 4897924 w 7514376"/>
                  <a:gd name="connsiteY232" fmla="*/ 4879818 h 5493639"/>
                  <a:gd name="connsiteX233" fmla="*/ 4861710 w 7514376"/>
                  <a:gd name="connsiteY233" fmla="*/ 4888872 h 5493639"/>
                  <a:gd name="connsiteX234" fmla="*/ 4897924 w 7514376"/>
                  <a:gd name="connsiteY234" fmla="*/ 5024674 h 5493639"/>
                  <a:gd name="connsiteX235" fmla="*/ 4734962 w 7514376"/>
                  <a:gd name="connsiteY235" fmla="*/ 5042781 h 5493639"/>
                  <a:gd name="connsiteX236" fmla="*/ 4707802 w 7514376"/>
                  <a:gd name="connsiteY236" fmla="*/ 5024674 h 5493639"/>
                  <a:gd name="connsiteX237" fmla="*/ 4680641 w 7514376"/>
                  <a:gd name="connsiteY237" fmla="*/ 5033727 h 5493639"/>
                  <a:gd name="connsiteX238" fmla="*/ 4617267 w 7514376"/>
                  <a:gd name="connsiteY238" fmla="*/ 5115208 h 5493639"/>
                  <a:gd name="connsiteX239" fmla="*/ 4517679 w 7514376"/>
                  <a:gd name="connsiteY239" fmla="*/ 5169529 h 5493639"/>
                  <a:gd name="connsiteX240" fmla="*/ 4481465 w 7514376"/>
                  <a:gd name="connsiteY240" fmla="*/ 5187636 h 5493639"/>
                  <a:gd name="connsiteX241" fmla="*/ 4399984 w 7514376"/>
                  <a:gd name="connsiteY241" fmla="*/ 5205743 h 5493639"/>
                  <a:gd name="connsiteX242" fmla="*/ 4372823 w 7514376"/>
                  <a:gd name="connsiteY242" fmla="*/ 5223850 h 5493639"/>
                  <a:gd name="connsiteX243" fmla="*/ 4291342 w 7514376"/>
                  <a:gd name="connsiteY243" fmla="*/ 5251010 h 5493639"/>
                  <a:gd name="connsiteX244" fmla="*/ 4255128 w 7514376"/>
                  <a:gd name="connsiteY244" fmla="*/ 5269117 h 5493639"/>
                  <a:gd name="connsiteX245" fmla="*/ 4191754 w 7514376"/>
                  <a:gd name="connsiteY245" fmla="*/ 5287224 h 5493639"/>
                  <a:gd name="connsiteX246" fmla="*/ 4137433 w 7514376"/>
                  <a:gd name="connsiteY246" fmla="*/ 5305331 h 5493639"/>
                  <a:gd name="connsiteX247" fmla="*/ 4110273 w 7514376"/>
                  <a:gd name="connsiteY247" fmla="*/ 5314385 h 5493639"/>
                  <a:gd name="connsiteX248" fmla="*/ 4083112 w 7514376"/>
                  <a:gd name="connsiteY248" fmla="*/ 5323438 h 5493639"/>
                  <a:gd name="connsiteX249" fmla="*/ 3929204 w 7514376"/>
                  <a:gd name="connsiteY249" fmla="*/ 5314385 h 5493639"/>
                  <a:gd name="connsiteX250" fmla="*/ 3856776 w 7514376"/>
                  <a:gd name="connsiteY250" fmla="*/ 5269117 h 5493639"/>
                  <a:gd name="connsiteX251" fmla="*/ 3829615 w 7514376"/>
                  <a:gd name="connsiteY251" fmla="*/ 5260064 h 5493639"/>
                  <a:gd name="connsiteX252" fmla="*/ 3811509 w 7514376"/>
                  <a:gd name="connsiteY252" fmla="*/ 5232903 h 5493639"/>
                  <a:gd name="connsiteX253" fmla="*/ 3766241 w 7514376"/>
                  <a:gd name="connsiteY253" fmla="*/ 5214797 h 5493639"/>
                  <a:gd name="connsiteX254" fmla="*/ 3739081 w 7514376"/>
                  <a:gd name="connsiteY254" fmla="*/ 5196690 h 5493639"/>
                  <a:gd name="connsiteX255" fmla="*/ 3702867 w 7514376"/>
                  <a:gd name="connsiteY255" fmla="*/ 5178583 h 5493639"/>
                  <a:gd name="connsiteX256" fmla="*/ 3675707 w 7514376"/>
                  <a:gd name="connsiteY256" fmla="*/ 5160476 h 5493639"/>
                  <a:gd name="connsiteX257" fmla="*/ 3594225 w 7514376"/>
                  <a:gd name="connsiteY257" fmla="*/ 5097101 h 5493639"/>
                  <a:gd name="connsiteX258" fmla="*/ 3548958 w 7514376"/>
                  <a:gd name="connsiteY258" fmla="*/ 5078995 h 5493639"/>
                  <a:gd name="connsiteX259" fmla="*/ 3485584 w 7514376"/>
                  <a:gd name="connsiteY259" fmla="*/ 5051834 h 5493639"/>
                  <a:gd name="connsiteX260" fmla="*/ 3440316 w 7514376"/>
                  <a:gd name="connsiteY260" fmla="*/ 5042781 h 5493639"/>
                  <a:gd name="connsiteX261" fmla="*/ 3413156 w 7514376"/>
                  <a:gd name="connsiteY261" fmla="*/ 5033727 h 5493639"/>
                  <a:gd name="connsiteX262" fmla="*/ 3340728 w 7514376"/>
                  <a:gd name="connsiteY262" fmla="*/ 5015620 h 5493639"/>
                  <a:gd name="connsiteX263" fmla="*/ 2987643 w 7514376"/>
                  <a:gd name="connsiteY263" fmla="*/ 5024674 h 5493639"/>
                  <a:gd name="connsiteX264" fmla="*/ 2960483 w 7514376"/>
                  <a:gd name="connsiteY264" fmla="*/ 5033727 h 5493639"/>
                  <a:gd name="connsiteX265" fmla="*/ 2933322 w 7514376"/>
                  <a:gd name="connsiteY265" fmla="*/ 5051834 h 5493639"/>
                  <a:gd name="connsiteX266" fmla="*/ 2906162 w 7514376"/>
                  <a:gd name="connsiteY266" fmla="*/ 5033727 h 5493639"/>
                  <a:gd name="connsiteX267" fmla="*/ 2879002 w 7514376"/>
                  <a:gd name="connsiteY267" fmla="*/ 5006567 h 5493639"/>
                  <a:gd name="connsiteX268" fmla="*/ 2815627 w 7514376"/>
                  <a:gd name="connsiteY268" fmla="*/ 5015620 h 5493639"/>
                  <a:gd name="connsiteX269" fmla="*/ 2779413 w 7514376"/>
                  <a:gd name="connsiteY269" fmla="*/ 5069941 h 5493639"/>
                  <a:gd name="connsiteX270" fmla="*/ 2752253 w 7514376"/>
                  <a:gd name="connsiteY270" fmla="*/ 5151422 h 5493639"/>
                  <a:gd name="connsiteX271" fmla="*/ 2743200 w 7514376"/>
                  <a:gd name="connsiteY271" fmla="*/ 5178583 h 5493639"/>
                  <a:gd name="connsiteX272" fmla="*/ 2725093 w 7514376"/>
                  <a:gd name="connsiteY272" fmla="*/ 5205743 h 5493639"/>
                  <a:gd name="connsiteX273" fmla="*/ 2716039 w 7514376"/>
                  <a:gd name="connsiteY273" fmla="*/ 5232903 h 5493639"/>
                  <a:gd name="connsiteX274" fmla="*/ 2652665 w 7514376"/>
                  <a:gd name="connsiteY274" fmla="*/ 5305331 h 5493639"/>
                  <a:gd name="connsiteX275" fmla="*/ 2625505 w 7514376"/>
                  <a:gd name="connsiteY275" fmla="*/ 5314385 h 5493639"/>
                  <a:gd name="connsiteX276" fmla="*/ 2444435 w 7514376"/>
                  <a:gd name="connsiteY276" fmla="*/ 5305331 h 5493639"/>
                  <a:gd name="connsiteX277" fmla="*/ 2362954 w 7514376"/>
                  <a:gd name="connsiteY277" fmla="*/ 5278171 h 5493639"/>
                  <a:gd name="connsiteX278" fmla="*/ 2190938 w 7514376"/>
                  <a:gd name="connsiteY278" fmla="*/ 5260064 h 5493639"/>
                  <a:gd name="connsiteX279" fmla="*/ 2145671 w 7514376"/>
                  <a:gd name="connsiteY279" fmla="*/ 5223850 h 5493639"/>
                  <a:gd name="connsiteX280" fmla="*/ 2118510 w 7514376"/>
                  <a:gd name="connsiteY280" fmla="*/ 5205743 h 5493639"/>
                  <a:gd name="connsiteX281" fmla="*/ 1883120 w 7514376"/>
                  <a:gd name="connsiteY281" fmla="*/ 5178583 h 5493639"/>
                  <a:gd name="connsiteX282" fmla="*/ 1756372 w 7514376"/>
                  <a:gd name="connsiteY282" fmla="*/ 5160476 h 5493639"/>
                  <a:gd name="connsiteX283" fmla="*/ 1702051 w 7514376"/>
                  <a:gd name="connsiteY283" fmla="*/ 5115208 h 5493639"/>
                  <a:gd name="connsiteX284" fmla="*/ 1683944 w 7514376"/>
                  <a:gd name="connsiteY284" fmla="*/ 5088048 h 5493639"/>
                  <a:gd name="connsiteX285" fmla="*/ 1656784 w 7514376"/>
                  <a:gd name="connsiteY285" fmla="*/ 5069941 h 5493639"/>
                  <a:gd name="connsiteX286" fmla="*/ 1602463 w 7514376"/>
                  <a:gd name="connsiteY286" fmla="*/ 5024674 h 5493639"/>
                  <a:gd name="connsiteX287" fmla="*/ 1566249 w 7514376"/>
                  <a:gd name="connsiteY287" fmla="*/ 5015620 h 5493639"/>
                  <a:gd name="connsiteX288" fmla="*/ 1539089 w 7514376"/>
                  <a:gd name="connsiteY288" fmla="*/ 4988460 h 5493639"/>
                  <a:gd name="connsiteX289" fmla="*/ 1511928 w 7514376"/>
                  <a:gd name="connsiteY289" fmla="*/ 4979406 h 5493639"/>
                  <a:gd name="connsiteX290" fmla="*/ 1457608 w 7514376"/>
                  <a:gd name="connsiteY290" fmla="*/ 4934139 h 5493639"/>
                  <a:gd name="connsiteX291" fmla="*/ 1430447 w 7514376"/>
                  <a:gd name="connsiteY291" fmla="*/ 4906979 h 5493639"/>
                  <a:gd name="connsiteX292" fmla="*/ 1394233 w 7514376"/>
                  <a:gd name="connsiteY292" fmla="*/ 4888872 h 5493639"/>
                  <a:gd name="connsiteX293" fmla="*/ 1330859 w 7514376"/>
                  <a:gd name="connsiteY293" fmla="*/ 4870765 h 5493639"/>
                  <a:gd name="connsiteX294" fmla="*/ 1276538 w 7514376"/>
                  <a:gd name="connsiteY294" fmla="*/ 4861711 h 5493639"/>
                  <a:gd name="connsiteX295" fmla="*/ 1186004 w 7514376"/>
                  <a:gd name="connsiteY295" fmla="*/ 4834551 h 5493639"/>
                  <a:gd name="connsiteX296" fmla="*/ 1158843 w 7514376"/>
                  <a:gd name="connsiteY296" fmla="*/ 4825498 h 5493639"/>
                  <a:gd name="connsiteX297" fmla="*/ 1149790 w 7514376"/>
                  <a:gd name="connsiteY297" fmla="*/ 4798337 h 5493639"/>
                  <a:gd name="connsiteX298" fmla="*/ 1140736 w 7514376"/>
                  <a:gd name="connsiteY298" fmla="*/ 4716856 h 5493639"/>
                  <a:gd name="connsiteX299" fmla="*/ 1068309 w 7514376"/>
                  <a:gd name="connsiteY299" fmla="*/ 4680642 h 5493639"/>
                  <a:gd name="connsiteX300" fmla="*/ 1032095 w 7514376"/>
                  <a:gd name="connsiteY300" fmla="*/ 4662535 h 5493639"/>
                  <a:gd name="connsiteX301" fmla="*/ 932507 w 7514376"/>
                  <a:gd name="connsiteY301" fmla="*/ 4644428 h 5493639"/>
                  <a:gd name="connsiteX302" fmla="*/ 742384 w 7514376"/>
                  <a:gd name="connsiteY302" fmla="*/ 4653482 h 5493639"/>
                  <a:gd name="connsiteX303" fmla="*/ 633742 w 7514376"/>
                  <a:gd name="connsiteY303" fmla="*/ 4698749 h 5493639"/>
                  <a:gd name="connsiteX304" fmla="*/ 597528 w 7514376"/>
                  <a:gd name="connsiteY304" fmla="*/ 4707802 h 5493639"/>
                  <a:gd name="connsiteX305" fmla="*/ 570368 w 7514376"/>
                  <a:gd name="connsiteY305" fmla="*/ 4744016 h 5493639"/>
                  <a:gd name="connsiteX306" fmla="*/ 543208 w 7514376"/>
                  <a:gd name="connsiteY306" fmla="*/ 4753070 h 5493639"/>
                  <a:gd name="connsiteX307" fmla="*/ 488887 w 7514376"/>
                  <a:gd name="connsiteY307" fmla="*/ 4780230 h 5493639"/>
                  <a:gd name="connsiteX308" fmla="*/ 461726 w 7514376"/>
                  <a:gd name="connsiteY308" fmla="*/ 4798337 h 5493639"/>
                  <a:gd name="connsiteX309" fmla="*/ 380245 w 7514376"/>
                  <a:gd name="connsiteY309" fmla="*/ 4834551 h 5493639"/>
                  <a:gd name="connsiteX310" fmla="*/ 298764 w 7514376"/>
                  <a:gd name="connsiteY310" fmla="*/ 4870765 h 5493639"/>
                  <a:gd name="connsiteX311" fmla="*/ 99588 w 7514376"/>
                  <a:gd name="connsiteY311" fmla="*/ 4888872 h 5493639"/>
                  <a:gd name="connsiteX312" fmla="*/ 54320 w 7514376"/>
                  <a:gd name="connsiteY312" fmla="*/ 4943193 h 5493639"/>
                  <a:gd name="connsiteX313" fmla="*/ 27160 w 7514376"/>
                  <a:gd name="connsiteY313" fmla="*/ 5015620 h 5493639"/>
                  <a:gd name="connsiteX314" fmla="*/ 18107 w 7514376"/>
                  <a:gd name="connsiteY314" fmla="*/ 5051834 h 5493639"/>
                  <a:gd name="connsiteX315" fmla="*/ 0 w 7514376"/>
                  <a:gd name="connsiteY315" fmla="*/ 5078995 h 5493639"/>
                  <a:gd name="connsiteX316" fmla="*/ 18107 w 7514376"/>
                  <a:gd name="connsiteY316" fmla="*/ 5133315 h 5493639"/>
                  <a:gd name="connsiteX317" fmla="*/ 27160 w 7514376"/>
                  <a:gd name="connsiteY317" fmla="*/ 5160476 h 5493639"/>
                  <a:gd name="connsiteX318" fmla="*/ 36213 w 7514376"/>
                  <a:gd name="connsiteY318" fmla="*/ 5232903 h 5493639"/>
                  <a:gd name="connsiteX319" fmla="*/ 45267 w 7514376"/>
                  <a:gd name="connsiteY319" fmla="*/ 5423026 h 5493639"/>
                  <a:gd name="connsiteX320" fmla="*/ 117695 w 7514376"/>
                  <a:gd name="connsiteY320" fmla="*/ 5441133 h 5493639"/>
                  <a:gd name="connsiteX321" fmla="*/ 1041148 w 7514376"/>
                  <a:gd name="connsiteY321" fmla="*/ 5450187 h 5493639"/>
                  <a:gd name="connsiteX322" fmla="*/ 2181885 w 7514376"/>
                  <a:gd name="connsiteY322" fmla="*/ 5459240 h 5493639"/>
                  <a:gd name="connsiteX323" fmla="*/ 2335794 w 7514376"/>
                  <a:gd name="connsiteY323" fmla="*/ 5450187 h 5493639"/>
                  <a:gd name="connsiteX324" fmla="*/ 2362954 w 7514376"/>
                  <a:gd name="connsiteY324" fmla="*/ 5441133 h 5493639"/>
                  <a:gd name="connsiteX325" fmla="*/ 3087231 w 7514376"/>
                  <a:gd name="connsiteY325" fmla="*/ 5432080 h 5493639"/>
                  <a:gd name="connsiteX326" fmla="*/ 3204926 w 7514376"/>
                  <a:gd name="connsiteY326" fmla="*/ 5423026 h 5493639"/>
                  <a:gd name="connsiteX327" fmla="*/ 3358835 w 7514376"/>
                  <a:gd name="connsiteY327" fmla="*/ 5395866 h 5493639"/>
                  <a:gd name="connsiteX328" fmla="*/ 4309449 w 7514376"/>
                  <a:gd name="connsiteY328" fmla="*/ 5404919 h 5493639"/>
                  <a:gd name="connsiteX329" fmla="*/ 4861710 w 7514376"/>
                  <a:gd name="connsiteY329" fmla="*/ 5423026 h 5493639"/>
                  <a:gd name="connsiteX330" fmla="*/ 5097101 w 7514376"/>
                  <a:gd name="connsiteY330" fmla="*/ 5432080 h 5493639"/>
                  <a:gd name="connsiteX331" fmla="*/ 5739897 w 7514376"/>
                  <a:gd name="connsiteY331" fmla="*/ 5441133 h 5493639"/>
                  <a:gd name="connsiteX332" fmla="*/ 6708617 w 7514376"/>
                  <a:gd name="connsiteY332" fmla="*/ 5450187 h 5493639"/>
                  <a:gd name="connsiteX333" fmla="*/ 6826312 w 7514376"/>
                  <a:gd name="connsiteY333" fmla="*/ 5432080 h 5493639"/>
                  <a:gd name="connsiteX334" fmla="*/ 6998328 w 7514376"/>
                  <a:gd name="connsiteY334" fmla="*/ 5404919 h 5493639"/>
                  <a:gd name="connsiteX335" fmla="*/ 7152237 w 7514376"/>
                  <a:gd name="connsiteY335" fmla="*/ 5395866 h 5493639"/>
                  <a:gd name="connsiteX336" fmla="*/ 7469109 w 7514376"/>
                  <a:gd name="connsiteY336" fmla="*/ 5377759 h 5493639"/>
                  <a:gd name="connsiteX337" fmla="*/ 7487215 w 7514376"/>
                  <a:gd name="connsiteY337" fmla="*/ 5350599 h 5493639"/>
                  <a:gd name="connsiteX338" fmla="*/ 7496269 w 7514376"/>
                  <a:gd name="connsiteY338" fmla="*/ 5251010 h 5493639"/>
                  <a:gd name="connsiteX339" fmla="*/ 7505322 w 7514376"/>
                  <a:gd name="connsiteY339" fmla="*/ 5187636 h 5493639"/>
                  <a:gd name="connsiteX340" fmla="*/ 7496269 w 7514376"/>
                  <a:gd name="connsiteY340" fmla="*/ 4689696 h 5493639"/>
                  <a:gd name="connsiteX341" fmla="*/ 7487215 w 7514376"/>
                  <a:gd name="connsiteY341" fmla="*/ 4644428 h 5493639"/>
                  <a:gd name="connsiteX342" fmla="*/ 7460055 w 7514376"/>
                  <a:gd name="connsiteY342" fmla="*/ 4463359 h 5493639"/>
                  <a:gd name="connsiteX343" fmla="*/ 7432895 w 7514376"/>
                  <a:gd name="connsiteY343" fmla="*/ 4237022 h 5493639"/>
                  <a:gd name="connsiteX344" fmla="*/ 7441948 w 7514376"/>
                  <a:gd name="connsiteY344" fmla="*/ 3838670 h 5493639"/>
                  <a:gd name="connsiteX345" fmla="*/ 7451002 w 7514376"/>
                  <a:gd name="connsiteY345" fmla="*/ 3784349 h 5493639"/>
                  <a:gd name="connsiteX346" fmla="*/ 7469109 w 7514376"/>
                  <a:gd name="connsiteY346" fmla="*/ 3585173 h 5493639"/>
                  <a:gd name="connsiteX347" fmla="*/ 7478162 w 7514376"/>
                  <a:gd name="connsiteY347" fmla="*/ 3458424 h 5493639"/>
                  <a:gd name="connsiteX348" fmla="*/ 7496269 w 7514376"/>
                  <a:gd name="connsiteY348" fmla="*/ 3422210 h 5493639"/>
                  <a:gd name="connsiteX349" fmla="*/ 7514376 w 7514376"/>
                  <a:gd name="connsiteY349" fmla="*/ 3186820 h 5493639"/>
                  <a:gd name="connsiteX350" fmla="*/ 7505322 w 7514376"/>
                  <a:gd name="connsiteY350" fmla="*/ 2453490 h 5493639"/>
                  <a:gd name="connsiteX351" fmla="*/ 7487215 w 7514376"/>
                  <a:gd name="connsiteY351" fmla="*/ 2317688 h 5493639"/>
                  <a:gd name="connsiteX352" fmla="*/ 7478162 w 7514376"/>
                  <a:gd name="connsiteY352" fmla="*/ 2218100 h 5493639"/>
                  <a:gd name="connsiteX353" fmla="*/ 7469109 w 7514376"/>
                  <a:gd name="connsiteY353" fmla="*/ 2181886 h 5493639"/>
                  <a:gd name="connsiteX354" fmla="*/ 7460055 w 7514376"/>
                  <a:gd name="connsiteY354" fmla="*/ 2091351 h 5493639"/>
                  <a:gd name="connsiteX355" fmla="*/ 7451002 w 7514376"/>
                  <a:gd name="connsiteY355" fmla="*/ 1892175 h 5493639"/>
                  <a:gd name="connsiteX356" fmla="*/ 7405734 w 7514376"/>
                  <a:gd name="connsiteY356" fmla="*/ 1394234 h 5493639"/>
                  <a:gd name="connsiteX357" fmla="*/ 7423841 w 7514376"/>
                  <a:gd name="connsiteY357" fmla="*/ 679010 h 5493639"/>
                  <a:gd name="connsiteX358" fmla="*/ 7432895 w 7514376"/>
                  <a:gd name="connsiteY358" fmla="*/ 516048 h 5493639"/>
                  <a:gd name="connsiteX359" fmla="*/ 7441948 w 7514376"/>
                  <a:gd name="connsiteY359" fmla="*/ 488888 h 5493639"/>
                  <a:gd name="connsiteX360" fmla="*/ 7451002 w 7514376"/>
                  <a:gd name="connsiteY360" fmla="*/ 479834 h 549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7514376" h="5493639">
                    <a:moveTo>
                      <a:pt x="7451002" y="479834"/>
                    </a:moveTo>
                    <a:lnTo>
                      <a:pt x="7451002" y="479834"/>
                    </a:lnTo>
                    <a:cubicBezTo>
                      <a:pt x="7432895" y="500959"/>
                      <a:pt x="7417476" y="524724"/>
                      <a:pt x="7396681" y="543208"/>
                    </a:cubicBezTo>
                    <a:cubicBezTo>
                      <a:pt x="7372170" y="564995"/>
                      <a:pt x="7279159" y="543225"/>
                      <a:pt x="7278986" y="543208"/>
                    </a:cubicBezTo>
                    <a:cubicBezTo>
                      <a:pt x="7206560" y="494925"/>
                      <a:pt x="7294072" y="558295"/>
                      <a:pt x="7233718" y="497941"/>
                    </a:cubicBezTo>
                    <a:cubicBezTo>
                      <a:pt x="7226024" y="490247"/>
                      <a:pt x="7214690" y="487063"/>
                      <a:pt x="7206558" y="479834"/>
                    </a:cubicBezTo>
                    <a:cubicBezTo>
                      <a:pt x="7187419" y="462821"/>
                      <a:pt x="7170344" y="443620"/>
                      <a:pt x="7152237" y="425513"/>
                    </a:cubicBezTo>
                    <a:cubicBezTo>
                      <a:pt x="7143184" y="416460"/>
                      <a:pt x="7135730" y="405455"/>
                      <a:pt x="7125077" y="398353"/>
                    </a:cubicBezTo>
                    <a:lnTo>
                      <a:pt x="7097916" y="380246"/>
                    </a:lnTo>
                    <a:cubicBezTo>
                      <a:pt x="7082827" y="383264"/>
                      <a:pt x="7065452" y="380764"/>
                      <a:pt x="7052649" y="389300"/>
                    </a:cubicBezTo>
                    <a:cubicBezTo>
                      <a:pt x="7044709" y="394594"/>
                      <a:pt x="7047864" y="407924"/>
                      <a:pt x="7043596" y="416460"/>
                    </a:cubicBezTo>
                    <a:cubicBezTo>
                      <a:pt x="7028507" y="446638"/>
                      <a:pt x="7025488" y="443621"/>
                      <a:pt x="6998328" y="461727"/>
                    </a:cubicBezTo>
                    <a:cubicBezTo>
                      <a:pt x="6964174" y="450343"/>
                      <a:pt x="6947978" y="447591"/>
                      <a:pt x="6916847" y="416460"/>
                    </a:cubicBezTo>
                    <a:cubicBezTo>
                      <a:pt x="6907794" y="407407"/>
                      <a:pt x="6900340" y="396402"/>
                      <a:pt x="6889687" y="389300"/>
                    </a:cubicBezTo>
                    <a:cubicBezTo>
                      <a:pt x="6881746" y="384006"/>
                      <a:pt x="6871062" y="384514"/>
                      <a:pt x="6862526" y="380246"/>
                    </a:cubicBezTo>
                    <a:cubicBezTo>
                      <a:pt x="6852794" y="375380"/>
                      <a:pt x="6844419" y="368175"/>
                      <a:pt x="6835366" y="362139"/>
                    </a:cubicBezTo>
                    <a:cubicBezTo>
                      <a:pt x="6832348" y="350068"/>
                      <a:pt x="6828919" y="338092"/>
                      <a:pt x="6826312" y="325925"/>
                    </a:cubicBezTo>
                    <a:cubicBezTo>
                      <a:pt x="6819864" y="295833"/>
                      <a:pt x="6820043" y="263799"/>
                      <a:pt x="6808206" y="235391"/>
                    </a:cubicBezTo>
                    <a:cubicBezTo>
                      <a:pt x="6804021" y="225347"/>
                      <a:pt x="6789404" y="224250"/>
                      <a:pt x="6781045" y="217284"/>
                    </a:cubicBezTo>
                    <a:cubicBezTo>
                      <a:pt x="6771209" y="209087"/>
                      <a:pt x="6764538" y="197225"/>
                      <a:pt x="6753885" y="190123"/>
                    </a:cubicBezTo>
                    <a:cubicBezTo>
                      <a:pt x="6745944" y="184829"/>
                      <a:pt x="6736228" y="181934"/>
                      <a:pt x="6726724" y="181070"/>
                    </a:cubicBezTo>
                    <a:cubicBezTo>
                      <a:pt x="6669542" y="175872"/>
                      <a:pt x="6612047" y="175034"/>
                      <a:pt x="6554709" y="172016"/>
                    </a:cubicBezTo>
                    <a:cubicBezTo>
                      <a:pt x="6542638" y="162963"/>
                      <a:pt x="6529165" y="155525"/>
                      <a:pt x="6518495" y="144856"/>
                    </a:cubicBezTo>
                    <a:cubicBezTo>
                      <a:pt x="6496747" y="123109"/>
                      <a:pt x="6502379" y="116306"/>
                      <a:pt x="6491334" y="90535"/>
                    </a:cubicBezTo>
                    <a:cubicBezTo>
                      <a:pt x="6486008" y="78108"/>
                      <a:pt x="6466486" y="38527"/>
                      <a:pt x="6455120" y="27161"/>
                    </a:cubicBezTo>
                    <a:cubicBezTo>
                      <a:pt x="6437570" y="9611"/>
                      <a:pt x="6422890" y="7364"/>
                      <a:pt x="6400800" y="0"/>
                    </a:cubicBezTo>
                    <a:cubicBezTo>
                      <a:pt x="6373639" y="3018"/>
                      <a:pt x="6345243" y="412"/>
                      <a:pt x="6319318" y="9054"/>
                    </a:cubicBezTo>
                    <a:cubicBezTo>
                      <a:pt x="6259708" y="28924"/>
                      <a:pt x="6276354" y="62007"/>
                      <a:pt x="6210677" y="63375"/>
                    </a:cubicBezTo>
                    <a:lnTo>
                      <a:pt x="5776110" y="72428"/>
                    </a:lnTo>
                    <a:cubicBezTo>
                      <a:pt x="5742914" y="78464"/>
                      <a:pt x="5709365" y="82807"/>
                      <a:pt x="5676522" y="90535"/>
                    </a:cubicBezTo>
                    <a:cubicBezTo>
                      <a:pt x="5657943" y="94907"/>
                      <a:pt x="5640309" y="102606"/>
                      <a:pt x="5622202" y="108642"/>
                    </a:cubicBezTo>
                    <a:cubicBezTo>
                      <a:pt x="5613148" y="111660"/>
                      <a:pt x="5604489" y="116346"/>
                      <a:pt x="5595041" y="117696"/>
                    </a:cubicBezTo>
                    <a:lnTo>
                      <a:pt x="5531667" y="126749"/>
                    </a:lnTo>
                    <a:cubicBezTo>
                      <a:pt x="5522614" y="129767"/>
                      <a:pt x="5513442" y="132451"/>
                      <a:pt x="5504507" y="135802"/>
                    </a:cubicBezTo>
                    <a:cubicBezTo>
                      <a:pt x="5480130" y="144943"/>
                      <a:pt x="5457186" y="156115"/>
                      <a:pt x="5432079" y="162963"/>
                    </a:cubicBezTo>
                    <a:cubicBezTo>
                      <a:pt x="5408070" y="169511"/>
                      <a:pt x="5359651" y="181070"/>
                      <a:pt x="5359651" y="181070"/>
                    </a:cubicBezTo>
                    <a:cubicBezTo>
                      <a:pt x="5311988" y="228733"/>
                      <a:pt x="5356610" y="194155"/>
                      <a:pt x="5287223" y="217284"/>
                    </a:cubicBezTo>
                    <a:cubicBezTo>
                      <a:pt x="5274419" y="221552"/>
                      <a:pt x="5262582" y="228447"/>
                      <a:pt x="5251009" y="235391"/>
                    </a:cubicBezTo>
                    <a:cubicBezTo>
                      <a:pt x="5232349" y="246587"/>
                      <a:pt x="5217334" y="264722"/>
                      <a:pt x="5196689" y="271604"/>
                    </a:cubicBezTo>
                    <a:cubicBezTo>
                      <a:pt x="5187635" y="274622"/>
                      <a:pt x="5178300" y="276899"/>
                      <a:pt x="5169528" y="280658"/>
                    </a:cubicBezTo>
                    <a:cubicBezTo>
                      <a:pt x="5157123" y="285974"/>
                      <a:pt x="5145845" y="293753"/>
                      <a:pt x="5133314" y="298765"/>
                    </a:cubicBezTo>
                    <a:cubicBezTo>
                      <a:pt x="5115593" y="305853"/>
                      <a:pt x="5078994" y="316872"/>
                      <a:pt x="5078994" y="316872"/>
                    </a:cubicBezTo>
                    <a:cubicBezTo>
                      <a:pt x="5072958" y="325925"/>
                      <a:pt x="5065753" y="334300"/>
                      <a:pt x="5060887" y="344032"/>
                    </a:cubicBezTo>
                    <a:cubicBezTo>
                      <a:pt x="5048688" y="368429"/>
                      <a:pt x="5056789" y="378173"/>
                      <a:pt x="5033726" y="398353"/>
                    </a:cubicBezTo>
                    <a:cubicBezTo>
                      <a:pt x="4986791" y="439421"/>
                      <a:pt x="4974419" y="435992"/>
                      <a:pt x="4916031" y="452674"/>
                    </a:cubicBezTo>
                    <a:cubicBezTo>
                      <a:pt x="4852657" y="449656"/>
                      <a:pt x="4789204" y="447985"/>
                      <a:pt x="4725909" y="443620"/>
                    </a:cubicBezTo>
                    <a:cubicBezTo>
                      <a:pt x="4701636" y="441946"/>
                      <a:pt x="4677776" y="435880"/>
                      <a:pt x="4653481" y="434567"/>
                    </a:cubicBezTo>
                    <a:cubicBezTo>
                      <a:pt x="4566040" y="429840"/>
                      <a:pt x="4478447" y="428531"/>
                      <a:pt x="4390930" y="425513"/>
                    </a:cubicBezTo>
                    <a:cubicBezTo>
                      <a:pt x="4369500" y="418370"/>
                      <a:pt x="4340349" y="407406"/>
                      <a:pt x="4318503" y="407406"/>
                    </a:cubicBezTo>
                    <a:cubicBezTo>
                      <a:pt x="4282163" y="407406"/>
                      <a:pt x="4246075" y="413442"/>
                      <a:pt x="4209861" y="416460"/>
                    </a:cubicBezTo>
                    <a:cubicBezTo>
                      <a:pt x="4213198" y="439819"/>
                      <a:pt x="4215326" y="481711"/>
                      <a:pt x="4227968" y="506995"/>
                    </a:cubicBezTo>
                    <a:cubicBezTo>
                      <a:pt x="4232834" y="516727"/>
                      <a:pt x="4239109" y="525796"/>
                      <a:pt x="4246075" y="534155"/>
                    </a:cubicBezTo>
                    <a:cubicBezTo>
                      <a:pt x="4254272" y="543991"/>
                      <a:pt x="4261783" y="555589"/>
                      <a:pt x="4273235" y="561315"/>
                    </a:cubicBezTo>
                    <a:cubicBezTo>
                      <a:pt x="4286999" y="568197"/>
                      <a:pt x="4303574" y="566637"/>
                      <a:pt x="4318503" y="570369"/>
                    </a:cubicBezTo>
                    <a:cubicBezTo>
                      <a:pt x="4327761" y="572684"/>
                      <a:pt x="4336610" y="576404"/>
                      <a:pt x="4345663" y="579422"/>
                    </a:cubicBezTo>
                    <a:cubicBezTo>
                      <a:pt x="4388752" y="608149"/>
                      <a:pt x="4355891" y="590639"/>
                      <a:pt x="4409037" y="606583"/>
                    </a:cubicBezTo>
                    <a:cubicBezTo>
                      <a:pt x="4427318" y="612068"/>
                      <a:pt x="4463358" y="624690"/>
                      <a:pt x="4463358" y="624690"/>
                    </a:cubicBezTo>
                    <a:cubicBezTo>
                      <a:pt x="4469394" y="633743"/>
                      <a:pt x="4484104" y="641294"/>
                      <a:pt x="4481465" y="651850"/>
                    </a:cubicBezTo>
                    <a:cubicBezTo>
                      <a:pt x="4479151" y="661108"/>
                      <a:pt x="4463718" y="659334"/>
                      <a:pt x="4454305" y="660903"/>
                    </a:cubicBezTo>
                    <a:cubicBezTo>
                      <a:pt x="4427349" y="665396"/>
                      <a:pt x="4400124" y="668744"/>
                      <a:pt x="4372823" y="669957"/>
                    </a:cubicBezTo>
                    <a:cubicBezTo>
                      <a:pt x="4264247" y="674783"/>
                      <a:pt x="4155540" y="675992"/>
                      <a:pt x="4046899" y="679010"/>
                    </a:cubicBezTo>
                    <a:cubicBezTo>
                      <a:pt x="4029110" y="705695"/>
                      <a:pt x="4016403" y="706647"/>
                      <a:pt x="4046899" y="733331"/>
                    </a:cubicBezTo>
                    <a:cubicBezTo>
                      <a:pt x="4063276" y="747661"/>
                      <a:pt x="4101219" y="769545"/>
                      <a:pt x="4101219" y="769545"/>
                    </a:cubicBezTo>
                    <a:cubicBezTo>
                      <a:pt x="4107255" y="778598"/>
                      <a:pt x="4117537" y="785972"/>
                      <a:pt x="4119326" y="796705"/>
                    </a:cubicBezTo>
                    <a:cubicBezTo>
                      <a:pt x="4124265" y="826336"/>
                      <a:pt x="4102317" y="827432"/>
                      <a:pt x="4083112" y="832919"/>
                    </a:cubicBezTo>
                    <a:cubicBezTo>
                      <a:pt x="4071148" y="836337"/>
                      <a:pt x="4058970" y="838955"/>
                      <a:pt x="4046899" y="841973"/>
                    </a:cubicBezTo>
                    <a:lnTo>
                      <a:pt x="3793402" y="832919"/>
                    </a:lnTo>
                    <a:cubicBezTo>
                      <a:pt x="3567164" y="824218"/>
                      <a:pt x="3645847" y="841300"/>
                      <a:pt x="3539905" y="814812"/>
                    </a:cubicBezTo>
                    <a:cubicBezTo>
                      <a:pt x="3530851" y="808776"/>
                      <a:pt x="3523606" y="797344"/>
                      <a:pt x="3512744" y="796705"/>
                    </a:cubicBezTo>
                    <a:cubicBezTo>
                      <a:pt x="3470460" y="794218"/>
                      <a:pt x="3427088" y="795486"/>
                      <a:pt x="3385996" y="805759"/>
                    </a:cubicBezTo>
                    <a:cubicBezTo>
                      <a:pt x="3375440" y="808398"/>
                      <a:pt x="3372755" y="823187"/>
                      <a:pt x="3367889" y="832919"/>
                    </a:cubicBezTo>
                    <a:cubicBezTo>
                      <a:pt x="3353197" y="862302"/>
                      <a:pt x="3367715" y="866645"/>
                      <a:pt x="3331675" y="887240"/>
                    </a:cubicBezTo>
                    <a:cubicBezTo>
                      <a:pt x="3320872" y="893413"/>
                      <a:pt x="3307379" y="892719"/>
                      <a:pt x="3295461" y="896294"/>
                    </a:cubicBezTo>
                    <a:cubicBezTo>
                      <a:pt x="3277180" y="901778"/>
                      <a:pt x="3241140" y="914400"/>
                      <a:pt x="3241140" y="914400"/>
                    </a:cubicBezTo>
                    <a:cubicBezTo>
                      <a:pt x="3232087" y="920436"/>
                      <a:pt x="3223923" y="928088"/>
                      <a:pt x="3213980" y="932507"/>
                    </a:cubicBezTo>
                    <a:cubicBezTo>
                      <a:pt x="3196539" y="940259"/>
                      <a:pt x="3159659" y="950614"/>
                      <a:pt x="3159659" y="950614"/>
                    </a:cubicBezTo>
                    <a:cubicBezTo>
                      <a:pt x="3096284" y="992864"/>
                      <a:pt x="3117409" y="968721"/>
                      <a:pt x="3087231" y="1013989"/>
                    </a:cubicBezTo>
                    <a:cubicBezTo>
                      <a:pt x="3084213" y="1041149"/>
                      <a:pt x="3082671" y="1068514"/>
                      <a:pt x="3078178" y="1095470"/>
                    </a:cubicBezTo>
                    <a:cubicBezTo>
                      <a:pt x="3076609" y="1104883"/>
                      <a:pt x="3069124" y="1113087"/>
                      <a:pt x="3069124" y="1122630"/>
                    </a:cubicBezTo>
                    <a:cubicBezTo>
                      <a:pt x="3069124" y="1143969"/>
                      <a:pt x="3057718" y="1179942"/>
                      <a:pt x="3078178" y="1186004"/>
                    </a:cubicBezTo>
                    <a:cubicBezTo>
                      <a:pt x="3153464" y="1208311"/>
                      <a:pt x="3235105" y="1192040"/>
                      <a:pt x="3313568" y="1195058"/>
                    </a:cubicBezTo>
                    <a:cubicBezTo>
                      <a:pt x="3323839" y="1225871"/>
                      <a:pt x="3330375" y="1230510"/>
                      <a:pt x="3313568" y="1267486"/>
                    </a:cubicBezTo>
                    <a:cubicBezTo>
                      <a:pt x="3304563" y="1287297"/>
                      <a:pt x="3277354" y="1321806"/>
                      <a:pt x="3277354" y="1321806"/>
                    </a:cubicBezTo>
                    <a:cubicBezTo>
                      <a:pt x="3283318" y="1339697"/>
                      <a:pt x="3288561" y="1363364"/>
                      <a:pt x="3304514" y="1376127"/>
                    </a:cubicBezTo>
                    <a:cubicBezTo>
                      <a:pt x="3311966" y="1382089"/>
                      <a:pt x="3322621" y="1382163"/>
                      <a:pt x="3331675" y="1385181"/>
                    </a:cubicBezTo>
                    <a:cubicBezTo>
                      <a:pt x="3353831" y="1451648"/>
                      <a:pt x="3336286" y="1426005"/>
                      <a:pt x="3376942" y="1466662"/>
                    </a:cubicBezTo>
                    <a:cubicBezTo>
                      <a:pt x="3373924" y="1496840"/>
                      <a:pt x="3376808" y="1528209"/>
                      <a:pt x="3367889" y="1557197"/>
                    </a:cubicBezTo>
                    <a:cubicBezTo>
                      <a:pt x="3364124" y="1569434"/>
                      <a:pt x="3347830" y="1573704"/>
                      <a:pt x="3340728" y="1584357"/>
                    </a:cubicBezTo>
                    <a:cubicBezTo>
                      <a:pt x="3335434" y="1592297"/>
                      <a:pt x="3334693" y="1602464"/>
                      <a:pt x="3331675" y="1611517"/>
                    </a:cubicBezTo>
                    <a:cubicBezTo>
                      <a:pt x="3334693" y="1620571"/>
                      <a:pt x="3333980" y="1631930"/>
                      <a:pt x="3340728" y="1638678"/>
                    </a:cubicBezTo>
                    <a:cubicBezTo>
                      <a:pt x="3356116" y="1654066"/>
                      <a:pt x="3379661" y="1659504"/>
                      <a:pt x="3395049" y="1674892"/>
                    </a:cubicBezTo>
                    <a:lnTo>
                      <a:pt x="3422209" y="1702052"/>
                    </a:lnTo>
                    <a:cubicBezTo>
                      <a:pt x="3419191" y="1732230"/>
                      <a:pt x="3425706" y="1764977"/>
                      <a:pt x="3413156" y="1792587"/>
                    </a:cubicBezTo>
                    <a:cubicBezTo>
                      <a:pt x="3408007" y="1803915"/>
                      <a:pt x="3389385" y="1801640"/>
                      <a:pt x="3376942" y="1801640"/>
                    </a:cubicBezTo>
                    <a:cubicBezTo>
                      <a:pt x="3355603" y="1801640"/>
                      <a:pt x="3334693" y="1795605"/>
                      <a:pt x="3313568" y="1792587"/>
                    </a:cubicBezTo>
                    <a:cubicBezTo>
                      <a:pt x="3263384" y="1759130"/>
                      <a:pt x="3303078" y="1793622"/>
                      <a:pt x="3277354" y="1747319"/>
                    </a:cubicBezTo>
                    <a:cubicBezTo>
                      <a:pt x="3266785" y="1728296"/>
                      <a:pt x="3241140" y="1692999"/>
                      <a:pt x="3241140" y="1692999"/>
                    </a:cubicBezTo>
                    <a:cubicBezTo>
                      <a:pt x="3220015" y="1696017"/>
                      <a:pt x="3189603" y="1684297"/>
                      <a:pt x="3177766" y="1702052"/>
                    </a:cubicBezTo>
                    <a:cubicBezTo>
                      <a:pt x="3168005" y="1716693"/>
                      <a:pt x="3197057" y="1731580"/>
                      <a:pt x="3204926" y="1747319"/>
                    </a:cubicBezTo>
                    <a:cubicBezTo>
                      <a:pt x="3209194" y="1755855"/>
                      <a:pt x="3210962" y="1765426"/>
                      <a:pt x="3213980" y="1774480"/>
                    </a:cubicBezTo>
                    <a:cubicBezTo>
                      <a:pt x="3210962" y="1789569"/>
                      <a:pt x="3208658" y="1804819"/>
                      <a:pt x="3204926" y="1819747"/>
                    </a:cubicBezTo>
                    <a:cubicBezTo>
                      <a:pt x="3202611" y="1829005"/>
                      <a:pt x="3192329" y="1838047"/>
                      <a:pt x="3195873" y="1846907"/>
                    </a:cubicBezTo>
                    <a:cubicBezTo>
                      <a:pt x="3199914" y="1857010"/>
                      <a:pt x="3212477" y="1862375"/>
                      <a:pt x="3223033" y="1865014"/>
                    </a:cubicBezTo>
                    <a:cubicBezTo>
                      <a:pt x="3249545" y="1871642"/>
                      <a:pt x="3277354" y="1871050"/>
                      <a:pt x="3304514" y="1874068"/>
                    </a:cubicBezTo>
                    <a:cubicBezTo>
                      <a:pt x="3313568" y="1880104"/>
                      <a:pt x="3321674" y="1887889"/>
                      <a:pt x="3331675" y="1892175"/>
                    </a:cubicBezTo>
                    <a:cubicBezTo>
                      <a:pt x="3343112" y="1897076"/>
                      <a:pt x="3355925" y="1897810"/>
                      <a:pt x="3367889" y="1901228"/>
                    </a:cubicBezTo>
                    <a:cubicBezTo>
                      <a:pt x="3377065" y="1903850"/>
                      <a:pt x="3385996" y="1907264"/>
                      <a:pt x="3395049" y="1910282"/>
                    </a:cubicBezTo>
                    <a:cubicBezTo>
                      <a:pt x="3404102" y="1919335"/>
                      <a:pt x="3411790" y="1930000"/>
                      <a:pt x="3422209" y="1937442"/>
                    </a:cubicBezTo>
                    <a:cubicBezTo>
                      <a:pt x="3433191" y="1945286"/>
                      <a:pt x="3448055" y="1946909"/>
                      <a:pt x="3458423" y="1955549"/>
                    </a:cubicBezTo>
                    <a:cubicBezTo>
                      <a:pt x="3474623" y="1969049"/>
                      <a:pt x="3479404" y="1991332"/>
                      <a:pt x="3485584" y="2009870"/>
                    </a:cubicBezTo>
                    <a:cubicBezTo>
                      <a:pt x="3482566" y="2034013"/>
                      <a:pt x="3485566" y="2059708"/>
                      <a:pt x="3476530" y="2082298"/>
                    </a:cubicBezTo>
                    <a:cubicBezTo>
                      <a:pt x="3472489" y="2092400"/>
                      <a:pt x="3457064" y="2092710"/>
                      <a:pt x="3449370" y="2100404"/>
                    </a:cubicBezTo>
                    <a:cubicBezTo>
                      <a:pt x="3441676" y="2108098"/>
                      <a:pt x="3437299" y="2118511"/>
                      <a:pt x="3431263" y="2127565"/>
                    </a:cubicBezTo>
                    <a:cubicBezTo>
                      <a:pt x="3440316" y="2145672"/>
                      <a:pt x="3446276" y="2165691"/>
                      <a:pt x="3458423" y="2181886"/>
                    </a:cubicBezTo>
                    <a:cubicBezTo>
                      <a:pt x="3470123" y="2197486"/>
                      <a:pt x="3495785" y="2203393"/>
                      <a:pt x="3512744" y="2209046"/>
                    </a:cubicBezTo>
                    <a:cubicBezTo>
                      <a:pt x="3592114" y="2288413"/>
                      <a:pt x="3491422" y="2191275"/>
                      <a:pt x="3567065" y="2254313"/>
                    </a:cubicBezTo>
                    <a:cubicBezTo>
                      <a:pt x="3576901" y="2262510"/>
                      <a:pt x="3585172" y="2272420"/>
                      <a:pt x="3594225" y="2281474"/>
                    </a:cubicBezTo>
                    <a:cubicBezTo>
                      <a:pt x="3597243" y="2290527"/>
                      <a:pt x="3603279" y="2299091"/>
                      <a:pt x="3603279" y="2308634"/>
                    </a:cubicBezTo>
                    <a:cubicBezTo>
                      <a:pt x="3603279" y="2350733"/>
                      <a:pt x="3575058" y="2338989"/>
                      <a:pt x="3539905" y="2344848"/>
                    </a:cubicBezTo>
                    <a:cubicBezTo>
                      <a:pt x="3539478" y="2345275"/>
                      <a:pt x="3465025" y="2404660"/>
                      <a:pt x="3521798" y="2417276"/>
                    </a:cubicBezTo>
                    <a:cubicBezTo>
                      <a:pt x="3598450" y="2434310"/>
                      <a:pt x="3678756" y="2422594"/>
                      <a:pt x="3757188" y="2426329"/>
                    </a:cubicBezTo>
                    <a:cubicBezTo>
                      <a:pt x="3805512" y="2428630"/>
                      <a:pt x="3853758" y="2432365"/>
                      <a:pt x="3902043" y="2435383"/>
                    </a:cubicBezTo>
                    <a:cubicBezTo>
                      <a:pt x="3892990" y="2438401"/>
                      <a:pt x="3883419" y="2440168"/>
                      <a:pt x="3874883" y="2444436"/>
                    </a:cubicBezTo>
                    <a:cubicBezTo>
                      <a:pt x="3855861" y="2453947"/>
                      <a:pt x="3833304" y="2473320"/>
                      <a:pt x="3820562" y="2489703"/>
                    </a:cubicBezTo>
                    <a:cubicBezTo>
                      <a:pt x="3807201" y="2506881"/>
                      <a:pt x="3784348" y="2544024"/>
                      <a:pt x="3784348" y="2544024"/>
                    </a:cubicBezTo>
                    <a:cubicBezTo>
                      <a:pt x="3787366" y="2556095"/>
                      <a:pt x="3781235" y="2577631"/>
                      <a:pt x="3793402" y="2580238"/>
                    </a:cubicBezTo>
                    <a:cubicBezTo>
                      <a:pt x="3920080" y="2607384"/>
                      <a:pt x="3878874" y="2582771"/>
                      <a:pt x="3938257" y="2553078"/>
                    </a:cubicBezTo>
                    <a:cubicBezTo>
                      <a:pt x="3946793" y="2548810"/>
                      <a:pt x="3956364" y="2547042"/>
                      <a:pt x="3965417" y="2544024"/>
                    </a:cubicBezTo>
                    <a:cubicBezTo>
                      <a:pt x="4001631" y="2550060"/>
                      <a:pt x="4038585" y="2552671"/>
                      <a:pt x="4074059" y="2562131"/>
                    </a:cubicBezTo>
                    <a:cubicBezTo>
                      <a:pt x="4084572" y="2564935"/>
                      <a:pt x="4091487" y="2575372"/>
                      <a:pt x="4101219" y="2580238"/>
                    </a:cubicBezTo>
                    <a:cubicBezTo>
                      <a:pt x="4129133" y="2594195"/>
                      <a:pt x="4175836" y="2595224"/>
                      <a:pt x="4200808" y="2598345"/>
                    </a:cubicBezTo>
                    <a:cubicBezTo>
                      <a:pt x="4206843" y="2616452"/>
                      <a:pt x="4215171" y="2633950"/>
                      <a:pt x="4218914" y="2652666"/>
                    </a:cubicBezTo>
                    <a:cubicBezTo>
                      <a:pt x="4220219" y="2659191"/>
                      <a:pt x="4229069" y="2713166"/>
                      <a:pt x="4237021" y="2725094"/>
                    </a:cubicBezTo>
                    <a:cubicBezTo>
                      <a:pt x="4256397" y="2754158"/>
                      <a:pt x="4262868" y="2751816"/>
                      <a:pt x="4291342" y="2761307"/>
                    </a:cubicBezTo>
                    <a:cubicBezTo>
                      <a:pt x="4307860" y="2786085"/>
                      <a:pt x="4308019" y="2793868"/>
                      <a:pt x="4336609" y="2806575"/>
                    </a:cubicBezTo>
                    <a:cubicBezTo>
                      <a:pt x="4354050" y="2814327"/>
                      <a:pt x="4390930" y="2824682"/>
                      <a:pt x="4390930" y="2824682"/>
                    </a:cubicBezTo>
                    <a:cubicBezTo>
                      <a:pt x="4484483" y="2821664"/>
                      <a:pt x="4578830" y="2828163"/>
                      <a:pt x="4671588" y="2815628"/>
                    </a:cubicBezTo>
                    <a:cubicBezTo>
                      <a:pt x="4693154" y="2812714"/>
                      <a:pt x="4725909" y="2779414"/>
                      <a:pt x="4725909" y="2779414"/>
                    </a:cubicBezTo>
                    <a:cubicBezTo>
                      <a:pt x="4747456" y="2714771"/>
                      <a:pt x="4733428" y="2740975"/>
                      <a:pt x="4762122" y="2697933"/>
                    </a:cubicBezTo>
                    <a:cubicBezTo>
                      <a:pt x="4765140" y="2685862"/>
                      <a:pt x="4768736" y="2673920"/>
                      <a:pt x="4771176" y="2661719"/>
                    </a:cubicBezTo>
                    <a:cubicBezTo>
                      <a:pt x="4775813" y="2638533"/>
                      <a:pt x="4777535" y="2603733"/>
                      <a:pt x="4789283" y="2580238"/>
                    </a:cubicBezTo>
                    <a:cubicBezTo>
                      <a:pt x="4794149" y="2570506"/>
                      <a:pt x="4801992" y="2562525"/>
                      <a:pt x="4807390" y="2553078"/>
                    </a:cubicBezTo>
                    <a:cubicBezTo>
                      <a:pt x="4814086" y="2541360"/>
                      <a:pt x="4816857" y="2527232"/>
                      <a:pt x="4825497" y="2516864"/>
                    </a:cubicBezTo>
                    <a:cubicBezTo>
                      <a:pt x="4832463" y="2508505"/>
                      <a:pt x="4843604" y="2504793"/>
                      <a:pt x="4852657" y="2498757"/>
                    </a:cubicBezTo>
                    <a:cubicBezTo>
                      <a:pt x="4937156" y="2504793"/>
                      <a:pt x="5022020" y="2506966"/>
                      <a:pt x="5106154" y="2516864"/>
                    </a:cubicBezTo>
                    <a:cubicBezTo>
                      <a:pt x="5125110" y="2519094"/>
                      <a:pt x="5160475" y="2534971"/>
                      <a:pt x="5160475" y="2534971"/>
                    </a:cubicBezTo>
                    <a:cubicBezTo>
                      <a:pt x="5208760" y="2607398"/>
                      <a:pt x="5145386" y="2519882"/>
                      <a:pt x="5205742" y="2580238"/>
                    </a:cubicBezTo>
                    <a:cubicBezTo>
                      <a:pt x="5216412" y="2590908"/>
                      <a:pt x="5221446" y="2606632"/>
                      <a:pt x="5232903" y="2616452"/>
                    </a:cubicBezTo>
                    <a:cubicBezTo>
                      <a:pt x="5243150" y="2625235"/>
                      <a:pt x="5257543" y="2627615"/>
                      <a:pt x="5269116" y="2634559"/>
                    </a:cubicBezTo>
                    <a:cubicBezTo>
                      <a:pt x="5287777" y="2645755"/>
                      <a:pt x="5305330" y="2658702"/>
                      <a:pt x="5323437" y="2670773"/>
                    </a:cubicBezTo>
                    <a:cubicBezTo>
                      <a:pt x="5332491" y="2676809"/>
                      <a:pt x="5342904" y="2681186"/>
                      <a:pt x="5350598" y="2688880"/>
                    </a:cubicBezTo>
                    <a:cubicBezTo>
                      <a:pt x="5429938" y="2768220"/>
                      <a:pt x="5329299" y="2671132"/>
                      <a:pt x="5404918" y="2734147"/>
                    </a:cubicBezTo>
                    <a:cubicBezTo>
                      <a:pt x="5414754" y="2742344"/>
                      <a:pt x="5422243" y="2753110"/>
                      <a:pt x="5432079" y="2761307"/>
                    </a:cubicBezTo>
                    <a:cubicBezTo>
                      <a:pt x="5455480" y="2780808"/>
                      <a:pt x="5459178" y="2779394"/>
                      <a:pt x="5486400" y="2788468"/>
                    </a:cubicBezTo>
                    <a:cubicBezTo>
                      <a:pt x="5492436" y="2797521"/>
                      <a:pt x="5495060" y="2810230"/>
                      <a:pt x="5504507" y="2815628"/>
                    </a:cubicBezTo>
                    <a:cubicBezTo>
                      <a:pt x="5517867" y="2823263"/>
                      <a:pt x="5534846" y="2820950"/>
                      <a:pt x="5549774" y="2824682"/>
                    </a:cubicBezTo>
                    <a:cubicBezTo>
                      <a:pt x="5559032" y="2826997"/>
                      <a:pt x="5567881" y="2830717"/>
                      <a:pt x="5576934" y="2833735"/>
                    </a:cubicBezTo>
                    <a:cubicBezTo>
                      <a:pt x="5700665" y="2830717"/>
                      <a:pt x="5824633" y="2832915"/>
                      <a:pt x="5948126" y="2824682"/>
                    </a:cubicBezTo>
                    <a:cubicBezTo>
                      <a:pt x="5961592" y="2823784"/>
                      <a:pt x="5971935" y="2811891"/>
                      <a:pt x="5984340" y="2806575"/>
                    </a:cubicBezTo>
                    <a:cubicBezTo>
                      <a:pt x="5993112" y="2802816"/>
                      <a:pt x="6002447" y="2800539"/>
                      <a:pt x="6011501" y="2797521"/>
                    </a:cubicBezTo>
                    <a:cubicBezTo>
                      <a:pt x="6028754" y="2771642"/>
                      <a:pt x="6057353" y="2724898"/>
                      <a:pt x="6083928" y="2716040"/>
                    </a:cubicBezTo>
                    <a:lnTo>
                      <a:pt x="6111089" y="2706987"/>
                    </a:lnTo>
                    <a:cubicBezTo>
                      <a:pt x="6120142" y="2700951"/>
                      <a:pt x="6128517" y="2693746"/>
                      <a:pt x="6138249" y="2688880"/>
                    </a:cubicBezTo>
                    <a:cubicBezTo>
                      <a:pt x="6146785" y="2684612"/>
                      <a:pt x="6157957" y="2685788"/>
                      <a:pt x="6165409" y="2679826"/>
                    </a:cubicBezTo>
                    <a:cubicBezTo>
                      <a:pt x="6173905" y="2673029"/>
                      <a:pt x="6176287" y="2660798"/>
                      <a:pt x="6183516" y="2652666"/>
                    </a:cubicBezTo>
                    <a:cubicBezTo>
                      <a:pt x="6224413" y="2606657"/>
                      <a:pt x="6227038" y="2600386"/>
                      <a:pt x="6274051" y="2580238"/>
                    </a:cubicBezTo>
                    <a:cubicBezTo>
                      <a:pt x="6282822" y="2576479"/>
                      <a:pt x="6291678" y="2571628"/>
                      <a:pt x="6301211" y="2571185"/>
                    </a:cubicBezTo>
                    <a:cubicBezTo>
                      <a:pt x="6421831" y="2565575"/>
                      <a:pt x="6542637" y="2565149"/>
                      <a:pt x="6663350" y="2562131"/>
                    </a:cubicBezTo>
                    <a:cubicBezTo>
                      <a:pt x="6725434" y="2541437"/>
                      <a:pt x="6648378" y="2565874"/>
                      <a:pt x="6735778" y="2544024"/>
                    </a:cubicBezTo>
                    <a:cubicBezTo>
                      <a:pt x="6745036" y="2541709"/>
                      <a:pt x="6753885" y="2537989"/>
                      <a:pt x="6762938" y="2534971"/>
                    </a:cubicBezTo>
                    <a:cubicBezTo>
                      <a:pt x="6771992" y="2528935"/>
                      <a:pt x="6779327" y="2518403"/>
                      <a:pt x="6790099" y="2516864"/>
                    </a:cubicBezTo>
                    <a:cubicBezTo>
                      <a:pt x="6837987" y="2510022"/>
                      <a:pt x="6832872" y="2545596"/>
                      <a:pt x="6844419" y="2580238"/>
                    </a:cubicBezTo>
                    <a:cubicBezTo>
                      <a:pt x="6841401" y="2601363"/>
                      <a:pt x="6839551" y="2622687"/>
                      <a:pt x="6835366" y="2643612"/>
                    </a:cubicBezTo>
                    <a:cubicBezTo>
                      <a:pt x="6833494" y="2652970"/>
                      <a:pt x="6832274" y="2663321"/>
                      <a:pt x="6826312" y="2670773"/>
                    </a:cubicBezTo>
                    <a:cubicBezTo>
                      <a:pt x="6819515" y="2679270"/>
                      <a:pt x="6808205" y="2682844"/>
                      <a:pt x="6799152" y="2688880"/>
                    </a:cubicBezTo>
                    <a:cubicBezTo>
                      <a:pt x="6793116" y="2697933"/>
                      <a:pt x="6785464" y="2706097"/>
                      <a:pt x="6781045" y="2716040"/>
                    </a:cubicBezTo>
                    <a:cubicBezTo>
                      <a:pt x="6773293" y="2733481"/>
                      <a:pt x="6762938" y="2770361"/>
                      <a:pt x="6762938" y="2770361"/>
                    </a:cubicBezTo>
                    <a:cubicBezTo>
                      <a:pt x="6759920" y="2842789"/>
                      <a:pt x="6761098" y="2915513"/>
                      <a:pt x="6753885" y="2987644"/>
                    </a:cubicBezTo>
                    <a:cubicBezTo>
                      <a:pt x="6751986" y="3006636"/>
                      <a:pt x="6741814" y="3023858"/>
                      <a:pt x="6735778" y="3041965"/>
                    </a:cubicBezTo>
                    <a:lnTo>
                      <a:pt x="6726724" y="3069125"/>
                    </a:lnTo>
                    <a:cubicBezTo>
                      <a:pt x="6732760" y="3144571"/>
                      <a:pt x="6736472" y="3220238"/>
                      <a:pt x="6744831" y="3295462"/>
                    </a:cubicBezTo>
                    <a:cubicBezTo>
                      <a:pt x="6747849" y="3322622"/>
                      <a:pt x="6749392" y="3349987"/>
                      <a:pt x="6753885" y="3376943"/>
                    </a:cubicBezTo>
                    <a:cubicBezTo>
                      <a:pt x="6755454" y="3386356"/>
                      <a:pt x="6759920" y="3395050"/>
                      <a:pt x="6762938" y="3404103"/>
                    </a:cubicBezTo>
                    <a:cubicBezTo>
                      <a:pt x="6759920" y="3461442"/>
                      <a:pt x="6760726" y="3519110"/>
                      <a:pt x="6753885" y="3576119"/>
                    </a:cubicBezTo>
                    <a:cubicBezTo>
                      <a:pt x="6746509" y="3637586"/>
                      <a:pt x="6738286" y="3616370"/>
                      <a:pt x="6717671" y="3657600"/>
                    </a:cubicBezTo>
                    <a:cubicBezTo>
                      <a:pt x="6680188" y="3732565"/>
                      <a:pt x="6742401" y="3634086"/>
                      <a:pt x="6690510" y="3711921"/>
                    </a:cubicBezTo>
                    <a:cubicBezTo>
                      <a:pt x="6687492" y="3723992"/>
                      <a:pt x="6685032" y="3736217"/>
                      <a:pt x="6681457" y="3748135"/>
                    </a:cubicBezTo>
                    <a:cubicBezTo>
                      <a:pt x="6675973" y="3766417"/>
                      <a:pt x="6667979" y="3783939"/>
                      <a:pt x="6663350" y="3802456"/>
                    </a:cubicBezTo>
                    <a:cubicBezTo>
                      <a:pt x="6660332" y="3814527"/>
                      <a:pt x="6659198" y="3827233"/>
                      <a:pt x="6654297" y="3838670"/>
                    </a:cubicBezTo>
                    <a:cubicBezTo>
                      <a:pt x="6650011" y="3848671"/>
                      <a:pt x="6641056" y="3856098"/>
                      <a:pt x="6636190" y="3865830"/>
                    </a:cubicBezTo>
                    <a:cubicBezTo>
                      <a:pt x="6598707" y="3940795"/>
                      <a:pt x="6660920" y="3842316"/>
                      <a:pt x="6609029" y="3920151"/>
                    </a:cubicBezTo>
                    <a:lnTo>
                      <a:pt x="6554709" y="4083113"/>
                    </a:lnTo>
                    <a:lnTo>
                      <a:pt x="6536602" y="4137434"/>
                    </a:lnTo>
                    <a:cubicBezTo>
                      <a:pt x="6533584" y="4146488"/>
                      <a:pt x="6532842" y="4156654"/>
                      <a:pt x="6527548" y="4164595"/>
                    </a:cubicBezTo>
                    <a:lnTo>
                      <a:pt x="6509441" y="4191755"/>
                    </a:lnTo>
                    <a:cubicBezTo>
                      <a:pt x="6506539" y="4203364"/>
                      <a:pt x="6497831" y="4242136"/>
                      <a:pt x="6491334" y="4255129"/>
                    </a:cubicBezTo>
                    <a:cubicBezTo>
                      <a:pt x="6486468" y="4264861"/>
                      <a:pt x="6479263" y="4273236"/>
                      <a:pt x="6473227" y="4282290"/>
                    </a:cubicBezTo>
                    <a:cubicBezTo>
                      <a:pt x="6440211" y="4381343"/>
                      <a:pt x="6495514" y="4233954"/>
                      <a:pt x="6437013" y="4327557"/>
                    </a:cubicBezTo>
                    <a:cubicBezTo>
                      <a:pt x="6426897" y="4343742"/>
                      <a:pt x="6424943" y="4363771"/>
                      <a:pt x="6418907" y="4381878"/>
                    </a:cubicBezTo>
                    <a:cubicBezTo>
                      <a:pt x="6418903" y="4381891"/>
                      <a:pt x="6400803" y="4436186"/>
                      <a:pt x="6400800" y="4436199"/>
                    </a:cubicBezTo>
                    <a:cubicBezTo>
                      <a:pt x="6397782" y="4451288"/>
                      <a:pt x="6394276" y="4466288"/>
                      <a:pt x="6391746" y="4481466"/>
                    </a:cubicBezTo>
                    <a:cubicBezTo>
                      <a:pt x="6388238" y="4502515"/>
                      <a:pt x="6386878" y="4523915"/>
                      <a:pt x="6382693" y="4544840"/>
                    </a:cubicBezTo>
                    <a:cubicBezTo>
                      <a:pt x="6380821" y="4554198"/>
                      <a:pt x="6375954" y="4562742"/>
                      <a:pt x="6373639" y="4572000"/>
                    </a:cubicBezTo>
                    <a:cubicBezTo>
                      <a:pt x="6359273" y="4629464"/>
                      <a:pt x="6369018" y="4622080"/>
                      <a:pt x="6346479" y="4689696"/>
                    </a:cubicBezTo>
                    <a:lnTo>
                      <a:pt x="6319318" y="4771177"/>
                    </a:lnTo>
                    <a:cubicBezTo>
                      <a:pt x="6316300" y="4780230"/>
                      <a:pt x="6312580" y="4789079"/>
                      <a:pt x="6310265" y="4798337"/>
                    </a:cubicBezTo>
                    <a:cubicBezTo>
                      <a:pt x="6307247" y="4810408"/>
                      <a:pt x="6306112" y="4823114"/>
                      <a:pt x="6301211" y="4834551"/>
                    </a:cubicBezTo>
                    <a:cubicBezTo>
                      <a:pt x="6296925" y="4844552"/>
                      <a:pt x="6287971" y="4851979"/>
                      <a:pt x="6283105" y="4861711"/>
                    </a:cubicBezTo>
                    <a:cubicBezTo>
                      <a:pt x="6245627" y="4936668"/>
                      <a:pt x="6307829" y="4838206"/>
                      <a:pt x="6255944" y="4916032"/>
                    </a:cubicBezTo>
                    <a:cubicBezTo>
                      <a:pt x="6245787" y="4946506"/>
                      <a:pt x="6246686" y="4948078"/>
                      <a:pt x="6228784" y="4979406"/>
                    </a:cubicBezTo>
                    <a:cubicBezTo>
                      <a:pt x="6223385" y="4988853"/>
                      <a:pt x="6215543" y="4996835"/>
                      <a:pt x="6210677" y="5006567"/>
                    </a:cubicBezTo>
                    <a:cubicBezTo>
                      <a:pt x="6195951" y="5036019"/>
                      <a:pt x="6209461" y="5034943"/>
                      <a:pt x="6183516" y="5060888"/>
                    </a:cubicBezTo>
                    <a:cubicBezTo>
                      <a:pt x="6175822" y="5068582"/>
                      <a:pt x="6165409" y="5072959"/>
                      <a:pt x="6156356" y="5078995"/>
                    </a:cubicBezTo>
                    <a:cubicBezTo>
                      <a:pt x="6150320" y="5088048"/>
                      <a:pt x="6145215" y="5097796"/>
                      <a:pt x="6138249" y="5106155"/>
                    </a:cubicBezTo>
                    <a:cubicBezTo>
                      <a:pt x="6130052" y="5115991"/>
                      <a:pt x="6121742" y="5126213"/>
                      <a:pt x="6111089" y="5133315"/>
                    </a:cubicBezTo>
                    <a:cubicBezTo>
                      <a:pt x="6091764" y="5146199"/>
                      <a:pt x="6014577" y="5151037"/>
                      <a:pt x="6011501" y="5151422"/>
                    </a:cubicBezTo>
                    <a:cubicBezTo>
                      <a:pt x="5845488" y="5206760"/>
                      <a:pt x="5976260" y="5169040"/>
                      <a:pt x="5604095" y="5178583"/>
                    </a:cubicBezTo>
                    <a:cubicBezTo>
                      <a:pt x="5570649" y="5189731"/>
                      <a:pt x="5555168" y="5196690"/>
                      <a:pt x="5513560" y="5196690"/>
                    </a:cubicBezTo>
                    <a:cubicBezTo>
                      <a:pt x="5501117" y="5196690"/>
                      <a:pt x="5489417" y="5190654"/>
                      <a:pt x="5477346" y="5187636"/>
                    </a:cubicBezTo>
                    <a:cubicBezTo>
                      <a:pt x="5470035" y="5180325"/>
                      <a:pt x="5437431" y="5144170"/>
                      <a:pt x="5423025" y="5142369"/>
                    </a:cubicBezTo>
                    <a:cubicBezTo>
                      <a:pt x="5407756" y="5140460"/>
                      <a:pt x="5392847" y="5148404"/>
                      <a:pt x="5377758" y="5151422"/>
                    </a:cubicBezTo>
                    <a:cubicBezTo>
                      <a:pt x="5366813" y="5158719"/>
                      <a:pt x="5339734" y="5180213"/>
                      <a:pt x="5323437" y="5178583"/>
                    </a:cubicBezTo>
                    <a:cubicBezTo>
                      <a:pt x="5301576" y="5176397"/>
                      <a:pt x="5281188" y="5166512"/>
                      <a:pt x="5260063" y="5160476"/>
                    </a:cubicBezTo>
                    <a:cubicBezTo>
                      <a:pt x="5254027" y="5148405"/>
                      <a:pt x="5248652" y="5135980"/>
                      <a:pt x="5241956" y="5124262"/>
                    </a:cubicBezTo>
                    <a:cubicBezTo>
                      <a:pt x="5236557" y="5114815"/>
                      <a:pt x="5228715" y="5106833"/>
                      <a:pt x="5223849" y="5097101"/>
                    </a:cubicBezTo>
                    <a:cubicBezTo>
                      <a:pt x="5219581" y="5088565"/>
                      <a:pt x="5219064" y="5078477"/>
                      <a:pt x="5214796" y="5069941"/>
                    </a:cubicBezTo>
                    <a:cubicBezTo>
                      <a:pt x="5202182" y="5044712"/>
                      <a:pt x="5170614" y="5008740"/>
                      <a:pt x="5142368" y="5006567"/>
                    </a:cubicBezTo>
                    <a:lnTo>
                      <a:pt x="5024673" y="4997513"/>
                    </a:lnTo>
                    <a:cubicBezTo>
                      <a:pt x="5018637" y="4988460"/>
                      <a:pt x="5014260" y="4978047"/>
                      <a:pt x="5006566" y="4970353"/>
                    </a:cubicBezTo>
                    <a:cubicBezTo>
                      <a:pt x="4998872" y="4962659"/>
                      <a:pt x="4986372" y="4960605"/>
                      <a:pt x="4979406" y="4952246"/>
                    </a:cubicBezTo>
                    <a:cubicBezTo>
                      <a:pt x="4970766" y="4941878"/>
                      <a:pt x="4970842" y="4925575"/>
                      <a:pt x="4961299" y="4916032"/>
                    </a:cubicBezTo>
                    <a:cubicBezTo>
                      <a:pt x="4951756" y="4906489"/>
                      <a:pt x="4936803" y="4904621"/>
                      <a:pt x="4925085" y="4897925"/>
                    </a:cubicBezTo>
                    <a:cubicBezTo>
                      <a:pt x="4915638" y="4892526"/>
                      <a:pt x="4906978" y="4885854"/>
                      <a:pt x="4897924" y="4879818"/>
                    </a:cubicBezTo>
                    <a:cubicBezTo>
                      <a:pt x="4885853" y="4882836"/>
                      <a:pt x="4864508" y="4876748"/>
                      <a:pt x="4861710" y="4888872"/>
                    </a:cubicBezTo>
                    <a:cubicBezTo>
                      <a:pt x="4840845" y="4979289"/>
                      <a:pt x="4855985" y="4982733"/>
                      <a:pt x="4897924" y="5024674"/>
                    </a:cubicBezTo>
                    <a:cubicBezTo>
                      <a:pt x="4837860" y="5039689"/>
                      <a:pt x="4815424" y="5047514"/>
                      <a:pt x="4734962" y="5042781"/>
                    </a:cubicBezTo>
                    <a:cubicBezTo>
                      <a:pt x="4724100" y="5042142"/>
                      <a:pt x="4716855" y="5030710"/>
                      <a:pt x="4707802" y="5024674"/>
                    </a:cubicBezTo>
                    <a:cubicBezTo>
                      <a:pt x="4698748" y="5027692"/>
                      <a:pt x="4687389" y="5026979"/>
                      <a:pt x="4680641" y="5033727"/>
                    </a:cubicBezTo>
                    <a:cubicBezTo>
                      <a:pt x="4612179" y="5102188"/>
                      <a:pt x="4674610" y="5070608"/>
                      <a:pt x="4617267" y="5115208"/>
                    </a:cubicBezTo>
                    <a:cubicBezTo>
                      <a:pt x="4560349" y="5159478"/>
                      <a:pt x="4574993" y="5144056"/>
                      <a:pt x="4517679" y="5169529"/>
                    </a:cubicBezTo>
                    <a:cubicBezTo>
                      <a:pt x="4505346" y="5175010"/>
                      <a:pt x="4494102" y="5182897"/>
                      <a:pt x="4481465" y="5187636"/>
                    </a:cubicBezTo>
                    <a:cubicBezTo>
                      <a:pt x="4466848" y="5193118"/>
                      <a:pt x="4412283" y="5203283"/>
                      <a:pt x="4399984" y="5205743"/>
                    </a:cubicBezTo>
                    <a:cubicBezTo>
                      <a:pt x="4390930" y="5211779"/>
                      <a:pt x="4382555" y="5218984"/>
                      <a:pt x="4372823" y="5223850"/>
                    </a:cubicBezTo>
                    <a:cubicBezTo>
                      <a:pt x="4338729" y="5240897"/>
                      <a:pt x="4325922" y="5242365"/>
                      <a:pt x="4291342" y="5251010"/>
                    </a:cubicBezTo>
                    <a:cubicBezTo>
                      <a:pt x="4279271" y="5257046"/>
                      <a:pt x="4267533" y="5263800"/>
                      <a:pt x="4255128" y="5269117"/>
                    </a:cubicBezTo>
                    <a:cubicBezTo>
                      <a:pt x="4231455" y="5279263"/>
                      <a:pt x="4217288" y="5279564"/>
                      <a:pt x="4191754" y="5287224"/>
                    </a:cubicBezTo>
                    <a:cubicBezTo>
                      <a:pt x="4173472" y="5292708"/>
                      <a:pt x="4155540" y="5299295"/>
                      <a:pt x="4137433" y="5305331"/>
                    </a:cubicBezTo>
                    <a:lnTo>
                      <a:pt x="4110273" y="5314385"/>
                    </a:lnTo>
                    <a:lnTo>
                      <a:pt x="4083112" y="5323438"/>
                    </a:lnTo>
                    <a:cubicBezTo>
                      <a:pt x="4031809" y="5320420"/>
                      <a:pt x="3979176" y="5326378"/>
                      <a:pt x="3929204" y="5314385"/>
                    </a:cubicBezTo>
                    <a:cubicBezTo>
                      <a:pt x="3901520" y="5307741"/>
                      <a:pt x="3883785" y="5278119"/>
                      <a:pt x="3856776" y="5269117"/>
                    </a:cubicBezTo>
                    <a:lnTo>
                      <a:pt x="3829615" y="5260064"/>
                    </a:lnTo>
                    <a:cubicBezTo>
                      <a:pt x="3823580" y="5251010"/>
                      <a:pt x="3820363" y="5239227"/>
                      <a:pt x="3811509" y="5232903"/>
                    </a:cubicBezTo>
                    <a:cubicBezTo>
                      <a:pt x="3798285" y="5223457"/>
                      <a:pt x="3780777" y="5222065"/>
                      <a:pt x="3766241" y="5214797"/>
                    </a:cubicBezTo>
                    <a:cubicBezTo>
                      <a:pt x="3756509" y="5209931"/>
                      <a:pt x="3748528" y="5202088"/>
                      <a:pt x="3739081" y="5196690"/>
                    </a:cubicBezTo>
                    <a:cubicBezTo>
                      <a:pt x="3727363" y="5189994"/>
                      <a:pt x="3714585" y="5185279"/>
                      <a:pt x="3702867" y="5178583"/>
                    </a:cubicBezTo>
                    <a:cubicBezTo>
                      <a:pt x="3693420" y="5173185"/>
                      <a:pt x="3684066" y="5167442"/>
                      <a:pt x="3675707" y="5160476"/>
                    </a:cubicBezTo>
                    <a:cubicBezTo>
                      <a:pt x="3640320" y="5130987"/>
                      <a:pt x="3647026" y="5118221"/>
                      <a:pt x="3594225" y="5097101"/>
                    </a:cubicBezTo>
                    <a:cubicBezTo>
                      <a:pt x="3579136" y="5091066"/>
                      <a:pt x="3563809" y="5085595"/>
                      <a:pt x="3548958" y="5078995"/>
                    </a:cubicBezTo>
                    <a:cubicBezTo>
                      <a:pt x="3515650" y="5064192"/>
                      <a:pt x="3517457" y="5059802"/>
                      <a:pt x="3485584" y="5051834"/>
                    </a:cubicBezTo>
                    <a:cubicBezTo>
                      <a:pt x="3470655" y="5048102"/>
                      <a:pt x="3455245" y="5046513"/>
                      <a:pt x="3440316" y="5042781"/>
                    </a:cubicBezTo>
                    <a:cubicBezTo>
                      <a:pt x="3431058" y="5040466"/>
                      <a:pt x="3422414" y="5036042"/>
                      <a:pt x="3413156" y="5033727"/>
                    </a:cubicBezTo>
                    <a:lnTo>
                      <a:pt x="3340728" y="5015620"/>
                    </a:lnTo>
                    <a:cubicBezTo>
                      <a:pt x="3223033" y="5018638"/>
                      <a:pt x="3105243" y="5019074"/>
                      <a:pt x="2987643" y="5024674"/>
                    </a:cubicBezTo>
                    <a:cubicBezTo>
                      <a:pt x="2978111" y="5025128"/>
                      <a:pt x="2969019" y="5029459"/>
                      <a:pt x="2960483" y="5033727"/>
                    </a:cubicBezTo>
                    <a:cubicBezTo>
                      <a:pt x="2950751" y="5038593"/>
                      <a:pt x="2942376" y="5045798"/>
                      <a:pt x="2933322" y="5051834"/>
                    </a:cubicBezTo>
                    <a:cubicBezTo>
                      <a:pt x="2924269" y="5045798"/>
                      <a:pt x="2914521" y="5040693"/>
                      <a:pt x="2906162" y="5033727"/>
                    </a:cubicBezTo>
                    <a:cubicBezTo>
                      <a:pt x="2896326" y="5025530"/>
                      <a:pt x="2891557" y="5009078"/>
                      <a:pt x="2879002" y="5006567"/>
                    </a:cubicBezTo>
                    <a:cubicBezTo>
                      <a:pt x="2858077" y="5002382"/>
                      <a:pt x="2836752" y="5012602"/>
                      <a:pt x="2815627" y="5015620"/>
                    </a:cubicBezTo>
                    <a:cubicBezTo>
                      <a:pt x="2803556" y="5033727"/>
                      <a:pt x="2786294" y="5049296"/>
                      <a:pt x="2779413" y="5069941"/>
                    </a:cubicBezTo>
                    <a:lnTo>
                      <a:pt x="2752253" y="5151422"/>
                    </a:lnTo>
                    <a:cubicBezTo>
                      <a:pt x="2749235" y="5160476"/>
                      <a:pt x="2748494" y="5170643"/>
                      <a:pt x="2743200" y="5178583"/>
                    </a:cubicBezTo>
                    <a:cubicBezTo>
                      <a:pt x="2737164" y="5187636"/>
                      <a:pt x="2729959" y="5196011"/>
                      <a:pt x="2725093" y="5205743"/>
                    </a:cubicBezTo>
                    <a:cubicBezTo>
                      <a:pt x="2720825" y="5214279"/>
                      <a:pt x="2720674" y="5224561"/>
                      <a:pt x="2716039" y="5232903"/>
                    </a:cubicBezTo>
                    <a:cubicBezTo>
                      <a:pt x="2695146" y="5270510"/>
                      <a:pt x="2687254" y="5288036"/>
                      <a:pt x="2652665" y="5305331"/>
                    </a:cubicBezTo>
                    <a:cubicBezTo>
                      <a:pt x="2644129" y="5309599"/>
                      <a:pt x="2634558" y="5311367"/>
                      <a:pt x="2625505" y="5314385"/>
                    </a:cubicBezTo>
                    <a:cubicBezTo>
                      <a:pt x="2565148" y="5311367"/>
                      <a:pt x="2504469" y="5312258"/>
                      <a:pt x="2444435" y="5305331"/>
                    </a:cubicBezTo>
                    <a:cubicBezTo>
                      <a:pt x="2256210" y="5283612"/>
                      <a:pt x="2470645" y="5293556"/>
                      <a:pt x="2362954" y="5278171"/>
                    </a:cubicBezTo>
                    <a:cubicBezTo>
                      <a:pt x="2263606" y="5263977"/>
                      <a:pt x="2320845" y="5270889"/>
                      <a:pt x="2190938" y="5260064"/>
                    </a:cubicBezTo>
                    <a:cubicBezTo>
                      <a:pt x="2160415" y="5214278"/>
                      <a:pt x="2189401" y="5245714"/>
                      <a:pt x="2145671" y="5223850"/>
                    </a:cubicBezTo>
                    <a:cubicBezTo>
                      <a:pt x="2135939" y="5218984"/>
                      <a:pt x="2128453" y="5210162"/>
                      <a:pt x="2118510" y="5205743"/>
                    </a:cubicBezTo>
                    <a:cubicBezTo>
                      <a:pt x="2038309" y="5170098"/>
                      <a:pt x="1983674" y="5183610"/>
                      <a:pt x="1883120" y="5178583"/>
                    </a:cubicBezTo>
                    <a:cubicBezTo>
                      <a:pt x="1867160" y="5176987"/>
                      <a:pt x="1786334" y="5173317"/>
                      <a:pt x="1756372" y="5160476"/>
                    </a:cubicBezTo>
                    <a:cubicBezTo>
                      <a:pt x="1737907" y="5152562"/>
                      <a:pt x="1714137" y="5129712"/>
                      <a:pt x="1702051" y="5115208"/>
                    </a:cubicBezTo>
                    <a:cubicBezTo>
                      <a:pt x="1695085" y="5106849"/>
                      <a:pt x="1691638" y="5095742"/>
                      <a:pt x="1683944" y="5088048"/>
                    </a:cubicBezTo>
                    <a:cubicBezTo>
                      <a:pt x="1676250" y="5080354"/>
                      <a:pt x="1665143" y="5076907"/>
                      <a:pt x="1656784" y="5069941"/>
                    </a:cubicBezTo>
                    <a:cubicBezTo>
                      <a:pt x="1633754" y="5050749"/>
                      <a:pt x="1630227" y="5036573"/>
                      <a:pt x="1602463" y="5024674"/>
                    </a:cubicBezTo>
                    <a:cubicBezTo>
                      <a:pt x="1591026" y="5019772"/>
                      <a:pt x="1578320" y="5018638"/>
                      <a:pt x="1566249" y="5015620"/>
                    </a:cubicBezTo>
                    <a:cubicBezTo>
                      <a:pt x="1557196" y="5006567"/>
                      <a:pt x="1549742" y="4995562"/>
                      <a:pt x="1539089" y="4988460"/>
                    </a:cubicBezTo>
                    <a:cubicBezTo>
                      <a:pt x="1531148" y="4983166"/>
                      <a:pt x="1519260" y="4985516"/>
                      <a:pt x="1511928" y="4979406"/>
                    </a:cubicBezTo>
                    <a:cubicBezTo>
                      <a:pt x="1446154" y="4924595"/>
                      <a:pt x="1519883" y="4954899"/>
                      <a:pt x="1457608" y="4934139"/>
                    </a:cubicBezTo>
                    <a:cubicBezTo>
                      <a:pt x="1448554" y="4925086"/>
                      <a:pt x="1440866" y="4914421"/>
                      <a:pt x="1430447" y="4906979"/>
                    </a:cubicBezTo>
                    <a:cubicBezTo>
                      <a:pt x="1419465" y="4899135"/>
                      <a:pt x="1406638" y="4894189"/>
                      <a:pt x="1394233" y="4888872"/>
                    </a:cubicBezTo>
                    <a:cubicBezTo>
                      <a:pt x="1379127" y="4882398"/>
                      <a:pt x="1345223" y="4873638"/>
                      <a:pt x="1330859" y="4870765"/>
                    </a:cubicBezTo>
                    <a:cubicBezTo>
                      <a:pt x="1312859" y="4867165"/>
                      <a:pt x="1294538" y="4865311"/>
                      <a:pt x="1276538" y="4861711"/>
                    </a:cubicBezTo>
                    <a:cubicBezTo>
                      <a:pt x="1242323" y="4854868"/>
                      <a:pt x="1220659" y="4846103"/>
                      <a:pt x="1186004" y="4834551"/>
                    </a:cubicBezTo>
                    <a:lnTo>
                      <a:pt x="1158843" y="4825498"/>
                    </a:lnTo>
                    <a:cubicBezTo>
                      <a:pt x="1155825" y="4816444"/>
                      <a:pt x="1149790" y="4807880"/>
                      <a:pt x="1149790" y="4798337"/>
                    </a:cubicBezTo>
                    <a:cubicBezTo>
                      <a:pt x="1149790" y="4762504"/>
                      <a:pt x="1180436" y="4752586"/>
                      <a:pt x="1140736" y="4716856"/>
                    </a:cubicBezTo>
                    <a:cubicBezTo>
                      <a:pt x="1120673" y="4698799"/>
                      <a:pt x="1092451" y="4692713"/>
                      <a:pt x="1068309" y="4680642"/>
                    </a:cubicBezTo>
                    <a:cubicBezTo>
                      <a:pt x="1056238" y="4674606"/>
                      <a:pt x="1045408" y="4664754"/>
                      <a:pt x="1032095" y="4662535"/>
                    </a:cubicBezTo>
                    <a:cubicBezTo>
                      <a:pt x="962595" y="4650952"/>
                      <a:pt x="995774" y="4657082"/>
                      <a:pt x="932507" y="4644428"/>
                    </a:cubicBezTo>
                    <a:cubicBezTo>
                      <a:pt x="869133" y="4647446"/>
                      <a:pt x="805274" y="4645097"/>
                      <a:pt x="742384" y="4653482"/>
                    </a:cubicBezTo>
                    <a:cubicBezTo>
                      <a:pt x="604589" y="4671855"/>
                      <a:pt x="702204" y="4669409"/>
                      <a:pt x="633742" y="4698749"/>
                    </a:cubicBezTo>
                    <a:cubicBezTo>
                      <a:pt x="622305" y="4703650"/>
                      <a:pt x="609599" y="4704784"/>
                      <a:pt x="597528" y="4707802"/>
                    </a:cubicBezTo>
                    <a:cubicBezTo>
                      <a:pt x="588475" y="4719873"/>
                      <a:pt x="581960" y="4734356"/>
                      <a:pt x="570368" y="4744016"/>
                    </a:cubicBezTo>
                    <a:cubicBezTo>
                      <a:pt x="563037" y="4750125"/>
                      <a:pt x="551929" y="4749194"/>
                      <a:pt x="543208" y="4753070"/>
                    </a:cubicBezTo>
                    <a:cubicBezTo>
                      <a:pt x="524709" y="4761292"/>
                      <a:pt x="506584" y="4770399"/>
                      <a:pt x="488887" y="4780230"/>
                    </a:cubicBezTo>
                    <a:cubicBezTo>
                      <a:pt x="479375" y="4785514"/>
                      <a:pt x="471458" y="4793471"/>
                      <a:pt x="461726" y="4798337"/>
                    </a:cubicBezTo>
                    <a:cubicBezTo>
                      <a:pt x="435142" y="4811629"/>
                      <a:pt x="406829" y="4821259"/>
                      <a:pt x="380245" y="4834551"/>
                    </a:cubicBezTo>
                    <a:cubicBezTo>
                      <a:pt x="338548" y="4855400"/>
                      <a:pt x="361050" y="4862980"/>
                      <a:pt x="298764" y="4870765"/>
                    </a:cubicBezTo>
                    <a:cubicBezTo>
                      <a:pt x="184306" y="4885071"/>
                      <a:pt x="250605" y="4878084"/>
                      <a:pt x="99588" y="4888872"/>
                    </a:cubicBezTo>
                    <a:cubicBezTo>
                      <a:pt x="82035" y="4906424"/>
                      <a:pt x="64825" y="4920083"/>
                      <a:pt x="54320" y="4943193"/>
                    </a:cubicBezTo>
                    <a:cubicBezTo>
                      <a:pt x="43651" y="4966666"/>
                      <a:pt x="35313" y="4991159"/>
                      <a:pt x="27160" y="5015620"/>
                    </a:cubicBezTo>
                    <a:cubicBezTo>
                      <a:pt x="23225" y="5027424"/>
                      <a:pt x="23008" y="5040397"/>
                      <a:pt x="18107" y="5051834"/>
                    </a:cubicBezTo>
                    <a:cubicBezTo>
                      <a:pt x="13821" y="5061835"/>
                      <a:pt x="6036" y="5069941"/>
                      <a:pt x="0" y="5078995"/>
                    </a:cubicBezTo>
                    <a:lnTo>
                      <a:pt x="18107" y="5133315"/>
                    </a:lnTo>
                    <a:lnTo>
                      <a:pt x="27160" y="5160476"/>
                    </a:lnTo>
                    <a:cubicBezTo>
                      <a:pt x="30178" y="5184618"/>
                      <a:pt x="34539" y="5208630"/>
                      <a:pt x="36213" y="5232903"/>
                    </a:cubicBezTo>
                    <a:cubicBezTo>
                      <a:pt x="40578" y="5296199"/>
                      <a:pt x="22147" y="5363942"/>
                      <a:pt x="45267" y="5423026"/>
                    </a:cubicBezTo>
                    <a:cubicBezTo>
                      <a:pt x="54335" y="5446201"/>
                      <a:pt x="92819" y="5440455"/>
                      <a:pt x="117695" y="5441133"/>
                    </a:cubicBezTo>
                    <a:cubicBezTo>
                      <a:pt x="425413" y="5449525"/>
                      <a:pt x="733330" y="5447169"/>
                      <a:pt x="1041148" y="5450187"/>
                    </a:cubicBezTo>
                    <a:cubicBezTo>
                      <a:pt x="1474965" y="5536950"/>
                      <a:pt x="1100908" y="5468559"/>
                      <a:pt x="2181885" y="5459240"/>
                    </a:cubicBezTo>
                    <a:cubicBezTo>
                      <a:pt x="2233188" y="5456222"/>
                      <a:pt x="2284657" y="5455301"/>
                      <a:pt x="2335794" y="5450187"/>
                    </a:cubicBezTo>
                    <a:cubicBezTo>
                      <a:pt x="2345290" y="5449237"/>
                      <a:pt x="2353414" y="5441363"/>
                      <a:pt x="2362954" y="5441133"/>
                    </a:cubicBezTo>
                    <a:cubicBezTo>
                      <a:pt x="2604328" y="5435317"/>
                      <a:pt x="2845805" y="5435098"/>
                      <a:pt x="3087231" y="5432080"/>
                    </a:cubicBezTo>
                    <a:cubicBezTo>
                      <a:pt x="3126463" y="5429062"/>
                      <a:pt x="3165924" y="5428226"/>
                      <a:pt x="3204926" y="5423026"/>
                    </a:cubicBezTo>
                    <a:cubicBezTo>
                      <a:pt x="3256565" y="5416141"/>
                      <a:pt x="3358835" y="5395866"/>
                      <a:pt x="3358835" y="5395866"/>
                    </a:cubicBezTo>
                    <a:lnTo>
                      <a:pt x="4309449" y="5404919"/>
                    </a:lnTo>
                    <a:cubicBezTo>
                      <a:pt x="4493605" y="5408247"/>
                      <a:pt x="4677660" y="5415947"/>
                      <a:pt x="4861710" y="5423026"/>
                    </a:cubicBezTo>
                    <a:lnTo>
                      <a:pt x="5097101" y="5432080"/>
                    </a:lnTo>
                    <a:lnTo>
                      <a:pt x="5739897" y="5441133"/>
                    </a:lnTo>
                    <a:cubicBezTo>
                      <a:pt x="6171292" y="5482219"/>
                      <a:pt x="5936115" y="5466623"/>
                      <a:pt x="6708617" y="5450187"/>
                    </a:cubicBezTo>
                    <a:cubicBezTo>
                      <a:pt x="6758797" y="5449119"/>
                      <a:pt x="6780914" y="5439646"/>
                      <a:pt x="6826312" y="5432080"/>
                    </a:cubicBezTo>
                    <a:cubicBezTo>
                      <a:pt x="6883571" y="5422537"/>
                      <a:pt x="6940379" y="5408328"/>
                      <a:pt x="6998328" y="5404919"/>
                    </a:cubicBezTo>
                    <a:lnTo>
                      <a:pt x="7152237" y="5395866"/>
                    </a:lnTo>
                    <a:cubicBezTo>
                      <a:pt x="7282896" y="5352311"/>
                      <a:pt x="7049999" y="5427065"/>
                      <a:pt x="7469109" y="5377759"/>
                    </a:cubicBezTo>
                    <a:cubicBezTo>
                      <a:pt x="7479915" y="5376488"/>
                      <a:pt x="7481180" y="5359652"/>
                      <a:pt x="7487215" y="5350599"/>
                    </a:cubicBezTo>
                    <a:cubicBezTo>
                      <a:pt x="7490233" y="5317403"/>
                      <a:pt x="7492588" y="5284139"/>
                      <a:pt x="7496269" y="5251010"/>
                    </a:cubicBezTo>
                    <a:cubicBezTo>
                      <a:pt x="7498626" y="5229801"/>
                      <a:pt x="7505322" y="5208975"/>
                      <a:pt x="7505322" y="5187636"/>
                    </a:cubicBezTo>
                    <a:cubicBezTo>
                      <a:pt x="7505322" y="5021629"/>
                      <a:pt x="7501800" y="4855611"/>
                      <a:pt x="7496269" y="4689696"/>
                    </a:cubicBezTo>
                    <a:cubicBezTo>
                      <a:pt x="7495756" y="4674316"/>
                      <a:pt x="7489498" y="4659646"/>
                      <a:pt x="7487215" y="4644428"/>
                    </a:cubicBezTo>
                    <a:cubicBezTo>
                      <a:pt x="7457005" y="4443025"/>
                      <a:pt x="7481459" y="4570372"/>
                      <a:pt x="7460055" y="4463359"/>
                    </a:cubicBezTo>
                    <a:cubicBezTo>
                      <a:pt x="7440417" y="4266978"/>
                      <a:pt x="7453843" y="4341770"/>
                      <a:pt x="7432895" y="4237022"/>
                    </a:cubicBezTo>
                    <a:cubicBezTo>
                      <a:pt x="7435913" y="4104238"/>
                      <a:pt x="7436639" y="3971382"/>
                      <a:pt x="7441948" y="3838670"/>
                    </a:cubicBezTo>
                    <a:cubicBezTo>
                      <a:pt x="7442682" y="3820328"/>
                      <a:pt x="7449478" y="3802642"/>
                      <a:pt x="7451002" y="3784349"/>
                    </a:cubicBezTo>
                    <a:cubicBezTo>
                      <a:pt x="7468054" y="3579731"/>
                      <a:pt x="7445188" y="3680853"/>
                      <a:pt x="7469109" y="3585173"/>
                    </a:cubicBezTo>
                    <a:cubicBezTo>
                      <a:pt x="7472127" y="3542923"/>
                      <a:pt x="7471199" y="3500205"/>
                      <a:pt x="7478162" y="3458424"/>
                    </a:cubicBezTo>
                    <a:cubicBezTo>
                      <a:pt x="7480381" y="3445111"/>
                      <a:pt x="7493622" y="3435444"/>
                      <a:pt x="7496269" y="3422210"/>
                    </a:cubicBezTo>
                    <a:cubicBezTo>
                      <a:pt x="7501532" y="3395896"/>
                      <a:pt x="7513854" y="3194657"/>
                      <a:pt x="7514376" y="3186820"/>
                    </a:cubicBezTo>
                    <a:cubicBezTo>
                      <a:pt x="7511358" y="2942377"/>
                      <a:pt x="7510635" y="2697894"/>
                      <a:pt x="7505322" y="2453490"/>
                    </a:cubicBezTo>
                    <a:cubicBezTo>
                      <a:pt x="7503625" y="2375437"/>
                      <a:pt x="7501188" y="2373574"/>
                      <a:pt x="7487215" y="2317688"/>
                    </a:cubicBezTo>
                    <a:cubicBezTo>
                      <a:pt x="7484197" y="2284492"/>
                      <a:pt x="7482567" y="2251141"/>
                      <a:pt x="7478162" y="2218100"/>
                    </a:cubicBezTo>
                    <a:cubicBezTo>
                      <a:pt x="7476518" y="2205766"/>
                      <a:pt x="7470869" y="2194204"/>
                      <a:pt x="7469109" y="2181886"/>
                    </a:cubicBezTo>
                    <a:cubicBezTo>
                      <a:pt x="7464820" y="2151862"/>
                      <a:pt x="7463073" y="2121529"/>
                      <a:pt x="7460055" y="2091351"/>
                    </a:cubicBezTo>
                    <a:cubicBezTo>
                      <a:pt x="7457037" y="2024959"/>
                      <a:pt x="7456165" y="1958435"/>
                      <a:pt x="7451002" y="1892175"/>
                    </a:cubicBezTo>
                    <a:cubicBezTo>
                      <a:pt x="7438054" y="1726014"/>
                      <a:pt x="7410860" y="1560820"/>
                      <a:pt x="7405734" y="1394234"/>
                    </a:cubicBezTo>
                    <a:cubicBezTo>
                      <a:pt x="7387801" y="811401"/>
                      <a:pt x="7361384" y="928852"/>
                      <a:pt x="7423841" y="679010"/>
                    </a:cubicBezTo>
                    <a:cubicBezTo>
                      <a:pt x="7426859" y="624689"/>
                      <a:pt x="7427737" y="570207"/>
                      <a:pt x="7432895" y="516048"/>
                    </a:cubicBezTo>
                    <a:cubicBezTo>
                      <a:pt x="7433800" y="506548"/>
                      <a:pt x="7437680" y="497424"/>
                      <a:pt x="7441948" y="488888"/>
                    </a:cubicBezTo>
                    <a:cubicBezTo>
                      <a:pt x="7446814" y="479156"/>
                      <a:pt x="7449493" y="481343"/>
                      <a:pt x="7451002" y="47983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reeform 264"/>
              <p:cNvSpPr/>
              <p:nvPr/>
            </p:nvSpPr>
            <p:spPr>
              <a:xfrm>
                <a:off x="1710843" y="3032220"/>
                <a:ext cx="822671" cy="807115"/>
              </a:xfrm>
              <a:custGeom>
                <a:avLst/>
                <a:gdLst>
                  <a:gd name="connsiteX0" fmla="*/ 634005 w 822671"/>
                  <a:gd name="connsiteY0" fmla="*/ 73119 h 807115"/>
                  <a:gd name="connsiteX1" fmla="*/ 634005 w 822671"/>
                  <a:gd name="connsiteY1" fmla="*/ 73119 h 807115"/>
                  <a:gd name="connsiteX2" fmla="*/ 317133 w 822671"/>
                  <a:gd name="connsiteY2" fmla="*/ 691 h 807115"/>
                  <a:gd name="connsiteX3" fmla="*/ 99850 w 822671"/>
                  <a:gd name="connsiteY3" fmla="*/ 9744 h 807115"/>
                  <a:gd name="connsiteX4" fmla="*/ 63636 w 822671"/>
                  <a:gd name="connsiteY4" fmla="*/ 18798 h 807115"/>
                  <a:gd name="connsiteX5" fmla="*/ 54583 w 822671"/>
                  <a:gd name="connsiteY5" fmla="*/ 45958 h 807115"/>
                  <a:gd name="connsiteX6" fmla="*/ 27422 w 822671"/>
                  <a:gd name="connsiteY6" fmla="*/ 73119 h 807115"/>
                  <a:gd name="connsiteX7" fmla="*/ 18369 w 822671"/>
                  <a:gd name="connsiteY7" fmla="*/ 100279 h 807115"/>
                  <a:gd name="connsiteX8" fmla="*/ 262 w 822671"/>
                  <a:gd name="connsiteY8" fmla="*/ 127439 h 807115"/>
                  <a:gd name="connsiteX9" fmla="*/ 27422 w 822671"/>
                  <a:gd name="connsiteY9" fmla="*/ 190814 h 807115"/>
                  <a:gd name="connsiteX10" fmla="*/ 54583 w 822671"/>
                  <a:gd name="connsiteY10" fmla="*/ 208921 h 807115"/>
                  <a:gd name="connsiteX11" fmla="*/ 81743 w 822671"/>
                  <a:gd name="connsiteY11" fmla="*/ 236081 h 807115"/>
                  <a:gd name="connsiteX12" fmla="*/ 172278 w 822671"/>
                  <a:gd name="connsiteY12" fmla="*/ 317562 h 807115"/>
                  <a:gd name="connsiteX13" fmla="*/ 217545 w 822671"/>
                  <a:gd name="connsiteY13" fmla="*/ 362830 h 807115"/>
                  <a:gd name="connsiteX14" fmla="*/ 208492 w 822671"/>
                  <a:gd name="connsiteY14" fmla="*/ 389990 h 807115"/>
                  <a:gd name="connsiteX15" fmla="*/ 181331 w 822671"/>
                  <a:gd name="connsiteY15" fmla="*/ 408097 h 807115"/>
                  <a:gd name="connsiteX16" fmla="*/ 163224 w 822671"/>
                  <a:gd name="connsiteY16" fmla="*/ 435257 h 807115"/>
                  <a:gd name="connsiteX17" fmla="*/ 181331 w 822671"/>
                  <a:gd name="connsiteY17" fmla="*/ 580113 h 807115"/>
                  <a:gd name="connsiteX18" fmla="*/ 199438 w 822671"/>
                  <a:gd name="connsiteY18" fmla="*/ 607273 h 807115"/>
                  <a:gd name="connsiteX19" fmla="*/ 226599 w 822671"/>
                  <a:gd name="connsiteY19" fmla="*/ 634433 h 807115"/>
                  <a:gd name="connsiteX20" fmla="*/ 262812 w 822671"/>
                  <a:gd name="connsiteY20" fmla="*/ 589166 h 807115"/>
                  <a:gd name="connsiteX21" fmla="*/ 289973 w 822671"/>
                  <a:gd name="connsiteY21" fmla="*/ 571059 h 807115"/>
                  <a:gd name="connsiteX22" fmla="*/ 380507 w 822671"/>
                  <a:gd name="connsiteY22" fmla="*/ 580113 h 807115"/>
                  <a:gd name="connsiteX23" fmla="*/ 398614 w 822671"/>
                  <a:gd name="connsiteY23" fmla="*/ 616327 h 807115"/>
                  <a:gd name="connsiteX24" fmla="*/ 416721 w 822671"/>
                  <a:gd name="connsiteY24" fmla="*/ 643487 h 807115"/>
                  <a:gd name="connsiteX25" fmla="*/ 461989 w 822671"/>
                  <a:gd name="connsiteY25" fmla="*/ 761182 h 807115"/>
                  <a:gd name="connsiteX26" fmla="*/ 498203 w 822671"/>
                  <a:gd name="connsiteY26" fmla="*/ 806449 h 807115"/>
                  <a:gd name="connsiteX27" fmla="*/ 507256 w 822671"/>
                  <a:gd name="connsiteY27" fmla="*/ 779289 h 807115"/>
                  <a:gd name="connsiteX28" fmla="*/ 516309 w 822671"/>
                  <a:gd name="connsiteY28" fmla="*/ 697808 h 807115"/>
                  <a:gd name="connsiteX29" fmla="*/ 543470 w 822671"/>
                  <a:gd name="connsiteY29" fmla="*/ 688754 h 807115"/>
                  <a:gd name="connsiteX30" fmla="*/ 597791 w 822671"/>
                  <a:gd name="connsiteY30" fmla="*/ 697808 h 807115"/>
                  <a:gd name="connsiteX31" fmla="*/ 634005 w 822671"/>
                  <a:gd name="connsiteY31" fmla="*/ 743075 h 807115"/>
                  <a:gd name="connsiteX32" fmla="*/ 697379 w 822671"/>
                  <a:gd name="connsiteY32" fmla="*/ 806449 h 807115"/>
                  <a:gd name="connsiteX33" fmla="*/ 724539 w 822671"/>
                  <a:gd name="connsiteY33" fmla="*/ 788342 h 807115"/>
                  <a:gd name="connsiteX34" fmla="*/ 715486 w 822671"/>
                  <a:gd name="connsiteY34" fmla="*/ 724968 h 807115"/>
                  <a:gd name="connsiteX35" fmla="*/ 670218 w 822671"/>
                  <a:gd name="connsiteY35" fmla="*/ 634433 h 807115"/>
                  <a:gd name="connsiteX36" fmla="*/ 643058 w 822671"/>
                  <a:gd name="connsiteY36" fmla="*/ 616327 h 807115"/>
                  <a:gd name="connsiteX37" fmla="*/ 579684 w 822671"/>
                  <a:gd name="connsiteY37" fmla="*/ 525792 h 807115"/>
                  <a:gd name="connsiteX38" fmla="*/ 570630 w 822671"/>
                  <a:gd name="connsiteY38" fmla="*/ 498631 h 807115"/>
                  <a:gd name="connsiteX39" fmla="*/ 561577 w 822671"/>
                  <a:gd name="connsiteY39" fmla="*/ 435257 h 807115"/>
                  <a:gd name="connsiteX40" fmla="*/ 552523 w 822671"/>
                  <a:gd name="connsiteY40" fmla="*/ 408097 h 807115"/>
                  <a:gd name="connsiteX41" fmla="*/ 561577 w 822671"/>
                  <a:gd name="connsiteY41" fmla="*/ 326616 h 807115"/>
                  <a:gd name="connsiteX42" fmla="*/ 661165 w 822671"/>
                  <a:gd name="connsiteY42" fmla="*/ 335669 h 807115"/>
                  <a:gd name="connsiteX43" fmla="*/ 688325 w 822671"/>
                  <a:gd name="connsiteY43" fmla="*/ 353776 h 807115"/>
                  <a:gd name="connsiteX44" fmla="*/ 715486 w 822671"/>
                  <a:gd name="connsiteY44" fmla="*/ 362830 h 807115"/>
                  <a:gd name="connsiteX45" fmla="*/ 769807 w 822671"/>
                  <a:gd name="connsiteY45" fmla="*/ 389990 h 807115"/>
                  <a:gd name="connsiteX46" fmla="*/ 815074 w 822671"/>
                  <a:gd name="connsiteY46" fmla="*/ 380936 h 807115"/>
                  <a:gd name="connsiteX47" fmla="*/ 778860 w 822671"/>
                  <a:gd name="connsiteY47" fmla="*/ 290402 h 807115"/>
                  <a:gd name="connsiteX48" fmla="*/ 760753 w 822671"/>
                  <a:gd name="connsiteY48" fmla="*/ 263241 h 807115"/>
                  <a:gd name="connsiteX49" fmla="*/ 742646 w 822671"/>
                  <a:gd name="connsiteY49" fmla="*/ 208921 h 807115"/>
                  <a:gd name="connsiteX50" fmla="*/ 733593 w 822671"/>
                  <a:gd name="connsiteY50" fmla="*/ 181760 h 807115"/>
                  <a:gd name="connsiteX51" fmla="*/ 706432 w 822671"/>
                  <a:gd name="connsiteY51" fmla="*/ 145546 h 807115"/>
                  <a:gd name="connsiteX52" fmla="*/ 751700 w 822671"/>
                  <a:gd name="connsiteY52" fmla="*/ 100279 h 807115"/>
                  <a:gd name="connsiteX53" fmla="*/ 742646 w 822671"/>
                  <a:gd name="connsiteY53" fmla="*/ 73119 h 807115"/>
                  <a:gd name="connsiteX54" fmla="*/ 679272 w 822671"/>
                  <a:gd name="connsiteY54" fmla="*/ 82172 h 807115"/>
                  <a:gd name="connsiteX55" fmla="*/ 588737 w 822671"/>
                  <a:gd name="connsiteY55" fmla="*/ 73119 h 807115"/>
                  <a:gd name="connsiteX56" fmla="*/ 634005 w 822671"/>
                  <a:gd name="connsiteY56" fmla="*/ 73119 h 8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2671" h="807115">
                    <a:moveTo>
                      <a:pt x="634005" y="73119"/>
                    </a:moveTo>
                    <a:lnTo>
                      <a:pt x="634005" y="73119"/>
                    </a:lnTo>
                    <a:cubicBezTo>
                      <a:pt x="481613" y="-33556"/>
                      <a:pt x="580278" y="11216"/>
                      <a:pt x="317133" y="691"/>
                    </a:cubicBezTo>
                    <a:cubicBezTo>
                      <a:pt x="244705" y="3709"/>
                      <a:pt x="172156" y="4579"/>
                      <a:pt x="99850" y="9744"/>
                    </a:cubicBezTo>
                    <a:cubicBezTo>
                      <a:pt x="87439" y="10631"/>
                      <a:pt x="73352" y="11025"/>
                      <a:pt x="63636" y="18798"/>
                    </a:cubicBezTo>
                    <a:cubicBezTo>
                      <a:pt x="56184" y="24760"/>
                      <a:pt x="59877" y="38018"/>
                      <a:pt x="54583" y="45958"/>
                    </a:cubicBezTo>
                    <a:cubicBezTo>
                      <a:pt x="47481" y="56611"/>
                      <a:pt x="36476" y="64065"/>
                      <a:pt x="27422" y="73119"/>
                    </a:cubicBezTo>
                    <a:cubicBezTo>
                      <a:pt x="24404" y="82172"/>
                      <a:pt x="22637" y="91743"/>
                      <a:pt x="18369" y="100279"/>
                    </a:cubicBezTo>
                    <a:cubicBezTo>
                      <a:pt x="13503" y="110011"/>
                      <a:pt x="1801" y="116668"/>
                      <a:pt x="262" y="127439"/>
                    </a:cubicBezTo>
                    <a:cubicBezTo>
                      <a:pt x="-2335" y="145620"/>
                      <a:pt x="14909" y="178301"/>
                      <a:pt x="27422" y="190814"/>
                    </a:cubicBezTo>
                    <a:cubicBezTo>
                      <a:pt x="35116" y="198508"/>
                      <a:pt x="46224" y="201955"/>
                      <a:pt x="54583" y="208921"/>
                    </a:cubicBezTo>
                    <a:cubicBezTo>
                      <a:pt x="64419" y="217117"/>
                      <a:pt x="72022" y="227749"/>
                      <a:pt x="81743" y="236081"/>
                    </a:cubicBezTo>
                    <a:cubicBezTo>
                      <a:pt x="118107" y="267250"/>
                      <a:pt x="141799" y="271842"/>
                      <a:pt x="172278" y="317562"/>
                    </a:cubicBezTo>
                    <a:cubicBezTo>
                      <a:pt x="196421" y="353776"/>
                      <a:pt x="181331" y="338687"/>
                      <a:pt x="217545" y="362830"/>
                    </a:cubicBezTo>
                    <a:cubicBezTo>
                      <a:pt x="214527" y="371883"/>
                      <a:pt x="214454" y="382538"/>
                      <a:pt x="208492" y="389990"/>
                    </a:cubicBezTo>
                    <a:cubicBezTo>
                      <a:pt x="201695" y="398487"/>
                      <a:pt x="189025" y="400403"/>
                      <a:pt x="181331" y="408097"/>
                    </a:cubicBezTo>
                    <a:cubicBezTo>
                      <a:pt x="173637" y="415791"/>
                      <a:pt x="169260" y="426204"/>
                      <a:pt x="163224" y="435257"/>
                    </a:cubicBezTo>
                    <a:cubicBezTo>
                      <a:pt x="164951" y="457708"/>
                      <a:pt x="161791" y="541032"/>
                      <a:pt x="181331" y="580113"/>
                    </a:cubicBezTo>
                    <a:cubicBezTo>
                      <a:pt x="186197" y="589845"/>
                      <a:pt x="192472" y="598914"/>
                      <a:pt x="199438" y="607273"/>
                    </a:cubicBezTo>
                    <a:cubicBezTo>
                      <a:pt x="207635" y="617109"/>
                      <a:pt x="217545" y="625380"/>
                      <a:pt x="226599" y="634433"/>
                    </a:cubicBezTo>
                    <a:cubicBezTo>
                      <a:pt x="284247" y="615218"/>
                      <a:pt x="227084" y="642758"/>
                      <a:pt x="262812" y="589166"/>
                    </a:cubicBezTo>
                    <a:cubicBezTo>
                      <a:pt x="268848" y="580112"/>
                      <a:pt x="280919" y="577095"/>
                      <a:pt x="289973" y="571059"/>
                    </a:cubicBezTo>
                    <a:cubicBezTo>
                      <a:pt x="320151" y="574077"/>
                      <a:pt x="352512" y="568448"/>
                      <a:pt x="380507" y="580113"/>
                    </a:cubicBezTo>
                    <a:cubicBezTo>
                      <a:pt x="392965" y="585304"/>
                      <a:pt x="391918" y="604609"/>
                      <a:pt x="398614" y="616327"/>
                    </a:cubicBezTo>
                    <a:cubicBezTo>
                      <a:pt x="404012" y="625774"/>
                      <a:pt x="410685" y="634434"/>
                      <a:pt x="416721" y="643487"/>
                    </a:cubicBezTo>
                    <a:cubicBezTo>
                      <a:pt x="437339" y="746577"/>
                      <a:pt x="413066" y="712260"/>
                      <a:pt x="461989" y="761182"/>
                    </a:cubicBezTo>
                    <a:cubicBezTo>
                      <a:pt x="465800" y="772617"/>
                      <a:pt x="473001" y="812749"/>
                      <a:pt x="498203" y="806449"/>
                    </a:cubicBezTo>
                    <a:cubicBezTo>
                      <a:pt x="507461" y="804135"/>
                      <a:pt x="504238" y="788342"/>
                      <a:pt x="507256" y="779289"/>
                    </a:cubicBezTo>
                    <a:cubicBezTo>
                      <a:pt x="510274" y="752129"/>
                      <a:pt x="506160" y="723181"/>
                      <a:pt x="516309" y="697808"/>
                    </a:cubicBezTo>
                    <a:cubicBezTo>
                      <a:pt x="519853" y="688947"/>
                      <a:pt x="533927" y="688754"/>
                      <a:pt x="543470" y="688754"/>
                    </a:cubicBezTo>
                    <a:cubicBezTo>
                      <a:pt x="561827" y="688754"/>
                      <a:pt x="579684" y="694790"/>
                      <a:pt x="597791" y="697808"/>
                    </a:cubicBezTo>
                    <a:cubicBezTo>
                      <a:pt x="609862" y="712897"/>
                      <a:pt x="622640" y="727447"/>
                      <a:pt x="634005" y="743075"/>
                    </a:cubicBezTo>
                    <a:cubicBezTo>
                      <a:pt x="680493" y="806997"/>
                      <a:pt x="647388" y="789787"/>
                      <a:pt x="697379" y="806449"/>
                    </a:cubicBezTo>
                    <a:cubicBezTo>
                      <a:pt x="706432" y="800413"/>
                      <a:pt x="722179" y="798964"/>
                      <a:pt x="724539" y="788342"/>
                    </a:cubicBezTo>
                    <a:cubicBezTo>
                      <a:pt x="729168" y="767511"/>
                      <a:pt x="719303" y="745963"/>
                      <a:pt x="715486" y="724968"/>
                    </a:cubicBezTo>
                    <a:cubicBezTo>
                      <a:pt x="709853" y="693986"/>
                      <a:pt x="698120" y="653034"/>
                      <a:pt x="670218" y="634433"/>
                    </a:cubicBezTo>
                    <a:lnTo>
                      <a:pt x="643058" y="616327"/>
                    </a:lnTo>
                    <a:cubicBezTo>
                      <a:pt x="630663" y="599800"/>
                      <a:pt x="584142" y="539166"/>
                      <a:pt x="579684" y="525792"/>
                    </a:cubicBezTo>
                    <a:lnTo>
                      <a:pt x="570630" y="498631"/>
                    </a:lnTo>
                    <a:cubicBezTo>
                      <a:pt x="567612" y="477506"/>
                      <a:pt x="565762" y="456182"/>
                      <a:pt x="561577" y="435257"/>
                    </a:cubicBezTo>
                    <a:cubicBezTo>
                      <a:pt x="559705" y="425899"/>
                      <a:pt x="552523" y="417640"/>
                      <a:pt x="552523" y="408097"/>
                    </a:cubicBezTo>
                    <a:cubicBezTo>
                      <a:pt x="552523" y="380770"/>
                      <a:pt x="558559" y="353776"/>
                      <a:pt x="561577" y="326616"/>
                    </a:cubicBezTo>
                    <a:cubicBezTo>
                      <a:pt x="594773" y="329634"/>
                      <a:pt x="628572" y="328685"/>
                      <a:pt x="661165" y="335669"/>
                    </a:cubicBezTo>
                    <a:cubicBezTo>
                      <a:pt x="671804" y="337949"/>
                      <a:pt x="678593" y="348910"/>
                      <a:pt x="688325" y="353776"/>
                    </a:cubicBezTo>
                    <a:cubicBezTo>
                      <a:pt x="696861" y="358044"/>
                      <a:pt x="706950" y="358562"/>
                      <a:pt x="715486" y="362830"/>
                    </a:cubicBezTo>
                    <a:cubicBezTo>
                      <a:pt x="785689" y="397931"/>
                      <a:pt x="701536" y="367232"/>
                      <a:pt x="769807" y="389990"/>
                    </a:cubicBezTo>
                    <a:cubicBezTo>
                      <a:pt x="784896" y="386972"/>
                      <a:pt x="808192" y="394699"/>
                      <a:pt x="815074" y="380936"/>
                    </a:cubicBezTo>
                    <a:cubicBezTo>
                      <a:pt x="839166" y="332751"/>
                      <a:pt x="800135" y="315933"/>
                      <a:pt x="778860" y="290402"/>
                    </a:cubicBezTo>
                    <a:cubicBezTo>
                      <a:pt x="771894" y="282043"/>
                      <a:pt x="766789" y="272295"/>
                      <a:pt x="760753" y="263241"/>
                    </a:cubicBezTo>
                    <a:lnTo>
                      <a:pt x="742646" y="208921"/>
                    </a:lnTo>
                    <a:cubicBezTo>
                      <a:pt x="739628" y="199867"/>
                      <a:pt x="739319" y="189395"/>
                      <a:pt x="733593" y="181760"/>
                    </a:cubicBezTo>
                    <a:lnTo>
                      <a:pt x="706432" y="145546"/>
                    </a:lnTo>
                    <a:cubicBezTo>
                      <a:pt x="722275" y="134984"/>
                      <a:pt x="747928" y="122912"/>
                      <a:pt x="751700" y="100279"/>
                    </a:cubicBezTo>
                    <a:cubicBezTo>
                      <a:pt x="753269" y="90866"/>
                      <a:pt x="745664" y="82172"/>
                      <a:pt x="742646" y="73119"/>
                    </a:cubicBezTo>
                    <a:cubicBezTo>
                      <a:pt x="721521" y="76137"/>
                      <a:pt x="700611" y="82172"/>
                      <a:pt x="679272" y="82172"/>
                    </a:cubicBezTo>
                    <a:cubicBezTo>
                      <a:pt x="648943" y="82172"/>
                      <a:pt x="618344" y="66540"/>
                      <a:pt x="588737" y="73119"/>
                    </a:cubicBezTo>
                    <a:cubicBezTo>
                      <a:pt x="579421" y="75189"/>
                      <a:pt x="626460" y="73119"/>
                      <a:pt x="634005" y="7311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Freeform 265"/>
              <p:cNvSpPr/>
              <p:nvPr/>
            </p:nvSpPr>
            <p:spPr>
              <a:xfrm>
                <a:off x="5874131" y="4254522"/>
                <a:ext cx="843540" cy="480440"/>
              </a:xfrm>
              <a:custGeom>
                <a:avLst/>
                <a:gdLst>
                  <a:gd name="connsiteX0" fmla="*/ 517616 w 843540"/>
                  <a:gd name="connsiteY0" fmla="*/ 109248 h 480440"/>
                  <a:gd name="connsiteX1" fmla="*/ 517616 w 843540"/>
                  <a:gd name="connsiteY1" fmla="*/ 109248 h 480440"/>
                  <a:gd name="connsiteX2" fmla="*/ 762059 w 843540"/>
                  <a:gd name="connsiteY2" fmla="*/ 109248 h 480440"/>
                  <a:gd name="connsiteX3" fmla="*/ 789219 w 843540"/>
                  <a:gd name="connsiteY3" fmla="*/ 91141 h 480440"/>
                  <a:gd name="connsiteX4" fmla="*/ 807326 w 843540"/>
                  <a:gd name="connsiteY4" fmla="*/ 63981 h 480440"/>
                  <a:gd name="connsiteX5" fmla="*/ 816380 w 843540"/>
                  <a:gd name="connsiteY5" fmla="*/ 36821 h 480440"/>
                  <a:gd name="connsiteX6" fmla="*/ 843540 w 843540"/>
                  <a:gd name="connsiteY6" fmla="*/ 9660 h 480440"/>
                  <a:gd name="connsiteX7" fmla="*/ 816380 w 843540"/>
                  <a:gd name="connsiteY7" fmla="*/ 607 h 480440"/>
                  <a:gd name="connsiteX8" fmla="*/ 771113 w 843540"/>
                  <a:gd name="connsiteY8" fmla="*/ 54928 h 480440"/>
                  <a:gd name="connsiteX9" fmla="*/ 743952 w 843540"/>
                  <a:gd name="connsiteY9" fmla="*/ 63981 h 480440"/>
                  <a:gd name="connsiteX10" fmla="*/ 707738 w 843540"/>
                  <a:gd name="connsiteY10" fmla="*/ 118302 h 480440"/>
                  <a:gd name="connsiteX11" fmla="*/ 671524 w 843540"/>
                  <a:gd name="connsiteY11" fmla="*/ 181676 h 480440"/>
                  <a:gd name="connsiteX12" fmla="*/ 662471 w 843540"/>
                  <a:gd name="connsiteY12" fmla="*/ 208836 h 480440"/>
                  <a:gd name="connsiteX13" fmla="*/ 671524 w 843540"/>
                  <a:gd name="connsiteY13" fmla="*/ 254104 h 480440"/>
                  <a:gd name="connsiteX14" fmla="*/ 535722 w 843540"/>
                  <a:gd name="connsiteY14" fmla="*/ 299371 h 480440"/>
                  <a:gd name="connsiteX15" fmla="*/ 517616 w 843540"/>
                  <a:gd name="connsiteY15" fmla="*/ 353692 h 480440"/>
                  <a:gd name="connsiteX16" fmla="*/ 481402 w 843540"/>
                  <a:gd name="connsiteY16" fmla="*/ 398959 h 480440"/>
                  <a:gd name="connsiteX17" fmla="*/ 327493 w 843540"/>
                  <a:gd name="connsiteY17" fmla="*/ 408013 h 480440"/>
                  <a:gd name="connsiteX18" fmla="*/ 309386 w 843540"/>
                  <a:gd name="connsiteY18" fmla="*/ 435173 h 480440"/>
                  <a:gd name="connsiteX19" fmla="*/ 300332 w 843540"/>
                  <a:gd name="connsiteY19" fmla="*/ 471387 h 480440"/>
                  <a:gd name="connsiteX20" fmla="*/ 264119 w 843540"/>
                  <a:gd name="connsiteY20" fmla="*/ 480440 h 480440"/>
                  <a:gd name="connsiteX21" fmla="*/ 200744 w 843540"/>
                  <a:gd name="connsiteY21" fmla="*/ 471387 h 480440"/>
                  <a:gd name="connsiteX22" fmla="*/ 146423 w 843540"/>
                  <a:gd name="connsiteY22" fmla="*/ 453280 h 480440"/>
                  <a:gd name="connsiteX23" fmla="*/ 110210 w 843540"/>
                  <a:gd name="connsiteY23" fmla="*/ 426120 h 480440"/>
                  <a:gd name="connsiteX24" fmla="*/ 83049 w 843540"/>
                  <a:gd name="connsiteY24" fmla="*/ 408013 h 480440"/>
                  <a:gd name="connsiteX25" fmla="*/ 64942 w 843540"/>
                  <a:gd name="connsiteY25" fmla="*/ 371799 h 480440"/>
                  <a:gd name="connsiteX26" fmla="*/ 10621 w 843540"/>
                  <a:gd name="connsiteY26" fmla="*/ 335585 h 480440"/>
                  <a:gd name="connsiteX27" fmla="*/ 10621 w 843540"/>
                  <a:gd name="connsiteY27" fmla="*/ 272211 h 480440"/>
                  <a:gd name="connsiteX28" fmla="*/ 64942 w 843540"/>
                  <a:gd name="connsiteY28" fmla="*/ 254104 h 480440"/>
                  <a:gd name="connsiteX29" fmla="*/ 73996 w 843540"/>
                  <a:gd name="connsiteY29" fmla="*/ 226943 h 480440"/>
                  <a:gd name="connsiteX30" fmla="*/ 83049 w 843540"/>
                  <a:gd name="connsiteY30" fmla="*/ 127355 h 480440"/>
                  <a:gd name="connsiteX31" fmla="*/ 137370 w 843540"/>
                  <a:gd name="connsiteY31" fmla="*/ 136409 h 480440"/>
                  <a:gd name="connsiteX32" fmla="*/ 191691 w 843540"/>
                  <a:gd name="connsiteY32" fmla="*/ 154516 h 480440"/>
                  <a:gd name="connsiteX33" fmla="*/ 236958 w 843540"/>
                  <a:gd name="connsiteY33" fmla="*/ 145462 h 480440"/>
                  <a:gd name="connsiteX34" fmla="*/ 264119 w 843540"/>
                  <a:gd name="connsiteY34" fmla="*/ 127355 h 480440"/>
                  <a:gd name="connsiteX35" fmla="*/ 517616 w 843540"/>
                  <a:gd name="connsiteY35" fmla="*/ 109248 h 4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3540" h="480440">
                    <a:moveTo>
                      <a:pt x="517616" y="109248"/>
                    </a:moveTo>
                    <a:lnTo>
                      <a:pt x="517616" y="109248"/>
                    </a:lnTo>
                    <a:cubicBezTo>
                      <a:pt x="620321" y="120660"/>
                      <a:pt x="637207" y="127085"/>
                      <a:pt x="762059" y="109248"/>
                    </a:cubicBezTo>
                    <a:cubicBezTo>
                      <a:pt x="772830" y="107709"/>
                      <a:pt x="780166" y="97177"/>
                      <a:pt x="789219" y="91141"/>
                    </a:cubicBezTo>
                    <a:cubicBezTo>
                      <a:pt x="795255" y="82088"/>
                      <a:pt x="802460" y="73713"/>
                      <a:pt x="807326" y="63981"/>
                    </a:cubicBezTo>
                    <a:cubicBezTo>
                      <a:pt x="811594" y="55445"/>
                      <a:pt x="811086" y="44761"/>
                      <a:pt x="816380" y="36821"/>
                    </a:cubicBezTo>
                    <a:cubicBezTo>
                      <a:pt x="823482" y="26168"/>
                      <a:pt x="834487" y="18714"/>
                      <a:pt x="843540" y="9660"/>
                    </a:cubicBezTo>
                    <a:cubicBezTo>
                      <a:pt x="834487" y="6642"/>
                      <a:pt x="825433" y="-2411"/>
                      <a:pt x="816380" y="607"/>
                    </a:cubicBezTo>
                    <a:cubicBezTo>
                      <a:pt x="786816" y="10462"/>
                      <a:pt x="791825" y="38359"/>
                      <a:pt x="771113" y="54928"/>
                    </a:cubicBezTo>
                    <a:cubicBezTo>
                      <a:pt x="763661" y="60890"/>
                      <a:pt x="753006" y="60963"/>
                      <a:pt x="743952" y="63981"/>
                    </a:cubicBezTo>
                    <a:cubicBezTo>
                      <a:pt x="728042" y="111711"/>
                      <a:pt x="745414" y="73091"/>
                      <a:pt x="707738" y="118302"/>
                    </a:cubicBezTo>
                    <a:cubicBezTo>
                      <a:pt x="694366" y="134348"/>
                      <a:pt x="679338" y="163444"/>
                      <a:pt x="671524" y="181676"/>
                    </a:cubicBezTo>
                    <a:cubicBezTo>
                      <a:pt x="667765" y="190447"/>
                      <a:pt x="665489" y="199783"/>
                      <a:pt x="662471" y="208836"/>
                    </a:cubicBezTo>
                    <a:cubicBezTo>
                      <a:pt x="665489" y="223925"/>
                      <a:pt x="671524" y="238716"/>
                      <a:pt x="671524" y="254104"/>
                    </a:cubicBezTo>
                    <a:cubicBezTo>
                      <a:pt x="671524" y="330030"/>
                      <a:pt x="609095" y="294130"/>
                      <a:pt x="535722" y="299371"/>
                    </a:cubicBezTo>
                    <a:lnTo>
                      <a:pt x="517616" y="353692"/>
                    </a:lnTo>
                    <a:cubicBezTo>
                      <a:pt x="510703" y="374431"/>
                      <a:pt x="510138" y="394649"/>
                      <a:pt x="481402" y="398959"/>
                    </a:cubicBezTo>
                    <a:cubicBezTo>
                      <a:pt x="430579" y="406583"/>
                      <a:pt x="378796" y="404995"/>
                      <a:pt x="327493" y="408013"/>
                    </a:cubicBezTo>
                    <a:cubicBezTo>
                      <a:pt x="321457" y="417066"/>
                      <a:pt x="313672" y="425172"/>
                      <a:pt x="309386" y="435173"/>
                    </a:cubicBezTo>
                    <a:cubicBezTo>
                      <a:pt x="304484" y="446610"/>
                      <a:pt x="309130" y="462589"/>
                      <a:pt x="300332" y="471387"/>
                    </a:cubicBezTo>
                    <a:cubicBezTo>
                      <a:pt x="291534" y="480185"/>
                      <a:pt x="276190" y="477422"/>
                      <a:pt x="264119" y="480440"/>
                    </a:cubicBezTo>
                    <a:cubicBezTo>
                      <a:pt x="242994" y="477422"/>
                      <a:pt x="221537" y="476185"/>
                      <a:pt x="200744" y="471387"/>
                    </a:cubicBezTo>
                    <a:cubicBezTo>
                      <a:pt x="182146" y="467095"/>
                      <a:pt x="146423" y="453280"/>
                      <a:pt x="146423" y="453280"/>
                    </a:cubicBezTo>
                    <a:cubicBezTo>
                      <a:pt x="134352" y="444227"/>
                      <a:pt x="122488" y="434890"/>
                      <a:pt x="110210" y="426120"/>
                    </a:cubicBezTo>
                    <a:cubicBezTo>
                      <a:pt x="101356" y="419796"/>
                      <a:pt x="90015" y="416372"/>
                      <a:pt x="83049" y="408013"/>
                    </a:cubicBezTo>
                    <a:cubicBezTo>
                      <a:pt x="74409" y="397645"/>
                      <a:pt x="74485" y="381342"/>
                      <a:pt x="64942" y="371799"/>
                    </a:cubicBezTo>
                    <a:cubicBezTo>
                      <a:pt x="49554" y="356411"/>
                      <a:pt x="10621" y="335585"/>
                      <a:pt x="10621" y="335585"/>
                    </a:cubicBezTo>
                    <a:cubicBezTo>
                      <a:pt x="4737" y="317934"/>
                      <a:pt x="-10009" y="289894"/>
                      <a:pt x="10621" y="272211"/>
                    </a:cubicBezTo>
                    <a:cubicBezTo>
                      <a:pt x="25112" y="259790"/>
                      <a:pt x="64942" y="254104"/>
                      <a:pt x="64942" y="254104"/>
                    </a:cubicBezTo>
                    <a:cubicBezTo>
                      <a:pt x="67960" y="245050"/>
                      <a:pt x="72646" y="236391"/>
                      <a:pt x="73996" y="226943"/>
                    </a:cubicBezTo>
                    <a:cubicBezTo>
                      <a:pt x="78710" y="193945"/>
                      <a:pt x="63934" y="154662"/>
                      <a:pt x="83049" y="127355"/>
                    </a:cubicBezTo>
                    <a:cubicBezTo>
                      <a:pt x="93576" y="112317"/>
                      <a:pt x="119561" y="131957"/>
                      <a:pt x="137370" y="136409"/>
                    </a:cubicBezTo>
                    <a:cubicBezTo>
                      <a:pt x="155887" y="141038"/>
                      <a:pt x="191691" y="154516"/>
                      <a:pt x="191691" y="154516"/>
                    </a:cubicBezTo>
                    <a:cubicBezTo>
                      <a:pt x="206780" y="151498"/>
                      <a:pt x="222550" y="150865"/>
                      <a:pt x="236958" y="145462"/>
                    </a:cubicBezTo>
                    <a:cubicBezTo>
                      <a:pt x="247146" y="141641"/>
                      <a:pt x="253292" y="128438"/>
                      <a:pt x="264119" y="127355"/>
                    </a:cubicBezTo>
                    <a:cubicBezTo>
                      <a:pt x="345251" y="119242"/>
                      <a:pt x="475367" y="112266"/>
                      <a:pt x="517616" y="109248"/>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rame 266"/>
              <p:cNvSpPr/>
              <p:nvPr/>
            </p:nvSpPr>
            <p:spPr>
              <a:xfrm>
                <a:off x="353085" y="506994"/>
                <a:ext cx="7849355" cy="6210677"/>
              </a:xfrm>
              <a:prstGeom prst="frame">
                <a:avLst>
                  <a:gd name="adj1" fmla="val 5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TextBox 267"/>
              <p:cNvSpPr txBox="1"/>
              <p:nvPr/>
            </p:nvSpPr>
            <p:spPr>
              <a:xfrm>
                <a:off x="5613149" y="869133"/>
                <a:ext cx="1403287" cy="369332"/>
              </a:xfrm>
              <a:prstGeom prst="rect">
                <a:avLst/>
              </a:prstGeom>
              <a:noFill/>
            </p:spPr>
            <p:txBody>
              <a:bodyPr wrap="square" rtlCol="0">
                <a:spAutoFit/>
              </a:bodyPr>
              <a:lstStyle/>
              <a:p>
                <a:r>
                  <a:rPr lang="en-US" i="1" dirty="0">
                    <a:effectLst>
                      <a:glow rad="63500">
                        <a:schemeClr val="accent2">
                          <a:satMod val="175000"/>
                          <a:alpha val="40000"/>
                        </a:schemeClr>
                      </a:glow>
                    </a:effectLst>
                  </a:rPr>
                  <a:t>Black Sea</a:t>
                </a:r>
              </a:p>
            </p:txBody>
          </p:sp>
          <p:sp>
            <p:nvSpPr>
              <p:cNvPr id="269" name="TextBox 268"/>
              <p:cNvSpPr txBox="1"/>
              <p:nvPr/>
            </p:nvSpPr>
            <p:spPr>
              <a:xfrm>
                <a:off x="2338305" y="4688186"/>
                <a:ext cx="2985133" cy="445089"/>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grpSp>
            <p:nvGrpSpPr>
              <p:cNvPr id="270" name="Group 269"/>
              <p:cNvGrpSpPr/>
              <p:nvPr/>
            </p:nvGrpSpPr>
            <p:grpSpPr>
              <a:xfrm>
                <a:off x="2144701" y="1345840"/>
                <a:ext cx="1240971" cy="359229"/>
                <a:chOff x="2253343" y="1164771"/>
                <a:chExt cx="1240971" cy="359229"/>
              </a:xfrm>
            </p:grpSpPr>
            <p:sp>
              <p:nvSpPr>
                <p:cNvPr id="277" name="TextBox 276"/>
                <p:cNvSpPr txBox="1"/>
                <p:nvPr/>
              </p:nvSpPr>
              <p:spPr>
                <a:xfrm>
                  <a:off x="2253343" y="1164771"/>
                  <a:ext cx="1240971" cy="338554"/>
                </a:xfrm>
                <a:prstGeom prst="rect">
                  <a:avLst/>
                </a:prstGeom>
                <a:noFill/>
              </p:spPr>
              <p:txBody>
                <a:bodyPr wrap="square" rtlCol="0">
                  <a:spAutoFit/>
                </a:bodyPr>
                <a:lstStyle/>
                <a:p>
                  <a:r>
                    <a:rPr lang="en-US" sz="1600" dirty="0"/>
                    <a:t>Philippi</a:t>
                  </a:r>
                </a:p>
              </p:txBody>
            </p:sp>
            <p:sp>
              <p:nvSpPr>
                <p:cNvPr id="278" name="5-Point Star 277"/>
                <p:cNvSpPr/>
                <p:nvPr/>
              </p:nvSpPr>
              <p:spPr>
                <a:xfrm>
                  <a:off x="2895600" y="1393371"/>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1" name="TextBox 270"/>
              <p:cNvSpPr txBox="1"/>
              <p:nvPr/>
            </p:nvSpPr>
            <p:spPr>
              <a:xfrm>
                <a:off x="7303668" y="4033210"/>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Syria</a:t>
                </a:r>
              </a:p>
            </p:txBody>
          </p:sp>
          <p:sp>
            <p:nvSpPr>
              <p:cNvPr id="272" name="TextBox 271"/>
              <p:cNvSpPr txBox="1"/>
              <p:nvPr/>
            </p:nvSpPr>
            <p:spPr>
              <a:xfrm>
                <a:off x="6713684" y="3298370"/>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Cilicia</a:t>
                </a:r>
              </a:p>
            </p:txBody>
          </p:sp>
          <p:sp>
            <p:nvSpPr>
              <p:cNvPr id="273" name="TextBox 272"/>
              <p:cNvSpPr txBox="1"/>
              <p:nvPr/>
            </p:nvSpPr>
            <p:spPr>
              <a:xfrm>
                <a:off x="5815882" y="4147887"/>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Cyprus</a:t>
                </a:r>
              </a:p>
            </p:txBody>
          </p:sp>
          <p:sp>
            <p:nvSpPr>
              <p:cNvPr id="274" name="TextBox 273"/>
              <p:cNvSpPr txBox="1"/>
              <p:nvPr/>
            </p:nvSpPr>
            <p:spPr>
              <a:xfrm>
                <a:off x="7019993" y="5496853"/>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Israel</a:t>
                </a:r>
              </a:p>
            </p:txBody>
          </p:sp>
          <p:sp>
            <p:nvSpPr>
              <p:cNvPr id="275" name="Freeform 274"/>
              <p:cNvSpPr/>
              <p:nvPr/>
            </p:nvSpPr>
            <p:spPr>
              <a:xfrm>
                <a:off x="7079810" y="5966234"/>
                <a:ext cx="84374" cy="291224"/>
              </a:xfrm>
              <a:custGeom>
                <a:avLst/>
                <a:gdLst>
                  <a:gd name="connsiteX0" fmla="*/ 54321 w 84374"/>
                  <a:gd name="connsiteY0" fmla="*/ 0 h 291224"/>
                  <a:gd name="connsiteX1" fmla="*/ 54321 w 84374"/>
                  <a:gd name="connsiteY1" fmla="*/ 0 h 291224"/>
                  <a:gd name="connsiteX2" fmla="*/ 27160 w 84374"/>
                  <a:gd name="connsiteY2" fmla="*/ 162962 h 291224"/>
                  <a:gd name="connsiteX3" fmla="*/ 9053 w 84374"/>
                  <a:gd name="connsiteY3" fmla="*/ 217283 h 291224"/>
                  <a:gd name="connsiteX4" fmla="*/ 0 w 84374"/>
                  <a:gd name="connsiteY4" fmla="*/ 244443 h 291224"/>
                  <a:gd name="connsiteX5" fmla="*/ 27160 w 84374"/>
                  <a:gd name="connsiteY5" fmla="*/ 262550 h 291224"/>
                  <a:gd name="connsiteX6" fmla="*/ 54321 w 84374"/>
                  <a:gd name="connsiteY6" fmla="*/ 244443 h 291224"/>
                  <a:gd name="connsiteX7" fmla="*/ 72428 w 84374"/>
                  <a:gd name="connsiteY7" fmla="*/ 217283 h 291224"/>
                  <a:gd name="connsiteX8" fmla="*/ 81481 w 84374"/>
                  <a:gd name="connsiteY8" fmla="*/ 190122 h 291224"/>
                  <a:gd name="connsiteX9" fmla="*/ 54321 w 84374"/>
                  <a:gd name="connsiteY9" fmla="*/ 0 h 2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4" h="291224">
                    <a:moveTo>
                      <a:pt x="54321" y="0"/>
                    </a:moveTo>
                    <a:lnTo>
                      <a:pt x="54321" y="0"/>
                    </a:lnTo>
                    <a:cubicBezTo>
                      <a:pt x="43682" y="127664"/>
                      <a:pt x="56759" y="74165"/>
                      <a:pt x="27160" y="162962"/>
                    </a:cubicBezTo>
                    <a:lnTo>
                      <a:pt x="9053" y="217283"/>
                    </a:lnTo>
                    <a:lnTo>
                      <a:pt x="0" y="244443"/>
                    </a:lnTo>
                    <a:cubicBezTo>
                      <a:pt x="14327" y="316081"/>
                      <a:pt x="-1703" y="291413"/>
                      <a:pt x="27160" y="262550"/>
                    </a:cubicBezTo>
                    <a:cubicBezTo>
                      <a:pt x="34854" y="254856"/>
                      <a:pt x="45267" y="250479"/>
                      <a:pt x="54321" y="244443"/>
                    </a:cubicBezTo>
                    <a:cubicBezTo>
                      <a:pt x="60357" y="235390"/>
                      <a:pt x="67562" y="227015"/>
                      <a:pt x="72428" y="217283"/>
                    </a:cubicBezTo>
                    <a:cubicBezTo>
                      <a:pt x="76696" y="208747"/>
                      <a:pt x="79774" y="199511"/>
                      <a:pt x="81481" y="190122"/>
                    </a:cubicBezTo>
                    <a:cubicBezTo>
                      <a:pt x="94653" y="117678"/>
                      <a:pt x="58848" y="31687"/>
                      <a:pt x="54321"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xtBox 275"/>
              <p:cNvSpPr txBox="1"/>
              <p:nvPr/>
            </p:nvSpPr>
            <p:spPr>
              <a:xfrm>
                <a:off x="6413410" y="5940472"/>
                <a:ext cx="1240971" cy="276999"/>
              </a:xfrm>
              <a:prstGeom prst="rect">
                <a:avLst/>
              </a:prstGeom>
              <a:noFill/>
              <a:effectLst>
                <a:glow rad="63500">
                  <a:schemeClr val="accent2">
                    <a:satMod val="175000"/>
                    <a:alpha val="40000"/>
                  </a:schemeClr>
                </a:glow>
              </a:effectLst>
            </p:spPr>
            <p:txBody>
              <a:bodyPr wrap="square" rtlCol="0">
                <a:spAutoFit/>
              </a:bodyPr>
              <a:lstStyle/>
              <a:p>
                <a:r>
                  <a:rPr lang="en-US" sz="1200" dirty="0">
                    <a:effectLst>
                      <a:glow rad="63500">
                        <a:schemeClr val="accent2">
                          <a:satMod val="175000"/>
                          <a:alpha val="40000"/>
                        </a:schemeClr>
                      </a:glow>
                    </a:effectLst>
                  </a:rPr>
                  <a:t>Jerusalem</a:t>
                </a:r>
              </a:p>
            </p:txBody>
          </p:sp>
        </p:grpSp>
        <p:sp>
          <p:nvSpPr>
            <p:cNvPr id="260" name="TextBox 259"/>
            <p:cNvSpPr txBox="1"/>
            <p:nvPr/>
          </p:nvSpPr>
          <p:spPr>
            <a:xfrm>
              <a:off x="7235766" y="3775185"/>
              <a:ext cx="1240971" cy="276999"/>
            </a:xfrm>
            <a:prstGeom prst="rect">
              <a:avLst/>
            </a:prstGeom>
            <a:noFill/>
            <a:effectLst>
              <a:glow rad="63500">
                <a:schemeClr val="accent2">
                  <a:satMod val="175000"/>
                  <a:alpha val="40000"/>
                </a:schemeClr>
              </a:glow>
            </a:effectLst>
          </p:spPr>
          <p:txBody>
            <a:bodyPr wrap="square" rtlCol="0">
              <a:spAutoFit/>
            </a:bodyPr>
            <a:lstStyle/>
            <a:p>
              <a:r>
                <a:rPr lang="en-US" sz="1200" dirty="0">
                  <a:effectLst/>
                </a:rPr>
                <a:t>Antioch</a:t>
              </a:r>
            </a:p>
          </p:txBody>
        </p:sp>
        <p:sp>
          <p:nvSpPr>
            <p:cNvPr id="261" name="5-Point Star 260"/>
            <p:cNvSpPr/>
            <p:nvPr/>
          </p:nvSpPr>
          <p:spPr>
            <a:xfrm>
              <a:off x="7275968" y="3935885"/>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7438987" y="3467291"/>
            <a:ext cx="1020707" cy="349607"/>
            <a:chOff x="7438987" y="3467291"/>
            <a:chExt cx="1020707" cy="349607"/>
          </a:xfrm>
        </p:grpSpPr>
        <p:sp>
          <p:nvSpPr>
            <p:cNvPr id="280" name="5-Point Star 279"/>
            <p:cNvSpPr/>
            <p:nvPr/>
          </p:nvSpPr>
          <p:spPr>
            <a:xfrm>
              <a:off x="7685529" y="3686269"/>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TextBox 292"/>
            <p:cNvSpPr txBox="1"/>
            <p:nvPr/>
          </p:nvSpPr>
          <p:spPr>
            <a:xfrm>
              <a:off x="7438987" y="3467291"/>
              <a:ext cx="1020707" cy="338554"/>
            </a:xfrm>
            <a:prstGeom prst="rect">
              <a:avLst/>
            </a:prstGeom>
            <a:noFill/>
          </p:spPr>
          <p:txBody>
            <a:bodyPr wrap="square" rtlCol="0">
              <a:spAutoFit/>
            </a:bodyPr>
            <a:lstStyle/>
            <a:p>
              <a:r>
                <a:rPr lang="en-US" sz="1600" dirty="0" err="1"/>
                <a:t>Derbe</a:t>
              </a:r>
              <a:endParaRPr lang="en-US" sz="1600" dirty="0"/>
            </a:p>
          </p:txBody>
        </p:sp>
      </p:grpSp>
      <p:grpSp>
        <p:nvGrpSpPr>
          <p:cNvPr id="51" name="Group 50"/>
          <p:cNvGrpSpPr/>
          <p:nvPr/>
        </p:nvGrpSpPr>
        <p:grpSpPr>
          <a:xfrm>
            <a:off x="7134189" y="3249577"/>
            <a:ext cx="1020707" cy="382263"/>
            <a:chOff x="7047103" y="3184263"/>
            <a:chExt cx="1020707" cy="382263"/>
          </a:xfrm>
        </p:grpSpPr>
        <p:sp>
          <p:nvSpPr>
            <p:cNvPr id="282" name="5-Point Star 281"/>
            <p:cNvSpPr/>
            <p:nvPr/>
          </p:nvSpPr>
          <p:spPr>
            <a:xfrm>
              <a:off x="7293644" y="3435897"/>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TextBox 294"/>
            <p:cNvSpPr txBox="1"/>
            <p:nvPr/>
          </p:nvSpPr>
          <p:spPr>
            <a:xfrm>
              <a:off x="7047103" y="3184263"/>
              <a:ext cx="1020707" cy="338554"/>
            </a:xfrm>
            <a:prstGeom prst="rect">
              <a:avLst/>
            </a:prstGeom>
            <a:noFill/>
          </p:spPr>
          <p:txBody>
            <a:bodyPr wrap="square" rtlCol="0">
              <a:spAutoFit/>
            </a:bodyPr>
            <a:lstStyle/>
            <a:p>
              <a:r>
                <a:rPr lang="en-US" sz="1600" dirty="0" err="1"/>
                <a:t>Lystra</a:t>
              </a:r>
              <a:endParaRPr lang="en-US" sz="1600" dirty="0"/>
            </a:p>
          </p:txBody>
        </p:sp>
      </p:grpSp>
      <p:grpSp>
        <p:nvGrpSpPr>
          <p:cNvPr id="298" name="Group 297"/>
          <p:cNvGrpSpPr/>
          <p:nvPr/>
        </p:nvGrpSpPr>
        <p:grpSpPr>
          <a:xfrm>
            <a:off x="7210389" y="2966549"/>
            <a:ext cx="1020707" cy="382263"/>
            <a:chOff x="7047103" y="3184263"/>
            <a:chExt cx="1020707" cy="382263"/>
          </a:xfrm>
        </p:grpSpPr>
        <p:sp>
          <p:nvSpPr>
            <p:cNvPr id="309" name="5-Point Star 308"/>
            <p:cNvSpPr/>
            <p:nvPr/>
          </p:nvSpPr>
          <p:spPr>
            <a:xfrm>
              <a:off x="7293644" y="3435897"/>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extBox 309"/>
            <p:cNvSpPr txBox="1"/>
            <p:nvPr/>
          </p:nvSpPr>
          <p:spPr>
            <a:xfrm>
              <a:off x="7047103" y="3184263"/>
              <a:ext cx="1020707" cy="338554"/>
            </a:xfrm>
            <a:prstGeom prst="rect">
              <a:avLst/>
            </a:prstGeom>
            <a:noFill/>
          </p:spPr>
          <p:txBody>
            <a:bodyPr wrap="square" rtlCol="0">
              <a:spAutoFit/>
            </a:bodyPr>
            <a:lstStyle/>
            <a:p>
              <a:r>
                <a:rPr lang="en-US" sz="1600" dirty="0" err="1"/>
                <a:t>Iconium</a:t>
              </a:r>
              <a:endParaRPr lang="en-US" sz="1600" dirty="0"/>
            </a:p>
          </p:txBody>
        </p:sp>
      </p:grpSp>
      <p:sp>
        <p:nvSpPr>
          <p:cNvPr id="318" name="TextBox 317"/>
          <p:cNvSpPr txBox="1"/>
          <p:nvPr/>
        </p:nvSpPr>
        <p:spPr>
          <a:xfrm>
            <a:off x="5804998" y="284365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Asia</a:t>
            </a:r>
          </a:p>
        </p:txBody>
      </p:sp>
      <p:sp>
        <p:nvSpPr>
          <p:cNvPr id="329" name="TextBox 328"/>
          <p:cNvSpPr txBox="1"/>
          <p:nvPr/>
        </p:nvSpPr>
        <p:spPr>
          <a:xfrm>
            <a:off x="6349283" y="2680363"/>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Phrygia</a:t>
            </a:r>
          </a:p>
        </p:txBody>
      </p:sp>
      <p:sp>
        <p:nvSpPr>
          <p:cNvPr id="330" name="TextBox 329"/>
          <p:cNvSpPr txBox="1"/>
          <p:nvPr/>
        </p:nvSpPr>
        <p:spPr>
          <a:xfrm rot="19043894">
            <a:off x="6860912" y="2319255"/>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Galatia</a:t>
            </a:r>
          </a:p>
        </p:txBody>
      </p:sp>
      <p:grpSp>
        <p:nvGrpSpPr>
          <p:cNvPr id="340" name="Group 339"/>
          <p:cNvGrpSpPr/>
          <p:nvPr/>
        </p:nvGrpSpPr>
        <p:grpSpPr>
          <a:xfrm>
            <a:off x="6698760" y="2835920"/>
            <a:ext cx="1020707" cy="382263"/>
            <a:chOff x="7047103" y="3184263"/>
            <a:chExt cx="1020707" cy="382263"/>
          </a:xfrm>
        </p:grpSpPr>
        <p:sp>
          <p:nvSpPr>
            <p:cNvPr id="355" name="5-Point Star 354"/>
            <p:cNvSpPr/>
            <p:nvPr/>
          </p:nvSpPr>
          <p:spPr>
            <a:xfrm>
              <a:off x="7293644" y="3435897"/>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8" name="TextBox 357"/>
            <p:cNvSpPr txBox="1"/>
            <p:nvPr/>
          </p:nvSpPr>
          <p:spPr>
            <a:xfrm>
              <a:off x="7047103" y="3184263"/>
              <a:ext cx="1020707" cy="307777"/>
            </a:xfrm>
            <a:prstGeom prst="rect">
              <a:avLst/>
            </a:prstGeom>
            <a:noFill/>
          </p:spPr>
          <p:txBody>
            <a:bodyPr wrap="square" rtlCol="0">
              <a:spAutoFit/>
            </a:bodyPr>
            <a:lstStyle/>
            <a:p>
              <a:r>
                <a:rPr lang="en-US" sz="1400" dirty="0"/>
                <a:t>Antioch</a:t>
              </a:r>
            </a:p>
          </p:txBody>
        </p:sp>
      </p:grpSp>
      <p:sp>
        <p:nvSpPr>
          <p:cNvPr id="359" name="TextBox 358"/>
          <p:cNvSpPr txBox="1"/>
          <p:nvPr/>
        </p:nvSpPr>
        <p:spPr>
          <a:xfrm>
            <a:off x="5619942" y="2408223"/>
            <a:ext cx="661115"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Mysia</a:t>
            </a:r>
            <a:endParaRPr lang="en-US" sz="1400" i="1" dirty="0">
              <a:effectLst>
                <a:glow rad="63500">
                  <a:schemeClr val="accent2">
                    <a:satMod val="175000"/>
                    <a:alpha val="40000"/>
                  </a:schemeClr>
                </a:glow>
              </a:effectLst>
            </a:endParaRPr>
          </a:p>
        </p:txBody>
      </p:sp>
      <p:sp>
        <p:nvSpPr>
          <p:cNvPr id="360" name="TextBox 359"/>
          <p:cNvSpPr txBox="1"/>
          <p:nvPr/>
        </p:nvSpPr>
        <p:spPr>
          <a:xfrm>
            <a:off x="6458141" y="2375565"/>
            <a:ext cx="1403287"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Blithynia</a:t>
            </a:r>
            <a:endParaRPr lang="en-US" sz="1400" i="1" dirty="0">
              <a:effectLst>
                <a:glow rad="63500">
                  <a:schemeClr val="accent2">
                    <a:satMod val="175000"/>
                    <a:alpha val="40000"/>
                  </a:schemeClr>
                </a:glow>
              </a:effectLst>
            </a:endParaRPr>
          </a:p>
        </p:txBody>
      </p:sp>
      <p:grpSp>
        <p:nvGrpSpPr>
          <p:cNvPr id="361" name="Group 360"/>
          <p:cNvGrpSpPr/>
          <p:nvPr/>
        </p:nvGrpSpPr>
        <p:grpSpPr>
          <a:xfrm>
            <a:off x="5250960" y="2356949"/>
            <a:ext cx="1020707" cy="307777"/>
            <a:chOff x="7047103" y="3184263"/>
            <a:chExt cx="1020707" cy="307777"/>
          </a:xfrm>
        </p:grpSpPr>
        <p:sp>
          <p:nvSpPr>
            <p:cNvPr id="362" name="5-Point Star 361"/>
            <p:cNvSpPr/>
            <p:nvPr/>
          </p:nvSpPr>
          <p:spPr>
            <a:xfrm>
              <a:off x="7260987" y="3359697"/>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3" name="TextBox 362"/>
            <p:cNvSpPr txBox="1"/>
            <p:nvPr/>
          </p:nvSpPr>
          <p:spPr>
            <a:xfrm>
              <a:off x="7047103" y="3184263"/>
              <a:ext cx="1020707" cy="307777"/>
            </a:xfrm>
            <a:prstGeom prst="rect">
              <a:avLst/>
            </a:prstGeom>
            <a:noFill/>
          </p:spPr>
          <p:txBody>
            <a:bodyPr wrap="square" rtlCol="0">
              <a:spAutoFit/>
            </a:bodyPr>
            <a:lstStyle/>
            <a:p>
              <a:r>
                <a:rPr lang="en-US" sz="1400" dirty="0"/>
                <a:t>Troas</a:t>
              </a:r>
            </a:p>
          </p:txBody>
        </p:sp>
      </p:grpSp>
      <p:sp>
        <p:nvSpPr>
          <p:cNvPr id="377" name="TextBox 376"/>
          <p:cNvSpPr txBox="1"/>
          <p:nvPr/>
        </p:nvSpPr>
        <p:spPr>
          <a:xfrm>
            <a:off x="3352154" y="1487786"/>
            <a:ext cx="2101913"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388" name="TextBox 387"/>
          <p:cNvSpPr txBox="1"/>
          <p:nvPr/>
        </p:nvSpPr>
        <p:spPr>
          <a:xfrm>
            <a:off x="0" y="6550223"/>
            <a:ext cx="3581400" cy="307777"/>
          </a:xfrm>
          <a:prstGeom prst="rect">
            <a:avLst/>
          </a:prstGeom>
          <a:noFill/>
        </p:spPr>
        <p:txBody>
          <a:bodyPr wrap="square" rtlCol="0">
            <a:spAutoFit/>
          </a:bodyPr>
          <a:lstStyle/>
          <a:p>
            <a:r>
              <a:rPr lang="en-US" sz="1400" dirty="0">
                <a:solidFill>
                  <a:schemeClr val="bg1"/>
                </a:solidFill>
              </a:rPr>
              <a:t>Acts 16:1-8</a:t>
            </a:r>
          </a:p>
        </p:txBody>
      </p:sp>
      <p:sp>
        <p:nvSpPr>
          <p:cNvPr id="389" name="TextBox 388"/>
          <p:cNvSpPr txBox="1"/>
          <p:nvPr/>
        </p:nvSpPr>
        <p:spPr>
          <a:xfrm>
            <a:off x="0" y="391887"/>
            <a:ext cx="3581400" cy="1200329"/>
          </a:xfrm>
          <a:prstGeom prst="rect">
            <a:avLst/>
          </a:prstGeom>
          <a:noFill/>
        </p:spPr>
        <p:txBody>
          <a:bodyPr wrap="square" rtlCol="0">
            <a:spAutoFit/>
          </a:bodyPr>
          <a:lstStyle/>
          <a:p>
            <a:pPr algn="ctr"/>
            <a:r>
              <a:rPr lang="en-US" sz="2400" dirty="0">
                <a:solidFill>
                  <a:schemeClr val="bg1"/>
                </a:solidFill>
              </a:rPr>
              <a:t>Paul is inspired to return to the cities he taught on his first mission</a:t>
            </a:r>
          </a:p>
        </p:txBody>
      </p:sp>
      <p:sp>
        <p:nvSpPr>
          <p:cNvPr id="390" name="TextBox 389"/>
          <p:cNvSpPr txBox="1"/>
          <p:nvPr/>
        </p:nvSpPr>
        <p:spPr>
          <a:xfrm>
            <a:off x="8697685" y="468086"/>
            <a:ext cx="3581400" cy="830997"/>
          </a:xfrm>
          <a:prstGeom prst="rect">
            <a:avLst/>
          </a:prstGeom>
          <a:noFill/>
        </p:spPr>
        <p:txBody>
          <a:bodyPr wrap="square" rtlCol="0">
            <a:spAutoFit/>
          </a:bodyPr>
          <a:lstStyle/>
          <a:p>
            <a:pPr algn="ctr"/>
            <a:r>
              <a:rPr lang="en-US" sz="2400" dirty="0">
                <a:solidFill>
                  <a:schemeClr val="bg1"/>
                </a:solidFill>
              </a:rPr>
              <a:t>While in </a:t>
            </a:r>
            <a:r>
              <a:rPr lang="en-US" sz="2400" dirty="0" err="1">
                <a:solidFill>
                  <a:schemeClr val="bg1"/>
                </a:solidFill>
              </a:rPr>
              <a:t>Derbe</a:t>
            </a:r>
            <a:r>
              <a:rPr lang="en-US" sz="2400" dirty="0">
                <a:solidFill>
                  <a:schemeClr val="bg1"/>
                </a:solidFill>
              </a:rPr>
              <a:t> and Lystra they met Timothy </a:t>
            </a:r>
          </a:p>
        </p:txBody>
      </p:sp>
      <p:grpSp>
        <p:nvGrpSpPr>
          <p:cNvPr id="24" name="Group 23">
            <a:extLst>
              <a:ext uri="{FF2B5EF4-FFF2-40B4-BE49-F238E27FC236}">
                <a16:creationId xmlns:a16="http://schemas.microsoft.com/office/drawing/2014/main" id="{60015941-9CE9-8602-C2A6-E45E49F10D5B}"/>
              </a:ext>
            </a:extLst>
          </p:cNvPr>
          <p:cNvGrpSpPr/>
          <p:nvPr/>
        </p:nvGrpSpPr>
        <p:grpSpPr>
          <a:xfrm>
            <a:off x="-283028" y="2713015"/>
            <a:ext cx="3581400" cy="3671576"/>
            <a:chOff x="-283028" y="2713015"/>
            <a:chExt cx="3581400" cy="3671576"/>
          </a:xfrm>
        </p:grpSpPr>
        <p:sp>
          <p:nvSpPr>
            <p:cNvPr id="281" name="TextBox 280"/>
            <p:cNvSpPr txBox="1"/>
            <p:nvPr/>
          </p:nvSpPr>
          <p:spPr>
            <a:xfrm>
              <a:off x="-283028" y="5584372"/>
              <a:ext cx="3581400" cy="800219"/>
            </a:xfrm>
            <a:prstGeom prst="rect">
              <a:avLst/>
            </a:prstGeom>
            <a:noFill/>
          </p:spPr>
          <p:txBody>
            <a:bodyPr wrap="square" rtlCol="0">
              <a:spAutoFit/>
            </a:bodyPr>
            <a:lstStyle/>
            <a:p>
              <a:pPr algn="ctr"/>
              <a:r>
                <a:rPr lang="en-US" sz="3200" dirty="0">
                  <a:solidFill>
                    <a:schemeClr val="bg1"/>
                  </a:solidFill>
                </a:rPr>
                <a:t>Silas </a:t>
              </a:r>
            </a:p>
            <a:p>
              <a:pPr algn="ctr"/>
              <a:r>
                <a:rPr lang="en-US" sz="1400" dirty="0">
                  <a:solidFill>
                    <a:schemeClr val="bg1"/>
                  </a:solidFill>
                </a:rPr>
                <a:t>Acts 15:40</a:t>
              </a:r>
            </a:p>
          </p:txBody>
        </p:sp>
        <p:grpSp>
          <p:nvGrpSpPr>
            <p:cNvPr id="2" name="Group 1">
              <a:extLst>
                <a:ext uri="{FF2B5EF4-FFF2-40B4-BE49-F238E27FC236}">
                  <a16:creationId xmlns:a16="http://schemas.microsoft.com/office/drawing/2014/main" id="{D7169288-91DF-00BA-9B59-FA83C2333D1B}"/>
                </a:ext>
              </a:extLst>
            </p:cNvPr>
            <p:cNvGrpSpPr/>
            <p:nvPr/>
          </p:nvGrpSpPr>
          <p:grpSpPr>
            <a:xfrm>
              <a:off x="845006" y="2713015"/>
              <a:ext cx="1413560" cy="2826390"/>
              <a:chOff x="4543890" y="1066801"/>
              <a:chExt cx="1552110" cy="3124198"/>
            </a:xfrm>
          </p:grpSpPr>
          <p:sp>
            <p:nvSpPr>
              <p:cNvPr id="3" name="Cloud 2">
                <a:extLst>
                  <a:ext uri="{FF2B5EF4-FFF2-40B4-BE49-F238E27FC236}">
                    <a16:creationId xmlns:a16="http://schemas.microsoft.com/office/drawing/2014/main" id="{57ECA2AA-5859-3B83-D9C4-8A3E91DBFC24}"/>
                  </a:ext>
                </a:extLst>
              </p:cNvPr>
              <p:cNvSpPr/>
              <p:nvPr/>
            </p:nvSpPr>
            <p:spPr>
              <a:xfrm rot="365569">
                <a:off x="4755675" y="1390098"/>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4A639E3-49FE-005C-99C1-5DE68B7291EF}"/>
                  </a:ext>
                </a:extLst>
              </p:cNvPr>
              <p:cNvSpPr/>
              <p:nvPr/>
            </p:nvSpPr>
            <p:spPr>
              <a:xfrm rot="6128217">
                <a:off x="5396330" y="3876084"/>
                <a:ext cx="264049" cy="365782"/>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4B1C72A-85A2-F9D1-F1F1-57B6E7E781F9}"/>
                  </a:ext>
                </a:extLst>
              </p:cNvPr>
              <p:cNvSpPr/>
              <p:nvPr/>
            </p:nvSpPr>
            <p:spPr>
              <a:xfrm rot="4472555">
                <a:off x="5054505" y="3866306"/>
                <a:ext cx="241894" cy="38445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A2E37368-F675-C949-7803-06CC2EBD8ACA}"/>
                  </a:ext>
                </a:extLst>
              </p:cNvPr>
              <p:cNvSpPr/>
              <p:nvPr/>
            </p:nvSpPr>
            <p:spPr>
              <a:xfrm>
                <a:off x="4772378" y="2276311"/>
                <a:ext cx="1177462" cy="1750807"/>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2846A81D-0327-CCDC-CA4E-23FC12E04C3D}"/>
                  </a:ext>
                </a:extLst>
              </p:cNvPr>
              <p:cNvSpPr/>
              <p:nvPr/>
            </p:nvSpPr>
            <p:spPr>
              <a:xfrm rot="610840">
                <a:off x="4879605" y="2223322"/>
                <a:ext cx="311919" cy="1783978"/>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0FFA9D-D1FF-440F-4974-3A3FF4AEC360}"/>
                  </a:ext>
                </a:extLst>
              </p:cNvPr>
              <p:cNvSpPr/>
              <p:nvPr/>
            </p:nvSpPr>
            <p:spPr>
              <a:xfrm rot="2901859">
                <a:off x="4644386" y="2837189"/>
                <a:ext cx="221384" cy="4223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4CEE4B2-16C7-A540-4714-5CE0F6E1DEE7}"/>
                  </a:ext>
                </a:extLst>
              </p:cNvPr>
              <p:cNvSpPr/>
              <p:nvPr/>
            </p:nvSpPr>
            <p:spPr>
              <a:xfrm rot="20226769">
                <a:off x="5824278" y="2835214"/>
                <a:ext cx="271722" cy="340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45CE8DB-49B0-C74E-4E8F-7D167A1A24EA}"/>
                  </a:ext>
                </a:extLst>
              </p:cNvPr>
              <p:cNvSpPr/>
              <p:nvPr/>
            </p:nvSpPr>
            <p:spPr>
              <a:xfrm rot="1442139">
                <a:off x="4728285" y="2181744"/>
                <a:ext cx="377461"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FB0CCB7-6B61-0222-B099-C945C5B1E89A}"/>
                  </a:ext>
                </a:extLst>
              </p:cNvPr>
              <p:cNvSpPr/>
              <p:nvPr/>
            </p:nvSpPr>
            <p:spPr>
              <a:xfrm rot="20249249">
                <a:off x="5625963" y="2172731"/>
                <a:ext cx="328386" cy="917340"/>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41">
                <a:extLst>
                  <a:ext uri="{FF2B5EF4-FFF2-40B4-BE49-F238E27FC236}">
                    <a16:creationId xmlns:a16="http://schemas.microsoft.com/office/drawing/2014/main" id="{E7932525-D67F-C3EC-F671-6757BEBA82A5}"/>
                  </a:ext>
                </a:extLst>
              </p:cNvPr>
              <p:cNvGrpSpPr/>
              <p:nvPr/>
            </p:nvGrpSpPr>
            <p:grpSpPr>
              <a:xfrm>
                <a:off x="4953000" y="2133599"/>
                <a:ext cx="851881" cy="1870857"/>
                <a:chOff x="6327583" y="3173375"/>
                <a:chExt cx="1142159" cy="1658222"/>
              </a:xfrm>
            </p:grpSpPr>
            <p:sp>
              <p:nvSpPr>
                <p:cNvPr id="20" name="Trapezoid 19">
                  <a:extLst>
                    <a:ext uri="{FF2B5EF4-FFF2-40B4-BE49-F238E27FC236}">
                      <a16:creationId xmlns:a16="http://schemas.microsoft.com/office/drawing/2014/main" id="{0EE7A274-298E-C84B-F098-4E8846E086B3}"/>
                    </a:ext>
                  </a:extLst>
                </p:cNvPr>
                <p:cNvSpPr/>
                <p:nvPr/>
              </p:nvSpPr>
              <p:spPr>
                <a:xfrm rot="21277925">
                  <a:off x="7051537" y="3250380"/>
                  <a:ext cx="418205" cy="1581217"/>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98C186D8-695C-2F70-51DF-6B8035E6AF7C}"/>
                    </a:ext>
                  </a:extLst>
                </p:cNvPr>
                <p:cNvSpPr/>
                <p:nvPr/>
              </p:nvSpPr>
              <p:spPr>
                <a:xfrm rot="15844898">
                  <a:off x="6498264" y="3033745"/>
                  <a:ext cx="711340" cy="990600"/>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A8AF8646-7E1C-EB42-CDE8-1668F29406E7}"/>
                    </a:ext>
                  </a:extLst>
                </p:cNvPr>
                <p:cNvSpPr/>
                <p:nvPr/>
              </p:nvSpPr>
              <p:spPr>
                <a:xfrm rot="16400088">
                  <a:off x="6556621" y="3146096"/>
                  <a:ext cx="524331" cy="982407"/>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290DBFD0-E560-D385-256E-ACE547EFACD4}"/>
                    </a:ext>
                  </a:extLst>
                </p:cNvPr>
                <p:cNvSpPr/>
                <p:nvPr/>
              </p:nvSpPr>
              <p:spPr>
                <a:xfrm rot="16400088">
                  <a:off x="6670250" y="3192443"/>
                  <a:ext cx="298887" cy="970159"/>
                </a:xfrm>
                <a:prstGeom prst="moon">
                  <a:avLst>
                    <a:gd name="adj" fmla="val 7097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0957A8DE-296B-CCCD-FD0C-B8BED6F6C023}"/>
                  </a:ext>
                </a:extLst>
              </p:cNvPr>
              <p:cNvSpPr/>
              <p:nvPr/>
            </p:nvSpPr>
            <p:spPr>
              <a:xfrm>
                <a:off x="4890452" y="1295400"/>
                <a:ext cx="860453" cy="11791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FE07EC7D-19C2-DC44-D1B3-A0F4EB91516C}"/>
                  </a:ext>
                </a:extLst>
              </p:cNvPr>
              <p:cNvSpPr/>
              <p:nvPr/>
            </p:nvSpPr>
            <p:spPr>
              <a:xfrm rot="19570029">
                <a:off x="5562600" y="1371600"/>
                <a:ext cx="381000" cy="6096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61">
                <a:extLst>
                  <a:ext uri="{FF2B5EF4-FFF2-40B4-BE49-F238E27FC236}">
                    <a16:creationId xmlns:a16="http://schemas.microsoft.com/office/drawing/2014/main" id="{834CC612-7A4B-3C2F-5CDC-8707C5D9A3B5}"/>
                  </a:ext>
                </a:extLst>
              </p:cNvPr>
              <p:cNvSpPr/>
              <p:nvPr/>
            </p:nvSpPr>
            <p:spPr>
              <a:xfrm>
                <a:off x="4800600" y="1371600"/>
                <a:ext cx="996313" cy="170311"/>
              </a:xfrm>
              <a:prstGeom prst="roundRect">
                <a:avLst>
                  <a:gd name="adj" fmla="val 50000"/>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2">
                <a:extLst>
                  <a:ext uri="{FF2B5EF4-FFF2-40B4-BE49-F238E27FC236}">
                    <a16:creationId xmlns:a16="http://schemas.microsoft.com/office/drawing/2014/main" id="{929B7EE3-8B42-63ED-F2CF-2E232BC37832}"/>
                  </a:ext>
                </a:extLst>
              </p:cNvPr>
              <p:cNvSpPr/>
              <p:nvPr/>
            </p:nvSpPr>
            <p:spPr>
              <a:xfrm rot="5400000">
                <a:off x="5127346" y="740054"/>
                <a:ext cx="333136" cy="986629"/>
              </a:xfrm>
              <a:prstGeom prst="roundRect">
                <a:avLst>
                  <a:gd name="adj" fmla="val 50000"/>
                </a:avLst>
              </a:prstGeom>
              <a:solidFill>
                <a:srgbClr val="DDD0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a:extLst>
                  <a:ext uri="{FF2B5EF4-FFF2-40B4-BE49-F238E27FC236}">
                    <a16:creationId xmlns:a16="http://schemas.microsoft.com/office/drawing/2014/main" id="{1DD266AB-54B3-CECB-EFD8-771FE4B5CFB2}"/>
                  </a:ext>
                </a:extLst>
              </p:cNvPr>
              <p:cNvSpPr/>
              <p:nvPr/>
            </p:nvSpPr>
            <p:spPr>
              <a:xfrm rot="15781698">
                <a:off x="5062944" y="1935243"/>
                <a:ext cx="478051" cy="64467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B2E1B2-94AF-8280-C926-89CD94AB3EA5}"/>
                  </a:ext>
                </a:extLst>
              </p:cNvPr>
              <p:cNvSpPr/>
              <p:nvPr/>
            </p:nvSpPr>
            <p:spPr>
              <a:xfrm>
                <a:off x="5126182" y="2133600"/>
                <a:ext cx="284018" cy="1047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94">
            <a:extLst>
              <a:ext uri="{FF2B5EF4-FFF2-40B4-BE49-F238E27FC236}">
                <a16:creationId xmlns:a16="http://schemas.microsoft.com/office/drawing/2014/main" id="{CA01EF05-C3C6-3AD5-9B40-3E3CCF75F4D1}"/>
              </a:ext>
            </a:extLst>
          </p:cNvPr>
          <p:cNvGrpSpPr/>
          <p:nvPr/>
        </p:nvGrpSpPr>
        <p:grpSpPr>
          <a:xfrm>
            <a:off x="3418578" y="2420090"/>
            <a:ext cx="948940" cy="2067335"/>
            <a:chOff x="4405860" y="139189"/>
            <a:chExt cx="2861871" cy="6475262"/>
          </a:xfrm>
        </p:grpSpPr>
        <p:grpSp>
          <p:nvGrpSpPr>
            <p:cNvPr id="26" name="Group 86">
              <a:extLst>
                <a:ext uri="{FF2B5EF4-FFF2-40B4-BE49-F238E27FC236}">
                  <a16:creationId xmlns:a16="http://schemas.microsoft.com/office/drawing/2014/main" id="{4610B4B0-D374-7613-04E3-5FDD5DECA5BF}"/>
                </a:ext>
              </a:extLst>
            </p:cNvPr>
            <p:cNvGrpSpPr/>
            <p:nvPr/>
          </p:nvGrpSpPr>
          <p:grpSpPr>
            <a:xfrm rot="2107423">
              <a:off x="4802579" y="139189"/>
              <a:ext cx="743864" cy="1806453"/>
              <a:chOff x="7696200" y="914400"/>
              <a:chExt cx="685800" cy="2438400"/>
            </a:xfrm>
          </p:grpSpPr>
          <p:sp>
            <p:nvSpPr>
              <p:cNvPr id="134" name="Moon 133">
                <a:extLst>
                  <a:ext uri="{FF2B5EF4-FFF2-40B4-BE49-F238E27FC236}">
                    <a16:creationId xmlns:a16="http://schemas.microsoft.com/office/drawing/2014/main" id="{2078BE64-F972-4688-3F2C-ADBA4ED685C1}"/>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FE8BDF92-D61A-5008-4D08-5B7EBF2A28E7}"/>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E8BEB4F2-3D2C-1466-D63F-118D9A0D0233}"/>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A71791B9-DD10-66BA-3B90-F699B17E1180}"/>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87">
              <a:extLst>
                <a:ext uri="{FF2B5EF4-FFF2-40B4-BE49-F238E27FC236}">
                  <a16:creationId xmlns:a16="http://schemas.microsoft.com/office/drawing/2014/main" id="{B8AF203B-4E55-775F-11F7-6FFA1052903D}"/>
                </a:ext>
              </a:extLst>
            </p:cNvPr>
            <p:cNvGrpSpPr/>
            <p:nvPr/>
          </p:nvGrpSpPr>
          <p:grpSpPr>
            <a:xfrm rot="19262140" flipH="1">
              <a:off x="6126313" y="231425"/>
              <a:ext cx="743864" cy="1645187"/>
              <a:chOff x="7696200" y="914400"/>
              <a:chExt cx="685800" cy="2438400"/>
            </a:xfrm>
          </p:grpSpPr>
          <p:sp>
            <p:nvSpPr>
              <p:cNvPr id="130" name="Moon 129">
                <a:extLst>
                  <a:ext uri="{FF2B5EF4-FFF2-40B4-BE49-F238E27FC236}">
                    <a16:creationId xmlns:a16="http://schemas.microsoft.com/office/drawing/2014/main" id="{AC07864C-8224-2DB4-7210-9F12664975CE}"/>
                  </a:ext>
                </a:extLst>
              </p:cNvPr>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558D4957-2213-0300-4B55-9814FE681B05}"/>
                  </a:ext>
                </a:extLst>
              </p:cNvPr>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20286D3C-E570-6C26-27D0-01AD5AF7A2D9}"/>
                  </a:ext>
                </a:extLst>
              </p:cNvPr>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09D58A57-ECEE-B5C4-342C-AF1DCA38DA95}"/>
                  </a:ext>
                </a:extLst>
              </p:cNvPr>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47">
              <a:extLst>
                <a:ext uri="{FF2B5EF4-FFF2-40B4-BE49-F238E27FC236}">
                  <a16:creationId xmlns:a16="http://schemas.microsoft.com/office/drawing/2014/main" id="{97E9E296-625D-BC5E-A265-A2638CD83B35}"/>
                </a:ext>
              </a:extLst>
            </p:cNvPr>
            <p:cNvGrpSpPr/>
            <p:nvPr/>
          </p:nvGrpSpPr>
          <p:grpSpPr>
            <a:xfrm rot="562843">
              <a:off x="5697438" y="5840305"/>
              <a:ext cx="666047" cy="774146"/>
              <a:chOff x="6106804" y="4039302"/>
              <a:chExt cx="666047" cy="774146"/>
            </a:xfrm>
          </p:grpSpPr>
          <p:sp>
            <p:nvSpPr>
              <p:cNvPr id="63" name="Oval 62">
                <a:extLst>
                  <a:ext uri="{FF2B5EF4-FFF2-40B4-BE49-F238E27FC236}">
                    <a16:creationId xmlns:a16="http://schemas.microsoft.com/office/drawing/2014/main" id="{F0CE2B73-6694-F7C9-F4E8-2149AC009B94}"/>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8D3349E2-6AE2-1092-954C-99F0AEF9DF96}"/>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F57C8C4D-7500-0630-1B06-A53D6CCAEB55}"/>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47">
              <a:extLst>
                <a:ext uri="{FF2B5EF4-FFF2-40B4-BE49-F238E27FC236}">
                  <a16:creationId xmlns:a16="http://schemas.microsoft.com/office/drawing/2014/main" id="{80C18331-D74A-46EE-8626-FE09C4FFFABE}"/>
                </a:ext>
              </a:extLst>
            </p:cNvPr>
            <p:cNvGrpSpPr/>
            <p:nvPr/>
          </p:nvGrpSpPr>
          <p:grpSpPr>
            <a:xfrm rot="2613352">
              <a:off x="5128037" y="5761712"/>
              <a:ext cx="666047" cy="774146"/>
              <a:chOff x="6106804" y="4039302"/>
              <a:chExt cx="666047" cy="774146"/>
            </a:xfrm>
          </p:grpSpPr>
          <p:sp>
            <p:nvSpPr>
              <p:cNvPr id="60" name="Oval 59">
                <a:extLst>
                  <a:ext uri="{FF2B5EF4-FFF2-40B4-BE49-F238E27FC236}">
                    <a16:creationId xmlns:a16="http://schemas.microsoft.com/office/drawing/2014/main" id="{1A701625-0DD3-8E7F-1399-D8600BD9F663}"/>
                  </a:ext>
                </a:extLst>
              </p:cNvPr>
              <p:cNvSpPr/>
              <p:nvPr/>
            </p:nvSpPr>
            <p:spPr>
              <a:xfrm rot="20163506">
                <a:off x="6229710" y="4039302"/>
                <a:ext cx="543141" cy="774146"/>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5591DFB-E96B-E56C-B50F-1ACE0A0DD135}"/>
                  </a:ext>
                </a:extLst>
              </p:cNvPr>
              <p:cNvSpPr/>
              <p:nvPr/>
            </p:nvSpPr>
            <p:spPr>
              <a:xfrm rot="20163506">
                <a:off x="6387712" y="4392141"/>
                <a:ext cx="362627" cy="31599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6CA95D91-5C8E-4467-009D-DC7C13441100}"/>
                  </a:ext>
                </a:extLst>
              </p:cNvPr>
              <p:cNvSpPr/>
              <p:nvPr/>
            </p:nvSpPr>
            <p:spPr>
              <a:xfrm rot="20163506">
                <a:off x="6106804" y="4062465"/>
                <a:ext cx="528885" cy="284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a:extLst>
                <a:ext uri="{FF2B5EF4-FFF2-40B4-BE49-F238E27FC236}">
                  <a16:creationId xmlns:a16="http://schemas.microsoft.com/office/drawing/2014/main" id="{77DDEFF7-D319-69FF-A2E2-D48983459B05}"/>
                </a:ext>
              </a:extLst>
            </p:cNvPr>
            <p:cNvSpPr/>
            <p:nvPr/>
          </p:nvSpPr>
          <p:spPr>
            <a:xfrm>
              <a:off x="6651885" y="3632617"/>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98DA544-7585-5E75-F7B3-436A61FC8032}"/>
                </a:ext>
              </a:extLst>
            </p:cNvPr>
            <p:cNvSpPr/>
            <p:nvPr/>
          </p:nvSpPr>
          <p:spPr>
            <a:xfrm>
              <a:off x="4405860" y="3592643"/>
              <a:ext cx="615846" cy="7844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FC610B33-2EA8-BDC9-F9AE-7F5EDA688BCC}"/>
                </a:ext>
              </a:extLst>
            </p:cNvPr>
            <p:cNvSpPr/>
            <p:nvPr/>
          </p:nvSpPr>
          <p:spPr>
            <a:xfrm>
              <a:off x="4891789" y="1550232"/>
              <a:ext cx="1943725" cy="4469567"/>
            </a:xfrm>
            <a:prstGeom prst="trapezoid">
              <a:avLst>
                <a:gd name="adj" fmla="val 20902"/>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0DC619B8-FA82-8900-FC5C-BAD120F43337}"/>
                </a:ext>
              </a:extLst>
            </p:cNvPr>
            <p:cNvSpPr/>
            <p:nvPr/>
          </p:nvSpPr>
          <p:spPr>
            <a:xfrm rot="20431102">
              <a:off x="5935566" y="200692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EF3CF9A5-7DB4-3C25-9B34-6F3D36294072}"/>
                </a:ext>
              </a:extLst>
            </p:cNvPr>
            <p:cNvSpPr/>
            <p:nvPr/>
          </p:nvSpPr>
          <p:spPr>
            <a:xfrm rot="1195734">
              <a:off x="4658904" y="1959450"/>
              <a:ext cx="1069877" cy="2156085"/>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8CDB3581-4A47-3158-0E0F-00894EB3E29F}"/>
                </a:ext>
              </a:extLst>
            </p:cNvPr>
            <p:cNvSpPr/>
            <p:nvPr/>
          </p:nvSpPr>
          <p:spPr>
            <a:xfrm>
              <a:off x="4923020" y="1813809"/>
              <a:ext cx="1828800" cy="3372787"/>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9D5090A2-9293-83D6-F45F-4907000BCFB7}"/>
                </a:ext>
              </a:extLst>
            </p:cNvPr>
            <p:cNvSpPr/>
            <p:nvPr/>
          </p:nvSpPr>
          <p:spPr>
            <a:xfrm rot="218695">
              <a:off x="4942382" y="1927863"/>
              <a:ext cx="825465" cy="333760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7136E6DA-A144-7A36-D612-E57BFE58AD23}"/>
                </a:ext>
              </a:extLst>
            </p:cNvPr>
            <p:cNvSpPr/>
            <p:nvPr/>
          </p:nvSpPr>
          <p:spPr>
            <a:xfrm rot="21332773">
              <a:off x="5919098" y="1932028"/>
              <a:ext cx="825465" cy="3326107"/>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B446052-97CD-DF9E-F11E-220426C5AFED}"/>
                </a:ext>
              </a:extLst>
            </p:cNvPr>
            <p:cNvSpPr/>
            <p:nvPr/>
          </p:nvSpPr>
          <p:spPr>
            <a:xfrm>
              <a:off x="5286532" y="1073046"/>
              <a:ext cx="972113" cy="14852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7F6F198-E29C-239C-6002-79F7F960F072}"/>
                </a:ext>
              </a:extLst>
            </p:cNvPr>
            <p:cNvSpPr/>
            <p:nvPr/>
          </p:nvSpPr>
          <p:spPr>
            <a:xfrm>
              <a:off x="5029200" y="381000"/>
              <a:ext cx="1600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57">
              <a:extLst>
                <a:ext uri="{FF2B5EF4-FFF2-40B4-BE49-F238E27FC236}">
                  <a16:creationId xmlns:a16="http://schemas.microsoft.com/office/drawing/2014/main" id="{905F7791-E64E-C609-33E8-123FAA0118D0}"/>
                </a:ext>
              </a:extLst>
            </p:cNvPr>
            <p:cNvGrpSpPr/>
            <p:nvPr/>
          </p:nvGrpSpPr>
          <p:grpSpPr>
            <a:xfrm>
              <a:off x="4953000" y="5334000"/>
              <a:ext cx="1828800" cy="609600"/>
              <a:chOff x="1371600" y="3962400"/>
              <a:chExt cx="6705600" cy="2057400"/>
            </a:xfrm>
          </p:grpSpPr>
          <p:grpSp>
            <p:nvGrpSpPr>
              <p:cNvPr id="46" name="Group 195">
                <a:extLst>
                  <a:ext uri="{FF2B5EF4-FFF2-40B4-BE49-F238E27FC236}">
                    <a16:creationId xmlns:a16="http://schemas.microsoft.com/office/drawing/2014/main" id="{A8AAD87B-FBC1-FFA1-FB8E-50D85BC3BF50}"/>
                  </a:ext>
                </a:extLst>
              </p:cNvPr>
              <p:cNvGrpSpPr/>
              <p:nvPr/>
            </p:nvGrpSpPr>
            <p:grpSpPr>
              <a:xfrm>
                <a:off x="1371600" y="3962400"/>
                <a:ext cx="1676400" cy="2057400"/>
                <a:chOff x="1371600" y="3962400"/>
                <a:chExt cx="1676400" cy="2057400"/>
              </a:xfrm>
            </p:grpSpPr>
            <p:sp>
              <p:nvSpPr>
                <p:cNvPr id="58" name="Right Arrow Callout 111">
                  <a:extLst>
                    <a:ext uri="{FF2B5EF4-FFF2-40B4-BE49-F238E27FC236}">
                      <a16:creationId xmlns:a16="http://schemas.microsoft.com/office/drawing/2014/main" id="{ABE786B7-77AF-F7F3-DC4D-47098F6F8C76}"/>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Quad Arrow 112">
                  <a:extLst>
                    <a:ext uri="{FF2B5EF4-FFF2-40B4-BE49-F238E27FC236}">
                      <a16:creationId xmlns:a16="http://schemas.microsoft.com/office/drawing/2014/main" id="{0D9A86E1-1558-79A4-B215-CC5AB3A69E33}"/>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96">
                <a:extLst>
                  <a:ext uri="{FF2B5EF4-FFF2-40B4-BE49-F238E27FC236}">
                    <a16:creationId xmlns:a16="http://schemas.microsoft.com/office/drawing/2014/main" id="{097EA791-328B-8A66-2EB2-6B32279D476C}"/>
                  </a:ext>
                </a:extLst>
              </p:cNvPr>
              <p:cNvGrpSpPr/>
              <p:nvPr/>
            </p:nvGrpSpPr>
            <p:grpSpPr>
              <a:xfrm>
                <a:off x="3048000" y="3962400"/>
                <a:ext cx="1676400" cy="2057400"/>
                <a:chOff x="1371600" y="3962400"/>
                <a:chExt cx="1676400" cy="2057400"/>
              </a:xfrm>
            </p:grpSpPr>
            <p:sp>
              <p:nvSpPr>
                <p:cNvPr id="56" name="Right Arrow Callout 109">
                  <a:extLst>
                    <a:ext uri="{FF2B5EF4-FFF2-40B4-BE49-F238E27FC236}">
                      <a16:creationId xmlns:a16="http://schemas.microsoft.com/office/drawing/2014/main" id="{A5B9B906-FC6C-D384-BBBE-57C094BD6144}"/>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Quad Arrow 110">
                  <a:extLst>
                    <a:ext uri="{FF2B5EF4-FFF2-40B4-BE49-F238E27FC236}">
                      <a16:creationId xmlns:a16="http://schemas.microsoft.com/office/drawing/2014/main" id="{ABCE7C29-3536-3358-C2A2-A54709B605A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199">
                <a:extLst>
                  <a:ext uri="{FF2B5EF4-FFF2-40B4-BE49-F238E27FC236}">
                    <a16:creationId xmlns:a16="http://schemas.microsoft.com/office/drawing/2014/main" id="{A544C760-F2DC-2F3F-9B21-0E15CECDAE92}"/>
                  </a:ext>
                </a:extLst>
              </p:cNvPr>
              <p:cNvGrpSpPr/>
              <p:nvPr/>
            </p:nvGrpSpPr>
            <p:grpSpPr>
              <a:xfrm>
                <a:off x="4724400" y="3962400"/>
                <a:ext cx="1676400" cy="2057400"/>
                <a:chOff x="1371600" y="3962400"/>
                <a:chExt cx="1676400" cy="2057400"/>
              </a:xfrm>
            </p:grpSpPr>
            <p:sp>
              <p:nvSpPr>
                <p:cNvPr id="54" name="Right Arrow Callout 107">
                  <a:extLst>
                    <a:ext uri="{FF2B5EF4-FFF2-40B4-BE49-F238E27FC236}">
                      <a16:creationId xmlns:a16="http://schemas.microsoft.com/office/drawing/2014/main" id="{2E23551B-5821-2F64-43F8-61A7E1CBACC1}"/>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108">
                  <a:extLst>
                    <a:ext uri="{FF2B5EF4-FFF2-40B4-BE49-F238E27FC236}">
                      <a16:creationId xmlns:a16="http://schemas.microsoft.com/office/drawing/2014/main" id="{BFDE9525-0C3C-91F4-E20F-B2860B58C637}"/>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202">
                <a:extLst>
                  <a:ext uri="{FF2B5EF4-FFF2-40B4-BE49-F238E27FC236}">
                    <a16:creationId xmlns:a16="http://schemas.microsoft.com/office/drawing/2014/main" id="{E1ED73DE-BE91-FEF4-0C8C-8ED361947FFC}"/>
                  </a:ext>
                </a:extLst>
              </p:cNvPr>
              <p:cNvGrpSpPr/>
              <p:nvPr/>
            </p:nvGrpSpPr>
            <p:grpSpPr>
              <a:xfrm>
                <a:off x="6400800" y="3962400"/>
                <a:ext cx="1676400" cy="2057400"/>
                <a:chOff x="1371600" y="3962400"/>
                <a:chExt cx="1676400" cy="2057400"/>
              </a:xfrm>
            </p:grpSpPr>
            <p:sp>
              <p:nvSpPr>
                <p:cNvPr id="50" name="Right Arrow Callout 105">
                  <a:extLst>
                    <a:ext uri="{FF2B5EF4-FFF2-40B4-BE49-F238E27FC236}">
                      <a16:creationId xmlns:a16="http://schemas.microsoft.com/office/drawing/2014/main" id="{DD8A1E22-CF6C-CA5E-8501-535F24C477AE}"/>
                    </a:ext>
                  </a:extLst>
                </p:cNvPr>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Quad Arrow 106">
                  <a:extLst>
                    <a:ext uri="{FF2B5EF4-FFF2-40B4-BE49-F238E27FC236}">
                      <a16:creationId xmlns:a16="http://schemas.microsoft.com/office/drawing/2014/main" id="{C9871B8F-71FE-BD58-54FB-ECD536113272}"/>
                    </a:ext>
                  </a:extLst>
                </p:cNvPr>
                <p:cNvSpPr/>
                <p:nvPr/>
              </p:nvSpPr>
              <p:spPr>
                <a:xfrm>
                  <a:off x="1600200" y="4038600"/>
                  <a:ext cx="1143000" cy="1676400"/>
                </a:xfrm>
                <a:prstGeom prst="quadArrow">
                  <a:avLst/>
                </a:prstGeom>
                <a:solidFill>
                  <a:srgbClr val="F4EB7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Cloud 42">
              <a:extLst>
                <a:ext uri="{FF2B5EF4-FFF2-40B4-BE49-F238E27FC236}">
                  <a16:creationId xmlns:a16="http://schemas.microsoft.com/office/drawing/2014/main" id="{FFDC0271-D27F-52ED-6D4C-2811E4114A02}"/>
                </a:ext>
              </a:extLst>
            </p:cNvPr>
            <p:cNvSpPr/>
            <p:nvPr/>
          </p:nvSpPr>
          <p:spPr>
            <a:xfrm>
              <a:off x="5334000" y="1676400"/>
              <a:ext cx="914400" cy="7620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a:extLst>
                <a:ext uri="{FF2B5EF4-FFF2-40B4-BE49-F238E27FC236}">
                  <a16:creationId xmlns:a16="http://schemas.microsoft.com/office/drawing/2014/main" id="{E9BEF43B-CCA7-7881-DDF1-B096AE549213}"/>
                </a:ext>
              </a:extLst>
            </p:cNvPr>
            <p:cNvSpPr/>
            <p:nvPr/>
          </p:nvSpPr>
          <p:spPr>
            <a:xfrm rot="16200000">
              <a:off x="5494519" y="-113051"/>
              <a:ext cx="609600" cy="1143000"/>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B5478BF-3B1A-EA6B-F7C6-BC139755D9B0}"/>
                </a:ext>
              </a:extLst>
            </p:cNvPr>
            <p:cNvSpPr/>
            <p:nvPr/>
          </p:nvSpPr>
          <p:spPr>
            <a:xfrm>
              <a:off x="5628870" y="1818089"/>
              <a:ext cx="294451" cy="1994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281">
            <a:extLst>
              <a:ext uri="{FF2B5EF4-FFF2-40B4-BE49-F238E27FC236}">
                <a16:creationId xmlns:a16="http://schemas.microsoft.com/office/drawing/2014/main" id="{9F668349-B639-EE5F-29EF-3A6E81FDFC2D}"/>
              </a:ext>
            </a:extLst>
          </p:cNvPr>
          <p:cNvGrpSpPr/>
          <p:nvPr/>
        </p:nvGrpSpPr>
        <p:grpSpPr>
          <a:xfrm>
            <a:off x="10080957" y="1668432"/>
            <a:ext cx="1234157" cy="2468313"/>
            <a:chOff x="2013412" y="762000"/>
            <a:chExt cx="2482388" cy="4875375"/>
          </a:xfrm>
        </p:grpSpPr>
        <p:sp>
          <p:nvSpPr>
            <p:cNvPr id="139" name="Oval 138">
              <a:extLst>
                <a:ext uri="{FF2B5EF4-FFF2-40B4-BE49-F238E27FC236}">
                  <a16:creationId xmlns:a16="http://schemas.microsoft.com/office/drawing/2014/main" id="{140712F4-CD84-C100-7992-69979838364B}"/>
                </a:ext>
              </a:extLst>
            </p:cNvPr>
            <p:cNvSpPr/>
            <p:nvPr/>
          </p:nvSpPr>
          <p:spPr>
            <a:xfrm rot="4472555">
              <a:off x="2734024" y="4984353"/>
              <a:ext cx="412802" cy="83964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3D6EF2BB-A7D5-2F76-080B-9C451E4200A1}"/>
                </a:ext>
              </a:extLst>
            </p:cNvPr>
            <p:cNvSpPr/>
            <p:nvPr/>
          </p:nvSpPr>
          <p:spPr>
            <a:xfrm rot="6128217">
              <a:off x="3469797" y="5010870"/>
              <a:ext cx="465143" cy="787868"/>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 Diagonal Corner Rectangle 253">
              <a:extLst>
                <a:ext uri="{FF2B5EF4-FFF2-40B4-BE49-F238E27FC236}">
                  <a16:creationId xmlns:a16="http://schemas.microsoft.com/office/drawing/2014/main" id="{76908F7B-2EE8-E830-A466-E3D35D36D266}"/>
                </a:ext>
              </a:extLst>
            </p:cNvPr>
            <p:cNvSpPr/>
            <p:nvPr/>
          </p:nvSpPr>
          <p:spPr>
            <a:xfrm rot="16200000">
              <a:off x="2438400" y="1066800"/>
              <a:ext cx="1752600" cy="1600200"/>
            </a:xfrm>
            <a:prstGeom prst="round2DiagRect">
              <a:avLst>
                <a:gd name="adj1" fmla="val 16667"/>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B2E96D64-B07A-A45B-DADB-8943938123AB}"/>
                </a:ext>
              </a:extLst>
            </p:cNvPr>
            <p:cNvSpPr/>
            <p:nvPr/>
          </p:nvSpPr>
          <p:spPr>
            <a:xfrm>
              <a:off x="2415823" y="2573817"/>
              <a:ext cx="1850297" cy="2732969"/>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30BFBC30-06C4-C32A-5D14-9D12ADB4D4B1}"/>
                </a:ext>
              </a:extLst>
            </p:cNvPr>
            <p:cNvSpPr/>
            <p:nvPr/>
          </p:nvSpPr>
          <p:spPr>
            <a:xfrm rot="2901859">
              <a:off x="2124008" y="3408792"/>
              <a:ext cx="442542" cy="66373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084C08F9-F914-983C-532C-DBEA0F59DF8C}"/>
                </a:ext>
              </a:extLst>
            </p:cNvPr>
            <p:cNvSpPr/>
            <p:nvPr/>
          </p:nvSpPr>
          <p:spPr>
            <a:xfrm rot="20226769">
              <a:off x="4068808" y="3446251"/>
              <a:ext cx="426992" cy="53170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a:extLst>
                <a:ext uri="{FF2B5EF4-FFF2-40B4-BE49-F238E27FC236}">
                  <a16:creationId xmlns:a16="http://schemas.microsoft.com/office/drawing/2014/main" id="{E595A746-5A49-7B64-3DF0-CC9A5B1490E1}"/>
                </a:ext>
              </a:extLst>
            </p:cNvPr>
            <p:cNvSpPr/>
            <p:nvPr/>
          </p:nvSpPr>
          <p:spPr>
            <a:xfrm rot="1442139">
              <a:off x="2342658" y="2444407"/>
              <a:ext cx="68255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274125FB-5082-C500-7355-1817844F6356}"/>
                </a:ext>
              </a:extLst>
            </p:cNvPr>
            <p:cNvSpPr/>
            <p:nvPr/>
          </p:nvSpPr>
          <p:spPr>
            <a:xfrm rot="19602179">
              <a:off x="3612962" y="2358047"/>
              <a:ext cx="690675" cy="1431946"/>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3A7AF55-8971-1251-C195-E46E9F86B508}"/>
                </a:ext>
              </a:extLst>
            </p:cNvPr>
            <p:cNvSpPr/>
            <p:nvPr/>
          </p:nvSpPr>
          <p:spPr>
            <a:xfrm>
              <a:off x="2438400" y="2438400"/>
              <a:ext cx="1676400" cy="838200"/>
            </a:xfrm>
            <a:prstGeom prst="ellips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96B5CB24-8310-4920-7F20-6E63EA2A7AC5}"/>
                </a:ext>
              </a:extLst>
            </p:cNvPr>
            <p:cNvSpPr/>
            <p:nvPr/>
          </p:nvSpPr>
          <p:spPr>
            <a:xfrm>
              <a:off x="2601367" y="1042638"/>
              <a:ext cx="1352140" cy="184066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57">
              <a:extLst>
                <a:ext uri="{FF2B5EF4-FFF2-40B4-BE49-F238E27FC236}">
                  <a16:creationId xmlns:a16="http://schemas.microsoft.com/office/drawing/2014/main" id="{75EC6F04-0248-14FE-FAC3-9C2886C162FA}"/>
                </a:ext>
              </a:extLst>
            </p:cNvPr>
            <p:cNvGrpSpPr/>
            <p:nvPr/>
          </p:nvGrpSpPr>
          <p:grpSpPr>
            <a:xfrm>
              <a:off x="2590800" y="3733800"/>
              <a:ext cx="1524000" cy="506039"/>
              <a:chOff x="6096000" y="1376597"/>
              <a:chExt cx="3810000" cy="1867525"/>
            </a:xfrm>
          </p:grpSpPr>
          <p:grpSp>
            <p:nvGrpSpPr>
              <p:cNvPr id="174" name="Group 34">
                <a:extLst>
                  <a:ext uri="{FF2B5EF4-FFF2-40B4-BE49-F238E27FC236}">
                    <a16:creationId xmlns:a16="http://schemas.microsoft.com/office/drawing/2014/main" id="{1793E24B-C1FF-0F33-63BF-6511AE2D6E85}"/>
                  </a:ext>
                </a:extLst>
              </p:cNvPr>
              <p:cNvGrpSpPr/>
              <p:nvPr/>
            </p:nvGrpSpPr>
            <p:grpSpPr>
              <a:xfrm>
                <a:off x="6096000" y="1447800"/>
                <a:ext cx="3810000" cy="1752600"/>
                <a:chOff x="4800600" y="183630"/>
                <a:chExt cx="5791200" cy="1311639"/>
              </a:xfrm>
            </p:grpSpPr>
            <p:grpSp>
              <p:nvGrpSpPr>
                <p:cNvPr id="341" name="Group 28">
                  <a:extLst>
                    <a:ext uri="{FF2B5EF4-FFF2-40B4-BE49-F238E27FC236}">
                      <a16:creationId xmlns:a16="http://schemas.microsoft.com/office/drawing/2014/main" id="{E2CE931D-8BEE-81DC-37DC-50FED83AD376}"/>
                    </a:ext>
                  </a:extLst>
                </p:cNvPr>
                <p:cNvGrpSpPr/>
                <p:nvPr/>
              </p:nvGrpSpPr>
              <p:grpSpPr>
                <a:xfrm>
                  <a:off x="4800600" y="184879"/>
                  <a:ext cx="2895600" cy="1295400"/>
                  <a:chOff x="4800600" y="184879"/>
                  <a:chExt cx="2895600" cy="1295400"/>
                </a:xfrm>
              </p:grpSpPr>
              <p:sp>
                <p:nvSpPr>
                  <p:cNvPr id="347" name="Flowchart: Decision 346">
                    <a:extLst>
                      <a:ext uri="{FF2B5EF4-FFF2-40B4-BE49-F238E27FC236}">
                        <a16:creationId xmlns:a16="http://schemas.microsoft.com/office/drawing/2014/main" id="{E3E92FAC-C310-42C7-18C5-2B89F4F95C01}"/>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lowchart: Decision 347">
                    <a:extLst>
                      <a:ext uri="{FF2B5EF4-FFF2-40B4-BE49-F238E27FC236}">
                        <a16:creationId xmlns:a16="http://schemas.microsoft.com/office/drawing/2014/main" id="{66D82905-FE14-3F6E-6E9C-8BE83CBB08A0}"/>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4-Point Star 305">
                    <a:extLst>
                      <a:ext uri="{FF2B5EF4-FFF2-40B4-BE49-F238E27FC236}">
                        <a16:creationId xmlns:a16="http://schemas.microsoft.com/office/drawing/2014/main" id="{5F848A75-C48B-A4E0-BC9D-2E82BB525A8D}"/>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29">
                  <a:extLst>
                    <a:ext uri="{FF2B5EF4-FFF2-40B4-BE49-F238E27FC236}">
                      <a16:creationId xmlns:a16="http://schemas.microsoft.com/office/drawing/2014/main" id="{F1603744-5E97-967F-7E00-DE02ECC9DA98}"/>
                    </a:ext>
                  </a:extLst>
                </p:cNvPr>
                <p:cNvGrpSpPr/>
                <p:nvPr/>
              </p:nvGrpSpPr>
              <p:grpSpPr>
                <a:xfrm>
                  <a:off x="7696200" y="183630"/>
                  <a:ext cx="2895600" cy="1295400"/>
                  <a:chOff x="4800600" y="184879"/>
                  <a:chExt cx="2895600" cy="1295400"/>
                </a:xfrm>
              </p:grpSpPr>
              <p:sp>
                <p:nvSpPr>
                  <p:cNvPr id="344" name="Flowchart: Decision 343">
                    <a:extLst>
                      <a:ext uri="{FF2B5EF4-FFF2-40B4-BE49-F238E27FC236}">
                        <a16:creationId xmlns:a16="http://schemas.microsoft.com/office/drawing/2014/main" id="{D69844DF-60DE-4808-0857-F7A5F9B760AD}"/>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lowchart: Decision 344">
                    <a:extLst>
                      <a:ext uri="{FF2B5EF4-FFF2-40B4-BE49-F238E27FC236}">
                        <a16:creationId xmlns:a16="http://schemas.microsoft.com/office/drawing/2014/main" id="{AF22870A-9551-4717-7542-4485F149813C}"/>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4-Point Star 302">
                    <a:extLst>
                      <a:ext uri="{FF2B5EF4-FFF2-40B4-BE49-F238E27FC236}">
                        <a16:creationId xmlns:a16="http://schemas.microsoft.com/office/drawing/2014/main" id="{570BBE36-17CE-9F36-9AF6-81F19C75632D}"/>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3" name="4-Point Star 299">
                  <a:extLst>
                    <a:ext uri="{FF2B5EF4-FFF2-40B4-BE49-F238E27FC236}">
                      <a16:creationId xmlns:a16="http://schemas.microsoft.com/office/drawing/2014/main" id="{419A818C-8EC1-DD4B-C437-5D962C0A8F98}"/>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5" name="Oval 174">
                <a:extLst>
                  <a:ext uri="{FF2B5EF4-FFF2-40B4-BE49-F238E27FC236}">
                    <a16:creationId xmlns:a16="http://schemas.microsoft.com/office/drawing/2014/main" id="{A960DFD3-60BD-D3D4-75F5-38DABFCDD6A2}"/>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60AE569F-9AB0-3190-3260-90CBD33935C9}"/>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A9F245A0-0EBD-C6F8-0C54-82B6921E80C0}"/>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61C5D784-3D53-8E3B-703A-670911DEFDEE}"/>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700CD855-3B3F-74B9-9C92-E93412FB2566}"/>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2E586DEC-C0F7-2822-ECF0-CB7A0CB7E6E1}"/>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D8991049-2619-5CCE-1517-11E1A61F34E6}"/>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B9524D2A-D605-2AED-6259-56677219B9FE}"/>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62685554-F511-9D72-3073-C919F35667AB}"/>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51B0FE67-58DF-D357-E615-C57B648FF94C}"/>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Flowchart: Delay 149">
              <a:extLst>
                <a:ext uri="{FF2B5EF4-FFF2-40B4-BE49-F238E27FC236}">
                  <a16:creationId xmlns:a16="http://schemas.microsoft.com/office/drawing/2014/main" id="{E8A3CFA4-ADC7-D1E5-B567-87818F3760AF}"/>
                </a:ext>
              </a:extLst>
            </p:cNvPr>
            <p:cNvSpPr/>
            <p:nvPr/>
          </p:nvSpPr>
          <p:spPr>
            <a:xfrm rot="16200000">
              <a:off x="3048000" y="228600"/>
              <a:ext cx="533400" cy="1600200"/>
            </a:xfrm>
            <a:prstGeom prst="flowChartDelay">
              <a:avLst/>
            </a:prstGeom>
            <a:solidFill>
              <a:srgbClr val="E4CE72"/>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58">
              <a:extLst>
                <a:ext uri="{FF2B5EF4-FFF2-40B4-BE49-F238E27FC236}">
                  <a16:creationId xmlns:a16="http://schemas.microsoft.com/office/drawing/2014/main" id="{2004497E-4C52-DCDD-69BA-2B3ACCD3DDFA}"/>
                </a:ext>
              </a:extLst>
            </p:cNvPr>
            <p:cNvGrpSpPr/>
            <p:nvPr/>
          </p:nvGrpSpPr>
          <p:grpSpPr>
            <a:xfrm>
              <a:off x="2514600" y="1066800"/>
              <a:ext cx="1524000" cy="506039"/>
              <a:chOff x="6096000" y="1376597"/>
              <a:chExt cx="3810000" cy="1867525"/>
            </a:xfrm>
          </p:grpSpPr>
          <p:grpSp>
            <p:nvGrpSpPr>
              <p:cNvPr id="154" name="Group 34">
                <a:extLst>
                  <a:ext uri="{FF2B5EF4-FFF2-40B4-BE49-F238E27FC236}">
                    <a16:creationId xmlns:a16="http://schemas.microsoft.com/office/drawing/2014/main" id="{6781045B-932C-6EB6-3676-7F420C010736}"/>
                  </a:ext>
                </a:extLst>
              </p:cNvPr>
              <p:cNvGrpSpPr/>
              <p:nvPr/>
            </p:nvGrpSpPr>
            <p:grpSpPr>
              <a:xfrm>
                <a:off x="6096000" y="1447800"/>
                <a:ext cx="3810000" cy="1752600"/>
                <a:chOff x="4800600" y="183630"/>
                <a:chExt cx="5791200" cy="1311639"/>
              </a:xfrm>
            </p:grpSpPr>
            <p:grpSp>
              <p:nvGrpSpPr>
                <p:cNvPr id="165" name="Group 308">
                  <a:extLst>
                    <a:ext uri="{FF2B5EF4-FFF2-40B4-BE49-F238E27FC236}">
                      <a16:creationId xmlns:a16="http://schemas.microsoft.com/office/drawing/2014/main" id="{25D32A61-072F-9940-A1D2-4808068AE33D}"/>
                    </a:ext>
                  </a:extLst>
                </p:cNvPr>
                <p:cNvGrpSpPr/>
                <p:nvPr/>
              </p:nvGrpSpPr>
              <p:grpSpPr>
                <a:xfrm>
                  <a:off x="4800600" y="184879"/>
                  <a:ext cx="2895600" cy="1295400"/>
                  <a:chOff x="4800600" y="184879"/>
                  <a:chExt cx="2895600" cy="1295400"/>
                </a:xfrm>
              </p:grpSpPr>
              <p:sp>
                <p:nvSpPr>
                  <p:cNvPr id="171" name="Flowchart: Decision 170">
                    <a:extLst>
                      <a:ext uri="{FF2B5EF4-FFF2-40B4-BE49-F238E27FC236}">
                        <a16:creationId xmlns:a16="http://schemas.microsoft.com/office/drawing/2014/main" id="{A188B809-6953-BA3E-9BD3-954D48F2FBCF}"/>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Flowchart: Decision 171">
                    <a:extLst>
                      <a:ext uri="{FF2B5EF4-FFF2-40B4-BE49-F238E27FC236}">
                        <a16:creationId xmlns:a16="http://schemas.microsoft.com/office/drawing/2014/main" id="{BF47D1B4-2082-F2F4-0924-0434965B2604}"/>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4-Point Star 285">
                    <a:extLst>
                      <a:ext uri="{FF2B5EF4-FFF2-40B4-BE49-F238E27FC236}">
                        <a16:creationId xmlns:a16="http://schemas.microsoft.com/office/drawing/2014/main" id="{68E7001D-3C9B-2E49-217D-79A0521FF378}"/>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309">
                  <a:extLst>
                    <a:ext uri="{FF2B5EF4-FFF2-40B4-BE49-F238E27FC236}">
                      <a16:creationId xmlns:a16="http://schemas.microsoft.com/office/drawing/2014/main" id="{41910280-F8D9-23E2-A181-7C7358184A3B}"/>
                    </a:ext>
                  </a:extLst>
                </p:cNvPr>
                <p:cNvGrpSpPr/>
                <p:nvPr/>
              </p:nvGrpSpPr>
              <p:grpSpPr>
                <a:xfrm>
                  <a:off x="7696200" y="183630"/>
                  <a:ext cx="2895600" cy="1295400"/>
                  <a:chOff x="4800600" y="184879"/>
                  <a:chExt cx="2895600" cy="1295400"/>
                </a:xfrm>
              </p:grpSpPr>
              <p:sp>
                <p:nvSpPr>
                  <p:cNvPr id="168" name="Flowchart: Decision 167">
                    <a:extLst>
                      <a:ext uri="{FF2B5EF4-FFF2-40B4-BE49-F238E27FC236}">
                        <a16:creationId xmlns:a16="http://schemas.microsoft.com/office/drawing/2014/main" id="{491BDCC8-C5AC-5F12-F230-8D91980055C3}"/>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Decision 168">
                    <a:extLst>
                      <a:ext uri="{FF2B5EF4-FFF2-40B4-BE49-F238E27FC236}">
                        <a16:creationId xmlns:a16="http://schemas.microsoft.com/office/drawing/2014/main" id="{F7BC4C32-7777-911A-6699-27EE022C8122}"/>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4-Point Star 282">
                    <a:extLst>
                      <a:ext uri="{FF2B5EF4-FFF2-40B4-BE49-F238E27FC236}">
                        <a16:creationId xmlns:a16="http://schemas.microsoft.com/office/drawing/2014/main" id="{7A32A105-2FDA-4DEC-6573-746EC6709414}"/>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7" name="4-Point Star 279">
                  <a:extLst>
                    <a:ext uri="{FF2B5EF4-FFF2-40B4-BE49-F238E27FC236}">
                      <a16:creationId xmlns:a16="http://schemas.microsoft.com/office/drawing/2014/main" id="{04F67118-44C3-8943-E775-B9F582847378}"/>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5" name="Oval 154">
                <a:extLst>
                  <a:ext uri="{FF2B5EF4-FFF2-40B4-BE49-F238E27FC236}">
                    <a16:creationId xmlns:a16="http://schemas.microsoft.com/office/drawing/2014/main" id="{605B6951-D898-15B6-925D-5FCAF44CC2F3}"/>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E6DC54E-B8BE-5930-EEC6-19F95EBD5C18}"/>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CA79F63C-062C-C480-DD36-4B26186BB842}"/>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98AC8830-629D-FBF3-0578-EEF44CEB6DAE}"/>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B2BB6075-C38A-1F51-55EB-8F6D1216BB96}"/>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A08B2E98-AA74-8E64-7A8B-83225A59C8E7}"/>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40F5154C-AC34-AB86-EAC6-72E09F18F8AA}"/>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AD69C9A2-825D-6BFC-CA79-3A4F74D7353D}"/>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D498970E-6D12-CD85-FF1F-3C35E845C27D}"/>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A707D10E-DD08-23B6-9792-EA22A7CA9489}"/>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Round Diagonal Corner Rectangle 264">
              <a:extLst>
                <a:ext uri="{FF2B5EF4-FFF2-40B4-BE49-F238E27FC236}">
                  <a16:creationId xmlns:a16="http://schemas.microsoft.com/office/drawing/2014/main" id="{1A47FBB5-2167-D4A8-91F0-2F994E4502D7}"/>
                </a:ext>
              </a:extLst>
            </p:cNvPr>
            <p:cNvSpPr/>
            <p:nvPr/>
          </p:nvSpPr>
          <p:spPr>
            <a:xfrm rot="18262111">
              <a:off x="2971800" y="2362200"/>
              <a:ext cx="685800" cy="685800"/>
            </a:xfrm>
            <a:prstGeom prst="round2DiagRect">
              <a:avLst>
                <a:gd name="adj1" fmla="val 50000"/>
                <a:gd name="adj2" fmla="val 2004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8D5942A9-9469-F31D-BA84-C7D58AB7FDDD}"/>
                </a:ext>
              </a:extLst>
            </p:cNvPr>
            <p:cNvSpPr/>
            <p:nvPr/>
          </p:nvSpPr>
          <p:spPr>
            <a:xfrm>
              <a:off x="3124200" y="2438400"/>
              <a:ext cx="381000" cy="228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506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
                                        </p:tgtEl>
                                        <p:attrNameLst>
                                          <p:attrName>style.visibility</p:attrName>
                                        </p:attrNameLst>
                                      </p:cBhvr>
                                      <p:to>
                                        <p:strVal val="visible"/>
                                      </p:to>
                                    </p:set>
                                  </p:childTnLst>
                                </p:cTn>
                              </p:par>
                              <p:par>
                                <p:cTn id="13" presetID="2" presetClass="entr" presetSubtype="2"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 calcmode="lin" valueType="num">
                                      <p:cBhvr additive="base">
                                        <p:cTn id="15" dur="500" fill="hold"/>
                                        <p:tgtEl>
                                          <p:spTgt spid="138"/>
                                        </p:tgtEl>
                                        <p:attrNameLst>
                                          <p:attrName>ppt_x</p:attrName>
                                        </p:attrNameLst>
                                      </p:cBhvr>
                                      <p:tavLst>
                                        <p:tav tm="0">
                                          <p:val>
                                            <p:strVal val="1+#ppt_w/2"/>
                                          </p:val>
                                        </p:tav>
                                        <p:tav tm="100000">
                                          <p:val>
                                            <p:strVal val="#ppt_x"/>
                                          </p:val>
                                        </p:tav>
                                      </p:tavLst>
                                    </p:anim>
                                    <p:anim calcmode="lin" valueType="num">
                                      <p:cBhvr additive="base">
                                        <p:cTn id="16" dur="5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p:bldP spid="389" grpId="0"/>
      <p:bldP spid="39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93228" y="6416240"/>
            <a:ext cx="6498772" cy="369332"/>
          </a:xfrm>
          <a:prstGeom prst="rect">
            <a:avLst/>
          </a:prstGeom>
          <a:noFill/>
        </p:spPr>
        <p:txBody>
          <a:bodyPr wrap="square" rtlCol="0">
            <a:spAutoFit/>
          </a:bodyPr>
          <a:lstStyle/>
          <a:p>
            <a:pPr algn="r"/>
            <a:r>
              <a:rPr lang="en-US" dirty="0">
                <a:solidFill>
                  <a:schemeClr val="bg1"/>
                </a:solidFill>
              </a:rPr>
              <a:t>(2,6)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Apollos</a:t>
            </a:r>
            <a:endParaRPr lang="en-US" sz="4400" dirty="0">
              <a:solidFill>
                <a:schemeClr val="bg1"/>
              </a:solidFill>
              <a:latin typeface="Calibri" panose="020F0502020204030204" pitchFamily="34" charset="0"/>
            </a:endParaRPr>
          </a:p>
        </p:txBody>
      </p:sp>
      <p:sp>
        <p:nvSpPr>
          <p:cNvPr id="59" name="Rectangle 58"/>
          <p:cNvSpPr/>
          <p:nvPr/>
        </p:nvSpPr>
        <p:spPr>
          <a:xfrm>
            <a:off x="377657" y="948690"/>
            <a:ext cx="8721075" cy="5909310"/>
          </a:xfrm>
          <a:prstGeom prst="rect">
            <a:avLst/>
          </a:prstGeom>
        </p:spPr>
        <p:txBody>
          <a:bodyPr wrap="square">
            <a:spAutoFit/>
          </a:bodyPr>
          <a:lstStyle/>
          <a:p>
            <a:r>
              <a:rPr lang="en-US" dirty="0">
                <a:solidFill>
                  <a:schemeClr val="bg1"/>
                </a:solidFill>
              </a:rPr>
              <a:t>He was an Alexandrian Jew and contemporary of the Apostle Paul who was know for his eloquence and scriptural mastery</a:t>
            </a:r>
          </a:p>
          <a:p>
            <a:endParaRPr lang="en-US" dirty="0">
              <a:solidFill>
                <a:schemeClr val="bg1"/>
              </a:solidFill>
            </a:endParaRPr>
          </a:p>
          <a:p>
            <a:r>
              <a:rPr lang="en-US" dirty="0">
                <a:solidFill>
                  <a:schemeClr val="bg1"/>
                </a:solidFill>
              </a:rPr>
              <a:t>He was taken aside by Aquila and Priscilla in Ephesus and “expounded” a more fuller knowledge about the ministry of the Savior</a:t>
            </a:r>
          </a:p>
          <a:p>
            <a:endParaRPr lang="en-US" dirty="0">
              <a:solidFill>
                <a:schemeClr val="bg1"/>
              </a:solidFill>
            </a:endParaRPr>
          </a:p>
          <a:p>
            <a:r>
              <a:rPr lang="en-US" dirty="0">
                <a:solidFill>
                  <a:schemeClr val="bg1"/>
                </a:solidFill>
              </a:rPr>
              <a:t>He journeyed to the Grecian province of Achaia with a recommendation from the Church leaders at Ephesus</a:t>
            </a:r>
          </a:p>
          <a:p>
            <a:endParaRPr lang="en-US" dirty="0">
              <a:solidFill>
                <a:schemeClr val="bg1"/>
              </a:solidFill>
            </a:endParaRPr>
          </a:p>
          <a:p>
            <a:r>
              <a:rPr lang="en-US" dirty="0">
                <a:solidFill>
                  <a:schemeClr val="bg1"/>
                </a:solidFill>
              </a:rPr>
              <a:t>He preach in Corinth the gospel message</a:t>
            </a:r>
          </a:p>
          <a:p>
            <a:endParaRPr lang="en-US" dirty="0">
              <a:solidFill>
                <a:schemeClr val="bg1"/>
              </a:solidFill>
            </a:endParaRPr>
          </a:p>
          <a:p>
            <a:r>
              <a:rPr lang="en-US" dirty="0">
                <a:solidFill>
                  <a:schemeClr val="bg1"/>
                </a:solidFill>
              </a:rPr>
              <a:t>Church members admired Apollos for his eloquence in proclaiming and upholding gospel truths, but he became the unwitting cause of a degree of dispute among some of them</a:t>
            </a:r>
          </a:p>
          <a:p>
            <a:endParaRPr lang="en-US" dirty="0">
              <a:solidFill>
                <a:schemeClr val="bg1"/>
              </a:solidFill>
            </a:endParaRPr>
          </a:p>
          <a:p>
            <a:r>
              <a:rPr lang="en-US" dirty="0">
                <a:solidFill>
                  <a:schemeClr val="bg1"/>
                </a:solidFill>
              </a:rPr>
              <a:t>Some of the saints began to fix themselves on the mortal gospel heroes rather than on the Savior</a:t>
            </a:r>
          </a:p>
          <a:p>
            <a:endParaRPr lang="en-US" dirty="0">
              <a:solidFill>
                <a:schemeClr val="bg1"/>
              </a:solidFill>
            </a:endParaRPr>
          </a:p>
          <a:p>
            <a:r>
              <a:rPr lang="en-US" dirty="0">
                <a:solidFill>
                  <a:schemeClr val="bg1"/>
                </a:solidFill>
              </a:rPr>
              <a:t>He is also mentioned in Titus 3:13 along with </a:t>
            </a:r>
            <a:r>
              <a:rPr lang="en-US" dirty="0" err="1">
                <a:solidFill>
                  <a:schemeClr val="bg1"/>
                </a:solidFill>
              </a:rPr>
              <a:t>Zenas</a:t>
            </a:r>
            <a:r>
              <a:rPr lang="en-US" dirty="0">
                <a:solidFill>
                  <a:schemeClr val="bg1"/>
                </a:solidFill>
              </a:rPr>
              <a:t>, the lawyer in Crete</a:t>
            </a:r>
          </a:p>
          <a:p>
            <a:endParaRPr lang="en-US" dirty="0">
              <a:solidFill>
                <a:schemeClr val="bg1"/>
              </a:solidFill>
            </a:endParaRPr>
          </a:p>
          <a:p>
            <a:r>
              <a:rPr lang="en-US" dirty="0">
                <a:solidFill>
                  <a:schemeClr val="bg1"/>
                </a:solidFill>
              </a:rPr>
              <a:t>Some modern-day scholars have taken the position that Apollos may have played a role in writing of the epistle to the Hebrews, although such cannot be confirmed</a:t>
            </a:r>
          </a:p>
        </p:txBody>
      </p:sp>
      <p:grpSp>
        <p:nvGrpSpPr>
          <p:cNvPr id="2" name="Group 1">
            <a:extLst>
              <a:ext uri="{FF2B5EF4-FFF2-40B4-BE49-F238E27FC236}">
                <a16:creationId xmlns:a16="http://schemas.microsoft.com/office/drawing/2014/main" id="{D0A757AC-6A11-1505-EA2C-09A70576A9CF}"/>
              </a:ext>
            </a:extLst>
          </p:cNvPr>
          <p:cNvGrpSpPr/>
          <p:nvPr/>
        </p:nvGrpSpPr>
        <p:grpSpPr>
          <a:xfrm>
            <a:off x="9476389" y="1487707"/>
            <a:ext cx="1819639" cy="4128815"/>
            <a:chOff x="5493143" y="1129791"/>
            <a:chExt cx="2482962" cy="5662719"/>
          </a:xfrm>
        </p:grpSpPr>
        <p:sp>
          <p:nvSpPr>
            <p:cNvPr id="3" name="Freeform 249">
              <a:extLst>
                <a:ext uri="{FF2B5EF4-FFF2-40B4-BE49-F238E27FC236}">
                  <a16:creationId xmlns:a16="http://schemas.microsoft.com/office/drawing/2014/main" id="{AA5115DA-5FC1-8AAB-EA0C-AB6177326C92}"/>
                </a:ext>
              </a:extLst>
            </p:cNvPr>
            <p:cNvSpPr/>
            <p:nvPr/>
          </p:nvSpPr>
          <p:spPr>
            <a:xfrm>
              <a:off x="5581772" y="1508264"/>
              <a:ext cx="2375740" cy="2682736"/>
            </a:xfrm>
            <a:custGeom>
              <a:avLst/>
              <a:gdLst>
                <a:gd name="connsiteX0" fmla="*/ 1334203 w 2375740"/>
                <a:gd name="connsiteY0" fmla="*/ 657952 h 2682736"/>
                <a:gd name="connsiteX1" fmla="*/ 1180234 w 2375740"/>
                <a:gd name="connsiteY1" fmla="*/ 769991 h 2682736"/>
                <a:gd name="connsiteX2" fmla="*/ 952661 w 2375740"/>
                <a:gd name="connsiteY2" fmla="*/ 700010 h 2682736"/>
                <a:gd name="connsiteX3" fmla="*/ 913603 w 2375740"/>
                <a:gd name="connsiteY3" fmla="*/ 714063 h 2682736"/>
                <a:gd name="connsiteX4" fmla="*/ 912573 w 2375740"/>
                <a:gd name="connsiteY4" fmla="*/ 737921 h 2682736"/>
                <a:gd name="connsiteX5" fmla="*/ 871012 w 2375740"/>
                <a:gd name="connsiteY5" fmla="*/ 832112 h 2682736"/>
                <a:gd name="connsiteX6" fmla="*/ 716236 w 2375740"/>
                <a:gd name="connsiteY6" fmla="*/ 931292 h 2682736"/>
                <a:gd name="connsiteX7" fmla="*/ 661423 w 2375740"/>
                <a:gd name="connsiteY7" fmla="*/ 933448 h 2682736"/>
                <a:gd name="connsiteX8" fmla="*/ 661481 w 2375740"/>
                <a:gd name="connsiteY8" fmla="*/ 933660 h 2682736"/>
                <a:gd name="connsiteX9" fmla="*/ 662147 w 2375740"/>
                <a:gd name="connsiteY9" fmla="*/ 995141 h 2682736"/>
                <a:gd name="connsiteX10" fmla="*/ 753508 w 2375740"/>
                <a:gd name="connsiteY10" fmla="*/ 1079953 h 2682736"/>
                <a:gd name="connsiteX11" fmla="*/ 718779 w 2375740"/>
                <a:gd name="connsiteY11" fmla="*/ 1289095 h 2682736"/>
                <a:gd name="connsiteX12" fmla="*/ 726793 w 2375740"/>
                <a:gd name="connsiteY12" fmla="*/ 1296365 h 2682736"/>
                <a:gd name="connsiteX13" fmla="*/ 738242 w 2375740"/>
                <a:gd name="connsiteY13" fmla="*/ 1291824 h 2682736"/>
                <a:gd name="connsiteX14" fmla="*/ 1123828 w 2375740"/>
                <a:gd name="connsiteY14" fmla="*/ 1234936 h 2682736"/>
                <a:gd name="connsiteX15" fmla="*/ 1509414 w 2375740"/>
                <a:gd name="connsiteY15" fmla="*/ 1291824 h 2682736"/>
                <a:gd name="connsiteX16" fmla="*/ 1655358 w 2375740"/>
                <a:gd name="connsiteY16" fmla="*/ 1349712 h 2682736"/>
                <a:gd name="connsiteX17" fmla="*/ 1634422 w 2375740"/>
                <a:gd name="connsiteY17" fmla="*/ 1287302 h 2682736"/>
                <a:gd name="connsiteX18" fmla="*/ 1629134 w 2375740"/>
                <a:gd name="connsiteY18" fmla="*/ 1217211 h 2682736"/>
                <a:gd name="connsiteX19" fmla="*/ 1632067 w 2375740"/>
                <a:gd name="connsiteY19" fmla="*/ 1193452 h 2682736"/>
                <a:gd name="connsiteX20" fmla="*/ 1621331 w 2375740"/>
                <a:gd name="connsiteY20" fmla="*/ 1187843 h 2682736"/>
                <a:gd name="connsiteX21" fmla="*/ 1527114 w 2375740"/>
                <a:gd name="connsiteY21" fmla="*/ 995812 h 2682736"/>
                <a:gd name="connsiteX22" fmla="*/ 1361901 w 2375740"/>
                <a:gd name="connsiteY22" fmla="*/ 896985 h 2682736"/>
                <a:gd name="connsiteX23" fmla="*/ 1340631 w 2375740"/>
                <a:gd name="connsiteY23" fmla="*/ 664717 h 2682736"/>
                <a:gd name="connsiteX24" fmla="*/ 1335675 w 2375740"/>
                <a:gd name="connsiteY24" fmla="*/ 658435 h 2682736"/>
                <a:gd name="connsiteX25" fmla="*/ 1242170 w 2375740"/>
                <a:gd name="connsiteY25" fmla="*/ 964 h 2682736"/>
                <a:gd name="connsiteX26" fmla="*/ 1313949 w 2375740"/>
                <a:gd name="connsiteY26" fmla="*/ 8234 h 2682736"/>
                <a:gd name="connsiteX27" fmla="*/ 1369828 w 2375740"/>
                <a:gd name="connsiteY27" fmla="*/ 41511 h 2682736"/>
                <a:gd name="connsiteX28" fmla="*/ 1371496 w 2375740"/>
                <a:gd name="connsiteY28" fmla="*/ 42504 h 2682736"/>
                <a:gd name="connsiteX29" fmla="*/ 1501446 w 2375740"/>
                <a:gd name="connsiteY29" fmla="*/ 1770 h 2682736"/>
                <a:gd name="connsiteX30" fmla="*/ 1549331 w 2375740"/>
                <a:gd name="connsiteY30" fmla="*/ 11271 h 2682736"/>
                <a:gd name="connsiteX31" fmla="*/ 1640038 w 2375740"/>
                <a:gd name="connsiteY31" fmla="*/ 99330 h 2682736"/>
                <a:gd name="connsiteX32" fmla="*/ 1640530 w 2375740"/>
                <a:gd name="connsiteY32" fmla="*/ 99487 h 2682736"/>
                <a:gd name="connsiteX33" fmla="*/ 1678758 w 2375740"/>
                <a:gd name="connsiteY33" fmla="*/ 111812 h 2682736"/>
                <a:gd name="connsiteX34" fmla="*/ 1689930 w 2375740"/>
                <a:gd name="connsiteY34" fmla="*/ 119091 h 2682736"/>
                <a:gd name="connsiteX35" fmla="*/ 1719945 w 2375740"/>
                <a:gd name="connsiteY35" fmla="*/ 122893 h 2682736"/>
                <a:gd name="connsiteX36" fmla="*/ 1758208 w 2375740"/>
                <a:gd name="connsiteY36" fmla="*/ 137409 h 2682736"/>
                <a:gd name="connsiteX37" fmla="*/ 1887718 w 2375740"/>
                <a:gd name="connsiteY37" fmla="*/ 367218 h 2682736"/>
                <a:gd name="connsiteX38" fmla="*/ 1887790 w 2375740"/>
                <a:gd name="connsiteY38" fmla="*/ 367253 h 2682736"/>
                <a:gd name="connsiteX39" fmla="*/ 1951225 w 2375740"/>
                <a:gd name="connsiteY39" fmla="*/ 398171 h 2682736"/>
                <a:gd name="connsiteX40" fmla="*/ 2019158 w 2375740"/>
                <a:gd name="connsiteY40" fmla="*/ 598579 h 2682736"/>
                <a:gd name="connsiteX41" fmla="*/ 2020337 w 2375740"/>
                <a:gd name="connsiteY41" fmla="*/ 599126 h 2682736"/>
                <a:gd name="connsiteX42" fmla="*/ 2072144 w 2375740"/>
                <a:gd name="connsiteY42" fmla="*/ 623122 h 2682736"/>
                <a:gd name="connsiteX43" fmla="*/ 2113423 w 2375740"/>
                <a:gd name="connsiteY43" fmla="*/ 671843 h 2682736"/>
                <a:gd name="connsiteX44" fmla="*/ 2134139 w 2375740"/>
                <a:gd name="connsiteY44" fmla="*/ 739688 h 2682736"/>
                <a:gd name="connsiteX45" fmla="*/ 2124132 w 2375740"/>
                <a:gd name="connsiteY45" fmla="*/ 802607 h 2682736"/>
                <a:gd name="connsiteX46" fmla="*/ 2123835 w 2375740"/>
                <a:gd name="connsiteY46" fmla="*/ 804486 h 2682736"/>
                <a:gd name="connsiteX47" fmla="*/ 2212340 w 2375740"/>
                <a:gd name="connsiteY47" fmla="*/ 907593 h 2682736"/>
                <a:gd name="connsiteX48" fmla="*/ 2221760 w 2375740"/>
                <a:gd name="connsiteY48" fmla="*/ 954553 h 2682736"/>
                <a:gd name="connsiteX49" fmla="*/ 2220198 w 2375740"/>
                <a:gd name="connsiteY49" fmla="*/ 989860 h 2682736"/>
                <a:gd name="connsiteX50" fmla="*/ 2218726 w 2375740"/>
                <a:gd name="connsiteY50" fmla="*/ 995068 h 2682736"/>
                <a:gd name="connsiteX51" fmla="*/ 2247684 w 2375740"/>
                <a:gd name="connsiteY51" fmla="*/ 1021533 h 2682736"/>
                <a:gd name="connsiteX52" fmla="*/ 2280204 w 2375740"/>
                <a:gd name="connsiteY52" fmla="*/ 1281294 h 2682736"/>
                <a:gd name="connsiteX53" fmla="*/ 2280258 w 2375740"/>
                <a:gd name="connsiteY53" fmla="*/ 1281353 h 2682736"/>
                <a:gd name="connsiteX54" fmla="*/ 2327456 w 2375740"/>
                <a:gd name="connsiteY54" fmla="*/ 1333213 h 2682736"/>
                <a:gd name="connsiteX55" fmla="*/ 2313925 w 2375740"/>
                <a:gd name="connsiteY55" fmla="*/ 1543199 h 2682736"/>
                <a:gd name="connsiteX56" fmla="*/ 2314814 w 2375740"/>
                <a:gd name="connsiteY56" fmla="*/ 1544136 h 2682736"/>
                <a:gd name="connsiteX57" fmla="*/ 2353841 w 2375740"/>
                <a:gd name="connsiteY57" fmla="*/ 1585332 h 2682736"/>
                <a:gd name="connsiteX58" fmla="*/ 2373600 w 2375740"/>
                <a:gd name="connsiteY58" fmla="*/ 1645482 h 2682736"/>
                <a:gd name="connsiteX59" fmla="*/ 2366897 w 2375740"/>
                <a:gd name="connsiteY59" fmla="*/ 1715731 h 2682736"/>
                <a:gd name="connsiteX60" fmla="*/ 2333486 w 2375740"/>
                <a:gd name="connsiteY60" fmla="*/ 1770140 h 2682736"/>
                <a:gd name="connsiteX61" fmla="*/ 2332488 w 2375740"/>
                <a:gd name="connsiteY61" fmla="*/ 1771765 h 2682736"/>
                <a:gd name="connsiteX62" fmla="*/ 2375371 w 2375740"/>
                <a:gd name="connsiteY62" fmla="*/ 1899484 h 2682736"/>
                <a:gd name="connsiteX63" fmla="*/ 2366153 w 2375740"/>
                <a:gd name="connsiteY63" fmla="*/ 1946300 h 2682736"/>
                <a:gd name="connsiteX64" fmla="*/ 2277167 w 2375740"/>
                <a:gd name="connsiteY64" fmla="*/ 2034281 h 2682736"/>
                <a:gd name="connsiteX65" fmla="*/ 2277009 w 2375740"/>
                <a:gd name="connsiteY65" fmla="*/ 2034762 h 2682736"/>
                <a:gd name="connsiteX66" fmla="*/ 2264810 w 2375740"/>
                <a:gd name="connsiteY66" fmla="*/ 2072091 h 2682736"/>
                <a:gd name="connsiteX67" fmla="*/ 2190942 w 2375740"/>
                <a:gd name="connsiteY67" fmla="*/ 2147333 h 2682736"/>
                <a:gd name="connsiteX68" fmla="*/ 2096797 w 2375740"/>
                <a:gd name="connsiteY68" fmla="*/ 2141787 h 2682736"/>
                <a:gd name="connsiteX69" fmla="*/ 2075733 w 2375740"/>
                <a:gd name="connsiteY69" fmla="*/ 2157503 h 2682736"/>
                <a:gd name="connsiteX70" fmla="*/ 2069893 w 2375740"/>
                <a:gd name="connsiteY70" fmla="*/ 2174102 h 2682736"/>
                <a:gd name="connsiteX71" fmla="*/ 1123828 w 2375740"/>
                <a:gd name="connsiteY71" fmla="*/ 2682736 h 2682736"/>
                <a:gd name="connsiteX72" fmla="*/ 133228 w 2375740"/>
                <a:gd name="connsiteY72" fmla="*/ 1958836 h 2682736"/>
                <a:gd name="connsiteX73" fmla="*/ 134690 w 2375740"/>
                <a:gd name="connsiteY73" fmla="*/ 1937678 h 2682736"/>
                <a:gd name="connsiteX74" fmla="*/ 110369 w 2375740"/>
                <a:gd name="connsiteY74" fmla="*/ 1932854 h 2682736"/>
                <a:gd name="connsiteX75" fmla="*/ 25517 w 2375740"/>
                <a:gd name="connsiteY75" fmla="*/ 1857457 h 2682736"/>
                <a:gd name="connsiteX76" fmla="*/ 53251 w 2375740"/>
                <a:gd name="connsiteY76" fmla="*/ 1597754 h 2682736"/>
                <a:gd name="connsiteX77" fmla="*/ 53213 w 2375740"/>
                <a:gd name="connsiteY77" fmla="*/ 1597685 h 2682736"/>
                <a:gd name="connsiteX78" fmla="*/ 18991 w 2375740"/>
                <a:gd name="connsiteY78" fmla="*/ 1536889 h 2682736"/>
                <a:gd name="connsiteX79" fmla="*/ 80305 w 2375740"/>
                <a:gd name="connsiteY79" fmla="*/ 1335703 h 2682736"/>
                <a:gd name="connsiteX80" fmla="*/ 79651 w 2375740"/>
                <a:gd name="connsiteY80" fmla="*/ 1334597 h 2682736"/>
                <a:gd name="connsiteX81" fmla="*/ 50967 w 2375740"/>
                <a:gd name="connsiteY81" fmla="*/ 1285965 h 2682736"/>
                <a:gd name="connsiteX82" fmla="*/ 45446 w 2375740"/>
                <a:gd name="connsiteY82" fmla="*/ 1223139 h 2682736"/>
                <a:gd name="connsiteX83" fmla="*/ 68084 w 2375740"/>
                <a:gd name="connsiteY83" fmla="*/ 1156313 h 2682736"/>
                <a:gd name="connsiteX84" fmla="*/ 113181 w 2375740"/>
                <a:gd name="connsiteY84" fmla="*/ 1110757 h 2682736"/>
                <a:gd name="connsiteX85" fmla="*/ 114527 w 2375740"/>
                <a:gd name="connsiteY85" fmla="*/ 1109397 h 2682736"/>
                <a:gd name="connsiteX86" fmla="*/ 99742 w 2375740"/>
                <a:gd name="connsiteY86" fmla="*/ 1061896 h 2682736"/>
                <a:gd name="connsiteX87" fmla="*/ 85542 w 2375740"/>
                <a:gd name="connsiteY87" fmla="*/ 1060447 h 2682736"/>
                <a:gd name="connsiteX88" fmla="*/ 33546 w 2375740"/>
                <a:gd name="connsiteY88" fmla="*/ 1025315 h 2682736"/>
                <a:gd name="connsiteX89" fmla="*/ 56564 w 2375740"/>
                <a:gd name="connsiteY89" fmla="*/ 875455 h 2682736"/>
                <a:gd name="connsiteX90" fmla="*/ 55681 w 2375740"/>
                <a:gd name="connsiteY90" fmla="*/ 872877 h 2682736"/>
                <a:gd name="connsiteX91" fmla="*/ 978 w 2375740"/>
                <a:gd name="connsiteY91" fmla="*/ 738614 h 2682736"/>
                <a:gd name="connsiteX92" fmla="*/ 171443 w 2375740"/>
                <a:gd name="connsiteY92" fmla="*/ 539186 h 2682736"/>
                <a:gd name="connsiteX93" fmla="*/ 171450 w 2375740"/>
                <a:gd name="connsiteY93" fmla="*/ 539108 h 2682736"/>
                <a:gd name="connsiteX94" fmla="*/ 177271 w 2375740"/>
                <a:gd name="connsiteY94" fmla="*/ 470268 h 2682736"/>
                <a:gd name="connsiteX95" fmla="*/ 342669 w 2375740"/>
                <a:gd name="connsiteY95" fmla="*/ 337446 h 2682736"/>
                <a:gd name="connsiteX96" fmla="*/ 342751 w 2375740"/>
                <a:gd name="connsiteY96" fmla="*/ 336178 h 2682736"/>
                <a:gd name="connsiteX97" fmla="*/ 346311 w 2375740"/>
                <a:gd name="connsiteY97" fmla="*/ 280400 h 2682736"/>
                <a:gd name="connsiteX98" fmla="*/ 377311 w 2375740"/>
                <a:gd name="connsiteY98" fmla="*/ 225502 h 2682736"/>
                <a:gd name="connsiteX99" fmla="*/ 434151 w 2375740"/>
                <a:gd name="connsiteY99" fmla="*/ 182620 h 2682736"/>
                <a:gd name="connsiteX100" fmla="*/ 497733 w 2375740"/>
                <a:gd name="connsiteY100" fmla="*/ 169528 h 2682736"/>
                <a:gd name="connsiteX101" fmla="*/ 499632 w 2375740"/>
                <a:gd name="connsiteY101" fmla="*/ 169136 h 2682736"/>
                <a:gd name="connsiteX102" fmla="*/ 564807 w 2375740"/>
                <a:gd name="connsiteY102" fmla="*/ 51906 h 2682736"/>
                <a:gd name="connsiteX103" fmla="*/ 605981 w 2375740"/>
                <a:gd name="connsiteY103" fmla="*/ 26717 h 2682736"/>
                <a:gd name="connsiteX104" fmla="*/ 733022 w 2375740"/>
                <a:gd name="connsiteY104" fmla="*/ 30475 h 2682736"/>
                <a:gd name="connsiteX105" fmla="*/ 733488 w 2375740"/>
                <a:gd name="connsiteY105" fmla="*/ 30261 h 2682736"/>
                <a:gd name="connsiteX106" fmla="*/ 769679 w 2375740"/>
                <a:gd name="connsiteY106" fmla="*/ 13633 h 2682736"/>
                <a:gd name="connsiteX107" fmla="*/ 876777 w 2375740"/>
                <a:gd name="connsiteY107" fmla="*/ 15255 h 2682736"/>
                <a:gd name="connsiteX108" fmla="*/ 915501 w 2375740"/>
                <a:gd name="connsiteY108" fmla="*/ 43684 h 2682736"/>
                <a:gd name="connsiteX109" fmla="*/ 917902 w 2375740"/>
                <a:gd name="connsiteY109" fmla="*/ 48231 h 2682736"/>
                <a:gd name="connsiteX110" fmla="*/ 923853 w 2375740"/>
                <a:gd name="connsiteY110" fmla="*/ 43045 h 2682736"/>
                <a:gd name="connsiteX111" fmla="*/ 1138352 w 2375740"/>
                <a:gd name="connsiteY111" fmla="*/ 58401 h 2682736"/>
                <a:gd name="connsiteX112" fmla="*/ 1139298 w 2375740"/>
                <a:gd name="connsiteY112" fmla="*/ 57540 h 2682736"/>
                <a:gd name="connsiteX113" fmla="*/ 1180962 w 2375740"/>
                <a:gd name="connsiteY113" fmla="*/ 19719 h 2682736"/>
                <a:gd name="connsiteX114" fmla="*/ 1242170 w 2375740"/>
                <a:gd name="connsiteY114" fmla="*/ 964 h 268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375740" h="2682736">
                  <a:moveTo>
                    <a:pt x="1334203" y="657952"/>
                  </a:moveTo>
                  <a:cubicBezTo>
                    <a:pt x="1312514" y="714021"/>
                    <a:pt x="1253894" y="756674"/>
                    <a:pt x="1180234" y="769991"/>
                  </a:cubicBezTo>
                  <a:cubicBezTo>
                    <a:pt x="1093435" y="785680"/>
                    <a:pt x="1002622" y="757761"/>
                    <a:pt x="952661" y="700010"/>
                  </a:cubicBezTo>
                  <a:lnTo>
                    <a:pt x="913603" y="714063"/>
                  </a:lnTo>
                  <a:lnTo>
                    <a:pt x="912573" y="737921"/>
                  </a:lnTo>
                  <a:cubicBezTo>
                    <a:pt x="906950" y="769981"/>
                    <a:pt x="892904" y="802478"/>
                    <a:pt x="871012" y="832112"/>
                  </a:cubicBezTo>
                  <a:cubicBezTo>
                    <a:pt x="832315" y="884493"/>
                    <a:pt x="774817" y="920368"/>
                    <a:pt x="716236" y="931292"/>
                  </a:cubicBezTo>
                  <a:lnTo>
                    <a:pt x="661423" y="933448"/>
                  </a:lnTo>
                  <a:lnTo>
                    <a:pt x="661481" y="933660"/>
                  </a:lnTo>
                  <a:cubicBezTo>
                    <a:pt x="664204" y="953381"/>
                    <a:pt x="664508" y="974065"/>
                    <a:pt x="662147" y="995141"/>
                  </a:cubicBezTo>
                  <a:cubicBezTo>
                    <a:pt x="702540" y="1004854"/>
                    <a:pt x="735845" y="1035791"/>
                    <a:pt x="753508" y="1079953"/>
                  </a:cubicBezTo>
                  <a:cubicBezTo>
                    <a:pt x="780349" y="1147052"/>
                    <a:pt x="766269" y="1231808"/>
                    <a:pt x="718779" y="1289095"/>
                  </a:cubicBezTo>
                  <a:lnTo>
                    <a:pt x="726793" y="1296365"/>
                  </a:lnTo>
                  <a:lnTo>
                    <a:pt x="738242" y="1291824"/>
                  </a:lnTo>
                  <a:cubicBezTo>
                    <a:pt x="856756" y="1255192"/>
                    <a:pt x="987055" y="1234936"/>
                    <a:pt x="1123828" y="1234936"/>
                  </a:cubicBezTo>
                  <a:cubicBezTo>
                    <a:pt x="1260602" y="1234936"/>
                    <a:pt x="1390901" y="1255192"/>
                    <a:pt x="1509414" y="1291824"/>
                  </a:cubicBezTo>
                  <a:lnTo>
                    <a:pt x="1655358" y="1349712"/>
                  </a:lnTo>
                  <a:lnTo>
                    <a:pt x="1634422" y="1287302"/>
                  </a:lnTo>
                  <a:cubicBezTo>
                    <a:pt x="1629816" y="1264104"/>
                    <a:pt x="1628106" y="1240484"/>
                    <a:pt x="1629134" y="1217211"/>
                  </a:cubicBezTo>
                  <a:lnTo>
                    <a:pt x="1632067" y="1193452"/>
                  </a:lnTo>
                  <a:lnTo>
                    <a:pt x="1621331" y="1187843"/>
                  </a:lnTo>
                  <a:cubicBezTo>
                    <a:pt x="1560207" y="1147579"/>
                    <a:pt x="1522032" y="1069753"/>
                    <a:pt x="1527114" y="995812"/>
                  </a:cubicBezTo>
                  <a:cubicBezTo>
                    <a:pt x="1465720" y="996632"/>
                    <a:pt x="1402821" y="959005"/>
                    <a:pt x="1361901" y="896985"/>
                  </a:cubicBezTo>
                  <a:cubicBezTo>
                    <a:pt x="1313685" y="823902"/>
                    <a:pt x="1305190" y="731217"/>
                    <a:pt x="1340631" y="664717"/>
                  </a:cubicBezTo>
                  <a:lnTo>
                    <a:pt x="1335675" y="658435"/>
                  </a:lnTo>
                  <a:close/>
                  <a:moveTo>
                    <a:pt x="1242170" y="964"/>
                  </a:moveTo>
                  <a:cubicBezTo>
                    <a:pt x="1266880" y="-1622"/>
                    <a:pt x="1291600" y="1056"/>
                    <a:pt x="1313949" y="8234"/>
                  </a:cubicBezTo>
                  <a:lnTo>
                    <a:pt x="1369828" y="41511"/>
                  </a:lnTo>
                  <a:lnTo>
                    <a:pt x="1371496" y="42504"/>
                  </a:lnTo>
                  <a:cubicBezTo>
                    <a:pt x="1404115" y="12892"/>
                    <a:pt x="1452887" y="-1643"/>
                    <a:pt x="1501446" y="1770"/>
                  </a:cubicBezTo>
                  <a:cubicBezTo>
                    <a:pt x="1517633" y="2906"/>
                    <a:pt x="1533797" y="6038"/>
                    <a:pt x="1549331" y="11271"/>
                  </a:cubicBezTo>
                  <a:cubicBezTo>
                    <a:pt x="1596675" y="27212"/>
                    <a:pt x="1630735" y="60266"/>
                    <a:pt x="1640038" y="99330"/>
                  </a:cubicBezTo>
                  <a:lnTo>
                    <a:pt x="1640530" y="99487"/>
                  </a:lnTo>
                  <a:lnTo>
                    <a:pt x="1678758" y="111812"/>
                  </a:lnTo>
                  <a:lnTo>
                    <a:pt x="1689930" y="119091"/>
                  </a:lnTo>
                  <a:lnTo>
                    <a:pt x="1719945" y="122893"/>
                  </a:lnTo>
                  <a:cubicBezTo>
                    <a:pt x="1732763" y="126120"/>
                    <a:pt x="1745593" y="130957"/>
                    <a:pt x="1758208" y="137409"/>
                  </a:cubicBezTo>
                  <a:cubicBezTo>
                    <a:pt x="1837910" y="178186"/>
                    <a:pt x="1891806" y="273848"/>
                    <a:pt x="1887718" y="367218"/>
                  </a:cubicBezTo>
                  <a:lnTo>
                    <a:pt x="1887790" y="367253"/>
                  </a:lnTo>
                  <a:lnTo>
                    <a:pt x="1951225" y="398171"/>
                  </a:lnTo>
                  <a:cubicBezTo>
                    <a:pt x="2007619" y="443550"/>
                    <a:pt x="2039572" y="526743"/>
                    <a:pt x="2019158" y="598579"/>
                  </a:cubicBezTo>
                  <a:lnTo>
                    <a:pt x="2020337" y="599126"/>
                  </a:lnTo>
                  <a:lnTo>
                    <a:pt x="2072144" y="623122"/>
                  </a:lnTo>
                  <a:cubicBezTo>
                    <a:pt x="2088334" y="635703"/>
                    <a:pt x="2102573" y="652312"/>
                    <a:pt x="2113423" y="671843"/>
                  </a:cubicBezTo>
                  <a:cubicBezTo>
                    <a:pt x="2125368" y="693336"/>
                    <a:pt x="2132340" y="716764"/>
                    <a:pt x="2134139" y="739688"/>
                  </a:cubicBezTo>
                  <a:lnTo>
                    <a:pt x="2124132" y="802607"/>
                  </a:lnTo>
                  <a:lnTo>
                    <a:pt x="2123835" y="804486"/>
                  </a:lnTo>
                  <a:cubicBezTo>
                    <a:pt x="2164396" y="823274"/>
                    <a:pt x="2196901" y="862246"/>
                    <a:pt x="2212340" y="907593"/>
                  </a:cubicBezTo>
                  <a:cubicBezTo>
                    <a:pt x="2217487" y="922708"/>
                    <a:pt x="2220737" y="938533"/>
                    <a:pt x="2221760" y="954553"/>
                  </a:cubicBezTo>
                  <a:cubicBezTo>
                    <a:pt x="2222538" y="966761"/>
                    <a:pt x="2221986" y="978604"/>
                    <a:pt x="2220198" y="989860"/>
                  </a:cubicBezTo>
                  <a:lnTo>
                    <a:pt x="2218726" y="995068"/>
                  </a:lnTo>
                  <a:lnTo>
                    <a:pt x="2247684" y="1021533"/>
                  </a:lnTo>
                  <a:cubicBezTo>
                    <a:pt x="2306246" y="1088473"/>
                    <a:pt x="2319770" y="1196599"/>
                    <a:pt x="2280204" y="1281294"/>
                  </a:cubicBezTo>
                  <a:lnTo>
                    <a:pt x="2280258" y="1281353"/>
                  </a:lnTo>
                  <a:lnTo>
                    <a:pt x="2327456" y="1333213"/>
                  </a:lnTo>
                  <a:cubicBezTo>
                    <a:pt x="2362563" y="1395835"/>
                    <a:pt x="2360440" y="1484383"/>
                    <a:pt x="2313925" y="1543199"/>
                  </a:cubicBezTo>
                  <a:lnTo>
                    <a:pt x="2314814" y="1544136"/>
                  </a:lnTo>
                  <a:lnTo>
                    <a:pt x="2353841" y="1585332"/>
                  </a:lnTo>
                  <a:cubicBezTo>
                    <a:pt x="2364091" y="1602897"/>
                    <a:pt x="2370981" y="1623465"/>
                    <a:pt x="2373600" y="1645482"/>
                  </a:cubicBezTo>
                  <a:cubicBezTo>
                    <a:pt x="2376487" y="1669716"/>
                    <a:pt x="2374001" y="1693907"/>
                    <a:pt x="2366897" y="1715731"/>
                  </a:cubicBezTo>
                  <a:lnTo>
                    <a:pt x="2333486" y="1770140"/>
                  </a:lnTo>
                  <a:lnTo>
                    <a:pt x="2332488" y="1771765"/>
                  </a:lnTo>
                  <a:cubicBezTo>
                    <a:pt x="2363044" y="1804018"/>
                    <a:pt x="2378370" y="1851944"/>
                    <a:pt x="2375371" y="1899484"/>
                  </a:cubicBezTo>
                  <a:cubicBezTo>
                    <a:pt x="2374372" y="1915330"/>
                    <a:pt x="2371337" y="1931134"/>
                    <a:pt x="2366153" y="1946300"/>
                  </a:cubicBezTo>
                  <a:cubicBezTo>
                    <a:pt x="2350352" y="1992523"/>
                    <a:pt x="2316950" y="2025558"/>
                    <a:pt x="2277167" y="2034281"/>
                  </a:cubicBezTo>
                  <a:lnTo>
                    <a:pt x="2277009" y="2034762"/>
                  </a:lnTo>
                  <a:lnTo>
                    <a:pt x="2264810" y="2072091"/>
                  </a:lnTo>
                  <a:cubicBezTo>
                    <a:pt x="2248876" y="2107388"/>
                    <a:pt x="2222726" y="2134482"/>
                    <a:pt x="2190942" y="2147333"/>
                  </a:cubicBezTo>
                  <a:cubicBezTo>
                    <a:pt x="2160182" y="2159785"/>
                    <a:pt x="2126695" y="2157823"/>
                    <a:pt x="2096797" y="2141787"/>
                  </a:cubicBezTo>
                  <a:lnTo>
                    <a:pt x="2075733" y="2157503"/>
                  </a:lnTo>
                  <a:lnTo>
                    <a:pt x="2069893" y="2174102"/>
                  </a:lnTo>
                  <a:cubicBezTo>
                    <a:pt x="1944471" y="2468779"/>
                    <a:pt x="1568341" y="2682736"/>
                    <a:pt x="1123828" y="2682736"/>
                  </a:cubicBezTo>
                  <a:cubicBezTo>
                    <a:pt x="576735" y="2682736"/>
                    <a:pt x="133228" y="2358635"/>
                    <a:pt x="133228" y="1958836"/>
                  </a:cubicBezTo>
                  <a:lnTo>
                    <a:pt x="134690" y="1937678"/>
                  </a:lnTo>
                  <a:lnTo>
                    <a:pt x="110369" y="1932854"/>
                  </a:lnTo>
                  <a:cubicBezTo>
                    <a:pt x="75386" y="1920759"/>
                    <a:pt x="45400" y="1894463"/>
                    <a:pt x="25517" y="1857457"/>
                  </a:cubicBezTo>
                  <a:cubicBezTo>
                    <a:pt x="-16350" y="1779501"/>
                    <a:pt x="-4794" y="1671402"/>
                    <a:pt x="53251" y="1597754"/>
                  </a:cubicBezTo>
                  <a:lnTo>
                    <a:pt x="53213" y="1597685"/>
                  </a:lnTo>
                  <a:lnTo>
                    <a:pt x="18991" y="1536889"/>
                  </a:lnTo>
                  <a:cubicBezTo>
                    <a:pt x="-956" y="1468287"/>
                    <a:pt x="21400" y="1382662"/>
                    <a:pt x="80305" y="1335703"/>
                  </a:cubicBezTo>
                  <a:lnTo>
                    <a:pt x="79651" y="1334597"/>
                  </a:lnTo>
                  <a:lnTo>
                    <a:pt x="50967" y="1285965"/>
                  </a:lnTo>
                  <a:cubicBezTo>
                    <a:pt x="44979" y="1266634"/>
                    <a:pt x="42961" y="1245123"/>
                    <a:pt x="45446" y="1223139"/>
                  </a:cubicBezTo>
                  <a:cubicBezTo>
                    <a:pt x="48178" y="1198943"/>
                    <a:pt x="56146" y="1175969"/>
                    <a:pt x="68084" y="1156313"/>
                  </a:cubicBezTo>
                  <a:lnTo>
                    <a:pt x="113181" y="1110757"/>
                  </a:lnTo>
                  <a:lnTo>
                    <a:pt x="114527" y="1109397"/>
                  </a:lnTo>
                  <a:lnTo>
                    <a:pt x="99742" y="1061896"/>
                  </a:lnTo>
                  <a:lnTo>
                    <a:pt x="85542" y="1060447"/>
                  </a:lnTo>
                  <a:cubicBezTo>
                    <a:pt x="64251" y="1054888"/>
                    <a:pt x="46010" y="1042938"/>
                    <a:pt x="33546" y="1025315"/>
                  </a:cubicBezTo>
                  <a:cubicBezTo>
                    <a:pt x="4373" y="984034"/>
                    <a:pt x="13926" y="921809"/>
                    <a:pt x="56564" y="875455"/>
                  </a:cubicBezTo>
                  <a:cubicBezTo>
                    <a:pt x="56257" y="874598"/>
                    <a:pt x="55987" y="873732"/>
                    <a:pt x="55681" y="872877"/>
                  </a:cubicBezTo>
                  <a:cubicBezTo>
                    <a:pt x="15242" y="843025"/>
                    <a:pt x="-4805" y="793797"/>
                    <a:pt x="978" y="738614"/>
                  </a:cubicBezTo>
                  <a:cubicBezTo>
                    <a:pt x="10129" y="651440"/>
                    <a:pt x="81092" y="568437"/>
                    <a:pt x="171443" y="539186"/>
                  </a:cubicBezTo>
                  <a:lnTo>
                    <a:pt x="171450" y="539108"/>
                  </a:lnTo>
                  <a:lnTo>
                    <a:pt x="177271" y="470268"/>
                  </a:lnTo>
                  <a:cubicBezTo>
                    <a:pt x="199471" y="402749"/>
                    <a:pt x="266733" y="344186"/>
                    <a:pt x="342669" y="337446"/>
                  </a:cubicBezTo>
                  <a:lnTo>
                    <a:pt x="342751" y="336178"/>
                  </a:lnTo>
                  <a:lnTo>
                    <a:pt x="346311" y="280400"/>
                  </a:lnTo>
                  <a:cubicBezTo>
                    <a:pt x="352259" y="261174"/>
                    <a:pt x="362767" y="242306"/>
                    <a:pt x="377311" y="225502"/>
                  </a:cubicBezTo>
                  <a:cubicBezTo>
                    <a:pt x="393317" y="207002"/>
                    <a:pt x="413013" y="192360"/>
                    <a:pt x="434151" y="182620"/>
                  </a:cubicBezTo>
                  <a:lnTo>
                    <a:pt x="497733" y="169528"/>
                  </a:lnTo>
                  <a:lnTo>
                    <a:pt x="499632" y="169136"/>
                  </a:lnTo>
                  <a:cubicBezTo>
                    <a:pt x="502419" y="125466"/>
                    <a:pt x="527408" y="82022"/>
                    <a:pt x="564807" y="51906"/>
                  </a:cubicBezTo>
                  <a:cubicBezTo>
                    <a:pt x="577273" y="41866"/>
                    <a:pt x="591119" y="33309"/>
                    <a:pt x="605981" y="26717"/>
                  </a:cubicBezTo>
                  <a:cubicBezTo>
                    <a:pt x="651276" y="6622"/>
                    <a:pt x="698970" y="8024"/>
                    <a:pt x="733022" y="30475"/>
                  </a:cubicBezTo>
                  <a:lnTo>
                    <a:pt x="733488" y="30261"/>
                  </a:lnTo>
                  <a:lnTo>
                    <a:pt x="769679" y="13633"/>
                  </a:lnTo>
                  <a:cubicBezTo>
                    <a:pt x="806947" y="1046"/>
                    <a:pt x="845202" y="1311"/>
                    <a:pt x="876777" y="15255"/>
                  </a:cubicBezTo>
                  <a:cubicBezTo>
                    <a:pt x="892062" y="21997"/>
                    <a:pt x="905142" y="31670"/>
                    <a:pt x="915501" y="43684"/>
                  </a:cubicBezTo>
                  <a:lnTo>
                    <a:pt x="917902" y="48231"/>
                  </a:lnTo>
                  <a:lnTo>
                    <a:pt x="923853" y="43045"/>
                  </a:lnTo>
                  <a:cubicBezTo>
                    <a:pt x="987429" y="9278"/>
                    <a:pt x="1077843" y="12243"/>
                    <a:pt x="1138352" y="58401"/>
                  </a:cubicBezTo>
                  <a:lnTo>
                    <a:pt x="1139298" y="57540"/>
                  </a:lnTo>
                  <a:lnTo>
                    <a:pt x="1180962" y="19719"/>
                  </a:lnTo>
                  <a:cubicBezTo>
                    <a:pt x="1198791" y="9853"/>
                    <a:pt x="1219718" y="3309"/>
                    <a:pt x="1242170" y="964"/>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21130DD-A722-A4B4-3822-DF0781248842}"/>
                </a:ext>
              </a:extLst>
            </p:cNvPr>
            <p:cNvSpPr/>
            <p:nvPr/>
          </p:nvSpPr>
          <p:spPr>
            <a:xfrm rot="2696349" flipH="1">
              <a:off x="6080868" y="5966855"/>
              <a:ext cx="381000" cy="7620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F00D506-7695-0C9D-0EB5-3EED08BF4612}"/>
                </a:ext>
              </a:extLst>
            </p:cNvPr>
            <p:cNvSpPr/>
            <p:nvPr/>
          </p:nvSpPr>
          <p:spPr>
            <a:xfrm rot="19347940" flipH="1">
              <a:off x="6898284" y="6030510"/>
              <a:ext cx="381000" cy="762000"/>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BB0B89-2982-BF35-D48B-D177D4B3E66E}"/>
                </a:ext>
              </a:extLst>
            </p:cNvPr>
            <p:cNvSpPr/>
            <p:nvPr/>
          </p:nvSpPr>
          <p:spPr>
            <a:xfrm rot="2696349" flipH="1">
              <a:off x="5623669" y="4366655"/>
              <a:ext cx="381000"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ACA557-67A6-86EC-22B4-AD0A00389738}"/>
                </a:ext>
              </a:extLst>
            </p:cNvPr>
            <p:cNvSpPr/>
            <p:nvPr/>
          </p:nvSpPr>
          <p:spPr>
            <a:xfrm rot="19347940" flipH="1">
              <a:off x="7431683" y="4304389"/>
              <a:ext cx="381000" cy="762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237">
              <a:extLst>
                <a:ext uri="{FF2B5EF4-FFF2-40B4-BE49-F238E27FC236}">
                  <a16:creationId xmlns:a16="http://schemas.microsoft.com/office/drawing/2014/main" id="{EA9E1C2F-E2A1-6B1E-E69B-1FE39E8D09AC}"/>
                </a:ext>
              </a:extLst>
            </p:cNvPr>
            <p:cNvSpPr/>
            <p:nvPr/>
          </p:nvSpPr>
          <p:spPr>
            <a:xfrm rot="2317337" flipH="1">
              <a:off x="5493143" y="4278166"/>
              <a:ext cx="981226" cy="609600"/>
            </a:xfrm>
            <a:custGeom>
              <a:avLst/>
              <a:gdLst>
                <a:gd name="connsiteX0" fmla="*/ 0 w 928451"/>
                <a:gd name="connsiteY0" fmla="*/ 609600 h 609600"/>
                <a:gd name="connsiteX1" fmla="*/ 230020 w 928451"/>
                <a:gd name="connsiteY1" fmla="*/ 0 h 609600"/>
                <a:gd name="connsiteX2" fmla="*/ 698431 w 928451"/>
                <a:gd name="connsiteY2" fmla="*/ 0 h 609600"/>
                <a:gd name="connsiteX3" fmla="*/ 928451 w 928451"/>
                <a:gd name="connsiteY3" fmla="*/ 609600 h 609600"/>
                <a:gd name="connsiteX4" fmla="*/ 0 w 928451"/>
                <a:gd name="connsiteY4" fmla="*/ 609600 h 609600"/>
                <a:gd name="connsiteX0" fmla="*/ 0 w 981226"/>
                <a:gd name="connsiteY0" fmla="*/ 609600 h 609600"/>
                <a:gd name="connsiteX1" fmla="*/ 230020 w 981226"/>
                <a:gd name="connsiteY1" fmla="*/ 0 h 609600"/>
                <a:gd name="connsiteX2" fmla="*/ 698431 w 981226"/>
                <a:gd name="connsiteY2" fmla="*/ 0 h 609600"/>
                <a:gd name="connsiteX3" fmla="*/ 928451 w 981226"/>
                <a:gd name="connsiteY3" fmla="*/ 609600 h 609600"/>
                <a:gd name="connsiteX4" fmla="*/ 0 w 981226"/>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226" h="609600">
                  <a:moveTo>
                    <a:pt x="0" y="609600"/>
                  </a:moveTo>
                  <a:lnTo>
                    <a:pt x="230020" y="0"/>
                  </a:lnTo>
                  <a:lnTo>
                    <a:pt x="698431" y="0"/>
                  </a:lnTo>
                  <a:cubicBezTo>
                    <a:pt x="775104" y="203200"/>
                    <a:pt x="1108845" y="433433"/>
                    <a:pt x="928451" y="609600"/>
                  </a:cubicBezTo>
                  <a:lnTo>
                    <a:pt x="0" y="609600"/>
                  </a:lnTo>
                  <a:close/>
                </a:path>
              </a:pathLst>
            </a:custGeom>
            <a:solidFill>
              <a:srgbClr val="DDC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238">
              <a:extLst>
                <a:ext uri="{FF2B5EF4-FFF2-40B4-BE49-F238E27FC236}">
                  <a16:creationId xmlns:a16="http://schemas.microsoft.com/office/drawing/2014/main" id="{EFA98F1A-16EE-BE9D-793B-7C774B30093E}"/>
                </a:ext>
              </a:extLst>
            </p:cNvPr>
            <p:cNvSpPr/>
            <p:nvPr/>
          </p:nvSpPr>
          <p:spPr>
            <a:xfrm rot="19450925" flipH="1">
              <a:off x="7022390" y="4183819"/>
              <a:ext cx="953715" cy="609600"/>
            </a:xfrm>
            <a:custGeom>
              <a:avLst/>
              <a:gdLst>
                <a:gd name="connsiteX0" fmla="*/ 0 w 928451"/>
                <a:gd name="connsiteY0" fmla="*/ 609600 h 609600"/>
                <a:gd name="connsiteX1" fmla="*/ 230020 w 928451"/>
                <a:gd name="connsiteY1" fmla="*/ 0 h 609600"/>
                <a:gd name="connsiteX2" fmla="*/ 698431 w 928451"/>
                <a:gd name="connsiteY2" fmla="*/ 0 h 609600"/>
                <a:gd name="connsiteX3" fmla="*/ 928451 w 928451"/>
                <a:gd name="connsiteY3" fmla="*/ 609600 h 609600"/>
                <a:gd name="connsiteX4" fmla="*/ 0 w 928451"/>
                <a:gd name="connsiteY4" fmla="*/ 609600 h 609600"/>
                <a:gd name="connsiteX0" fmla="*/ 25264 w 953715"/>
                <a:gd name="connsiteY0" fmla="*/ 609600 h 609600"/>
                <a:gd name="connsiteX1" fmla="*/ 255284 w 953715"/>
                <a:gd name="connsiteY1" fmla="*/ 0 h 609600"/>
                <a:gd name="connsiteX2" fmla="*/ 723695 w 953715"/>
                <a:gd name="connsiteY2" fmla="*/ 0 h 609600"/>
                <a:gd name="connsiteX3" fmla="*/ 953715 w 953715"/>
                <a:gd name="connsiteY3" fmla="*/ 609600 h 609600"/>
                <a:gd name="connsiteX4" fmla="*/ 25264 w 95371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715" h="609600">
                  <a:moveTo>
                    <a:pt x="25264" y="609600"/>
                  </a:moveTo>
                  <a:cubicBezTo>
                    <a:pt x="-81232" y="420456"/>
                    <a:pt x="178611" y="203200"/>
                    <a:pt x="255284" y="0"/>
                  </a:cubicBezTo>
                  <a:lnTo>
                    <a:pt x="723695" y="0"/>
                  </a:lnTo>
                  <a:lnTo>
                    <a:pt x="953715" y="609600"/>
                  </a:lnTo>
                  <a:lnTo>
                    <a:pt x="25264" y="609600"/>
                  </a:lnTo>
                  <a:close/>
                </a:path>
              </a:pathLst>
            </a:custGeom>
            <a:solidFill>
              <a:srgbClr val="DDC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57224A62-197D-CF9B-89DE-32A9C2A84B4A}"/>
                </a:ext>
              </a:extLst>
            </p:cNvPr>
            <p:cNvSpPr/>
            <p:nvPr/>
          </p:nvSpPr>
          <p:spPr>
            <a:xfrm rot="2057037" flipH="1">
              <a:off x="5778815" y="3393913"/>
              <a:ext cx="814223" cy="1289371"/>
            </a:xfrm>
            <a:prstGeom prst="trapezoid">
              <a:avLst>
                <a:gd name="adj" fmla="val 26324"/>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E06084E-D320-FBE4-D94E-039346D4434E}"/>
                </a:ext>
              </a:extLst>
            </p:cNvPr>
            <p:cNvSpPr/>
            <p:nvPr/>
          </p:nvSpPr>
          <p:spPr>
            <a:xfrm rot="19624953" flipH="1">
              <a:off x="6838181" y="3318136"/>
              <a:ext cx="814223" cy="1289371"/>
            </a:xfrm>
            <a:prstGeom prst="trapezoid">
              <a:avLst>
                <a:gd name="adj" fmla="val 26324"/>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F4D0E086-6E71-96CD-19DF-8397A74A0EDB}"/>
                </a:ext>
              </a:extLst>
            </p:cNvPr>
            <p:cNvSpPr/>
            <p:nvPr/>
          </p:nvSpPr>
          <p:spPr>
            <a:xfrm flipH="1">
              <a:off x="5791200" y="3581400"/>
              <a:ext cx="1905000" cy="2819400"/>
            </a:xfrm>
            <a:prstGeom prst="trapezoid">
              <a:avLst>
                <a:gd name="adj" fmla="val 39721"/>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260B970-EC21-F846-8FF8-0DB83C5AA85F}"/>
                </a:ext>
              </a:extLst>
            </p:cNvPr>
            <p:cNvSpPr/>
            <p:nvPr/>
          </p:nvSpPr>
          <p:spPr>
            <a:xfrm flipH="1">
              <a:off x="5791200" y="3429000"/>
              <a:ext cx="1905000" cy="2590800"/>
            </a:xfrm>
            <a:prstGeom prst="trapezoid">
              <a:avLst>
                <a:gd name="adj" fmla="val 37733"/>
              </a:avLst>
            </a:prstGeom>
            <a:solidFill>
              <a:srgbClr val="DDCF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5228825D-DADF-9707-6352-B9204F635416}"/>
                </a:ext>
              </a:extLst>
            </p:cNvPr>
            <p:cNvSpPr/>
            <p:nvPr/>
          </p:nvSpPr>
          <p:spPr>
            <a:xfrm rot="10800000" flipH="1">
              <a:off x="6520543" y="3346268"/>
              <a:ext cx="381000" cy="457200"/>
            </a:xfrm>
            <a:prstGeom prst="triangle">
              <a:avLst>
                <a:gd name="adj" fmla="val 54540"/>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C2158E-9CDC-06AC-4455-C37D3CFB7DE8}"/>
                </a:ext>
              </a:extLst>
            </p:cNvPr>
            <p:cNvSpPr/>
            <p:nvPr/>
          </p:nvSpPr>
          <p:spPr>
            <a:xfrm flipH="1">
              <a:off x="6096000" y="1752600"/>
              <a:ext cx="1295400" cy="1828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CE069F35-5008-7624-E316-1B5C5AE40D38}"/>
                </a:ext>
              </a:extLst>
            </p:cNvPr>
            <p:cNvGrpSpPr/>
            <p:nvPr/>
          </p:nvGrpSpPr>
          <p:grpSpPr>
            <a:xfrm rot="5400000">
              <a:off x="6535499" y="3970472"/>
              <a:ext cx="838200" cy="228600"/>
              <a:chOff x="4876800" y="152400"/>
              <a:chExt cx="2438400" cy="762000"/>
            </a:xfrm>
            <a:solidFill>
              <a:srgbClr val="F0CD6C"/>
            </a:solidFill>
          </p:grpSpPr>
          <p:sp>
            <p:nvSpPr>
              <p:cNvPr id="30" name="Freeform 273">
                <a:extLst>
                  <a:ext uri="{FF2B5EF4-FFF2-40B4-BE49-F238E27FC236}">
                    <a16:creationId xmlns:a16="http://schemas.microsoft.com/office/drawing/2014/main" id="{88EB0C6A-B15D-C56D-7786-F1F82E9FCB34}"/>
                  </a:ext>
                </a:extLst>
              </p:cNvPr>
              <p:cNvSpPr/>
              <p:nvPr/>
            </p:nvSpPr>
            <p:spPr>
              <a:xfrm flipH="1">
                <a:off x="48768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74">
                <a:extLst>
                  <a:ext uri="{FF2B5EF4-FFF2-40B4-BE49-F238E27FC236}">
                    <a16:creationId xmlns:a16="http://schemas.microsoft.com/office/drawing/2014/main" id="{B380844E-7185-CC67-6D01-92AB2CB0F467}"/>
                  </a:ext>
                </a:extLst>
              </p:cNvPr>
              <p:cNvSpPr/>
              <p:nvPr/>
            </p:nvSpPr>
            <p:spPr>
              <a:xfrm flipH="1">
                <a:off x="55626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75">
                <a:extLst>
                  <a:ext uri="{FF2B5EF4-FFF2-40B4-BE49-F238E27FC236}">
                    <a16:creationId xmlns:a16="http://schemas.microsoft.com/office/drawing/2014/main" id="{62C0720F-76FC-A8C4-7676-AADD9F9D5F31}"/>
                  </a:ext>
                </a:extLst>
              </p:cNvPr>
              <p:cNvSpPr/>
              <p:nvPr/>
            </p:nvSpPr>
            <p:spPr>
              <a:xfrm flipH="1">
                <a:off x="62484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Group 18">
              <a:extLst>
                <a:ext uri="{FF2B5EF4-FFF2-40B4-BE49-F238E27FC236}">
                  <a16:creationId xmlns:a16="http://schemas.microsoft.com/office/drawing/2014/main" id="{1C6C2599-87F2-C91A-6D24-3C7F9B9E251E}"/>
                </a:ext>
              </a:extLst>
            </p:cNvPr>
            <p:cNvGrpSpPr/>
            <p:nvPr/>
          </p:nvGrpSpPr>
          <p:grpSpPr>
            <a:xfrm rot="16200000" flipH="1">
              <a:off x="6096000" y="3962400"/>
              <a:ext cx="838200" cy="228600"/>
              <a:chOff x="4876800" y="152400"/>
              <a:chExt cx="2438400" cy="762000"/>
            </a:xfrm>
            <a:solidFill>
              <a:srgbClr val="F0CD6C"/>
            </a:solidFill>
          </p:grpSpPr>
          <p:sp>
            <p:nvSpPr>
              <p:cNvPr id="27" name="Freeform 270">
                <a:extLst>
                  <a:ext uri="{FF2B5EF4-FFF2-40B4-BE49-F238E27FC236}">
                    <a16:creationId xmlns:a16="http://schemas.microsoft.com/office/drawing/2014/main" id="{EAEB7126-C6A2-7B37-0520-29EE7AABBAA4}"/>
                  </a:ext>
                </a:extLst>
              </p:cNvPr>
              <p:cNvSpPr/>
              <p:nvPr/>
            </p:nvSpPr>
            <p:spPr>
              <a:xfrm flipH="1">
                <a:off x="48768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1">
                <a:extLst>
                  <a:ext uri="{FF2B5EF4-FFF2-40B4-BE49-F238E27FC236}">
                    <a16:creationId xmlns:a16="http://schemas.microsoft.com/office/drawing/2014/main" id="{5A0208C1-94C1-7017-08DF-7E42B2772A97}"/>
                  </a:ext>
                </a:extLst>
              </p:cNvPr>
              <p:cNvSpPr/>
              <p:nvPr/>
            </p:nvSpPr>
            <p:spPr>
              <a:xfrm flipH="1">
                <a:off x="55626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72">
                <a:extLst>
                  <a:ext uri="{FF2B5EF4-FFF2-40B4-BE49-F238E27FC236}">
                    <a16:creationId xmlns:a16="http://schemas.microsoft.com/office/drawing/2014/main" id="{26C6EEF0-230B-5C0D-F6C3-8B9D0190481F}"/>
                  </a:ext>
                </a:extLst>
              </p:cNvPr>
              <p:cNvSpPr/>
              <p:nvPr/>
            </p:nvSpPr>
            <p:spPr>
              <a:xfrm flipH="1">
                <a:off x="6248400" y="152400"/>
                <a:ext cx="1066800" cy="762000"/>
              </a:xfrm>
              <a:custGeom>
                <a:avLst/>
                <a:gdLst>
                  <a:gd name="connsiteX0" fmla="*/ 230020 w 1066800"/>
                  <a:gd name="connsiteY0" fmla="*/ 0 h 762000"/>
                  <a:gd name="connsiteX1" fmla="*/ 0 w 1066800"/>
                  <a:gd name="connsiteY1" fmla="*/ 609600 h 762000"/>
                  <a:gd name="connsiteX2" fmla="*/ 438505 w 1066800"/>
                  <a:gd name="connsiteY2" fmla="*/ 609600 h 762000"/>
                  <a:gd name="connsiteX3" fmla="*/ 381000 w 1066800"/>
                  <a:gd name="connsiteY3" fmla="*/ 762000 h 762000"/>
                  <a:gd name="connsiteX4" fmla="*/ 1066800 w 1066800"/>
                  <a:gd name="connsiteY4" fmla="*/ 762000 h 762000"/>
                  <a:gd name="connsiteX5" fmla="*/ 601649 w 1066800"/>
                  <a:gd name="connsiteY5" fmla="*/ 570412 h 762000"/>
                  <a:gd name="connsiteX6" fmla="*/ 611020 w 1066800"/>
                  <a:gd name="connsiteY6" fmla="*/ 152400 h 762000"/>
                  <a:gd name="connsiteX7" fmla="*/ 471769 w 1066800"/>
                  <a:gd name="connsiteY7" fmla="*/ 521444 h 762000"/>
                  <a:gd name="connsiteX8" fmla="*/ 220649 w 1066800"/>
                  <a:gd name="connsiteY8" fmla="*/ 418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800" h="762000">
                    <a:moveTo>
                      <a:pt x="230020" y="0"/>
                    </a:moveTo>
                    <a:lnTo>
                      <a:pt x="0" y="609600"/>
                    </a:lnTo>
                    <a:lnTo>
                      <a:pt x="438505" y="609600"/>
                    </a:lnTo>
                    <a:lnTo>
                      <a:pt x="381000" y="762000"/>
                    </a:lnTo>
                    <a:lnTo>
                      <a:pt x="1066800" y="762000"/>
                    </a:lnTo>
                    <a:lnTo>
                      <a:pt x="601649" y="570412"/>
                    </a:lnTo>
                    <a:lnTo>
                      <a:pt x="611020" y="152400"/>
                    </a:lnTo>
                    <a:lnTo>
                      <a:pt x="471769" y="521444"/>
                    </a:lnTo>
                    <a:lnTo>
                      <a:pt x="220649" y="418012"/>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20" name="Straight Connector 19">
              <a:extLst>
                <a:ext uri="{FF2B5EF4-FFF2-40B4-BE49-F238E27FC236}">
                  <a16:creationId xmlns:a16="http://schemas.microsoft.com/office/drawing/2014/main" id="{F38590F3-2E4F-3E50-E3F9-B0A34B202E9A}"/>
                </a:ext>
              </a:extLst>
            </p:cNvPr>
            <p:cNvCxnSpPr>
              <a:stCxn id="16" idx="0"/>
              <a:endCxn id="15" idx="2"/>
            </p:cNvCxnSpPr>
            <p:nvPr/>
          </p:nvCxnSpPr>
          <p:spPr>
            <a:xfrm>
              <a:off x="6728340" y="3803468"/>
              <a:ext cx="15360" cy="2216332"/>
            </a:xfrm>
            <a:prstGeom prst="line">
              <a:avLst/>
            </a:prstGeom>
            <a:ln>
              <a:solidFill>
                <a:srgbClr val="996633"/>
              </a:solidFill>
            </a:ln>
          </p:spPr>
          <p:style>
            <a:lnRef idx="1">
              <a:schemeClr val="accent1"/>
            </a:lnRef>
            <a:fillRef idx="0">
              <a:schemeClr val="accent1"/>
            </a:fillRef>
            <a:effectRef idx="0">
              <a:schemeClr val="accent1"/>
            </a:effectRef>
            <a:fontRef idx="minor">
              <a:schemeClr val="tx1"/>
            </a:fontRef>
          </p:style>
        </p:cxnSp>
        <p:sp>
          <p:nvSpPr>
            <p:cNvPr id="21" name="Cloud 20">
              <a:extLst>
                <a:ext uri="{FF2B5EF4-FFF2-40B4-BE49-F238E27FC236}">
                  <a16:creationId xmlns:a16="http://schemas.microsoft.com/office/drawing/2014/main" id="{C40160D7-000E-7801-C0BB-666A0C085D54}"/>
                </a:ext>
              </a:extLst>
            </p:cNvPr>
            <p:cNvSpPr/>
            <p:nvPr/>
          </p:nvSpPr>
          <p:spPr>
            <a:xfrm>
              <a:off x="6324600" y="1676400"/>
              <a:ext cx="762000" cy="606386"/>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66">
              <a:extLst>
                <a:ext uri="{FF2B5EF4-FFF2-40B4-BE49-F238E27FC236}">
                  <a16:creationId xmlns:a16="http://schemas.microsoft.com/office/drawing/2014/main" id="{567B5338-8BC9-25CE-D56E-D7A6DBE54085}"/>
                </a:ext>
              </a:extLst>
            </p:cNvPr>
            <p:cNvSpPr/>
            <p:nvPr/>
          </p:nvSpPr>
          <p:spPr>
            <a:xfrm>
              <a:off x="5715000" y="1752600"/>
              <a:ext cx="1905000" cy="228600"/>
            </a:xfrm>
            <a:prstGeom prst="roundRect">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57">
              <a:extLst>
                <a:ext uri="{FF2B5EF4-FFF2-40B4-BE49-F238E27FC236}">
                  <a16:creationId xmlns:a16="http://schemas.microsoft.com/office/drawing/2014/main" id="{1CB8EA16-4A17-AA0E-6885-B91A063EED9B}"/>
                </a:ext>
              </a:extLst>
            </p:cNvPr>
            <p:cNvSpPr/>
            <p:nvPr/>
          </p:nvSpPr>
          <p:spPr>
            <a:xfrm rot="5374577">
              <a:off x="6367212" y="632359"/>
              <a:ext cx="679294" cy="1674158"/>
            </a:xfrm>
            <a:custGeom>
              <a:avLst/>
              <a:gdLst>
                <a:gd name="connsiteX0" fmla="*/ 638734 w 638734"/>
                <a:gd name="connsiteY0" fmla="*/ 1674158 h 1674158"/>
                <a:gd name="connsiteX1" fmla="*/ 0 w 638734"/>
                <a:gd name="connsiteY1" fmla="*/ 837079 h 1674158"/>
                <a:gd name="connsiteX2" fmla="*/ 638734 w 638734"/>
                <a:gd name="connsiteY2" fmla="*/ 0 h 1674158"/>
                <a:gd name="connsiteX3" fmla="*/ 638734 w 638734"/>
                <a:gd name="connsiteY3" fmla="*/ 1674158 h 1674158"/>
                <a:gd name="connsiteX0" fmla="*/ 638734 w 664572"/>
                <a:gd name="connsiteY0" fmla="*/ 1674158 h 1674158"/>
                <a:gd name="connsiteX1" fmla="*/ 0 w 664572"/>
                <a:gd name="connsiteY1" fmla="*/ 837079 h 1674158"/>
                <a:gd name="connsiteX2" fmla="*/ 638734 w 664572"/>
                <a:gd name="connsiteY2" fmla="*/ 0 h 1674158"/>
                <a:gd name="connsiteX3" fmla="*/ 638734 w 664572"/>
                <a:gd name="connsiteY3" fmla="*/ 1674158 h 1674158"/>
                <a:gd name="connsiteX0" fmla="*/ 651991 w 677829"/>
                <a:gd name="connsiteY0" fmla="*/ 1674158 h 1674158"/>
                <a:gd name="connsiteX1" fmla="*/ 13257 w 677829"/>
                <a:gd name="connsiteY1" fmla="*/ 837079 h 1674158"/>
                <a:gd name="connsiteX2" fmla="*/ 651991 w 677829"/>
                <a:gd name="connsiteY2" fmla="*/ 0 h 1674158"/>
                <a:gd name="connsiteX3" fmla="*/ 651991 w 677829"/>
                <a:gd name="connsiteY3" fmla="*/ 1674158 h 1674158"/>
                <a:gd name="connsiteX0" fmla="*/ 653456 w 679294"/>
                <a:gd name="connsiteY0" fmla="*/ 1674158 h 1674158"/>
                <a:gd name="connsiteX1" fmla="*/ 14722 w 679294"/>
                <a:gd name="connsiteY1" fmla="*/ 837079 h 1674158"/>
                <a:gd name="connsiteX2" fmla="*/ 653456 w 679294"/>
                <a:gd name="connsiteY2" fmla="*/ 0 h 1674158"/>
                <a:gd name="connsiteX3" fmla="*/ 653456 w 679294"/>
                <a:gd name="connsiteY3" fmla="*/ 1674158 h 1674158"/>
              </a:gdLst>
              <a:ahLst/>
              <a:cxnLst>
                <a:cxn ang="0">
                  <a:pos x="connsiteX0" y="connsiteY0"/>
                </a:cxn>
                <a:cxn ang="0">
                  <a:pos x="connsiteX1" y="connsiteY1"/>
                </a:cxn>
                <a:cxn ang="0">
                  <a:pos x="connsiteX2" y="connsiteY2"/>
                </a:cxn>
                <a:cxn ang="0">
                  <a:pos x="connsiteX3" y="connsiteY3"/>
                </a:cxn>
              </a:cxnLst>
              <a:rect l="l" t="t" r="r" b="b"/>
              <a:pathLst>
                <a:path w="679294" h="1674158">
                  <a:moveTo>
                    <a:pt x="653456" y="1674158"/>
                  </a:moveTo>
                  <a:cubicBezTo>
                    <a:pt x="300693" y="1674158"/>
                    <a:pt x="-74229" y="1551282"/>
                    <a:pt x="14722" y="837079"/>
                  </a:cubicBezTo>
                  <a:cubicBezTo>
                    <a:pt x="-80104" y="243439"/>
                    <a:pt x="300693" y="0"/>
                    <a:pt x="653456" y="0"/>
                  </a:cubicBezTo>
                  <a:cubicBezTo>
                    <a:pt x="547000" y="549333"/>
                    <a:pt x="747356" y="1117599"/>
                    <a:pt x="653456" y="1674158"/>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DF85E708-2A41-ACA8-0F64-BABDBE452817}"/>
                </a:ext>
              </a:extLst>
            </p:cNvPr>
            <p:cNvSpPr/>
            <p:nvPr/>
          </p:nvSpPr>
          <p:spPr>
            <a:xfrm>
              <a:off x="6172200" y="2971800"/>
              <a:ext cx="1066800" cy="606386"/>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1ED3C62-4785-92EE-5830-C98C104063C7}"/>
                </a:ext>
              </a:extLst>
            </p:cNvPr>
            <p:cNvSpPr/>
            <p:nvPr/>
          </p:nvSpPr>
          <p:spPr>
            <a:xfrm flipH="1">
              <a:off x="6553200" y="3048000"/>
              <a:ext cx="304800" cy="152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652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18:23-Acts 19:10</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Paul’s Third Mission</a:t>
            </a:r>
            <a:endParaRPr lang="en-US" sz="4400" dirty="0">
              <a:solidFill>
                <a:schemeClr val="bg1"/>
              </a:solidFill>
              <a:latin typeface="Calibri" panose="020F0502020204030204" pitchFamily="34" charset="0"/>
            </a:endParaRPr>
          </a:p>
        </p:txBody>
      </p:sp>
      <p:grpSp>
        <p:nvGrpSpPr>
          <p:cNvPr id="47" name="Group 46"/>
          <p:cNvGrpSpPr/>
          <p:nvPr/>
        </p:nvGrpSpPr>
        <p:grpSpPr>
          <a:xfrm>
            <a:off x="516048" y="1087924"/>
            <a:ext cx="5358625" cy="4144979"/>
            <a:chOff x="353085" y="506994"/>
            <a:chExt cx="7907879" cy="6210677"/>
          </a:xfrm>
        </p:grpSpPr>
        <p:grpSp>
          <p:nvGrpSpPr>
            <p:cNvPr id="48" name="Group 47"/>
            <p:cNvGrpSpPr/>
            <p:nvPr/>
          </p:nvGrpSpPr>
          <p:grpSpPr>
            <a:xfrm>
              <a:off x="353085" y="506994"/>
              <a:ext cx="7907879" cy="6210677"/>
              <a:chOff x="353085" y="506994"/>
              <a:chExt cx="7907879" cy="6210677"/>
            </a:xfrm>
          </p:grpSpPr>
          <p:sp>
            <p:nvSpPr>
              <p:cNvPr id="50" name="Rectangle 49"/>
              <p:cNvSpPr/>
              <p:nvPr/>
            </p:nvSpPr>
            <p:spPr>
              <a:xfrm>
                <a:off x="470780" y="597529"/>
                <a:ext cx="7541537" cy="60567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516048" y="526225"/>
                <a:ext cx="4119326" cy="2693230"/>
              </a:xfrm>
              <a:custGeom>
                <a:avLst/>
                <a:gdLst>
                  <a:gd name="connsiteX0" fmla="*/ 0 w 4119326"/>
                  <a:gd name="connsiteY0" fmla="*/ 406282 h 2693230"/>
                  <a:gd name="connsiteX1" fmla="*/ 0 w 4119326"/>
                  <a:gd name="connsiteY1" fmla="*/ 406282 h 2693230"/>
                  <a:gd name="connsiteX2" fmla="*/ 63374 w 4119326"/>
                  <a:gd name="connsiteY2" fmla="*/ 460603 h 2693230"/>
                  <a:gd name="connsiteX3" fmla="*/ 81481 w 4119326"/>
                  <a:gd name="connsiteY3" fmla="*/ 496817 h 2693230"/>
                  <a:gd name="connsiteX4" fmla="*/ 108641 w 4119326"/>
                  <a:gd name="connsiteY4" fmla="*/ 514924 h 2693230"/>
                  <a:gd name="connsiteX5" fmla="*/ 172015 w 4119326"/>
                  <a:gd name="connsiteY5" fmla="*/ 578298 h 2693230"/>
                  <a:gd name="connsiteX6" fmla="*/ 208229 w 4119326"/>
                  <a:gd name="connsiteY6" fmla="*/ 596405 h 2693230"/>
                  <a:gd name="connsiteX7" fmla="*/ 289710 w 4119326"/>
                  <a:gd name="connsiteY7" fmla="*/ 641672 h 2693230"/>
                  <a:gd name="connsiteX8" fmla="*/ 316871 w 4119326"/>
                  <a:gd name="connsiteY8" fmla="*/ 659779 h 2693230"/>
                  <a:gd name="connsiteX9" fmla="*/ 344031 w 4119326"/>
                  <a:gd name="connsiteY9" fmla="*/ 686939 h 2693230"/>
                  <a:gd name="connsiteX10" fmla="*/ 371192 w 4119326"/>
                  <a:gd name="connsiteY10" fmla="*/ 695993 h 2693230"/>
                  <a:gd name="connsiteX11" fmla="*/ 425512 w 4119326"/>
                  <a:gd name="connsiteY11" fmla="*/ 732207 h 2693230"/>
                  <a:gd name="connsiteX12" fmla="*/ 452673 w 4119326"/>
                  <a:gd name="connsiteY12" fmla="*/ 750314 h 2693230"/>
                  <a:gd name="connsiteX13" fmla="*/ 479833 w 4119326"/>
                  <a:gd name="connsiteY13" fmla="*/ 759367 h 2693230"/>
                  <a:gd name="connsiteX14" fmla="*/ 525101 w 4119326"/>
                  <a:gd name="connsiteY14" fmla="*/ 804634 h 2693230"/>
                  <a:gd name="connsiteX15" fmla="*/ 552261 w 4119326"/>
                  <a:gd name="connsiteY15" fmla="*/ 858955 h 2693230"/>
                  <a:gd name="connsiteX16" fmla="*/ 570368 w 4119326"/>
                  <a:gd name="connsiteY16" fmla="*/ 886116 h 2693230"/>
                  <a:gd name="connsiteX17" fmla="*/ 561314 w 4119326"/>
                  <a:gd name="connsiteY17" fmla="*/ 985704 h 2693230"/>
                  <a:gd name="connsiteX18" fmla="*/ 552261 w 4119326"/>
                  <a:gd name="connsiteY18" fmla="*/ 1021918 h 2693230"/>
                  <a:gd name="connsiteX19" fmla="*/ 543207 w 4119326"/>
                  <a:gd name="connsiteY19" fmla="*/ 1175826 h 2693230"/>
                  <a:gd name="connsiteX20" fmla="*/ 516047 w 4119326"/>
                  <a:gd name="connsiteY20" fmla="*/ 1257308 h 2693230"/>
                  <a:gd name="connsiteX21" fmla="*/ 488887 w 4119326"/>
                  <a:gd name="connsiteY21" fmla="*/ 1284468 h 2693230"/>
                  <a:gd name="connsiteX22" fmla="*/ 497940 w 4119326"/>
                  <a:gd name="connsiteY22" fmla="*/ 1429324 h 2693230"/>
                  <a:gd name="connsiteX23" fmla="*/ 506994 w 4119326"/>
                  <a:gd name="connsiteY23" fmla="*/ 1456484 h 2693230"/>
                  <a:gd name="connsiteX24" fmla="*/ 534154 w 4119326"/>
                  <a:gd name="connsiteY24" fmla="*/ 1483644 h 2693230"/>
                  <a:gd name="connsiteX25" fmla="*/ 579421 w 4119326"/>
                  <a:gd name="connsiteY25" fmla="*/ 1528912 h 2693230"/>
                  <a:gd name="connsiteX26" fmla="*/ 624689 w 4119326"/>
                  <a:gd name="connsiteY26" fmla="*/ 1565125 h 2693230"/>
                  <a:gd name="connsiteX27" fmla="*/ 642796 w 4119326"/>
                  <a:gd name="connsiteY27" fmla="*/ 1592286 h 2693230"/>
                  <a:gd name="connsiteX28" fmla="*/ 679009 w 4119326"/>
                  <a:gd name="connsiteY28" fmla="*/ 1619446 h 2693230"/>
                  <a:gd name="connsiteX29" fmla="*/ 724277 w 4119326"/>
                  <a:gd name="connsiteY29" fmla="*/ 1664714 h 2693230"/>
                  <a:gd name="connsiteX30" fmla="*/ 742384 w 4119326"/>
                  <a:gd name="connsiteY30" fmla="*/ 1691874 h 2693230"/>
                  <a:gd name="connsiteX31" fmla="*/ 769544 w 4119326"/>
                  <a:gd name="connsiteY31" fmla="*/ 1719034 h 2693230"/>
                  <a:gd name="connsiteX32" fmla="*/ 787651 w 4119326"/>
                  <a:gd name="connsiteY32" fmla="*/ 1773355 h 2693230"/>
                  <a:gd name="connsiteX33" fmla="*/ 814811 w 4119326"/>
                  <a:gd name="connsiteY33" fmla="*/ 1872943 h 2693230"/>
                  <a:gd name="connsiteX34" fmla="*/ 841972 w 4119326"/>
                  <a:gd name="connsiteY34" fmla="*/ 1936318 h 2693230"/>
                  <a:gd name="connsiteX35" fmla="*/ 914400 w 4119326"/>
                  <a:gd name="connsiteY35" fmla="*/ 2017799 h 2693230"/>
                  <a:gd name="connsiteX36" fmla="*/ 986827 w 4119326"/>
                  <a:gd name="connsiteY36" fmla="*/ 2044959 h 2693230"/>
                  <a:gd name="connsiteX37" fmla="*/ 1041148 w 4119326"/>
                  <a:gd name="connsiteY37" fmla="*/ 2054013 h 2693230"/>
                  <a:gd name="connsiteX38" fmla="*/ 1158843 w 4119326"/>
                  <a:gd name="connsiteY38" fmla="*/ 2081173 h 2693230"/>
                  <a:gd name="connsiteX39" fmla="*/ 1176950 w 4119326"/>
                  <a:gd name="connsiteY39" fmla="*/ 2162654 h 2693230"/>
                  <a:gd name="connsiteX40" fmla="*/ 1104522 w 4119326"/>
                  <a:gd name="connsiteY40" fmla="*/ 2171708 h 2693230"/>
                  <a:gd name="connsiteX41" fmla="*/ 1077362 w 4119326"/>
                  <a:gd name="connsiteY41" fmla="*/ 2180761 h 2693230"/>
                  <a:gd name="connsiteX42" fmla="*/ 1077362 w 4119326"/>
                  <a:gd name="connsiteY42" fmla="*/ 2244135 h 2693230"/>
                  <a:gd name="connsiteX43" fmla="*/ 1122629 w 4119326"/>
                  <a:gd name="connsiteY43" fmla="*/ 2307510 h 2693230"/>
                  <a:gd name="connsiteX44" fmla="*/ 1167897 w 4119326"/>
                  <a:gd name="connsiteY44" fmla="*/ 2352777 h 2693230"/>
                  <a:gd name="connsiteX45" fmla="*/ 1186003 w 4119326"/>
                  <a:gd name="connsiteY45" fmla="*/ 2379937 h 2693230"/>
                  <a:gd name="connsiteX46" fmla="*/ 1249378 w 4119326"/>
                  <a:gd name="connsiteY46" fmla="*/ 2407098 h 2693230"/>
                  <a:gd name="connsiteX47" fmla="*/ 1276538 w 4119326"/>
                  <a:gd name="connsiteY47" fmla="*/ 2425205 h 2693230"/>
                  <a:gd name="connsiteX48" fmla="*/ 1774479 w 4119326"/>
                  <a:gd name="connsiteY48" fmla="*/ 2434258 h 2693230"/>
                  <a:gd name="connsiteX49" fmla="*/ 1810693 w 4119326"/>
                  <a:gd name="connsiteY49" fmla="*/ 2443312 h 2693230"/>
                  <a:gd name="connsiteX50" fmla="*/ 1865013 w 4119326"/>
                  <a:gd name="connsiteY50" fmla="*/ 2461419 h 2693230"/>
                  <a:gd name="connsiteX51" fmla="*/ 1910281 w 4119326"/>
                  <a:gd name="connsiteY51" fmla="*/ 2506686 h 2693230"/>
                  <a:gd name="connsiteX52" fmla="*/ 1955548 w 4119326"/>
                  <a:gd name="connsiteY52" fmla="*/ 2551953 h 2693230"/>
                  <a:gd name="connsiteX53" fmla="*/ 2009869 w 4119326"/>
                  <a:gd name="connsiteY53" fmla="*/ 2579114 h 2693230"/>
                  <a:gd name="connsiteX54" fmla="*/ 2037029 w 4119326"/>
                  <a:gd name="connsiteY54" fmla="*/ 2606274 h 2693230"/>
                  <a:gd name="connsiteX55" fmla="*/ 2091350 w 4119326"/>
                  <a:gd name="connsiteY55" fmla="*/ 2642488 h 2693230"/>
                  <a:gd name="connsiteX56" fmla="*/ 2109457 w 4119326"/>
                  <a:gd name="connsiteY56" fmla="*/ 2669648 h 2693230"/>
                  <a:gd name="connsiteX57" fmla="*/ 2145671 w 4119326"/>
                  <a:gd name="connsiteY57" fmla="*/ 2678702 h 2693230"/>
                  <a:gd name="connsiteX58" fmla="*/ 2172831 w 4119326"/>
                  <a:gd name="connsiteY58" fmla="*/ 2687755 h 2693230"/>
                  <a:gd name="connsiteX59" fmla="*/ 2272419 w 4119326"/>
                  <a:gd name="connsiteY59" fmla="*/ 2678702 h 2693230"/>
                  <a:gd name="connsiteX60" fmla="*/ 2263366 w 4119326"/>
                  <a:gd name="connsiteY60" fmla="*/ 2542900 h 2693230"/>
                  <a:gd name="connsiteX61" fmla="*/ 2254312 w 4119326"/>
                  <a:gd name="connsiteY61" fmla="*/ 2515739 h 2693230"/>
                  <a:gd name="connsiteX62" fmla="*/ 2199992 w 4119326"/>
                  <a:gd name="connsiteY62" fmla="*/ 2497632 h 2693230"/>
                  <a:gd name="connsiteX63" fmla="*/ 2172831 w 4119326"/>
                  <a:gd name="connsiteY63" fmla="*/ 2488579 h 2693230"/>
                  <a:gd name="connsiteX64" fmla="*/ 2118510 w 4119326"/>
                  <a:gd name="connsiteY64" fmla="*/ 2452365 h 2693230"/>
                  <a:gd name="connsiteX65" fmla="*/ 2055136 w 4119326"/>
                  <a:gd name="connsiteY65" fmla="*/ 2416151 h 2693230"/>
                  <a:gd name="connsiteX66" fmla="*/ 2027976 w 4119326"/>
                  <a:gd name="connsiteY66" fmla="*/ 2407098 h 2693230"/>
                  <a:gd name="connsiteX67" fmla="*/ 1973655 w 4119326"/>
                  <a:gd name="connsiteY67" fmla="*/ 2370884 h 2693230"/>
                  <a:gd name="connsiteX68" fmla="*/ 1937441 w 4119326"/>
                  <a:gd name="connsiteY68" fmla="*/ 2352777 h 2693230"/>
                  <a:gd name="connsiteX69" fmla="*/ 1910281 w 4119326"/>
                  <a:gd name="connsiteY69" fmla="*/ 2325617 h 2693230"/>
                  <a:gd name="connsiteX70" fmla="*/ 1883120 w 4119326"/>
                  <a:gd name="connsiteY70" fmla="*/ 2316563 h 2693230"/>
                  <a:gd name="connsiteX71" fmla="*/ 1810693 w 4119326"/>
                  <a:gd name="connsiteY71" fmla="*/ 2280349 h 2693230"/>
                  <a:gd name="connsiteX72" fmla="*/ 1756372 w 4119326"/>
                  <a:gd name="connsiteY72" fmla="*/ 2253189 h 2693230"/>
                  <a:gd name="connsiteX73" fmla="*/ 1720158 w 4119326"/>
                  <a:gd name="connsiteY73" fmla="*/ 2207922 h 2693230"/>
                  <a:gd name="connsiteX74" fmla="*/ 1711104 w 4119326"/>
                  <a:gd name="connsiteY74" fmla="*/ 2180761 h 2693230"/>
                  <a:gd name="connsiteX75" fmla="*/ 1774479 w 4119326"/>
                  <a:gd name="connsiteY75" fmla="*/ 2135494 h 2693230"/>
                  <a:gd name="connsiteX76" fmla="*/ 1756372 w 4119326"/>
                  <a:gd name="connsiteY76" fmla="*/ 2090226 h 2693230"/>
                  <a:gd name="connsiteX77" fmla="*/ 1738265 w 4119326"/>
                  <a:gd name="connsiteY77" fmla="*/ 2035906 h 2693230"/>
                  <a:gd name="connsiteX78" fmla="*/ 1756372 w 4119326"/>
                  <a:gd name="connsiteY78" fmla="*/ 1990638 h 2693230"/>
                  <a:gd name="connsiteX79" fmla="*/ 1855960 w 4119326"/>
                  <a:gd name="connsiteY79" fmla="*/ 2008745 h 2693230"/>
                  <a:gd name="connsiteX80" fmla="*/ 1910281 w 4119326"/>
                  <a:gd name="connsiteY80" fmla="*/ 1990638 h 2693230"/>
                  <a:gd name="connsiteX81" fmla="*/ 1919334 w 4119326"/>
                  <a:gd name="connsiteY81" fmla="*/ 1963478 h 2693230"/>
                  <a:gd name="connsiteX82" fmla="*/ 1910281 w 4119326"/>
                  <a:gd name="connsiteY82" fmla="*/ 1900104 h 2693230"/>
                  <a:gd name="connsiteX83" fmla="*/ 1828800 w 4119326"/>
                  <a:gd name="connsiteY83" fmla="*/ 1827676 h 2693230"/>
                  <a:gd name="connsiteX84" fmla="*/ 1801639 w 4119326"/>
                  <a:gd name="connsiteY84" fmla="*/ 1800516 h 2693230"/>
                  <a:gd name="connsiteX85" fmla="*/ 1783532 w 4119326"/>
                  <a:gd name="connsiteY85" fmla="*/ 1773355 h 2693230"/>
                  <a:gd name="connsiteX86" fmla="*/ 1738265 w 4119326"/>
                  <a:gd name="connsiteY86" fmla="*/ 1719034 h 2693230"/>
                  <a:gd name="connsiteX87" fmla="*/ 1711104 w 4119326"/>
                  <a:gd name="connsiteY87" fmla="*/ 1664714 h 2693230"/>
                  <a:gd name="connsiteX88" fmla="*/ 1702051 w 4119326"/>
                  <a:gd name="connsiteY88" fmla="*/ 1637553 h 2693230"/>
                  <a:gd name="connsiteX89" fmla="*/ 1674891 w 4119326"/>
                  <a:gd name="connsiteY89" fmla="*/ 1574179 h 2693230"/>
                  <a:gd name="connsiteX90" fmla="*/ 1683944 w 4119326"/>
                  <a:gd name="connsiteY90" fmla="*/ 1447430 h 2693230"/>
                  <a:gd name="connsiteX91" fmla="*/ 1692998 w 4119326"/>
                  <a:gd name="connsiteY91" fmla="*/ 1420270 h 2693230"/>
                  <a:gd name="connsiteX92" fmla="*/ 1720158 w 4119326"/>
                  <a:gd name="connsiteY92" fmla="*/ 1393110 h 2693230"/>
                  <a:gd name="connsiteX93" fmla="*/ 1774479 w 4119326"/>
                  <a:gd name="connsiteY93" fmla="*/ 1429324 h 2693230"/>
                  <a:gd name="connsiteX94" fmla="*/ 1801639 w 4119326"/>
                  <a:gd name="connsiteY94" fmla="*/ 1447430 h 2693230"/>
                  <a:gd name="connsiteX95" fmla="*/ 1901227 w 4119326"/>
                  <a:gd name="connsiteY95" fmla="*/ 1474591 h 2693230"/>
                  <a:gd name="connsiteX96" fmla="*/ 1928388 w 4119326"/>
                  <a:gd name="connsiteY96" fmla="*/ 1492698 h 2693230"/>
                  <a:gd name="connsiteX97" fmla="*/ 1937441 w 4119326"/>
                  <a:gd name="connsiteY97" fmla="*/ 1519858 h 2693230"/>
                  <a:gd name="connsiteX98" fmla="*/ 1955548 w 4119326"/>
                  <a:gd name="connsiteY98" fmla="*/ 1547019 h 2693230"/>
                  <a:gd name="connsiteX99" fmla="*/ 1973655 w 4119326"/>
                  <a:gd name="connsiteY99" fmla="*/ 1610393 h 2693230"/>
                  <a:gd name="connsiteX100" fmla="*/ 2046083 w 4119326"/>
                  <a:gd name="connsiteY100" fmla="*/ 1673767 h 2693230"/>
                  <a:gd name="connsiteX101" fmla="*/ 2073243 w 4119326"/>
                  <a:gd name="connsiteY101" fmla="*/ 1682821 h 2693230"/>
                  <a:gd name="connsiteX102" fmla="*/ 2046083 w 4119326"/>
                  <a:gd name="connsiteY102" fmla="*/ 1592286 h 2693230"/>
                  <a:gd name="connsiteX103" fmla="*/ 2018922 w 4119326"/>
                  <a:gd name="connsiteY103" fmla="*/ 1583232 h 2693230"/>
                  <a:gd name="connsiteX104" fmla="*/ 1991762 w 4119326"/>
                  <a:gd name="connsiteY104" fmla="*/ 1492698 h 2693230"/>
                  <a:gd name="connsiteX105" fmla="*/ 2091350 w 4119326"/>
                  <a:gd name="connsiteY105" fmla="*/ 1501751 h 2693230"/>
                  <a:gd name="connsiteX106" fmla="*/ 2154724 w 4119326"/>
                  <a:gd name="connsiteY106" fmla="*/ 1574179 h 2693230"/>
                  <a:gd name="connsiteX107" fmla="*/ 2181885 w 4119326"/>
                  <a:gd name="connsiteY107" fmla="*/ 1592286 h 2693230"/>
                  <a:gd name="connsiteX108" fmla="*/ 2209045 w 4119326"/>
                  <a:gd name="connsiteY108" fmla="*/ 1646607 h 2693230"/>
                  <a:gd name="connsiteX109" fmla="*/ 2236205 w 4119326"/>
                  <a:gd name="connsiteY109" fmla="*/ 1655660 h 2693230"/>
                  <a:gd name="connsiteX110" fmla="*/ 2209045 w 4119326"/>
                  <a:gd name="connsiteY110" fmla="*/ 1556072 h 2693230"/>
                  <a:gd name="connsiteX111" fmla="*/ 2181885 w 4119326"/>
                  <a:gd name="connsiteY111" fmla="*/ 1537965 h 2693230"/>
                  <a:gd name="connsiteX112" fmla="*/ 2163778 w 4119326"/>
                  <a:gd name="connsiteY112" fmla="*/ 1510805 h 2693230"/>
                  <a:gd name="connsiteX113" fmla="*/ 2145671 w 4119326"/>
                  <a:gd name="connsiteY113" fmla="*/ 1474591 h 2693230"/>
                  <a:gd name="connsiteX114" fmla="*/ 2209045 w 4119326"/>
                  <a:gd name="connsiteY114" fmla="*/ 1492698 h 2693230"/>
                  <a:gd name="connsiteX115" fmla="*/ 2245259 w 4119326"/>
                  <a:gd name="connsiteY115" fmla="*/ 1510805 h 2693230"/>
                  <a:gd name="connsiteX116" fmla="*/ 2299580 w 4119326"/>
                  <a:gd name="connsiteY116" fmla="*/ 1547019 h 2693230"/>
                  <a:gd name="connsiteX117" fmla="*/ 2326740 w 4119326"/>
                  <a:gd name="connsiteY117" fmla="*/ 1565125 h 2693230"/>
                  <a:gd name="connsiteX118" fmla="*/ 2353901 w 4119326"/>
                  <a:gd name="connsiteY118" fmla="*/ 1574179 h 2693230"/>
                  <a:gd name="connsiteX119" fmla="*/ 2362954 w 4119326"/>
                  <a:gd name="connsiteY119" fmla="*/ 1547019 h 2693230"/>
                  <a:gd name="connsiteX120" fmla="*/ 2353901 w 4119326"/>
                  <a:gd name="connsiteY120" fmla="*/ 1510805 h 2693230"/>
                  <a:gd name="connsiteX121" fmla="*/ 2308633 w 4119326"/>
                  <a:gd name="connsiteY121" fmla="*/ 1465537 h 2693230"/>
                  <a:gd name="connsiteX122" fmla="*/ 2254312 w 4119326"/>
                  <a:gd name="connsiteY122" fmla="*/ 1447430 h 2693230"/>
                  <a:gd name="connsiteX123" fmla="*/ 2227152 w 4119326"/>
                  <a:gd name="connsiteY123" fmla="*/ 1438377 h 2693230"/>
                  <a:gd name="connsiteX124" fmla="*/ 2163778 w 4119326"/>
                  <a:gd name="connsiteY124" fmla="*/ 1375003 h 2693230"/>
                  <a:gd name="connsiteX125" fmla="*/ 2172831 w 4119326"/>
                  <a:gd name="connsiteY125" fmla="*/ 1311628 h 2693230"/>
                  <a:gd name="connsiteX126" fmla="*/ 2227152 w 4119326"/>
                  <a:gd name="connsiteY126" fmla="*/ 1293522 h 2693230"/>
                  <a:gd name="connsiteX127" fmla="*/ 2290526 w 4119326"/>
                  <a:gd name="connsiteY127" fmla="*/ 1266361 h 2693230"/>
                  <a:gd name="connsiteX128" fmla="*/ 2344847 w 4119326"/>
                  <a:gd name="connsiteY128" fmla="*/ 1230147 h 2693230"/>
                  <a:gd name="connsiteX129" fmla="*/ 2399168 w 4119326"/>
                  <a:gd name="connsiteY129" fmla="*/ 1184880 h 2693230"/>
                  <a:gd name="connsiteX130" fmla="*/ 2571184 w 4119326"/>
                  <a:gd name="connsiteY130" fmla="*/ 1193933 h 2693230"/>
                  <a:gd name="connsiteX131" fmla="*/ 2598344 w 4119326"/>
                  <a:gd name="connsiteY131" fmla="*/ 1202987 h 2693230"/>
                  <a:gd name="connsiteX132" fmla="*/ 2761306 w 4119326"/>
                  <a:gd name="connsiteY132" fmla="*/ 1212040 h 2693230"/>
                  <a:gd name="connsiteX133" fmla="*/ 2797520 w 4119326"/>
                  <a:gd name="connsiteY133" fmla="*/ 1221094 h 2693230"/>
                  <a:gd name="connsiteX134" fmla="*/ 2851841 w 4119326"/>
                  <a:gd name="connsiteY134" fmla="*/ 1239201 h 2693230"/>
                  <a:gd name="connsiteX135" fmla="*/ 2879002 w 4119326"/>
                  <a:gd name="connsiteY135" fmla="*/ 1248254 h 2693230"/>
                  <a:gd name="connsiteX136" fmla="*/ 2951429 w 4119326"/>
                  <a:gd name="connsiteY136" fmla="*/ 1266361 h 2693230"/>
                  <a:gd name="connsiteX137" fmla="*/ 3005750 w 4119326"/>
                  <a:gd name="connsiteY137" fmla="*/ 1284468 h 2693230"/>
                  <a:gd name="connsiteX138" fmla="*/ 3051017 w 4119326"/>
                  <a:gd name="connsiteY138" fmla="*/ 1329735 h 2693230"/>
                  <a:gd name="connsiteX139" fmla="*/ 3078178 w 4119326"/>
                  <a:gd name="connsiteY139" fmla="*/ 1347842 h 2693230"/>
                  <a:gd name="connsiteX140" fmla="*/ 3250194 w 4119326"/>
                  <a:gd name="connsiteY140" fmla="*/ 1375003 h 2693230"/>
                  <a:gd name="connsiteX141" fmla="*/ 3186819 w 4119326"/>
                  <a:gd name="connsiteY141" fmla="*/ 1420270 h 2693230"/>
                  <a:gd name="connsiteX142" fmla="*/ 3132499 w 4119326"/>
                  <a:gd name="connsiteY142" fmla="*/ 1456484 h 2693230"/>
                  <a:gd name="connsiteX143" fmla="*/ 3132499 w 4119326"/>
                  <a:gd name="connsiteY143" fmla="*/ 1528912 h 2693230"/>
                  <a:gd name="connsiteX144" fmla="*/ 3159659 w 4119326"/>
                  <a:gd name="connsiteY144" fmla="*/ 1537965 h 2693230"/>
                  <a:gd name="connsiteX145" fmla="*/ 3250194 w 4119326"/>
                  <a:gd name="connsiteY145" fmla="*/ 1501751 h 2693230"/>
                  <a:gd name="connsiteX146" fmla="*/ 3277354 w 4119326"/>
                  <a:gd name="connsiteY146" fmla="*/ 1474591 h 2693230"/>
                  <a:gd name="connsiteX147" fmla="*/ 3295461 w 4119326"/>
                  <a:gd name="connsiteY147" fmla="*/ 1447430 h 2693230"/>
                  <a:gd name="connsiteX148" fmla="*/ 3349782 w 4119326"/>
                  <a:gd name="connsiteY148" fmla="*/ 1402163 h 2693230"/>
                  <a:gd name="connsiteX149" fmla="*/ 3431263 w 4119326"/>
                  <a:gd name="connsiteY149" fmla="*/ 1375003 h 2693230"/>
                  <a:gd name="connsiteX150" fmla="*/ 3458423 w 4119326"/>
                  <a:gd name="connsiteY150" fmla="*/ 1365949 h 2693230"/>
                  <a:gd name="connsiteX151" fmla="*/ 3485584 w 4119326"/>
                  <a:gd name="connsiteY151" fmla="*/ 1356896 h 2693230"/>
                  <a:gd name="connsiteX152" fmla="*/ 3512744 w 4119326"/>
                  <a:gd name="connsiteY152" fmla="*/ 1347842 h 2693230"/>
                  <a:gd name="connsiteX153" fmla="*/ 3548958 w 4119326"/>
                  <a:gd name="connsiteY153" fmla="*/ 1320682 h 2693230"/>
                  <a:gd name="connsiteX154" fmla="*/ 3576118 w 4119326"/>
                  <a:gd name="connsiteY154" fmla="*/ 1302575 h 2693230"/>
                  <a:gd name="connsiteX155" fmla="*/ 3594225 w 4119326"/>
                  <a:gd name="connsiteY155" fmla="*/ 1275415 h 2693230"/>
                  <a:gd name="connsiteX156" fmla="*/ 3621386 w 4119326"/>
                  <a:gd name="connsiteY156" fmla="*/ 1248254 h 2693230"/>
                  <a:gd name="connsiteX157" fmla="*/ 3630439 w 4119326"/>
                  <a:gd name="connsiteY157" fmla="*/ 1221094 h 2693230"/>
                  <a:gd name="connsiteX158" fmla="*/ 3739081 w 4119326"/>
                  <a:gd name="connsiteY158" fmla="*/ 1193933 h 2693230"/>
                  <a:gd name="connsiteX159" fmla="*/ 3766241 w 4119326"/>
                  <a:gd name="connsiteY159" fmla="*/ 1184880 h 2693230"/>
                  <a:gd name="connsiteX160" fmla="*/ 4028792 w 4119326"/>
                  <a:gd name="connsiteY160" fmla="*/ 1157720 h 2693230"/>
                  <a:gd name="connsiteX161" fmla="*/ 4055952 w 4119326"/>
                  <a:gd name="connsiteY161" fmla="*/ 1139613 h 2693230"/>
                  <a:gd name="connsiteX162" fmla="*/ 4119326 w 4119326"/>
                  <a:gd name="connsiteY162" fmla="*/ 1103399 h 2693230"/>
                  <a:gd name="connsiteX163" fmla="*/ 4110273 w 4119326"/>
                  <a:gd name="connsiteY163" fmla="*/ 1067185 h 2693230"/>
                  <a:gd name="connsiteX164" fmla="*/ 4083112 w 4119326"/>
                  <a:gd name="connsiteY164" fmla="*/ 1049078 h 2693230"/>
                  <a:gd name="connsiteX165" fmla="*/ 4046899 w 4119326"/>
                  <a:gd name="connsiteY165" fmla="*/ 1021918 h 2693230"/>
                  <a:gd name="connsiteX166" fmla="*/ 4019738 w 4119326"/>
                  <a:gd name="connsiteY166" fmla="*/ 994757 h 2693230"/>
                  <a:gd name="connsiteX167" fmla="*/ 3938257 w 4119326"/>
                  <a:gd name="connsiteY167" fmla="*/ 940436 h 2693230"/>
                  <a:gd name="connsiteX168" fmla="*/ 3874883 w 4119326"/>
                  <a:gd name="connsiteY168" fmla="*/ 904223 h 2693230"/>
                  <a:gd name="connsiteX169" fmla="*/ 3829615 w 4119326"/>
                  <a:gd name="connsiteY169" fmla="*/ 858955 h 2693230"/>
                  <a:gd name="connsiteX170" fmla="*/ 3802455 w 4119326"/>
                  <a:gd name="connsiteY170" fmla="*/ 840848 h 2693230"/>
                  <a:gd name="connsiteX171" fmla="*/ 3757188 w 4119326"/>
                  <a:gd name="connsiteY171" fmla="*/ 786527 h 2693230"/>
                  <a:gd name="connsiteX172" fmla="*/ 3720974 w 4119326"/>
                  <a:gd name="connsiteY172" fmla="*/ 759367 h 2693230"/>
                  <a:gd name="connsiteX173" fmla="*/ 3711920 w 4119326"/>
                  <a:gd name="connsiteY173" fmla="*/ 732207 h 2693230"/>
                  <a:gd name="connsiteX174" fmla="*/ 3693813 w 4119326"/>
                  <a:gd name="connsiteY174" fmla="*/ 596405 h 2693230"/>
                  <a:gd name="connsiteX175" fmla="*/ 3657600 w 4119326"/>
                  <a:gd name="connsiteY175" fmla="*/ 542084 h 2693230"/>
                  <a:gd name="connsiteX176" fmla="*/ 3603279 w 4119326"/>
                  <a:gd name="connsiteY176" fmla="*/ 505870 h 2693230"/>
                  <a:gd name="connsiteX177" fmla="*/ 3612332 w 4119326"/>
                  <a:gd name="connsiteY177" fmla="*/ 433442 h 2693230"/>
                  <a:gd name="connsiteX178" fmla="*/ 3639493 w 4119326"/>
                  <a:gd name="connsiteY178" fmla="*/ 424389 h 2693230"/>
                  <a:gd name="connsiteX179" fmla="*/ 3693813 w 4119326"/>
                  <a:gd name="connsiteY179" fmla="*/ 442496 h 2693230"/>
                  <a:gd name="connsiteX180" fmla="*/ 3720974 w 4119326"/>
                  <a:gd name="connsiteY180" fmla="*/ 460603 h 2693230"/>
                  <a:gd name="connsiteX181" fmla="*/ 3775295 w 4119326"/>
                  <a:gd name="connsiteY181" fmla="*/ 478710 h 2693230"/>
                  <a:gd name="connsiteX182" fmla="*/ 3802455 w 4119326"/>
                  <a:gd name="connsiteY182" fmla="*/ 424389 h 2693230"/>
                  <a:gd name="connsiteX183" fmla="*/ 3793402 w 4119326"/>
                  <a:gd name="connsiteY183" fmla="*/ 361015 h 2693230"/>
                  <a:gd name="connsiteX184" fmla="*/ 3748134 w 4119326"/>
                  <a:gd name="connsiteY184" fmla="*/ 306694 h 2693230"/>
                  <a:gd name="connsiteX185" fmla="*/ 3720974 w 4119326"/>
                  <a:gd name="connsiteY185" fmla="*/ 297640 h 2693230"/>
                  <a:gd name="connsiteX186" fmla="*/ 3693813 w 4119326"/>
                  <a:gd name="connsiteY186" fmla="*/ 270480 h 2693230"/>
                  <a:gd name="connsiteX187" fmla="*/ 3720974 w 4119326"/>
                  <a:gd name="connsiteY187" fmla="*/ 207106 h 2693230"/>
                  <a:gd name="connsiteX188" fmla="*/ 3711920 w 4119326"/>
                  <a:gd name="connsiteY188" fmla="*/ 134678 h 2693230"/>
                  <a:gd name="connsiteX189" fmla="*/ 2960483 w 4119326"/>
                  <a:gd name="connsiteY189" fmla="*/ 89411 h 2693230"/>
                  <a:gd name="connsiteX190" fmla="*/ 2842788 w 4119326"/>
                  <a:gd name="connsiteY190" fmla="*/ 71304 h 2693230"/>
                  <a:gd name="connsiteX191" fmla="*/ 1638677 w 4119326"/>
                  <a:gd name="connsiteY191" fmla="*/ 89411 h 2693230"/>
                  <a:gd name="connsiteX192" fmla="*/ 1475714 w 4119326"/>
                  <a:gd name="connsiteY192" fmla="*/ 107518 h 2693230"/>
                  <a:gd name="connsiteX193" fmla="*/ 1348966 w 4119326"/>
                  <a:gd name="connsiteY193" fmla="*/ 125625 h 2693230"/>
                  <a:gd name="connsiteX194" fmla="*/ 1023041 w 4119326"/>
                  <a:gd name="connsiteY194" fmla="*/ 116571 h 2693230"/>
                  <a:gd name="connsiteX195" fmla="*/ 977774 w 4119326"/>
                  <a:gd name="connsiteY195" fmla="*/ 107518 h 2693230"/>
                  <a:gd name="connsiteX196" fmla="*/ 878186 w 4119326"/>
                  <a:gd name="connsiteY196" fmla="*/ 98464 h 2693230"/>
                  <a:gd name="connsiteX197" fmla="*/ 796704 w 4119326"/>
                  <a:gd name="connsiteY197" fmla="*/ 89411 h 2693230"/>
                  <a:gd name="connsiteX198" fmla="*/ 9053 w 4119326"/>
                  <a:gd name="connsiteY198" fmla="*/ 98464 h 2693230"/>
                  <a:gd name="connsiteX199" fmla="*/ 27160 w 4119326"/>
                  <a:gd name="connsiteY199" fmla="*/ 288587 h 2693230"/>
                  <a:gd name="connsiteX200" fmla="*/ 45267 w 4119326"/>
                  <a:gd name="connsiteY200" fmla="*/ 361015 h 2693230"/>
                  <a:gd name="connsiteX201" fmla="*/ 0 w 4119326"/>
                  <a:gd name="connsiteY201" fmla="*/ 406282 h 2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119326" h="2693230">
                    <a:moveTo>
                      <a:pt x="0" y="406282"/>
                    </a:moveTo>
                    <a:lnTo>
                      <a:pt x="0" y="406282"/>
                    </a:lnTo>
                    <a:cubicBezTo>
                      <a:pt x="21125" y="424389"/>
                      <a:pt x="44762" y="439922"/>
                      <a:pt x="63374" y="460603"/>
                    </a:cubicBezTo>
                    <a:cubicBezTo>
                      <a:pt x="72402" y="470635"/>
                      <a:pt x="72841" y="486449"/>
                      <a:pt x="81481" y="496817"/>
                    </a:cubicBezTo>
                    <a:cubicBezTo>
                      <a:pt x="88447" y="505176"/>
                      <a:pt x="100553" y="507645"/>
                      <a:pt x="108641" y="514924"/>
                    </a:cubicBezTo>
                    <a:cubicBezTo>
                      <a:pt x="130847" y="534909"/>
                      <a:pt x="145294" y="564938"/>
                      <a:pt x="172015" y="578298"/>
                    </a:cubicBezTo>
                    <a:cubicBezTo>
                      <a:pt x="184086" y="584334"/>
                      <a:pt x="196656" y="589461"/>
                      <a:pt x="208229" y="596405"/>
                    </a:cubicBezTo>
                    <a:cubicBezTo>
                      <a:pt x="286055" y="643101"/>
                      <a:pt x="235079" y="623462"/>
                      <a:pt x="289710" y="641672"/>
                    </a:cubicBezTo>
                    <a:cubicBezTo>
                      <a:pt x="298764" y="647708"/>
                      <a:pt x="308512" y="652813"/>
                      <a:pt x="316871" y="659779"/>
                    </a:cubicBezTo>
                    <a:cubicBezTo>
                      <a:pt x="326707" y="667975"/>
                      <a:pt x="333378" y="679837"/>
                      <a:pt x="344031" y="686939"/>
                    </a:cubicBezTo>
                    <a:cubicBezTo>
                      <a:pt x="351972" y="692233"/>
                      <a:pt x="362850" y="691358"/>
                      <a:pt x="371192" y="695993"/>
                    </a:cubicBezTo>
                    <a:cubicBezTo>
                      <a:pt x="390215" y="706562"/>
                      <a:pt x="407405" y="720136"/>
                      <a:pt x="425512" y="732207"/>
                    </a:cubicBezTo>
                    <a:cubicBezTo>
                      <a:pt x="434566" y="738243"/>
                      <a:pt x="442350" y="746873"/>
                      <a:pt x="452673" y="750314"/>
                    </a:cubicBezTo>
                    <a:lnTo>
                      <a:pt x="479833" y="759367"/>
                    </a:lnTo>
                    <a:cubicBezTo>
                      <a:pt x="528123" y="831801"/>
                      <a:pt x="464739" y="744270"/>
                      <a:pt x="525101" y="804634"/>
                    </a:cubicBezTo>
                    <a:cubicBezTo>
                      <a:pt x="551043" y="830576"/>
                      <a:pt x="537536" y="829506"/>
                      <a:pt x="552261" y="858955"/>
                    </a:cubicBezTo>
                    <a:cubicBezTo>
                      <a:pt x="557127" y="868687"/>
                      <a:pt x="564332" y="877062"/>
                      <a:pt x="570368" y="886116"/>
                    </a:cubicBezTo>
                    <a:cubicBezTo>
                      <a:pt x="567350" y="919312"/>
                      <a:pt x="565719" y="952663"/>
                      <a:pt x="561314" y="985704"/>
                    </a:cubicBezTo>
                    <a:cubicBezTo>
                      <a:pt x="559670" y="998038"/>
                      <a:pt x="553441" y="1009531"/>
                      <a:pt x="552261" y="1021918"/>
                    </a:cubicBezTo>
                    <a:cubicBezTo>
                      <a:pt x="547389" y="1073078"/>
                      <a:pt x="547860" y="1124646"/>
                      <a:pt x="543207" y="1175826"/>
                    </a:cubicBezTo>
                    <a:cubicBezTo>
                      <a:pt x="540600" y="1204503"/>
                      <a:pt x="533061" y="1233488"/>
                      <a:pt x="516047" y="1257308"/>
                    </a:cubicBezTo>
                    <a:cubicBezTo>
                      <a:pt x="508605" y="1267727"/>
                      <a:pt x="497940" y="1275415"/>
                      <a:pt x="488887" y="1284468"/>
                    </a:cubicBezTo>
                    <a:cubicBezTo>
                      <a:pt x="491905" y="1332753"/>
                      <a:pt x="492875" y="1381210"/>
                      <a:pt x="497940" y="1429324"/>
                    </a:cubicBezTo>
                    <a:cubicBezTo>
                      <a:pt x="498939" y="1438815"/>
                      <a:pt x="501700" y="1448544"/>
                      <a:pt x="506994" y="1456484"/>
                    </a:cubicBezTo>
                    <a:cubicBezTo>
                      <a:pt x="514096" y="1467137"/>
                      <a:pt x="525958" y="1473808"/>
                      <a:pt x="534154" y="1483644"/>
                    </a:cubicBezTo>
                    <a:cubicBezTo>
                      <a:pt x="571877" y="1528912"/>
                      <a:pt x="529627" y="1495715"/>
                      <a:pt x="579421" y="1528912"/>
                    </a:cubicBezTo>
                    <a:cubicBezTo>
                      <a:pt x="631315" y="1606751"/>
                      <a:pt x="562215" y="1515146"/>
                      <a:pt x="624689" y="1565125"/>
                    </a:cubicBezTo>
                    <a:cubicBezTo>
                      <a:pt x="633186" y="1571922"/>
                      <a:pt x="635102" y="1584592"/>
                      <a:pt x="642796" y="1592286"/>
                    </a:cubicBezTo>
                    <a:cubicBezTo>
                      <a:pt x="653465" y="1602955"/>
                      <a:pt x="666938" y="1610393"/>
                      <a:pt x="679009" y="1619446"/>
                    </a:cubicBezTo>
                    <a:cubicBezTo>
                      <a:pt x="727292" y="1691871"/>
                      <a:pt x="663922" y="1604361"/>
                      <a:pt x="724277" y="1664714"/>
                    </a:cubicBezTo>
                    <a:cubicBezTo>
                      <a:pt x="731971" y="1672408"/>
                      <a:pt x="735418" y="1683515"/>
                      <a:pt x="742384" y="1691874"/>
                    </a:cubicBezTo>
                    <a:cubicBezTo>
                      <a:pt x="750581" y="1701710"/>
                      <a:pt x="760491" y="1709981"/>
                      <a:pt x="769544" y="1719034"/>
                    </a:cubicBezTo>
                    <a:cubicBezTo>
                      <a:pt x="775580" y="1737141"/>
                      <a:pt x="783908" y="1754639"/>
                      <a:pt x="787651" y="1773355"/>
                    </a:cubicBezTo>
                    <a:cubicBezTo>
                      <a:pt x="800447" y="1837338"/>
                      <a:pt x="791838" y="1804026"/>
                      <a:pt x="814811" y="1872943"/>
                    </a:cubicBezTo>
                    <a:cubicBezTo>
                      <a:pt x="824177" y="1901040"/>
                      <a:pt x="825192" y="1908351"/>
                      <a:pt x="841972" y="1936318"/>
                    </a:cubicBezTo>
                    <a:cubicBezTo>
                      <a:pt x="866334" y="1976920"/>
                      <a:pt x="874799" y="1995798"/>
                      <a:pt x="914400" y="2017799"/>
                    </a:cubicBezTo>
                    <a:cubicBezTo>
                      <a:pt x="919102" y="2020411"/>
                      <a:pt x="973273" y="2041947"/>
                      <a:pt x="986827" y="2044959"/>
                    </a:cubicBezTo>
                    <a:cubicBezTo>
                      <a:pt x="1004747" y="2048941"/>
                      <a:pt x="1023106" y="2050630"/>
                      <a:pt x="1041148" y="2054013"/>
                    </a:cubicBezTo>
                    <a:cubicBezTo>
                      <a:pt x="1132480" y="2071138"/>
                      <a:pt x="1105141" y="2063273"/>
                      <a:pt x="1158843" y="2081173"/>
                    </a:cubicBezTo>
                    <a:cubicBezTo>
                      <a:pt x="1176122" y="2098452"/>
                      <a:pt x="1220885" y="2128482"/>
                      <a:pt x="1176950" y="2162654"/>
                    </a:cubicBezTo>
                    <a:cubicBezTo>
                      <a:pt x="1157745" y="2177592"/>
                      <a:pt x="1128665" y="2168690"/>
                      <a:pt x="1104522" y="2171708"/>
                    </a:cubicBezTo>
                    <a:cubicBezTo>
                      <a:pt x="1095469" y="2174726"/>
                      <a:pt x="1084110" y="2174013"/>
                      <a:pt x="1077362" y="2180761"/>
                    </a:cubicBezTo>
                    <a:cubicBezTo>
                      <a:pt x="1060459" y="2197664"/>
                      <a:pt x="1071097" y="2227428"/>
                      <a:pt x="1077362" y="2244135"/>
                    </a:cubicBezTo>
                    <a:cubicBezTo>
                      <a:pt x="1095638" y="2292869"/>
                      <a:pt x="1091198" y="2269792"/>
                      <a:pt x="1122629" y="2307510"/>
                    </a:cubicBezTo>
                    <a:cubicBezTo>
                      <a:pt x="1160350" y="2352775"/>
                      <a:pt x="1118104" y="2319583"/>
                      <a:pt x="1167897" y="2352777"/>
                    </a:cubicBezTo>
                    <a:cubicBezTo>
                      <a:pt x="1173932" y="2361830"/>
                      <a:pt x="1177644" y="2372971"/>
                      <a:pt x="1186003" y="2379937"/>
                    </a:cubicBezTo>
                    <a:cubicBezTo>
                      <a:pt x="1214260" y="2403485"/>
                      <a:pt x="1221076" y="2392947"/>
                      <a:pt x="1249378" y="2407098"/>
                    </a:cubicBezTo>
                    <a:cubicBezTo>
                      <a:pt x="1259110" y="2411964"/>
                      <a:pt x="1265672" y="2424643"/>
                      <a:pt x="1276538" y="2425205"/>
                    </a:cubicBezTo>
                    <a:cubicBezTo>
                      <a:pt x="1442324" y="2433780"/>
                      <a:pt x="1608499" y="2431240"/>
                      <a:pt x="1774479" y="2434258"/>
                    </a:cubicBezTo>
                    <a:cubicBezTo>
                      <a:pt x="1786550" y="2437276"/>
                      <a:pt x="1798775" y="2439736"/>
                      <a:pt x="1810693" y="2443312"/>
                    </a:cubicBezTo>
                    <a:cubicBezTo>
                      <a:pt x="1828974" y="2448797"/>
                      <a:pt x="1865013" y="2461419"/>
                      <a:pt x="1865013" y="2461419"/>
                    </a:cubicBezTo>
                    <a:cubicBezTo>
                      <a:pt x="1913298" y="2533845"/>
                      <a:pt x="1849924" y="2446330"/>
                      <a:pt x="1910281" y="2506686"/>
                    </a:cubicBezTo>
                    <a:cubicBezTo>
                      <a:pt x="1946496" y="2542901"/>
                      <a:pt x="1907262" y="2527809"/>
                      <a:pt x="1955548" y="2551953"/>
                    </a:cubicBezTo>
                    <a:cubicBezTo>
                      <a:pt x="1996379" y="2572369"/>
                      <a:pt x="1970950" y="2546682"/>
                      <a:pt x="2009869" y="2579114"/>
                    </a:cubicBezTo>
                    <a:cubicBezTo>
                      <a:pt x="2019705" y="2587310"/>
                      <a:pt x="2026923" y="2598414"/>
                      <a:pt x="2037029" y="2606274"/>
                    </a:cubicBezTo>
                    <a:cubicBezTo>
                      <a:pt x="2054207" y="2619635"/>
                      <a:pt x="2091350" y="2642488"/>
                      <a:pt x="2091350" y="2642488"/>
                    </a:cubicBezTo>
                    <a:cubicBezTo>
                      <a:pt x="2097386" y="2651541"/>
                      <a:pt x="2100404" y="2663612"/>
                      <a:pt x="2109457" y="2669648"/>
                    </a:cubicBezTo>
                    <a:cubicBezTo>
                      <a:pt x="2119810" y="2676550"/>
                      <a:pt x="2133707" y="2675284"/>
                      <a:pt x="2145671" y="2678702"/>
                    </a:cubicBezTo>
                    <a:cubicBezTo>
                      <a:pt x="2154847" y="2681324"/>
                      <a:pt x="2163778" y="2684737"/>
                      <a:pt x="2172831" y="2687755"/>
                    </a:cubicBezTo>
                    <a:cubicBezTo>
                      <a:pt x="2206027" y="2684737"/>
                      <a:pt x="2254753" y="2706968"/>
                      <a:pt x="2272419" y="2678702"/>
                    </a:cubicBezTo>
                    <a:cubicBezTo>
                      <a:pt x="2296464" y="2640230"/>
                      <a:pt x="2268376" y="2587990"/>
                      <a:pt x="2263366" y="2542900"/>
                    </a:cubicBezTo>
                    <a:cubicBezTo>
                      <a:pt x="2262312" y="2533415"/>
                      <a:pt x="2262078" y="2521286"/>
                      <a:pt x="2254312" y="2515739"/>
                    </a:cubicBezTo>
                    <a:cubicBezTo>
                      <a:pt x="2238781" y="2504645"/>
                      <a:pt x="2218099" y="2503668"/>
                      <a:pt x="2199992" y="2497632"/>
                    </a:cubicBezTo>
                    <a:lnTo>
                      <a:pt x="2172831" y="2488579"/>
                    </a:lnTo>
                    <a:lnTo>
                      <a:pt x="2118510" y="2452365"/>
                    </a:lnTo>
                    <a:cubicBezTo>
                      <a:pt x="2091232" y="2434180"/>
                      <a:pt x="2087300" y="2429935"/>
                      <a:pt x="2055136" y="2416151"/>
                    </a:cubicBezTo>
                    <a:cubicBezTo>
                      <a:pt x="2046365" y="2412392"/>
                      <a:pt x="2037029" y="2410116"/>
                      <a:pt x="2027976" y="2407098"/>
                    </a:cubicBezTo>
                    <a:cubicBezTo>
                      <a:pt x="2009869" y="2395027"/>
                      <a:pt x="1993119" y="2380616"/>
                      <a:pt x="1973655" y="2370884"/>
                    </a:cubicBezTo>
                    <a:cubicBezTo>
                      <a:pt x="1961584" y="2364848"/>
                      <a:pt x="1948423" y="2360621"/>
                      <a:pt x="1937441" y="2352777"/>
                    </a:cubicBezTo>
                    <a:cubicBezTo>
                      <a:pt x="1927022" y="2345335"/>
                      <a:pt x="1920934" y="2332719"/>
                      <a:pt x="1910281" y="2325617"/>
                    </a:cubicBezTo>
                    <a:cubicBezTo>
                      <a:pt x="1902340" y="2320323"/>
                      <a:pt x="1891808" y="2320512"/>
                      <a:pt x="1883120" y="2316563"/>
                    </a:cubicBezTo>
                    <a:cubicBezTo>
                      <a:pt x="1858547" y="2305393"/>
                      <a:pt x="1833152" y="2295321"/>
                      <a:pt x="1810693" y="2280349"/>
                    </a:cubicBezTo>
                    <a:cubicBezTo>
                      <a:pt x="1775592" y="2256949"/>
                      <a:pt x="1793855" y="2265683"/>
                      <a:pt x="1756372" y="2253189"/>
                    </a:cubicBezTo>
                    <a:cubicBezTo>
                      <a:pt x="1733614" y="2184918"/>
                      <a:pt x="1766960" y="2266424"/>
                      <a:pt x="1720158" y="2207922"/>
                    </a:cubicBezTo>
                    <a:cubicBezTo>
                      <a:pt x="1714196" y="2200470"/>
                      <a:pt x="1714122" y="2189815"/>
                      <a:pt x="1711104" y="2180761"/>
                    </a:cubicBezTo>
                    <a:cubicBezTo>
                      <a:pt x="1741114" y="2174759"/>
                      <a:pt x="1774479" y="2180474"/>
                      <a:pt x="1774479" y="2135494"/>
                    </a:cubicBezTo>
                    <a:cubicBezTo>
                      <a:pt x="1774479" y="2119242"/>
                      <a:pt x="1761926" y="2105499"/>
                      <a:pt x="1756372" y="2090226"/>
                    </a:cubicBezTo>
                    <a:cubicBezTo>
                      <a:pt x="1749849" y="2072289"/>
                      <a:pt x="1738265" y="2035906"/>
                      <a:pt x="1738265" y="2035906"/>
                    </a:cubicBezTo>
                    <a:cubicBezTo>
                      <a:pt x="1744301" y="2020817"/>
                      <a:pt x="1741521" y="1997238"/>
                      <a:pt x="1756372" y="1990638"/>
                    </a:cubicBezTo>
                    <a:cubicBezTo>
                      <a:pt x="1768048" y="1985449"/>
                      <a:pt x="1836371" y="2003848"/>
                      <a:pt x="1855960" y="2008745"/>
                    </a:cubicBezTo>
                    <a:cubicBezTo>
                      <a:pt x="1874067" y="2002709"/>
                      <a:pt x="1894750" y="2001732"/>
                      <a:pt x="1910281" y="1990638"/>
                    </a:cubicBezTo>
                    <a:cubicBezTo>
                      <a:pt x="1918046" y="1985091"/>
                      <a:pt x="1919334" y="1973021"/>
                      <a:pt x="1919334" y="1963478"/>
                    </a:cubicBezTo>
                    <a:cubicBezTo>
                      <a:pt x="1919334" y="1942139"/>
                      <a:pt x="1920398" y="1918892"/>
                      <a:pt x="1910281" y="1900104"/>
                    </a:cubicBezTo>
                    <a:cubicBezTo>
                      <a:pt x="1881620" y="1846876"/>
                      <a:pt x="1863094" y="1856254"/>
                      <a:pt x="1828800" y="1827676"/>
                    </a:cubicBezTo>
                    <a:cubicBezTo>
                      <a:pt x="1818964" y="1819479"/>
                      <a:pt x="1809836" y="1810352"/>
                      <a:pt x="1801639" y="1800516"/>
                    </a:cubicBezTo>
                    <a:cubicBezTo>
                      <a:pt x="1794673" y="1792157"/>
                      <a:pt x="1790498" y="1781714"/>
                      <a:pt x="1783532" y="1773355"/>
                    </a:cubicBezTo>
                    <a:cubicBezTo>
                      <a:pt x="1758501" y="1743317"/>
                      <a:pt x="1755126" y="1752755"/>
                      <a:pt x="1738265" y="1719034"/>
                    </a:cubicBezTo>
                    <a:cubicBezTo>
                      <a:pt x="1700784" y="1644073"/>
                      <a:pt x="1762993" y="1742546"/>
                      <a:pt x="1711104" y="1664714"/>
                    </a:cubicBezTo>
                    <a:cubicBezTo>
                      <a:pt x="1708086" y="1655660"/>
                      <a:pt x="1705810" y="1646325"/>
                      <a:pt x="1702051" y="1637553"/>
                    </a:cubicBezTo>
                    <a:cubicBezTo>
                      <a:pt x="1668488" y="1559236"/>
                      <a:pt x="1696123" y="1637878"/>
                      <a:pt x="1674891" y="1574179"/>
                    </a:cubicBezTo>
                    <a:cubicBezTo>
                      <a:pt x="1677909" y="1531929"/>
                      <a:pt x="1678995" y="1489497"/>
                      <a:pt x="1683944" y="1447430"/>
                    </a:cubicBezTo>
                    <a:cubicBezTo>
                      <a:pt x="1685059" y="1437952"/>
                      <a:pt x="1687704" y="1428210"/>
                      <a:pt x="1692998" y="1420270"/>
                    </a:cubicBezTo>
                    <a:cubicBezTo>
                      <a:pt x="1700100" y="1409617"/>
                      <a:pt x="1711105" y="1402163"/>
                      <a:pt x="1720158" y="1393110"/>
                    </a:cubicBezTo>
                    <a:lnTo>
                      <a:pt x="1774479" y="1429324"/>
                    </a:lnTo>
                    <a:cubicBezTo>
                      <a:pt x="1783532" y="1435359"/>
                      <a:pt x="1791317" y="1443989"/>
                      <a:pt x="1801639" y="1447430"/>
                    </a:cubicBezTo>
                    <a:cubicBezTo>
                      <a:pt x="1870558" y="1470403"/>
                      <a:pt x="1837244" y="1461794"/>
                      <a:pt x="1901227" y="1474591"/>
                    </a:cubicBezTo>
                    <a:cubicBezTo>
                      <a:pt x="1910281" y="1480627"/>
                      <a:pt x="1921591" y="1484201"/>
                      <a:pt x="1928388" y="1492698"/>
                    </a:cubicBezTo>
                    <a:cubicBezTo>
                      <a:pt x="1934350" y="1500150"/>
                      <a:pt x="1933173" y="1511322"/>
                      <a:pt x="1937441" y="1519858"/>
                    </a:cubicBezTo>
                    <a:cubicBezTo>
                      <a:pt x="1942307" y="1529590"/>
                      <a:pt x="1950682" y="1537287"/>
                      <a:pt x="1955548" y="1547019"/>
                    </a:cubicBezTo>
                    <a:cubicBezTo>
                      <a:pt x="1973173" y="1582269"/>
                      <a:pt x="1956243" y="1569764"/>
                      <a:pt x="1973655" y="1610393"/>
                    </a:cubicBezTo>
                    <a:cubicBezTo>
                      <a:pt x="1985978" y="1639146"/>
                      <a:pt x="2018421" y="1664546"/>
                      <a:pt x="2046083" y="1673767"/>
                    </a:cubicBezTo>
                    <a:lnTo>
                      <a:pt x="2073243" y="1682821"/>
                    </a:lnTo>
                    <a:cubicBezTo>
                      <a:pt x="2069130" y="1658140"/>
                      <a:pt x="2067136" y="1613339"/>
                      <a:pt x="2046083" y="1592286"/>
                    </a:cubicBezTo>
                    <a:cubicBezTo>
                      <a:pt x="2039335" y="1585538"/>
                      <a:pt x="2027976" y="1586250"/>
                      <a:pt x="2018922" y="1583232"/>
                    </a:cubicBezTo>
                    <a:cubicBezTo>
                      <a:pt x="1975806" y="1518559"/>
                      <a:pt x="1977430" y="1550024"/>
                      <a:pt x="1991762" y="1492698"/>
                    </a:cubicBezTo>
                    <a:cubicBezTo>
                      <a:pt x="2024958" y="1495716"/>
                      <a:pt x="2058757" y="1494767"/>
                      <a:pt x="2091350" y="1501751"/>
                    </a:cubicBezTo>
                    <a:cubicBezTo>
                      <a:pt x="2130263" y="1510089"/>
                      <a:pt x="2125183" y="1554486"/>
                      <a:pt x="2154724" y="1574179"/>
                    </a:cubicBezTo>
                    <a:lnTo>
                      <a:pt x="2181885" y="1592286"/>
                    </a:lnTo>
                    <a:cubicBezTo>
                      <a:pt x="2187849" y="1610178"/>
                      <a:pt x="2193090" y="1633843"/>
                      <a:pt x="2209045" y="1646607"/>
                    </a:cubicBezTo>
                    <a:cubicBezTo>
                      <a:pt x="2216497" y="1652569"/>
                      <a:pt x="2227152" y="1652642"/>
                      <a:pt x="2236205" y="1655660"/>
                    </a:cubicBezTo>
                    <a:cubicBezTo>
                      <a:pt x="2230850" y="1612814"/>
                      <a:pt x="2238391" y="1585418"/>
                      <a:pt x="2209045" y="1556072"/>
                    </a:cubicBezTo>
                    <a:cubicBezTo>
                      <a:pt x="2201351" y="1548378"/>
                      <a:pt x="2190938" y="1544001"/>
                      <a:pt x="2181885" y="1537965"/>
                    </a:cubicBezTo>
                    <a:cubicBezTo>
                      <a:pt x="2175849" y="1528912"/>
                      <a:pt x="2172275" y="1517602"/>
                      <a:pt x="2163778" y="1510805"/>
                    </a:cubicBezTo>
                    <a:cubicBezTo>
                      <a:pt x="2132011" y="1485392"/>
                      <a:pt x="2129152" y="1524146"/>
                      <a:pt x="2145671" y="1474591"/>
                    </a:cubicBezTo>
                    <a:cubicBezTo>
                      <a:pt x="2164056" y="1479187"/>
                      <a:pt x="2190856" y="1484902"/>
                      <a:pt x="2209045" y="1492698"/>
                    </a:cubicBezTo>
                    <a:cubicBezTo>
                      <a:pt x="2221450" y="1498015"/>
                      <a:pt x="2233686" y="1503861"/>
                      <a:pt x="2245259" y="1510805"/>
                    </a:cubicBezTo>
                    <a:cubicBezTo>
                      <a:pt x="2263920" y="1522001"/>
                      <a:pt x="2281473" y="1534948"/>
                      <a:pt x="2299580" y="1547019"/>
                    </a:cubicBezTo>
                    <a:cubicBezTo>
                      <a:pt x="2308633" y="1553054"/>
                      <a:pt x="2316418" y="1561684"/>
                      <a:pt x="2326740" y="1565125"/>
                    </a:cubicBezTo>
                    <a:lnTo>
                      <a:pt x="2353901" y="1574179"/>
                    </a:lnTo>
                    <a:cubicBezTo>
                      <a:pt x="2356919" y="1565126"/>
                      <a:pt x="2362954" y="1556562"/>
                      <a:pt x="2362954" y="1547019"/>
                    </a:cubicBezTo>
                    <a:cubicBezTo>
                      <a:pt x="2362954" y="1534576"/>
                      <a:pt x="2358802" y="1522242"/>
                      <a:pt x="2353901" y="1510805"/>
                    </a:cubicBezTo>
                    <a:cubicBezTo>
                      <a:pt x="2344670" y="1489265"/>
                      <a:pt x="2329936" y="1475005"/>
                      <a:pt x="2308633" y="1465537"/>
                    </a:cubicBezTo>
                    <a:cubicBezTo>
                      <a:pt x="2291192" y="1457785"/>
                      <a:pt x="2272419" y="1453466"/>
                      <a:pt x="2254312" y="1447430"/>
                    </a:cubicBezTo>
                    <a:lnTo>
                      <a:pt x="2227152" y="1438377"/>
                    </a:lnTo>
                    <a:cubicBezTo>
                      <a:pt x="2164891" y="1396869"/>
                      <a:pt x="2179712" y="1422808"/>
                      <a:pt x="2163778" y="1375003"/>
                    </a:cubicBezTo>
                    <a:cubicBezTo>
                      <a:pt x="2166796" y="1353878"/>
                      <a:pt x="2159730" y="1328472"/>
                      <a:pt x="2172831" y="1311628"/>
                    </a:cubicBezTo>
                    <a:cubicBezTo>
                      <a:pt x="2184549" y="1296562"/>
                      <a:pt x="2227152" y="1293522"/>
                      <a:pt x="2227152" y="1293522"/>
                    </a:cubicBezTo>
                    <a:cubicBezTo>
                      <a:pt x="2326008" y="1227617"/>
                      <a:pt x="2173606" y="1324821"/>
                      <a:pt x="2290526" y="1266361"/>
                    </a:cubicBezTo>
                    <a:cubicBezTo>
                      <a:pt x="2309990" y="1256629"/>
                      <a:pt x="2326740" y="1242218"/>
                      <a:pt x="2344847" y="1230147"/>
                    </a:cubicBezTo>
                    <a:cubicBezTo>
                      <a:pt x="2382659" y="1204939"/>
                      <a:pt x="2364314" y="1219733"/>
                      <a:pt x="2399168" y="1184880"/>
                    </a:cubicBezTo>
                    <a:cubicBezTo>
                      <a:pt x="2456507" y="1187898"/>
                      <a:pt x="2514002" y="1188735"/>
                      <a:pt x="2571184" y="1193933"/>
                    </a:cubicBezTo>
                    <a:cubicBezTo>
                      <a:pt x="2580688" y="1194797"/>
                      <a:pt x="2588844" y="1202082"/>
                      <a:pt x="2598344" y="1202987"/>
                    </a:cubicBezTo>
                    <a:cubicBezTo>
                      <a:pt x="2652503" y="1208145"/>
                      <a:pt x="2706985" y="1209022"/>
                      <a:pt x="2761306" y="1212040"/>
                    </a:cubicBezTo>
                    <a:cubicBezTo>
                      <a:pt x="2773377" y="1215058"/>
                      <a:pt x="2785602" y="1217519"/>
                      <a:pt x="2797520" y="1221094"/>
                    </a:cubicBezTo>
                    <a:cubicBezTo>
                      <a:pt x="2815801" y="1226579"/>
                      <a:pt x="2833734" y="1233165"/>
                      <a:pt x="2851841" y="1239201"/>
                    </a:cubicBezTo>
                    <a:cubicBezTo>
                      <a:pt x="2860895" y="1242219"/>
                      <a:pt x="2869744" y="1245939"/>
                      <a:pt x="2879002" y="1248254"/>
                    </a:cubicBezTo>
                    <a:cubicBezTo>
                      <a:pt x="2903144" y="1254290"/>
                      <a:pt x="2927821" y="1258492"/>
                      <a:pt x="2951429" y="1266361"/>
                    </a:cubicBezTo>
                    <a:lnTo>
                      <a:pt x="3005750" y="1284468"/>
                    </a:lnTo>
                    <a:cubicBezTo>
                      <a:pt x="3078181" y="1332756"/>
                      <a:pt x="2990657" y="1269376"/>
                      <a:pt x="3051017" y="1329735"/>
                    </a:cubicBezTo>
                    <a:cubicBezTo>
                      <a:pt x="3058711" y="1337429"/>
                      <a:pt x="3068235" y="1343423"/>
                      <a:pt x="3078178" y="1347842"/>
                    </a:cubicBezTo>
                    <a:cubicBezTo>
                      <a:pt x="3142120" y="1376260"/>
                      <a:pt x="3170590" y="1368879"/>
                      <a:pt x="3250194" y="1375003"/>
                    </a:cubicBezTo>
                    <a:cubicBezTo>
                      <a:pt x="3217423" y="1424159"/>
                      <a:pt x="3250628" y="1385465"/>
                      <a:pt x="3186819" y="1420270"/>
                    </a:cubicBezTo>
                    <a:cubicBezTo>
                      <a:pt x="3167715" y="1430691"/>
                      <a:pt x="3132499" y="1456484"/>
                      <a:pt x="3132499" y="1456484"/>
                    </a:cubicBezTo>
                    <a:cubicBezTo>
                      <a:pt x="3123848" y="1482434"/>
                      <a:pt x="3113076" y="1499777"/>
                      <a:pt x="3132499" y="1528912"/>
                    </a:cubicBezTo>
                    <a:cubicBezTo>
                      <a:pt x="3137793" y="1536852"/>
                      <a:pt x="3150606" y="1534947"/>
                      <a:pt x="3159659" y="1537965"/>
                    </a:cubicBezTo>
                    <a:cubicBezTo>
                      <a:pt x="3205570" y="1524847"/>
                      <a:pt x="3218583" y="1528093"/>
                      <a:pt x="3250194" y="1501751"/>
                    </a:cubicBezTo>
                    <a:cubicBezTo>
                      <a:pt x="3260030" y="1493555"/>
                      <a:pt x="3269158" y="1484427"/>
                      <a:pt x="3277354" y="1474591"/>
                    </a:cubicBezTo>
                    <a:cubicBezTo>
                      <a:pt x="3284320" y="1466232"/>
                      <a:pt x="3288495" y="1455789"/>
                      <a:pt x="3295461" y="1447430"/>
                    </a:cubicBezTo>
                    <a:cubicBezTo>
                      <a:pt x="3307216" y="1433324"/>
                      <a:pt x="3331599" y="1409739"/>
                      <a:pt x="3349782" y="1402163"/>
                    </a:cubicBezTo>
                    <a:cubicBezTo>
                      <a:pt x="3376209" y="1391152"/>
                      <a:pt x="3404103" y="1384057"/>
                      <a:pt x="3431263" y="1375003"/>
                    </a:cubicBezTo>
                    <a:lnTo>
                      <a:pt x="3458423" y="1365949"/>
                    </a:lnTo>
                    <a:lnTo>
                      <a:pt x="3485584" y="1356896"/>
                    </a:lnTo>
                    <a:lnTo>
                      <a:pt x="3512744" y="1347842"/>
                    </a:lnTo>
                    <a:cubicBezTo>
                      <a:pt x="3524815" y="1338789"/>
                      <a:pt x="3536680" y="1329452"/>
                      <a:pt x="3548958" y="1320682"/>
                    </a:cubicBezTo>
                    <a:cubicBezTo>
                      <a:pt x="3557812" y="1314358"/>
                      <a:pt x="3568424" y="1310269"/>
                      <a:pt x="3576118" y="1302575"/>
                    </a:cubicBezTo>
                    <a:cubicBezTo>
                      <a:pt x="3583812" y="1294881"/>
                      <a:pt x="3587259" y="1283774"/>
                      <a:pt x="3594225" y="1275415"/>
                    </a:cubicBezTo>
                    <a:cubicBezTo>
                      <a:pt x="3602422" y="1265579"/>
                      <a:pt x="3612332" y="1257308"/>
                      <a:pt x="3621386" y="1248254"/>
                    </a:cubicBezTo>
                    <a:cubicBezTo>
                      <a:pt x="3624404" y="1239201"/>
                      <a:pt x="3622674" y="1226641"/>
                      <a:pt x="3630439" y="1221094"/>
                    </a:cubicBezTo>
                    <a:cubicBezTo>
                      <a:pt x="3655223" y="1203391"/>
                      <a:pt x="3711090" y="1200153"/>
                      <a:pt x="3739081" y="1193933"/>
                    </a:cubicBezTo>
                    <a:cubicBezTo>
                      <a:pt x="3748397" y="1191863"/>
                      <a:pt x="3757188" y="1187898"/>
                      <a:pt x="3766241" y="1184880"/>
                    </a:cubicBezTo>
                    <a:cubicBezTo>
                      <a:pt x="3862674" y="1120593"/>
                      <a:pt x="3754113" y="1186135"/>
                      <a:pt x="4028792" y="1157720"/>
                    </a:cubicBezTo>
                    <a:cubicBezTo>
                      <a:pt x="4039615" y="1156600"/>
                      <a:pt x="4047098" y="1145937"/>
                      <a:pt x="4055952" y="1139613"/>
                    </a:cubicBezTo>
                    <a:cubicBezTo>
                      <a:pt x="4103911" y="1105356"/>
                      <a:pt x="4075251" y="1118090"/>
                      <a:pt x="4119326" y="1103399"/>
                    </a:cubicBezTo>
                    <a:cubicBezTo>
                      <a:pt x="4116308" y="1091328"/>
                      <a:pt x="4117175" y="1077538"/>
                      <a:pt x="4110273" y="1067185"/>
                    </a:cubicBezTo>
                    <a:cubicBezTo>
                      <a:pt x="4104237" y="1058131"/>
                      <a:pt x="4091966" y="1055402"/>
                      <a:pt x="4083112" y="1049078"/>
                    </a:cubicBezTo>
                    <a:cubicBezTo>
                      <a:pt x="4070834" y="1040308"/>
                      <a:pt x="4058355" y="1031738"/>
                      <a:pt x="4046899" y="1021918"/>
                    </a:cubicBezTo>
                    <a:cubicBezTo>
                      <a:pt x="4037178" y="1013585"/>
                      <a:pt x="4029845" y="1002618"/>
                      <a:pt x="4019738" y="994757"/>
                    </a:cubicBezTo>
                    <a:cubicBezTo>
                      <a:pt x="3938354" y="931458"/>
                      <a:pt x="3992528" y="981139"/>
                      <a:pt x="3938257" y="940436"/>
                    </a:cubicBezTo>
                    <a:cubicBezTo>
                      <a:pt x="3894409" y="907550"/>
                      <a:pt x="3916358" y="918047"/>
                      <a:pt x="3874883" y="904223"/>
                    </a:cubicBezTo>
                    <a:cubicBezTo>
                      <a:pt x="3802458" y="855940"/>
                      <a:pt x="3889968" y="919310"/>
                      <a:pt x="3829615" y="858955"/>
                    </a:cubicBezTo>
                    <a:cubicBezTo>
                      <a:pt x="3821921" y="851261"/>
                      <a:pt x="3810814" y="847814"/>
                      <a:pt x="3802455" y="840848"/>
                    </a:cubicBezTo>
                    <a:cubicBezTo>
                      <a:pt x="3713460" y="766685"/>
                      <a:pt x="3828409" y="857748"/>
                      <a:pt x="3757188" y="786527"/>
                    </a:cubicBezTo>
                    <a:cubicBezTo>
                      <a:pt x="3746518" y="775857"/>
                      <a:pt x="3733045" y="768420"/>
                      <a:pt x="3720974" y="759367"/>
                    </a:cubicBezTo>
                    <a:cubicBezTo>
                      <a:pt x="3717956" y="750314"/>
                      <a:pt x="3713181" y="741666"/>
                      <a:pt x="3711920" y="732207"/>
                    </a:cubicBezTo>
                    <a:cubicBezTo>
                      <a:pt x="3710769" y="723573"/>
                      <a:pt x="3712076" y="629279"/>
                      <a:pt x="3693813" y="596405"/>
                    </a:cubicBezTo>
                    <a:cubicBezTo>
                      <a:pt x="3683245" y="577382"/>
                      <a:pt x="3675707" y="554155"/>
                      <a:pt x="3657600" y="542084"/>
                    </a:cubicBezTo>
                    <a:lnTo>
                      <a:pt x="3603279" y="505870"/>
                    </a:lnTo>
                    <a:cubicBezTo>
                      <a:pt x="3585327" y="452014"/>
                      <a:pt x="3567241" y="455987"/>
                      <a:pt x="3612332" y="433442"/>
                    </a:cubicBezTo>
                    <a:cubicBezTo>
                      <a:pt x="3620868" y="429174"/>
                      <a:pt x="3630439" y="427407"/>
                      <a:pt x="3639493" y="424389"/>
                    </a:cubicBezTo>
                    <a:cubicBezTo>
                      <a:pt x="3657600" y="430425"/>
                      <a:pt x="3677932" y="431909"/>
                      <a:pt x="3693813" y="442496"/>
                    </a:cubicBezTo>
                    <a:cubicBezTo>
                      <a:pt x="3702867" y="448532"/>
                      <a:pt x="3711031" y="456184"/>
                      <a:pt x="3720974" y="460603"/>
                    </a:cubicBezTo>
                    <a:cubicBezTo>
                      <a:pt x="3738415" y="468355"/>
                      <a:pt x="3775295" y="478710"/>
                      <a:pt x="3775295" y="478710"/>
                    </a:cubicBezTo>
                    <a:cubicBezTo>
                      <a:pt x="3784450" y="464977"/>
                      <a:pt x="3802455" y="443131"/>
                      <a:pt x="3802455" y="424389"/>
                    </a:cubicBezTo>
                    <a:cubicBezTo>
                      <a:pt x="3802455" y="403050"/>
                      <a:pt x="3799534" y="381454"/>
                      <a:pt x="3793402" y="361015"/>
                    </a:cubicBezTo>
                    <a:cubicBezTo>
                      <a:pt x="3789226" y="347096"/>
                      <a:pt x="3758240" y="313431"/>
                      <a:pt x="3748134" y="306694"/>
                    </a:cubicBezTo>
                    <a:cubicBezTo>
                      <a:pt x="3740194" y="301400"/>
                      <a:pt x="3730027" y="300658"/>
                      <a:pt x="3720974" y="297640"/>
                    </a:cubicBezTo>
                    <a:cubicBezTo>
                      <a:pt x="3711920" y="288587"/>
                      <a:pt x="3697330" y="282791"/>
                      <a:pt x="3693813" y="270480"/>
                    </a:cubicBezTo>
                    <a:cubicBezTo>
                      <a:pt x="3687967" y="250019"/>
                      <a:pt x="3711302" y="221613"/>
                      <a:pt x="3720974" y="207106"/>
                    </a:cubicBezTo>
                    <a:cubicBezTo>
                      <a:pt x="3717956" y="182963"/>
                      <a:pt x="3715920" y="158678"/>
                      <a:pt x="3711920" y="134678"/>
                    </a:cubicBezTo>
                    <a:cubicBezTo>
                      <a:pt x="3665916" y="-141346"/>
                      <a:pt x="3256490" y="93021"/>
                      <a:pt x="2960483" y="89411"/>
                    </a:cubicBezTo>
                    <a:cubicBezTo>
                      <a:pt x="2921251" y="83375"/>
                      <a:pt x="2882480" y="71619"/>
                      <a:pt x="2842788" y="71304"/>
                    </a:cubicBezTo>
                    <a:lnTo>
                      <a:pt x="1638677" y="89411"/>
                    </a:lnTo>
                    <a:cubicBezTo>
                      <a:pt x="1532482" y="107109"/>
                      <a:pt x="1634380" y="91651"/>
                      <a:pt x="1475714" y="107518"/>
                    </a:cubicBezTo>
                    <a:cubicBezTo>
                      <a:pt x="1419051" y="113184"/>
                      <a:pt x="1401650" y="116844"/>
                      <a:pt x="1348966" y="125625"/>
                    </a:cubicBezTo>
                    <a:cubicBezTo>
                      <a:pt x="1240324" y="122607"/>
                      <a:pt x="1131595" y="121866"/>
                      <a:pt x="1023041" y="116571"/>
                    </a:cubicBezTo>
                    <a:cubicBezTo>
                      <a:pt x="1007671" y="115821"/>
                      <a:pt x="993043" y="109427"/>
                      <a:pt x="977774" y="107518"/>
                    </a:cubicBezTo>
                    <a:cubicBezTo>
                      <a:pt x="944698" y="103384"/>
                      <a:pt x="911353" y="101781"/>
                      <a:pt x="878186" y="98464"/>
                    </a:cubicBezTo>
                    <a:cubicBezTo>
                      <a:pt x="850994" y="95745"/>
                      <a:pt x="823865" y="92429"/>
                      <a:pt x="796704" y="89411"/>
                    </a:cubicBezTo>
                    <a:cubicBezTo>
                      <a:pt x="534154" y="92429"/>
                      <a:pt x="267191" y="50438"/>
                      <a:pt x="9053" y="98464"/>
                    </a:cubicBezTo>
                    <a:cubicBezTo>
                      <a:pt x="-1615" y="100449"/>
                      <a:pt x="19121" y="251072"/>
                      <a:pt x="27160" y="288587"/>
                    </a:cubicBezTo>
                    <a:cubicBezTo>
                      <a:pt x="32374" y="312920"/>
                      <a:pt x="45267" y="361015"/>
                      <a:pt x="45267" y="361015"/>
                    </a:cubicBezTo>
                    <a:lnTo>
                      <a:pt x="0" y="40628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97941" y="1176950"/>
                <a:ext cx="7514376" cy="5493639"/>
              </a:xfrm>
              <a:custGeom>
                <a:avLst/>
                <a:gdLst>
                  <a:gd name="connsiteX0" fmla="*/ 7451002 w 7514376"/>
                  <a:gd name="connsiteY0" fmla="*/ 479834 h 5493639"/>
                  <a:gd name="connsiteX1" fmla="*/ 7451002 w 7514376"/>
                  <a:gd name="connsiteY1" fmla="*/ 479834 h 5493639"/>
                  <a:gd name="connsiteX2" fmla="*/ 7396681 w 7514376"/>
                  <a:gd name="connsiteY2" fmla="*/ 543208 h 5493639"/>
                  <a:gd name="connsiteX3" fmla="*/ 7278986 w 7514376"/>
                  <a:gd name="connsiteY3" fmla="*/ 543208 h 5493639"/>
                  <a:gd name="connsiteX4" fmla="*/ 7233718 w 7514376"/>
                  <a:gd name="connsiteY4" fmla="*/ 497941 h 5493639"/>
                  <a:gd name="connsiteX5" fmla="*/ 7206558 w 7514376"/>
                  <a:gd name="connsiteY5" fmla="*/ 479834 h 5493639"/>
                  <a:gd name="connsiteX6" fmla="*/ 7152237 w 7514376"/>
                  <a:gd name="connsiteY6" fmla="*/ 425513 h 5493639"/>
                  <a:gd name="connsiteX7" fmla="*/ 7125077 w 7514376"/>
                  <a:gd name="connsiteY7" fmla="*/ 398353 h 5493639"/>
                  <a:gd name="connsiteX8" fmla="*/ 7097916 w 7514376"/>
                  <a:gd name="connsiteY8" fmla="*/ 380246 h 5493639"/>
                  <a:gd name="connsiteX9" fmla="*/ 7052649 w 7514376"/>
                  <a:gd name="connsiteY9" fmla="*/ 389300 h 5493639"/>
                  <a:gd name="connsiteX10" fmla="*/ 7043596 w 7514376"/>
                  <a:gd name="connsiteY10" fmla="*/ 416460 h 5493639"/>
                  <a:gd name="connsiteX11" fmla="*/ 6998328 w 7514376"/>
                  <a:gd name="connsiteY11" fmla="*/ 461727 h 5493639"/>
                  <a:gd name="connsiteX12" fmla="*/ 6916847 w 7514376"/>
                  <a:gd name="connsiteY12" fmla="*/ 416460 h 5493639"/>
                  <a:gd name="connsiteX13" fmla="*/ 6889687 w 7514376"/>
                  <a:gd name="connsiteY13" fmla="*/ 389300 h 5493639"/>
                  <a:gd name="connsiteX14" fmla="*/ 6862526 w 7514376"/>
                  <a:gd name="connsiteY14" fmla="*/ 380246 h 5493639"/>
                  <a:gd name="connsiteX15" fmla="*/ 6835366 w 7514376"/>
                  <a:gd name="connsiteY15" fmla="*/ 362139 h 5493639"/>
                  <a:gd name="connsiteX16" fmla="*/ 6826312 w 7514376"/>
                  <a:gd name="connsiteY16" fmla="*/ 325925 h 5493639"/>
                  <a:gd name="connsiteX17" fmla="*/ 6808206 w 7514376"/>
                  <a:gd name="connsiteY17" fmla="*/ 235391 h 5493639"/>
                  <a:gd name="connsiteX18" fmla="*/ 6781045 w 7514376"/>
                  <a:gd name="connsiteY18" fmla="*/ 217284 h 5493639"/>
                  <a:gd name="connsiteX19" fmla="*/ 6753885 w 7514376"/>
                  <a:gd name="connsiteY19" fmla="*/ 190123 h 5493639"/>
                  <a:gd name="connsiteX20" fmla="*/ 6726724 w 7514376"/>
                  <a:gd name="connsiteY20" fmla="*/ 181070 h 5493639"/>
                  <a:gd name="connsiteX21" fmla="*/ 6554709 w 7514376"/>
                  <a:gd name="connsiteY21" fmla="*/ 172016 h 5493639"/>
                  <a:gd name="connsiteX22" fmla="*/ 6518495 w 7514376"/>
                  <a:gd name="connsiteY22" fmla="*/ 144856 h 5493639"/>
                  <a:gd name="connsiteX23" fmla="*/ 6491334 w 7514376"/>
                  <a:gd name="connsiteY23" fmla="*/ 90535 h 5493639"/>
                  <a:gd name="connsiteX24" fmla="*/ 6455120 w 7514376"/>
                  <a:gd name="connsiteY24" fmla="*/ 27161 h 5493639"/>
                  <a:gd name="connsiteX25" fmla="*/ 6400800 w 7514376"/>
                  <a:gd name="connsiteY25" fmla="*/ 0 h 5493639"/>
                  <a:gd name="connsiteX26" fmla="*/ 6319318 w 7514376"/>
                  <a:gd name="connsiteY26" fmla="*/ 9054 h 5493639"/>
                  <a:gd name="connsiteX27" fmla="*/ 6210677 w 7514376"/>
                  <a:gd name="connsiteY27" fmla="*/ 63375 h 5493639"/>
                  <a:gd name="connsiteX28" fmla="*/ 5776110 w 7514376"/>
                  <a:gd name="connsiteY28" fmla="*/ 72428 h 5493639"/>
                  <a:gd name="connsiteX29" fmla="*/ 5676522 w 7514376"/>
                  <a:gd name="connsiteY29" fmla="*/ 90535 h 5493639"/>
                  <a:gd name="connsiteX30" fmla="*/ 5622202 w 7514376"/>
                  <a:gd name="connsiteY30" fmla="*/ 108642 h 5493639"/>
                  <a:gd name="connsiteX31" fmla="*/ 5595041 w 7514376"/>
                  <a:gd name="connsiteY31" fmla="*/ 117696 h 5493639"/>
                  <a:gd name="connsiteX32" fmla="*/ 5531667 w 7514376"/>
                  <a:gd name="connsiteY32" fmla="*/ 126749 h 5493639"/>
                  <a:gd name="connsiteX33" fmla="*/ 5504507 w 7514376"/>
                  <a:gd name="connsiteY33" fmla="*/ 135802 h 5493639"/>
                  <a:gd name="connsiteX34" fmla="*/ 5432079 w 7514376"/>
                  <a:gd name="connsiteY34" fmla="*/ 162963 h 5493639"/>
                  <a:gd name="connsiteX35" fmla="*/ 5359651 w 7514376"/>
                  <a:gd name="connsiteY35" fmla="*/ 181070 h 5493639"/>
                  <a:gd name="connsiteX36" fmla="*/ 5287223 w 7514376"/>
                  <a:gd name="connsiteY36" fmla="*/ 217284 h 5493639"/>
                  <a:gd name="connsiteX37" fmla="*/ 5251009 w 7514376"/>
                  <a:gd name="connsiteY37" fmla="*/ 235391 h 5493639"/>
                  <a:gd name="connsiteX38" fmla="*/ 5196689 w 7514376"/>
                  <a:gd name="connsiteY38" fmla="*/ 271604 h 5493639"/>
                  <a:gd name="connsiteX39" fmla="*/ 5169528 w 7514376"/>
                  <a:gd name="connsiteY39" fmla="*/ 280658 h 5493639"/>
                  <a:gd name="connsiteX40" fmla="*/ 5133314 w 7514376"/>
                  <a:gd name="connsiteY40" fmla="*/ 298765 h 5493639"/>
                  <a:gd name="connsiteX41" fmla="*/ 5078994 w 7514376"/>
                  <a:gd name="connsiteY41" fmla="*/ 316872 h 5493639"/>
                  <a:gd name="connsiteX42" fmla="*/ 5060887 w 7514376"/>
                  <a:gd name="connsiteY42" fmla="*/ 344032 h 5493639"/>
                  <a:gd name="connsiteX43" fmla="*/ 5033726 w 7514376"/>
                  <a:gd name="connsiteY43" fmla="*/ 398353 h 5493639"/>
                  <a:gd name="connsiteX44" fmla="*/ 4916031 w 7514376"/>
                  <a:gd name="connsiteY44" fmla="*/ 452674 h 5493639"/>
                  <a:gd name="connsiteX45" fmla="*/ 4725909 w 7514376"/>
                  <a:gd name="connsiteY45" fmla="*/ 443620 h 5493639"/>
                  <a:gd name="connsiteX46" fmla="*/ 4653481 w 7514376"/>
                  <a:gd name="connsiteY46" fmla="*/ 434567 h 5493639"/>
                  <a:gd name="connsiteX47" fmla="*/ 4390930 w 7514376"/>
                  <a:gd name="connsiteY47" fmla="*/ 425513 h 5493639"/>
                  <a:gd name="connsiteX48" fmla="*/ 4318503 w 7514376"/>
                  <a:gd name="connsiteY48" fmla="*/ 407406 h 5493639"/>
                  <a:gd name="connsiteX49" fmla="*/ 4209861 w 7514376"/>
                  <a:gd name="connsiteY49" fmla="*/ 416460 h 5493639"/>
                  <a:gd name="connsiteX50" fmla="*/ 4227968 w 7514376"/>
                  <a:gd name="connsiteY50" fmla="*/ 506995 h 5493639"/>
                  <a:gd name="connsiteX51" fmla="*/ 4246075 w 7514376"/>
                  <a:gd name="connsiteY51" fmla="*/ 534155 h 5493639"/>
                  <a:gd name="connsiteX52" fmla="*/ 4273235 w 7514376"/>
                  <a:gd name="connsiteY52" fmla="*/ 561315 h 5493639"/>
                  <a:gd name="connsiteX53" fmla="*/ 4318503 w 7514376"/>
                  <a:gd name="connsiteY53" fmla="*/ 570369 h 5493639"/>
                  <a:gd name="connsiteX54" fmla="*/ 4345663 w 7514376"/>
                  <a:gd name="connsiteY54" fmla="*/ 579422 h 5493639"/>
                  <a:gd name="connsiteX55" fmla="*/ 4409037 w 7514376"/>
                  <a:gd name="connsiteY55" fmla="*/ 606583 h 5493639"/>
                  <a:gd name="connsiteX56" fmla="*/ 4463358 w 7514376"/>
                  <a:gd name="connsiteY56" fmla="*/ 624690 h 5493639"/>
                  <a:gd name="connsiteX57" fmla="*/ 4481465 w 7514376"/>
                  <a:gd name="connsiteY57" fmla="*/ 651850 h 5493639"/>
                  <a:gd name="connsiteX58" fmla="*/ 4454305 w 7514376"/>
                  <a:gd name="connsiteY58" fmla="*/ 660903 h 5493639"/>
                  <a:gd name="connsiteX59" fmla="*/ 4372823 w 7514376"/>
                  <a:gd name="connsiteY59" fmla="*/ 669957 h 5493639"/>
                  <a:gd name="connsiteX60" fmla="*/ 4046899 w 7514376"/>
                  <a:gd name="connsiteY60" fmla="*/ 679010 h 5493639"/>
                  <a:gd name="connsiteX61" fmla="*/ 4046899 w 7514376"/>
                  <a:gd name="connsiteY61" fmla="*/ 733331 h 5493639"/>
                  <a:gd name="connsiteX62" fmla="*/ 4101219 w 7514376"/>
                  <a:gd name="connsiteY62" fmla="*/ 769545 h 5493639"/>
                  <a:gd name="connsiteX63" fmla="*/ 4119326 w 7514376"/>
                  <a:gd name="connsiteY63" fmla="*/ 796705 h 5493639"/>
                  <a:gd name="connsiteX64" fmla="*/ 4083112 w 7514376"/>
                  <a:gd name="connsiteY64" fmla="*/ 832919 h 5493639"/>
                  <a:gd name="connsiteX65" fmla="*/ 4046899 w 7514376"/>
                  <a:gd name="connsiteY65" fmla="*/ 841973 h 5493639"/>
                  <a:gd name="connsiteX66" fmla="*/ 3793402 w 7514376"/>
                  <a:gd name="connsiteY66" fmla="*/ 832919 h 5493639"/>
                  <a:gd name="connsiteX67" fmla="*/ 3539905 w 7514376"/>
                  <a:gd name="connsiteY67" fmla="*/ 814812 h 5493639"/>
                  <a:gd name="connsiteX68" fmla="*/ 3512744 w 7514376"/>
                  <a:gd name="connsiteY68" fmla="*/ 796705 h 5493639"/>
                  <a:gd name="connsiteX69" fmla="*/ 3385996 w 7514376"/>
                  <a:gd name="connsiteY69" fmla="*/ 805759 h 5493639"/>
                  <a:gd name="connsiteX70" fmla="*/ 3367889 w 7514376"/>
                  <a:gd name="connsiteY70" fmla="*/ 832919 h 5493639"/>
                  <a:gd name="connsiteX71" fmla="*/ 3331675 w 7514376"/>
                  <a:gd name="connsiteY71" fmla="*/ 887240 h 5493639"/>
                  <a:gd name="connsiteX72" fmla="*/ 3295461 w 7514376"/>
                  <a:gd name="connsiteY72" fmla="*/ 896294 h 5493639"/>
                  <a:gd name="connsiteX73" fmla="*/ 3241140 w 7514376"/>
                  <a:gd name="connsiteY73" fmla="*/ 914400 h 5493639"/>
                  <a:gd name="connsiteX74" fmla="*/ 3213980 w 7514376"/>
                  <a:gd name="connsiteY74" fmla="*/ 932507 h 5493639"/>
                  <a:gd name="connsiteX75" fmla="*/ 3159659 w 7514376"/>
                  <a:gd name="connsiteY75" fmla="*/ 950614 h 5493639"/>
                  <a:gd name="connsiteX76" fmla="*/ 3087231 w 7514376"/>
                  <a:gd name="connsiteY76" fmla="*/ 1013989 h 5493639"/>
                  <a:gd name="connsiteX77" fmla="*/ 3078178 w 7514376"/>
                  <a:gd name="connsiteY77" fmla="*/ 1095470 h 5493639"/>
                  <a:gd name="connsiteX78" fmla="*/ 3069124 w 7514376"/>
                  <a:gd name="connsiteY78" fmla="*/ 1122630 h 5493639"/>
                  <a:gd name="connsiteX79" fmla="*/ 3078178 w 7514376"/>
                  <a:gd name="connsiteY79" fmla="*/ 1186004 h 5493639"/>
                  <a:gd name="connsiteX80" fmla="*/ 3313568 w 7514376"/>
                  <a:gd name="connsiteY80" fmla="*/ 1195058 h 5493639"/>
                  <a:gd name="connsiteX81" fmla="*/ 3313568 w 7514376"/>
                  <a:gd name="connsiteY81" fmla="*/ 1267486 h 5493639"/>
                  <a:gd name="connsiteX82" fmla="*/ 3277354 w 7514376"/>
                  <a:gd name="connsiteY82" fmla="*/ 1321806 h 5493639"/>
                  <a:gd name="connsiteX83" fmla="*/ 3304514 w 7514376"/>
                  <a:gd name="connsiteY83" fmla="*/ 1376127 h 5493639"/>
                  <a:gd name="connsiteX84" fmla="*/ 3331675 w 7514376"/>
                  <a:gd name="connsiteY84" fmla="*/ 1385181 h 5493639"/>
                  <a:gd name="connsiteX85" fmla="*/ 3376942 w 7514376"/>
                  <a:gd name="connsiteY85" fmla="*/ 1466662 h 5493639"/>
                  <a:gd name="connsiteX86" fmla="*/ 3367889 w 7514376"/>
                  <a:gd name="connsiteY86" fmla="*/ 1557197 h 5493639"/>
                  <a:gd name="connsiteX87" fmla="*/ 3340728 w 7514376"/>
                  <a:gd name="connsiteY87" fmla="*/ 1584357 h 5493639"/>
                  <a:gd name="connsiteX88" fmla="*/ 3331675 w 7514376"/>
                  <a:gd name="connsiteY88" fmla="*/ 1611517 h 5493639"/>
                  <a:gd name="connsiteX89" fmla="*/ 3340728 w 7514376"/>
                  <a:gd name="connsiteY89" fmla="*/ 1638678 h 5493639"/>
                  <a:gd name="connsiteX90" fmla="*/ 3395049 w 7514376"/>
                  <a:gd name="connsiteY90" fmla="*/ 1674892 h 5493639"/>
                  <a:gd name="connsiteX91" fmla="*/ 3422209 w 7514376"/>
                  <a:gd name="connsiteY91" fmla="*/ 1702052 h 5493639"/>
                  <a:gd name="connsiteX92" fmla="*/ 3413156 w 7514376"/>
                  <a:gd name="connsiteY92" fmla="*/ 1792587 h 5493639"/>
                  <a:gd name="connsiteX93" fmla="*/ 3376942 w 7514376"/>
                  <a:gd name="connsiteY93" fmla="*/ 1801640 h 5493639"/>
                  <a:gd name="connsiteX94" fmla="*/ 3313568 w 7514376"/>
                  <a:gd name="connsiteY94" fmla="*/ 1792587 h 5493639"/>
                  <a:gd name="connsiteX95" fmla="*/ 3277354 w 7514376"/>
                  <a:gd name="connsiteY95" fmla="*/ 1747319 h 5493639"/>
                  <a:gd name="connsiteX96" fmla="*/ 3241140 w 7514376"/>
                  <a:gd name="connsiteY96" fmla="*/ 1692999 h 5493639"/>
                  <a:gd name="connsiteX97" fmla="*/ 3177766 w 7514376"/>
                  <a:gd name="connsiteY97" fmla="*/ 1702052 h 5493639"/>
                  <a:gd name="connsiteX98" fmla="*/ 3204926 w 7514376"/>
                  <a:gd name="connsiteY98" fmla="*/ 1747319 h 5493639"/>
                  <a:gd name="connsiteX99" fmla="*/ 3213980 w 7514376"/>
                  <a:gd name="connsiteY99" fmla="*/ 1774480 h 5493639"/>
                  <a:gd name="connsiteX100" fmla="*/ 3204926 w 7514376"/>
                  <a:gd name="connsiteY100" fmla="*/ 1819747 h 5493639"/>
                  <a:gd name="connsiteX101" fmla="*/ 3195873 w 7514376"/>
                  <a:gd name="connsiteY101" fmla="*/ 1846907 h 5493639"/>
                  <a:gd name="connsiteX102" fmla="*/ 3223033 w 7514376"/>
                  <a:gd name="connsiteY102" fmla="*/ 1865014 h 5493639"/>
                  <a:gd name="connsiteX103" fmla="*/ 3304514 w 7514376"/>
                  <a:gd name="connsiteY103" fmla="*/ 1874068 h 5493639"/>
                  <a:gd name="connsiteX104" fmla="*/ 3331675 w 7514376"/>
                  <a:gd name="connsiteY104" fmla="*/ 1892175 h 5493639"/>
                  <a:gd name="connsiteX105" fmla="*/ 3367889 w 7514376"/>
                  <a:gd name="connsiteY105" fmla="*/ 1901228 h 5493639"/>
                  <a:gd name="connsiteX106" fmla="*/ 3395049 w 7514376"/>
                  <a:gd name="connsiteY106" fmla="*/ 1910282 h 5493639"/>
                  <a:gd name="connsiteX107" fmla="*/ 3422209 w 7514376"/>
                  <a:gd name="connsiteY107" fmla="*/ 1937442 h 5493639"/>
                  <a:gd name="connsiteX108" fmla="*/ 3458423 w 7514376"/>
                  <a:gd name="connsiteY108" fmla="*/ 1955549 h 5493639"/>
                  <a:gd name="connsiteX109" fmla="*/ 3485584 w 7514376"/>
                  <a:gd name="connsiteY109" fmla="*/ 2009870 h 5493639"/>
                  <a:gd name="connsiteX110" fmla="*/ 3476530 w 7514376"/>
                  <a:gd name="connsiteY110" fmla="*/ 2082298 h 5493639"/>
                  <a:gd name="connsiteX111" fmla="*/ 3449370 w 7514376"/>
                  <a:gd name="connsiteY111" fmla="*/ 2100404 h 5493639"/>
                  <a:gd name="connsiteX112" fmla="*/ 3431263 w 7514376"/>
                  <a:gd name="connsiteY112" fmla="*/ 2127565 h 5493639"/>
                  <a:gd name="connsiteX113" fmla="*/ 3458423 w 7514376"/>
                  <a:gd name="connsiteY113" fmla="*/ 2181886 h 5493639"/>
                  <a:gd name="connsiteX114" fmla="*/ 3512744 w 7514376"/>
                  <a:gd name="connsiteY114" fmla="*/ 2209046 h 5493639"/>
                  <a:gd name="connsiteX115" fmla="*/ 3567065 w 7514376"/>
                  <a:gd name="connsiteY115" fmla="*/ 2254313 h 5493639"/>
                  <a:gd name="connsiteX116" fmla="*/ 3594225 w 7514376"/>
                  <a:gd name="connsiteY116" fmla="*/ 2281474 h 5493639"/>
                  <a:gd name="connsiteX117" fmla="*/ 3603279 w 7514376"/>
                  <a:gd name="connsiteY117" fmla="*/ 2308634 h 5493639"/>
                  <a:gd name="connsiteX118" fmla="*/ 3539905 w 7514376"/>
                  <a:gd name="connsiteY118" fmla="*/ 2344848 h 5493639"/>
                  <a:gd name="connsiteX119" fmla="*/ 3521798 w 7514376"/>
                  <a:gd name="connsiteY119" fmla="*/ 2417276 h 5493639"/>
                  <a:gd name="connsiteX120" fmla="*/ 3757188 w 7514376"/>
                  <a:gd name="connsiteY120" fmla="*/ 2426329 h 5493639"/>
                  <a:gd name="connsiteX121" fmla="*/ 3902043 w 7514376"/>
                  <a:gd name="connsiteY121" fmla="*/ 2435383 h 5493639"/>
                  <a:gd name="connsiteX122" fmla="*/ 3874883 w 7514376"/>
                  <a:gd name="connsiteY122" fmla="*/ 2444436 h 5493639"/>
                  <a:gd name="connsiteX123" fmla="*/ 3820562 w 7514376"/>
                  <a:gd name="connsiteY123" fmla="*/ 2489703 h 5493639"/>
                  <a:gd name="connsiteX124" fmla="*/ 3784348 w 7514376"/>
                  <a:gd name="connsiteY124" fmla="*/ 2544024 h 5493639"/>
                  <a:gd name="connsiteX125" fmla="*/ 3793402 w 7514376"/>
                  <a:gd name="connsiteY125" fmla="*/ 2580238 h 5493639"/>
                  <a:gd name="connsiteX126" fmla="*/ 3938257 w 7514376"/>
                  <a:gd name="connsiteY126" fmla="*/ 2553078 h 5493639"/>
                  <a:gd name="connsiteX127" fmla="*/ 3965417 w 7514376"/>
                  <a:gd name="connsiteY127" fmla="*/ 2544024 h 5493639"/>
                  <a:gd name="connsiteX128" fmla="*/ 4074059 w 7514376"/>
                  <a:gd name="connsiteY128" fmla="*/ 2562131 h 5493639"/>
                  <a:gd name="connsiteX129" fmla="*/ 4101219 w 7514376"/>
                  <a:gd name="connsiteY129" fmla="*/ 2580238 h 5493639"/>
                  <a:gd name="connsiteX130" fmla="*/ 4200808 w 7514376"/>
                  <a:gd name="connsiteY130" fmla="*/ 2598345 h 5493639"/>
                  <a:gd name="connsiteX131" fmla="*/ 4218914 w 7514376"/>
                  <a:gd name="connsiteY131" fmla="*/ 2652666 h 5493639"/>
                  <a:gd name="connsiteX132" fmla="*/ 4237021 w 7514376"/>
                  <a:gd name="connsiteY132" fmla="*/ 2725094 h 5493639"/>
                  <a:gd name="connsiteX133" fmla="*/ 4291342 w 7514376"/>
                  <a:gd name="connsiteY133" fmla="*/ 2761307 h 5493639"/>
                  <a:gd name="connsiteX134" fmla="*/ 4336609 w 7514376"/>
                  <a:gd name="connsiteY134" fmla="*/ 2806575 h 5493639"/>
                  <a:gd name="connsiteX135" fmla="*/ 4390930 w 7514376"/>
                  <a:gd name="connsiteY135" fmla="*/ 2824682 h 5493639"/>
                  <a:gd name="connsiteX136" fmla="*/ 4671588 w 7514376"/>
                  <a:gd name="connsiteY136" fmla="*/ 2815628 h 5493639"/>
                  <a:gd name="connsiteX137" fmla="*/ 4725909 w 7514376"/>
                  <a:gd name="connsiteY137" fmla="*/ 2779414 h 5493639"/>
                  <a:gd name="connsiteX138" fmla="*/ 4762122 w 7514376"/>
                  <a:gd name="connsiteY138" fmla="*/ 2697933 h 5493639"/>
                  <a:gd name="connsiteX139" fmla="*/ 4771176 w 7514376"/>
                  <a:gd name="connsiteY139" fmla="*/ 2661719 h 5493639"/>
                  <a:gd name="connsiteX140" fmla="*/ 4789283 w 7514376"/>
                  <a:gd name="connsiteY140" fmla="*/ 2580238 h 5493639"/>
                  <a:gd name="connsiteX141" fmla="*/ 4807390 w 7514376"/>
                  <a:gd name="connsiteY141" fmla="*/ 2553078 h 5493639"/>
                  <a:gd name="connsiteX142" fmla="*/ 4825497 w 7514376"/>
                  <a:gd name="connsiteY142" fmla="*/ 2516864 h 5493639"/>
                  <a:gd name="connsiteX143" fmla="*/ 4852657 w 7514376"/>
                  <a:gd name="connsiteY143" fmla="*/ 2498757 h 5493639"/>
                  <a:gd name="connsiteX144" fmla="*/ 5106154 w 7514376"/>
                  <a:gd name="connsiteY144" fmla="*/ 2516864 h 5493639"/>
                  <a:gd name="connsiteX145" fmla="*/ 5160475 w 7514376"/>
                  <a:gd name="connsiteY145" fmla="*/ 2534971 h 5493639"/>
                  <a:gd name="connsiteX146" fmla="*/ 5205742 w 7514376"/>
                  <a:gd name="connsiteY146" fmla="*/ 2580238 h 5493639"/>
                  <a:gd name="connsiteX147" fmla="*/ 5232903 w 7514376"/>
                  <a:gd name="connsiteY147" fmla="*/ 2616452 h 5493639"/>
                  <a:gd name="connsiteX148" fmla="*/ 5269116 w 7514376"/>
                  <a:gd name="connsiteY148" fmla="*/ 2634559 h 5493639"/>
                  <a:gd name="connsiteX149" fmla="*/ 5323437 w 7514376"/>
                  <a:gd name="connsiteY149" fmla="*/ 2670773 h 5493639"/>
                  <a:gd name="connsiteX150" fmla="*/ 5350598 w 7514376"/>
                  <a:gd name="connsiteY150" fmla="*/ 2688880 h 5493639"/>
                  <a:gd name="connsiteX151" fmla="*/ 5404918 w 7514376"/>
                  <a:gd name="connsiteY151" fmla="*/ 2734147 h 5493639"/>
                  <a:gd name="connsiteX152" fmla="*/ 5432079 w 7514376"/>
                  <a:gd name="connsiteY152" fmla="*/ 2761307 h 5493639"/>
                  <a:gd name="connsiteX153" fmla="*/ 5486400 w 7514376"/>
                  <a:gd name="connsiteY153" fmla="*/ 2788468 h 5493639"/>
                  <a:gd name="connsiteX154" fmla="*/ 5504507 w 7514376"/>
                  <a:gd name="connsiteY154" fmla="*/ 2815628 h 5493639"/>
                  <a:gd name="connsiteX155" fmla="*/ 5549774 w 7514376"/>
                  <a:gd name="connsiteY155" fmla="*/ 2824682 h 5493639"/>
                  <a:gd name="connsiteX156" fmla="*/ 5576934 w 7514376"/>
                  <a:gd name="connsiteY156" fmla="*/ 2833735 h 5493639"/>
                  <a:gd name="connsiteX157" fmla="*/ 5948126 w 7514376"/>
                  <a:gd name="connsiteY157" fmla="*/ 2824682 h 5493639"/>
                  <a:gd name="connsiteX158" fmla="*/ 5984340 w 7514376"/>
                  <a:gd name="connsiteY158" fmla="*/ 2806575 h 5493639"/>
                  <a:gd name="connsiteX159" fmla="*/ 6011501 w 7514376"/>
                  <a:gd name="connsiteY159" fmla="*/ 2797521 h 5493639"/>
                  <a:gd name="connsiteX160" fmla="*/ 6083928 w 7514376"/>
                  <a:gd name="connsiteY160" fmla="*/ 2716040 h 5493639"/>
                  <a:gd name="connsiteX161" fmla="*/ 6111089 w 7514376"/>
                  <a:gd name="connsiteY161" fmla="*/ 2706987 h 5493639"/>
                  <a:gd name="connsiteX162" fmla="*/ 6138249 w 7514376"/>
                  <a:gd name="connsiteY162" fmla="*/ 2688880 h 5493639"/>
                  <a:gd name="connsiteX163" fmla="*/ 6165409 w 7514376"/>
                  <a:gd name="connsiteY163" fmla="*/ 2679826 h 5493639"/>
                  <a:gd name="connsiteX164" fmla="*/ 6183516 w 7514376"/>
                  <a:gd name="connsiteY164" fmla="*/ 2652666 h 5493639"/>
                  <a:gd name="connsiteX165" fmla="*/ 6274051 w 7514376"/>
                  <a:gd name="connsiteY165" fmla="*/ 2580238 h 5493639"/>
                  <a:gd name="connsiteX166" fmla="*/ 6301211 w 7514376"/>
                  <a:gd name="connsiteY166" fmla="*/ 2571185 h 5493639"/>
                  <a:gd name="connsiteX167" fmla="*/ 6663350 w 7514376"/>
                  <a:gd name="connsiteY167" fmla="*/ 2562131 h 5493639"/>
                  <a:gd name="connsiteX168" fmla="*/ 6735778 w 7514376"/>
                  <a:gd name="connsiteY168" fmla="*/ 2544024 h 5493639"/>
                  <a:gd name="connsiteX169" fmla="*/ 6762938 w 7514376"/>
                  <a:gd name="connsiteY169" fmla="*/ 2534971 h 5493639"/>
                  <a:gd name="connsiteX170" fmla="*/ 6790099 w 7514376"/>
                  <a:gd name="connsiteY170" fmla="*/ 2516864 h 5493639"/>
                  <a:gd name="connsiteX171" fmla="*/ 6844419 w 7514376"/>
                  <a:gd name="connsiteY171" fmla="*/ 2580238 h 5493639"/>
                  <a:gd name="connsiteX172" fmla="*/ 6835366 w 7514376"/>
                  <a:gd name="connsiteY172" fmla="*/ 2643612 h 5493639"/>
                  <a:gd name="connsiteX173" fmla="*/ 6826312 w 7514376"/>
                  <a:gd name="connsiteY173" fmla="*/ 2670773 h 5493639"/>
                  <a:gd name="connsiteX174" fmla="*/ 6799152 w 7514376"/>
                  <a:gd name="connsiteY174" fmla="*/ 2688880 h 5493639"/>
                  <a:gd name="connsiteX175" fmla="*/ 6781045 w 7514376"/>
                  <a:gd name="connsiteY175" fmla="*/ 2716040 h 5493639"/>
                  <a:gd name="connsiteX176" fmla="*/ 6762938 w 7514376"/>
                  <a:gd name="connsiteY176" fmla="*/ 2770361 h 5493639"/>
                  <a:gd name="connsiteX177" fmla="*/ 6753885 w 7514376"/>
                  <a:gd name="connsiteY177" fmla="*/ 2987644 h 5493639"/>
                  <a:gd name="connsiteX178" fmla="*/ 6735778 w 7514376"/>
                  <a:gd name="connsiteY178" fmla="*/ 3041965 h 5493639"/>
                  <a:gd name="connsiteX179" fmla="*/ 6726724 w 7514376"/>
                  <a:gd name="connsiteY179" fmla="*/ 3069125 h 5493639"/>
                  <a:gd name="connsiteX180" fmla="*/ 6744831 w 7514376"/>
                  <a:gd name="connsiteY180" fmla="*/ 3295462 h 5493639"/>
                  <a:gd name="connsiteX181" fmla="*/ 6753885 w 7514376"/>
                  <a:gd name="connsiteY181" fmla="*/ 3376943 h 5493639"/>
                  <a:gd name="connsiteX182" fmla="*/ 6762938 w 7514376"/>
                  <a:gd name="connsiteY182" fmla="*/ 3404103 h 5493639"/>
                  <a:gd name="connsiteX183" fmla="*/ 6753885 w 7514376"/>
                  <a:gd name="connsiteY183" fmla="*/ 3576119 h 5493639"/>
                  <a:gd name="connsiteX184" fmla="*/ 6717671 w 7514376"/>
                  <a:gd name="connsiteY184" fmla="*/ 3657600 h 5493639"/>
                  <a:gd name="connsiteX185" fmla="*/ 6690510 w 7514376"/>
                  <a:gd name="connsiteY185" fmla="*/ 3711921 h 5493639"/>
                  <a:gd name="connsiteX186" fmla="*/ 6681457 w 7514376"/>
                  <a:gd name="connsiteY186" fmla="*/ 3748135 h 5493639"/>
                  <a:gd name="connsiteX187" fmla="*/ 6663350 w 7514376"/>
                  <a:gd name="connsiteY187" fmla="*/ 3802456 h 5493639"/>
                  <a:gd name="connsiteX188" fmla="*/ 6654297 w 7514376"/>
                  <a:gd name="connsiteY188" fmla="*/ 3838670 h 5493639"/>
                  <a:gd name="connsiteX189" fmla="*/ 6636190 w 7514376"/>
                  <a:gd name="connsiteY189" fmla="*/ 3865830 h 5493639"/>
                  <a:gd name="connsiteX190" fmla="*/ 6609029 w 7514376"/>
                  <a:gd name="connsiteY190" fmla="*/ 3920151 h 5493639"/>
                  <a:gd name="connsiteX191" fmla="*/ 6554709 w 7514376"/>
                  <a:gd name="connsiteY191" fmla="*/ 4083113 h 5493639"/>
                  <a:gd name="connsiteX192" fmla="*/ 6536602 w 7514376"/>
                  <a:gd name="connsiteY192" fmla="*/ 4137434 h 5493639"/>
                  <a:gd name="connsiteX193" fmla="*/ 6527548 w 7514376"/>
                  <a:gd name="connsiteY193" fmla="*/ 4164595 h 5493639"/>
                  <a:gd name="connsiteX194" fmla="*/ 6509441 w 7514376"/>
                  <a:gd name="connsiteY194" fmla="*/ 4191755 h 5493639"/>
                  <a:gd name="connsiteX195" fmla="*/ 6491334 w 7514376"/>
                  <a:gd name="connsiteY195" fmla="*/ 4255129 h 5493639"/>
                  <a:gd name="connsiteX196" fmla="*/ 6473227 w 7514376"/>
                  <a:gd name="connsiteY196" fmla="*/ 4282290 h 5493639"/>
                  <a:gd name="connsiteX197" fmla="*/ 6437013 w 7514376"/>
                  <a:gd name="connsiteY197" fmla="*/ 4327557 h 5493639"/>
                  <a:gd name="connsiteX198" fmla="*/ 6418907 w 7514376"/>
                  <a:gd name="connsiteY198" fmla="*/ 4381878 h 5493639"/>
                  <a:gd name="connsiteX199" fmla="*/ 6400800 w 7514376"/>
                  <a:gd name="connsiteY199" fmla="*/ 4436199 h 5493639"/>
                  <a:gd name="connsiteX200" fmla="*/ 6391746 w 7514376"/>
                  <a:gd name="connsiteY200" fmla="*/ 4481466 h 5493639"/>
                  <a:gd name="connsiteX201" fmla="*/ 6382693 w 7514376"/>
                  <a:gd name="connsiteY201" fmla="*/ 4544840 h 5493639"/>
                  <a:gd name="connsiteX202" fmla="*/ 6373639 w 7514376"/>
                  <a:gd name="connsiteY202" fmla="*/ 4572000 h 5493639"/>
                  <a:gd name="connsiteX203" fmla="*/ 6346479 w 7514376"/>
                  <a:gd name="connsiteY203" fmla="*/ 4689696 h 5493639"/>
                  <a:gd name="connsiteX204" fmla="*/ 6319318 w 7514376"/>
                  <a:gd name="connsiteY204" fmla="*/ 4771177 h 5493639"/>
                  <a:gd name="connsiteX205" fmla="*/ 6310265 w 7514376"/>
                  <a:gd name="connsiteY205" fmla="*/ 4798337 h 5493639"/>
                  <a:gd name="connsiteX206" fmla="*/ 6301211 w 7514376"/>
                  <a:gd name="connsiteY206" fmla="*/ 4834551 h 5493639"/>
                  <a:gd name="connsiteX207" fmla="*/ 6283105 w 7514376"/>
                  <a:gd name="connsiteY207" fmla="*/ 4861711 h 5493639"/>
                  <a:gd name="connsiteX208" fmla="*/ 6255944 w 7514376"/>
                  <a:gd name="connsiteY208" fmla="*/ 4916032 h 5493639"/>
                  <a:gd name="connsiteX209" fmla="*/ 6228784 w 7514376"/>
                  <a:gd name="connsiteY209" fmla="*/ 4979406 h 5493639"/>
                  <a:gd name="connsiteX210" fmla="*/ 6210677 w 7514376"/>
                  <a:gd name="connsiteY210" fmla="*/ 5006567 h 5493639"/>
                  <a:gd name="connsiteX211" fmla="*/ 6183516 w 7514376"/>
                  <a:gd name="connsiteY211" fmla="*/ 5060888 h 5493639"/>
                  <a:gd name="connsiteX212" fmla="*/ 6156356 w 7514376"/>
                  <a:gd name="connsiteY212" fmla="*/ 5078995 h 5493639"/>
                  <a:gd name="connsiteX213" fmla="*/ 6138249 w 7514376"/>
                  <a:gd name="connsiteY213" fmla="*/ 5106155 h 5493639"/>
                  <a:gd name="connsiteX214" fmla="*/ 6111089 w 7514376"/>
                  <a:gd name="connsiteY214" fmla="*/ 5133315 h 5493639"/>
                  <a:gd name="connsiteX215" fmla="*/ 6011501 w 7514376"/>
                  <a:gd name="connsiteY215" fmla="*/ 5151422 h 5493639"/>
                  <a:gd name="connsiteX216" fmla="*/ 5604095 w 7514376"/>
                  <a:gd name="connsiteY216" fmla="*/ 5178583 h 5493639"/>
                  <a:gd name="connsiteX217" fmla="*/ 5513560 w 7514376"/>
                  <a:gd name="connsiteY217" fmla="*/ 5196690 h 5493639"/>
                  <a:gd name="connsiteX218" fmla="*/ 5477346 w 7514376"/>
                  <a:gd name="connsiteY218" fmla="*/ 5187636 h 5493639"/>
                  <a:gd name="connsiteX219" fmla="*/ 5423025 w 7514376"/>
                  <a:gd name="connsiteY219" fmla="*/ 5142369 h 5493639"/>
                  <a:gd name="connsiteX220" fmla="*/ 5377758 w 7514376"/>
                  <a:gd name="connsiteY220" fmla="*/ 5151422 h 5493639"/>
                  <a:gd name="connsiteX221" fmla="*/ 5323437 w 7514376"/>
                  <a:gd name="connsiteY221" fmla="*/ 5178583 h 5493639"/>
                  <a:gd name="connsiteX222" fmla="*/ 5260063 w 7514376"/>
                  <a:gd name="connsiteY222" fmla="*/ 5160476 h 5493639"/>
                  <a:gd name="connsiteX223" fmla="*/ 5241956 w 7514376"/>
                  <a:gd name="connsiteY223" fmla="*/ 5124262 h 5493639"/>
                  <a:gd name="connsiteX224" fmla="*/ 5223849 w 7514376"/>
                  <a:gd name="connsiteY224" fmla="*/ 5097101 h 5493639"/>
                  <a:gd name="connsiteX225" fmla="*/ 5214796 w 7514376"/>
                  <a:gd name="connsiteY225" fmla="*/ 5069941 h 5493639"/>
                  <a:gd name="connsiteX226" fmla="*/ 5142368 w 7514376"/>
                  <a:gd name="connsiteY226" fmla="*/ 5006567 h 5493639"/>
                  <a:gd name="connsiteX227" fmla="*/ 5024673 w 7514376"/>
                  <a:gd name="connsiteY227" fmla="*/ 4997513 h 5493639"/>
                  <a:gd name="connsiteX228" fmla="*/ 5006566 w 7514376"/>
                  <a:gd name="connsiteY228" fmla="*/ 4970353 h 5493639"/>
                  <a:gd name="connsiteX229" fmla="*/ 4979406 w 7514376"/>
                  <a:gd name="connsiteY229" fmla="*/ 4952246 h 5493639"/>
                  <a:gd name="connsiteX230" fmla="*/ 4961299 w 7514376"/>
                  <a:gd name="connsiteY230" fmla="*/ 4916032 h 5493639"/>
                  <a:gd name="connsiteX231" fmla="*/ 4925085 w 7514376"/>
                  <a:gd name="connsiteY231" fmla="*/ 4897925 h 5493639"/>
                  <a:gd name="connsiteX232" fmla="*/ 4897924 w 7514376"/>
                  <a:gd name="connsiteY232" fmla="*/ 4879818 h 5493639"/>
                  <a:gd name="connsiteX233" fmla="*/ 4861710 w 7514376"/>
                  <a:gd name="connsiteY233" fmla="*/ 4888872 h 5493639"/>
                  <a:gd name="connsiteX234" fmla="*/ 4897924 w 7514376"/>
                  <a:gd name="connsiteY234" fmla="*/ 5024674 h 5493639"/>
                  <a:gd name="connsiteX235" fmla="*/ 4734962 w 7514376"/>
                  <a:gd name="connsiteY235" fmla="*/ 5042781 h 5493639"/>
                  <a:gd name="connsiteX236" fmla="*/ 4707802 w 7514376"/>
                  <a:gd name="connsiteY236" fmla="*/ 5024674 h 5493639"/>
                  <a:gd name="connsiteX237" fmla="*/ 4680641 w 7514376"/>
                  <a:gd name="connsiteY237" fmla="*/ 5033727 h 5493639"/>
                  <a:gd name="connsiteX238" fmla="*/ 4617267 w 7514376"/>
                  <a:gd name="connsiteY238" fmla="*/ 5115208 h 5493639"/>
                  <a:gd name="connsiteX239" fmla="*/ 4517679 w 7514376"/>
                  <a:gd name="connsiteY239" fmla="*/ 5169529 h 5493639"/>
                  <a:gd name="connsiteX240" fmla="*/ 4481465 w 7514376"/>
                  <a:gd name="connsiteY240" fmla="*/ 5187636 h 5493639"/>
                  <a:gd name="connsiteX241" fmla="*/ 4399984 w 7514376"/>
                  <a:gd name="connsiteY241" fmla="*/ 5205743 h 5493639"/>
                  <a:gd name="connsiteX242" fmla="*/ 4372823 w 7514376"/>
                  <a:gd name="connsiteY242" fmla="*/ 5223850 h 5493639"/>
                  <a:gd name="connsiteX243" fmla="*/ 4291342 w 7514376"/>
                  <a:gd name="connsiteY243" fmla="*/ 5251010 h 5493639"/>
                  <a:gd name="connsiteX244" fmla="*/ 4255128 w 7514376"/>
                  <a:gd name="connsiteY244" fmla="*/ 5269117 h 5493639"/>
                  <a:gd name="connsiteX245" fmla="*/ 4191754 w 7514376"/>
                  <a:gd name="connsiteY245" fmla="*/ 5287224 h 5493639"/>
                  <a:gd name="connsiteX246" fmla="*/ 4137433 w 7514376"/>
                  <a:gd name="connsiteY246" fmla="*/ 5305331 h 5493639"/>
                  <a:gd name="connsiteX247" fmla="*/ 4110273 w 7514376"/>
                  <a:gd name="connsiteY247" fmla="*/ 5314385 h 5493639"/>
                  <a:gd name="connsiteX248" fmla="*/ 4083112 w 7514376"/>
                  <a:gd name="connsiteY248" fmla="*/ 5323438 h 5493639"/>
                  <a:gd name="connsiteX249" fmla="*/ 3929204 w 7514376"/>
                  <a:gd name="connsiteY249" fmla="*/ 5314385 h 5493639"/>
                  <a:gd name="connsiteX250" fmla="*/ 3856776 w 7514376"/>
                  <a:gd name="connsiteY250" fmla="*/ 5269117 h 5493639"/>
                  <a:gd name="connsiteX251" fmla="*/ 3829615 w 7514376"/>
                  <a:gd name="connsiteY251" fmla="*/ 5260064 h 5493639"/>
                  <a:gd name="connsiteX252" fmla="*/ 3811509 w 7514376"/>
                  <a:gd name="connsiteY252" fmla="*/ 5232903 h 5493639"/>
                  <a:gd name="connsiteX253" fmla="*/ 3766241 w 7514376"/>
                  <a:gd name="connsiteY253" fmla="*/ 5214797 h 5493639"/>
                  <a:gd name="connsiteX254" fmla="*/ 3739081 w 7514376"/>
                  <a:gd name="connsiteY254" fmla="*/ 5196690 h 5493639"/>
                  <a:gd name="connsiteX255" fmla="*/ 3702867 w 7514376"/>
                  <a:gd name="connsiteY255" fmla="*/ 5178583 h 5493639"/>
                  <a:gd name="connsiteX256" fmla="*/ 3675707 w 7514376"/>
                  <a:gd name="connsiteY256" fmla="*/ 5160476 h 5493639"/>
                  <a:gd name="connsiteX257" fmla="*/ 3594225 w 7514376"/>
                  <a:gd name="connsiteY257" fmla="*/ 5097101 h 5493639"/>
                  <a:gd name="connsiteX258" fmla="*/ 3548958 w 7514376"/>
                  <a:gd name="connsiteY258" fmla="*/ 5078995 h 5493639"/>
                  <a:gd name="connsiteX259" fmla="*/ 3485584 w 7514376"/>
                  <a:gd name="connsiteY259" fmla="*/ 5051834 h 5493639"/>
                  <a:gd name="connsiteX260" fmla="*/ 3440316 w 7514376"/>
                  <a:gd name="connsiteY260" fmla="*/ 5042781 h 5493639"/>
                  <a:gd name="connsiteX261" fmla="*/ 3413156 w 7514376"/>
                  <a:gd name="connsiteY261" fmla="*/ 5033727 h 5493639"/>
                  <a:gd name="connsiteX262" fmla="*/ 3340728 w 7514376"/>
                  <a:gd name="connsiteY262" fmla="*/ 5015620 h 5493639"/>
                  <a:gd name="connsiteX263" fmla="*/ 2987643 w 7514376"/>
                  <a:gd name="connsiteY263" fmla="*/ 5024674 h 5493639"/>
                  <a:gd name="connsiteX264" fmla="*/ 2960483 w 7514376"/>
                  <a:gd name="connsiteY264" fmla="*/ 5033727 h 5493639"/>
                  <a:gd name="connsiteX265" fmla="*/ 2933322 w 7514376"/>
                  <a:gd name="connsiteY265" fmla="*/ 5051834 h 5493639"/>
                  <a:gd name="connsiteX266" fmla="*/ 2906162 w 7514376"/>
                  <a:gd name="connsiteY266" fmla="*/ 5033727 h 5493639"/>
                  <a:gd name="connsiteX267" fmla="*/ 2879002 w 7514376"/>
                  <a:gd name="connsiteY267" fmla="*/ 5006567 h 5493639"/>
                  <a:gd name="connsiteX268" fmla="*/ 2815627 w 7514376"/>
                  <a:gd name="connsiteY268" fmla="*/ 5015620 h 5493639"/>
                  <a:gd name="connsiteX269" fmla="*/ 2779413 w 7514376"/>
                  <a:gd name="connsiteY269" fmla="*/ 5069941 h 5493639"/>
                  <a:gd name="connsiteX270" fmla="*/ 2752253 w 7514376"/>
                  <a:gd name="connsiteY270" fmla="*/ 5151422 h 5493639"/>
                  <a:gd name="connsiteX271" fmla="*/ 2743200 w 7514376"/>
                  <a:gd name="connsiteY271" fmla="*/ 5178583 h 5493639"/>
                  <a:gd name="connsiteX272" fmla="*/ 2725093 w 7514376"/>
                  <a:gd name="connsiteY272" fmla="*/ 5205743 h 5493639"/>
                  <a:gd name="connsiteX273" fmla="*/ 2716039 w 7514376"/>
                  <a:gd name="connsiteY273" fmla="*/ 5232903 h 5493639"/>
                  <a:gd name="connsiteX274" fmla="*/ 2652665 w 7514376"/>
                  <a:gd name="connsiteY274" fmla="*/ 5305331 h 5493639"/>
                  <a:gd name="connsiteX275" fmla="*/ 2625505 w 7514376"/>
                  <a:gd name="connsiteY275" fmla="*/ 5314385 h 5493639"/>
                  <a:gd name="connsiteX276" fmla="*/ 2444435 w 7514376"/>
                  <a:gd name="connsiteY276" fmla="*/ 5305331 h 5493639"/>
                  <a:gd name="connsiteX277" fmla="*/ 2362954 w 7514376"/>
                  <a:gd name="connsiteY277" fmla="*/ 5278171 h 5493639"/>
                  <a:gd name="connsiteX278" fmla="*/ 2190938 w 7514376"/>
                  <a:gd name="connsiteY278" fmla="*/ 5260064 h 5493639"/>
                  <a:gd name="connsiteX279" fmla="*/ 2145671 w 7514376"/>
                  <a:gd name="connsiteY279" fmla="*/ 5223850 h 5493639"/>
                  <a:gd name="connsiteX280" fmla="*/ 2118510 w 7514376"/>
                  <a:gd name="connsiteY280" fmla="*/ 5205743 h 5493639"/>
                  <a:gd name="connsiteX281" fmla="*/ 1883120 w 7514376"/>
                  <a:gd name="connsiteY281" fmla="*/ 5178583 h 5493639"/>
                  <a:gd name="connsiteX282" fmla="*/ 1756372 w 7514376"/>
                  <a:gd name="connsiteY282" fmla="*/ 5160476 h 5493639"/>
                  <a:gd name="connsiteX283" fmla="*/ 1702051 w 7514376"/>
                  <a:gd name="connsiteY283" fmla="*/ 5115208 h 5493639"/>
                  <a:gd name="connsiteX284" fmla="*/ 1683944 w 7514376"/>
                  <a:gd name="connsiteY284" fmla="*/ 5088048 h 5493639"/>
                  <a:gd name="connsiteX285" fmla="*/ 1656784 w 7514376"/>
                  <a:gd name="connsiteY285" fmla="*/ 5069941 h 5493639"/>
                  <a:gd name="connsiteX286" fmla="*/ 1602463 w 7514376"/>
                  <a:gd name="connsiteY286" fmla="*/ 5024674 h 5493639"/>
                  <a:gd name="connsiteX287" fmla="*/ 1566249 w 7514376"/>
                  <a:gd name="connsiteY287" fmla="*/ 5015620 h 5493639"/>
                  <a:gd name="connsiteX288" fmla="*/ 1539089 w 7514376"/>
                  <a:gd name="connsiteY288" fmla="*/ 4988460 h 5493639"/>
                  <a:gd name="connsiteX289" fmla="*/ 1511928 w 7514376"/>
                  <a:gd name="connsiteY289" fmla="*/ 4979406 h 5493639"/>
                  <a:gd name="connsiteX290" fmla="*/ 1457608 w 7514376"/>
                  <a:gd name="connsiteY290" fmla="*/ 4934139 h 5493639"/>
                  <a:gd name="connsiteX291" fmla="*/ 1430447 w 7514376"/>
                  <a:gd name="connsiteY291" fmla="*/ 4906979 h 5493639"/>
                  <a:gd name="connsiteX292" fmla="*/ 1394233 w 7514376"/>
                  <a:gd name="connsiteY292" fmla="*/ 4888872 h 5493639"/>
                  <a:gd name="connsiteX293" fmla="*/ 1330859 w 7514376"/>
                  <a:gd name="connsiteY293" fmla="*/ 4870765 h 5493639"/>
                  <a:gd name="connsiteX294" fmla="*/ 1276538 w 7514376"/>
                  <a:gd name="connsiteY294" fmla="*/ 4861711 h 5493639"/>
                  <a:gd name="connsiteX295" fmla="*/ 1186004 w 7514376"/>
                  <a:gd name="connsiteY295" fmla="*/ 4834551 h 5493639"/>
                  <a:gd name="connsiteX296" fmla="*/ 1158843 w 7514376"/>
                  <a:gd name="connsiteY296" fmla="*/ 4825498 h 5493639"/>
                  <a:gd name="connsiteX297" fmla="*/ 1149790 w 7514376"/>
                  <a:gd name="connsiteY297" fmla="*/ 4798337 h 5493639"/>
                  <a:gd name="connsiteX298" fmla="*/ 1140736 w 7514376"/>
                  <a:gd name="connsiteY298" fmla="*/ 4716856 h 5493639"/>
                  <a:gd name="connsiteX299" fmla="*/ 1068309 w 7514376"/>
                  <a:gd name="connsiteY299" fmla="*/ 4680642 h 5493639"/>
                  <a:gd name="connsiteX300" fmla="*/ 1032095 w 7514376"/>
                  <a:gd name="connsiteY300" fmla="*/ 4662535 h 5493639"/>
                  <a:gd name="connsiteX301" fmla="*/ 932507 w 7514376"/>
                  <a:gd name="connsiteY301" fmla="*/ 4644428 h 5493639"/>
                  <a:gd name="connsiteX302" fmla="*/ 742384 w 7514376"/>
                  <a:gd name="connsiteY302" fmla="*/ 4653482 h 5493639"/>
                  <a:gd name="connsiteX303" fmla="*/ 633742 w 7514376"/>
                  <a:gd name="connsiteY303" fmla="*/ 4698749 h 5493639"/>
                  <a:gd name="connsiteX304" fmla="*/ 597528 w 7514376"/>
                  <a:gd name="connsiteY304" fmla="*/ 4707802 h 5493639"/>
                  <a:gd name="connsiteX305" fmla="*/ 570368 w 7514376"/>
                  <a:gd name="connsiteY305" fmla="*/ 4744016 h 5493639"/>
                  <a:gd name="connsiteX306" fmla="*/ 543208 w 7514376"/>
                  <a:gd name="connsiteY306" fmla="*/ 4753070 h 5493639"/>
                  <a:gd name="connsiteX307" fmla="*/ 488887 w 7514376"/>
                  <a:gd name="connsiteY307" fmla="*/ 4780230 h 5493639"/>
                  <a:gd name="connsiteX308" fmla="*/ 461726 w 7514376"/>
                  <a:gd name="connsiteY308" fmla="*/ 4798337 h 5493639"/>
                  <a:gd name="connsiteX309" fmla="*/ 380245 w 7514376"/>
                  <a:gd name="connsiteY309" fmla="*/ 4834551 h 5493639"/>
                  <a:gd name="connsiteX310" fmla="*/ 298764 w 7514376"/>
                  <a:gd name="connsiteY310" fmla="*/ 4870765 h 5493639"/>
                  <a:gd name="connsiteX311" fmla="*/ 99588 w 7514376"/>
                  <a:gd name="connsiteY311" fmla="*/ 4888872 h 5493639"/>
                  <a:gd name="connsiteX312" fmla="*/ 54320 w 7514376"/>
                  <a:gd name="connsiteY312" fmla="*/ 4943193 h 5493639"/>
                  <a:gd name="connsiteX313" fmla="*/ 27160 w 7514376"/>
                  <a:gd name="connsiteY313" fmla="*/ 5015620 h 5493639"/>
                  <a:gd name="connsiteX314" fmla="*/ 18107 w 7514376"/>
                  <a:gd name="connsiteY314" fmla="*/ 5051834 h 5493639"/>
                  <a:gd name="connsiteX315" fmla="*/ 0 w 7514376"/>
                  <a:gd name="connsiteY315" fmla="*/ 5078995 h 5493639"/>
                  <a:gd name="connsiteX316" fmla="*/ 18107 w 7514376"/>
                  <a:gd name="connsiteY316" fmla="*/ 5133315 h 5493639"/>
                  <a:gd name="connsiteX317" fmla="*/ 27160 w 7514376"/>
                  <a:gd name="connsiteY317" fmla="*/ 5160476 h 5493639"/>
                  <a:gd name="connsiteX318" fmla="*/ 36213 w 7514376"/>
                  <a:gd name="connsiteY318" fmla="*/ 5232903 h 5493639"/>
                  <a:gd name="connsiteX319" fmla="*/ 45267 w 7514376"/>
                  <a:gd name="connsiteY319" fmla="*/ 5423026 h 5493639"/>
                  <a:gd name="connsiteX320" fmla="*/ 117695 w 7514376"/>
                  <a:gd name="connsiteY320" fmla="*/ 5441133 h 5493639"/>
                  <a:gd name="connsiteX321" fmla="*/ 1041148 w 7514376"/>
                  <a:gd name="connsiteY321" fmla="*/ 5450187 h 5493639"/>
                  <a:gd name="connsiteX322" fmla="*/ 2181885 w 7514376"/>
                  <a:gd name="connsiteY322" fmla="*/ 5459240 h 5493639"/>
                  <a:gd name="connsiteX323" fmla="*/ 2335794 w 7514376"/>
                  <a:gd name="connsiteY323" fmla="*/ 5450187 h 5493639"/>
                  <a:gd name="connsiteX324" fmla="*/ 2362954 w 7514376"/>
                  <a:gd name="connsiteY324" fmla="*/ 5441133 h 5493639"/>
                  <a:gd name="connsiteX325" fmla="*/ 3087231 w 7514376"/>
                  <a:gd name="connsiteY325" fmla="*/ 5432080 h 5493639"/>
                  <a:gd name="connsiteX326" fmla="*/ 3204926 w 7514376"/>
                  <a:gd name="connsiteY326" fmla="*/ 5423026 h 5493639"/>
                  <a:gd name="connsiteX327" fmla="*/ 3358835 w 7514376"/>
                  <a:gd name="connsiteY327" fmla="*/ 5395866 h 5493639"/>
                  <a:gd name="connsiteX328" fmla="*/ 4309449 w 7514376"/>
                  <a:gd name="connsiteY328" fmla="*/ 5404919 h 5493639"/>
                  <a:gd name="connsiteX329" fmla="*/ 4861710 w 7514376"/>
                  <a:gd name="connsiteY329" fmla="*/ 5423026 h 5493639"/>
                  <a:gd name="connsiteX330" fmla="*/ 5097101 w 7514376"/>
                  <a:gd name="connsiteY330" fmla="*/ 5432080 h 5493639"/>
                  <a:gd name="connsiteX331" fmla="*/ 5739897 w 7514376"/>
                  <a:gd name="connsiteY331" fmla="*/ 5441133 h 5493639"/>
                  <a:gd name="connsiteX332" fmla="*/ 6708617 w 7514376"/>
                  <a:gd name="connsiteY332" fmla="*/ 5450187 h 5493639"/>
                  <a:gd name="connsiteX333" fmla="*/ 6826312 w 7514376"/>
                  <a:gd name="connsiteY333" fmla="*/ 5432080 h 5493639"/>
                  <a:gd name="connsiteX334" fmla="*/ 6998328 w 7514376"/>
                  <a:gd name="connsiteY334" fmla="*/ 5404919 h 5493639"/>
                  <a:gd name="connsiteX335" fmla="*/ 7152237 w 7514376"/>
                  <a:gd name="connsiteY335" fmla="*/ 5395866 h 5493639"/>
                  <a:gd name="connsiteX336" fmla="*/ 7469109 w 7514376"/>
                  <a:gd name="connsiteY336" fmla="*/ 5377759 h 5493639"/>
                  <a:gd name="connsiteX337" fmla="*/ 7487215 w 7514376"/>
                  <a:gd name="connsiteY337" fmla="*/ 5350599 h 5493639"/>
                  <a:gd name="connsiteX338" fmla="*/ 7496269 w 7514376"/>
                  <a:gd name="connsiteY338" fmla="*/ 5251010 h 5493639"/>
                  <a:gd name="connsiteX339" fmla="*/ 7505322 w 7514376"/>
                  <a:gd name="connsiteY339" fmla="*/ 5187636 h 5493639"/>
                  <a:gd name="connsiteX340" fmla="*/ 7496269 w 7514376"/>
                  <a:gd name="connsiteY340" fmla="*/ 4689696 h 5493639"/>
                  <a:gd name="connsiteX341" fmla="*/ 7487215 w 7514376"/>
                  <a:gd name="connsiteY341" fmla="*/ 4644428 h 5493639"/>
                  <a:gd name="connsiteX342" fmla="*/ 7460055 w 7514376"/>
                  <a:gd name="connsiteY342" fmla="*/ 4463359 h 5493639"/>
                  <a:gd name="connsiteX343" fmla="*/ 7432895 w 7514376"/>
                  <a:gd name="connsiteY343" fmla="*/ 4237022 h 5493639"/>
                  <a:gd name="connsiteX344" fmla="*/ 7441948 w 7514376"/>
                  <a:gd name="connsiteY344" fmla="*/ 3838670 h 5493639"/>
                  <a:gd name="connsiteX345" fmla="*/ 7451002 w 7514376"/>
                  <a:gd name="connsiteY345" fmla="*/ 3784349 h 5493639"/>
                  <a:gd name="connsiteX346" fmla="*/ 7469109 w 7514376"/>
                  <a:gd name="connsiteY346" fmla="*/ 3585173 h 5493639"/>
                  <a:gd name="connsiteX347" fmla="*/ 7478162 w 7514376"/>
                  <a:gd name="connsiteY347" fmla="*/ 3458424 h 5493639"/>
                  <a:gd name="connsiteX348" fmla="*/ 7496269 w 7514376"/>
                  <a:gd name="connsiteY348" fmla="*/ 3422210 h 5493639"/>
                  <a:gd name="connsiteX349" fmla="*/ 7514376 w 7514376"/>
                  <a:gd name="connsiteY349" fmla="*/ 3186820 h 5493639"/>
                  <a:gd name="connsiteX350" fmla="*/ 7505322 w 7514376"/>
                  <a:gd name="connsiteY350" fmla="*/ 2453490 h 5493639"/>
                  <a:gd name="connsiteX351" fmla="*/ 7487215 w 7514376"/>
                  <a:gd name="connsiteY351" fmla="*/ 2317688 h 5493639"/>
                  <a:gd name="connsiteX352" fmla="*/ 7478162 w 7514376"/>
                  <a:gd name="connsiteY352" fmla="*/ 2218100 h 5493639"/>
                  <a:gd name="connsiteX353" fmla="*/ 7469109 w 7514376"/>
                  <a:gd name="connsiteY353" fmla="*/ 2181886 h 5493639"/>
                  <a:gd name="connsiteX354" fmla="*/ 7460055 w 7514376"/>
                  <a:gd name="connsiteY354" fmla="*/ 2091351 h 5493639"/>
                  <a:gd name="connsiteX355" fmla="*/ 7451002 w 7514376"/>
                  <a:gd name="connsiteY355" fmla="*/ 1892175 h 5493639"/>
                  <a:gd name="connsiteX356" fmla="*/ 7405734 w 7514376"/>
                  <a:gd name="connsiteY356" fmla="*/ 1394234 h 5493639"/>
                  <a:gd name="connsiteX357" fmla="*/ 7423841 w 7514376"/>
                  <a:gd name="connsiteY357" fmla="*/ 679010 h 5493639"/>
                  <a:gd name="connsiteX358" fmla="*/ 7432895 w 7514376"/>
                  <a:gd name="connsiteY358" fmla="*/ 516048 h 5493639"/>
                  <a:gd name="connsiteX359" fmla="*/ 7441948 w 7514376"/>
                  <a:gd name="connsiteY359" fmla="*/ 488888 h 5493639"/>
                  <a:gd name="connsiteX360" fmla="*/ 7451002 w 7514376"/>
                  <a:gd name="connsiteY360" fmla="*/ 479834 h 549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7514376" h="5493639">
                    <a:moveTo>
                      <a:pt x="7451002" y="479834"/>
                    </a:moveTo>
                    <a:lnTo>
                      <a:pt x="7451002" y="479834"/>
                    </a:lnTo>
                    <a:cubicBezTo>
                      <a:pt x="7432895" y="500959"/>
                      <a:pt x="7417476" y="524724"/>
                      <a:pt x="7396681" y="543208"/>
                    </a:cubicBezTo>
                    <a:cubicBezTo>
                      <a:pt x="7372170" y="564995"/>
                      <a:pt x="7279159" y="543225"/>
                      <a:pt x="7278986" y="543208"/>
                    </a:cubicBezTo>
                    <a:cubicBezTo>
                      <a:pt x="7206560" y="494925"/>
                      <a:pt x="7294072" y="558295"/>
                      <a:pt x="7233718" y="497941"/>
                    </a:cubicBezTo>
                    <a:cubicBezTo>
                      <a:pt x="7226024" y="490247"/>
                      <a:pt x="7214690" y="487063"/>
                      <a:pt x="7206558" y="479834"/>
                    </a:cubicBezTo>
                    <a:cubicBezTo>
                      <a:pt x="7187419" y="462821"/>
                      <a:pt x="7170344" y="443620"/>
                      <a:pt x="7152237" y="425513"/>
                    </a:cubicBezTo>
                    <a:cubicBezTo>
                      <a:pt x="7143184" y="416460"/>
                      <a:pt x="7135730" y="405455"/>
                      <a:pt x="7125077" y="398353"/>
                    </a:cubicBezTo>
                    <a:lnTo>
                      <a:pt x="7097916" y="380246"/>
                    </a:lnTo>
                    <a:cubicBezTo>
                      <a:pt x="7082827" y="383264"/>
                      <a:pt x="7065452" y="380764"/>
                      <a:pt x="7052649" y="389300"/>
                    </a:cubicBezTo>
                    <a:cubicBezTo>
                      <a:pt x="7044709" y="394594"/>
                      <a:pt x="7047864" y="407924"/>
                      <a:pt x="7043596" y="416460"/>
                    </a:cubicBezTo>
                    <a:cubicBezTo>
                      <a:pt x="7028507" y="446638"/>
                      <a:pt x="7025488" y="443621"/>
                      <a:pt x="6998328" y="461727"/>
                    </a:cubicBezTo>
                    <a:cubicBezTo>
                      <a:pt x="6964174" y="450343"/>
                      <a:pt x="6947978" y="447591"/>
                      <a:pt x="6916847" y="416460"/>
                    </a:cubicBezTo>
                    <a:cubicBezTo>
                      <a:pt x="6907794" y="407407"/>
                      <a:pt x="6900340" y="396402"/>
                      <a:pt x="6889687" y="389300"/>
                    </a:cubicBezTo>
                    <a:cubicBezTo>
                      <a:pt x="6881746" y="384006"/>
                      <a:pt x="6871062" y="384514"/>
                      <a:pt x="6862526" y="380246"/>
                    </a:cubicBezTo>
                    <a:cubicBezTo>
                      <a:pt x="6852794" y="375380"/>
                      <a:pt x="6844419" y="368175"/>
                      <a:pt x="6835366" y="362139"/>
                    </a:cubicBezTo>
                    <a:cubicBezTo>
                      <a:pt x="6832348" y="350068"/>
                      <a:pt x="6828919" y="338092"/>
                      <a:pt x="6826312" y="325925"/>
                    </a:cubicBezTo>
                    <a:cubicBezTo>
                      <a:pt x="6819864" y="295833"/>
                      <a:pt x="6820043" y="263799"/>
                      <a:pt x="6808206" y="235391"/>
                    </a:cubicBezTo>
                    <a:cubicBezTo>
                      <a:pt x="6804021" y="225347"/>
                      <a:pt x="6789404" y="224250"/>
                      <a:pt x="6781045" y="217284"/>
                    </a:cubicBezTo>
                    <a:cubicBezTo>
                      <a:pt x="6771209" y="209087"/>
                      <a:pt x="6764538" y="197225"/>
                      <a:pt x="6753885" y="190123"/>
                    </a:cubicBezTo>
                    <a:cubicBezTo>
                      <a:pt x="6745944" y="184829"/>
                      <a:pt x="6736228" y="181934"/>
                      <a:pt x="6726724" y="181070"/>
                    </a:cubicBezTo>
                    <a:cubicBezTo>
                      <a:pt x="6669542" y="175872"/>
                      <a:pt x="6612047" y="175034"/>
                      <a:pt x="6554709" y="172016"/>
                    </a:cubicBezTo>
                    <a:cubicBezTo>
                      <a:pt x="6542638" y="162963"/>
                      <a:pt x="6529165" y="155525"/>
                      <a:pt x="6518495" y="144856"/>
                    </a:cubicBezTo>
                    <a:cubicBezTo>
                      <a:pt x="6496747" y="123109"/>
                      <a:pt x="6502379" y="116306"/>
                      <a:pt x="6491334" y="90535"/>
                    </a:cubicBezTo>
                    <a:cubicBezTo>
                      <a:pt x="6486008" y="78108"/>
                      <a:pt x="6466486" y="38527"/>
                      <a:pt x="6455120" y="27161"/>
                    </a:cubicBezTo>
                    <a:cubicBezTo>
                      <a:pt x="6437570" y="9611"/>
                      <a:pt x="6422890" y="7364"/>
                      <a:pt x="6400800" y="0"/>
                    </a:cubicBezTo>
                    <a:cubicBezTo>
                      <a:pt x="6373639" y="3018"/>
                      <a:pt x="6345243" y="412"/>
                      <a:pt x="6319318" y="9054"/>
                    </a:cubicBezTo>
                    <a:cubicBezTo>
                      <a:pt x="6259708" y="28924"/>
                      <a:pt x="6276354" y="62007"/>
                      <a:pt x="6210677" y="63375"/>
                    </a:cubicBezTo>
                    <a:lnTo>
                      <a:pt x="5776110" y="72428"/>
                    </a:lnTo>
                    <a:cubicBezTo>
                      <a:pt x="5742914" y="78464"/>
                      <a:pt x="5709365" y="82807"/>
                      <a:pt x="5676522" y="90535"/>
                    </a:cubicBezTo>
                    <a:cubicBezTo>
                      <a:pt x="5657943" y="94907"/>
                      <a:pt x="5640309" y="102606"/>
                      <a:pt x="5622202" y="108642"/>
                    </a:cubicBezTo>
                    <a:cubicBezTo>
                      <a:pt x="5613148" y="111660"/>
                      <a:pt x="5604489" y="116346"/>
                      <a:pt x="5595041" y="117696"/>
                    </a:cubicBezTo>
                    <a:lnTo>
                      <a:pt x="5531667" y="126749"/>
                    </a:lnTo>
                    <a:cubicBezTo>
                      <a:pt x="5522614" y="129767"/>
                      <a:pt x="5513442" y="132451"/>
                      <a:pt x="5504507" y="135802"/>
                    </a:cubicBezTo>
                    <a:cubicBezTo>
                      <a:pt x="5480130" y="144943"/>
                      <a:pt x="5457186" y="156115"/>
                      <a:pt x="5432079" y="162963"/>
                    </a:cubicBezTo>
                    <a:cubicBezTo>
                      <a:pt x="5408070" y="169511"/>
                      <a:pt x="5359651" y="181070"/>
                      <a:pt x="5359651" y="181070"/>
                    </a:cubicBezTo>
                    <a:cubicBezTo>
                      <a:pt x="5311988" y="228733"/>
                      <a:pt x="5356610" y="194155"/>
                      <a:pt x="5287223" y="217284"/>
                    </a:cubicBezTo>
                    <a:cubicBezTo>
                      <a:pt x="5274419" y="221552"/>
                      <a:pt x="5262582" y="228447"/>
                      <a:pt x="5251009" y="235391"/>
                    </a:cubicBezTo>
                    <a:cubicBezTo>
                      <a:pt x="5232349" y="246587"/>
                      <a:pt x="5217334" y="264722"/>
                      <a:pt x="5196689" y="271604"/>
                    </a:cubicBezTo>
                    <a:cubicBezTo>
                      <a:pt x="5187635" y="274622"/>
                      <a:pt x="5178300" y="276899"/>
                      <a:pt x="5169528" y="280658"/>
                    </a:cubicBezTo>
                    <a:cubicBezTo>
                      <a:pt x="5157123" y="285974"/>
                      <a:pt x="5145845" y="293753"/>
                      <a:pt x="5133314" y="298765"/>
                    </a:cubicBezTo>
                    <a:cubicBezTo>
                      <a:pt x="5115593" y="305853"/>
                      <a:pt x="5078994" y="316872"/>
                      <a:pt x="5078994" y="316872"/>
                    </a:cubicBezTo>
                    <a:cubicBezTo>
                      <a:pt x="5072958" y="325925"/>
                      <a:pt x="5065753" y="334300"/>
                      <a:pt x="5060887" y="344032"/>
                    </a:cubicBezTo>
                    <a:cubicBezTo>
                      <a:pt x="5048688" y="368429"/>
                      <a:pt x="5056789" y="378173"/>
                      <a:pt x="5033726" y="398353"/>
                    </a:cubicBezTo>
                    <a:cubicBezTo>
                      <a:pt x="4986791" y="439421"/>
                      <a:pt x="4974419" y="435992"/>
                      <a:pt x="4916031" y="452674"/>
                    </a:cubicBezTo>
                    <a:cubicBezTo>
                      <a:pt x="4852657" y="449656"/>
                      <a:pt x="4789204" y="447985"/>
                      <a:pt x="4725909" y="443620"/>
                    </a:cubicBezTo>
                    <a:cubicBezTo>
                      <a:pt x="4701636" y="441946"/>
                      <a:pt x="4677776" y="435880"/>
                      <a:pt x="4653481" y="434567"/>
                    </a:cubicBezTo>
                    <a:cubicBezTo>
                      <a:pt x="4566040" y="429840"/>
                      <a:pt x="4478447" y="428531"/>
                      <a:pt x="4390930" y="425513"/>
                    </a:cubicBezTo>
                    <a:cubicBezTo>
                      <a:pt x="4369500" y="418370"/>
                      <a:pt x="4340349" y="407406"/>
                      <a:pt x="4318503" y="407406"/>
                    </a:cubicBezTo>
                    <a:cubicBezTo>
                      <a:pt x="4282163" y="407406"/>
                      <a:pt x="4246075" y="413442"/>
                      <a:pt x="4209861" y="416460"/>
                    </a:cubicBezTo>
                    <a:cubicBezTo>
                      <a:pt x="4213198" y="439819"/>
                      <a:pt x="4215326" y="481711"/>
                      <a:pt x="4227968" y="506995"/>
                    </a:cubicBezTo>
                    <a:cubicBezTo>
                      <a:pt x="4232834" y="516727"/>
                      <a:pt x="4239109" y="525796"/>
                      <a:pt x="4246075" y="534155"/>
                    </a:cubicBezTo>
                    <a:cubicBezTo>
                      <a:pt x="4254272" y="543991"/>
                      <a:pt x="4261783" y="555589"/>
                      <a:pt x="4273235" y="561315"/>
                    </a:cubicBezTo>
                    <a:cubicBezTo>
                      <a:pt x="4286999" y="568197"/>
                      <a:pt x="4303574" y="566637"/>
                      <a:pt x="4318503" y="570369"/>
                    </a:cubicBezTo>
                    <a:cubicBezTo>
                      <a:pt x="4327761" y="572684"/>
                      <a:pt x="4336610" y="576404"/>
                      <a:pt x="4345663" y="579422"/>
                    </a:cubicBezTo>
                    <a:cubicBezTo>
                      <a:pt x="4388752" y="608149"/>
                      <a:pt x="4355891" y="590639"/>
                      <a:pt x="4409037" y="606583"/>
                    </a:cubicBezTo>
                    <a:cubicBezTo>
                      <a:pt x="4427318" y="612068"/>
                      <a:pt x="4463358" y="624690"/>
                      <a:pt x="4463358" y="624690"/>
                    </a:cubicBezTo>
                    <a:cubicBezTo>
                      <a:pt x="4469394" y="633743"/>
                      <a:pt x="4484104" y="641294"/>
                      <a:pt x="4481465" y="651850"/>
                    </a:cubicBezTo>
                    <a:cubicBezTo>
                      <a:pt x="4479151" y="661108"/>
                      <a:pt x="4463718" y="659334"/>
                      <a:pt x="4454305" y="660903"/>
                    </a:cubicBezTo>
                    <a:cubicBezTo>
                      <a:pt x="4427349" y="665396"/>
                      <a:pt x="4400124" y="668744"/>
                      <a:pt x="4372823" y="669957"/>
                    </a:cubicBezTo>
                    <a:cubicBezTo>
                      <a:pt x="4264247" y="674783"/>
                      <a:pt x="4155540" y="675992"/>
                      <a:pt x="4046899" y="679010"/>
                    </a:cubicBezTo>
                    <a:cubicBezTo>
                      <a:pt x="4029110" y="705695"/>
                      <a:pt x="4016403" y="706647"/>
                      <a:pt x="4046899" y="733331"/>
                    </a:cubicBezTo>
                    <a:cubicBezTo>
                      <a:pt x="4063276" y="747661"/>
                      <a:pt x="4101219" y="769545"/>
                      <a:pt x="4101219" y="769545"/>
                    </a:cubicBezTo>
                    <a:cubicBezTo>
                      <a:pt x="4107255" y="778598"/>
                      <a:pt x="4117537" y="785972"/>
                      <a:pt x="4119326" y="796705"/>
                    </a:cubicBezTo>
                    <a:cubicBezTo>
                      <a:pt x="4124265" y="826336"/>
                      <a:pt x="4102317" y="827432"/>
                      <a:pt x="4083112" y="832919"/>
                    </a:cubicBezTo>
                    <a:cubicBezTo>
                      <a:pt x="4071148" y="836337"/>
                      <a:pt x="4058970" y="838955"/>
                      <a:pt x="4046899" y="841973"/>
                    </a:cubicBezTo>
                    <a:lnTo>
                      <a:pt x="3793402" y="832919"/>
                    </a:lnTo>
                    <a:cubicBezTo>
                      <a:pt x="3567164" y="824218"/>
                      <a:pt x="3645847" y="841300"/>
                      <a:pt x="3539905" y="814812"/>
                    </a:cubicBezTo>
                    <a:cubicBezTo>
                      <a:pt x="3530851" y="808776"/>
                      <a:pt x="3523606" y="797344"/>
                      <a:pt x="3512744" y="796705"/>
                    </a:cubicBezTo>
                    <a:cubicBezTo>
                      <a:pt x="3470460" y="794218"/>
                      <a:pt x="3427088" y="795486"/>
                      <a:pt x="3385996" y="805759"/>
                    </a:cubicBezTo>
                    <a:cubicBezTo>
                      <a:pt x="3375440" y="808398"/>
                      <a:pt x="3372755" y="823187"/>
                      <a:pt x="3367889" y="832919"/>
                    </a:cubicBezTo>
                    <a:cubicBezTo>
                      <a:pt x="3353197" y="862302"/>
                      <a:pt x="3367715" y="866645"/>
                      <a:pt x="3331675" y="887240"/>
                    </a:cubicBezTo>
                    <a:cubicBezTo>
                      <a:pt x="3320872" y="893413"/>
                      <a:pt x="3307379" y="892719"/>
                      <a:pt x="3295461" y="896294"/>
                    </a:cubicBezTo>
                    <a:cubicBezTo>
                      <a:pt x="3277180" y="901778"/>
                      <a:pt x="3241140" y="914400"/>
                      <a:pt x="3241140" y="914400"/>
                    </a:cubicBezTo>
                    <a:cubicBezTo>
                      <a:pt x="3232087" y="920436"/>
                      <a:pt x="3223923" y="928088"/>
                      <a:pt x="3213980" y="932507"/>
                    </a:cubicBezTo>
                    <a:cubicBezTo>
                      <a:pt x="3196539" y="940259"/>
                      <a:pt x="3159659" y="950614"/>
                      <a:pt x="3159659" y="950614"/>
                    </a:cubicBezTo>
                    <a:cubicBezTo>
                      <a:pt x="3096284" y="992864"/>
                      <a:pt x="3117409" y="968721"/>
                      <a:pt x="3087231" y="1013989"/>
                    </a:cubicBezTo>
                    <a:cubicBezTo>
                      <a:pt x="3084213" y="1041149"/>
                      <a:pt x="3082671" y="1068514"/>
                      <a:pt x="3078178" y="1095470"/>
                    </a:cubicBezTo>
                    <a:cubicBezTo>
                      <a:pt x="3076609" y="1104883"/>
                      <a:pt x="3069124" y="1113087"/>
                      <a:pt x="3069124" y="1122630"/>
                    </a:cubicBezTo>
                    <a:cubicBezTo>
                      <a:pt x="3069124" y="1143969"/>
                      <a:pt x="3057718" y="1179942"/>
                      <a:pt x="3078178" y="1186004"/>
                    </a:cubicBezTo>
                    <a:cubicBezTo>
                      <a:pt x="3153464" y="1208311"/>
                      <a:pt x="3235105" y="1192040"/>
                      <a:pt x="3313568" y="1195058"/>
                    </a:cubicBezTo>
                    <a:cubicBezTo>
                      <a:pt x="3323839" y="1225871"/>
                      <a:pt x="3330375" y="1230510"/>
                      <a:pt x="3313568" y="1267486"/>
                    </a:cubicBezTo>
                    <a:cubicBezTo>
                      <a:pt x="3304563" y="1287297"/>
                      <a:pt x="3277354" y="1321806"/>
                      <a:pt x="3277354" y="1321806"/>
                    </a:cubicBezTo>
                    <a:cubicBezTo>
                      <a:pt x="3283318" y="1339697"/>
                      <a:pt x="3288561" y="1363364"/>
                      <a:pt x="3304514" y="1376127"/>
                    </a:cubicBezTo>
                    <a:cubicBezTo>
                      <a:pt x="3311966" y="1382089"/>
                      <a:pt x="3322621" y="1382163"/>
                      <a:pt x="3331675" y="1385181"/>
                    </a:cubicBezTo>
                    <a:cubicBezTo>
                      <a:pt x="3353831" y="1451648"/>
                      <a:pt x="3336286" y="1426005"/>
                      <a:pt x="3376942" y="1466662"/>
                    </a:cubicBezTo>
                    <a:cubicBezTo>
                      <a:pt x="3373924" y="1496840"/>
                      <a:pt x="3376808" y="1528209"/>
                      <a:pt x="3367889" y="1557197"/>
                    </a:cubicBezTo>
                    <a:cubicBezTo>
                      <a:pt x="3364124" y="1569434"/>
                      <a:pt x="3347830" y="1573704"/>
                      <a:pt x="3340728" y="1584357"/>
                    </a:cubicBezTo>
                    <a:cubicBezTo>
                      <a:pt x="3335434" y="1592297"/>
                      <a:pt x="3334693" y="1602464"/>
                      <a:pt x="3331675" y="1611517"/>
                    </a:cubicBezTo>
                    <a:cubicBezTo>
                      <a:pt x="3334693" y="1620571"/>
                      <a:pt x="3333980" y="1631930"/>
                      <a:pt x="3340728" y="1638678"/>
                    </a:cubicBezTo>
                    <a:cubicBezTo>
                      <a:pt x="3356116" y="1654066"/>
                      <a:pt x="3379661" y="1659504"/>
                      <a:pt x="3395049" y="1674892"/>
                    </a:cubicBezTo>
                    <a:lnTo>
                      <a:pt x="3422209" y="1702052"/>
                    </a:lnTo>
                    <a:cubicBezTo>
                      <a:pt x="3419191" y="1732230"/>
                      <a:pt x="3425706" y="1764977"/>
                      <a:pt x="3413156" y="1792587"/>
                    </a:cubicBezTo>
                    <a:cubicBezTo>
                      <a:pt x="3408007" y="1803915"/>
                      <a:pt x="3389385" y="1801640"/>
                      <a:pt x="3376942" y="1801640"/>
                    </a:cubicBezTo>
                    <a:cubicBezTo>
                      <a:pt x="3355603" y="1801640"/>
                      <a:pt x="3334693" y="1795605"/>
                      <a:pt x="3313568" y="1792587"/>
                    </a:cubicBezTo>
                    <a:cubicBezTo>
                      <a:pt x="3263384" y="1759130"/>
                      <a:pt x="3303078" y="1793622"/>
                      <a:pt x="3277354" y="1747319"/>
                    </a:cubicBezTo>
                    <a:cubicBezTo>
                      <a:pt x="3266785" y="1728296"/>
                      <a:pt x="3241140" y="1692999"/>
                      <a:pt x="3241140" y="1692999"/>
                    </a:cubicBezTo>
                    <a:cubicBezTo>
                      <a:pt x="3220015" y="1696017"/>
                      <a:pt x="3189603" y="1684297"/>
                      <a:pt x="3177766" y="1702052"/>
                    </a:cubicBezTo>
                    <a:cubicBezTo>
                      <a:pt x="3168005" y="1716693"/>
                      <a:pt x="3197057" y="1731580"/>
                      <a:pt x="3204926" y="1747319"/>
                    </a:cubicBezTo>
                    <a:cubicBezTo>
                      <a:pt x="3209194" y="1755855"/>
                      <a:pt x="3210962" y="1765426"/>
                      <a:pt x="3213980" y="1774480"/>
                    </a:cubicBezTo>
                    <a:cubicBezTo>
                      <a:pt x="3210962" y="1789569"/>
                      <a:pt x="3208658" y="1804819"/>
                      <a:pt x="3204926" y="1819747"/>
                    </a:cubicBezTo>
                    <a:cubicBezTo>
                      <a:pt x="3202611" y="1829005"/>
                      <a:pt x="3192329" y="1838047"/>
                      <a:pt x="3195873" y="1846907"/>
                    </a:cubicBezTo>
                    <a:cubicBezTo>
                      <a:pt x="3199914" y="1857010"/>
                      <a:pt x="3212477" y="1862375"/>
                      <a:pt x="3223033" y="1865014"/>
                    </a:cubicBezTo>
                    <a:cubicBezTo>
                      <a:pt x="3249545" y="1871642"/>
                      <a:pt x="3277354" y="1871050"/>
                      <a:pt x="3304514" y="1874068"/>
                    </a:cubicBezTo>
                    <a:cubicBezTo>
                      <a:pt x="3313568" y="1880104"/>
                      <a:pt x="3321674" y="1887889"/>
                      <a:pt x="3331675" y="1892175"/>
                    </a:cubicBezTo>
                    <a:cubicBezTo>
                      <a:pt x="3343112" y="1897076"/>
                      <a:pt x="3355925" y="1897810"/>
                      <a:pt x="3367889" y="1901228"/>
                    </a:cubicBezTo>
                    <a:cubicBezTo>
                      <a:pt x="3377065" y="1903850"/>
                      <a:pt x="3385996" y="1907264"/>
                      <a:pt x="3395049" y="1910282"/>
                    </a:cubicBezTo>
                    <a:cubicBezTo>
                      <a:pt x="3404102" y="1919335"/>
                      <a:pt x="3411790" y="1930000"/>
                      <a:pt x="3422209" y="1937442"/>
                    </a:cubicBezTo>
                    <a:cubicBezTo>
                      <a:pt x="3433191" y="1945286"/>
                      <a:pt x="3448055" y="1946909"/>
                      <a:pt x="3458423" y="1955549"/>
                    </a:cubicBezTo>
                    <a:cubicBezTo>
                      <a:pt x="3474623" y="1969049"/>
                      <a:pt x="3479404" y="1991332"/>
                      <a:pt x="3485584" y="2009870"/>
                    </a:cubicBezTo>
                    <a:cubicBezTo>
                      <a:pt x="3482566" y="2034013"/>
                      <a:pt x="3485566" y="2059708"/>
                      <a:pt x="3476530" y="2082298"/>
                    </a:cubicBezTo>
                    <a:cubicBezTo>
                      <a:pt x="3472489" y="2092400"/>
                      <a:pt x="3457064" y="2092710"/>
                      <a:pt x="3449370" y="2100404"/>
                    </a:cubicBezTo>
                    <a:cubicBezTo>
                      <a:pt x="3441676" y="2108098"/>
                      <a:pt x="3437299" y="2118511"/>
                      <a:pt x="3431263" y="2127565"/>
                    </a:cubicBezTo>
                    <a:cubicBezTo>
                      <a:pt x="3440316" y="2145672"/>
                      <a:pt x="3446276" y="2165691"/>
                      <a:pt x="3458423" y="2181886"/>
                    </a:cubicBezTo>
                    <a:cubicBezTo>
                      <a:pt x="3470123" y="2197486"/>
                      <a:pt x="3495785" y="2203393"/>
                      <a:pt x="3512744" y="2209046"/>
                    </a:cubicBezTo>
                    <a:cubicBezTo>
                      <a:pt x="3592114" y="2288413"/>
                      <a:pt x="3491422" y="2191275"/>
                      <a:pt x="3567065" y="2254313"/>
                    </a:cubicBezTo>
                    <a:cubicBezTo>
                      <a:pt x="3576901" y="2262510"/>
                      <a:pt x="3585172" y="2272420"/>
                      <a:pt x="3594225" y="2281474"/>
                    </a:cubicBezTo>
                    <a:cubicBezTo>
                      <a:pt x="3597243" y="2290527"/>
                      <a:pt x="3603279" y="2299091"/>
                      <a:pt x="3603279" y="2308634"/>
                    </a:cubicBezTo>
                    <a:cubicBezTo>
                      <a:pt x="3603279" y="2350733"/>
                      <a:pt x="3575058" y="2338989"/>
                      <a:pt x="3539905" y="2344848"/>
                    </a:cubicBezTo>
                    <a:cubicBezTo>
                      <a:pt x="3539478" y="2345275"/>
                      <a:pt x="3465025" y="2404660"/>
                      <a:pt x="3521798" y="2417276"/>
                    </a:cubicBezTo>
                    <a:cubicBezTo>
                      <a:pt x="3598450" y="2434310"/>
                      <a:pt x="3678756" y="2422594"/>
                      <a:pt x="3757188" y="2426329"/>
                    </a:cubicBezTo>
                    <a:cubicBezTo>
                      <a:pt x="3805512" y="2428630"/>
                      <a:pt x="3853758" y="2432365"/>
                      <a:pt x="3902043" y="2435383"/>
                    </a:cubicBezTo>
                    <a:cubicBezTo>
                      <a:pt x="3892990" y="2438401"/>
                      <a:pt x="3883419" y="2440168"/>
                      <a:pt x="3874883" y="2444436"/>
                    </a:cubicBezTo>
                    <a:cubicBezTo>
                      <a:pt x="3855861" y="2453947"/>
                      <a:pt x="3833304" y="2473320"/>
                      <a:pt x="3820562" y="2489703"/>
                    </a:cubicBezTo>
                    <a:cubicBezTo>
                      <a:pt x="3807201" y="2506881"/>
                      <a:pt x="3784348" y="2544024"/>
                      <a:pt x="3784348" y="2544024"/>
                    </a:cubicBezTo>
                    <a:cubicBezTo>
                      <a:pt x="3787366" y="2556095"/>
                      <a:pt x="3781235" y="2577631"/>
                      <a:pt x="3793402" y="2580238"/>
                    </a:cubicBezTo>
                    <a:cubicBezTo>
                      <a:pt x="3920080" y="2607384"/>
                      <a:pt x="3878874" y="2582771"/>
                      <a:pt x="3938257" y="2553078"/>
                    </a:cubicBezTo>
                    <a:cubicBezTo>
                      <a:pt x="3946793" y="2548810"/>
                      <a:pt x="3956364" y="2547042"/>
                      <a:pt x="3965417" y="2544024"/>
                    </a:cubicBezTo>
                    <a:cubicBezTo>
                      <a:pt x="4001631" y="2550060"/>
                      <a:pt x="4038585" y="2552671"/>
                      <a:pt x="4074059" y="2562131"/>
                    </a:cubicBezTo>
                    <a:cubicBezTo>
                      <a:pt x="4084572" y="2564935"/>
                      <a:pt x="4091487" y="2575372"/>
                      <a:pt x="4101219" y="2580238"/>
                    </a:cubicBezTo>
                    <a:cubicBezTo>
                      <a:pt x="4129133" y="2594195"/>
                      <a:pt x="4175836" y="2595224"/>
                      <a:pt x="4200808" y="2598345"/>
                    </a:cubicBezTo>
                    <a:cubicBezTo>
                      <a:pt x="4206843" y="2616452"/>
                      <a:pt x="4215171" y="2633950"/>
                      <a:pt x="4218914" y="2652666"/>
                    </a:cubicBezTo>
                    <a:cubicBezTo>
                      <a:pt x="4220219" y="2659191"/>
                      <a:pt x="4229069" y="2713166"/>
                      <a:pt x="4237021" y="2725094"/>
                    </a:cubicBezTo>
                    <a:cubicBezTo>
                      <a:pt x="4256397" y="2754158"/>
                      <a:pt x="4262868" y="2751816"/>
                      <a:pt x="4291342" y="2761307"/>
                    </a:cubicBezTo>
                    <a:cubicBezTo>
                      <a:pt x="4307860" y="2786085"/>
                      <a:pt x="4308019" y="2793868"/>
                      <a:pt x="4336609" y="2806575"/>
                    </a:cubicBezTo>
                    <a:cubicBezTo>
                      <a:pt x="4354050" y="2814327"/>
                      <a:pt x="4390930" y="2824682"/>
                      <a:pt x="4390930" y="2824682"/>
                    </a:cubicBezTo>
                    <a:cubicBezTo>
                      <a:pt x="4484483" y="2821664"/>
                      <a:pt x="4578830" y="2828163"/>
                      <a:pt x="4671588" y="2815628"/>
                    </a:cubicBezTo>
                    <a:cubicBezTo>
                      <a:pt x="4693154" y="2812714"/>
                      <a:pt x="4725909" y="2779414"/>
                      <a:pt x="4725909" y="2779414"/>
                    </a:cubicBezTo>
                    <a:cubicBezTo>
                      <a:pt x="4747456" y="2714771"/>
                      <a:pt x="4733428" y="2740975"/>
                      <a:pt x="4762122" y="2697933"/>
                    </a:cubicBezTo>
                    <a:cubicBezTo>
                      <a:pt x="4765140" y="2685862"/>
                      <a:pt x="4768736" y="2673920"/>
                      <a:pt x="4771176" y="2661719"/>
                    </a:cubicBezTo>
                    <a:cubicBezTo>
                      <a:pt x="4775813" y="2638533"/>
                      <a:pt x="4777535" y="2603733"/>
                      <a:pt x="4789283" y="2580238"/>
                    </a:cubicBezTo>
                    <a:cubicBezTo>
                      <a:pt x="4794149" y="2570506"/>
                      <a:pt x="4801992" y="2562525"/>
                      <a:pt x="4807390" y="2553078"/>
                    </a:cubicBezTo>
                    <a:cubicBezTo>
                      <a:pt x="4814086" y="2541360"/>
                      <a:pt x="4816857" y="2527232"/>
                      <a:pt x="4825497" y="2516864"/>
                    </a:cubicBezTo>
                    <a:cubicBezTo>
                      <a:pt x="4832463" y="2508505"/>
                      <a:pt x="4843604" y="2504793"/>
                      <a:pt x="4852657" y="2498757"/>
                    </a:cubicBezTo>
                    <a:cubicBezTo>
                      <a:pt x="4937156" y="2504793"/>
                      <a:pt x="5022020" y="2506966"/>
                      <a:pt x="5106154" y="2516864"/>
                    </a:cubicBezTo>
                    <a:cubicBezTo>
                      <a:pt x="5125110" y="2519094"/>
                      <a:pt x="5160475" y="2534971"/>
                      <a:pt x="5160475" y="2534971"/>
                    </a:cubicBezTo>
                    <a:cubicBezTo>
                      <a:pt x="5208760" y="2607398"/>
                      <a:pt x="5145386" y="2519882"/>
                      <a:pt x="5205742" y="2580238"/>
                    </a:cubicBezTo>
                    <a:cubicBezTo>
                      <a:pt x="5216412" y="2590908"/>
                      <a:pt x="5221446" y="2606632"/>
                      <a:pt x="5232903" y="2616452"/>
                    </a:cubicBezTo>
                    <a:cubicBezTo>
                      <a:pt x="5243150" y="2625235"/>
                      <a:pt x="5257543" y="2627615"/>
                      <a:pt x="5269116" y="2634559"/>
                    </a:cubicBezTo>
                    <a:cubicBezTo>
                      <a:pt x="5287777" y="2645755"/>
                      <a:pt x="5305330" y="2658702"/>
                      <a:pt x="5323437" y="2670773"/>
                    </a:cubicBezTo>
                    <a:cubicBezTo>
                      <a:pt x="5332491" y="2676809"/>
                      <a:pt x="5342904" y="2681186"/>
                      <a:pt x="5350598" y="2688880"/>
                    </a:cubicBezTo>
                    <a:cubicBezTo>
                      <a:pt x="5429938" y="2768220"/>
                      <a:pt x="5329299" y="2671132"/>
                      <a:pt x="5404918" y="2734147"/>
                    </a:cubicBezTo>
                    <a:cubicBezTo>
                      <a:pt x="5414754" y="2742344"/>
                      <a:pt x="5422243" y="2753110"/>
                      <a:pt x="5432079" y="2761307"/>
                    </a:cubicBezTo>
                    <a:cubicBezTo>
                      <a:pt x="5455480" y="2780808"/>
                      <a:pt x="5459178" y="2779394"/>
                      <a:pt x="5486400" y="2788468"/>
                    </a:cubicBezTo>
                    <a:cubicBezTo>
                      <a:pt x="5492436" y="2797521"/>
                      <a:pt x="5495060" y="2810230"/>
                      <a:pt x="5504507" y="2815628"/>
                    </a:cubicBezTo>
                    <a:cubicBezTo>
                      <a:pt x="5517867" y="2823263"/>
                      <a:pt x="5534846" y="2820950"/>
                      <a:pt x="5549774" y="2824682"/>
                    </a:cubicBezTo>
                    <a:cubicBezTo>
                      <a:pt x="5559032" y="2826997"/>
                      <a:pt x="5567881" y="2830717"/>
                      <a:pt x="5576934" y="2833735"/>
                    </a:cubicBezTo>
                    <a:cubicBezTo>
                      <a:pt x="5700665" y="2830717"/>
                      <a:pt x="5824633" y="2832915"/>
                      <a:pt x="5948126" y="2824682"/>
                    </a:cubicBezTo>
                    <a:cubicBezTo>
                      <a:pt x="5961592" y="2823784"/>
                      <a:pt x="5971935" y="2811891"/>
                      <a:pt x="5984340" y="2806575"/>
                    </a:cubicBezTo>
                    <a:cubicBezTo>
                      <a:pt x="5993112" y="2802816"/>
                      <a:pt x="6002447" y="2800539"/>
                      <a:pt x="6011501" y="2797521"/>
                    </a:cubicBezTo>
                    <a:cubicBezTo>
                      <a:pt x="6028754" y="2771642"/>
                      <a:pt x="6057353" y="2724898"/>
                      <a:pt x="6083928" y="2716040"/>
                    </a:cubicBezTo>
                    <a:lnTo>
                      <a:pt x="6111089" y="2706987"/>
                    </a:lnTo>
                    <a:cubicBezTo>
                      <a:pt x="6120142" y="2700951"/>
                      <a:pt x="6128517" y="2693746"/>
                      <a:pt x="6138249" y="2688880"/>
                    </a:cubicBezTo>
                    <a:cubicBezTo>
                      <a:pt x="6146785" y="2684612"/>
                      <a:pt x="6157957" y="2685788"/>
                      <a:pt x="6165409" y="2679826"/>
                    </a:cubicBezTo>
                    <a:cubicBezTo>
                      <a:pt x="6173905" y="2673029"/>
                      <a:pt x="6176287" y="2660798"/>
                      <a:pt x="6183516" y="2652666"/>
                    </a:cubicBezTo>
                    <a:cubicBezTo>
                      <a:pt x="6224413" y="2606657"/>
                      <a:pt x="6227038" y="2600386"/>
                      <a:pt x="6274051" y="2580238"/>
                    </a:cubicBezTo>
                    <a:cubicBezTo>
                      <a:pt x="6282822" y="2576479"/>
                      <a:pt x="6291678" y="2571628"/>
                      <a:pt x="6301211" y="2571185"/>
                    </a:cubicBezTo>
                    <a:cubicBezTo>
                      <a:pt x="6421831" y="2565575"/>
                      <a:pt x="6542637" y="2565149"/>
                      <a:pt x="6663350" y="2562131"/>
                    </a:cubicBezTo>
                    <a:cubicBezTo>
                      <a:pt x="6725434" y="2541437"/>
                      <a:pt x="6648378" y="2565874"/>
                      <a:pt x="6735778" y="2544024"/>
                    </a:cubicBezTo>
                    <a:cubicBezTo>
                      <a:pt x="6745036" y="2541709"/>
                      <a:pt x="6753885" y="2537989"/>
                      <a:pt x="6762938" y="2534971"/>
                    </a:cubicBezTo>
                    <a:cubicBezTo>
                      <a:pt x="6771992" y="2528935"/>
                      <a:pt x="6779327" y="2518403"/>
                      <a:pt x="6790099" y="2516864"/>
                    </a:cubicBezTo>
                    <a:cubicBezTo>
                      <a:pt x="6837987" y="2510022"/>
                      <a:pt x="6832872" y="2545596"/>
                      <a:pt x="6844419" y="2580238"/>
                    </a:cubicBezTo>
                    <a:cubicBezTo>
                      <a:pt x="6841401" y="2601363"/>
                      <a:pt x="6839551" y="2622687"/>
                      <a:pt x="6835366" y="2643612"/>
                    </a:cubicBezTo>
                    <a:cubicBezTo>
                      <a:pt x="6833494" y="2652970"/>
                      <a:pt x="6832274" y="2663321"/>
                      <a:pt x="6826312" y="2670773"/>
                    </a:cubicBezTo>
                    <a:cubicBezTo>
                      <a:pt x="6819515" y="2679270"/>
                      <a:pt x="6808205" y="2682844"/>
                      <a:pt x="6799152" y="2688880"/>
                    </a:cubicBezTo>
                    <a:cubicBezTo>
                      <a:pt x="6793116" y="2697933"/>
                      <a:pt x="6785464" y="2706097"/>
                      <a:pt x="6781045" y="2716040"/>
                    </a:cubicBezTo>
                    <a:cubicBezTo>
                      <a:pt x="6773293" y="2733481"/>
                      <a:pt x="6762938" y="2770361"/>
                      <a:pt x="6762938" y="2770361"/>
                    </a:cubicBezTo>
                    <a:cubicBezTo>
                      <a:pt x="6759920" y="2842789"/>
                      <a:pt x="6761098" y="2915513"/>
                      <a:pt x="6753885" y="2987644"/>
                    </a:cubicBezTo>
                    <a:cubicBezTo>
                      <a:pt x="6751986" y="3006636"/>
                      <a:pt x="6741814" y="3023858"/>
                      <a:pt x="6735778" y="3041965"/>
                    </a:cubicBezTo>
                    <a:lnTo>
                      <a:pt x="6726724" y="3069125"/>
                    </a:lnTo>
                    <a:cubicBezTo>
                      <a:pt x="6732760" y="3144571"/>
                      <a:pt x="6736472" y="3220238"/>
                      <a:pt x="6744831" y="3295462"/>
                    </a:cubicBezTo>
                    <a:cubicBezTo>
                      <a:pt x="6747849" y="3322622"/>
                      <a:pt x="6749392" y="3349987"/>
                      <a:pt x="6753885" y="3376943"/>
                    </a:cubicBezTo>
                    <a:cubicBezTo>
                      <a:pt x="6755454" y="3386356"/>
                      <a:pt x="6759920" y="3395050"/>
                      <a:pt x="6762938" y="3404103"/>
                    </a:cubicBezTo>
                    <a:cubicBezTo>
                      <a:pt x="6759920" y="3461442"/>
                      <a:pt x="6760726" y="3519110"/>
                      <a:pt x="6753885" y="3576119"/>
                    </a:cubicBezTo>
                    <a:cubicBezTo>
                      <a:pt x="6746509" y="3637586"/>
                      <a:pt x="6738286" y="3616370"/>
                      <a:pt x="6717671" y="3657600"/>
                    </a:cubicBezTo>
                    <a:cubicBezTo>
                      <a:pt x="6680188" y="3732565"/>
                      <a:pt x="6742401" y="3634086"/>
                      <a:pt x="6690510" y="3711921"/>
                    </a:cubicBezTo>
                    <a:cubicBezTo>
                      <a:pt x="6687492" y="3723992"/>
                      <a:pt x="6685032" y="3736217"/>
                      <a:pt x="6681457" y="3748135"/>
                    </a:cubicBezTo>
                    <a:cubicBezTo>
                      <a:pt x="6675973" y="3766417"/>
                      <a:pt x="6667979" y="3783939"/>
                      <a:pt x="6663350" y="3802456"/>
                    </a:cubicBezTo>
                    <a:cubicBezTo>
                      <a:pt x="6660332" y="3814527"/>
                      <a:pt x="6659198" y="3827233"/>
                      <a:pt x="6654297" y="3838670"/>
                    </a:cubicBezTo>
                    <a:cubicBezTo>
                      <a:pt x="6650011" y="3848671"/>
                      <a:pt x="6641056" y="3856098"/>
                      <a:pt x="6636190" y="3865830"/>
                    </a:cubicBezTo>
                    <a:cubicBezTo>
                      <a:pt x="6598707" y="3940795"/>
                      <a:pt x="6660920" y="3842316"/>
                      <a:pt x="6609029" y="3920151"/>
                    </a:cubicBezTo>
                    <a:lnTo>
                      <a:pt x="6554709" y="4083113"/>
                    </a:lnTo>
                    <a:lnTo>
                      <a:pt x="6536602" y="4137434"/>
                    </a:lnTo>
                    <a:cubicBezTo>
                      <a:pt x="6533584" y="4146488"/>
                      <a:pt x="6532842" y="4156654"/>
                      <a:pt x="6527548" y="4164595"/>
                    </a:cubicBezTo>
                    <a:lnTo>
                      <a:pt x="6509441" y="4191755"/>
                    </a:lnTo>
                    <a:cubicBezTo>
                      <a:pt x="6506539" y="4203364"/>
                      <a:pt x="6497831" y="4242136"/>
                      <a:pt x="6491334" y="4255129"/>
                    </a:cubicBezTo>
                    <a:cubicBezTo>
                      <a:pt x="6486468" y="4264861"/>
                      <a:pt x="6479263" y="4273236"/>
                      <a:pt x="6473227" y="4282290"/>
                    </a:cubicBezTo>
                    <a:cubicBezTo>
                      <a:pt x="6440211" y="4381343"/>
                      <a:pt x="6495514" y="4233954"/>
                      <a:pt x="6437013" y="4327557"/>
                    </a:cubicBezTo>
                    <a:cubicBezTo>
                      <a:pt x="6426897" y="4343742"/>
                      <a:pt x="6424943" y="4363771"/>
                      <a:pt x="6418907" y="4381878"/>
                    </a:cubicBezTo>
                    <a:cubicBezTo>
                      <a:pt x="6418903" y="4381891"/>
                      <a:pt x="6400803" y="4436186"/>
                      <a:pt x="6400800" y="4436199"/>
                    </a:cubicBezTo>
                    <a:cubicBezTo>
                      <a:pt x="6397782" y="4451288"/>
                      <a:pt x="6394276" y="4466288"/>
                      <a:pt x="6391746" y="4481466"/>
                    </a:cubicBezTo>
                    <a:cubicBezTo>
                      <a:pt x="6388238" y="4502515"/>
                      <a:pt x="6386878" y="4523915"/>
                      <a:pt x="6382693" y="4544840"/>
                    </a:cubicBezTo>
                    <a:cubicBezTo>
                      <a:pt x="6380821" y="4554198"/>
                      <a:pt x="6375954" y="4562742"/>
                      <a:pt x="6373639" y="4572000"/>
                    </a:cubicBezTo>
                    <a:cubicBezTo>
                      <a:pt x="6359273" y="4629464"/>
                      <a:pt x="6369018" y="4622080"/>
                      <a:pt x="6346479" y="4689696"/>
                    </a:cubicBezTo>
                    <a:lnTo>
                      <a:pt x="6319318" y="4771177"/>
                    </a:lnTo>
                    <a:cubicBezTo>
                      <a:pt x="6316300" y="4780230"/>
                      <a:pt x="6312580" y="4789079"/>
                      <a:pt x="6310265" y="4798337"/>
                    </a:cubicBezTo>
                    <a:cubicBezTo>
                      <a:pt x="6307247" y="4810408"/>
                      <a:pt x="6306112" y="4823114"/>
                      <a:pt x="6301211" y="4834551"/>
                    </a:cubicBezTo>
                    <a:cubicBezTo>
                      <a:pt x="6296925" y="4844552"/>
                      <a:pt x="6287971" y="4851979"/>
                      <a:pt x="6283105" y="4861711"/>
                    </a:cubicBezTo>
                    <a:cubicBezTo>
                      <a:pt x="6245627" y="4936668"/>
                      <a:pt x="6307829" y="4838206"/>
                      <a:pt x="6255944" y="4916032"/>
                    </a:cubicBezTo>
                    <a:cubicBezTo>
                      <a:pt x="6245787" y="4946506"/>
                      <a:pt x="6246686" y="4948078"/>
                      <a:pt x="6228784" y="4979406"/>
                    </a:cubicBezTo>
                    <a:cubicBezTo>
                      <a:pt x="6223385" y="4988853"/>
                      <a:pt x="6215543" y="4996835"/>
                      <a:pt x="6210677" y="5006567"/>
                    </a:cubicBezTo>
                    <a:cubicBezTo>
                      <a:pt x="6195951" y="5036019"/>
                      <a:pt x="6209461" y="5034943"/>
                      <a:pt x="6183516" y="5060888"/>
                    </a:cubicBezTo>
                    <a:cubicBezTo>
                      <a:pt x="6175822" y="5068582"/>
                      <a:pt x="6165409" y="5072959"/>
                      <a:pt x="6156356" y="5078995"/>
                    </a:cubicBezTo>
                    <a:cubicBezTo>
                      <a:pt x="6150320" y="5088048"/>
                      <a:pt x="6145215" y="5097796"/>
                      <a:pt x="6138249" y="5106155"/>
                    </a:cubicBezTo>
                    <a:cubicBezTo>
                      <a:pt x="6130052" y="5115991"/>
                      <a:pt x="6121742" y="5126213"/>
                      <a:pt x="6111089" y="5133315"/>
                    </a:cubicBezTo>
                    <a:cubicBezTo>
                      <a:pt x="6091764" y="5146199"/>
                      <a:pt x="6014577" y="5151037"/>
                      <a:pt x="6011501" y="5151422"/>
                    </a:cubicBezTo>
                    <a:cubicBezTo>
                      <a:pt x="5845488" y="5206760"/>
                      <a:pt x="5976260" y="5169040"/>
                      <a:pt x="5604095" y="5178583"/>
                    </a:cubicBezTo>
                    <a:cubicBezTo>
                      <a:pt x="5570649" y="5189731"/>
                      <a:pt x="5555168" y="5196690"/>
                      <a:pt x="5513560" y="5196690"/>
                    </a:cubicBezTo>
                    <a:cubicBezTo>
                      <a:pt x="5501117" y="5196690"/>
                      <a:pt x="5489417" y="5190654"/>
                      <a:pt x="5477346" y="5187636"/>
                    </a:cubicBezTo>
                    <a:cubicBezTo>
                      <a:pt x="5470035" y="5180325"/>
                      <a:pt x="5437431" y="5144170"/>
                      <a:pt x="5423025" y="5142369"/>
                    </a:cubicBezTo>
                    <a:cubicBezTo>
                      <a:pt x="5407756" y="5140460"/>
                      <a:pt x="5392847" y="5148404"/>
                      <a:pt x="5377758" y="5151422"/>
                    </a:cubicBezTo>
                    <a:cubicBezTo>
                      <a:pt x="5366813" y="5158719"/>
                      <a:pt x="5339734" y="5180213"/>
                      <a:pt x="5323437" y="5178583"/>
                    </a:cubicBezTo>
                    <a:cubicBezTo>
                      <a:pt x="5301576" y="5176397"/>
                      <a:pt x="5281188" y="5166512"/>
                      <a:pt x="5260063" y="5160476"/>
                    </a:cubicBezTo>
                    <a:cubicBezTo>
                      <a:pt x="5254027" y="5148405"/>
                      <a:pt x="5248652" y="5135980"/>
                      <a:pt x="5241956" y="5124262"/>
                    </a:cubicBezTo>
                    <a:cubicBezTo>
                      <a:pt x="5236557" y="5114815"/>
                      <a:pt x="5228715" y="5106833"/>
                      <a:pt x="5223849" y="5097101"/>
                    </a:cubicBezTo>
                    <a:cubicBezTo>
                      <a:pt x="5219581" y="5088565"/>
                      <a:pt x="5219064" y="5078477"/>
                      <a:pt x="5214796" y="5069941"/>
                    </a:cubicBezTo>
                    <a:cubicBezTo>
                      <a:pt x="5202182" y="5044712"/>
                      <a:pt x="5170614" y="5008740"/>
                      <a:pt x="5142368" y="5006567"/>
                    </a:cubicBezTo>
                    <a:lnTo>
                      <a:pt x="5024673" y="4997513"/>
                    </a:lnTo>
                    <a:cubicBezTo>
                      <a:pt x="5018637" y="4988460"/>
                      <a:pt x="5014260" y="4978047"/>
                      <a:pt x="5006566" y="4970353"/>
                    </a:cubicBezTo>
                    <a:cubicBezTo>
                      <a:pt x="4998872" y="4962659"/>
                      <a:pt x="4986372" y="4960605"/>
                      <a:pt x="4979406" y="4952246"/>
                    </a:cubicBezTo>
                    <a:cubicBezTo>
                      <a:pt x="4970766" y="4941878"/>
                      <a:pt x="4970842" y="4925575"/>
                      <a:pt x="4961299" y="4916032"/>
                    </a:cubicBezTo>
                    <a:cubicBezTo>
                      <a:pt x="4951756" y="4906489"/>
                      <a:pt x="4936803" y="4904621"/>
                      <a:pt x="4925085" y="4897925"/>
                    </a:cubicBezTo>
                    <a:cubicBezTo>
                      <a:pt x="4915638" y="4892526"/>
                      <a:pt x="4906978" y="4885854"/>
                      <a:pt x="4897924" y="4879818"/>
                    </a:cubicBezTo>
                    <a:cubicBezTo>
                      <a:pt x="4885853" y="4882836"/>
                      <a:pt x="4864508" y="4876748"/>
                      <a:pt x="4861710" y="4888872"/>
                    </a:cubicBezTo>
                    <a:cubicBezTo>
                      <a:pt x="4840845" y="4979289"/>
                      <a:pt x="4855985" y="4982733"/>
                      <a:pt x="4897924" y="5024674"/>
                    </a:cubicBezTo>
                    <a:cubicBezTo>
                      <a:pt x="4837860" y="5039689"/>
                      <a:pt x="4815424" y="5047514"/>
                      <a:pt x="4734962" y="5042781"/>
                    </a:cubicBezTo>
                    <a:cubicBezTo>
                      <a:pt x="4724100" y="5042142"/>
                      <a:pt x="4716855" y="5030710"/>
                      <a:pt x="4707802" y="5024674"/>
                    </a:cubicBezTo>
                    <a:cubicBezTo>
                      <a:pt x="4698748" y="5027692"/>
                      <a:pt x="4687389" y="5026979"/>
                      <a:pt x="4680641" y="5033727"/>
                    </a:cubicBezTo>
                    <a:cubicBezTo>
                      <a:pt x="4612179" y="5102188"/>
                      <a:pt x="4674610" y="5070608"/>
                      <a:pt x="4617267" y="5115208"/>
                    </a:cubicBezTo>
                    <a:cubicBezTo>
                      <a:pt x="4560349" y="5159478"/>
                      <a:pt x="4574993" y="5144056"/>
                      <a:pt x="4517679" y="5169529"/>
                    </a:cubicBezTo>
                    <a:cubicBezTo>
                      <a:pt x="4505346" y="5175010"/>
                      <a:pt x="4494102" y="5182897"/>
                      <a:pt x="4481465" y="5187636"/>
                    </a:cubicBezTo>
                    <a:cubicBezTo>
                      <a:pt x="4466848" y="5193118"/>
                      <a:pt x="4412283" y="5203283"/>
                      <a:pt x="4399984" y="5205743"/>
                    </a:cubicBezTo>
                    <a:cubicBezTo>
                      <a:pt x="4390930" y="5211779"/>
                      <a:pt x="4382555" y="5218984"/>
                      <a:pt x="4372823" y="5223850"/>
                    </a:cubicBezTo>
                    <a:cubicBezTo>
                      <a:pt x="4338729" y="5240897"/>
                      <a:pt x="4325922" y="5242365"/>
                      <a:pt x="4291342" y="5251010"/>
                    </a:cubicBezTo>
                    <a:cubicBezTo>
                      <a:pt x="4279271" y="5257046"/>
                      <a:pt x="4267533" y="5263800"/>
                      <a:pt x="4255128" y="5269117"/>
                    </a:cubicBezTo>
                    <a:cubicBezTo>
                      <a:pt x="4231455" y="5279263"/>
                      <a:pt x="4217288" y="5279564"/>
                      <a:pt x="4191754" y="5287224"/>
                    </a:cubicBezTo>
                    <a:cubicBezTo>
                      <a:pt x="4173472" y="5292708"/>
                      <a:pt x="4155540" y="5299295"/>
                      <a:pt x="4137433" y="5305331"/>
                    </a:cubicBezTo>
                    <a:lnTo>
                      <a:pt x="4110273" y="5314385"/>
                    </a:lnTo>
                    <a:lnTo>
                      <a:pt x="4083112" y="5323438"/>
                    </a:lnTo>
                    <a:cubicBezTo>
                      <a:pt x="4031809" y="5320420"/>
                      <a:pt x="3979176" y="5326378"/>
                      <a:pt x="3929204" y="5314385"/>
                    </a:cubicBezTo>
                    <a:cubicBezTo>
                      <a:pt x="3901520" y="5307741"/>
                      <a:pt x="3883785" y="5278119"/>
                      <a:pt x="3856776" y="5269117"/>
                    </a:cubicBezTo>
                    <a:lnTo>
                      <a:pt x="3829615" y="5260064"/>
                    </a:lnTo>
                    <a:cubicBezTo>
                      <a:pt x="3823580" y="5251010"/>
                      <a:pt x="3820363" y="5239227"/>
                      <a:pt x="3811509" y="5232903"/>
                    </a:cubicBezTo>
                    <a:cubicBezTo>
                      <a:pt x="3798285" y="5223457"/>
                      <a:pt x="3780777" y="5222065"/>
                      <a:pt x="3766241" y="5214797"/>
                    </a:cubicBezTo>
                    <a:cubicBezTo>
                      <a:pt x="3756509" y="5209931"/>
                      <a:pt x="3748528" y="5202088"/>
                      <a:pt x="3739081" y="5196690"/>
                    </a:cubicBezTo>
                    <a:cubicBezTo>
                      <a:pt x="3727363" y="5189994"/>
                      <a:pt x="3714585" y="5185279"/>
                      <a:pt x="3702867" y="5178583"/>
                    </a:cubicBezTo>
                    <a:cubicBezTo>
                      <a:pt x="3693420" y="5173185"/>
                      <a:pt x="3684066" y="5167442"/>
                      <a:pt x="3675707" y="5160476"/>
                    </a:cubicBezTo>
                    <a:cubicBezTo>
                      <a:pt x="3640320" y="5130987"/>
                      <a:pt x="3647026" y="5118221"/>
                      <a:pt x="3594225" y="5097101"/>
                    </a:cubicBezTo>
                    <a:cubicBezTo>
                      <a:pt x="3579136" y="5091066"/>
                      <a:pt x="3563809" y="5085595"/>
                      <a:pt x="3548958" y="5078995"/>
                    </a:cubicBezTo>
                    <a:cubicBezTo>
                      <a:pt x="3515650" y="5064192"/>
                      <a:pt x="3517457" y="5059802"/>
                      <a:pt x="3485584" y="5051834"/>
                    </a:cubicBezTo>
                    <a:cubicBezTo>
                      <a:pt x="3470655" y="5048102"/>
                      <a:pt x="3455245" y="5046513"/>
                      <a:pt x="3440316" y="5042781"/>
                    </a:cubicBezTo>
                    <a:cubicBezTo>
                      <a:pt x="3431058" y="5040466"/>
                      <a:pt x="3422414" y="5036042"/>
                      <a:pt x="3413156" y="5033727"/>
                    </a:cubicBezTo>
                    <a:lnTo>
                      <a:pt x="3340728" y="5015620"/>
                    </a:lnTo>
                    <a:cubicBezTo>
                      <a:pt x="3223033" y="5018638"/>
                      <a:pt x="3105243" y="5019074"/>
                      <a:pt x="2987643" y="5024674"/>
                    </a:cubicBezTo>
                    <a:cubicBezTo>
                      <a:pt x="2978111" y="5025128"/>
                      <a:pt x="2969019" y="5029459"/>
                      <a:pt x="2960483" y="5033727"/>
                    </a:cubicBezTo>
                    <a:cubicBezTo>
                      <a:pt x="2950751" y="5038593"/>
                      <a:pt x="2942376" y="5045798"/>
                      <a:pt x="2933322" y="5051834"/>
                    </a:cubicBezTo>
                    <a:cubicBezTo>
                      <a:pt x="2924269" y="5045798"/>
                      <a:pt x="2914521" y="5040693"/>
                      <a:pt x="2906162" y="5033727"/>
                    </a:cubicBezTo>
                    <a:cubicBezTo>
                      <a:pt x="2896326" y="5025530"/>
                      <a:pt x="2891557" y="5009078"/>
                      <a:pt x="2879002" y="5006567"/>
                    </a:cubicBezTo>
                    <a:cubicBezTo>
                      <a:pt x="2858077" y="5002382"/>
                      <a:pt x="2836752" y="5012602"/>
                      <a:pt x="2815627" y="5015620"/>
                    </a:cubicBezTo>
                    <a:cubicBezTo>
                      <a:pt x="2803556" y="5033727"/>
                      <a:pt x="2786294" y="5049296"/>
                      <a:pt x="2779413" y="5069941"/>
                    </a:cubicBezTo>
                    <a:lnTo>
                      <a:pt x="2752253" y="5151422"/>
                    </a:lnTo>
                    <a:cubicBezTo>
                      <a:pt x="2749235" y="5160476"/>
                      <a:pt x="2748494" y="5170643"/>
                      <a:pt x="2743200" y="5178583"/>
                    </a:cubicBezTo>
                    <a:cubicBezTo>
                      <a:pt x="2737164" y="5187636"/>
                      <a:pt x="2729959" y="5196011"/>
                      <a:pt x="2725093" y="5205743"/>
                    </a:cubicBezTo>
                    <a:cubicBezTo>
                      <a:pt x="2720825" y="5214279"/>
                      <a:pt x="2720674" y="5224561"/>
                      <a:pt x="2716039" y="5232903"/>
                    </a:cubicBezTo>
                    <a:cubicBezTo>
                      <a:pt x="2695146" y="5270510"/>
                      <a:pt x="2687254" y="5288036"/>
                      <a:pt x="2652665" y="5305331"/>
                    </a:cubicBezTo>
                    <a:cubicBezTo>
                      <a:pt x="2644129" y="5309599"/>
                      <a:pt x="2634558" y="5311367"/>
                      <a:pt x="2625505" y="5314385"/>
                    </a:cubicBezTo>
                    <a:cubicBezTo>
                      <a:pt x="2565148" y="5311367"/>
                      <a:pt x="2504469" y="5312258"/>
                      <a:pt x="2444435" y="5305331"/>
                    </a:cubicBezTo>
                    <a:cubicBezTo>
                      <a:pt x="2256210" y="5283612"/>
                      <a:pt x="2470645" y="5293556"/>
                      <a:pt x="2362954" y="5278171"/>
                    </a:cubicBezTo>
                    <a:cubicBezTo>
                      <a:pt x="2263606" y="5263977"/>
                      <a:pt x="2320845" y="5270889"/>
                      <a:pt x="2190938" y="5260064"/>
                    </a:cubicBezTo>
                    <a:cubicBezTo>
                      <a:pt x="2160415" y="5214278"/>
                      <a:pt x="2189401" y="5245714"/>
                      <a:pt x="2145671" y="5223850"/>
                    </a:cubicBezTo>
                    <a:cubicBezTo>
                      <a:pt x="2135939" y="5218984"/>
                      <a:pt x="2128453" y="5210162"/>
                      <a:pt x="2118510" y="5205743"/>
                    </a:cubicBezTo>
                    <a:cubicBezTo>
                      <a:pt x="2038309" y="5170098"/>
                      <a:pt x="1983674" y="5183610"/>
                      <a:pt x="1883120" y="5178583"/>
                    </a:cubicBezTo>
                    <a:cubicBezTo>
                      <a:pt x="1867160" y="5176987"/>
                      <a:pt x="1786334" y="5173317"/>
                      <a:pt x="1756372" y="5160476"/>
                    </a:cubicBezTo>
                    <a:cubicBezTo>
                      <a:pt x="1737907" y="5152562"/>
                      <a:pt x="1714137" y="5129712"/>
                      <a:pt x="1702051" y="5115208"/>
                    </a:cubicBezTo>
                    <a:cubicBezTo>
                      <a:pt x="1695085" y="5106849"/>
                      <a:pt x="1691638" y="5095742"/>
                      <a:pt x="1683944" y="5088048"/>
                    </a:cubicBezTo>
                    <a:cubicBezTo>
                      <a:pt x="1676250" y="5080354"/>
                      <a:pt x="1665143" y="5076907"/>
                      <a:pt x="1656784" y="5069941"/>
                    </a:cubicBezTo>
                    <a:cubicBezTo>
                      <a:pt x="1633754" y="5050749"/>
                      <a:pt x="1630227" y="5036573"/>
                      <a:pt x="1602463" y="5024674"/>
                    </a:cubicBezTo>
                    <a:cubicBezTo>
                      <a:pt x="1591026" y="5019772"/>
                      <a:pt x="1578320" y="5018638"/>
                      <a:pt x="1566249" y="5015620"/>
                    </a:cubicBezTo>
                    <a:cubicBezTo>
                      <a:pt x="1557196" y="5006567"/>
                      <a:pt x="1549742" y="4995562"/>
                      <a:pt x="1539089" y="4988460"/>
                    </a:cubicBezTo>
                    <a:cubicBezTo>
                      <a:pt x="1531148" y="4983166"/>
                      <a:pt x="1519260" y="4985516"/>
                      <a:pt x="1511928" y="4979406"/>
                    </a:cubicBezTo>
                    <a:cubicBezTo>
                      <a:pt x="1446154" y="4924595"/>
                      <a:pt x="1519883" y="4954899"/>
                      <a:pt x="1457608" y="4934139"/>
                    </a:cubicBezTo>
                    <a:cubicBezTo>
                      <a:pt x="1448554" y="4925086"/>
                      <a:pt x="1440866" y="4914421"/>
                      <a:pt x="1430447" y="4906979"/>
                    </a:cubicBezTo>
                    <a:cubicBezTo>
                      <a:pt x="1419465" y="4899135"/>
                      <a:pt x="1406638" y="4894189"/>
                      <a:pt x="1394233" y="4888872"/>
                    </a:cubicBezTo>
                    <a:cubicBezTo>
                      <a:pt x="1379127" y="4882398"/>
                      <a:pt x="1345223" y="4873638"/>
                      <a:pt x="1330859" y="4870765"/>
                    </a:cubicBezTo>
                    <a:cubicBezTo>
                      <a:pt x="1312859" y="4867165"/>
                      <a:pt x="1294538" y="4865311"/>
                      <a:pt x="1276538" y="4861711"/>
                    </a:cubicBezTo>
                    <a:cubicBezTo>
                      <a:pt x="1242323" y="4854868"/>
                      <a:pt x="1220659" y="4846103"/>
                      <a:pt x="1186004" y="4834551"/>
                    </a:cubicBezTo>
                    <a:lnTo>
                      <a:pt x="1158843" y="4825498"/>
                    </a:lnTo>
                    <a:cubicBezTo>
                      <a:pt x="1155825" y="4816444"/>
                      <a:pt x="1149790" y="4807880"/>
                      <a:pt x="1149790" y="4798337"/>
                    </a:cubicBezTo>
                    <a:cubicBezTo>
                      <a:pt x="1149790" y="4762504"/>
                      <a:pt x="1180436" y="4752586"/>
                      <a:pt x="1140736" y="4716856"/>
                    </a:cubicBezTo>
                    <a:cubicBezTo>
                      <a:pt x="1120673" y="4698799"/>
                      <a:pt x="1092451" y="4692713"/>
                      <a:pt x="1068309" y="4680642"/>
                    </a:cubicBezTo>
                    <a:cubicBezTo>
                      <a:pt x="1056238" y="4674606"/>
                      <a:pt x="1045408" y="4664754"/>
                      <a:pt x="1032095" y="4662535"/>
                    </a:cubicBezTo>
                    <a:cubicBezTo>
                      <a:pt x="962595" y="4650952"/>
                      <a:pt x="995774" y="4657082"/>
                      <a:pt x="932507" y="4644428"/>
                    </a:cubicBezTo>
                    <a:cubicBezTo>
                      <a:pt x="869133" y="4647446"/>
                      <a:pt x="805274" y="4645097"/>
                      <a:pt x="742384" y="4653482"/>
                    </a:cubicBezTo>
                    <a:cubicBezTo>
                      <a:pt x="604589" y="4671855"/>
                      <a:pt x="702204" y="4669409"/>
                      <a:pt x="633742" y="4698749"/>
                    </a:cubicBezTo>
                    <a:cubicBezTo>
                      <a:pt x="622305" y="4703650"/>
                      <a:pt x="609599" y="4704784"/>
                      <a:pt x="597528" y="4707802"/>
                    </a:cubicBezTo>
                    <a:cubicBezTo>
                      <a:pt x="588475" y="4719873"/>
                      <a:pt x="581960" y="4734356"/>
                      <a:pt x="570368" y="4744016"/>
                    </a:cubicBezTo>
                    <a:cubicBezTo>
                      <a:pt x="563037" y="4750125"/>
                      <a:pt x="551929" y="4749194"/>
                      <a:pt x="543208" y="4753070"/>
                    </a:cubicBezTo>
                    <a:cubicBezTo>
                      <a:pt x="524709" y="4761292"/>
                      <a:pt x="506584" y="4770399"/>
                      <a:pt x="488887" y="4780230"/>
                    </a:cubicBezTo>
                    <a:cubicBezTo>
                      <a:pt x="479375" y="4785514"/>
                      <a:pt x="471458" y="4793471"/>
                      <a:pt x="461726" y="4798337"/>
                    </a:cubicBezTo>
                    <a:cubicBezTo>
                      <a:pt x="435142" y="4811629"/>
                      <a:pt x="406829" y="4821259"/>
                      <a:pt x="380245" y="4834551"/>
                    </a:cubicBezTo>
                    <a:cubicBezTo>
                      <a:pt x="338548" y="4855400"/>
                      <a:pt x="361050" y="4862980"/>
                      <a:pt x="298764" y="4870765"/>
                    </a:cubicBezTo>
                    <a:cubicBezTo>
                      <a:pt x="184306" y="4885071"/>
                      <a:pt x="250605" y="4878084"/>
                      <a:pt x="99588" y="4888872"/>
                    </a:cubicBezTo>
                    <a:cubicBezTo>
                      <a:pt x="82035" y="4906424"/>
                      <a:pt x="64825" y="4920083"/>
                      <a:pt x="54320" y="4943193"/>
                    </a:cubicBezTo>
                    <a:cubicBezTo>
                      <a:pt x="43651" y="4966666"/>
                      <a:pt x="35313" y="4991159"/>
                      <a:pt x="27160" y="5015620"/>
                    </a:cubicBezTo>
                    <a:cubicBezTo>
                      <a:pt x="23225" y="5027424"/>
                      <a:pt x="23008" y="5040397"/>
                      <a:pt x="18107" y="5051834"/>
                    </a:cubicBezTo>
                    <a:cubicBezTo>
                      <a:pt x="13821" y="5061835"/>
                      <a:pt x="6036" y="5069941"/>
                      <a:pt x="0" y="5078995"/>
                    </a:cubicBezTo>
                    <a:lnTo>
                      <a:pt x="18107" y="5133315"/>
                    </a:lnTo>
                    <a:lnTo>
                      <a:pt x="27160" y="5160476"/>
                    </a:lnTo>
                    <a:cubicBezTo>
                      <a:pt x="30178" y="5184618"/>
                      <a:pt x="34539" y="5208630"/>
                      <a:pt x="36213" y="5232903"/>
                    </a:cubicBezTo>
                    <a:cubicBezTo>
                      <a:pt x="40578" y="5296199"/>
                      <a:pt x="22147" y="5363942"/>
                      <a:pt x="45267" y="5423026"/>
                    </a:cubicBezTo>
                    <a:cubicBezTo>
                      <a:pt x="54335" y="5446201"/>
                      <a:pt x="92819" y="5440455"/>
                      <a:pt x="117695" y="5441133"/>
                    </a:cubicBezTo>
                    <a:cubicBezTo>
                      <a:pt x="425413" y="5449525"/>
                      <a:pt x="733330" y="5447169"/>
                      <a:pt x="1041148" y="5450187"/>
                    </a:cubicBezTo>
                    <a:cubicBezTo>
                      <a:pt x="1474965" y="5536950"/>
                      <a:pt x="1100908" y="5468559"/>
                      <a:pt x="2181885" y="5459240"/>
                    </a:cubicBezTo>
                    <a:cubicBezTo>
                      <a:pt x="2233188" y="5456222"/>
                      <a:pt x="2284657" y="5455301"/>
                      <a:pt x="2335794" y="5450187"/>
                    </a:cubicBezTo>
                    <a:cubicBezTo>
                      <a:pt x="2345290" y="5449237"/>
                      <a:pt x="2353414" y="5441363"/>
                      <a:pt x="2362954" y="5441133"/>
                    </a:cubicBezTo>
                    <a:cubicBezTo>
                      <a:pt x="2604328" y="5435317"/>
                      <a:pt x="2845805" y="5435098"/>
                      <a:pt x="3087231" y="5432080"/>
                    </a:cubicBezTo>
                    <a:cubicBezTo>
                      <a:pt x="3126463" y="5429062"/>
                      <a:pt x="3165924" y="5428226"/>
                      <a:pt x="3204926" y="5423026"/>
                    </a:cubicBezTo>
                    <a:cubicBezTo>
                      <a:pt x="3256565" y="5416141"/>
                      <a:pt x="3358835" y="5395866"/>
                      <a:pt x="3358835" y="5395866"/>
                    </a:cubicBezTo>
                    <a:lnTo>
                      <a:pt x="4309449" y="5404919"/>
                    </a:lnTo>
                    <a:cubicBezTo>
                      <a:pt x="4493605" y="5408247"/>
                      <a:pt x="4677660" y="5415947"/>
                      <a:pt x="4861710" y="5423026"/>
                    </a:cubicBezTo>
                    <a:lnTo>
                      <a:pt x="5097101" y="5432080"/>
                    </a:lnTo>
                    <a:lnTo>
                      <a:pt x="5739897" y="5441133"/>
                    </a:lnTo>
                    <a:cubicBezTo>
                      <a:pt x="6171292" y="5482219"/>
                      <a:pt x="5936115" y="5466623"/>
                      <a:pt x="6708617" y="5450187"/>
                    </a:cubicBezTo>
                    <a:cubicBezTo>
                      <a:pt x="6758797" y="5449119"/>
                      <a:pt x="6780914" y="5439646"/>
                      <a:pt x="6826312" y="5432080"/>
                    </a:cubicBezTo>
                    <a:cubicBezTo>
                      <a:pt x="6883571" y="5422537"/>
                      <a:pt x="6940379" y="5408328"/>
                      <a:pt x="6998328" y="5404919"/>
                    </a:cubicBezTo>
                    <a:lnTo>
                      <a:pt x="7152237" y="5395866"/>
                    </a:lnTo>
                    <a:cubicBezTo>
                      <a:pt x="7282896" y="5352311"/>
                      <a:pt x="7049999" y="5427065"/>
                      <a:pt x="7469109" y="5377759"/>
                    </a:cubicBezTo>
                    <a:cubicBezTo>
                      <a:pt x="7479915" y="5376488"/>
                      <a:pt x="7481180" y="5359652"/>
                      <a:pt x="7487215" y="5350599"/>
                    </a:cubicBezTo>
                    <a:cubicBezTo>
                      <a:pt x="7490233" y="5317403"/>
                      <a:pt x="7492588" y="5284139"/>
                      <a:pt x="7496269" y="5251010"/>
                    </a:cubicBezTo>
                    <a:cubicBezTo>
                      <a:pt x="7498626" y="5229801"/>
                      <a:pt x="7505322" y="5208975"/>
                      <a:pt x="7505322" y="5187636"/>
                    </a:cubicBezTo>
                    <a:cubicBezTo>
                      <a:pt x="7505322" y="5021629"/>
                      <a:pt x="7501800" y="4855611"/>
                      <a:pt x="7496269" y="4689696"/>
                    </a:cubicBezTo>
                    <a:cubicBezTo>
                      <a:pt x="7495756" y="4674316"/>
                      <a:pt x="7489498" y="4659646"/>
                      <a:pt x="7487215" y="4644428"/>
                    </a:cubicBezTo>
                    <a:cubicBezTo>
                      <a:pt x="7457005" y="4443025"/>
                      <a:pt x="7481459" y="4570372"/>
                      <a:pt x="7460055" y="4463359"/>
                    </a:cubicBezTo>
                    <a:cubicBezTo>
                      <a:pt x="7440417" y="4266978"/>
                      <a:pt x="7453843" y="4341770"/>
                      <a:pt x="7432895" y="4237022"/>
                    </a:cubicBezTo>
                    <a:cubicBezTo>
                      <a:pt x="7435913" y="4104238"/>
                      <a:pt x="7436639" y="3971382"/>
                      <a:pt x="7441948" y="3838670"/>
                    </a:cubicBezTo>
                    <a:cubicBezTo>
                      <a:pt x="7442682" y="3820328"/>
                      <a:pt x="7449478" y="3802642"/>
                      <a:pt x="7451002" y="3784349"/>
                    </a:cubicBezTo>
                    <a:cubicBezTo>
                      <a:pt x="7468054" y="3579731"/>
                      <a:pt x="7445188" y="3680853"/>
                      <a:pt x="7469109" y="3585173"/>
                    </a:cubicBezTo>
                    <a:cubicBezTo>
                      <a:pt x="7472127" y="3542923"/>
                      <a:pt x="7471199" y="3500205"/>
                      <a:pt x="7478162" y="3458424"/>
                    </a:cubicBezTo>
                    <a:cubicBezTo>
                      <a:pt x="7480381" y="3445111"/>
                      <a:pt x="7493622" y="3435444"/>
                      <a:pt x="7496269" y="3422210"/>
                    </a:cubicBezTo>
                    <a:cubicBezTo>
                      <a:pt x="7501532" y="3395896"/>
                      <a:pt x="7513854" y="3194657"/>
                      <a:pt x="7514376" y="3186820"/>
                    </a:cubicBezTo>
                    <a:cubicBezTo>
                      <a:pt x="7511358" y="2942377"/>
                      <a:pt x="7510635" y="2697894"/>
                      <a:pt x="7505322" y="2453490"/>
                    </a:cubicBezTo>
                    <a:cubicBezTo>
                      <a:pt x="7503625" y="2375437"/>
                      <a:pt x="7501188" y="2373574"/>
                      <a:pt x="7487215" y="2317688"/>
                    </a:cubicBezTo>
                    <a:cubicBezTo>
                      <a:pt x="7484197" y="2284492"/>
                      <a:pt x="7482567" y="2251141"/>
                      <a:pt x="7478162" y="2218100"/>
                    </a:cubicBezTo>
                    <a:cubicBezTo>
                      <a:pt x="7476518" y="2205766"/>
                      <a:pt x="7470869" y="2194204"/>
                      <a:pt x="7469109" y="2181886"/>
                    </a:cubicBezTo>
                    <a:cubicBezTo>
                      <a:pt x="7464820" y="2151862"/>
                      <a:pt x="7463073" y="2121529"/>
                      <a:pt x="7460055" y="2091351"/>
                    </a:cubicBezTo>
                    <a:cubicBezTo>
                      <a:pt x="7457037" y="2024959"/>
                      <a:pt x="7456165" y="1958435"/>
                      <a:pt x="7451002" y="1892175"/>
                    </a:cubicBezTo>
                    <a:cubicBezTo>
                      <a:pt x="7438054" y="1726014"/>
                      <a:pt x="7410860" y="1560820"/>
                      <a:pt x="7405734" y="1394234"/>
                    </a:cubicBezTo>
                    <a:cubicBezTo>
                      <a:pt x="7387801" y="811401"/>
                      <a:pt x="7361384" y="928852"/>
                      <a:pt x="7423841" y="679010"/>
                    </a:cubicBezTo>
                    <a:cubicBezTo>
                      <a:pt x="7426859" y="624689"/>
                      <a:pt x="7427737" y="570207"/>
                      <a:pt x="7432895" y="516048"/>
                    </a:cubicBezTo>
                    <a:cubicBezTo>
                      <a:pt x="7433800" y="506548"/>
                      <a:pt x="7437680" y="497424"/>
                      <a:pt x="7441948" y="488888"/>
                    </a:cubicBezTo>
                    <a:cubicBezTo>
                      <a:pt x="7446814" y="479156"/>
                      <a:pt x="7449493" y="481343"/>
                      <a:pt x="7451002" y="47983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1710843" y="3032220"/>
                <a:ext cx="822671" cy="807115"/>
              </a:xfrm>
              <a:custGeom>
                <a:avLst/>
                <a:gdLst>
                  <a:gd name="connsiteX0" fmla="*/ 634005 w 822671"/>
                  <a:gd name="connsiteY0" fmla="*/ 73119 h 807115"/>
                  <a:gd name="connsiteX1" fmla="*/ 634005 w 822671"/>
                  <a:gd name="connsiteY1" fmla="*/ 73119 h 807115"/>
                  <a:gd name="connsiteX2" fmla="*/ 317133 w 822671"/>
                  <a:gd name="connsiteY2" fmla="*/ 691 h 807115"/>
                  <a:gd name="connsiteX3" fmla="*/ 99850 w 822671"/>
                  <a:gd name="connsiteY3" fmla="*/ 9744 h 807115"/>
                  <a:gd name="connsiteX4" fmla="*/ 63636 w 822671"/>
                  <a:gd name="connsiteY4" fmla="*/ 18798 h 807115"/>
                  <a:gd name="connsiteX5" fmla="*/ 54583 w 822671"/>
                  <a:gd name="connsiteY5" fmla="*/ 45958 h 807115"/>
                  <a:gd name="connsiteX6" fmla="*/ 27422 w 822671"/>
                  <a:gd name="connsiteY6" fmla="*/ 73119 h 807115"/>
                  <a:gd name="connsiteX7" fmla="*/ 18369 w 822671"/>
                  <a:gd name="connsiteY7" fmla="*/ 100279 h 807115"/>
                  <a:gd name="connsiteX8" fmla="*/ 262 w 822671"/>
                  <a:gd name="connsiteY8" fmla="*/ 127439 h 807115"/>
                  <a:gd name="connsiteX9" fmla="*/ 27422 w 822671"/>
                  <a:gd name="connsiteY9" fmla="*/ 190814 h 807115"/>
                  <a:gd name="connsiteX10" fmla="*/ 54583 w 822671"/>
                  <a:gd name="connsiteY10" fmla="*/ 208921 h 807115"/>
                  <a:gd name="connsiteX11" fmla="*/ 81743 w 822671"/>
                  <a:gd name="connsiteY11" fmla="*/ 236081 h 807115"/>
                  <a:gd name="connsiteX12" fmla="*/ 172278 w 822671"/>
                  <a:gd name="connsiteY12" fmla="*/ 317562 h 807115"/>
                  <a:gd name="connsiteX13" fmla="*/ 217545 w 822671"/>
                  <a:gd name="connsiteY13" fmla="*/ 362830 h 807115"/>
                  <a:gd name="connsiteX14" fmla="*/ 208492 w 822671"/>
                  <a:gd name="connsiteY14" fmla="*/ 389990 h 807115"/>
                  <a:gd name="connsiteX15" fmla="*/ 181331 w 822671"/>
                  <a:gd name="connsiteY15" fmla="*/ 408097 h 807115"/>
                  <a:gd name="connsiteX16" fmla="*/ 163224 w 822671"/>
                  <a:gd name="connsiteY16" fmla="*/ 435257 h 807115"/>
                  <a:gd name="connsiteX17" fmla="*/ 181331 w 822671"/>
                  <a:gd name="connsiteY17" fmla="*/ 580113 h 807115"/>
                  <a:gd name="connsiteX18" fmla="*/ 199438 w 822671"/>
                  <a:gd name="connsiteY18" fmla="*/ 607273 h 807115"/>
                  <a:gd name="connsiteX19" fmla="*/ 226599 w 822671"/>
                  <a:gd name="connsiteY19" fmla="*/ 634433 h 807115"/>
                  <a:gd name="connsiteX20" fmla="*/ 262812 w 822671"/>
                  <a:gd name="connsiteY20" fmla="*/ 589166 h 807115"/>
                  <a:gd name="connsiteX21" fmla="*/ 289973 w 822671"/>
                  <a:gd name="connsiteY21" fmla="*/ 571059 h 807115"/>
                  <a:gd name="connsiteX22" fmla="*/ 380507 w 822671"/>
                  <a:gd name="connsiteY22" fmla="*/ 580113 h 807115"/>
                  <a:gd name="connsiteX23" fmla="*/ 398614 w 822671"/>
                  <a:gd name="connsiteY23" fmla="*/ 616327 h 807115"/>
                  <a:gd name="connsiteX24" fmla="*/ 416721 w 822671"/>
                  <a:gd name="connsiteY24" fmla="*/ 643487 h 807115"/>
                  <a:gd name="connsiteX25" fmla="*/ 461989 w 822671"/>
                  <a:gd name="connsiteY25" fmla="*/ 761182 h 807115"/>
                  <a:gd name="connsiteX26" fmla="*/ 498203 w 822671"/>
                  <a:gd name="connsiteY26" fmla="*/ 806449 h 807115"/>
                  <a:gd name="connsiteX27" fmla="*/ 507256 w 822671"/>
                  <a:gd name="connsiteY27" fmla="*/ 779289 h 807115"/>
                  <a:gd name="connsiteX28" fmla="*/ 516309 w 822671"/>
                  <a:gd name="connsiteY28" fmla="*/ 697808 h 807115"/>
                  <a:gd name="connsiteX29" fmla="*/ 543470 w 822671"/>
                  <a:gd name="connsiteY29" fmla="*/ 688754 h 807115"/>
                  <a:gd name="connsiteX30" fmla="*/ 597791 w 822671"/>
                  <a:gd name="connsiteY30" fmla="*/ 697808 h 807115"/>
                  <a:gd name="connsiteX31" fmla="*/ 634005 w 822671"/>
                  <a:gd name="connsiteY31" fmla="*/ 743075 h 807115"/>
                  <a:gd name="connsiteX32" fmla="*/ 697379 w 822671"/>
                  <a:gd name="connsiteY32" fmla="*/ 806449 h 807115"/>
                  <a:gd name="connsiteX33" fmla="*/ 724539 w 822671"/>
                  <a:gd name="connsiteY33" fmla="*/ 788342 h 807115"/>
                  <a:gd name="connsiteX34" fmla="*/ 715486 w 822671"/>
                  <a:gd name="connsiteY34" fmla="*/ 724968 h 807115"/>
                  <a:gd name="connsiteX35" fmla="*/ 670218 w 822671"/>
                  <a:gd name="connsiteY35" fmla="*/ 634433 h 807115"/>
                  <a:gd name="connsiteX36" fmla="*/ 643058 w 822671"/>
                  <a:gd name="connsiteY36" fmla="*/ 616327 h 807115"/>
                  <a:gd name="connsiteX37" fmla="*/ 579684 w 822671"/>
                  <a:gd name="connsiteY37" fmla="*/ 525792 h 807115"/>
                  <a:gd name="connsiteX38" fmla="*/ 570630 w 822671"/>
                  <a:gd name="connsiteY38" fmla="*/ 498631 h 807115"/>
                  <a:gd name="connsiteX39" fmla="*/ 561577 w 822671"/>
                  <a:gd name="connsiteY39" fmla="*/ 435257 h 807115"/>
                  <a:gd name="connsiteX40" fmla="*/ 552523 w 822671"/>
                  <a:gd name="connsiteY40" fmla="*/ 408097 h 807115"/>
                  <a:gd name="connsiteX41" fmla="*/ 561577 w 822671"/>
                  <a:gd name="connsiteY41" fmla="*/ 326616 h 807115"/>
                  <a:gd name="connsiteX42" fmla="*/ 661165 w 822671"/>
                  <a:gd name="connsiteY42" fmla="*/ 335669 h 807115"/>
                  <a:gd name="connsiteX43" fmla="*/ 688325 w 822671"/>
                  <a:gd name="connsiteY43" fmla="*/ 353776 h 807115"/>
                  <a:gd name="connsiteX44" fmla="*/ 715486 w 822671"/>
                  <a:gd name="connsiteY44" fmla="*/ 362830 h 807115"/>
                  <a:gd name="connsiteX45" fmla="*/ 769807 w 822671"/>
                  <a:gd name="connsiteY45" fmla="*/ 389990 h 807115"/>
                  <a:gd name="connsiteX46" fmla="*/ 815074 w 822671"/>
                  <a:gd name="connsiteY46" fmla="*/ 380936 h 807115"/>
                  <a:gd name="connsiteX47" fmla="*/ 778860 w 822671"/>
                  <a:gd name="connsiteY47" fmla="*/ 290402 h 807115"/>
                  <a:gd name="connsiteX48" fmla="*/ 760753 w 822671"/>
                  <a:gd name="connsiteY48" fmla="*/ 263241 h 807115"/>
                  <a:gd name="connsiteX49" fmla="*/ 742646 w 822671"/>
                  <a:gd name="connsiteY49" fmla="*/ 208921 h 807115"/>
                  <a:gd name="connsiteX50" fmla="*/ 733593 w 822671"/>
                  <a:gd name="connsiteY50" fmla="*/ 181760 h 807115"/>
                  <a:gd name="connsiteX51" fmla="*/ 706432 w 822671"/>
                  <a:gd name="connsiteY51" fmla="*/ 145546 h 807115"/>
                  <a:gd name="connsiteX52" fmla="*/ 751700 w 822671"/>
                  <a:gd name="connsiteY52" fmla="*/ 100279 h 807115"/>
                  <a:gd name="connsiteX53" fmla="*/ 742646 w 822671"/>
                  <a:gd name="connsiteY53" fmla="*/ 73119 h 807115"/>
                  <a:gd name="connsiteX54" fmla="*/ 679272 w 822671"/>
                  <a:gd name="connsiteY54" fmla="*/ 82172 h 807115"/>
                  <a:gd name="connsiteX55" fmla="*/ 588737 w 822671"/>
                  <a:gd name="connsiteY55" fmla="*/ 73119 h 807115"/>
                  <a:gd name="connsiteX56" fmla="*/ 634005 w 822671"/>
                  <a:gd name="connsiteY56" fmla="*/ 73119 h 8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2671" h="807115">
                    <a:moveTo>
                      <a:pt x="634005" y="73119"/>
                    </a:moveTo>
                    <a:lnTo>
                      <a:pt x="634005" y="73119"/>
                    </a:lnTo>
                    <a:cubicBezTo>
                      <a:pt x="481613" y="-33556"/>
                      <a:pt x="580278" y="11216"/>
                      <a:pt x="317133" y="691"/>
                    </a:cubicBezTo>
                    <a:cubicBezTo>
                      <a:pt x="244705" y="3709"/>
                      <a:pt x="172156" y="4579"/>
                      <a:pt x="99850" y="9744"/>
                    </a:cubicBezTo>
                    <a:cubicBezTo>
                      <a:pt x="87439" y="10631"/>
                      <a:pt x="73352" y="11025"/>
                      <a:pt x="63636" y="18798"/>
                    </a:cubicBezTo>
                    <a:cubicBezTo>
                      <a:pt x="56184" y="24760"/>
                      <a:pt x="59877" y="38018"/>
                      <a:pt x="54583" y="45958"/>
                    </a:cubicBezTo>
                    <a:cubicBezTo>
                      <a:pt x="47481" y="56611"/>
                      <a:pt x="36476" y="64065"/>
                      <a:pt x="27422" y="73119"/>
                    </a:cubicBezTo>
                    <a:cubicBezTo>
                      <a:pt x="24404" y="82172"/>
                      <a:pt x="22637" y="91743"/>
                      <a:pt x="18369" y="100279"/>
                    </a:cubicBezTo>
                    <a:cubicBezTo>
                      <a:pt x="13503" y="110011"/>
                      <a:pt x="1801" y="116668"/>
                      <a:pt x="262" y="127439"/>
                    </a:cubicBezTo>
                    <a:cubicBezTo>
                      <a:pt x="-2335" y="145620"/>
                      <a:pt x="14909" y="178301"/>
                      <a:pt x="27422" y="190814"/>
                    </a:cubicBezTo>
                    <a:cubicBezTo>
                      <a:pt x="35116" y="198508"/>
                      <a:pt x="46224" y="201955"/>
                      <a:pt x="54583" y="208921"/>
                    </a:cubicBezTo>
                    <a:cubicBezTo>
                      <a:pt x="64419" y="217117"/>
                      <a:pt x="72022" y="227749"/>
                      <a:pt x="81743" y="236081"/>
                    </a:cubicBezTo>
                    <a:cubicBezTo>
                      <a:pt x="118107" y="267250"/>
                      <a:pt x="141799" y="271842"/>
                      <a:pt x="172278" y="317562"/>
                    </a:cubicBezTo>
                    <a:cubicBezTo>
                      <a:pt x="196421" y="353776"/>
                      <a:pt x="181331" y="338687"/>
                      <a:pt x="217545" y="362830"/>
                    </a:cubicBezTo>
                    <a:cubicBezTo>
                      <a:pt x="214527" y="371883"/>
                      <a:pt x="214454" y="382538"/>
                      <a:pt x="208492" y="389990"/>
                    </a:cubicBezTo>
                    <a:cubicBezTo>
                      <a:pt x="201695" y="398487"/>
                      <a:pt x="189025" y="400403"/>
                      <a:pt x="181331" y="408097"/>
                    </a:cubicBezTo>
                    <a:cubicBezTo>
                      <a:pt x="173637" y="415791"/>
                      <a:pt x="169260" y="426204"/>
                      <a:pt x="163224" y="435257"/>
                    </a:cubicBezTo>
                    <a:cubicBezTo>
                      <a:pt x="164951" y="457708"/>
                      <a:pt x="161791" y="541032"/>
                      <a:pt x="181331" y="580113"/>
                    </a:cubicBezTo>
                    <a:cubicBezTo>
                      <a:pt x="186197" y="589845"/>
                      <a:pt x="192472" y="598914"/>
                      <a:pt x="199438" y="607273"/>
                    </a:cubicBezTo>
                    <a:cubicBezTo>
                      <a:pt x="207635" y="617109"/>
                      <a:pt x="217545" y="625380"/>
                      <a:pt x="226599" y="634433"/>
                    </a:cubicBezTo>
                    <a:cubicBezTo>
                      <a:pt x="284247" y="615218"/>
                      <a:pt x="227084" y="642758"/>
                      <a:pt x="262812" y="589166"/>
                    </a:cubicBezTo>
                    <a:cubicBezTo>
                      <a:pt x="268848" y="580112"/>
                      <a:pt x="280919" y="577095"/>
                      <a:pt x="289973" y="571059"/>
                    </a:cubicBezTo>
                    <a:cubicBezTo>
                      <a:pt x="320151" y="574077"/>
                      <a:pt x="352512" y="568448"/>
                      <a:pt x="380507" y="580113"/>
                    </a:cubicBezTo>
                    <a:cubicBezTo>
                      <a:pt x="392965" y="585304"/>
                      <a:pt x="391918" y="604609"/>
                      <a:pt x="398614" y="616327"/>
                    </a:cubicBezTo>
                    <a:cubicBezTo>
                      <a:pt x="404012" y="625774"/>
                      <a:pt x="410685" y="634434"/>
                      <a:pt x="416721" y="643487"/>
                    </a:cubicBezTo>
                    <a:cubicBezTo>
                      <a:pt x="437339" y="746577"/>
                      <a:pt x="413066" y="712260"/>
                      <a:pt x="461989" y="761182"/>
                    </a:cubicBezTo>
                    <a:cubicBezTo>
                      <a:pt x="465800" y="772617"/>
                      <a:pt x="473001" y="812749"/>
                      <a:pt x="498203" y="806449"/>
                    </a:cubicBezTo>
                    <a:cubicBezTo>
                      <a:pt x="507461" y="804135"/>
                      <a:pt x="504238" y="788342"/>
                      <a:pt x="507256" y="779289"/>
                    </a:cubicBezTo>
                    <a:cubicBezTo>
                      <a:pt x="510274" y="752129"/>
                      <a:pt x="506160" y="723181"/>
                      <a:pt x="516309" y="697808"/>
                    </a:cubicBezTo>
                    <a:cubicBezTo>
                      <a:pt x="519853" y="688947"/>
                      <a:pt x="533927" y="688754"/>
                      <a:pt x="543470" y="688754"/>
                    </a:cubicBezTo>
                    <a:cubicBezTo>
                      <a:pt x="561827" y="688754"/>
                      <a:pt x="579684" y="694790"/>
                      <a:pt x="597791" y="697808"/>
                    </a:cubicBezTo>
                    <a:cubicBezTo>
                      <a:pt x="609862" y="712897"/>
                      <a:pt x="622640" y="727447"/>
                      <a:pt x="634005" y="743075"/>
                    </a:cubicBezTo>
                    <a:cubicBezTo>
                      <a:pt x="680493" y="806997"/>
                      <a:pt x="647388" y="789787"/>
                      <a:pt x="697379" y="806449"/>
                    </a:cubicBezTo>
                    <a:cubicBezTo>
                      <a:pt x="706432" y="800413"/>
                      <a:pt x="722179" y="798964"/>
                      <a:pt x="724539" y="788342"/>
                    </a:cubicBezTo>
                    <a:cubicBezTo>
                      <a:pt x="729168" y="767511"/>
                      <a:pt x="719303" y="745963"/>
                      <a:pt x="715486" y="724968"/>
                    </a:cubicBezTo>
                    <a:cubicBezTo>
                      <a:pt x="709853" y="693986"/>
                      <a:pt x="698120" y="653034"/>
                      <a:pt x="670218" y="634433"/>
                    </a:cubicBezTo>
                    <a:lnTo>
                      <a:pt x="643058" y="616327"/>
                    </a:lnTo>
                    <a:cubicBezTo>
                      <a:pt x="630663" y="599800"/>
                      <a:pt x="584142" y="539166"/>
                      <a:pt x="579684" y="525792"/>
                    </a:cubicBezTo>
                    <a:lnTo>
                      <a:pt x="570630" y="498631"/>
                    </a:lnTo>
                    <a:cubicBezTo>
                      <a:pt x="567612" y="477506"/>
                      <a:pt x="565762" y="456182"/>
                      <a:pt x="561577" y="435257"/>
                    </a:cubicBezTo>
                    <a:cubicBezTo>
                      <a:pt x="559705" y="425899"/>
                      <a:pt x="552523" y="417640"/>
                      <a:pt x="552523" y="408097"/>
                    </a:cubicBezTo>
                    <a:cubicBezTo>
                      <a:pt x="552523" y="380770"/>
                      <a:pt x="558559" y="353776"/>
                      <a:pt x="561577" y="326616"/>
                    </a:cubicBezTo>
                    <a:cubicBezTo>
                      <a:pt x="594773" y="329634"/>
                      <a:pt x="628572" y="328685"/>
                      <a:pt x="661165" y="335669"/>
                    </a:cubicBezTo>
                    <a:cubicBezTo>
                      <a:pt x="671804" y="337949"/>
                      <a:pt x="678593" y="348910"/>
                      <a:pt x="688325" y="353776"/>
                    </a:cubicBezTo>
                    <a:cubicBezTo>
                      <a:pt x="696861" y="358044"/>
                      <a:pt x="706950" y="358562"/>
                      <a:pt x="715486" y="362830"/>
                    </a:cubicBezTo>
                    <a:cubicBezTo>
                      <a:pt x="785689" y="397931"/>
                      <a:pt x="701536" y="367232"/>
                      <a:pt x="769807" y="389990"/>
                    </a:cubicBezTo>
                    <a:cubicBezTo>
                      <a:pt x="784896" y="386972"/>
                      <a:pt x="808192" y="394699"/>
                      <a:pt x="815074" y="380936"/>
                    </a:cubicBezTo>
                    <a:cubicBezTo>
                      <a:pt x="839166" y="332751"/>
                      <a:pt x="800135" y="315933"/>
                      <a:pt x="778860" y="290402"/>
                    </a:cubicBezTo>
                    <a:cubicBezTo>
                      <a:pt x="771894" y="282043"/>
                      <a:pt x="766789" y="272295"/>
                      <a:pt x="760753" y="263241"/>
                    </a:cubicBezTo>
                    <a:lnTo>
                      <a:pt x="742646" y="208921"/>
                    </a:lnTo>
                    <a:cubicBezTo>
                      <a:pt x="739628" y="199867"/>
                      <a:pt x="739319" y="189395"/>
                      <a:pt x="733593" y="181760"/>
                    </a:cubicBezTo>
                    <a:lnTo>
                      <a:pt x="706432" y="145546"/>
                    </a:lnTo>
                    <a:cubicBezTo>
                      <a:pt x="722275" y="134984"/>
                      <a:pt x="747928" y="122912"/>
                      <a:pt x="751700" y="100279"/>
                    </a:cubicBezTo>
                    <a:cubicBezTo>
                      <a:pt x="753269" y="90866"/>
                      <a:pt x="745664" y="82172"/>
                      <a:pt x="742646" y="73119"/>
                    </a:cubicBezTo>
                    <a:cubicBezTo>
                      <a:pt x="721521" y="76137"/>
                      <a:pt x="700611" y="82172"/>
                      <a:pt x="679272" y="82172"/>
                    </a:cubicBezTo>
                    <a:cubicBezTo>
                      <a:pt x="648943" y="82172"/>
                      <a:pt x="618344" y="66540"/>
                      <a:pt x="588737" y="73119"/>
                    </a:cubicBezTo>
                    <a:cubicBezTo>
                      <a:pt x="579421" y="75189"/>
                      <a:pt x="626460" y="73119"/>
                      <a:pt x="634005" y="7311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874131" y="4254522"/>
                <a:ext cx="843540" cy="480440"/>
              </a:xfrm>
              <a:custGeom>
                <a:avLst/>
                <a:gdLst>
                  <a:gd name="connsiteX0" fmla="*/ 517616 w 843540"/>
                  <a:gd name="connsiteY0" fmla="*/ 109248 h 480440"/>
                  <a:gd name="connsiteX1" fmla="*/ 517616 w 843540"/>
                  <a:gd name="connsiteY1" fmla="*/ 109248 h 480440"/>
                  <a:gd name="connsiteX2" fmla="*/ 762059 w 843540"/>
                  <a:gd name="connsiteY2" fmla="*/ 109248 h 480440"/>
                  <a:gd name="connsiteX3" fmla="*/ 789219 w 843540"/>
                  <a:gd name="connsiteY3" fmla="*/ 91141 h 480440"/>
                  <a:gd name="connsiteX4" fmla="*/ 807326 w 843540"/>
                  <a:gd name="connsiteY4" fmla="*/ 63981 h 480440"/>
                  <a:gd name="connsiteX5" fmla="*/ 816380 w 843540"/>
                  <a:gd name="connsiteY5" fmla="*/ 36821 h 480440"/>
                  <a:gd name="connsiteX6" fmla="*/ 843540 w 843540"/>
                  <a:gd name="connsiteY6" fmla="*/ 9660 h 480440"/>
                  <a:gd name="connsiteX7" fmla="*/ 816380 w 843540"/>
                  <a:gd name="connsiteY7" fmla="*/ 607 h 480440"/>
                  <a:gd name="connsiteX8" fmla="*/ 771113 w 843540"/>
                  <a:gd name="connsiteY8" fmla="*/ 54928 h 480440"/>
                  <a:gd name="connsiteX9" fmla="*/ 743952 w 843540"/>
                  <a:gd name="connsiteY9" fmla="*/ 63981 h 480440"/>
                  <a:gd name="connsiteX10" fmla="*/ 707738 w 843540"/>
                  <a:gd name="connsiteY10" fmla="*/ 118302 h 480440"/>
                  <a:gd name="connsiteX11" fmla="*/ 671524 w 843540"/>
                  <a:gd name="connsiteY11" fmla="*/ 181676 h 480440"/>
                  <a:gd name="connsiteX12" fmla="*/ 662471 w 843540"/>
                  <a:gd name="connsiteY12" fmla="*/ 208836 h 480440"/>
                  <a:gd name="connsiteX13" fmla="*/ 671524 w 843540"/>
                  <a:gd name="connsiteY13" fmla="*/ 254104 h 480440"/>
                  <a:gd name="connsiteX14" fmla="*/ 535722 w 843540"/>
                  <a:gd name="connsiteY14" fmla="*/ 299371 h 480440"/>
                  <a:gd name="connsiteX15" fmla="*/ 517616 w 843540"/>
                  <a:gd name="connsiteY15" fmla="*/ 353692 h 480440"/>
                  <a:gd name="connsiteX16" fmla="*/ 481402 w 843540"/>
                  <a:gd name="connsiteY16" fmla="*/ 398959 h 480440"/>
                  <a:gd name="connsiteX17" fmla="*/ 327493 w 843540"/>
                  <a:gd name="connsiteY17" fmla="*/ 408013 h 480440"/>
                  <a:gd name="connsiteX18" fmla="*/ 309386 w 843540"/>
                  <a:gd name="connsiteY18" fmla="*/ 435173 h 480440"/>
                  <a:gd name="connsiteX19" fmla="*/ 300332 w 843540"/>
                  <a:gd name="connsiteY19" fmla="*/ 471387 h 480440"/>
                  <a:gd name="connsiteX20" fmla="*/ 264119 w 843540"/>
                  <a:gd name="connsiteY20" fmla="*/ 480440 h 480440"/>
                  <a:gd name="connsiteX21" fmla="*/ 200744 w 843540"/>
                  <a:gd name="connsiteY21" fmla="*/ 471387 h 480440"/>
                  <a:gd name="connsiteX22" fmla="*/ 146423 w 843540"/>
                  <a:gd name="connsiteY22" fmla="*/ 453280 h 480440"/>
                  <a:gd name="connsiteX23" fmla="*/ 110210 w 843540"/>
                  <a:gd name="connsiteY23" fmla="*/ 426120 h 480440"/>
                  <a:gd name="connsiteX24" fmla="*/ 83049 w 843540"/>
                  <a:gd name="connsiteY24" fmla="*/ 408013 h 480440"/>
                  <a:gd name="connsiteX25" fmla="*/ 64942 w 843540"/>
                  <a:gd name="connsiteY25" fmla="*/ 371799 h 480440"/>
                  <a:gd name="connsiteX26" fmla="*/ 10621 w 843540"/>
                  <a:gd name="connsiteY26" fmla="*/ 335585 h 480440"/>
                  <a:gd name="connsiteX27" fmla="*/ 10621 w 843540"/>
                  <a:gd name="connsiteY27" fmla="*/ 272211 h 480440"/>
                  <a:gd name="connsiteX28" fmla="*/ 64942 w 843540"/>
                  <a:gd name="connsiteY28" fmla="*/ 254104 h 480440"/>
                  <a:gd name="connsiteX29" fmla="*/ 73996 w 843540"/>
                  <a:gd name="connsiteY29" fmla="*/ 226943 h 480440"/>
                  <a:gd name="connsiteX30" fmla="*/ 83049 w 843540"/>
                  <a:gd name="connsiteY30" fmla="*/ 127355 h 480440"/>
                  <a:gd name="connsiteX31" fmla="*/ 137370 w 843540"/>
                  <a:gd name="connsiteY31" fmla="*/ 136409 h 480440"/>
                  <a:gd name="connsiteX32" fmla="*/ 191691 w 843540"/>
                  <a:gd name="connsiteY32" fmla="*/ 154516 h 480440"/>
                  <a:gd name="connsiteX33" fmla="*/ 236958 w 843540"/>
                  <a:gd name="connsiteY33" fmla="*/ 145462 h 480440"/>
                  <a:gd name="connsiteX34" fmla="*/ 264119 w 843540"/>
                  <a:gd name="connsiteY34" fmla="*/ 127355 h 480440"/>
                  <a:gd name="connsiteX35" fmla="*/ 517616 w 843540"/>
                  <a:gd name="connsiteY35" fmla="*/ 109248 h 4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3540" h="480440">
                    <a:moveTo>
                      <a:pt x="517616" y="109248"/>
                    </a:moveTo>
                    <a:lnTo>
                      <a:pt x="517616" y="109248"/>
                    </a:lnTo>
                    <a:cubicBezTo>
                      <a:pt x="620321" y="120660"/>
                      <a:pt x="637207" y="127085"/>
                      <a:pt x="762059" y="109248"/>
                    </a:cubicBezTo>
                    <a:cubicBezTo>
                      <a:pt x="772830" y="107709"/>
                      <a:pt x="780166" y="97177"/>
                      <a:pt x="789219" y="91141"/>
                    </a:cubicBezTo>
                    <a:cubicBezTo>
                      <a:pt x="795255" y="82088"/>
                      <a:pt x="802460" y="73713"/>
                      <a:pt x="807326" y="63981"/>
                    </a:cubicBezTo>
                    <a:cubicBezTo>
                      <a:pt x="811594" y="55445"/>
                      <a:pt x="811086" y="44761"/>
                      <a:pt x="816380" y="36821"/>
                    </a:cubicBezTo>
                    <a:cubicBezTo>
                      <a:pt x="823482" y="26168"/>
                      <a:pt x="834487" y="18714"/>
                      <a:pt x="843540" y="9660"/>
                    </a:cubicBezTo>
                    <a:cubicBezTo>
                      <a:pt x="834487" y="6642"/>
                      <a:pt x="825433" y="-2411"/>
                      <a:pt x="816380" y="607"/>
                    </a:cubicBezTo>
                    <a:cubicBezTo>
                      <a:pt x="786816" y="10462"/>
                      <a:pt x="791825" y="38359"/>
                      <a:pt x="771113" y="54928"/>
                    </a:cubicBezTo>
                    <a:cubicBezTo>
                      <a:pt x="763661" y="60890"/>
                      <a:pt x="753006" y="60963"/>
                      <a:pt x="743952" y="63981"/>
                    </a:cubicBezTo>
                    <a:cubicBezTo>
                      <a:pt x="728042" y="111711"/>
                      <a:pt x="745414" y="73091"/>
                      <a:pt x="707738" y="118302"/>
                    </a:cubicBezTo>
                    <a:cubicBezTo>
                      <a:pt x="694366" y="134348"/>
                      <a:pt x="679338" y="163444"/>
                      <a:pt x="671524" y="181676"/>
                    </a:cubicBezTo>
                    <a:cubicBezTo>
                      <a:pt x="667765" y="190447"/>
                      <a:pt x="665489" y="199783"/>
                      <a:pt x="662471" y="208836"/>
                    </a:cubicBezTo>
                    <a:cubicBezTo>
                      <a:pt x="665489" y="223925"/>
                      <a:pt x="671524" y="238716"/>
                      <a:pt x="671524" y="254104"/>
                    </a:cubicBezTo>
                    <a:cubicBezTo>
                      <a:pt x="671524" y="330030"/>
                      <a:pt x="609095" y="294130"/>
                      <a:pt x="535722" y="299371"/>
                    </a:cubicBezTo>
                    <a:lnTo>
                      <a:pt x="517616" y="353692"/>
                    </a:lnTo>
                    <a:cubicBezTo>
                      <a:pt x="510703" y="374431"/>
                      <a:pt x="510138" y="394649"/>
                      <a:pt x="481402" y="398959"/>
                    </a:cubicBezTo>
                    <a:cubicBezTo>
                      <a:pt x="430579" y="406583"/>
                      <a:pt x="378796" y="404995"/>
                      <a:pt x="327493" y="408013"/>
                    </a:cubicBezTo>
                    <a:cubicBezTo>
                      <a:pt x="321457" y="417066"/>
                      <a:pt x="313672" y="425172"/>
                      <a:pt x="309386" y="435173"/>
                    </a:cubicBezTo>
                    <a:cubicBezTo>
                      <a:pt x="304484" y="446610"/>
                      <a:pt x="309130" y="462589"/>
                      <a:pt x="300332" y="471387"/>
                    </a:cubicBezTo>
                    <a:cubicBezTo>
                      <a:pt x="291534" y="480185"/>
                      <a:pt x="276190" y="477422"/>
                      <a:pt x="264119" y="480440"/>
                    </a:cubicBezTo>
                    <a:cubicBezTo>
                      <a:pt x="242994" y="477422"/>
                      <a:pt x="221537" y="476185"/>
                      <a:pt x="200744" y="471387"/>
                    </a:cubicBezTo>
                    <a:cubicBezTo>
                      <a:pt x="182146" y="467095"/>
                      <a:pt x="146423" y="453280"/>
                      <a:pt x="146423" y="453280"/>
                    </a:cubicBezTo>
                    <a:cubicBezTo>
                      <a:pt x="134352" y="444227"/>
                      <a:pt x="122488" y="434890"/>
                      <a:pt x="110210" y="426120"/>
                    </a:cubicBezTo>
                    <a:cubicBezTo>
                      <a:pt x="101356" y="419796"/>
                      <a:pt x="90015" y="416372"/>
                      <a:pt x="83049" y="408013"/>
                    </a:cubicBezTo>
                    <a:cubicBezTo>
                      <a:pt x="74409" y="397645"/>
                      <a:pt x="74485" y="381342"/>
                      <a:pt x="64942" y="371799"/>
                    </a:cubicBezTo>
                    <a:cubicBezTo>
                      <a:pt x="49554" y="356411"/>
                      <a:pt x="10621" y="335585"/>
                      <a:pt x="10621" y="335585"/>
                    </a:cubicBezTo>
                    <a:cubicBezTo>
                      <a:pt x="4737" y="317934"/>
                      <a:pt x="-10009" y="289894"/>
                      <a:pt x="10621" y="272211"/>
                    </a:cubicBezTo>
                    <a:cubicBezTo>
                      <a:pt x="25112" y="259790"/>
                      <a:pt x="64942" y="254104"/>
                      <a:pt x="64942" y="254104"/>
                    </a:cubicBezTo>
                    <a:cubicBezTo>
                      <a:pt x="67960" y="245050"/>
                      <a:pt x="72646" y="236391"/>
                      <a:pt x="73996" y="226943"/>
                    </a:cubicBezTo>
                    <a:cubicBezTo>
                      <a:pt x="78710" y="193945"/>
                      <a:pt x="63934" y="154662"/>
                      <a:pt x="83049" y="127355"/>
                    </a:cubicBezTo>
                    <a:cubicBezTo>
                      <a:pt x="93576" y="112317"/>
                      <a:pt x="119561" y="131957"/>
                      <a:pt x="137370" y="136409"/>
                    </a:cubicBezTo>
                    <a:cubicBezTo>
                      <a:pt x="155887" y="141038"/>
                      <a:pt x="191691" y="154516"/>
                      <a:pt x="191691" y="154516"/>
                    </a:cubicBezTo>
                    <a:cubicBezTo>
                      <a:pt x="206780" y="151498"/>
                      <a:pt x="222550" y="150865"/>
                      <a:pt x="236958" y="145462"/>
                    </a:cubicBezTo>
                    <a:cubicBezTo>
                      <a:pt x="247146" y="141641"/>
                      <a:pt x="253292" y="128438"/>
                      <a:pt x="264119" y="127355"/>
                    </a:cubicBezTo>
                    <a:cubicBezTo>
                      <a:pt x="345251" y="119242"/>
                      <a:pt x="475367" y="112266"/>
                      <a:pt x="517616" y="109248"/>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ame 54"/>
              <p:cNvSpPr/>
              <p:nvPr/>
            </p:nvSpPr>
            <p:spPr>
              <a:xfrm>
                <a:off x="353085" y="506994"/>
                <a:ext cx="7849355" cy="6210677"/>
              </a:xfrm>
              <a:prstGeom prst="frame">
                <a:avLst>
                  <a:gd name="adj1" fmla="val 5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p:cNvSpPr txBox="1"/>
              <p:nvPr/>
            </p:nvSpPr>
            <p:spPr>
              <a:xfrm>
                <a:off x="5038649" y="787740"/>
                <a:ext cx="2114910" cy="553393"/>
              </a:xfrm>
              <a:prstGeom prst="rect">
                <a:avLst/>
              </a:prstGeom>
              <a:noFill/>
            </p:spPr>
            <p:txBody>
              <a:bodyPr wrap="square" rtlCol="0">
                <a:spAutoFit/>
              </a:bodyPr>
              <a:lstStyle/>
              <a:p>
                <a:r>
                  <a:rPr lang="en-US" i="1" dirty="0">
                    <a:effectLst>
                      <a:glow rad="63500">
                        <a:schemeClr val="accent2">
                          <a:satMod val="175000"/>
                          <a:alpha val="40000"/>
                        </a:schemeClr>
                      </a:glow>
                    </a:effectLst>
                  </a:rPr>
                  <a:t>Black Sea</a:t>
                </a:r>
              </a:p>
            </p:txBody>
          </p:sp>
          <p:sp>
            <p:nvSpPr>
              <p:cNvPr id="57" name="TextBox 56"/>
              <p:cNvSpPr txBox="1"/>
              <p:nvPr/>
            </p:nvSpPr>
            <p:spPr>
              <a:xfrm>
                <a:off x="1244176" y="4566097"/>
                <a:ext cx="3223931" cy="553393"/>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grpSp>
            <p:nvGrpSpPr>
              <p:cNvPr id="58" name="Group 57"/>
              <p:cNvGrpSpPr/>
              <p:nvPr/>
            </p:nvGrpSpPr>
            <p:grpSpPr>
              <a:xfrm>
                <a:off x="1883444" y="2750097"/>
                <a:ext cx="2220748" cy="501423"/>
                <a:chOff x="1992086" y="2569028"/>
                <a:chExt cx="2220748" cy="501423"/>
              </a:xfrm>
            </p:grpSpPr>
            <p:sp>
              <p:nvSpPr>
                <p:cNvPr id="65" name="TextBox 64"/>
                <p:cNvSpPr txBox="1"/>
                <p:nvPr/>
              </p:nvSpPr>
              <p:spPr>
                <a:xfrm>
                  <a:off x="1992086" y="2569028"/>
                  <a:ext cx="1240971" cy="338554"/>
                </a:xfrm>
                <a:prstGeom prst="rect">
                  <a:avLst/>
                </a:prstGeom>
                <a:noFill/>
              </p:spPr>
              <p:txBody>
                <a:bodyPr wrap="square" rtlCol="0">
                  <a:spAutoFit/>
                </a:bodyPr>
                <a:lstStyle/>
                <a:p>
                  <a:r>
                    <a:rPr lang="en-US" sz="1600" dirty="0">
                      <a:effectLst>
                        <a:glow rad="139700">
                          <a:schemeClr val="accent2">
                            <a:satMod val="175000"/>
                            <a:alpha val="40000"/>
                          </a:schemeClr>
                        </a:glow>
                      </a:effectLst>
                    </a:rPr>
                    <a:t>Corinth</a:t>
                  </a:r>
                </a:p>
              </p:txBody>
            </p:sp>
            <p:sp>
              <p:nvSpPr>
                <p:cNvPr id="66" name="5-Point Star 65"/>
                <p:cNvSpPr/>
                <p:nvPr/>
              </p:nvSpPr>
              <p:spPr>
                <a:xfrm>
                  <a:off x="4071321" y="2939822"/>
                  <a:ext cx="141513"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5902968" y="4060801"/>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Cyprus</a:t>
                </a:r>
              </a:p>
            </p:txBody>
          </p:sp>
          <p:sp>
            <p:nvSpPr>
              <p:cNvPr id="62" name="TextBox 61"/>
              <p:cNvSpPr txBox="1"/>
              <p:nvPr/>
            </p:nvSpPr>
            <p:spPr>
              <a:xfrm>
                <a:off x="7019993" y="5496853"/>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Israel</a:t>
                </a:r>
              </a:p>
            </p:txBody>
          </p:sp>
          <p:sp>
            <p:nvSpPr>
              <p:cNvPr id="63" name="Freeform 62"/>
              <p:cNvSpPr/>
              <p:nvPr/>
            </p:nvSpPr>
            <p:spPr>
              <a:xfrm>
                <a:off x="7079810" y="5966234"/>
                <a:ext cx="84374" cy="291224"/>
              </a:xfrm>
              <a:custGeom>
                <a:avLst/>
                <a:gdLst>
                  <a:gd name="connsiteX0" fmla="*/ 54321 w 84374"/>
                  <a:gd name="connsiteY0" fmla="*/ 0 h 291224"/>
                  <a:gd name="connsiteX1" fmla="*/ 54321 w 84374"/>
                  <a:gd name="connsiteY1" fmla="*/ 0 h 291224"/>
                  <a:gd name="connsiteX2" fmla="*/ 27160 w 84374"/>
                  <a:gd name="connsiteY2" fmla="*/ 162962 h 291224"/>
                  <a:gd name="connsiteX3" fmla="*/ 9053 w 84374"/>
                  <a:gd name="connsiteY3" fmla="*/ 217283 h 291224"/>
                  <a:gd name="connsiteX4" fmla="*/ 0 w 84374"/>
                  <a:gd name="connsiteY4" fmla="*/ 244443 h 291224"/>
                  <a:gd name="connsiteX5" fmla="*/ 27160 w 84374"/>
                  <a:gd name="connsiteY5" fmla="*/ 262550 h 291224"/>
                  <a:gd name="connsiteX6" fmla="*/ 54321 w 84374"/>
                  <a:gd name="connsiteY6" fmla="*/ 244443 h 291224"/>
                  <a:gd name="connsiteX7" fmla="*/ 72428 w 84374"/>
                  <a:gd name="connsiteY7" fmla="*/ 217283 h 291224"/>
                  <a:gd name="connsiteX8" fmla="*/ 81481 w 84374"/>
                  <a:gd name="connsiteY8" fmla="*/ 190122 h 291224"/>
                  <a:gd name="connsiteX9" fmla="*/ 54321 w 84374"/>
                  <a:gd name="connsiteY9" fmla="*/ 0 h 2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4" h="291224">
                    <a:moveTo>
                      <a:pt x="54321" y="0"/>
                    </a:moveTo>
                    <a:lnTo>
                      <a:pt x="54321" y="0"/>
                    </a:lnTo>
                    <a:cubicBezTo>
                      <a:pt x="43682" y="127664"/>
                      <a:pt x="56759" y="74165"/>
                      <a:pt x="27160" y="162962"/>
                    </a:cubicBezTo>
                    <a:lnTo>
                      <a:pt x="9053" y="217283"/>
                    </a:lnTo>
                    <a:lnTo>
                      <a:pt x="0" y="244443"/>
                    </a:lnTo>
                    <a:cubicBezTo>
                      <a:pt x="14327" y="316081"/>
                      <a:pt x="-1703" y="291413"/>
                      <a:pt x="27160" y="262550"/>
                    </a:cubicBezTo>
                    <a:cubicBezTo>
                      <a:pt x="34854" y="254856"/>
                      <a:pt x="45267" y="250479"/>
                      <a:pt x="54321" y="244443"/>
                    </a:cubicBezTo>
                    <a:cubicBezTo>
                      <a:pt x="60357" y="235390"/>
                      <a:pt x="67562" y="227015"/>
                      <a:pt x="72428" y="217283"/>
                    </a:cubicBezTo>
                    <a:cubicBezTo>
                      <a:pt x="76696" y="208747"/>
                      <a:pt x="79774" y="199511"/>
                      <a:pt x="81481" y="190122"/>
                    </a:cubicBezTo>
                    <a:cubicBezTo>
                      <a:pt x="94653" y="117678"/>
                      <a:pt x="58848" y="31687"/>
                      <a:pt x="54321"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6413410" y="5940472"/>
                <a:ext cx="1240971" cy="276999"/>
              </a:xfrm>
              <a:prstGeom prst="rect">
                <a:avLst/>
              </a:prstGeom>
              <a:noFill/>
              <a:effectLst>
                <a:glow rad="63500">
                  <a:schemeClr val="accent2">
                    <a:satMod val="175000"/>
                    <a:alpha val="40000"/>
                  </a:schemeClr>
                </a:glow>
              </a:effectLst>
            </p:spPr>
            <p:txBody>
              <a:bodyPr wrap="square" rtlCol="0">
                <a:spAutoFit/>
              </a:bodyPr>
              <a:lstStyle/>
              <a:p>
                <a:r>
                  <a:rPr lang="en-US" sz="1200" dirty="0">
                    <a:effectLst>
                      <a:glow rad="63500">
                        <a:schemeClr val="accent2">
                          <a:satMod val="175000"/>
                          <a:alpha val="40000"/>
                        </a:schemeClr>
                      </a:glow>
                    </a:effectLst>
                  </a:rPr>
                  <a:t>Jerusalem</a:t>
                </a:r>
              </a:p>
            </p:txBody>
          </p:sp>
        </p:grpSp>
        <p:sp>
          <p:nvSpPr>
            <p:cNvPr id="49" name="5-Point Star 48"/>
            <p:cNvSpPr/>
            <p:nvPr/>
          </p:nvSpPr>
          <p:spPr>
            <a:xfrm>
              <a:off x="2214111" y="3108571"/>
              <a:ext cx="141514" cy="130629"/>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2719455" y="2511024"/>
            <a:ext cx="1073947" cy="338554"/>
          </a:xfrm>
          <a:prstGeom prst="rect">
            <a:avLst/>
          </a:prstGeom>
          <a:noFill/>
        </p:spPr>
        <p:txBody>
          <a:bodyPr wrap="square" rtlCol="0">
            <a:spAutoFit/>
          </a:bodyPr>
          <a:lstStyle/>
          <a:p>
            <a:r>
              <a:rPr lang="en-US" sz="1600" dirty="0">
                <a:effectLst>
                  <a:glow rad="139700">
                    <a:schemeClr val="accent2">
                      <a:satMod val="175000"/>
                      <a:alpha val="40000"/>
                    </a:schemeClr>
                  </a:glow>
                </a:effectLst>
              </a:rPr>
              <a:t>Ephesus</a:t>
            </a:r>
          </a:p>
        </p:txBody>
      </p:sp>
      <p:sp>
        <p:nvSpPr>
          <p:cNvPr id="2" name="Rectangle 1"/>
          <p:cNvSpPr/>
          <p:nvPr/>
        </p:nvSpPr>
        <p:spPr>
          <a:xfrm>
            <a:off x="6310264" y="2491581"/>
            <a:ext cx="5142369" cy="1938992"/>
          </a:xfrm>
          <a:prstGeom prst="rect">
            <a:avLst/>
          </a:prstGeom>
        </p:spPr>
        <p:txBody>
          <a:bodyPr wrap="square">
            <a:spAutoFit/>
          </a:bodyPr>
          <a:lstStyle/>
          <a:p>
            <a:r>
              <a:rPr lang="en-US" sz="2400" dirty="0">
                <a:solidFill>
                  <a:schemeClr val="bg1"/>
                </a:solidFill>
                <a:latin typeface="Abadi" panose="020B0604020104020204" pitchFamily="34" charset="0"/>
              </a:rPr>
              <a:t>This was the longest of his missions, both in terms of duration (three and a half to four years, about A.D. 54–58) and in distance covered (over 3,500 miles or 5,600 kilometers</a:t>
            </a:r>
            <a:endParaRPr lang="en-US" sz="2400" dirty="0">
              <a:solidFill>
                <a:schemeClr val="bg1"/>
              </a:solidFill>
            </a:endParaRPr>
          </a:p>
        </p:txBody>
      </p:sp>
      <p:grpSp>
        <p:nvGrpSpPr>
          <p:cNvPr id="68" name="Group 67"/>
          <p:cNvGrpSpPr/>
          <p:nvPr/>
        </p:nvGrpSpPr>
        <p:grpSpPr>
          <a:xfrm>
            <a:off x="4880215" y="3042161"/>
            <a:ext cx="840921" cy="327104"/>
            <a:chOff x="4601067" y="4030498"/>
            <a:chExt cx="840921" cy="327104"/>
          </a:xfrm>
        </p:grpSpPr>
        <p:sp>
          <p:nvSpPr>
            <p:cNvPr id="69" name="TextBox 68"/>
            <p:cNvSpPr txBox="1"/>
            <p:nvPr/>
          </p:nvSpPr>
          <p:spPr>
            <a:xfrm>
              <a:off x="4601067" y="4030498"/>
              <a:ext cx="840921" cy="276999"/>
            </a:xfrm>
            <a:prstGeom prst="rect">
              <a:avLst/>
            </a:prstGeom>
            <a:noFill/>
          </p:spPr>
          <p:txBody>
            <a:bodyPr wrap="square" rtlCol="0">
              <a:spAutoFit/>
            </a:bodyPr>
            <a:lstStyle/>
            <a:p>
              <a:r>
                <a:rPr lang="en-US" sz="1200" dirty="0"/>
                <a:t>Antioch</a:t>
              </a:r>
              <a:endParaRPr lang="en-US" sz="1200" dirty="0">
                <a:effectLst/>
              </a:endParaRPr>
            </a:p>
          </p:txBody>
        </p:sp>
        <p:sp>
          <p:nvSpPr>
            <p:cNvPr id="70" name="5-Point Star 69"/>
            <p:cNvSpPr/>
            <p:nvPr/>
          </p:nvSpPr>
          <p:spPr>
            <a:xfrm>
              <a:off x="4997543" y="4270421"/>
              <a:ext cx="95894" cy="8718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Rectangle 70"/>
          <p:cNvSpPr/>
          <p:nvPr/>
        </p:nvSpPr>
        <p:spPr>
          <a:xfrm>
            <a:off x="4642661" y="5399550"/>
            <a:ext cx="5142369" cy="954107"/>
          </a:xfrm>
          <a:prstGeom prst="rect">
            <a:avLst/>
          </a:prstGeom>
        </p:spPr>
        <p:txBody>
          <a:bodyPr wrap="square">
            <a:spAutoFit/>
          </a:bodyPr>
          <a:lstStyle/>
          <a:p>
            <a:r>
              <a:rPr lang="en-US" sz="2800" dirty="0">
                <a:solidFill>
                  <a:schemeClr val="bg1"/>
                </a:solidFill>
                <a:latin typeface="Abadi" panose="020B0604020104020204" pitchFamily="34" charset="0"/>
              </a:rPr>
              <a:t>Paul returned to some of the cities he had been to before</a:t>
            </a:r>
            <a:endParaRPr lang="en-US" sz="2800" dirty="0">
              <a:solidFill>
                <a:schemeClr val="bg1"/>
              </a:solidFill>
            </a:endParaRPr>
          </a:p>
        </p:txBody>
      </p:sp>
      <p:sp>
        <p:nvSpPr>
          <p:cNvPr id="4" name="Freeform 3"/>
          <p:cNvSpPr/>
          <p:nvPr/>
        </p:nvSpPr>
        <p:spPr>
          <a:xfrm>
            <a:off x="1572955" y="1828800"/>
            <a:ext cx="3786696" cy="2634558"/>
          </a:xfrm>
          <a:custGeom>
            <a:avLst/>
            <a:gdLst>
              <a:gd name="connsiteX0" fmla="*/ 3786696 w 3786696"/>
              <a:gd name="connsiteY0" fmla="*/ 1502875 h 2634558"/>
              <a:gd name="connsiteX1" fmla="*/ 3759536 w 3786696"/>
              <a:gd name="connsiteY1" fmla="*/ 1457608 h 2634558"/>
              <a:gd name="connsiteX2" fmla="*/ 3732376 w 3786696"/>
              <a:gd name="connsiteY2" fmla="*/ 1430448 h 2634558"/>
              <a:gd name="connsiteX3" fmla="*/ 3678055 w 3786696"/>
              <a:gd name="connsiteY3" fmla="*/ 1330859 h 2634558"/>
              <a:gd name="connsiteX4" fmla="*/ 3650895 w 3786696"/>
              <a:gd name="connsiteY4" fmla="*/ 1312752 h 2634558"/>
              <a:gd name="connsiteX5" fmla="*/ 3587520 w 3786696"/>
              <a:gd name="connsiteY5" fmla="*/ 1258432 h 2634558"/>
              <a:gd name="connsiteX6" fmla="*/ 3551306 w 3786696"/>
              <a:gd name="connsiteY6" fmla="*/ 1240325 h 2634558"/>
              <a:gd name="connsiteX7" fmla="*/ 3487932 w 3786696"/>
              <a:gd name="connsiteY7" fmla="*/ 1204111 h 2634558"/>
              <a:gd name="connsiteX8" fmla="*/ 3397397 w 3786696"/>
              <a:gd name="connsiteY8" fmla="*/ 1222218 h 2634558"/>
              <a:gd name="connsiteX9" fmla="*/ 3343077 w 3786696"/>
              <a:gd name="connsiteY9" fmla="*/ 1240325 h 2634558"/>
              <a:gd name="connsiteX10" fmla="*/ 3261595 w 3786696"/>
              <a:gd name="connsiteY10" fmla="*/ 1285592 h 2634558"/>
              <a:gd name="connsiteX11" fmla="*/ 3225382 w 3786696"/>
              <a:gd name="connsiteY11" fmla="*/ 1294646 h 2634558"/>
              <a:gd name="connsiteX12" fmla="*/ 3198221 w 3786696"/>
              <a:gd name="connsiteY12" fmla="*/ 1312752 h 2634558"/>
              <a:gd name="connsiteX13" fmla="*/ 3071473 w 3786696"/>
              <a:gd name="connsiteY13" fmla="*/ 1303699 h 2634558"/>
              <a:gd name="connsiteX14" fmla="*/ 3044312 w 3786696"/>
              <a:gd name="connsiteY14" fmla="*/ 1285592 h 2634558"/>
              <a:gd name="connsiteX15" fmla="*/ 2980938 w 3786696"/>
              <a:gd name="connsiteY15" fmla="*/ 1258432 h 2634558"/>
              <a:gd name="connsiteX16" fmla="*/ 2926617 w 3786696"/>
              <a:gd name="connsiteY16" fmla="*/ 1222218 h 2634558"/>
              <a:gd name="connsiteX17" fmla="*/ 2899457 w 3786696"/>
              <a:gd name="connsiteY17" fmla="*/ 1204111 h 2634558"/>
              <a:gd name="connsiteX18" fmla="*/ 2863243 w 3786696"/>
              <a:gd name="connsiteY18" fmla="*/ 1186004 h 2634558"/>
              <a:gd name="connsiteX19" fmla="*/ 2799869 w 3786696"/>
              <a:gd name="connsiteY19" fmla="*/ 1158844 h 2634558"/>
              <a:gd name="connsiteX20" fmla="*/ 2718388 w 3786696"/>
              <a:gd name="connsiteY20" fmla="*/ 1113576 h 2634558"/>
              <a:gd name="connsiteX21" fmla="*/ 2519211 w 3786696"/>
              <a:gd name="connsiteY21" fmla="*/ 1122630 h 2634558"/>
              <a:gd name="connsiteX22" fmla="*/ 2492051 w 3786696"/>
              <a:gd name="connsiteY22" fmla="*/ 1140737 h 2634558"/>
              <a:gd name="connsiteX23" fmla="*/ 2437730 w 3786696"/>
              <a:gd name="connsiteY23" fmla="*/ 1158844 h 2634558"/>
              <a:gd name="connsiteX24" fmla="*/ 2410570 w 3786696"/>
              <a:gd name="connsiteY24" fmla="*/ 1167897 h 2634558"/>
              <a:gd name="connsiteX25" fmla="*/ 2229500 w 3786696"/>
              <a:gd name="connsiteY25" fmla="*/ 1158844 h 2634558"/>
              <a:gd name="connsiteX26" fmla="*/ 2193287 w 3786696"/>
              <a:gd name="connsiteY26" fmla="*/ 1149790 h 2634558"/>
              <a:gd name="connsiteX27" fmla="*/ 2102752 w 3786696"/>
              <a:gd name="connsiteY27" fmla="*/ 1113576 h 2634558"/>
              <a:gd name="connsiteX28" fmla="*/ 2084645 w 3786696"/>
              <a:gd name="connsiteY28" fmla="*/ 1086416 h 2634558"/>
              <a:gd name="connsiteX29" fmla="*/ 2030324 w 3786696"/>
              <a:gd name="connsiteY29" fmla="*/ 1068309 h 2634558"/>
              <a:gd name="connsiteX30" fmla="*/ 1894522 w 3786696"/>
              <a:gd name="connsiteY30" fmla="*/ 1050202 h 2634558"/>
              <a:gd name="connsiteX31" fmla="*/ 1758720 w 3786696"/>
              <a:gd name="connsiteY31" fmla="*/ 1041149 h 2634558"/>
              <a:gd name="connsiteX32" fmla="*/ 1695346 w 3786696"/>
              <a:gd name="connsiteY32" fmla="*/ 1023042 h 2634558"/>
              <a:gd name="connsiteX33" fmla="*/ 1613865 w 3786696"/>
              <a:gd name="connsiteY33" fmla="*/ 1013988 h 2634558"/>
              <a:gd name="connsiteX34" fmla="*/ 1559544 w 3786696"/>
              <a:gd name="connsiteY34" fmla="*/ 1004935 h 2634558"/>
              <a:gd name="connsiteX35" fmla="*/ 1478063 w 3786696"/>
              <a:gd name="connsiteY35" fmla="*/ 977774 h 2634558"/>
              <a:gd name="connsiteX36" fmla="*/ 1450902 w 3786696"/>
              <a:gd name="connsiteY36" fmla="*/ 968721 h 2634558"/>
              <a:gd name="connsiteX37" fmla="*/ 1432795 w 3786696"/>
              <a:gd name="connsiteY37" fmla="*/ 914400 h 2634558"/>
              <a:gd name="connsiteX38" fmla="*/ 1441849 w 3786696"/>
              <a:gd name="connsiteY38" fmla="*/ 796705 h 2634558"/>
              <a:gd name="connsiteX39" fmla="*/ 1450902 w 3786696"/>
              <a:gd name="connsiteY39" fmla="*/ 751438 h 2634558"/>
              <a:gd name="connsiteX40" fmla="*/ 1459956 w 3786696"/>
              <a:gd name="connsiteY40" fmla="*/ 679010 h 2634558"/>
              <a:gd name="connsiteX41" fmla="*/ 1469009 w 3786696"/>
              <a:gd name="connsiteY41" fmla="*/ 624689 h 2634558"/>
              <a:gd name="connsiteX42" fmla="*/ 1459956 w 3786696"/>
              <a:gd name="connsiteY42" fmla="*/ 470780 h 2634558"/>
              <a:gd name="connsiteX43" fmla="*/ 1432795 w 3786696"/>
              <a:gd name="connsiteY43" fmla="*/ 461727 h 2634558"/>
              <a:gd name="connsiteX44" fmla="*/ 1342261 w 3786696"/>
              <a:gd name="connsiteY44" fmla="*/ 425513 h 2634558"/>
              <a:gd name="connsiteX45" fmla="*/ 1269833 w 3786696"/>
              <a:gd name="connsiteY45" fmla="*/ 407406 h 2634558"/>
              <a:gd name="connsiteX46" fmla="*/ 1215512 w 3786696"/>
              <a:gd name="connsiteY46" fmla="*/ 389299 h 2634558"/>
              <a:gd name="connsiteX47" fmla="*/ 1188352 w 3786696"/>
              <a:gd name="connsiteY47" fmla="*/ 371192 h 2634558"/>
              <a:gd name="connsiteX48" fmla="*/ 1161192 w 3786696"/>
              <a:gd name="connsiteY48" fmla="*/ 162962 h 2634558"/>
              <a:gd name="connsiteX49" fmla="*/ 1124978 w 3786696"/>
              <a:gd name="connsiteY49" fmla="*/ 108642 h 2634558"/>
              <a:gd name="connsiteX50" fmla="*/ 1079710 w 3786696"/>
              <a:gd name="connsiteY50" fmla="*/ 72428 h 2634558"/>
              <a:gd name="connsiteX51" fmla="*/ 1052550 w 3786696"/>
              <a:gd name="connsiteY51" fmla="*/ 45267 h 2634558"/>
              <a:gd name="connsiteX52" fmla="*/ 1016336 w 3786696"/>
              <a:gd name="connsiteY52" fmla="*/ 36214 h 2634558"/>
              <a:gd name="connsiteX53" fmla="*/ 952962 w 3786696"/>
              <a:gd name="connsiteY53" fmla="*/ 18107 h 2634558"/>
              <a:gd name="connsiteX54" fmla="*/ 617984 w 3786696"/>
              <a:gd name="connsiteY54" fmla="*/ 0 h 2634558"/>
              <a:gd name="connsiteX55" fmla="*/ 473128 w 3786696"/>
              <a:gd name="connsiteY55" fmla="*/ 9053 h 2634558"/>
              <a:gd name="connsiteX56" fmla="*/ 464075 w 3786696"/>
              <a:gd name="connsiteY56" fmla="*/ 45267 h 2634558"/>
              <a:gd name="connsiteX57" fmla="*/ 382594 w 3786696"/>
              <a:gd name="connsiteY57" fmla="*/ 108642 h 2634558"/>
              <a:gd name="connsiteX58" fmla="*/ 156257 w 3786696"/>
              <a:gd name="connsiteY58" fmla="*/ 117695 h 2634558"/>
              <a:gd name="connsiteX59" fmla="*/ 92883 w 3786696"/>
              <a:gd name="connsiteY59" fmla="*/ 144855 h 2634558"/>
              <a:gd name="connsiteX60" fmla="*/ 65722 w 3786696"/>
              <a:gd name="connsiteY60" fmla="*/ 153909 h 2634558"/>
              <a:gd name="connsiteX61" fmla="*/ 11401 w 3786696"/>
              <a:gd name="connsiteY61" fmla="*/ 190123 h 2634558"/>
              <a:gd name="connsiteX62" fmla="*/ 20455 w 3786696"/>
              <a:gd name="connsiteY62" fmla="*/ 316871 h 2634558"/>
              <a:gd name="connsiteX63" fmla="*/ 29508 w 3786696"/>
              <a:gd name="connsiteY63" fmla="*/ 344032 h 2634558"/>
              <a:gd name="connsiteX64" fmla="*/ 38562 w 3786696"/>
              <a:gd name="connsiteY64" fmla="*/ 380246 h 2634558"/>
              <a:gd name="connsiteX65" fmla="*/ 56669 w 3786696"/>
              <a:gd name="connsiteY65" fmla="*/ 434566 h 2634558"/>
              <a:gd name="connsiteX66" fmla="*/ 65722 w 3786696"/>
              <a:gd name="connsiteY66" fmla="*/ 461727 h 2634558"/>
              <a:gd name="connsiteX67" fmla="*/ 83829 w 3786696"/>
              <a:gd name="connsiteY67" fmla="*/ 534154 h 2634558"/>
              <a:gd name="connsiteX68" fmla="*/ 110990 w 3786696"/>
              <a:gd name="connsiteY68" fmla="*/ 615636 h 2634558"/>
              <a:gd name="connsiteX69" fmla="*/ 147203 w 3786696"/>
              <a:gd name="connsiteY69" fmla="*/ 669956 h 2634558"/>
              <a:gd name="connsiteX70" fmla="*/ 165310 w 3786696"/>
              <a:gd name="connsiteY70" fmla="*/ 697117 h 2634558"/>
              <a:gd name="connsiteX71" fmla="*/ 219631 w 3786696"/>
              <a:gd name="connsiteY71" fmla="*/ 751438 h 2634558"/>
              <a:gd name="connsiteX72" fmla="*/ 246792 w 3786696"/>
              <a:gd name="connsiteY72" fmla="*/ 805758 h 2634558"/>
              <a:gd name="connsiteX73" fmla="*/ 273952 w 3786696"/>
              <a:gd name="connsiteY73" fmla="*/ 832919 h 2634558"/>
              <a:gd name="connsiteX74" fmla="*/ 319219 w 3786696"/>
              <a:gd name="connsiteY74" fmla="*/ 887240 h 2634558"/>
              <a:gd name="connsiteX75" fmla="*/ 310166 w 3786696"/>
              <a:gd name="connsiteY75" fmla="*/ 968721 h 2634558"/>
              <a:gd name="connsiteX76" fmla="*/ 273952 w 3786696"/>
              <a:gd name="connsiteY76" fmla="*/ 1023042 h 2634558"/>
              <a:gd name="connsiteX77" fmla="*/ 255845 w 3786696"/>
              <a:gd name="connsiteY77" fmla="*/ 1050202 h 2634558"/>
              <a:gd name="connsiteX78" fmla="*/ 283005 w 3786696"/>
              <a:gd name="connsiteY78" fmla="*/ 1068309 h 2634558"/>
              <a:gd name="connsiteX79" fmla="*/ 337326 w 3786696"/>
              <a:gd name="connsiteY79" fmla="*/ 1050202 h 2634558"/>
              <a:gd name="connsiteX80" fmla="*/ 364487 w 3786696"/>
              <a:gd name="connsiteY80" fmla="*/ 1023042 h 2634558"/>
              <a:gd name="connsiteX81" fmla="*/ 400700 w 3786696"/>
              <a:gd name="connsiteY81" fmla="*/ 968721 h 2634558"/>
              <a:gd name="connsiteX82" fmla="*/ 391647 w 3786696"/>
              <a:gd name="connsiteY82" fmla="*/ 887240 h 2634558"/>
              <a:gd name="connsiteX83" fmla="*/ 328273 w 3786696"/>
              <a:gd name="connsiteY83" fmla="*/ 814812 h 2634558"/>
              <a:gd name="connsiteX84" fmla="*/ 273952 w 3786696"/>
              <a:gd name="connsiteY84" fmla="*/ 778598 h 2634558"/>
              <a:gd name="connsiteX85" fmla="*/ 237738 w 3786696"/>
              <a:gd name="connsiteY85" fmla="*/ 724277 h 2634558"/>
              <a:gd name="connsiteX86" fmla="*/ 219631 w 3786696"/>
              <a:gd name="connsiteY86" fmla="*/ 697117 h 2634558"/>
              <a:gd name="connsiteX87" fmla="*/ 183417 w 3786696"/>
              <a:gd name="connsiteY87" fmla="*/ 633743 h 2634558"/>
              <a:gd name="connsiteX88" fmla="*/ 174364 w 3786696"/>
              <a:gd name="connsiteY88" fmla="*/ 597529 h 2634558"/>
              <a:gd name="connsiteX89" fmla="*/ 147203 w 3786696"/>
              <a:gd name="connsiteY89" fmla="*/ 516048 h 2634558"/>
              <a:gd name="connsiteX90" fmla="*/ 156257 w 3786696"/>
              <a:gd name="connsiteY90" fmla="*/ 262550 h 2634558"/>
              <a:gd name="connsiteX91" fmla="*/ 165310 w 3786696"/>
              <a:gd name="connsiteY91" fmla="*/ 235390 h 2634558"/>
              <a:gd name="connsiteX92" fmla="*/ 192471 w 3786696"/>
              <a:gd name="connsiteY92" fmla="*/ 226337 h 2634558"/>
              <a:gd name="connsiteX93" fmla="*/ 246792 w 3786696"/>
              <a:gd name="connsiteY93" fmla="*/ 217283 h 2634558"/>
              <a:gd name="connsiteX94" fmla="*/ 283005 w 3786696"/>
              <a:gd name="connsiteY94" fmla="*/ 208230 h 2634558"/>
              <a:gd name="connsiteX95" fmla="*/ 319219 w 3786696"/>
              <a:gd name="connsiteY95" fmla="*/ 190123 h 2634558"/>
              <a:gd name="connsiteX96" fmla="*/ 346380 w 3786696"/>
              <a:gd name="connsiteY96" fmla="*/ 162962 h 2634558"/>
              <a:gd name="connsiteX97" fmla="*/ 400700 w 3786696"/>
              <a:gd name="connsiteY97" fmla="*/ 144855 h 2634558"/>
              <a:gd name="connsiteX98" fmla="*/ 482182 w 3786696"/>
              <a:gd name="connsiteY98" fmla="*/ 108642 h 2634558"/>
              <a:gd name="connsiteX99" fmla="*/ 699465 w 3786696"/>
              <a:gd name="connsiteY99" fmla="*/ 99588 h 2634558"/>
              <a:gd name="connsiteX100" fmla="*/ 943908 w 3786696"/>
              <a:gd name="connsiteY100" fmla="*/ 135802 h 2634558"/>
              <a:gd name="connsiteX101" fmla="*/ 971069 w 3786696"/>
              <a:gd name="connsiteY101" fmla="*/ 153909 h 2634558"/>
              <a:gd name="connsiteX102" fmla="*/ 1007283 w 3786696"/>
              <a:gd name="connsiteY102" fmla="*/ 162962 h 2634558"/>
              <a:gd name="connsiteX103" fmla="*/ 1079710 w 3786696"/>
              <a:gd name="connsiteY103" fmla="*/ 190123 h 2634558"/>
              <a:gd name="connsiteX104" fmla="*/ 1106871 w 3786696"/>
              <a:gd name="connsiteY104" fmla="*/ 199176 h 2634558"/>
              <a:gd name="connsiteX105" fmla="*/ 1161192 w 3786696"/>
              <a:gd name="connsiteY105" fmla="*/ 253497 h 2634558"/>
              <a:gd name="connsiteX106" fmla="*/ 1179298 w 3786696"/>
              <a:gd name="connsiteY106" fmla="*/ 307818 h 2634558"/>
              <a:gd name="connsiteX107" fmla="*/ 1188352 w 3786696"/>
              <a:gd name="connsiteY107" fmla="*/ 506994 h 2634558"/>
              <a:gd name="connsiteX108" fmla="*/ 1206459 w 3786696"/>
              <a:gd name="connsiteY108" fmla="*/ 534154 h 2634558"/>
              <a:gd name="connsiteX109" fmla="*/ 1287940 w 3786696"/>
              <a:gd name="connsiteY109" fmla="*/ 606582 h 2634558"/>
              <a:gd name="connsiteX110" fmla="*/ 1324154 w 3786696"/>
              <a:gd name="connsiteY110" fmla="*/ 660903 h 2634558"/>
              <a:gd name="connsiteX111" fmla="*/ 1351314 w 3786696"/>
              <a:gd name="connsiteY111" fmla="*/ 715224 h 2634558"/>
              <a:gd name="connsiteX112" fmla="*/ 1360368 w 3786696"/>
              <a:gd name="connsiteY112" fmla="*/ 751438 h 2634558"/>
              <a:gd name="connsiteX113" fmla="*/ 1378475 w 3786696"/>
              <a:gd name="connsiteY113" fmla="*/ 814812 h 2634558"/>
              <a:gd name="connsiteX114" fmla="*/ 1387528 w 3786696"/>
              <a:gd name="connsiteY114" fmla="*/ 878186 h 2634558"/>
              <a:gd name="connsiteX115" fmla="*/ 1414689 w 3786696"/>
              <a:gd name="connsiteY115" fmla="*/ 959667 h 2634558"/>
              <a:gd name="connsiteX116" fmla="*/ 1432795 w 3786696"/>
              <a:gd name="connsiteY116" fmla="*/ 1023042 h 2634558"/>
              <a:gd name="connsiteX117" fmla="*/ 1450902 w 3786696"/>
              <a:gd name="connsiteY117" fmla="*/ 1059255 h 2634558"/>
              <a:gd name="connsiteX118" fmla="*/ 1441849 w 3786696"/>
              <a:gd name="connsiteY118" fmla="*/ 1095469 h 2634558"/>
              <a:gd name="connsiteX119" fmla="*/ 1414689 w 3786696"/>
              <a:gd name="connsiteY119" fmla="*/ 1104523 h 2634558"/>
              <a:gd name="connsiteX120" fmla="*/ 1360368 w 3786696"/>
              <a:gd name="connsiteY120" fmla="*/ 1131683 h 2634558"/>
              <a:gd name="connsiteX121" fmla="*/ 1333207 w 3786696"/>
              <a:gd name="connsiteY121" fmla="*/ 1149790 h 2634558"/>
              <a:gd name="connsiteX122" fmla="*/ 1315100 w 3786696"/>
              <a:gd name="connsiteY122" fmla="*/ 1176950 h 2634558"/>
              <a:gd name="connsiteX123" fmla="*/ 1287940 w 3786696"/>
              <a:gd name="connsiteY123" fmla="*/ 1204111 h 2634558"/>
              <a:gd name="connsiteX124" fmla="*/ 1287940 w 3786696"/>
              <a:gd name="connsiteY124" fmla="*/ 1385180 h 2634558"/>
              <a:gd name="connsiteX125" fmla="*/ 1296994 w 3786696"/>
              <a:gd name="connsiteY125" fmla="*/ 1412341 h 2634558"/>
              <a:gd name="connsiteX126" fmla="*/ 1315100 w 3786696"/>
              <a:gd name="connsiteY126" fmla="*/ 1439501 h 2634558"/>
              <a:gd name="connsiteX127" fmla="*/ 1360368 w 3786696"/>
              <a:gd name="connsiteY127" fmla="*/ 1493822 h 2634558"/>
              <a:gd name="connsiteX128" fmla="*/ 1396582 w 3786696"/>
              <a:gd name="connsiteY128" fmla="*/ 1539089 h 2634558"/>
              <a:gd name="connsiteX129" fmla="*/ 1423742 w 3786696"/>
              <a:gd name="connsiteY129" fmla="*/ 1566250 h 2634558"/>
              <a:gd name="connsiteX130" fmla="*/ 1450902 w 3786696"/>
              <a:gd name="connsiteY130" fmla="*/ 1575303 h 2634558"/>
              <a:gd name="connsiteX131" fmla="*/ 1496170 w 3786696"/>
              <a:gd name="connsiteY131" fmla="*/ 1593410 h 2634558"/>
              <a:gd name="connsiteX132" fmla="*/ 1514277 w 3786696"/>
              <a:gd name="connsiteY132" fmla="*/ 1620570 h 2634558"/>
              <a:gd name="connsiteX133" fmla="*/ 1604811 w 3786696"/>
              <a:gd name="connsiteY133" fmla="*/ 1638677 h 2634558"/>
              <a:gd name="connsiteX134" fmla="*/ 1631972 w 3786696"/>
              <a:gd name="connsiteY134" fmla="*/ 1647731 h 2634558"/>
              <a:gd name="connsiteX135" fmla="*/ 1831148 w 3786696"/>
              <a:gd name="connsiteY135" fmla="*/ 1638677 h 2634558"/>
              <a:gd name="connsiteX136" fmla="*/ 1885469 w 3786696"/>
              <a:gd name="connsiteY136" fmla="*/ 1611517 h 2634558"/>
              <a:gd name="connsiteX137" fmla="*/ 1930736 w 3786696"/>
              <a:gd name="connsiteY137" fmla="*/ 1602463 h 2634558"/>
              <a:gd name="connsiteX138" fmla="*/ 1957896 w 3786696"/>
              <a:gd name="connsiteY138" fmla="*/ 1593410 h 2634558"/>
              <a:gd name="connsiteX139" fmla="*/ 2012217 w 3786696"/>
              <a:gd name="connsiteY139" fmla="*/ 1566250 h 2634558"/>
              <a:gd name="connsiteX140" fmla="*/ 2039378 w 3786696"/>
              <a:gd name="connsiteY140" fmla="*/ 1575303 h 2634558"/>
              <a:gd name="connsiteX141" fmla="*/ 2057485 w 3786696"/>
              <a:gd name="connsiteY141" fmla="*/ 1611517 h 2634558"/>
              <a:gd name="connsiteX142" fmla="*/ 2075592 w 3786696"/>
              <a:gd name="connsiteY142" fmla="*/ 1683945 h 2634558"/>
              <a:gd name="connsiteX143" fmla="*/ 2102752 w 3786696"/>
              <a:gd name="connsiteY143" fmla="*/ 1729212 h 2634558"/>
              <a:gd name="connsiteX144" fmla="*/ 2111805 w 3786696"/>
              <a:gd name="connsiteY144" fmla="*/ 1756372 h 2634558"/>
              <a:gd name="connsiteX145" fmla="*/ 2129912 w 3786696"/>
              <a:gd name="connsiteY145" fmla="*/ 1783533 h 2634558"/>
              <a:gd name="connsiteX146" fmla="*/ 2157073 w 3786696"/>
              <a:gd name="connsiteY146" fmla="*/ 1837853 h 2634558"/>
              <a:gd name="connsiteX147" fmla="*/ 2193287 w 3786696"/>
              <a:gd name="connsiteY147" fmla="*/ 1883121 h 2634558"/>
              <a:gd name="connsiteX148" fmla="*/ 2211394 w 3786696"/>
              <a:gd name="connsiteY148" fmla="*/ 1910281 h 2634558"/>
              <a:gd name="connsiteX149" fmla="*/ 2292875 w 3786696"/>
              <a:gd name="connsiteY149" fmla="*/ 1955549 h 2634558"/>
              <a:gd name="connsiteX150" fmla="*/ 2320035 w 3786696"/>
              <a:gd name="connsiteY150" fmla="*/ 1973655 h 2634558"/>
              <a:gd name="connsiteX151" fmla="*/ 2374356 w 3786696"/>
              <a:gd name="connsiteY151" fmla="*/ 1991762 h 2634558"/>
              <a:gd name="connsiteX152" fmla="*/ 2428677 w 3786696"/>
              <a:gd name="connsiteY152" fmla="*/ 2027976 h 2634558"/>
              <a:gd name="connsiteX153" fmla="*/ 2510158 w 3786696"/>
              <a:gd name="connsiteY153" fmla="*/ 2064190 h 2634558"/>
              <a:gd name="connsiteX154" fmla="*/ 2564479 w 3786696"/>
              <a:gd name="connsiteY154" fmla="*/ 2082297 h 2634558"/>
              <a:gd name="connsiteX155" fmla="*/ 2609746 w 3786696"/>
              <a:gd name="connsiteY155" fmla="*/ 2127564 h 2634558"/>
              <a:gd name="connsiteX156" fmla="*/ 2636906 w 3786696"/>
              <a:gd name="connsiteY156" fmla="*/ 2145671 h 2634558"/>
              <a:gd name="connsiteX157" fmla="*/ 2682174 w 3786696"/>
              <a:gd name="connsiteY157" fmla="*/ 2218099 h 2634558"/>
              <a:gd name="connsiteX158" fmla="*/ 2754601 w 3786696"/>
              <a:gd name="connsiteY158" fmla="*/ 2281473 h 2634558"/>
              <a:gd name="connsiteX159" fmla="*/ 2808922 w 3786696"/>
              <a:gd name="connsiteY159" fmla="*/ 2299580 h 2634558"/>
              <a:gd name="connsiteX160" fmla="*/ 3198221 w 3786696"/>
              <a:gd name="connsiteY160" fmla="*/ 2335794 h 2634558"/>
              <a:gd name="connsiteX161" fmla="*/ 3207275 w 3786696"/>
              <a:gd name="connsiteY161" fmla="*/ 2362954 h 2634558"/>
              <a:gd name="connsiteX162" fmla="*/ 3225382 w 3786696"/>
              <a:gd name="connsiteY162" fmla="*/ 2390115 h 2634558"/>
              <a:gd name="connsiteX163" fmla="*/ 3252542 w 3786696"/>
              <a:gd name="connsiteY163" fmla="*/ 2444436 h 2634558"/>
              <a:gd name="connsiteX164" fmla="*/ 3261595 w 3786696"/>
              <a:gd name="connsiteY164" fmla="*/ 2471596 h 2634558"/>
              <a:gd name="connsiteX165" fmla="*/ 3288756 w 3786696"/>
              <a:gd name="connsiteY165" fmla="*/ 2498756 h 2634558"/>
              <a:gd name="connsiteX166" fmla="*/ 3306863 w 3786696"/>
              <a:gd name="connsiteY166" fmla="*/ 2525917 h 2634558"/>
              <a:gd name="connsiteX167" fmla="*/ 3424558 w 3786696"/>
              <a:gd name="connsiteY167" fmla="*/ 2553077 h 2634558"/>
              <a:gd name="connsiteX168" fmla="*/ 3478879 w 3786696"/>
              <a:gd name="connsiteY168" fmla="*/ 2607398 h 2634558"/>
              <a:gd name="connsiteX169" fmla="*/ 3496986 w 3786696"/>
              <a:gd name="connsiteY169" fmla="*/ 2634558 h 263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3786696" h="2634558">
                <a:moveTo>
                  <a:pt x="3786696" y="1502875"/>
                </a:moveTo>
                <a:cubicBezTo>
                  <a:pt x="3777643" y="1487786"/>
                  <a:pt x="3770094" y="1471685"/>
                  <a:pt x="3759536" y="1457608"/>
                </a:cubicBezTo>
                <a:cubicBezTo>
                  <a:pt x="3751854" y="1447365"/>
                  <a:pt x="3739250" y="1441250"/>
                  <a:pt x="3732376" y="1430448"/>
                </a:cubicBezTo>
                <a:cubicBezTo>
                  <a:pt x="3732290" y="1430312"/>
                  <a:pt x="3694609" y="1347413"/>
                  <a:pt x="3678055" y="1330859"/>
                </a:cubicBezTo>
                <a:cubicBezTo>
                  <a:pt x="3670361" y="1323165"/>
                  <a:pt x="3659254" y="1319718"/>
                  <a:pt x="3650895" y="1312752"/>
                </a:cubicBezTo>
                <a:cubicBezTo>
                  <a:pt x="3606455" y="1275719"/>
                  <a:pt x="3641765" y="1292335"/>
                  <a:pt x="3587520" y="1258432"/>
                </a:cubicBezTo>
                <a:cubicBezTo>
                  <a:pt x="3576075" y="1251279"/>
                  <a:pt x="3563024" y="1247021"/>
                  <a:pt x="3551306" y="1240325"/>
                </a:cubicBezTo>
                <a:cubicBezTo>
                  <a:pt x="3461730" y="1189138"/>
                  <a:pt x="3597368" y="1258829"/>
                  <a:pt x="3487932" y="1204111"/>
                </a:cubicBezTo>
                <a:cubicBezTo>
                  <a:pt x="3451217" y="1210230"/>
                  <a:pt x="3431166" y="1212087"/>
                  <a:pt x="3397397" y="1222218"/>
                </a:cubicBezTo>
                <a:cubicBezTo>
                  <a:pt x="3379116" y="1227703"/>
                  <a:pt x="3358958" y="1229738"/>
                  <a:pt x="3343077" y="1240325"/>
                </a:cubicBezTo>
                <a:cubicBezTo>
                  <a:pt x="3294435" y="1272753"/>
                  <a:pt x="3303429" y="1273639"/>
                  <a:pt x="3261595" y="1285592"/>
                </a:cubicBezTo>
                <a:cubicBezTo>
                  <a:pt x="3249631" y="1289010"/>
                  <a:pt x="3237453" y="1291628"/>
                  <a:pt x="3225382" y="1294646"/>
                </a:cubicBezTo>
                <a:cubicBezTo>
                  <a:pt x="3216328" y="1300681"/>
                  <a:pt x="3209083" y="1312113"/>
                  <a:pt x="3198221" y="1312752"/>
                </a:cubicBezTo>
                <a:cubicBezTo>
                  <a:pt x="3155937" y="1315239"/>
                  <a:pt x="3113185" y="1311060"/>
                  <a:pt x="3071473" y="1303699"/>
                </a:cubicBezTo>
                <a:cubicBezTo>
                  <a:pt x="3060757" y="1301808"/>
                  <a:pt x="3053759" y="1290991"/>
                  <a:pt x="3044312" y="1285592"/>
                </a:cubicBezTo>
                <a:cubicBezTo>
                  <a:pt x="3012986" y="1267692"/>
                  <a:pt x="3011410" y="1268589"/>
                  <a:pt x="2980938" y="1258432"/>
                </a:cubicBezTo>
                <a:lnTo>
                  <a:pt x="2926617" y="1222218"/>
                </a:lnTo>
                <a:cubicBezTo>
                  <a:pt x="2917564" y="1216182"/>
                  <a:pt x="2909189" y="1208977"/>
                  <a:pt x="2899457" y="1204111"/>
                </a:cubicBezTo>
                <a:cubicBezTo>
                  <a:pt x="2887386" y="1198075"/>
                  <a:pt x="2875648" y="1191321"/>
                  <a:pt x="2863243" y="1186004"/>
                </a:cubicBezTo>
                <a:cubicBezTo>
                  <a:pt x="2819542" y="1167274"/>
                  <a:pt x="2849905" y="1188865"/>
                  <a:pt x="2799869" y="1158844"/>
                </a:cubicBezTo>
                <a:cubicBezTo>
                  <a:pt x="2722038" y="1112146"/>
                  <a:pt x="2773021" y="1131788"/>
                  <a:pt x="2718388" y="1113576"/>
                </a:cubicBezTo>
                <a:cubicBezTo>
                  <a:pt x="2651996" y="1116594"/>
                  <a:pt x="2585198" y="1114711"/>
                  <a:pt x="2519211" y="1122630"/>
                </a:cubicBezTo>
                <a:cubicBezTo>
                  <a:pt x="2508408" y="1123926"/>
                  <a:pt x="2501994" y="1136318"/>
                  <a:pt x="2492051" y="1140737"/>
                </a:cubicBezTo>
                <a:cubicBezTo>
                  <a:pt x="2474610" y="1148489"/>
                  <a:pt x="2455837" y="1152808"/>
                  <a:pt x="2437730" y="1158844"/>
                </a:cubicBezTo>
                <a:lnTo>
                  <a:pt x="2410570" y="1167897"/>
                </a:lnTo>
                <a:cubicBezTo>
                  <a:pt x="2350213" y="1164879"/>
                  <a:pt x="2289723" y="1163863"/>
                  <a:pt x="2229500" y="1158844"/>
                </a:cubicBezTo>
                <a:cubicBezTo>
                  <a:pt x="2217100" y="1157811"/>
                  <a:pt x="2205205" y="1153365"/>
                  <a:pt x="2193287" y="1149790"/>
                </a:cubicBezTo>
                <a:cubicBezTo>
                  <a:pt x="2137347" y="1133008"/>
                  <a:pt x="2148128" y="1136264"/>
                  <a:pt x="2102752" y="1113576"/>
                </a:cubicBezTo>
                <a:cubicBezTo>
                  <a:pt x="2096716" y="1104523"/>
                  <a:pt x="2093872" y="1092183"/>
                  <a:pt x="2084645" y="1086416"/>
                </a:cubicBezTo>
                <a:cubicBezTo>
                  <a:pt x="2068460" y="1076300"/>
                  <a:pt x="2048431" y="1074345"/>
                  <a:pt x="2030324" y="1068309"/>
                </a:cubicBezTo>
                <a:cubicBezTo>
                  <a:pt x="1969794" y="1048132"/>
                  <a:pt x="2008470" y="1058642"/>
                  <a:pt x="1894522" y="1050202"/>
                </a:cubicBezTo>
                <a:lnTo>
                  <a:pt x="1758720" y="1041149"/>
                </a:lnTo>
                <a:cubicBezTo>
                  <a:pt x="1738434" y="1034386"/>
                  <a:pt x="1716465" y="1026291"/>
                  <a:pt x="1695346" y="1023042"/>
                </a:cubicBezTo>
                <a:cubicBezTo>
                  <a:pt x="1668336" y="1018887"/>
                  <a:pt x="1640953" y="1017600"/>
                  <a:pt x="1613865" y="1013988"/>
                </a:cubicBezTo>
                <a:cubicBezTo>
                  <a:pt x="1595669" y="1011562"/>
                  <a:pt x="1577651" y="1007953"/>
                  <a:pt x="1559544" y="1004935"/>
                </a:cubicBezTo>
                <a:lnTo>
                  <a:pt x="1478063" y="977774"/>
                </a:lnTo>
                <a:lnTo>
                  <a:pt x="1450902" y="968721"/>
                </a:lnTo>
                <a:cubicBezTo>
                  <a:pt x="1444866" y="950614"/>
                  <a:pt x="1431331" y="933430"/>
                  <a:pt x="1432795" y="914400"/>
                </a:cubicBezTo>
                <a:cubicBezTo>
                  <a:pt x="1435813" y="875168"/>
                  <a:pt x="1437504" y="835812"/>
                  <a:pt x="1441849" y="796705"/>
                </a:cubicBezTo>
                <a:cubicBezTo>
                  <a:pt x="1443548" y="781411"/>
                  <a:pt x="1448562" y="766647"/>
                  <a:pt x="1450902" y="751438"/>
                </a:cubicBezTo>
                <a:cubicBezTo>
                  <a:pt x="1454602" y="727390"/>
                  <a:pt x="1456515" y="703096"/>
                  <a:pt x="1459956" y="679010"/>
                </a:cubicBezTo>
                <a:cubicBezTo>
                  <a:pt x="1462552" y="660838"/>
                  <a:pt x="1465991" y="642796"/>
                  <a:pt x="1469009" y="624689"/>
                </a:cubicBezTo>
                <a:cubicBezTo>
                  <a:pt x="1465991" y="573386"/>
                  <a:pt x="1471104" y="520948"/>
                  <a:pt x="1459956" y="470780"/>
                </a:cubicBezTo>
                <a:cubicBezTo>
                  <a:pt x="1457886" y="461464"/>
                  <a:pt x="1441567" y="465486"/>
                  <a:pt x="1432795" y="461727"/>
                </a:cubicBezTo>
                <a:cubicBezTo>
                  <a:pt x="1380341" y="439247"/>
                  <a:pt x="1408211" y="442001"/>
                  <a:pt x="1342261" y="425513"/>
                </a:cubicBezTo>
                <a:cubicBezTo>
                  <a:pt x="1318118" y="419477"/>
                  <a:pt x="1293442" y="415276"/>
                  <a:pt x="1269833" y="407406"/>
                </a:cubicBezTo>
                <a:lnTo>
                  <a:pt x="1215512" y="389299"/>
                </a:lnTo>
                <a:cubicBezTo>
                  <a:pt x="1206459" y="383263"/>
                  <a:pt x="1196046" y="378886"/>
                  <a:pt x="1188352" y="371192"/>
                </a:cubicBezTo>
                <a:cubicBezTo>
                  <a:pt x="1137782" y="320622"/>
                  <a:pt x="1164904" y="205649"/>
                  <a:pt x="1161192" y="162962"/>
                </a:cubicBezTo>
                <a:cubicBezTo>
                  <a:pt x="1158412" y="130988"/>
                  <a:pt x="1145037" y="132713"/>
                  <a:pt x="1124978" y="108642"/>
                </a:cubicBezTo>
                <a:cubicBezTo>
                  <a:pt x="1093477" y="70841"/>
                  <a:pt x="1124298" y="87290"/>
                  <a:pt x="1079710" y="72428"/>
                </a:cubicBezTo>
                <a:cubicBezTo>
                  <a:pt x="1070657" y="63374"/>
                  <a:pt x="1063667" y="51619"/>
                  <a:pt x="1052550" y="45267"/>
                </a:cubicBezTo>
                <a:cubicBezTo>
                  <a:pt x="1041747" y="39094"/>
                  <a:pt x="1028300" y="39632"/>
                  <a:pt x="1016336" y="36214"/>
                </a:cubicBezTo>
                <a:cubicBezTo>
                  <a:pt x="997651" y="30875"/>
                  <a:pt x="971993" y="19500"/>
                  <a:pt x="952962" y="18107"/>
                </a:cubicBezTo>
                <a:cubicBezTo>
                  <a:pt x="841438" y="9947"/>
                  <a:pt x="729643" y="6036"/>
                  <a:pt x="617984" y="0"/>
                </a:cubicBezTo>
                <a:cubicBezTo>
                  <a:pt x="569699" y="3018"/>
                  <a:pt x="519542" y="-4598"/>
                  <a:pt x="473128" y="9053"/>
                </a:cubicBezTo>
                <a:cubicBezTo>
                  <a:pt x="461191" y="12564"/>
                  <a:pt x="470248" y="34464"/>
                  <a:pt x="464075" y="45267"/>
                </a:cubicBezTo>
                <a:cubicBezTo>
                  <a:pt x="454198" y="62552"/>
                  <a:pt x="392038" y="108264"/>
                  <a:pt x="382594" y="108642"/>
                </a:cubicBezTo>
                <a:lnTo>
                  <a:pt x="156257" y="117695"/>
                </a:lnTo>
                <a:cubicBezTo>
                  <a:pt x="80888" y="136538"/>
                  <a:pt x="155405" y="113595"/>
                  <a:pt x="92883" y="144855"/>
                </a:cubicBezTo>
                <a:cubicBezTo>
                  <a:pt x="84347" y="149123"/>
                  <a:pt x="74064" y="149274"/>
                  <a:pt x="65722" y="153909"/>
                </a:cubicBezTo>
                <a:cubicBezTo>
                  <a:pt x="46699" y="164478"/>
                  <a:pt x="11401" y="190123"/>
                  <a:pt x="11401" y="190123"/>
                </a:cubicBezTo>
                <a:cubicBezTo>
                  <a:pt x="-7712" y="247465"/>
                  <a:pt x="-1512" y="214354"/>
                  <a:pt x="20455" y="316871"/>
                </a:cubicBezTo>
                <a:cubicBezTo>
                  <a:pt x="22455" y="326203"/>
                  <a:pt x="26886" y="334856"/>
                  <a:pt x="29508" y="344032"/>
                </a:cubicBezTo>
                <a:cubicBezTo>
                  <a:pt x="32926" y="355996"/>
                  <a:pt x="34986" y="368328"/>
                  <a:pt x="38562" y="380246"/>
                </a:cubicBezTo>
                <a:cubicBezTo>
                  <a:pt x="44047" y="398527"/>
                  <a:pt x="50633" y="416459"/>
                  <a:pt x="56669" y="434566"/>
                </a:cubicBezTo>
                <a:cubicBezTo>
                  <a:pt x="59687" y="443620"/>
                  <a:pt x="63407" y="452469"/>
                  <a:pt x="65722" y="461727"/>
                </a:cubicBezTo>
                <a:lnTo>
                  <a:pt x="83829" y="534154"/>
                </a:lnTo>
                <a:cubicBezTo>
                  <a:pt x="91469" y="564715"/>
                  <a:pt x="95256" y="586791"/>
                  <a:pt x="110990" y="615636"/>
                </a:cubicBezTo>
                <a:cubicBezTo>
                  <a:pt x="121410" y="634740"/>
                  <a:pt x="135132" y="651849"/>
                  <a:pt x="147203" y="669956"/>
                </a:cubicBezTo>
                <a:cubicBezTo>
                  <a:pt x="153239" y="679010"/>
                  <a:pt x="157616" y="689423"/>
                  <a:pt x="165310" y="697117"/>
                </a:cubicBezTo>
                <a:lnTo>
                  <a:pt x="219631" y="751438"/>
                </a:lnTo>
                <a:cubicBezTo>
                  <a:pt x="228705" y="778659"/>
                  <a:pt x="227291" y="782357"/>
                  <a:pt x="246792" y="805758"/>
                </a:cubicBezTo>
                <a:cubicBezTo>
                  <a:pt x="254989" y="815594"/>
                  <a:pt x="265755" y="823083"/>
                  <a:pt x="273952" y="832919"/>
                </a:cubicBezTo>
                <a:cubicBezTo>
                  <a:pt x="336974" y="908547"/>
                  <a:pt x="239870" y="807888"/>
                  <a:pt x="319219" y="887240"/>
                </a:cubicBezTo>
                <a:cubicBezTo>
                  <a:pt x="316201" y="914400"/>
                  <a:pt x="318808" y="942796"/>
                  <a:pt x="310166" y="968721"/>
                </a:cubicBezTo>
                <a:cubicBezTo>
                  <a:pt x="303284" y="989366"/>
                  <a:pt x="286023" y="1004935"/>
                  <a:pt x="273952" y="1023042"/>
                </a:cubicBezTo>
                <a:lnTo>
                  <a:pt x="255845" y="1050202"/>
                </a:lnTo>
                <a:cubicBezTo>
                  <a:pt x="264898" y="1056238"/>
                  <a:pt x="272124" y="1068309"/>
                  <a:pt x="283005" y="1068309"/>
                </a:cubicBezTo>
                <a:cubicBezTo>
                  <a:pt x="302091" y="1068309"/>
                  <a:pt x="337326" y="1050202"/>
                  <a:pt x="337326" y="1050202"/>
                </a:cubicBezTo>
                <a:cubicBezTo>
                  <a:pt x="346380" y="1041149"/>
                  <a:pt x="356626" y="1033149"/>
                  <a:pt x="364487" y="1023042"/>
                </a:cubicBezTo>
                <a:cubicBezTo>
                  <a:pt x="377847" y="1005864"/>
                  <a:pt x="400700" y="968721"/>
                  <a:pt x="400700" y="968721"/>
                </a:cubicBezTo>
                <a:cubicBezTo>
                  <a:pt x="397682" y="941561"/>
                  <a:pt x="400289" y="913165"/>
                  <a:pt x="391647" y="887240"/>
                </a:cubicBezTo>
                <a:cubicBezTo>
                  <a:pt x="371683" y="827349"/>
                  <a:pt x="362397" y="843249"/>
                  <a:pt x="328273" y="814812"/>
                </a:cubicBezTo>
                <a:cubicBezTo>
                  <a:pt x="283062" y="777136"/>
                  <a:pt x="321682" y="794508"/>
                  <a:pt x="273952" y="778598"/>
                </a:cubicBezTo>
                <a:lnTo>
                  <a:pt x="237738" y="724277"/>
                </a:lnTo>
                <a:cubicBezTo>
                  <a:pt x="231702" y="715224"/>
                  <a:pt x="224497" y="706849"/>
                  <a:pt x="219631" y="697117"/>
                </a:cubicBezTo>
                <a:cubicBezTo>
                  <a:pt x="196658" y="651171"/>
                  <a:pt x="209010" y="672132"/>
                  <a:pt x="183417" y="633743"/>
                </a:cubicBezTo>
                <a:cubicBezTo>
                  <a:pt x="180399" y="621672"/>
                  <a:pt x="178023" y="609422"/>
                  <a:pt x="174364" y="597529"/>
                </a:cubicBezTo>
                <a:cubicBezTo>
                  <a:pt x="165944" y="570165"/>
                  <a:pt x="147203" y="516048"/>
                  <a:pt x="147203" y="516048"/>
                </a:cubicBezTo>
                <a:cubicBezTo>
                  <a:pt x="150221" y="431549"/>
                  <a:pt x="150813" y="346928"/>
                  <a:pt x="156257" y="262550"/>
                </a:cubicBezTo>
                <a:cubicBezTo>
                  <a:pt x="156871" y="253027"/>
                  <a:pt x="158562" y="242138"/>
                  <a:pt x="165310" y="235390"/>
                </a:cubicBezTo>
                <a:cubicBezTo>
                  <a:pt x="172058" y="228642"/>
                  <a:pt x="183155" y="228407"/>
                  <a:pt x="192471" y="226337"/>
                </a:cubicBezTo>
                <a:cubicBezTo>
                  <a:pt x="210391" y="222355"/>
                  <a:pt x="228792" y="220883"/>
                  <a:pt x="246792" y="217283"/>
                </a:cubicBezTo>
                <a:cubicBezTo>
                  <a:pt x="258993" y="214843"/>
                  <a:pt x="270934" y="211248"/>
                  <a:pt x="283005" y="208230"/>
                </a:cubicBezTo>
                <a:cubicBezTo>
                  <a:pt x="295076" y="202194"/>
                  <a:pt x="308237" y="197968"/>
                  <a:pt x="319219" y="190123"/>
                </a:cubicBezTo>
                <a:cubicBezTo>
                  <a:pt x="329638" y="182681"/>
                  <a:pt x="335187" y="169180"/>
                  <a:pt x="346380" y="162962"/>
                </a:cubicBezTo>
                <a:cubicBezTo>
                  <a:pt x="363064" y="153693"/>
                  <a:pt x="384819" y="155442"/>
                  <a:pt x="400700" y="144855"/>
                </a:cubicBezTo>
                <a:cubicBezTo>
                  <a:pt x="426543" y="127627"/>
                  <a:pt x="447708" y="110079"/>
                  <a:pt x="482182" y="108642"/>
                </a:cubicBezTo>
                <a:lnTo>
                  <a:pt x="699465" y="99588"/>
                </a:lnTo>
                <a:cubicBezTo>
                  <a:pt x="780946" y="111659"/>
                  <a:pt x="863137" y="119648"/>
                  <a:pt x="943908" y="135802"/>
                </a:cubicBezTo>
                <a:cubicBezTo>
                  <a:pt x="954578" y="137936"/>
                  <a:pt x="961068" y="149623"/>
                  <a:pt x="971069" y="153909"/>
                </a:cubicBezTo>
                <a:cubicBezTo>
                  <a:pt x="982506" y="158810"/>
                  <a:pt x="995479" y="159027"/>
                  <a:pt x="1007283" y="162962"/>
                </a:cubicBezTo>
                <a:cubicBezTo>
                  <a:pt x="1031744" y="171116"/>
                  <a:pt x="1055478" y="181311"/>
                  <a:pt x="1079710" y="190123"/>
                </a:cubicBezTo>
                <a:cubicBezTo>
                  <a:pt x="1088679" y="193384"/>
                  <a:pt x="1097817" y="196158"/>
                  <a:pt x="1106871" y="199176"/>
                </a:cubicBezTo>
                <a:cubicBezTo>
                  <a:pt x="1124978" y="217283"/>
                  <a:pt x="1153095" y="229204"/>
                  <a:pt x="1161192" y="253497"/>
                </a:cubicBezTo>
                <a:lnTo>
                  <a:pt x="1179298" y="307818"/>
                </a:lnTo>
                <a:cubicBezTo>
                  <a:pt x="1182316" y="374210"/>
                  <a:pt x="1180433" y="441007"/>
                  <a:pt x="1188352" y="506994"/>
                </a:cubicBezTo>
                <a:cubicBezTo>
                  <a:pt x="1189648" y="517797"/>
                  <a:pt x="1199230" y="526022"/>
                  <a:pt x="1206459" y="534154"/>
                </a:cubicBezTo>
                <a:cubicBezTo>
                  <a:pt x="1251561" y="584893"/>
                  <a:pt x="1246660" y="579062"/>
                  <a:pt x="1287940" y="606582"/>
                </a:cubicBezTo>
                <a:cubicBezTo>
                  <a:pt x="1300011" y="624689"/>
                  <a:pt x="1317273" y="640258"/>
                  <a:pt x="1324154" y="660903"/>
                </a:cubicBezTo>
                <a:cubicBezTo>
                  <a:pt x="1336648" y="698386"/>
                  <a:pt x="1327914" y="680123"/>
                  <a:pt x="1351314" y="715224"/>
                </a:cubicBezTo>
                <a:cubicBezTo>
                  <a:pt x="1354332" y="727295"/>
                  <a:pt x="1356950" y="739474"/>
                  <a:pt x="1360368" y="751438"/>
                </a:cubicBezTo>
                <a:cubicBezTo>
                  <a:pt x="1370061" y="785365"/>
                  <a:pt x="1371402" y="775908"/>
                  <a:pt x="1378475" y="814812"/>
                </a:cubicBezTo>
                <a:cubicBezTo>
                  <a:pt x="1382292" y="835807"/>
                  <a:pt x="1382730" y="857393"/>
                  <a:pt x="1387528" y="878186"/>
                </a:cubicBezTo>
                <a:cubicBezTo>
                  <a:pt x="1414734" y="996080"/>
                  <a:pt x="1396558" y="887140"/>
                  <a:pt x="1414689" y="959667"/>
                </a:cubicBezTo>
                <a:cubicBezTo>
                  <a:pt x="1419282" y="978040"/>
                  <a:pt x="1425003" y="1004861"/>
                  <a:pt x="1432795" y="1023042"/>
                </a:cubicBezTo>
                <a:cubicBezTo>
                  <a:pt x="1438111" y="1035447"/>
                  <a:pt x="1444866" y="1047184"/>
                  <a:pt x="1450902" y="1059255"/>
                </a:cubicBezTo>
                <a:cubicBezTo>
                  <a:pt x="1447884" y="1071326"/>
                  <a:pt x="1449622" y="1085753"/>
                  <a:pt x="1441849" y="1095469"/>
                </a:cubicBezTo>
                <a:cubicBezTo>
                  <a:pt x="1435888" y="1102921"/>
                  <a:pt x="1423225" y="1100255"/>
                  <a:pt x="1414689" y="1104523"/>
                </a:cubicBezTo>
                <a:cubicBezTo>
                  <a:pt x="1344495" y="1139620"/>
                  <a:pt x="1428628" y="1108931"/>
                  <a:pt x="1360368" y="1131683"/>
                </a:cubicBezTo>
                <a:cubicBezTo>
                  <a:pt x="1351314" y="1137719"/>
                  <a:pt x="1340901" y="1142096"/>
                  <a:pt x="1333207" y="1149790"/>
                </a:cubicBezTo>
                <a:cubicBezTo>
                  <a:pt x="1325513" y="1157484"/>
                  <a:pt x="1322066" y="1168591"/>
                  <a:pt x="1315100" y="1176950"/>
                </a:cubicBezTo>
                <a:cubicBezTo>
                  <a:pt x="1306903" y="1186786"/>
                  <a:pt x="1296993" y="1195057"/>
                  <a:pt x="1287940" y="1204111"/>
                </a:cubicBezTo>
                <a:cubicBezTo>
                  <a:pt x="1268371" y="1282390"/>
                  <a:pt x="1273378" y="1246840"/>
                  <a:pt x="1287940" y="1385180"/>
                </a:cubicBezTo>
                <a:cubicBezTo>
                  <a:pt x="1288939" y="1394671"/>
                  <a:pt x="1292726" y="1403805"/>
                  <a:pt x="1296994" y="1412341"/>
                </a:cubicBezTo>
                <a:cubicBezTo>
                  <a:pt x="1301860" y="1422073"/>
                  <a:pt x="1310234" y="1429769"/>
                  <a:pt x="1315100" y="1439501"/>
                </a:cubicBezTo>
                <a:cubicBezTo>
                  <a:pt x="1343246" y="1495794"/>
                  <a:pt x="1313976" y="1478357"/>
                  <a:pt x="1360368" y="1493822"/>
                </a:cubicBezTo>
                <a:cubicBezTo>
                  <a:pt x="1375230" y="1538410"/>
                  <a:pt x="1358780" y="1507587"/>
                  <a:pt x="1396582" y="1539089"/>
                </a:cubicBezTo>
                <a:cubicBezTo>
                  <a:pt x="1406418" y="1547286"/>
                  <a:pt x="1413089" y="1559148"/>
                  <a:pt x="1423742" y="1566250"/>
                </a:cubicBezTo>
                <a:cubicBezTo>
                  <a:pt x="1431682" y="1571544"/>
                  <a:pt x="1441967" y="1571952"/>
                  <a:pt x="1450902" y="1575303"/>
                </a:cubicBezTo>
                <a:cubicBezTo>
                  <a:pt x="1466119" y="1581009"/>
                  <a:pt x="1481081" y="1587374"/>
                  <a:pt x="1496170" y="1593410"/>
                </a:cubicBezTo>
                <a:cubicBezTo>
                  <a:pt x="1502206" y="1602463"/>
                  <a:pt x="1504233" y="1616385"/>
                  <a:pt x="1514277" y="1620570"/>
                </a:cubicBezTo>
                <a:cubicBezTo>
                  <a:pt x="1542685" y="1632407"/>
                  <a:pt x="1575615" y="1628945"/>
                  <a:pt x="1604811" y="1638677"/>
                </a:cubicBezTo>
                <a:lnTo>
                  <a:pt x="1631972" y="1647731"/>
                </a:lnTo>
                <a:cubicBezTo>
                  <a:pt x="1698364" y="1644713"/>
                  <a:pt x="1764899" y="1643977"/>
                  <a:pt x="1831148" y="1638677"/>
                </a:cubicBezTo>
                <a:cubicBezTo>
                  <a:pt x="1866879" y="1635819"/>
                  <a:pt x="1852365" y="1623931"/>
                  <a:pt x="1885469" y="1611517"/>
                </a:cubicBezTo>
                <a:cubicBezTo>
                  <a:pt x="1899877" y="1606114"/>
                  <a:pt x="1915808" y="1606195"/>
                  <a:pt x="1930736" y="1602463"/>
                </a:cubicBezTo>
                <a:cubicBezTo>
                  <a:pt x="1939994" y="1600148"/>
                  <a:pt x="1948843" y="1596428"/>
                  <a:pt x="1957896" y="1593410"/>
                </a:cubicBezTo>
                <a:cubicBezTo>
                  <a:pt x="1971629" y="1584255"/>
                  <a:pt x="1993475" y="1566250"/>
                  <a:pt x="2012217" y="1566250"/>
                </a:cubicBezTo>
                <a:cubicBezTo>
                  <a:pt x="2021760" y="1566250"/>
                  <a:pt x="2030324" y="1572285"/>
                  <a:pt x="2039378" y="1575303"/>
                </a:cubicBezTo>
                <a:cubicBezTo>
                  <a:pt x="2045414" y="1587374"/>
                  <a:pt x="2053217" y="1598713"/>
                  <a:pt x="2057485" y="1611517"/>
                </a:cubicBezTo>
                <a:cubicBezTo>
                  <a:pt x="2067818" y="1642517"/>
                  <a:pt x="2062039" y="1656838"/>
                  <a:pt x="2075592" y="1683945"/>
                </a:cubicBezTo>
                <a:cubicBezTo>
                  <a:pt x="2083461" y="1699684"/>
                  <a:pt x="2094883" y="1713473"/>
                  <a:pt x="2102752" y="1729212"/>
                </a:cubicBezTo>
                <a:cubicBezTo>
                  <a:pt x="2107020" y="1737748"/>
                  <a:pt x="2107537" y="1747836"/>
                  <a:pt x="2111805" y="1756372"/>
                </a:cubicBezTo>
                <a:cubicBezTo>
                  <a:pt x="2116671" y="1766104"/>
                  <a:pt x="2125046" y="1773801"/>
                  <a:pt x="2129912" y="1783533"/>
                </a:cubicBezTo>
                <a:cubicBezTo>
                  <a:pt x="2167393" y="1858494"/>
                  <a:pt x="2105184" y="1760021"/>
                  <a:pt x="2157073" y="1837853"/>
                </a:cubicBezTo>
                <a:cubicBezTo>
                  <a:pt x="2174697" y="1890729"/>
                  <a:pt x="2152336" y="1842171"/>
                  <a:pt x="2193287" y="1883121"/>
                </a:cubicBezTo>
                <a:cubicBezTo>
                  <a:pt x="2200981" y="1890815"/>
                  <a:pt x="2203700" y="1902587"/>
                  <a:pt x="2211394" y="1910281"/>
                </a:cubicBezTo>
                <a:cubicBezTo>
                  <a:pt x="2247010" y="1945898"/>
                  <a:pt x="2248243" y="1933234"/>
                  <a:pt x="2292875" y="1955549"/>
                </a:cubicBezTo>
                <a:cubicBezTo>
                  <a:pt x="2302607" y="1960415"/>
                  <a:pt x="2310092" y="1969236"/>
                  <a:pt x="2320035" y="1973655"/>
                </a:cubicBezTo>
                <a:cubicBezTo>
                  <a:pt x="2337476" y="1981407"/>
                  <a:pt x="2374356" y="1991762"/>
                  <a:pt x="2374356" y="1991762"/>
                </a:cubicBezTo>
                <a:cubicBezTo>
                  <a:pt x="2392463" y="2003833"/>
                  <a:pt x="2409213" y="2018244"/>
                  <a:pt x="2428677" y="2027976"/>
                </a:cubicBezTo>
                <a:cubicBezTo>
                  <a:pt x="2466626" y="2046950"/>
                  <a:pt x="2467774" y="2048778"/>
                  <a:pt x="2510158" y="2064190"/>
                </a:cubicBezTo>
                <a:cubicBezTo>
                  <a:pt x="2528095" y="2070713"/>
                  <a:pt x="2564479" y="2082297"/>
                  <a:pt x="2564479" y="2082297"/>
                </a:cubicBezTo>
                <a:cubicBezTo>
                  <a:pt x="2636906" y="2130582"/>
                  <a:pt x="2549390" y="2067208"/>
                  <a:pt x="2609746" y="2127564"/>
                </a:cubicBezTo>
                <a:cubicBezTo>
                  <a:pt x="2617440" y="2135258"/>
                  <a:pt x="2627853" y="2139635"/>
                  <a:pt x="2636906" y="2145671"/>
                </a:cubicBezTo>
                <a:cubicBezTo>
                  <a:pt x="2658454" y="2210315"/>
                  <a:pt x="2639132" y="2189405"/>
                  <a:pt x="2682174" y="2218099"/>
                </a:cubicBezTo>
                <a:cubicBezTo>
                  <a:pt x="2729468" y="2289040"/>
                  <a:pt x="2694887" y="2263559"/>
                  <a:pt x="2754601" y="2281473"/>
                </a:cubicBezTo>
                <a:cubicBezTo>
                  <a:pt x="2772883" y="2286957"/>
                  <a:pt x="2808922" y="2299580"/>
                  <a:pt x="2808922" y="2299580"/>
                </a:cubicBezTo>
                <a:cubicBezTo>
                  <a:pt x="2941084" y="2387686"/>
                  <a:pt x="2775945" y="2284297"/>
                  <a:pt x="3198221" y="2335794"/>
                </a:cubicBezTo>
                <a:cubicBezTo>
                  <a:pt x="3207694" y="2336949"/>
                  <a:pt x="3203007" y="2354418"/>
                  <a:pt x="3207275" y="2362954"/>
                </a:cubicBezTo>
                <a:cubicBezTo>
                  <a:pt x="3212141" y="2372686"/>
                  <a:pt x="3219346" y="2381061"/>
                  <a:pt x="3225382" y="2390115"/>
                </a:cubicBezTo>
                <a:cubicBezTo>
                  <a:pt x="3248137" y="2458381"/>
                  <a:pt x="3217442" y="2374235"/>
                  <a:pt x="3252542" y="2444436"/>
                </a:cubicBezTo>
                <a:cubicBezTo>
                  <a:pt x="3256810" y="2452972"/>
                  <a:pt x="3256301" y="2463656"/>
                  <a:pt x="3261595" y="2471596"/>
                </a:cubicBezTo>
                <a:cubicBezTo>
                  <a:pt x="3268697" y="2482249"/>
                  <a:pt x="3280559" y="2488920"/>
                  <a:pt x="3288756" y="2498756"/>
                </a:cubicBezTo>
                <a:cubicBezTo>
                  <a:pt x="3295722" y="2507115"/>
                  <a:pt x="3297636" y="2520150"/>
                  <a:pt x="3306863" y="2525917"/>
                </a:cubicBezTo>
                <a:cubicBezTo>
                  <a:pt x="3336321" y="2544328"/>
                  <a:pt x="3392720" y="2548529"/>
                  <a:pt x="3424558" y="2553077"/>
                </a:cubicBezTo>
                <a:cubicBezTo>
                  <a:pt x="3462064" y="2578082"/>
                  <a:pt x="3448252" y="2564521"/>
                  <a:pt x="3478879" y="2607398"/>
                </a:cubicBezTo>
                <a:cubicBezTo>
                  <a:pt x="3485203" y="2616252"/>
                  <a:pt x="3496986" y="2634558"/>
                  <a:pt x="3496986" y="263455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9" idx="0"/>
          </p:cNvCxnSpPr>
          <p:nvPr/>
        </p:nvCxnSpPr>
        <p:spPr>
          <a:xfrm flipH="1" flipV="1">
            <a:off x="4906978" y="2969537"/>
            <a:ext cx="393698" cy="726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12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19:1-6</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Baptism</a:t>
            </a:r>
            <a:endParaRPr lang="en-US" sz="4400" dirty="0">
              <a:solidFill>
                <a:schemeClr val="bg1"/>
              </a:solidFill>
              <a:latin typeface="Calibri" panose="020F0502020204030204" pitchFamily="34" charset="0"/>
            </a:endParaRPr>
          </a:p>
        </p:txBody>
      </p:sp>
      <p:sp>
        <p:nvSpPr>
          <p:cNvPr id="28" name="Rectangle 27"/>
          <p:cNvSpPr/>
          <p:nvPr/>
        </p:nvSpPr>
        <p:spPr>
          <a:xfrm>
            <a:off x="949103" y="937849"/>
            <a:ext cx="5142369" cy="369332"/>
          </a:xfrm>
          <a:prstGeom prst="rect">
            <a:avLst/>
          </a:prstGeom>
        </p:spPr>
        <p:txBody>
          <a:bodyPr wrap="square">
            <a:spAutoFit/>
          </a:bodyPr>
          <a:lstStyle/>
          <a:p>
            <a:r>
              <a:rPr lang="en-US" dirty="0">
                <a:solidFill>
                  <a:schemeClr val="bg1"/>
                </a:solidFill>
                <a:latin typeface="Abadi" panose="020B0604020104020204" pitchFamily="34" charset="0"/>
              </a:rPr>
              <a:t>Paul returned to Ephesus</a:t>
            </a:r>
            <a:endParaRPr lang="en-US" dirty="0">
              <a:solidFill>
                <a:schemeClr val="bg1"/>
              </a:solidFill>
            </a:endParaRPr>
          </a:p>
        </p:txBody>
      </p:sp>
      <p:pic>
        <p:nvPicPr>
          <p:cNvPr id="29" name="Picture 2" descr="Image result for eph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725" y="1702049"/>
            <a:ext cx="5719981" cy="317776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07793" y="1660164"/>
            <a:ext cx="4472411" cy="2862322"/>
          </a:xfrm>
          <a:prstGeom prst="rect">
            <a:avLst/>
          </a:prstGeom>
        </p:spPr>
        <p:txBody>
          <a:bodyPr wrap="square">
            <a:spAutoFit/>
          </a:bodyPr>
          <a:lstStyle/>
          <a:p>
            <a:r>
              <a:rPr lang="en-US" dirty="0">
                <a:solidFill>
                  <a:schemeClr val="bg1"/>
                </a:solidFill>
                <a:latin typeface="Abadi" panose="020B0604020104020204" pitchFamily="34" charset="0"/>
              </a:rPr>
              <a:t>“It seems … that some sectarian Jew had been baptizing like John [the Baptist], but had forgotten to inform them that there was one to follow by the name of Jesus Christ, to baptize with fire and the Holy Ghost:—which showed these converts that their first baptism was illegal, and when they heard this they were gladly baptized, and after hands were laid on them, they received the gifts, according to promise.”</a:t>
            </a:r>
            <a:endParaRPr lang="en-US" dirty="0">
              <a:solidFill>
                <a:schemeClr val="bg1"/>
              </a:solidFill>
            </a:endParaRPr>
          </a:p>
        </p:txBody>
      </p:sp>
      <p:sp>
        <p:nvSpPr>
          <p:cNvPr id="31" name="TextBox 30"/>
          <p:cNvSpPr txBox="1"/>
          <p:nvPr/>
        </p:nvSpPr>
        <p:spPr>
          <a:xfrm>
            <a:off x="5693228" y="6416240"/>
            <a:ext cx="6498772" cy="369332"/>
          </a:xfrm>
          <a:prstGeom prst="rect">
            <a:avLst/>
          </a:prstGeom>
          <a:noFill/>
        </p:spPr>
        <p:txBody>
          <a:bodyPr wrap="square" rtlCol="0">
            <a:spAutoFit/>
          </a:bodyPr>
          <a:lstStyle/>
          <a:p>
            <a:pPr algn="r"/>
            <a:r>
              <a:rPr lang="en-US" dirty="0">
                <a:solidFill>
                  <a:schemeClr val="bg1"/>
                </a:solidFill>
              </a:rPr>
              <a:t>(7)</a:t>
            </a:r>
          </a:p>
        </p:txBody>
      </p:sp>
      <p:sp>
        <p:nvSpPr>
          <p:cNvPr id="4" name="Rectangle 3"/>
          <p:cNvSpPr/>
          <p:nvPr/>
        </p:nvSpPr>
        <p:spPr>
          <a:xfrm>
            <a:off x="3298372" y="5326522"/>
            <a:ext cx="6096000" cy="954107"/>
          </a:xfrm>
          <a:prstGeom prst="rect">
            <a:avLst/>
          </a:prstGeom>
        </p:spPr>
        <p:txBody>
          <a:bodyPr>
            <a:spAutoFit/>
          </a:bodyPr>
          <a:lstStyle/>
          <a:p>
            <a:r>
              <a:rPr lang="en-US" sz="2800" dirty="0">
                <a:solidFill>
                  <a:srgbClr val="FFFF00"/>
                </a:solidFill>
                <a:effectLst>
                  <a:glow rad="139700">
                    <a:schemeClr val="accent2">
                      <a:satMod val="175000"/>
                      <a:alpha val="40000"/>
                    </a:schemeClr>
                  </a:glow>
                </a:effectLst>
                <a:latin typeface="Abadi" panose="020B0604020104020204" pitchFamily="34" charset="0"/>
              </a:rPr>
              <a:t>Why did some of the people at Ephesus need to be rebaptized?</a:t>
            </a:r>
            <a:endParaRPr lang="en-US" sz="2800" dirty="0">
              <a:solidFill>
                <a:srgbClr val="FFFF00"/>
              </a:solidFill>
              <a:effectLst>
                <a:glow rad="139700">
                  <a:schemeClr val="accent2">
                    <a:satMod val="175000"/>
                    <a:alpha val="40000"/>
                  </a:schemeClr>
                </a:glow>
              </a:effectLs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57644" y="276166"/>
            <a:ext cx="1034345" cy="1254206"/>
          </a:xfrm>
          <a:prstGeom prst="rect">
            <a:avLst/>
          </a:prstGeom>
        </p:spPr>
      </p:pic>
    </p:spTree>
    <p:extLst>
      <p:ext uri="{BB962C8B-B14F-4D97-AF65-F5344CB8AC3E}">
        <p14:creationId xmlns:p14="http://schemas.microsoft.com/office/powerpoint/2010/main" val="17268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19:1-6</a:t>
            </a:r>
          </a:p>
        </p:txBody>
      </p:sp>
      <p:sp>
        <p:nvSpPr>
          <p:cNvPr id="3" name="Rectangle 2"/>
          <p:cNvSpPr/>
          <p:nvPr/>
        </p:nvSpPr>
        <p:spPr>
          <a:xfrm>
            <a:off x="4600021" y="1573078"/>
            <a:ext cx="4472411" cy="3416320"/>
          </a:xfrm>
          <a:prstGeom prst="rect">
            <a:avLst/>
          </a:prstGeom>
        </p:spPr>
        <p:txBody>
          <a:bodyPr wrap="square">
            <a:spAutoFit/>
          </a:bodyPr>
          <a:lstStyle/>
          <a:p>
            <a:r>
              <a:rPr lang="en-US" sz="2400" dirty="0">
                <a:solidFill>
                  <a:schemeClr val="bg1"/>
                </a:solidFill>
              </a:rPr>
              <a:t>“You might as well baptize a bag of sand as a man, if not done in view of the remission of sins and getting of the Holy Ghost. </a:t>
            </a:r>
          </a:p>
          <a:p>
            <a:endParaRPr lang="en-US" sz="2400" dirty="0">
              <a:solidFill>
                <a:schemeClr val="bg1"/>
              </a:solidFill>
            </a:endParaRPr>
          </a:p>
          <a:p>
            <a:r>
              <a:rPr lang="en-US" sz="2400" dirty="0">
                <a:solidFill>
                  <a:schemeClr val="bg1"/>
                </a:solidFill>
              </a:rPr>
              <a:t>Baptism by water is but half a baptism, and is good for nothing without the other half—that is, the baptism of the Holy Ghost.”</a:t>
            </a:r>
          </a:p>
        </p:txBody>
      </p:sp>
      <p:sp>
        <p:nvSpPr>
          <p:cNvPr id="31" name="TextBox 30"/>
          <p:cNvSpPr txBox="1"/>
          <p:nvPr/>
        </p:nvSpPr>
        <p:spPr>
          <a:xfrm>
            <a:off x="5693228" y="6416240"/>
            <a:ext cx="6498772" cy="369332"/>
          </a:xfrm>
          <a:prstGeom prst="rect">
            <a:avLst/>
          </a:prstGeom>
          <a:noFill/>
        </p:spPr>
        <p:txBody>
          <a:bodyPr wrap="square" rtlCol="0">
            <a:spAutoFit/>
          </a:bodyPr>
          <a:lstStyle/>
          <a:p>
            <a:pPr algn="r"/>
            <a:r>
              <a:rPr lang="en-US" dirty="0">
                <a:solidFill>
                  <a:schemeClr val="bg1"/>
                </a:solidFill>
              </a:rPr>
              <a:t>(7)</a:t>
            </a:r>
          </a:p>
        </p:txBody>
      </p:sp>
      <p:grpSp>
        <p:nvGrpSpPr>
          <p:cNvPr id="10" name="Group 9"/>
          <p:cNvGrpSpPr/>
          <p:nvPr/>
        </p:nvGrpSpPr>
        <p:grpSpPr>
          <a:xfrm>
            <a:off x="395091" y="217732"/>
            <a:ext cx="3915652" cy="3210761"/>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rot="10800000">
                <a:off x="939238" y="4923502"/>
                <a:ext cx="621450" cy="1347067"/>
                <a:chOff x="7010400" y="381000"/>
                <a:chExt cx="762000" cy="2033666"/>
              </a:xfrm>
            </p:grpSpPr>
            <p:sp>
              <p:nvSpPr>
                <p:cNvPr id="24" name="Rounded Rectangle 2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1"/>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19"/>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DBAD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784590" y="4771726"/>
              <a:ext cx="2462668" cy="1168533"/>
            </a:xfrm>
            <a:prstGeom prst="rect">
              <a:avLst/>
            </a:prstGeom>
          </p:spPr>
          <p:txBody>
            <a:bodyPr wrap="square">
              <a:spAutoFit/>
            </a:bodyPr>
            <a:lstStyle/>
            <a:p>
              <a:pPr algn="ctr"/>
              <a:r>
                <a:rPr lang="en-US" sz="1600" dirty="0"/>
                <a:t> </a:t>
              </a:r>
              <a:r>
                <a:rPr lang="en-US" sz="1600" b="1" dirty="0"/>
                <a:t>Baptism must be performed by an authorized servant of God.</a:t>
              </a:r>
            </a:p>
            <a:p>
              <a:pPr algn="ctr"/>
              <a:r>
                <a:rPr lang="en-US" sz="1600" b="1" dirty="0"/>
                <a:t>In order for baptism to be complete, it must be accompanied by the reception of the Holy Ghost</a:t>
              </a:r>
              <a:endParaRPr lang="en-US" sz="1600" dirty="0"/>
            </a:p>
          </p:txBody>
        </p:sp>
      </p:grpSp>
      <p:pic>
        <p:nvPicPr>
          <p:cNvPr id="5122" name="Picture 2" descr="Prophet Joseph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3832" y="242433"/>
            <a:ext cx="1095375" cy="14573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3260" y="3349397"/>
            <a:ext cx="2771775"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86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green and blue background">
            <a:extLst>
              <a:ext uri="{FF2B5EF4-FFF2-40B4-BE49-F238E27FC236}">
                <a16:creationId xmlns:a16="http://schemas.microsoft.com/office/drawing/2014/main" id="{070B5547-5B69-C504-44C9-CD9CB75BBE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3"/>
            <a:ext cx="12192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54E69F-E289-FB4C-CDE5-709EBAF2021C}"/>
              </a:ext>
            </a:extLst>
          </p:cNvPr>
          <p:cNvSpPr txBox="1"/>
          <p:nvPr/>
        </p:nvSpPr>
        <p:spPr>
          <a:xfrm>
            <a:off x="323850" y="428176"/>
            <a:ext cx="6096000" cy="6001643"/>
          </a:xfrm>
          <a:prstGeom prst="rect">
            <a:avLst/>
          </a:prstGeom>
          <a:noFill/>
        </p:spPr>
        <p:txBody>
          <a:bodyPr wrap="square">
            <a:spAutoFit/>
          </a:bodyPr>
          <a:lstStyle/>
          <a:p>
            <a:pPr algn="l" fontAlgn="base"/>
            <a:r>
              <a:rPr lang="en-US" sz="2400" b="0" i="0" dirty="0">
                <a:solidFill>
                  <a:schemeClr val="bg1"/>
                </a:solidFill>
                <a:effectLst/>
              </a:rPr>
              <a:t>In coming days, it will not be possible to survive spiritually without the guiding, directing, comforting, and constant influence of the Holy Ghost.</a:t>
            </a:r>
          </a:p>
          <a:p>
            <a:pPr algn="l" fontAlgn="base"/>
            <a:endParaRPr lang="en-US" sz="2400" b="0" i="0" dirty="0">
              <a:solidFill>
                <a:schemeClr val="bg1"/>
              </a:solidFill>
              <a:effectLst/>
            </a:endParaRPr>
          </a:p>
          <a:p>
            <a:pPr algn="l" fontAlgn="base"/>
            <a:r>
              <a:rPr lang="en-US" sz="2400" b="0" i="0" dirty="0">
                <a:solidFill>
                  <a:schemeClr val="bg1"/>
                </a:solidFill>
                <a:effectLst/>
              </a:rPr>
              <a:t>My beloved brothers and sisters, I plead with you to increase your spiritual capacity to receive revelation. </a:t>
            </a:r>
          </a:p>
          <a:p>
            <a:pPr algn="l" fontAlgn="base"/>
            <a:endParaRPr lang="en-US" sz="2400" dirty="0">
              <a:solidFill>
                <a:schemeClr val="bg1"/>
              </a:solidFill>
            </a:endParaRPr>
          </a:p>
          <a:p>
            <a:pPr algn="l" fontAlgn="base"/>
            <a:r>
              <a:rPr lang="en-US" sz="2400" b="0" i="0" dirty="0">
                <a:solidFill>
                  <a:schemeClr val="bg1"/>
                </a:solidFill>
                <a:effectLst/>
              </a:rPr>
              <a:t>Let this [day] be a defining moment in your life. </a:t>
            </a:r>
          </a:p>
          <a:p>
            <a:pPr algn="l" fontAlgn="base"/>
            <a:endParaRPr lang="en-US" sz="2400" dirty="0">
              <a:solidFill>
                <a:schemeClr val="bg1"/>
              </a:solidFill>
            </a:endParaRPr>
          </a:p>
          <a:p>
            <a:pPr algn="l" fontAlgn="base"/>
            <a:r>
              <a:rPr lang="en-US" sz="2400" b="0" i="0" dirty="0">
                <a:solidFill>
                  <a:schemeClr val="bg1"/>
                </a:solidFill>
                <a:effectLst/>
              </a:rPr>
              <a:t>Choose to do the spiritual work required to enjoy the gift of the Holy Ghost and hear the voice of the Spirit more frequently and more clearly.</a:t>
            </a:r>
          </a:p>
          <a:p>
            <a:pPr algn="l" fontAlgn="base"/>
            <a:r>
              <a:rPr lang="en-US" sz="1200" b="0" i="0" dirty="0">
                <a:solidFill>
                  <a:schemeClr val="bg1"/>
                </a:solidFill>
                <a:effectLst/>
              </a:rPr>
              <a:t>(10)</a:t>
            </a:r>
          </a:p>
        </p:txBody>
      </p:sp>
      <p:pic>
        <p:nvPicPr>
          <p:cNvPr id="5" name="Picture 4" descr="A person in a suit and tie&#10;&#10;Description automatically generated with medium confidence">
            <a:extLst>
              <a:ext uri="{FF2B5EF4-FFF2-40B4-BE49-F238E27FC236}">
                <a16:creationId xmlns:a16="http://schemas.microsoft.com/office/drawing/2014/main" id="{6944639B-F470-0C1A-3592-D37A9FE31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057" y="5734943"/>
            <a:ext cx="752475" cy="942008"/>
          </a:xfrm>
          <a:prstGeom prst="rect">
            <a:avLst/>
          </a:prstGeom>
        </p:spPr>
      </p:pic>
      <p:pic>
        <p:nvPicPr>
          <p:cNvPr id="1026" name="Picture 2" descr="Earth GIFs | Tenor">
            <a:extLst>
              <a:ext uri="{FF2B5EF4-FFF2-40B4-BE49-F238E27FC236}">
                <a16:creationId xmlns:a16="http://schemas.microsoft.com/office/drawing/2014/main" id="{BF53B491-193F-33AD-0088-C1404E876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478" y="1515922"/>
            <a:ext cx="3870973" cy="351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9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19:11-12</a:t>
            </a:r>
          </a:p>
        </p:txBody>
      </p:sp>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Healed By the Touch of a Handkerchief</a:t>
            </a:r>
          </a:p>
        </p:txBody>
      </p:sp>
      <p:sp>
        <p:nvSpPr>
          <p:cNvPr id="28" name="Rectangle 27"/>
          <p:cNvSpPr/>
          <p:nvPr/>
        </p:nvSpPr>
        <p:spPr>
          <a:xfrm>
            <a:off x="949103" y="937849"/>
            <a:ext cx="5142369" cy="646331"/>
          </a:xfrm>
          <a:prstGeom prst="rect">
            <a:avLst/>
          </a:prstGeom>
        </p:spPr>
        <p:txBody>
          <a:bodyPr wrap="square">
            <a:spAutoFit/>
          </a:bodyPr>
          <a:lstStyle/>
          <a:p>
            <a:r>
              <a:rPr lang="en-US" dirty="0">
                <a:solidFill>
                  <a:schemeClr val="bg1"/>
                </a:solidFill>
              </a:rPr>
              <a:t> Items that Paul had handled were taken to the sick, and they were healed.</a:t>
            </a:r>
          </a:p>
        </p:txBody>
      </p:sp>
      <p:sp>
        <p:nvSpPr>
          <p:cNvPr id="31" name="TextBox 30"/>
          <p:cNvSpPr txBox="1"/>
          <p:nvPr/>
        </p:nvSpPr>
        <p:spPr>
          <a:xfrm>
            <a:off x="5693228" y="6416240"/>
            <a:ext cx="6498772" cy="369332"/>
          </a:xfrm>
          <a:prstGeom prst="rect">
            <a:avLst/>
          </a:prstGeom>
          <a:noFill/>
        </p:spPr>
        <p:txBody>
          <a:bodyPr wrap="square" rtlCol="0">
            <a:spAutoFit/>
          </a:bodyPr>
          <a:lstStyle/>
          <a:p>
            <a:pPr algn="r"/>
            <a:r>
              <a:rPr lang="en-US" dirty="0">
                <a:solidFill>
                  <a:schemeClr val="bg1"/>
                </a:solidFill>
              </a:rPr>
              <a:t>(8)</a:t>
            </a:r>
          </a:p>
        </p:txBody>
      </p:sp>
      <p:pic>
        <p:nvPicPr>
          <p:cNvPr id="2050" name="Picture 2" descr="Image result for paul's handkerchie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58743" y="1866177"/>
            <a:ext cx="2310940" cy="30045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40175" y="1419193"/>
            <a:ext cx="6096000" cy="923330"/>
          </a:xfrm>
          <a:prstGeom prst="rect">
            <a:avLst/>
          </a:prstGeom>
        </p:spPr>
        <p:txBody>
          <a:bodyPr>
            <a:spAutoFit/>
          </a:bodyPr>
          <a:lstStyle/>
          <a:p>
            <a:r>
              <a:rPr lang="en-US" i="1" dirty="0">
                <a:solidFill>
                  <a:srgbClr val="FFFF00"/>
                </a:solidFill>
                <a:latin typeface="Palatino"/>
              </a:rPr>
              <a:t>So that from his body were brought unto the sick handkerchiefs or aprons, and the diseases departed from them, and the evil spirits went out of them.</a:t>
            </a:r>
            <a:endParaRPr lang="en-US" i="1" dirty="0">
              <a:solidFill>
                <a:srgbClr val="FFFF00"/>
              </a:solidFill>
            </a:endParaRPr>
          </a:p>
        </p:txBody>
      </p:sp>
      <p:pic>
        <p:nvPicPr>
          <p:cNvPr id="2052" name="Picture 4" descr="Image result for handkerchief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406" y="2648531"/>
            <a:ext cx="4762500" cy="31623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76117" y="2557232"/>
            <a:ext cx="3241141" cy="2308324"/>
          </a:xfrm>
          <a:prstGeom prst="rect">
            <a:avLst/>
          </a:prstGeom>
        </p:spPr>
        <p:txBody>
          <a:bodyPr wrap="square">
            <a:spAutoFit/>
          </a:bodyPr>
          <a:lstStyle/>
          <a:p>
            <a:r>
              <a:rPr lang="en-US" dirty="0">
                <a:solidFill>
                  <a:schemeClr val="bg1"/>
                </a:solidFill>
                <a:latin typeface="Abadi" panose="020B0604020104020204" pitchFamily="34" charset="0"/>
              </a:rPr>
              <a:t>“Healings come by the power of faith; there is no healing virtue or power in any item of clothing or other object, whether owned by Paul or Jesus or anyone. But rites and objects may be used to help increase faith” </a:t>
            </a:r>
            <a:endParaRPr lang="en-US" dirty="0">
              <a:solidFill>
                <a:schemeClr val="bg1"/>
              </a:solidFill>
            </a:endParaRPr>
          </a:p>
        </p:txBody>
      </p:sp>
      <p:sp>
        <p:nvSpPr>
          <p:cNvPr id="7" name="Rectangle 6"/>
          <p:cNvSpPr/>
          <p:nvPr/>
        </p:nvSpPr>
        <p:spPr>
          <a:xfrm>
            <a:off x="162962" y="5291379"/>
            <a:ext cx="6609030" cy="923330"/>
          </a:xfrm>
          <a:prstGeom prst="rect">
            <a:avLst/>
          </a:prstGeom>
        </p:spPr>
        <p:txBody>
          <a:bodyPr wrap="square">
            <a:spAutoFit/>
          </a:bodyPr>
          <a:lstStyle/>
          <a:p>
            <a:r>
              <a:rPr lang="en-US" dirty="0">
                <a:solidFill>
                  <a:schemeClr val="bg1"/>
                </a:solidFill>
                <a:effectLst>
                  <a:glow rad="101600">
                    <a:schemeClr val="accent2">
                      <a:satMod val="175000"/>
                      <a:alpha val="40000"/>
                    </a:schemeClr>
                  </a:glow>
                </a:effectLst>
                <a:latin typeface="Abadi" panose="020B0604020104020204" pitchFamily="34" charset="0"/>
              </a:rPr>
              <a:t>In our day, the ordinance of anointing the sick with consecrated oil helps to increase the faith of those involved and helps them call upon God’s power and mercy.</a:t>
            </a:r>
            <a:endParaRPr lang="en-US" dirty="0">
              <a:solidFill>
                <a:schemeClr val="bg1"/>
              </a:solidFill>
              <a:effectLst>
                <a:glow rad="101600">
                  <a:schemeClr val="accent2">
                    <a:satMod val="175000"/>
                    <a:alpha val="40000"/>
                  </a:schemeClr>
                </a:glow>
              </a:effectLst>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16831" y="178995"/>
            <a:ext cx="654867" cy="914085"/>
          </a:xfrm>
          <a:prstGeom prst="rect">
            <a:avLst/>
          </a:prstGeom>
        </p:spPr>
      </p:pic>
    </p:spTree>
    <p:extLst>
      <p:ext uri="{BB962C8B-B14F-4D97-AF65-F5344CB8AC3E}">
        <p14:creationId xmlns:p14="http://schemas.microsoft.com/office/powerpoint/2010/main" val="81598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4"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0628" y="6488668"/>
            <a:ext cx="6498772" cy="369332"/>
          </a:xfrm>
          <a:prstGeom prst="rect">
            <a:avLst/>
          </a:prstGeom>
          <a:noFill/>
        </p:spPr>
        <p:txBody>
          <a:bodyPr wrap="square" rtlCol="0">
            <a:spAutoFit/>
          </a:bodyPr>
          <a:lstStyle/>
          <a:p>
            <a:r>
              <a:rPr lang="en-US" dirty="0">
                <a:solidFill>
                  <a:schemeClr val="bg1"/>
                </a:solidFill>
              </a:rPr>
              <a:t>Acts 19:11-12</a:t>
            </a:r>
          </a:p>
        </p:txBody>
      </p:sp>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Healed by a Handkerchief </a:t>
            </a:r>
          </a:p>
        </p:txBody>
      </p:sp>
      <p:sp>
        <p:nvSpPr>
          <p:cNvPr id="28" name="Rectangle 27"/>
          <p:cNvSpPr/>
          <p:nvPr/>
        </p:nvSpPr>
        <p:spPr>
          <a:xfrm>
            <a:off x="382292" y="796335"/>
            <a:ext cx="5142369" cy="2031325"/>
          </a:xfrm>
          <a:prstGeom prst="rect">
            <a:avLst/>
          </a:prstGeom>
        </p:spPr>
        <p:txBody>
          <a:bodyPr wrap="square">
            <a:spAutoFit/>
          </a:bodyPr>
          <a:lstStyle/>
          <a:p>
            <a:r>
              <a:rPr lang="en-US" dirty="0">
                <a:solidFill>
                  <a:schemeClr val="bg1"/>
                </a:solidFill>
              </a:rPr>
              <a:t> “While waiting for the ferry-boat, a man of the world, knowing of the miracles which had been performed, came to [Joseph Smith] and asked him if he would not go and heal two twin children of his, about five months old, who were both lying sick nigh unto death. They were some two miles from Montrose. </a:t>
            </a:r>
          </a:p>
        </p:txBody>
      </p:sp>
      <p:sp>
        <p:nvSpPr>
          <p:cNvPr id="31" name="TextBox 30"/>
          <p:cNvSpPr txBox="1"/>
          <p:nvPr/>
        </p:nvSpPr>
        <p:spPr>
          <a:xfrm>
            <a:off x="5693228" y="6416240"/>
            <a:ext cx="6498772" cy="369332"/>
          </a:xfrm>
          <a:prstGeom prst="rect">
            <a:avLst/>
          </a:prstGeom>
          <a:noFill/>
        </p:spPr>
        <p:txBody>
          <a:bodyPr wrap="square" rtlCol="0">
            <a:spAutoFit/>
          </a:bodyPr>
          <a:lstStyle/>
          <a:p>
            <a:pPr algn="r"/>
            <a:r>
              <a:rPr lang="en-US" dirty="0">
                <a:solidFill>
                  <a:schemeClr val="bg1"/>
                </a:solidFill>
              </a:rPr>
              <a:t>(9)</a:t>
            </a:r>
          </a:p>
        </p:txBody>
      </p:sp>
      <p:sp>
        <p:nvSpPr>
          <p:cNvPr id="3" name="Rectangle 2"/>
          <p:cNvSpPr/>
          <p:nvPr/>
        </p:nvSpPr>
        <p:spPr>
          <a:xfrm>
            <a:off x="5182355" y="2494599"/>
            <a:ext cx="6096000" cy="3139321"/>
          </a:xfrm>
          <a:prstGeom prst="rect">
            <a:avLst/>
          </a:prstGeom>
        </p:spPr>
        <p:txBody>
          <a:bodyPr>
            <a:spAutoFit/>
          </a:bodyPr>
          <a:lstStyle/>
          <a:p>
            <a:r>
              <a:rPr lang="en-US" dirty="0">
                <a:solidFill>
                  <a:schemeClr val="bg1"/>
                </a:solidFill>
              </a:rPr>
              <a:t>The Prophet said he could not go; but, after pausing some time, he said he would send some one to heal them; and he turned to me and said: </a:t>
            </a:r>
          </a:p>
          <a:p>
            <a:endParaRPr lang="en-US" dirty="0">
              <a:solidFill>
                <a:schemeClr val="bg1"/>
              </a:solidFill>
            </a:endParaRPr>
          </a:p>
          <a:p>
            <a:r>
              <a:rPr lang="en-US" dirty="0">
                <a:solidFill>
                  <a:schemeClr val="bg1"/>
                </a:solidFill>
              </a:rPr>
              <a:t>‘You go with the man and heal his children.’ He took a red silk handkerchief out of his pocket and gave it to me, and told me to wipe their faces with the handkerchief when I administered to them, and they should be healed. …</a:t>
            </a:r>
          </a:p>
          <a:p>
            <a:endParaRPr lang="en-US" dirty="0">
              <a:solidFill>
                <a:schemeClr val="bg1"/>
              </a:solidFill>
            </a:endParaRPr>
          </a:p>
          <a:p>
            <a:r>
              <a:rPr lang="en-US" dirty="0">
                <a:solidFill>
                  <a:schemeClr val="bg1"/>
                </a:solidFill>
              </a:rPr>
              <a:t> I went with the man, and did as the Prophet commanded me, and the children were healed”</a:t>
            </a:r>
          </a:p>
        </p:txBody>
      </p:sp>
      <p:pic>
        <p:nvPicPr>
          <p:cNvPr id="4100" name="Picture 4" descr="Image result for wilford woodruff and handkerchie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9741" y="206830"/>
            <a:ext cx="1150627" cy="142602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658282" y="3054051"/>
            <a:ext cx="2981481" cy="3453727"/>
            <a:chOff x="1658282" y="3054051"/>
            <a:chExt cx="2981481" cy="3453727"/>
          </a:xfrm>
        </p:grpSpPr>
        <p:pic>
          <p:nvPicPr>
            <p:cNvPr id="4098" name="Picture 2" descr="Image result for wilford woodruff and handkerchi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282" y="3054051"/>
              <a:ext cx="2981481" cy="3220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26230" y="6292334"/>
              <a:ext cx="2706190" cy="215444"/>
            </a:xfrm>
            <a:prstGeom prst="rect">
              <a:avLst/>
            </a:prstGeom>
          </p:spPr>
          <p:txBody>
            <a:bodyPr wrap="none">
              <a:spAutoFit/>
            </a:bodyPr>
            <a:lstStyle/>
            <a:p>
              <a:r>
                <a:rPr lang="en-US" sz="800" dirty="0">
                  <a:solidFill>
                    <a:schemeClr val="bg1"/>
                  </a:solidFill>
                  <a:latin typeface="Abadi" panose="020B0604020104020204" pitchFamily="34" charset="0"/>
                </a:rPr>
                <a:t>photograph of Joseph Smith’s handkerchief by Cody Bell, </a:t>
              </a:r>
              <a:endParaRPr lang="en-US" sz="800" dirty="0">
                <a:solidFill>
                  <a:schemeClr val="bg1"/>
                </a:solidFill>
              </a:endParaRPr>
            </a:p>
          </p:txBody>
        </p:sp>
      </p:grpSp>
      <p:sp>
        <p:nvSpPr>
          <p:cNvPr id="11" name="Rectangle 10"/>
          <p:cNvSpPr/>
          <p:nvPr/>
        </p:nvSpPr>
        <p:spPr>
          <a:xfrm>
            <a:off x="5301342" y="6001435"/>
            <a:ext cx="5845630" cy="646331"/>
          </a:xfrm>
          <a:prstGeom prst="rect">
            <a:avLst/>
          </a:prstGeom>
        </p:spPr>
        <p:txBody>
          <a:bodyPr wrap="square">
            <a:spAutoFit/>
          </a:bodyPr>
          <a:lstStyle/>
          <a:p>
            <a:pPr algn="ctr"/>
            <a:r>
              <a:rPr lang="en-US" dirty="0">
                <a:solidFill>
                  <a:srgbClr val="FFFF00"/>
                </a:solidFill>
                <a:effectLst>
                  <a:glow rad="139700">
                    <a:schemeClr val="accent2">
                      <a:satMod val="175000"/>
                      <a:alpha val="40000"/>
                    </a:schemeClr>
                  </a:glow>
                </a:effectLst>
                <a:latin typeface="Abadi" panose="020B0604020104020204" pitchFamily="34" charset="0"/>
              </a:rPr>
              <a:t> </a:t>
            </a:r>
            <a:r>
              <a:rPr lang="en-US" b="1" dirty="0">
                <a:solidFill>
                  <a:srgbClr val="FFFF00"/>
                </a:solidFill>
                <a:effectLst>
                  <a:glow rad="139700">
                    <a:schemeClr val="accent2">
                      <a:satMod val="175000"/>
                      <a:alpha val="40000"/>
                    </a:schemeClr>
                  </a:glow>
                </a:effectLst>
                <a:latin typeface="Abadi" panose="020B0604020104020204" pitchFamily="34" charset="0"/>
              </a:rPr>
              <a:t>One way God manifests His power is through His authorized servants</a:t>
            </a:r>
            <a:endParaRPr lang="en-US" dirty="0">
              <a:solidFill>
                <a:srgbClr val="FFFF00"/>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33651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19446"/>
            <a:ext cx="3048000" cy="338554"/>
          </a:xfrm>
          <a:prstGeom prst="rect">
            <a:avLst/>
          </a:prstGeom>
          <a:noFill/>
        </p:spPr>
        <p:txBody>
          <a:bodyPr wrap="square" rtlCol="0">
            <a:spAutoFit/>
          </a:bodyPr>
          <a:lstStyle/>
          <a:p>
            <a:r>
              <a:rPr lang="en-US" sz="1600" dirty="0">
                <a:solidFill>
                  <a:schemeClr val="bg1"/>
                </a:solidFill>
              </a:rPr>
              <a:t>Acts 19:8-20</a:t>
            </a:r>
          </a:p>
        </p:txBody>
      </p:sp>
      <p:sp>
        <p:nvSpPr>
          <p:cNvPr id="18" name="TextBox 17"/>
          <p:cNvSpPr txBox="1"/>
          <p:nvPr/>
        </p:nvSpPr>
        <p:spPr>
          <a:xfrm>
            <a:off x="3037114" y="1328058"/>
            <a:ext cx="2514600" cy="1200329"/>
          </a:xfrm>
          <a:prstGeom prst="rect">
            <a:avLst/>
          </a:prstGeom>
          <a:noFill/>
        </p:spPr>
        <p:txBody>
          <a:bodyPr wrap="square" rtlCol="0">
            <a:spAutoFit/>
          </a:bodyPr>
          <a:lstStyle/>
          <a:p>
            <a:r>
              <a:rPr lang="en-US" sz="2400" dirty="0">
                <a:solidFill>
                  <a:schemeClr val="bg1"/>
                </a:solidFill>
              </a:rPr>
              <a:t>They were casting out evil spirits in the name of Jesus</a:t>
            </a:r>
          </a:p>
        </p:txBody>
      </p:sp>
      <p:pic>
        <p:nvPicPr>
          <p:cNvPr id="17" name="Picture 18" descr="https://encrypted-tbn1.gstatic.com/images?q=tbn:ANd9GcRqE_sh9-resdRn5gDL2n3-ATGJIE17BEbHuqwlEeUO9SH-H2UoVA"/>
          <p:cNvPicPr>
            <a:picLocks noChangeAspect="1" noChangeArrowheads="1"/>
          </p:cNvPicPr>
          <p:nvPr/>
        </p:nvPicPr>
        <p:blipFill>
          <a:blip r:embed="rId3" cstate="print"/>
          <a:srcRect/>
          <a:stretch>
            <a:fillRect/>
          </a:stretch>
        </p:blipFill>
        <p:spPr bwMode="auto">
          <a:xfrm>
            <a:off x="7152528" y="983549"/>
            <a:ext cx="2705100" cy="1695451"/>
          </a:xfrm>
          <a:prstGeom prst="rect">
            <a:avLst/>
          </a:prstGeom>
          <a:noFill/>
        </p:spPr>
      </p:pic>
      <p:sp>
        <p:nvSpPr>
          <p:cNvPr id="20" name="TextBox 19"/>
          <p:cNvSpPr txBox="1"/>
          <p:nvPr/>
        </p:nvSpPr>
        <p:spPr>
          <a:xfrm>
            <a:off x="3418115" y="3135088"/>
            <a:ext cx="4191000" cy="1569660"/>
          </a:xfrm>
          <a:prstGeom prst="rect">
            <a:avLst/>
          </a:prstGeom>
          <a:noFill/>
        </p:spPr>
        <p:txBody>
          <a:bodyPr wrap="square" rtlCol="0">
            <a:spAutoFit/>
          </a:bodyPr>
          <a:lstStyle/>
          <a:p>
            <a:r>
              <a:rPr lang="en-US" sz="3200" dirty="0">
                <a:solidFill>
                  <a:srgbClr val="FFFF00"/>
                </a:solidFill>
                <a:effectLst>
                  <a:glow rad="139700">
                    <a:schemeClr val="accent2">
                      <a:satMod val="175000"/>
                      <a:alpha val="40000"/>
                    </a:schemeClr>
                  </a:glow>
                </a:effectLst>
              </a:rPr>
              <a:t>Why did the evil spirit not recognize the sons of </a:t>
            </a:r>
            <a:r>
              <a:rPr lang="en-US" sz="3200" dirty="0" err="1">
                <a:solidFill>
                  <a:srgbClr val="FFFF00"/>
                </a:solidFill>
                <a:effectLst>
                  <a:glow rad="139700">
                    <a:schemeClr val="accent2">
                      <a:satMod val="175000"/>
                      <a:alpha val="40000"/>
                    </a:schemeClr>
                  </a:glow>
                </a:effectLst>
              </a:rPr>
              <a:t>Sceva</a:t>
            </a:r>
            <a:r>
              <a:rPr lang="en-US" sz="3200" dirty="0">
                <a:solidFill>
                  <a:srgbClr val="FFFF00"/>
                </a:solidFill>
                <a:effectLst>
                  <a:glow rad="139700">
                    <a:schemeClr val="accent2">
                      <a:satMod val="175000"/>
                      <a:alpha val="40000"/>
                    </a:schemeClr>
                  </a:glow>
                </a:effectLst>
              </a:rPr>
              <a:t>?</a:t>
            </a:r>
          </a:p>
        </p:txBody>
      </p:sp>
      <p:pic>
        <p:nvPicPr>
          <p:cNvPr id="20482" name="Picture 2" descr="https://encrypted-tbn2.gstatic.com/images?q=tbn:ANd9GcTJZt4wYwvMUIpx5URNg4Fzyq9VijMjtDIuzBs7Zk8rdgO_Q2Bq"/>
          <p:cNvPicPr>
            <a:picLocks noChangeAspect="1" noChangeArrowheads="1"/>
          </p:cNvPicPr>
          <p:nvPr/>
        </p:nvPicPr>
        <p:blipFill>
          <a:blip r:embed="rId4" cstate="print"/>
          <a:srcRect/>
          <a:stretch>
            <a:fillRect/>
          </a:stretch>
        </p:blipFill>
        <p:spPr bwMode="auto">
          <a:xfrm>
            <a:off x="7532917" y="2842091"/>
            <a:ext cx="1373812" cy="1785258"/>
          </a:xfrm>
          <a:prstGeom prst="rect">
            <a:avLst/>
          </a:prstGeom>
          <a:noFill/>
        </p:spPr>
      </p:pic>
      <p:sp>
        <p:nvSpPr>
          <p:cNvPr id="21" name="TextBox 20"/>
          <p:cNvSpPr txBox="1"/>
          <p:nvPr/>
        </p:nvSpPr>
        <p:spPr>
          <a:xfrm>
            <a:off x="8976423" y="3017184"/>
            <a:ext cx="2906484" cy="1569660"/>
          </a:xfrm>
          <a:prstGeom prst="rect">
            <a:avLst/>
          </a:prstGeom>
          <a:noFill/>
        </p:spPr>
        <p:txBody>
          <a:bodyPr wrap="square" rtlCol="0">
            <a:spAutoFit/>
          </a:bodyPr>
          <a:lstStyle/>
          <a:p>
            <a:pPr algn="ctr"/>
            <a:r>
              <a:rPr lang="en-US" sz="2400" dirty="0">
                <a:solidFill>
                  <a:schemeClr val="bg1"/>
                </a:solidFill>
              </a:rPr>
              <a:t>They were not authorized to minister in the name of Jesus Christ.</a:t>
            </a:r>
          </a:p>
        </p:txBody>
      </p:sp>
      <p:sp>
        <p:nvSpPr>
          <p:cNvPr id="14" name="TextBox 13"/>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Seven Sons of </a:t>
            </a:r>
            <a:r>
              <a:rPr lang="en-US" sz="6000" dirty="0" err="1">
                <a:solidFill>
                  <a:schemeClr val="bg1"/>
                </a:solidFill>
                <a:latin typeface="Calibri" panose="020F0502020204030204" pitchFamily="34" charset="0"/>
              </a:rPr>
              <a:t>Sceva</a:t>
            </a:r>
            <a:endParaRPr lang="en-US" sz="4400" dirty="0">
              <a:solidFill>
                <a:schemeClr val="bg1"/>
              </a:solidFill>
              <a:latin typeface="Calibri" panose="020F0502020204030204" pitchFamily="34" charset="0"/>
            </a:endParaRPr>
          </a:p>
        </p:txBody>
      </p:sp>
      <p:pic>
        <p:nvPicPr>
          <p:cNvPr id="8194" name="Picture 2" descr="Image result for seven son of sce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7" y="979714"/>
            <a:ext cx="2761796" cy="41268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87486" y="5446263"/>
            <a:ext cx="6096000" cy="1015663"/>
          </a:xfrm>
          <a:prstGeom prst="rect">
            <a:avLst/>
          </a:prstGeom>
        </p:spPr>
        <p:txBody>
          <a:bodyPr>
            <a:spAutoFit/>
          </a:bodyPr>
          <a:lstStyle/>
          <a:p>
            <a:pPr algn="ctr"/>
            <a:r>
              <a:rPr lang="en-US" sz="2000" dirty="0">
                <a:solidFill>
                  <a:schemeClr val="bg1"/>
                </a:solidFill>
                <a:latin typeface="Abadi" panose="020B0604020104020204" pitchFamily="34" charset="0"/>
              </a:rPr>
              <a:t>After: </a:t>
            </a:r>
          </a:p>
          <a:p>
            <a:pPr algn="ctr"/>
            <a:r>
              <a:rPr lang="en-US" sz="2000" dirty="0">
                <a:solidFill>
                  <a:schemeClr val="bg1"/>
                </a:solidFill>
                <a:latin typeface="Abadi" panose="020B0604020104020204" pitchFamily="34" charset="0"/>
              </a:rPr>
              <a:t>They confessed and forsook their evil practices by burning their books associated with those practices.</a:t>
            </a:r>
            <a:endParaRPr lang="en-US" sz="2000" dirty="0">
              <a:solidFill>
                <a:schemeClr val="bg1"/>
              </a:solidFill>
            </a:endParaRPr>
          </a:p>
        </p:txBody>
      </p:sp>
      <p:pic>
        <p:nvPicPr>
          <p:cNvPr id="8196"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9058" y="4955494"/>
            <a:ext cx="2444296" cy="168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8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4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19446"/>
            <a:ext cx="3048000" cy="338554"/>
          </a:xfrm>
          <a:prstGeom prst="rect">
            <a:avLst/>
          </a:prstGeom>
          <a:noFill/>
        </p:spPr>
        <p:txBody>
          <a:bodyPr wrap="square" rtlCol="0">
            <a:spAutoFit/>
          </a:bodyPr>
          <a:lstStyle/>
          <a:p>
            <a:r>
              <a:rPr lang="en-US" sz="1600" dirty="0">
                <a:solidFill>
                  <a:schemeClr val="bg1"/>
                </a:solidFill>
              </a:rPr>
              <a:t>Acts 19:21-41</a:t>
            </a:r>
          </a:p>
        </p:txBody>
      </p:sp>
      <p:sp>
        <p:nvSpPr>
          <p:cNvPr id="14" name="TextBox 13"/>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Worshippers of False Gods</a:t>
            </a:r>
            <a:endParaRPr lang="en-US" sz="4400" dirty="0">
              <a:solidFill>
                <a:schemeClr val="bg1"/>
              </a:solidFill>
              <a:latin typeface="Calibri" panose="020F0502020204030204" pitchFamily="34" charset="0"/>
            </a:endParaRPr>
          </a:p>
        </p:txBody>
      </p:sp>
      <p:sp>
        <p:nvSpPr>
          <p:cNvPr id="3" name="Rectangle 2"/>
          <p:cNvSpPr/>
          <p:nvPr/>
        </p:nvSpPr>
        <p:spPr>
          <a:xfrm>
            <a:off x="740228" y="1157292"/>
            <a:ext cx="6096000" cy="646331"/>
          </a:xfrm>
          <a:prstGeom prst="rect">
            <a:avLst/>
          </a:prstGeom>
        </p:spPr>
        <p:txBody>
          <a:bodyPr>
            <a:spAutoFit/>
          </a:bodyPr>
          <a:lstStyle/>
          <a:p>
            <a:r>
              <a:rPr lang="en-US" dirty="0">
                <a:solidFill>
                  <a:schemeClr val="bg1"/>
                </a:solidFill>
                <a:latin typeface="Abadi" panose="020B0604020104020204" pitchFamily="34" charset="0"/>
              </a:rPr>
              <a:t>Part of the economy in Ephesus was driven by the worship of Diana, who was a false Roman goddess. </a:t>
            </a:r>
            <a:endParaRPr lang="en-US" dirty="0">
              <a:solidFill>
                <a:schemeClr val="bg1"/>
              </a:solidFill>
            </a:endParaRPr>
          </a:p>
        </p:txBody>
      </p:sp>
      <p:pic>
        <p:nvPicPr>
          <p:cNvPr id="9218" name="Picture 2" descr="Image result for diana godd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8228" y="1352579"/>
            <a:ext cx="3351573" cy="44687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06286" y="2713281"/>
            <a:ext cx="6096000" cy="3139321"/>
          </a:xfrm>
          <a:prstGeom prst="rect">
            <a:avLst/>
          </a:prstGeom>
        </p:spPr>
        <p:txBody>
          <a:bodyPr>
            <a:spAutoFit/>
          </a:bodyPr>
          <a:lstStyle/>
          <a:p>
            <a:r>
              <a:rPr lang="en-US" dirty="0">
                <a:solidFill>
                  <a:schemeClr val="bg1"/>
                </a:solidFill>
                <a:latin typeface="Abadi" panose="020B0604020104020204" pitchFamily="34" charset="0"/>
              </a:rPr>
              <a:t>Paul’s success in bringing people to Christ’s Church negatively affected the economy of Ephesus, which relied upon income from visitors to the Temple of Artemis.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Artemis was the Greek name for the Roman goddess Diana, and the temple built to her in Ephesus was one of the seven wonders of the ancient world.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It drew pilgrims from all over the empire, as well as local merchants who earned their living selling temple visitors food, lodging, dedicatory offerings, and souvenirs.</a:t>
            </a:r>
            <a:endParaRPr lang="en-US" dirty="0">
              <a:solidFill>
                <a:schemeClr val="bg1"/>
              </a:solidFill>
            </a:endParaRPr>
          </a:p>
        </p:txBody>
      </p:sp>
      <p:sp>
        <p:nvSpPr>
          <p:cNvPr id="16" name="TextBox 15"/>
          <p:cNvSpPr txBox="1"/>
          <p:nvPr/>
        </p:nvSpPr>
        <p:spPr>
          <a:xfrm>
            <a:off x="5693228" y="6416240"/>
            <a:ext cx="6498772"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156179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519446"/>
            <a:ext cx="3048000" cy="338554"/>
          </a:xfrm>
          <a:prstGeom prst="rect">
            <a:avLst/>
          </a:prstGeom>
          <a:noFill/>
        </p:spPr>
        <p:txBody>
          <a:bodyPr wrap="square" rtlCol="0">
            <a:spAutoFit/>
          </a:bodyPr>
          <a:lstStyle/>
          <a:p>
            <a:r>
              <a:rPr lang="en-US" sz="1600" dirty="0">
                <a:solidFill>
                  <a:schemeClr val="bg1"/>
                </a:solidFill>
              </a:rPr>
              <a:t>Acts 19:23-34</a:t>
            </a:r>
          </a:p>
        </p:txBody>
      </p:sp>
      <p:sp>
        <p:nvSpPr>
          <p:cNvPr id="14" name="TextBox 13"/>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Two Hour Chant</a:t>
            </a:r>
            <a:endParaRPr lang="en-US" sz="4400" dirty="0">
              <a:solidFill>
                <a:schemeClr val="bg1"/>
              </a:solidFill>
              <a:latin typeface="Calibri" panose="020F0502020204030204" pitchFamily="34" charset="0"/>
            </a:endParaRPr>
          </a:p>
        </p:txBody>
      </p:sp>
      <p:sp>
        <p:nvSpPr>
          <p:cNvPr id="6" name="Rectangle 5"/>
          <p:cNvSpPr/>
          <p:nvPr/>
        </p:nvSpPr>
        <p:spPr>
          <a:xfrm>
            <a:off x="6248399" y="1570281"/>
            <a:ext cx="5094515" cy="4708981"/>
          </a:xfrm>
          <a:prstGeom prst="rect">
            <a:avLst/>
          </a:prstGeom>
        </p:spPr>
        <p:txBody>
          <a:bodyPr wrap="square">
            <a:spAutoFit/>
          </a:bodyPr>
          <a:lstStyle/>
          <a:p>
            <a:r>
              <a:rPr lang="en-US" sz="2000" dirty="0">
                <a:solidFill>
                  <a:schemeClr val="bg1"/>
                </a:solidFill>
              </a:rPr>
              <a:t>Craftsmen who made and sold images of the goddess provoked a public uprising against Paul and his message. A large crowd gathered in the theater at Ephesus, which could hold 24,000 people, and chanted for two hours, “Great is Diana of the Ephesians.”</a:t>
            </a:r>
          </a:p>
          <a:p>
            <a:endParaRPr lang="en-US" sz="2000" dirty="0">
              <a:solidFill>
                <a:schemeClr val="bg1"/>
              </a:solidFill>
            </a:endParaRPr>
          </a:p>
          <a:p>
            <a:r>
              <a:rPr lang="en-US" sz="2000" dirty="0">
                <a:solidFill>
                  <a:schemeClr val="bg1"/>
                </a:solidFill>
              </a:rPr>
              <a:t>Paul wanted to address the crowd, but he was dissuaded by Church members and government authorities who were concerned for his safety.</a:t>
            </a:r>
          </a:p>
          <a:p>
            <a:endParaRPr lang="en-US" sz="2000" dirty="0">
              <a:solidFill>
                <a:schemeClr val="bg1"/>
              </a:solidFill>
            </a:endParaRPr>
          </a:p>
          <a:p>
            <a:r>
              <a:rPr lang="en-US" sz="2000" dirty="0">
                <a:solidFill>
                  <a:schemeClr val="bg1"/>
                </a:solidFill>
              </a:rPr>
              <a:t>Shortly thereafter, Paul left the city, traveling through Greece and Macedonia and strengthening Church members.</a:t>
            </a:r>
          </a:p>
        </p:txBody>
      </p:sp>
      <p:sp>
        <p:nvSpPr>
          <p:cNvPr id="16" name="TextBox 15"/>
          <p:cNvSpPr txBox="1"/>
          <p:nvPr/>
        </p:nvSpPr>
        <p:spPr>
          <a:xfrm>
            <a:off x="5693228" y="6416240"/>
            <a:ext cx="6498772" cy="369332"/>
          </a:xfrm>
          <a:prstGeom prst="rect">
            <a:avLst/>
          </a:prstGeom>
          <a:noFill/>
        </p:spPr>
        <p:txBody>
          <a:bodyPr wrap="square" rtlCol="0">
            <a:spAutoFit/>
          </a:bodyPr>
          <a:lstStyle/>
          <a:p>
            <a:pPr algn="r"/>
            <a:r>
              <a:rPr lang="en-US" dirty="0">
                <a:solidFill>
                  <a:schemeClr val="bg1"/>
                </a:solidFill>
              </a:rPr>
              <a:t>(1)</a:t>
            </a:r>
          </a:p>
        </p:txBody>
      </p:sp>
      <p:pic>
        <p:nvPicPr>
          <p:cNvPr id="10244" name="Picture 4" descr="Image result for craftsmen in eph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489" y="1039132"/>
            <a:ext cx="3835830" cy="507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5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Forbidden to Preach in Asia</a:t>
            </a:r>
          </a:p>
        </p:txBody>
      </p:sp>
      <p:sp>
        <p:nvSpPr>
          <p:cNvPr id="175" name="TextBox 174"/>
          <p:cNvSpPr txBox="1"/>
          <p:nvPr/>
        </p:nvSpPr>
        <p:spPr>
          <a:xfrm>
            <a:off x="97971" y="6550223"/>
            <a:ext cx="3581400" cy="307777"/>
          </a:xfrm>
          <a:prstGeom prst="rect">
            <a:avLst/>
          </a:prstGeom>
          <a:noFill/>
        </p:spPr>
        <p:txBody>
          <a:bodyPr wrap="square" rtlCol="0">
            <a:spAutoFit/>
          </a:bodyPr>
          <a:lstStyle/>
          <a:p>
            <a:r>
              <a:rPr lang="en-US" sz="1400" dirty="0">
                <a:solidFill>
                  <a:schemeClr val="bg1"/>
                </a:solidFill>
              </a:rPr>
              <a:t>Acts 16:6</a:t>
            </a:r>
          </a:p>
        </p:txBody>
      </p:sp>
      <p:sp>
        <p:nvSpPr>
          <p:cNvPr id="177" name="TextBox 176"/>
          <p:cNvSpPr txBox="1"/>
          <p:nvPr/>
        </p:nvSpPr>
        <p:spPr>
          <a:xfrm>
            <a:off x="7134131" y="1133839"/>
            <a:ext cx="4771176" cy="5324535"/>
          </a:xfrm>
          <a:prstGeom prst="rect">
            <a:avLst/>
          </a:prstGeom>
          <a:noFill/>
        </p:spPr>
        <p:txBody>
          <a:bodyPr wrap="square" rtlCol="0">
            <a:spAutoFit/>
          </a:bodyPr>
          <a:lstStyle/>
          <a:p>
            <a:r>
              <a:rPr lang="en-US" sz="2000" dirty="0">
                <a:solidFill>
                  <a:schemeClr val="bg1"/>
                </a:solidFill>
              </a:rPr>
              <a:t>"Here the Lord commands his missionaries not to preach the gospel in Asia or Bithynia, but instead to go to Macedonia. </a:t>
            </a:r>
          </a:p>
          <a:p>
            <a:endParaRPr lang="en-US" sz="2000" dirty="0">
              <a:solidFill>
                <a:schemeClr val="bg1"/>
              </a:solidFill>
            </a:endParaRPr>
          </a:p>
          <a:p>
            <a:r>
              <a:rPr lang="en-US" sz="2000" dirty="0">
                <a:solidFill>
                  <a:schemeClr val="bg1"/>
                </a:solidFill>
              </a:rPr>
              <a:t>Why? It is simply a matter of sending missionaries where there are more receptive people. </a:t>
            </a:r>
          </a:p>
          <a:p>
            <a:endParaRPr lang="en-US" sz="2000" dirty="0">
              <a:solidFill>
                <a:schemeClr val="bg1"/>
              </a:solidFill>
            </a:endParaRPr>
          </a:p>
          <a:p>
            <a:r>
              <a:rPr lang="en-US" sz="2000" dirty="0">
                <a:solidFill>
                  <a:schemeClr val="bg1"/>
                </a:solidFill>
              </a:rPr>
              <a:t>Of course, those in Asia and elsewhere were entitled to hear the truth; all men are; but every man in his day and time and season. </a:t>
            </a:r>
          </a:p>
          <a:p>
            <a:endParaRPr lang="en-US" sz="2000" dirty="0">
              <a:solidFill>
                <a:schemeClr val="bg1"/>
              </a:solidFill>
            </a:endParaRPr>
          </a:p>
          <a:p>
            <a:r>
              <a:rPr lang="en-US" sz="2000" dirty="0">
                <a:solidFill>
                  <a:schemeClr val="bg1"/>
                </a:solidFill>
              </a:rPr>
              <a:t>The Lord establishes his own system of priorities and since the laborers are few and cannot be everywhere, </a:t>
            </a:r>
            <a:r>
              <a:rPr lang="en-US" sz="2000" b="1" dirty="0">
                <a:solidFill>
                  <a:schemeClr val="bg1"/>
                </a:solidFill>
              </a:rPr>
              <a:t>they are sent, by revelation</a:t>
            </a:r>
            <a:r>
              <a:rPr lang="en-US" sz="2000" dirty="0">
                <a:solidFill>
                  <a:schemeClr val="bg1"/>
                </a:solidFill>
              </a:rPr>
              <a:t>, to those peoples who in God's wisdom deserve to hear the truth first."</a:t>
            </a:r>
          </a:p>
        </p:txBody>
      </p:sp>
      <p:grpSp>
        <p:nvGrpSpPr>
          <p:cNvPr id="428" name="Group 427"/>
          <p:cNvGrpSpPr/>
          <p:nvPr/>
        </p:nvGrpSpPr>
        <p:grpSpPr>
          <a:xfrm>
            <a:off x="1195056" y="1683945"/>
            <a:ext cx="5942953" cy="4338226"/>
            <a:chOff x="353085" y="506994"/>
            <a:chExt cx="8191554" cy="6210677"/>
          </a:xfrm>
        </p:grpSpPr>
        <p:sp>
          <p:nvSpPr>
            <p:cNvPr id="431" name="Rectangle 430"/>
            <p:cNvSpPr/>
            <p:nvPr/>
          </p:nvSpPr>
          <p:spPr>
            <a:xfrm>
              <a:off x="470780" y="597529"/>
              <a:ext cx="7541538" cy="605676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Freeform 431"/>
            <p:cNvSpPr/>
            <p:nvPr/>
          </p:nvSpPr>
          <p:spPr>
            <a:xfrm>
              <a:off x="516048" y="526225"/>
              <a:ext cx="4119326" cy="2693230"/>
            </a:xfrm>
            <a:custGeom>
              <a:avLst/>
              <a:gdLst>
                <a:gd name="connsiteX0" fmla="*/ 0 w 4119326"/>
                <a:gd name="connsiteY0" fmla="*/ 406282 h 2693230"/>
                <a:gd name="connsiteX1" fmla="*/ 0 w 4119326"/>
                <a:gd name="connsiteY1" fmla="*/ 406282 h 2693230"/>
                <a:gd name="connsiteX2" fmla="*/ 63374 w 4119326"/>
                <a:gd name="connsiteY2" fmla="*/ 460603 h 2693230"/>
                <a:gd name="connsiteX3" fmla="*/ 81481 w 4119326"/>
                <a:gd name="connsiteY3" fmla="*/ 496817 h 2693230"/>
                <a:gd name="connsiteX4" fmla="*/ 108641 w 4119326"/>
                <a:gd name="connsiteY4" fmla="*/ 514924 h 2693230"/>
                <a:gd name="connsiteX5" fmla="*/ 172015 w 4119326"/>
                <a:gd name="connsiteY5" fmla="*/ 578298 h 2693230"/>
                <a:gd name="connsiteX6" fmla="*/ 208229 w 4119326"/>
                <a:gd name="connsiteY6" fmla="*/ 596405 h 2693230"/>
                <a:gd name="connsiteX7" fmla="*/ 289710 w 4119326"/>
                <a:gd name="connsiteY7" fmla="*/ 641672 h 2693230"/>
                <a:gd name="connsiteX8" fmla="*/ 316871 w 4119326"/>
                <a:gd name="connsiteY8" fmla="*/ 659779 h 2693230"/>
                <a:gd name="connsiteX9" fmla="*/ 344031 w 4119326"/>
                <a:gd name="connsiteY9" fmla="*/ 686939 h 2693230"/>
                <a:gd name="connsiteX10" fmla="*/ 371192 w 4119326"/>
                <a:gd name="connsiteY10" fmla="*/ 695993 h 2693230"/>
                <a:gd name="connsiteX11" fmla="*/ 425512 w 4119326"/>
                <a:gd name="connsiteY11" fmla="*/ 732207 h 2693230"/>
                <a:gd name="connsiteX12" fmla="*/ 452673 w 4119326"/>
                <a:gd name="connsiteY12" fmla="*/ 750314 h 2693230"/>
                <a:gd name="connsiteX13" fmla="*/ 479833 w 4119326"/>
                <a:gd name="connsiteY13" fmla="*/ 759367 h 2693230"/>
                <a:gd name="connsiteX14" fmla="*/ 525101 w 4119326"/>
                <a:gd name="connsiteY14" fmla="*/ 804634 h 2693230"/>
                <a:gd name="connsiteX15" fmla="*/ 552261 w 4119326"/>
                <a:gd name="connsiteY15" fmla="*/ 858955 h 2693230"/>
                <a:gd name="connsiteX16" fmla="*/ 570368 w 4119326"/>
                <a:gd name="connsiteY16" fmla="*/ 886116 h 2693230"/>
                <a:gd name="connsiteX17" fmla="*/ 561314 w 4119326"/>
                <a:gd name="connsiteY17" fmla="*/ 985704 h 2693230"/>
                <a:gd name="connsiteX18" fmla="*/ 552261 w 4119326"/>
                <a:gd name="connsiteY18" fmla="*/ 1021918 h 2693230"/>
                <a:gd name="connsiteX19" fmla="*/ 543207 w 4119326"/>
                <a:gd name="connsiteY19" fmla="*/ 1175826 h 2693230"/>
                <a:gd name="connsiteX20" fmla="*/ 516047 w 4119326"/>
                <a:gd name="connsiteY20" fmla="*/ 1257308 h 2693230"/>
                <a:gd name="connsiteX21" fmla="*/ 488887 w 4119326"/>
                <a:gd name="connsiteY21" fmla="*/ 1284468 h 2693230"/>
                <a:gd name="connsiteX22" fmla="*/ 497940 w 4119326"/>
                <a:gd name="connsiteY22" fmla="*/ 1429324 h 2693230"/>
                <a:gd name="connsiteX23" fmla="*/ 506994 w 4119326"/>
                <a:gd name="connsiteY23" fmla="*/ 1456484 h 2693230"/>
                <a:gd name="connsiteX24" fmla="*/ 534154 w 4119326"/>
                <a:gd name="connsiteY24" fmla="*/ 1483644 h 2693230"/>
                <a:gd name="connsiteX25" fmla="*/ 579421 w 4119326"/>
                <a:gd name="connsiteY25" fmla="*/ 1528912 h 2693230"/>
                <a:gd name="connsiteX26" fmla="*/ 624689 w 4119326"/>
                <a:gd name="connsiteY26" fmla="*/ 1565125 h 2693230"/>
                <a:gd name="connsiteX27" fmla="*/ 642796 w 4119326"/>
                <a:gd name="connsiteY27" fmla="*/ 1592286 h 2693230"/>
                <a:gd name="connsiteX28" fmla="*/ 679009 w 4119326"/>
                <a:gd name="connsiteY28" fmla="*/ 1619446 h 2693230"/>
                <a:gd name="connsiteX29" fmla="*/ 724277 w 4119326"/>
                <a:gd name="connsiteY29" fmla="*/ 1664714 h 2693230"/>
                <a:gd name="connsiteX30" fmla="*/ 742384 w 4119326"/>
                <a:gd name="connsiteY30" fmla="*/ 1691874 h 2693230"/>
                <a:gd name="connsiteX31" fmla="*/ 769544 w 4119326"/>
                <a:gd name="connsiteY31" fmla="*/ 1719034 h 2693230"/>
                <a:gd name="connsiteX32" fmla="*/ 787651 w 4119326"/>
                <a:gd name="connsiteY32" fmla="*/ 1773355 h 2693230"/>
                <a:gd name="connsiteX33" fmla="*/ 814811 w 4119326"/>
                <a:gd name="connsiteY33" fmla="*/ 1872943 h 2693230"/>
                <a:gd name="connsiteX34" fmla="*/ 841972 w 4119326"/>
                <a:gd name="connsiteY34" fmla="*/ 1936318 h 2693230"/>
                <a:gd name="connsiteX35" fmla="*/ 914400 w 4119326"/>
                <a:gd name="connsiteY35" fmla="*/ 2017799 h 2693230"/>
                <a:gd name="connsiteX36" fmla="*/ 986827 w 4119326"/>
                <a:gd name="connsiteY36" fmla="*/ 2044959 h 2693230"/>
                <a:gd name="connsiteX37" fmla="*/ 1041148 w 4119326"/>
                <a:gd name="connsiteY37" fmla="*/ 2054013 h 2693230"/>
                <a:gd name="connsiteX38" fmla="*/ 1158843 w 4119326"/>
                <a:gd name="connsiteY38" fmla="*/ 2081173 h 2693230"/>
                <a:gd name="connsiteX39" fmla="*/ 1176950 w 4119326"/>
                <a:gd name="connsiteY39" fmla="*/ 2162654 h 2693230"/>
                <a:gd name="connsiteX40" fmla="*/ 1104522 w 4119326"/>
                <a:gd name="connsiteY40" fmla="*/ 2171708 h 2693230"/>
                <a:gd name="connsiteX41" fmla="*/ 1077362 w 4119326"/>
                <a:gd name="connsiteY41" fmla="*/ 2180761 h 2693230"/>
                <a:gd name="connsiteX42" fmla="*/ 1077362 w 4119326"/>
                <a:gd name="connsiteY42" fmla="*/ 2244135 h 2693230"/>
                <a:gd name="connsiteX43" fmla="*/ 1122629 w 4119326"/>
                <a:gd name="connsiteY43" fmla="*/ 2307510 h 2693230"/>
                <a:gd name="connsiteX44" fmla="*/ 1167897 w 4119326"/>
                <a:gd name="connsiteY44" fmla="*/ 2352777 h 2693230"/>
                <a:gd name="connsiteX45" fmla="*/ 1186003 w 4119326"/>
                <a:gd name="connsiteY45" fmla="*/ 2379937 h 2693230"/>
                <a:gd name="connsiteX46" fmla="*/ 1249378 w 4119326"/>
                <a:gd name="connsiteY46" fmla="*/ 2407098 h 2693230"/>
                <a:gd name="connsiteX47" fmla="*/ 1276538 w 4119326"/>
                <a:gd name="connsiteY47" fmla="*/ 2425205 h 2693230"/>
                <a:gd name="connsiteX48" fmla="*/ 1774479 w 4119326"/>
                <a:gd name="connsiteY48" fmla="*/ 2434258 h 2693230"/>
                <a:gd name="connsiteX49" fmla="*/ 1810693 w 4119326"/>
                <a:gd name="connsiteY49" fmla="*/ 2443312 h 2693230"/>
                <a:gd name="connsiteX50" fmla="*/ 1865013 w 4119326"/>
                <a:gd name="connsiteY50" fmla="*/ 2461419 h 2693230"/>
                <a:gd name="connsiteX51" fmla="*/ 1910281 w 4119326"/>
                <a:gd name="connsiteY51" fmla="*/ 2506686 h 2693230"/>
                <a:gd name="connsiteX52" fmla="*/ 1955548 w 4119326"/>
                <a:gd name="connsiteY52" fmla="*/ 2551953 h 2693230"/>
                <a:gd name="connsiteX53" fmla="*/ 2009869 w 4119326"/>
                <a:gd name="connsiteY53" fmla="*/ 2579114 h 2693230"/>
                <a:gd name="connsiteX54" fmla="*/ 2037029 w 4119326"/>
                <a:gd name="connsiteY54" fmla="*/ 2606274 h 2693230"/>
                <a:gd name="connsiteX55" fmla="*/ 2091350 w 4119326"/>
                <a:gd name="connsiteY55" fmla="*/ 2642488 h 2693230"/>
                <a:gd name="connsiteX56" fmla="*/ 2109457 w 4119326"/>
                <a:gd name="connsiteY56" fmla="*/ 2669648 h 2693230"/>
                <a:gd name="connsiteX57" fmla="*/ 2145671 w 4119326"/>
                <a:gd name="connsiteY57" fmla="*/ 2678702 h 2693230"/>
                <a:gd name="connsiteX58" fmla="*/ 2172831 w 4119326"/>
                <a:gd name="connsiteY58" fmla="*/ 2687755 h 2693230"/>
                <a:gd name="connsiteX59" fmla="*/ 2272419 w 4119326"/>
                <a:gd name="connsiteY59" fmla="*/ 2678702 h 2693230"/>
                <a:gd name="connsiteX60" fmla="*/ 2263366 w 4119326"/>
                <a:gd name="connsiteY60" fmla="*/ 2542900 h 2693230"/>
                <a:gd name="connsiteX61" fmla="*/ 2254312 w 4119326"/>
                <a:gd name="connsiteY61" fmla="*/ 2515739 h 2693230"/>
                <a:gd name="connsiteX62" fmla="*/ 2199992 w 4119326"/>
                <a:gd name="connsiteY62" fmla="*/ 2497632 h 2693230"/>
                <a:gd name="connsiteX63" fmla="*/ 2172831 w 4119326"/>
                <a:gd name="connsiteY63" fmla="*/ 2488579 h 2693230"/>
                <a:gd name="connsiteX64" fmla="*/ 2118510 w 4119326"/>
                <a:gd name="connsiteY64" fmla="*/ 2452365 h 2693230"/>
                <a:gd name="connsiteX65" fmla="*/ 2055136 w 4119326"/>
                <a:gd name="connsiteY65" fmla="*/ 2416151 h 2693230"/>
                <a:gd name="connsiteX66" fmla="*/ 2027976 w 4119326"/>
                <a:gd name="connsiteY66" fmla="*/ 2407098 h 2693230"/>
                <a:gd name="connsiteX67" fmla="*/ 1973655 w 4119326"/>
                <a:gd name="connsiteY67" fmla="*/ 2370884 h 2693230"/>
                <a:gd name="connsiteX68" fmla="*/ 1937441 w 4119326"/>
                <a:gd name="connsiteY68" fmla="*/ 2352777 h 2693230"/>
                <a:gd name="connsiteX69" fmla="*/ 1910281 w 4119326"/>
                <a:gd name="connsiteY69" fmla="*/ 2325617 h 2693230"/>
                <a:gd name="connsiteX70" fmla="*/ 1883120 w 4119326"/>
                <a:gd name="connsiteY70" fmla="*/ 2316563 h 2693230"/>
                <a:gd name="connsiteX71" fmla="*/ 1810693 w 4119326"/>
                <a:gd name="connsiteY71" fmla="*/ 2280349 h 2693230"/>
                <a:gd name="connsiteX72" fmla="*/ 1756372 w 4119326"/>
                <a:gd name="connsiteY72" fmla="*/ 2253189 h 2693230"/>
                <a:gd name="connsiteX73" fmla="*/ 1720158 w 4119326"/>
                <a:gd name="connsiteY73" fmla="*/ 2207922 h 2693230"/>
                <a:gd name="connsiteX74" fmla="*/ 1711104 w 4119326"/>
                <a:gd name="connsiteY74" fmla="*/ 2180761 h 2693230"/>
                <a:gd name="connsiteX75" fmla="*/ 1774479 w 4119326"/>
                <a:gd name="connsiteY75" fmla="*/ 2135494 h 2693230"/>
                <a:gd name="connsiteX76" fmla="*/ 1756372 w 4119326"/>
                <a:gd name="connsiteY76" fmla="*/ 2090226 h 2693230"/>
                <a:gd name="connsiteX77" fmla="*/ 1738265 w 4119326"/>
                <a:gd name="connsiteY77" fmla="*/ 2035906 h 2693230"/>
                <a:gd name="connsiteX78" fmla="*/ 1756372 w 4119326"/>
                <a:gd name="connsiteY78" fmla="*/ 1990638 h 2693230"/>
                <a:gd name="connsiteX79" fmla="*/ 1855960 w 4119326"/>
                <a:gd name="connsiteY79" fmla="*/ 2008745 h 2693230"/>
                <a:gd name="connsiteX80" fmla="*/ 1910281 w 4119326"/>
                <a:gd name="connsiteY80" fmla="*/ 1990638 h 2693230"/>
                <a:gd name="connsiteX81" fmla="*/ 1919334 w 4119326"/>
                <a:gd name="connsiteY81" fmla="*/ 1963478 h 2693230"/>
                <a:gd name="connsiteX82" fmla="*/ 1910281 w 4119326"/>
                <a:gd name="connsiteY82" fmla="*/ 1900104 h 2693230"/>
                <a:gd name="connsiteX83" fmla="*/ 1828800 w 4119326"/>
                <a:gd name="connsiteY83" fmla="*/ 1827676 h 2693230"/>
                <a:gd name="connsiteX84" fmla="*/ 1801639 w 4119326"/>
                <a:gd name="connsiteY84" fmla="*/ 1800516 h 2693230"/>
                <a:gd name="connsiteX85" fmla="*/ 1783532 w 4119326"/>
                <a:gd name="connsiteY85" fmla="*/ 1773355 h 2693230"/>
                <a:gd name="connsiteX86" fmla="*/ 1738265 w 4119326"/>
                <a:gd name="connsiteY86" fmla="*/ 1719034 h 2693230"/>
                <a:gd name="connsiteX87" fmla="*/ 1711104 w 4119326"/>
                <a:gd name="connsiteY87" fmla="*/ 1664714 h 2693230"/>
                <a:gd name="connsiteX88" fmla="*/ 1702051 w 4119326"/>
                <a:gd name="connsiteY88" fmla="*/ 1637553 h 2693230"/>
                <a:gd name="connsiteX89" fmla="*/ 1674891 w 4119326"/>
                <a:gd name="connsiteY89" fmla="*/ 1574179 h 2693230"/>
                <a:gd name="connsiteX90" fmla="*/ 1683944 w 4119326"/>
                <a:gd name="connsiteY90" fmla="*/ 1447430 h 2693230"/>
                <a:gd name="connsiteX91" fmla="*/ 1692998 w 4119326"/>
                <a:gd name="connsiteY91" fmla="*/ 1420270 h 2693230"/>
                <a:gd name="connsiteX92" fmla="*/ 1720158 w 4119326"/>
                <a:gd name="connsiteY92" fmla="*/ 1393110 h 2693230"/>
                <a:gd name="connsiteX93" fmla="*/ 1774479 w 4119326"/>
                <a:gd name="connsiteY93" fmla="*/ 1429324 h 2693230"/>
                <a:gd name="connsiteX94" fmla="*/ 1801639 w 4119326"/>
                <a:gd name="connsiteY94" fmla="*/ 1447430 h 2693230"/>
                <a:gd name="connsiteX95" fmla="*/ 1901227 w 4119326"/>
                <a:gd name="connsiteY95" fmla="*/ 1474591 h 2693230"/>
                <a:gd name="connsiteX96" fmla="*/ 1928388 w 4119326"/>
                <a:gd name="connsiteY96" fmla="*/ 1492698 h 2693230"/>
                <a:gd name="connsiteX97" fmla="*/ 1937441 w 4119326"/>
                <a:gd name="connsiteY97" fmla="*/ 1519858 h 2693230"/>
                <a:gd name="connsiteX98" fmla="*/ 1955548 w 4119326"/>
                <a:gd name="connsiteY98" fmla="*/ 1547019 h 2693230"/>
                <a:gd name="connsiteX99" fmla="*/ 1973655 w 4119326"/>
                <a:gd name="connsiteY99" fmla="*/ 1610393 h 2693230"/>
                <a:gd name="connsiteX100" fmla="*/ 2046083 w 4119326"/>
                <a:gd name="connsiteY100" fmla="*/ 1673767 h 2693230"/>
                <a:gd name="connsiteX101" fmla="*/ 2073243 w 4119326"/>
                <a:gd name="connsiteY101" fmla="*/ 1682821 h 2693230"/>
                <a:gd name="connsiteX102" fmla="*/ 2046083 w 4119326"/>
                <a:gd name="connsiteY102" fmla="*/ 1592286 h 2693230"/>
                <a:gd name="connsiteX103" fmla="*/ 2018922 w 4119326"/>
                <a:gd name="connsiteY103" fmla="*/ 1583232 h 2693230"/>
                <a:gd name="connsiteX104" fmla="*/ 1991762 w 4119326"/>
                <a:gd name="connsiteY104" fmla="*/ 1492698 h 2693230"/>
                <a:gd name="connsiteX105" fmla="*/ 2091350 w 4119326"/>
                <a:gd name="connsiteY105" fmla="*/ 1501751 h 2693230"/>
                <a:gd name="connsiteX106" fmla="*/ 2154724 w 4119326"/>
                <a:gd name="connsiteY106" fmla="*/ 1574179 h 2693230"/>
                <a:gd name="connsiteX107" fmla="*/ 2181885 w 4119326"/>
                <a:gd name="connsiteY107" fmla="*/ 1592286 h 2693230"/>
                <a:gd name="connsiteX108" fmla="*/ 2209045 w 4119326"/>
                <a:gd name="connsiteY108" fmla="*/ 1646607 h 2693230"/>
                <a:gd name="connsiteX109" fmla="*/ 2236205 w 4119326"/>
                <a:gd name="connsiteY109" fmla="*/ 1655660 h 2693230"/>
                <a:gd name="connsiteX110" fmla="*/ 2209045 w 4119326"/>
                <a:gd name="connsiteY110" fmla="*/ 1556072 h 2693230"/>
                <a:gd name="connsiteX111" fmla="*/ 2181885 w 4119326"/>
                <a:gd name="connsiteY111" fmla="*/ 1537965 h 2693230"/>
                <a:gd name="connsiteX112" fmla="*/ 2163778 w 4119326"/>
                <a:gd name="connsiteY112" fmla="*/ 1510805 h 2693230"/>
                <a:gd name="connsiteX113" fmla="*/ 2145671 w 4119326"/>
                <a:gd name="connsiteY113" fmla="*/ 1474591 h 2693230"/>
                <a:gd name="connsiteX114" fmla="*/ 2209045 w 4119326"/>
                <a:gd name="connsiteY114" fmla="*/ 1492698 h 2693230"/>
                <a:gd name="connsiteX115" fmla="*/ 2245259 w 4119326"/>
                <a:gd name="connsiteY115" fmla="*/ 1510805 h 2693230"/>
                <a:gd name="connsiteX116" fmla="*/ 2299580 w 4119326"/>
                <a:gd name="connsiteY116" fmla="*/ 1547019 h 2693230"/>
                <a:gd name="connsiteX117" fmla="*/ 2326740 w 4119326"/>
                <a:gd name="connsiteY117" fmla="*/ 1565125 h 2693230"/>
                <a:gd name="connsiteX118" fmla="*/ 2353901 w 4119326"/>
                <a:gd name="connsiteY118" fmla="*/ 1574179 h 2693230"/>
                <a:gd name="connsiteX119" fmla="*/ 2362954 w 4119326"/>
                <a:gd name="connsiteY119" fmla="*/ 1547019 h 2693230"/>
                <a:gd name="connsiteX120" fmla="*/ 2353901 w 4119326"/>
                <a:gd name="connsiteY120" fmla="*/ 1510805 h 2693230"/>
                <a:gd name="connsiteX121" fmla="*/ 2308633 w 4119326"/>
                <a:gd name="connsiteY121" fmla="*/ 1465537 h 2693230"/>
                <a:gd name="connsiteX122" fmla="*/ 2254312 w 4119326"/>
                <a:gd name="connsiteY122" fmla="*/ 1447430 h 2693230"/>
                <a:gd name="connsiteX123" fmla="*/ 2227152 w 4119326"/>
                <a:gd name="connsiteY123" fmla="*/ 1438377 h 2693230"/>
                <a:gd name="connsiteX124" fmla="*/ 2163778 w 4119326"/>
                <a:gd name="connsiteY124" fmla="*/ 1375003 h 2693230"/>
                <a:gd name="connsiteX125" fmla="*/ 2172831 w 4119326"/>
                <a:gd name="connsiteY125" fmla="*/ 1311628 h 2693230"/>
                <a:gd name="connsiteX126" fmla="*/ 2227152 w 4119326"/>
                <a:gd name="connsiteY126" fmla="*/ 1293522 h 2693230"/>
                <a:gd name="connsiteX127" fmla="*/ 2290526 w 4119326"/>
                <a:gd name="connsiteY127" fmla="*/ 1266361 h 2693230"/>
                <a:gd name="connsiteX128" fmla="*/ 2344847 w 4119326"/>
                <a:gd name="connsiteY128" fmla="*/ 1230147 h 2693230"/>
                <a:gd name="connsiteX129" fmla="*/ 2399168 w 4119326"/>
                <a:gd name="connsiteY129" fmla="*/ 1184880 h 2693230"/>
                <a:gd name="connsiteX130" fmla="*/ 2571184 w 4119326"/>
                <a:gd name="connsiteY130" fmla="*/ 1193933 h 2693230"/>
                <a:gd name="connsiteX131" fmla="*/ 2598344 w 4119326"/>
                <a:gd name="connsiteY131" fmla="*/ 1202987 h 2693230"/>
                <a:gd name="connsiteX132" fmla="*/ 2761306 w 4119326"/>
                <a:gd name="connsiteY132" fmla="*/ 1212040 h 2693230"/>
                <a:gd name="connsiteX133" fmla="*/ 2797520 w 4119326"/>
                <a:gd name="connsiteY133" fmla="*/ 1221094 h 2693230"/>
                <a:gd name="connsiteX134" fmla="*/ 2851841 w 4119326"/>
                <a:gd name="connsiteY134" fmla="*/ 1239201 h 2693230"/>
                <a:gd name="connsiteX135" fmla="*/ 2879002 w 4119326"/>
                <a:gd name="connsiteY135" fmla="*/ 1248254 h 2693230"/>
                <a:gd name="connsiteX136" fmla="*/ 2951429 w 4119326"/>
                <a:gd name="connsiteY136" fmla="*/ 1266361 h 2693230"/>
                <a:gd name="connsiteX137" fmla="*/ 3005750 w 4119326"/>
                <a:gd name="connsiteY137" fmla="*/ 1284468 h 2693230"/>
                <a:gd name="connsiteX138" fmla="*/ 3051017 w 4119326"/>
                <a:gd name="connsiteY138" fmla="*/ 1329735 h 2693230"/>
                <a:gd name="connsiteX139" fmla="*/ 3078178 w 4119326"/>
                <a:gd name="connsiteY139" fmla="*/ 1347842 h 2693230"/>
                <a:gd name="connsiteX140" fmla="*/ 3250194 w 4119326"/>
                <a:gd name="connsiteY140" fmla="*/ 1375003 h 2693230"/>
                <a:gd name="connsiteX141" fmla="*/ 3186819 w 4119326"/>
                <a:gd name="connsiteY141" fmla="*/ 1420270 h 2693230"/>
                <a:gd name="connsiteX142" fmla="*/ 3132499 w 4119326"/>
                <a:gd name="connsiteY142" fmla="*/ 1456484 h 2693230"/>
                <a:gd name="connsiteX143" fmla="*/ 3132499 w 4119326"/>
                <a:gd name="connsiteY143" fmla="*/ 1528912 h 2693230"/>
                <a:gd name="connsiteX144" fmla="*/ 3159659 w 4119326"/>
                <a:gd name="connsiteY144" fmla="*/ 1537965 h 2693230"/>
                <a:gd name="connsiteX145" fmla="*/ 3250194 w 4119326"/>
                <a:gd name="connsiteY145" fmla="*/ 1501751 h 2693230"/>
                <a:gd name="connsiteX146" fmla="*/ 3277354 w 4119326"/>
                <a:gd name="connsiteY146" fmla="*/ 1474591 h 2693230"/>
                <a:gd name="connsiteX147" fmla="*/ 3295461 w 4119326"/>
                <a:gd name="connsiteY147" fmla="*/ 1447430 h 2693230"/>
                <a:gd name="connsiteX148" fmla="*/ 3349782 w 4119326"/>
                <a:gd name="connsiteY148" fmla="*/ 1402163 h 2693230"/>
                <a:gd name="connsiteX149" fmla="*/ 3431263 w 4119326"/>
                <a:gd name="connsiteY149" fmla="*/ 1375003 h 2693230"/>
                <a:gd name="connsiteX150" fmla="*/ 3458423 w 4119326"/>
                <a:gd name="connsiteY150" fmla="*/ 1365949 h 2693230"/>
                <a:gd name="connsiteX151" fmla="*/ 3485584 w 4119326"/>
                <a:gd name="connsiteY151" fmla="*/ 1356896 h 2693230"/>
                <a:gd name="connsiteX152" fmla="*/ 3512744 w 4119326"/>
                <a:gd name="connsiteY152" fmla="*/ 1347842 h 2693230"/>
                <a:gd name="connsiteX153" fmla="*/ 3548958 w 4119326"/>
                <a:gd name="connsiteY153" fmla="*/ 1320682 h 2693230"/>
                <a:gd name="connsiteX154" fmla="*/ 3576118 w 4119326"/>
                <a:gd name="connsiteY154" fmla="*/ 1302575 h 2693230"/>
                <a:gd name="connsiteX155" fmla="*/ 3594225 w 4119326"/>
                <a:gd name="connsiteY155" fmla="*/ 1275415 h 2693230"/>
                <a:gd name="connsiteX156" fmla="*/ 3621386 w 4119326"/>
                <a:gd name="connsiteY156" fmla="*/ 1248254 h 2693230"/>
                <a:gd name="connsiteX157" fmla="*/ 3630439 w 4119326"/>
                <a:gd name="connsiteY157" fmla="*/ 1221094 h 2693230"/>
                <a:gd name="connsiteX158" fmla="*/ 3739081 w 4119326"/>
                <a:gd name="connsiteY158" fmla="*/ 1193933 h 2693230"/>
                <a:gd name="connsiteX159" fmla="*/ 3766241 w 4119326"/>
                <a:gd name="connsiteY159" fmla="*/ 1184880 h 2693230"/>
                <a:gd name="connsiteX160" fmla="*/ 4028792 w 4119326"/>
                <a:gd name="connsiteY160" fmla="*/ 1157720 h 2693230"/>
                <a:gd name="connsiteX161" fmla="*/ 4055952 w 4119326"/>
                <a:gd name="connsiteY161" fmla="*/ 1139613 h 2693230"/>
                <a:gd name="connsiteX162" fmla="*/ 4119326 w 4119326"/>
                <a:gd name="connsiteY162" fmla="*/ 1103399 h 2693230"/>
                <a:gd name="connsiteX163" fmla="*/ 4110273 w 4119326"/>
                <a:gd name="connsiteY163" fmla="*/ 1067185 h 2693230"/>
                <a:gd name="connsiteX164" fmla="*/ 4083112 w 4119326"/>
                <a:gd name="connsiteY164" fmla="*/ 1049078 h 2693230"/>
                <a:gd name="connsiteX165" fmla="*/ 4046899 w 4119326"/>
                <a:gd name="connsiteY165" fmla="*/ 1021918 h 2693230"/>
                <a:gd name="connsiteX166" fmla="*/ 4019738 w 4119326"/>
                <a:gd name="connsiteY166" fmla="*/ 994757 h 2693230"/>
                <a:gd name="connsiteX167" fmla="*/ 3938257 w 4119326"/>
                <a:gd name="connsiteY167" fmla="*/ 940436 h 2693230"/>
                <a:gd name="connsiteX168" fmla="*/ 3874883 w 4119326"/>
                <a:gd name="connsiteY168" fmla="*/ 904223 h 2693230"/>
                <a:gd name="connsiteX169" fmla="*/ 3829615 w 4119326"/>
                <a:gd name="connsiteY169" fmla="*/ 858955 h 2693230"/>
                <a:gd name="connsiteX170" fmla="*/ 3802455 w 4119326"/>
                <a:gd name="connsiteY170" fmla="*/ 840848 h 2693230"/>
                <a:gd name="connsiteX171" fmla="*/ 3757188 w 4119326"/>
                <a:gd name="connsiteY171" fmla="*/ 786527 h 2693230"/>
                <a:gd name="connsiteX172" fmla="*/ 3720974 w 4119326"/>
                <a:gd name="connsiteY172" fmla="*/ 759367 h 2693230"/>
                <a:gd name="connsiteX173" fmla="*/ 3711920 w 4119326"/>
                <a:gd name="connsiteY173" fmla="*/ 732207 h 2693230"/>
                <a:gd name="connsiteX174" fmla="*/ 3693813 w 4119326"/>
                <a:gd name="connsiteY174" fmla="*/ 596405 h 2693230"/>
                <a:gd name="connsiteX175" fmla="*/ 3657600 w 4119326"/>
                <a:gd name="connsiteY175" fmla="*/ 542084 h 2693230"/>
                <a:gd name="connsiteX176" fmla="*/ 3603279 w 4119326"/>
                <a:gd name="connsiteY176" fmla="*/ 505870 h 2693230"/>
                <a:gd name="connsiteX177" fmla="*/ 3612332 w 4119326"/>
                <a:gd name="connsiteY177" fmla="*/ 433442 h 2693230"/>
                <a:gd name="connsiteX178" fmla="*/ 3639493 w 4119326"/>
                <a:gd name="connsiteY178" fmla="*/ 424389 h 2693230"/>
                <a:gd name="connsiteX179" fmla="*/ 3693813 w 4119326"/>
                <a:gd name="connsiteY179" fmla="*/ 442496 h 2693230"/>
                <a:gd name="connsiteX180" fmla="*/ 3720974 w 4119326"/>
                <a:gd name="connsiteY180" fmla="*/ 460603 h 2693230"/>
                <a:gd name="connsiteX181" fmla="*/ 3775295 w 4119326"/>
                <a:gd name="connsiteY181" fmla="*/ 478710 h 2693230"/>
                <a:gd name="connsiteX182" fmla="*/ 3802455 w 4119326"/>
                <a:gd name="connsiteY182" fmla="*/ 424389 h 2693230"/>
                <a:gd name="connsiteX183" fmla="*/ 3793402 w 4119326"/>
                <a:gd name="connsiteY183" fmla="*/ 361015 h 2693230"/>
                <a:gd name="connsiteX184" fmla="*/ 3748134 w 4119326"/>
                <a:gd name="connsiteY184" fmla="*/ 306694 h 2693230"/>
                <a:gd name="connsiteX185" fmla="*/ 3720974 w 4119326"/>
                <a:gd name="connsiteY185" fmla="*/ 297640 h 2693230"/>
                <a:gd name="connsiteX186" fmla="*/ 3693813 w 4119326"/>
                <a:gd name="connsiteY186" fmla="*/ 270480 h 2693230"/>
                <a:gd name="connsiteX187" fmla="*/ 3720974 w 4119326"/>
                <a:gd name="connsiteY187" fmla="*/ 207106 h 2693230"/>
                <a:gd name="connsiteX188" fmla="*/ 3711920 w 4119326"/>
                <a:gd name="connsiteY188" fmla="*/ 134678 h 2693230"/>
                <a:gd name="connsiteX189" fmla="*/ 2960483 w 4119326"/>
                <a:gd name="connsiteY189" fmla="*/ 89411 h 2693230"/>
                <a:gd name="connsiteX190" fmla="*/ 2842788 w 4119326"/>
                <a:gd name="connsiteY190" fmla="*/ 71304 h 2693230"/>
                <a:gd name="connsiteX191" fmla="*/ 1638677 w 4119326"/>
                <a:gd name="connsiteY191" fmla="*/ 89411 h 2693230"/>
                <a:gd name="connsiteX192" fmla="*/ 1475714 w 4119326"/>
                <a:gd name="connsiteY192" fmla="*/ 107518 h 2693230"/>
                <a:gd name="connsiteX193" fmla="*/ 1348966 w 4119326"/>
                <a:gd name="connsiteY193" fmla="*/ 125625 h 2693230"/>
                <a:gd name="connsiteX194" fmla="*/ 1023041 w 4119326"/>
                <a:gd name="connsiteY194" fmla="*/ 116571 h 2693230"/>
                <a:gd name="connsiteX195" fmla="*/ 977774 w 4119326"/>
                <a:gd name="connsiteY195" fmla="*/ 107518 h 2693230"/>
                <a:gd name="connsiteX196" fmla="*/ 878186 w 4119326"/>
                <a:gd name="connsiteY196" fmla="*/ 98464 h 2693230"/>
                <a:gd name="connsiteX197" fmla="*/ 796704 w 4119326"/>
                <a:gd name="connsiteY197" fmla="*/ 89411 h 2693230"/>
                <a:gd name="connsiteX198" fmla="*/ 9053 w 4119326"/>
                <a:gd name="connsiteY198" fmla="*/ 98464 h 2693230"/>
                <a:gd name="connsiteX199" fmla="*/ 27160 w 4119326"/>
                <a:gd name="connsiteY199" fmla="*/ 288587 h 2693230"/>
                <a:gd name="connsiteX200" fmla="*/ 45267 w 4119326"/>
                <a:gd name="connsiteY200" fmla="*/ 361015 h 2693230"/>
                <a:gd name="connsiteX201" fmla="*/ 0 w 4119326"/>
                <a:gd name="connsiteY201" fmla="*/ 406282 h 269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119326" h="2693230">
                  <a:moveTo>
                    <a:pt x="0" y="406282"/>
                  </a:moveTo>
                  <a:lnTo>
                    <a:pt x="0" y="406282"/>
                  </a:lnTo>
                  <a:cubicBezTo>
                    <a:pt x="21125" y="424389"/>
                    <a:pt x="44762" y="439922"/>
                    <a:pt x="63374" y="460603"/>
                  </a:cubicBezTo>
                  <a:cubicBezTo>
                    <a:pt x="72402" y="470635"/>
                    <a:pt x="72841" y="486449"/>
                    <a:pt x="81481" y="496817"/>
                  </a:cubicBezTo>
                  <a:cubicBezTo>
                    <a:pt x="88447" y="505176"/>
                    <a:pt x="100553" y="507645"/>
                    <a:pt x="108641" y="514924"/>
                  </a:cubicBezTo>
                  <a:cubicBezTo>
                    <a:pt x="130847" y="534909"/>
                    <a:pt x="145294" y="564938"/>
                    <a:pt x="172015" y="578298"/>
                  </a:cubicBezTo>
                  <a:cubicBezTo>
                    <a:pt x="184086" y="584334"/>
                    <a:pt x="196656" y="589461"/>
                    <a:pt x="208229" y="596405"/>
                  </a:cubicBezTo>
                  <a:cubicBezTo>
                    <a:pt x="286055" y="643101"/>
                    <a:pt x="235079" y="623462"/>
                    <a:pt x="289710" y="641672"/>
                  </a:cubicBezTo>
                  <a:cubicBezTo>
                    <a:pt x="298764" y="647708"/>
                    <a:pt x="308512" y="652813"/>
                    <a:pt x="316871" y="659779"/>
                  </a:cubicBezTo>
                  <a:cubicBezTo>
                    <a:pt x="326707" y="667975"/>
                    <a:pt x="333378" y="679837"/>
                    <a:pt x="344031" y="686939"/>
                  </a:cubicBezTo>
                  <a:cubicBezTo>
                    <a:pt x="351972" y="692233"/>
                    <a:pt x="362850" y="691358"/>
                    <a:pt x="371192" y="695993"/>
                  </a:cubicBezTo>
                  <a:cubicBezTo>
                    <a:pt x="390215" y="706562"/>
                    <a:pt x="407405" y="720136"/>
                    <a:pt x="425512" y="732207"/>
                  </a:cubicBezTo>
                  <a:cubicBezTo>
                    <a:pt x="434566" y="738243"/>
                    <a:pt x="442350" y="746873"/>
                    <a:pt x="452673" y="750314"/>
                  </a:cubicBezTo>
                  <a:lnTo>
                    <a:pt x="479833" y="759367"/>
                  </a:lnTo>
                  <a:cubicBezTo>
                    <a:pt x="528123" y="831801"/>
                    <a:pt x="464739" y="744270"/>
                    <a:pt x="525101" y="804634"/>
                  </a:cubicBezTo>
                  <a:cubicBezTo>
                    <a:pt x="551043" y="830576"/>
                    <a:pt x="537536" y="829506"/>
                    <a:pt x="552261" y="858955"/>
                  </a:cubicBezTo>
                  <a:cubicBezTo>
                    <a:pt x="557127" y="868687"/>
                    <a:pt x="564332" y="877062"/>
                    <a:pt x="570368" y="886116"/>
                  </a:cubicBezTo>
                  <a:cubicBezTo>
                    <a:pt x="567350" y="919312"/>
                    <a:pt x="565719" y="952663"/>
                    <a:pt x="561314" y="985704"/>
                  </a:cubicBezTo>
                  <a:cubicBezTo>
                    <a:pt x="559670" y="998038"/>
                    <a:pt x="553441" y="1009531"/>
                    <a:pt x="552261" y="1021918"/>
                  </a:cubicBezTo>
                  <a:cubicBezTo>
                    <a:pt x="547389" y="1073078"/>
                    <a:pt x="547860" y="1124646"/>
                    <a:pt x="543207" y="1175826"/>
                  </a:cubicBezTo>
                  <a:cubicBezTo>
                    <a:pt x="540600" y="1204503"/>
                    <a:pt x="533061" y="1233488"/>
                    <a:pt x="516047" y="1257308"/>
                  </a:cubicBezTo>
                  <a:cubicBezTo>
                    <a:pt x="508605" y="1267727"/>
                    <a:pt x="497940" y="1275415"/>
                    <a:pt x="488887" y="1284468"/>
                  </a:cubicBezTo>
                  <a:cubicBezTo>
                    <a:pt x="491905" y="1332753"/>
                    <a:pt x="492875" y="1381210"/>
                    <a:pt x="497940" y="1429324"/>
                  </a:cubicBezTo>
                  <a:cubicBezTo>
                    <a:pt x="498939" y="1438815"/>
                    <a:pt x="501700" y="1448544"/>
                    <a:pt x="506994" y="1456484"/>
                  </a:cubicBezTo>
                  <a:cubicBezTo>
                    <a:pt x="514096" y="1467137"/>
                    <a:pt x="525958" y="1473808"/>
                    <a:pt x="534154" y="1483644"/>
                  </a:cubicBezTo>
                  <a:cubicBezTo>
                    <a:pt x="571877" y="1528912"/>
                    <a:pt x="529627" y="1495715"/>
                    <a:pt x="579421" y="1528912"/>
                  </a:cubicBezTo>
                  <a:cubicBezTo>
                    <a:pt x="631315" y="1606751"/>
                    <a:pt x="562215" y="1515146"/>
                    <a:pt x="624689" y="1565125"/>
                  </a:cubicBezTo>
                  <a:cubicBezTo>
                    <a:pt x="633186" y="1571922"/>
                    <a:pt x="635102" y="1584592"/>
                    <a:pt x="642796" y="1592286"/>
                  </a:cubicBezTo>
                  <a:cubicBezTo>
                    <a:pt x="653465" y="1602955"/>
                    <a:pt x="666938" y="1610393"/>
                    <a:pt x="679009" y="1619446"/>
                  </a:cubicBezTo>
                  <a:cubicBezTo>
                    <a:pt x="727292" y="1691871"/>
                    <a:pt x="663922" y="1604361"/>
                    <a:pt x="724277" y="1664714"/>
                  </a:cubicBezTo>
                  <a:cubicBezTo>
                    <a:pt x="731971" y="1672408"/>
                    <a:pt x="735418" y="1683515"/>
                    <a:pt x="742384" y="1691874"/>
                  </a:cubicBezTo>
                  <a:cubicBezTo>
                    <a:pt x="750581" y="1701710"/>
                    <a:pt x="760491" y="1709981"/>
                    <a:pt x="769544" y="1719034"/>
                  </a:cubicBezTo>
                  <a:cubicBezTo>
                    <a:pt x="775580" y="1737141"/>
                    <a:pt x="783908" y="1754639"/>
                    <a:pt x="787651" y="1773355"/>
                  </a:cubicBezTo>
                  <a:cubicBezTo>
                    <a:pt x="800447" y="1837338"/>
                    <a:pt x="791838" y="1804026"/>
                    <a:pt x="814811" y="1872943"/>
                  </a:cubicBezTo>
                  <a:cubicBezTo>
                    <a:pt x="824177" y="1901040"/>
                    <a:pt x="825192" y="1908351"/>
                    <a:pt x="841972" y="1936318"/>
                  </a:cubicBezTo>
                  <a:cubicBezTo>
                    <a:pt x="866334" y="1976920"/>
                    <a:pt x="874799" y="1995798"/>
                    <a:pt x="914400" y="2017799"/>
                  </a:cubicBezTo>
                  <a:cubicBezTo>
                    <a:pt x="919102" y="2020411"/>
                    <a:pt x="973273" y="2041947"/>
                    <a:pt x="986827" y="2044959"/>
                  </a:cubicBezTo>
                  <a:cubicBezTo>
                    <a:pt x="1004747" y="2048941"/>
                    <a:pt x="1023106" y="2050630"/>
                    <a:pt x="1041148" y="2054013"/>
                  </a:cubicBezTo>
                  <a:cubicBezTo>
                    <a:pt x="1132480" y="2071138"/>
                    <a:pt x="1105141" y="2063273"/>
                    <a:pt x="1158843" y="2081173"/>
                  </a:cubicBezTo>
                  <a:cubicBezTo>
                    <a:pt x="1176122" y="2098452"/>
                    <a:pt x="1220885" y="2128482"/>
                    <a:pt x="1176950" y="2162654"/>
                  </a:cubicBezTo>
                  <a:cubicBezTo>
                    <a:pt x="1157745" y="2177592"/>
                    <a:pt x="1128665" y="2168690"/>
                    <a:pt x="1104522" y="2171708"/>
                  </a:cubicBezTo>
                  <a:cubicBezTo>
                    <a:pt x="1095469" y="2174726"/>
                    <a:pt x="1084110" y="2174013"/>
                    <a:pt x="1077362" y="2180761"/>
                  </a:cubicBezTo>
                  <a:cubicBezTo>
                    <a:pt x="1060459" y="2197664"/>
                    <a:pt x="1071097" y="2227428"/>
                    <a:pt x="1077362" y="2244135"/>
                  </a:cubicBezTo>
                  <a:cubicBezTo>
                    <a:pt x="1095638" y="2292869"/>
                    <a:pt x="1091198" y="2269792"/>
                    <a:pt x="1122629" y="2307510"/>
                  </a:cubicBezTo>
                  <a:cubicBezTo>
                    <a:pt x="1160350" y="2352775"/>
                    <a:pt x="1118104" y="2319583"/>
                    <a:pt x="1167897" y="2352777"/>
                  </a:cubicBezTo>
                  <a:cubicBezTo>
                    <a:pt x="1173932" y="2361830"/>
                    <a:pt x="1177644" y="2372971"/>
                    <a:pt x="1186003" y="2379937"/>
                  </a:cubicBezTo>
                  <a:cubicBezTo>
                    <a:pt x="1214260" y="2403485"/>
                    <a:pt x="1221076" y="2392947"/>
                    <a:pt x="1249378" y="2407098"/>
                  </a:cubicBezTo>
                  <a:cubicBezTo>
                    <a:pt x="1259110" y="2411964"/>
                    <a:pt x="1265672" y="2424643"/>
                    <a:pt x="1276538" y="2425205"/>
                  </a:cubicBezTo>
                  <a:cubicBezTo>
                    <a:pt x="1442324" y="2433780"/>
                    <a:pt x="1608499" y="2431240"/>
                    <a:pt x="1774479" y="2434258"/>
                  </a:cubicBezTo>
                  <a:cubicBezTo>
                    <a:pt x="1786550" y="2437276"/>
                    <a:pt x="1798775" y="2439736"/>
                    <a:pt x="1810693" y="2443312"/>
                  </a:cubicBezTo>
                  <a:cubicBezTo>
                    <a:pt x="1828974" y="2448797"/>
                    <a:pt x="1865013" y="2461419"/>
                    <a:pt x="1865013" y="2461419"/>
                  </a:cubicBezTo>
                  <a:cubicBezTo>
                    <a:pt x="1913298" y="2533845"/>
                    <a:pt x="1849924" y="2446330"/>
                    <a:pt x="1910281" y="2506686"/>
                  </a:cubicBezTo>
                  <a:cubicBezTo>
                    <a:pt x="1946496" y="2542901"/>
                    <a:pt x="1907262" y="2527809"/>
                    <a:pt x="1955548" y="2551953"/>
                  </a:cubicBezTo>
                  <a:cubicBezTo>
                    <a:pt x="1996379" y="2572369"/>
                    <a:pt x="1970950" y="2546682"/>
                    <a:pt x="2009869" y="2579114"/>
                  </a:cubicBezTo>
                  <a:cubicBezTo>
                    <a:pt x="2019705" y="2587310"/>
                    <a:pt x="2026923" y="2598414"/>
                    <a:pt x="2037029" y="2606274"/>
                  </a:cubicBezTo>
                  <a:cubicBezTo>
                    <a:pt x="2054207" y="2619635"/>
                    <a:pt x="2091350" y="2642488"/>
                    <a:pt x="2091350" y="2642488"/>
                  </a:cubicBezTo>
                  <a:cubicBezTo>
                    <a:pt x="2097386" y="2651541"/>
                    <a:pt x="2100404" y="2663612"/>
                    <a:pt x="2109457" y="2669648"/>
                  </a:cubicBezTo>
                  <a:cubicBezTo>
                    <a:pt x="2119810" y="2676550"/>
                    <a:pt x="2133707" y="2675284"/>
                    <a:pt x="2145671" y="2678702"/>
                  </a:cubicBezTo>
                  <a:cubicBezTo>
                    <a:pt x="2154847" y="2681324"/>
                    <a:pt x="2163778" y="2684737"/>
                    <a:pt x="2172831" y="2687755"/>
                  </a:cubicBezTo>
                  <a:cubicBezTo>
                    <a:pt x="2206027" y="2684737"/>
                    <a:pt x="2254753" y="2706968"/>
                    <a:pt x="2272419" y="2678702"/>
                  </a:cubicBezTo>
                  <a:cubicBezTo>
                    <a:pt x="2296464" y="2640230"/>
                    <a:pt x="2268376" y="2587990"/>
                    <a:pt x="2263366" y="2542900"/>
                  </a:cubicBezTo>
                  <a:cubicBezTo>
                    <a:pt x="2262312" y="2533415"/>
                    <a:pt x="2262078" y="2521286"/>
                    <a:pt x="2254312" y="2515739"/>
                  </a:cubicBezTo>
                  <a:cubicBezTo>
                    <a:pt x="2238781" y="2504645"/>
                    <a:pt x="2218099" y="2503668"/>
                    <a:pt x="2199992" y="2497632"/>
                  </a:cubicBezTo>
                  <a:lnTo>
                    <a:pt x="2172831" y="2488579"/>
                  </a:lnTo>
                  <a:lnTo>
                    <a:pt x="2118510" y="2452365"/>
                  </a:lnTo>
                  <a:cubicBezTo>
                    <a:pt x="2091232" y="2434180"/>
                    <a:pt x="2087300" y="2429935"/>
                    <a:pt x="2055136" y="2416151"/>
                  </a:cubicBezTo>
                  <a:cubicBezTo>
                    <a:pt x="2046365" y="2412392"/>
                    <a:pt x="2037029" y="2410116"/>
                    <a:pt x="2027976" y="2407098"/>
                  </a:cubicBezTo>
                  <a:cubicBezTo>
                    <a:pt x="2009869" y="2395027"/>
                    <a:pt x="1993119" y="2380616"/>
                    <a:pt x="1973655" y="2370884"/>
                  </a:cubicBezTo>
                  <a:cubicBezTo>
                    <a:pt x="1961584" y="2364848"/>
                    <a:pt x="1948423" y="2360621"/>
                    <a:pt x="1937441" y="2352777"/>
                  </a:cubicBezTo>
                  <a:cubicBezTo>
                    <a:pt x="1927022" y="2345335"/>
                    <a:pt x="1920934" y="2332719"/>
                    <a:pt x="1910281" y="2325617"/>
                  </a:cubicBezTo>
                  <a:cubicBezTo>
                    <a:pt x="1902340" y="2320323"/>
                    <a:pt x="1891808" y="2320512"/>
                    <a:pt x="1883120" y="2316563"/>
                  </a:cubicBezTo>
                  <a:cubicBezTo>
                    <a:pt x="1858547" y="2305393"/>
                    <a:pt x="1833152" y="2295321"/>
                    <a:pt x="1810693" y="2280349"/>
                  </a:cubicBezTo>
                  <a:cubicBezTo>
                    <a:pt x="1775592" y="2256949"/>
                    <a:pt x="1793855" y="2265683"/>
                    <a:pt x="1756372" y="2253189"/>
                  </a:cubicBezTo>
                  <a:cubicBezTo>
                    <a:pt x="1733614" y="2184918"/>
                    <a:pt x="1766960" y="2266424"/>
                    <a:pt x="1720158" y="2207922"/>
                  </a:cubicBezTo>
                  <a:cubicBezTo>
                    <a:pt x="1714196" y="2200470"/>
                    <a:pt x="1714122" y="2189815"/>
                    <a:pt x="1711104" y="2180761"/>
                  </a:cubicBezTo>
                  <a:cubicBezTo>
                    <a:pt x="1741114" y="2174759"/>
                    <a:pt x="1774479" y="2180474"/>
                    <a:pt x="1774479" y="2135494"/>
                  </a:cubicBezTo>
                  <a:cubicBezTo>
                    <a:pt x="1774479" y="2119242"/>
                    <a:pt x="1761926" y="2105499"/>
                    <a:pt x="1756372" y="2090226"/>
                  </a:cubicBezTo>
                  <a:cubicBezTo>
                    <a:pt x="1749849" y="2072289"/>
                    <a:pt x="1738265" y="2035906"/>
                    <a:pt x="1738265" y="2035906"/>
                  </a:cubicBezTo>
                  <a:cubicBezTo>
                    <a:pt x="1744301" y="2020817"/>
                    <a:pt x="1741521" y="1997238"/>
                    <a:pt x="1756372" y="1990638"/>
                  </a:cubicBezTo>
                  <a:cubicBezTo>
                    <a:pt x="1768048" y="1985449"/>
                    <a:pt x="1836371" y="2003848"/>
                    <a:pt x="1855960" y="2008745"/>
                  </a:cubicBezTo>
                  <a:cubicBezTo>
                    <a:pt x="1874067" y="2002709"/>
                    <a:pt x="1894750" y="2001732"/>
                    <a:pt x="1910281" y="1990638"/>
                  </a:cubicBezTo>
                  <a:cubicBezTo>
                    <a:pt x="1918046" y="1985091"/>
                    <a:pt x="1919334" y="1973021"/>
                    <a:pt x="1919334" y="1963478"/>
                  </a:cubicBezTo>
                  <a:cubicBezTo>
                    <a:pt x="1919334" y="1942139"/>
                    <a:pt x="1920398" y="1918892"/>
                    <a:pt x="1910281" y="1900104"/>
                  </a:cubicBezTo>
                  <a:cubicBezTo>
                    <a:pt x="1881620" y="1846876"/>
                    <a:pt x="1863094" y="1856254"/>
                    <a:pt x="1828800" y="1827676"/>
                  </a:cubicBezTo>
                  <a:cubicBezTo>
                    <a:pt x="1818964" y="1819479"/>
                    <a:pt x="1809836" y="1810352"/>
                    <a:pt x="1801639" y="1800516"/>
                  </a:cubicBezTo>
                  <a:cubicBezTo>
                    <a:pt x="1794673" y="1792157"/>
                    <a:pt x="1790498" y="1781714"/>
                    <a:pt x="1783532" y="1773355"/>
                  </a:cubicBezTo>
                  <a:cubicBezTo>
                    <a:pt x="1758501" y="1743317"/>
                    <a:pt x="1755126" y="1752755"/>
                    <a:pt x="1738265" y="1719034"/>
                  </a:cubicBezTo>
                  <a:cubicBezTo>
                    <a:pt x="1700784" y="1644073"/>
                    <a:pt x="1762993" y="1742546"/>
                    <a:pt x="1711104" y="1664714"/>
                  </a:cubicBezTo>
                  <a:cubicBezTo>
                    <a:pt x="1708086" y="1655660"/>
                    <a:pt x="1705810" y="1646325"/>
                    <a:pt x="1702051" y="1637553"/>
                  </a:cubicBezTo>
                  <a:cubicBezTo>
                    <a:pt x="1668488" y="1559236"/>
                    <a:pt x="1696123" y="1637878"/>
                    <a:pt x="1674891" y="1574179"/>
                  </a:cubicBezTo>
                  <a:cubicBezTo>
                    <a:pt x="1677909" y="1531929"/>
                    <a:pt x="1678995" y="1489497"/>
                    <a:pt x="1683944" y="1447430"/>
                  </a:cubicBezTo>
                  <a:cubicBezTo>
                    <a:pt x="1685059" y="1437952"/>
                    <a:pt x="1687704" y="1428210"/>
                    <a:pt x="1692998" y="1420270"/>
                  </a:cubicBezTo>
                  <a:cubicBezTo>
                    <a:pt x="1700100" y="1409617"/>
                    <a:pt x="1711105" y="1402163"/>
                    <a:pt x="1720158" y="1393110"/>
                  </a:cubicBezTo>
                  <a:lnTo>
                    <a:pt x="1774479" y="1429324"/>
                  </a:lnTo>
                  <a:cubicBezTo>
                    <a:pt x="1783532" y="1435359"/>
                    <a:pt x="1791317" y="1443989"/>
                    <a:pt x="1801639" y="1447430"/>
                  </a:cubicBezTo>
                  <a:cubicBezTo>
                    <a:pt x="1870558" y="1470403"/>
                    <a:pt x="1837244" y="1461794"/>
                    <a:pt x="1901227" y="1474591"/>
                  </a:cubicBezTo>
                  <a:cubicBezTo>
                    <a:pt x="1910281" y="1480627"/>
                    <a:pt x="1921591" y="1484201"/>
                    <a:pt x="1928388" y="1492698"/>
                  </a:cubicBezTo>
                  <a:cubicBezTo>
                    <a:pt x="1934350" y="1500150"/>
                    <a:pt x="1933173" y="1511322"/>
                    <a:pt x="1937441" y="1519858"/>
                  </a:cubicBezTo>
                  <a:cubicBezTo>
                    <a:pt x="1942307" y="1529590"/>
                    <a:pt x="1950682" y="1537287"/>
                    <a:pt x="1955548" y="1547019"/>
                  </a:cubicBezTo>
                  <a:cubicBezTo>
                    <a:pt x="1973173" y="1582269"/>
                    <a:pt x="1956243" y="1569764"/>
                    <a:pt x="1973655" y="1610393"/>
                  </a:cubicBezTo>
                  <a:cubicBezTo>
                    <a:pt x="1985978" y="1639146"/>
                    <a:pt x="2018421" y="1664546"/>
                    <a:pt x="2046083" y="1673767"/>
                  </a:cubicBezTo>
                  <a:lnTo>
                    <a:pt x="2073243" y="1682821"/>
                  </a:lnTo>
                  <a:cubicBezTo>
                    <a:pt x="2069130" y="1658140"/>
                    <a:pt x="2067136" y="1613339"/>
                    <a:pt x="2046083" y="1592286"/>
                  </a:cubicBezTo>
                  <a:cubicBezTo>
                    <a:pt x="2039335" y="1585538"/>
                    <a:pt x="2027976" y="1586250"/>
                    <a:pt x="2018922" y="1583232"/>
                  </a:cubicBezTo>
                  <a:cubicBezTo>
                    <a:pt x="1975806" y="1518559"/>
                    <a:pt x="1977430" y="1550024"/>
                    <a:pt x="1991762" y="1492698"/>
                  </a:cubicBezTo>
                  <a:cubicBezTo>
                    <a:pt x="2024958" y="1495716"/>
                    <a:pt x="2058757" y="1494767"/>
                    <a:pt x="2091350" y="1501751"/>
                  </a:cubicBezTo>
                  <a:cubicBezTo>
                    <a:pt x="2130263" y="1510089"/>
                    <a:pt x="2125183" y="1554486"/>
                    <a:pt x="2154724" y="1574179"/>
                  </a:cubicBezTo>
                  <a:lnTo>
                    <a:pt x="2181885" y="1592286"/>
                  </a:lnTo>
                  <a:cubicBezTo>
                    <a:pt x="2187849" y="1610178"/>
                    <a:pt x="2193090" y="1633843"/>
                    <a:pt x="2209045" y="1646607"/>
                  </a:cubicBezTo>
                  <a:cubicBezTo>
                    <a:pt x="2216497" y="1652569"/>
                    <a:pt x="2227152" y="1652642"/>
                    <a:pt x="2236205" y="1655660"/>
                  </a:cubicBezTo>
                  <a:cubicBezTo>
                    <a:pt x="2230850" y="1612814"/>
                    <a:pt x="2238391" y="1585418"/>
                    <a:pt x="2209045" y="1556072"/>
                  </a:cubicBezTo>
                  <a:cubicBezTo>
                    <a:pt x="2201351" y="1548378"/>
                    <a:pt x="2190938" y="1544001"/>
                    <a:pt x="2181885" y="1537965"/>
                  </a:cubicBezTo>
                  <a:cubicBezTo>
                    <a:pt x="2175849" y="1528912"/>
                    <a:pt x="2172275" y="1517602"/>
                    <a:pt x="2163778" y="1510805"/>
                  </a:cubicBezTo>
                  <a:cubicBezTo>
                    <a:pt x="2132011" y="1485392"/>
                    <a:pt x="2129152" y="1524146"/>
                    <a:pt x="2145671" y="1474591"/>
                  </a:cubicBezTo>
                  <a:cubicBezTo>
                    <a:pt x="2164056" y="1479187"/>
                    <a:pt x="2190856" y="1484902"/>
                    <a:pt x="2209045" y="1492698"/>
                  </a:cubicBezTo>
                  <a:cubicBezTo>
                    <a:pt x="2221450" y="1498015"/>
                    <a:pt x="2233686" y="1503861"/>
                    <a:pt x="2245259" y="1510805"/>
                  </a:cubicBezTo>
                  <a:cubicBezTo>
                    <a:pt x="2263920" y="1522001"/>
                    <a:pt x="2281473" y="1534948"/>
                    <a:pt x="2299580" y="1547019"/>
                  </a:cubicBezTo>
                  <a:cubicBezTo>
                    <a:pt x="2308633" y="1553054"/>
                    <a:pt x="2316418" y="1561684"/>
                    <a:pt x="2326740" y="1565125"/>
                  </a:cubicBezTo>
                  <a:lnTo>
                    <a:pt x="2353901" y="1574179"/>
                  </a:lnTo>
                  <a:cubicBezTo>
                    <a:pt x="2356919" y="1565126"/>
                    <a:pt x="2362954" y="1556562"/>
                    <a:pt x="2362954" y="1547019"/>
                  </a:cubicBezTo>
                  <a:cubicBezTo>
                    <a:pt x="2362954" y="1534576"/>
                    <a:pt x="2358802" y="1522242"/>
                    <a:pt x="2353901" y="1510805"/>
                  </a:cubicBezTo>
                  <a:cubicBezTo>
                    <a:pt x="2344670" y="1489265"/>
                    <a:pt x="2329936" y="1475005"/>
                    <a:pt x="2308633" y="1465537"/>
                  </a:cubicBezTo>
                  <a:cubicBezTo>
                    <a:pt x="2291192" y="1457785"/>
                    <a:pt x="2272419" y="1453466"/>
                    <a:pt x="2254312" y="1447430"/>
                  </a:cubicBezTo>
                  <a:lnTo>
                    <a:pt x="2227152" y="1438377"/>
                  </a:lnTo>
                  <a:cubicBezTo>
                    <a:pt x="2164891" y="1396869"/>
                    <a:pt x="2179712" y="1422808"/>
                    <a:pt x="2163778" y="1375003"/>
                  </a:cubicBezTo>
                  <a:cubicBezTo>
                    <a:pt x="2166796" y="1353878"/>
                    <a:pt x="2159730" y="1328472"/>
                    <a:pt x="2172831" y="1311628"/>
                  </a:cubicBezTo>
                  <a:cubicBezTo>
                    <a:pt x="2184549" y="1296562"/>
                    <a:pt x="2227152" y="1293522"/>
                    <a:pt x="2227152" y="1293522"/>
                  </a:cubicBezTo>
                  <a:cubicBezTo>
                    <a:pt x="2326008" y="1227617"/>
                    <a:pt x="2173606" y="1324821"/>
                    <a:pt x="2290526" y="1266361"/>
                  </a:cubicBezTo>
                  <a:cubicBezTo>
                    <a:pt x="2309990" y="1256629"/>
                    <a:pt x="2326740" y="1242218"/>
                    <a:pt x="2344847" y="1230147"/>
                  </a:cubicBezTo>
                  <a:cubicBezTo>
                    <a:pt x="2382659" y="1204939"/>
                    <a:pt x="2364314" y="1219733"/>
                    <a:pt x="2399168" y="1184880"/>
                  </a:cubicBezTo>
                  <a:cubicBezTo>
                    <a:pt x="2456507" y="1187898"/>
                    <a:pt x="2514002" y="1188735"/>
                    <a:pt x="2571184" y="1193933"/>
                  </a:cubicBezTo>
                  <a:cubicBezTo>
                    <a:pt x="2580688" y="1194797"/>
                    <a:pt x="2588844" y="1202082"/>
                    <a:pt x="2598344" y="1202987"/>
                  </a:cubicBezTo>
                  <a:cubicBezTo>
                    <a:pt x="2652503" y="1208145"/>
                    <a:pt x="2706985" y="1209022"/>
                    <a:pt x="2761306" y="1212040"/>
                  </a:cubicBezTo>
                  <a:cubicBezTo>
                    <a:pt x="2773377" y="1215058"/>
                    <a:pt x="2785602" y="1217519"/>
                    <a:pt x="2797520" y="1221094"/>
                  </a:cubicBezTo>
                  <a:cubicBezTo>
                    <a:pt x="2815801" y="1226579"/>
                    <a:pt x="2833734" y="1233165"/>
                    <a:pt x="2851841" y="1239201"/>
                  </a:cubicBezTo>
                  <a:cubicBezTo>
                    <a:pt x="2860895" y="1242219"/>
                    <a:pt x="2869744" y="1245939"/>
                    <a:pt x="2879002" y="1248254"/>
                  </a:cubicBezTo>
                  <a:cubicBezTo>
                    <a:pt x="2903144" y="1254290"/>
                    <a:pt x="2927821" y="1258492"/>
                    <a:pt x="2951429" y="1266361"/>
                  </a:cubicBezTo>
                  <a:lnTo>
                    <a:pt x="3005750" y="1284468"/>
                  </a:lnTo>
                  <a:cubicBezTo>
                    <a:pt x="3078181" y="1332756"/>
                    <a:pt x="2990657" y="1269376"/>
                    <a:pt x="3051017" y="1329735"/>
                  </a:cubicBezTo>
                  <a:cubicBezTo>
                    <a:pt x="3058711" y="1337429"/>
                    <a:pt x="3068235" y="1343423"/>
                    <a:pt x="3078178" y="1347842"/>
                  </a:cubicBezTo>
                  <a:cubicBezTo>
                    <a:pt x="3142120" y="1376260"/>
                    <a:pt x="3170590" y="1368879"/>
                    <a:pt x="3250194" y="1375003"/>
                  </a:cubicBezTo>
                  <a:cubicBezTo>
                    <a:pt x="3217423" y="1424159"/>
                    <a:pt x="3250628" y="1385465"/>
                    <a:pt x="3186819" y="1420270"/>
                  </a:cubicBezTo>
                  <a:cubicBezTo>
                    <a:pt x="3167715" y="1430691"/>
                    <a:pt x="3132499" y="1456484"/>
                    <a:pt x="3132499" y="1456484"/>
                  </a:cubicBezTo>
                  <a:cubicBezTo>
                    <a:pt x="3123848" y="1482434"/>
                    <a:pt x="3113076" y="1499777"/>
                    <a:pt x="3132499" y="1528912"/>
                  </a:cubicBezTo>
                  <a:cubicBezTo>
                    <a:pt x="3137793" y="1536852"/>
                    <a:pt x="3150606" y="1534947"/>
                    <a:pt x="3159659" y="1537965"/>
                  </a:cubicBezTo>
                  <a:cubicBezTo>
                    <a:pt x="3205570" y="1524847"/>
                    <a:pt x="3218583" y="1528093"/>
                    <a:pt x="3250194" y="1501751"/>
                  </a:cubicBezTo>
                  <a:cubicBezTo>
                    <a:pt x="3260030" y="1493555"/>
                    <a:pt x="3269158" y="1484427"/>
                    <a:pt x="3277354" y="1474591"/>
                  </a:cubicBezTo>
                  <a:cubicBezTo>
                    <a:pt x="3284320" y="1466232"/>
                    <a:pt x="3288495" y="1455789"/>
                    <a:pt x="3295461" y="1447430"/>
                  </a:cubicBezTo>
                  <a:cubicBezTo>
                    <a:pt x="3307216" y="1433324"/>
                    <a:pt x="3331599" y="1409739"/>
                    <a:pt x="3349782" y="1402163"/>
                  </a:cubicBezTo>
                  <a:cubicBezTo>
                    <a:pt x="3376209" y="1391152"/>
                    <a:pt x="3404103" y="1384057"/>
                    <a:pt x="3431263" y="1375003"/>
                  </a:cubicBezTo>
                  <a:lnTo>
                    <a:pt x="3458423" y="1365949"/>
                  </a:lnTo>
                  <a:lnTo>
                    <a:pt x="3485584" y="1356896"/>
                  </a:lnTo>
                  <a:lnTo>
                    <a:pt x="3512744" y="1347842"/>
                  </a:lnTo>
                  <a:cubicBezTo>
                    <a:pt x="3524815" y="1338789"/>
                    <a:pt x="3536680" y="1329452"/>
                    <a:pt x="3548958" y="1320682"/>
                  </a:cubicBezTo>
                  <a:cubicBezTo>
                    <a:pt x="3557812" y="1314358"/>
                    <a:pt x="3568424" y="1310269"/>
                    <a:pt x="3576118" y="1302575"/>
                  </a:cubicBezTo>
                  <a:cubicBezTo>
                    <a:pt x="3583812" y="1294881"/>
                    <a:pt x="3587259" y="1283774"/>
                    <a:pt x="3594225" y="1275415"/>
                  </a:cubicBezTo>
                  <a:cubicBezTo>
                    <a:pt x="3602422" y="1265579"/>
                    <a:pt x="3612332" y="1257308"/>
                    <a:pt x="3621386" y="1248254"/>
                  </a:cubicBezTo>
                  <a:cubicBezTo>
                    <a:pt x="3624404" y="1239201"/>
                    <a:pt x="3622674" y="1226641"/>
                    <a:pt x="3630439" y="1221094"/>
                  </a:cubicBezTo>
                  <a:cubicBezTo>
                    <a:pt x="3655223" y="1203391"/>
                    <a:pt x="3711090" y="1200153"/>
                    <a:pt x="3739081" y="1193933"/>
                  </a:cubicBezTo>
                  <a:cubicBezTo>
                    <a:pt x="3748397" y="1191863"/>
                    <a:pt x="3757188" y="1187898"/>
                    <a:pt x="3766241" y="1184880"/>
                  </a:cubicBezTo>
                  <a:cubicBezTo>
                    <a:pt x="3862674" y="1120593"/>
                    <a:pt x="3754113" y="1186135"/>
                    <a:pt x="4028792" y="1157720"/>
                  </a:cubicBezTo>
                  <a:cubicBezTo>
                    <a:pt x="4039615" y="1156600"/>
                    <a:pt x="4047098" y="1145937"/>
                    <a:pt x="4055952" y="1139613"/>
                  </a:cubicBezTo>
                  <a:cubicBezTo>
                    <a:pt x="4103911" y="1105356"/>
                    <a:pt x="4075251" y="1118090"/>
                    <a:pt x="4119326" y="1103399"/>
                  </a:cubicBezTo>
                  <a:cubicBezTo>
                    <a:pt x="4116308" y="1091328"/>
                    <a:pt x="4117175" y="1077538"/>
                    <a:pt x="4110273" y="1067185"/>
                  </a:cubicBezTo>
                  <a:cubicBezTo>
                    <a:pt x="4104237" y="1058131"/>
                    <a:pt x="4091966" y="1055402"/>
                    <a:pt x="4083112" y="1049078"/>
                  </a:cubicBezTo>
                  <a:cubicBezTo>
                    <a:pt x="4070834" y="1040308"/>
                    <a:pt x="4058355" y="1031738"/>
                    <a:pt x="4046899" y="1021918"/>
                  </a:cubicBezTo>
                  <a:cubicBezTo>
                    <a:pt x="4037178" y="1013585"/>
                    <a:pt x="4029845" y="1002618"/>
                    <a:pt x="4019738" y="994757"/>
                  </a:cubicBezTo>
                  <a:cubicBezTo>
                    <a:pt x="3938354" y="931458"/>
                    <a:pt x="3992528" y="981139"/>
                    <a:pt x="3938257" y="940436"/>
                  </a:cubicBezTo>
                  <a:cubicBezTo>
                    <a:pt x="3894409" y="907550"/>
                    <a:pt x="3916358" y="918047"/>
                    <a:pt x="3874883" y="904223"/>
                  </a:cubicBezTo>
                  <a:cubicBezTo>
                    <a:pt x="3802458" y="855940"/>
                    <a:pt x="3889968" y="919310"/>
                    <a:pt x="3829615" y="858955"/>
                  </a:cubicBezTo>
                  <a:cubicBezTo>
                    <a:pt x="3821921" y="851261"/>
                    <a:pt x="3810814" y="847814"/>
                    <a:pt x="3802455" y="840848"/>
                  </a:cubicBezTo>
                  <a:cubicBezTo>
                    <a:pt x="3713460" y="766685"/>
                    <a:pt x="3828409" y="857748"/>
                    <a:pt x="3757188" y="786527"/>
                  </a:cubicBezTo>
                  <a:cubicBezTo>
                    <a:pt x="3746518" y="775857"/>
                    <a:pt x="3733045" y="768420"/>
                    <a:pt x="3720974" y="759367"/>
                  </a:cubicBezTo>
                  <a:cubicBezTo>
                    <a:pt x="3717956" y="750314"/>
                    <a:pt x="3713181" y="741666"/>
                    <a:pt x="3711920" y="732207"/>
                  </a:cubicBezTo>
                  <a:cubicBezTo>
                    <a:pt x="3710769" y="723573"/>
                    <a:pt x="3712076" y="629279"/>
                    <a:pt x="3693813" y="596405"/>
                  </a:cubicBezTo>
                  <a:cubicBezTo>
                    <a:pt x="3683245" y="577382"/>
                    <a:pt x="3675707" y="554155"/>
                    <a:pt x="3657600" y="542084"/>
                  </a:cubicBezTo>
                  <a:lnTo>
                    <a:pt x="3603279" y="505870"/>
                  </a:lnTo>
                  <a:cubicBezTo>
                    <a:pt x="3585327" y="452014"/>
                    <a:pt x="3567241" y="455987"/>
                    <a:pt x="3612332" y="433442"/>
                  </a:cubicBezTo>
                  <a:cubicBezTo>
                    <a:pt x="3620868" y="429174"/>
                    <a:pt x="3630439" y="427407"/>
                    <a:pt x="3639493" y="424389"/>
                  </a:cubicBezTo>
                  <a:cubicBezTo>
                    <a:pt x="3657600" y="430425"/>
                    <a:pt x="3677932" y="431909"/>
                    <a:pt x="3693813" y="442496"/>
                  </a:cubicBezTo>
                  <a:cubicBezTo>
                    <a:pt x="3702867" y="448532"/>
                    <a:pt x="3711031" y="456184"/>
                    <a:pt x="3720974" y="460603"/>
                  </a:cubicBezTo>
                  <a:cubicBezTo>
                    <a:pt x="3738415" y="468355"/>
                    <a:pt x="3775295" y="478710"/>
                    <a:pt x="3775295" y="478710"/>
                  </a:cubicBezTo>
                  <a:cubicBezTo>
                    <a:pt x="3784450" y="464977"/>
                    <a:pt x="3802455" y="443131"/>
                    <a:pt x="3802455" y="424389"/>
                  </a:cubicBezTo>
                  <a:cubicBezTo>
                    <a:pt x="3802455" y="403050"/>
                    <a:pt x="3799534" y="381454"/>
                    <a:pt x="3793402" y="361015"/>
                  </a:cubicBezTo>
                  <a:cubicBezTo>
                    <a:pt x="3789226" y="347096"/>
                    <a:pt x="3758240" y="313431"/>
                    <a:pt x="3748134" y="306694"/>
                  </a:cubicBezTo>
                  <a:cubicBezTo>
                    <a:pt x="3740194" y="301400"/>
                    <a:pt x="3730027" y="300658"/>
                    <a:pt x="3720974" y="297640"/>
                  </a:cubicBezTo>
                  <a:cubicBezTo>
                    <a:pt x="3711920" y="288587"/>
                    <a:pt x="3697330" y="282791"/>
                    <a:pt x="3693813" y="270480"/>
                  </a:cubicBezTo>
                  <a:cubicBezTo>
                    <a:pt x="3687967" y="250019"/>
                    <a:pt x="3711302" y="221613"/>
                    <a:pt x="3720974" y="207106"/>
                  </a:cubicBezTo>
                  <a:cubicBezTo>
                    <a:pt x="3717956" y="182963"/>
                    <a:pt x="3715920" y="158678"/>
                    <a:pt x="3711920" y="134678"/>
                  </a:cubicBezTo>
                  <a:cubicBezTo>
                    <a:pt x="3665916" y="-141346"/>
                    <a:pt x="3256490" y="93021"/>
                    <a:pt x="2960483" y="89411"/>
                  </a:cubicBezTo>
                  <a:cubicBezTo>
                    <a:pt x="2921251" y="83375"/>
                    <a:pt x="2882480" y="71619"/>
                    <a:pt x="2842788" y="71304"/>
                  </a:cubicBezTo>
                  <a:lnTo>
                    <a:pt x="1638677" y="89411"/>
                  </a:lnTo>
                  <a:cubicBezTo>
                    <a:pt x="1532482" y="107109"/>
                    <a:pt x="1634380" y="91651"/>
                    <a:pt x="1475714" y="107518"/>
                  </a:cubicBezTo>
                  <a:cubicBezTo>
                    <a:pt x="1419051" y="113184"/>
                    <a:pt x="1401650" y="116844"/>
                    <a:pt x="1348966" y="125625"/>
                  </a:cubicBezTo>
                  <a:cubicBezTo>
                    <a:pt x="1240324" y="122607"/>
                    <a:pt x="1131595" y="121866"/>
                    <a:pt x="1023041" y="116571"/>
                  </a:cubicBezTo>
                  <a:cubicBezTo>
                    <a:pt x="1007671" y="115821"/>
                    <a:pt x="993043" y="109427"/>
                    <a:pt x="977774" y="107518"/>
                  </a:cubicBezTo>
                  <a:cubicBezTo>
                    <a:pt x="944698" y="103384"/>
                    <a:pt x="911353" y="101781"/>
                    <a:pt x="878186" y="98464"/>
                  </a:cubicBezTo>
                  <a:cubicBezTo>
                    <a:pt x="850994" y="95745"/>
                    <a:pt x="823865" y="92429"/>
                    <a:pt x="796704" y="89411"/>
                  </a:cubicBezTo>
                  <a:cubicBezTo>
                    <a:pt x="534154" y="92429"/>
                    <a:pt x="267191" y="50438"/>
                    <a:pt x="9053" y="98464"/>
                  </a:cubicBezTo>
                  <a:cubicBezTo>
                    <a:pt x="-1615" y="100449"/>
                    <a:pt x="19121" y="251072"/>
                    <a:pt x="27160" y="288587"/>
                  </a:cubicBezTo>
                  <a:cubicBezTo>
                    <a:pt x="32374" y="312920"/>
                    <a:pt x="45267" y="361015"/>
                    <a:pt x="45267" y="361015"/>
                  </a:cubicBezTo>
                  <a:lnTo>
                    <a:pt x="0" y="40628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Freeform 432"/>
            <p:cNvSpPr/>
            <p:nvPr/>
          </p:nvSpPr>
          <p:spPr>
            <a:xfrm>
              <a:off x="497941" y="1176950"/>
              <a:ext cx="7514376" cy="5493639"/>
            </a:xfrm>
            <a:custGeom>
              <a:avLst/>
              <a:gdLst>
                <a:gd name="connsiteX0" fmla="*/ 7451002 w 7514376"/>
                <a:gd name="connsiteY0" fmla="*/ 479834 h 5493639"/>
                <a:gd name="connsiteX1" fmla="*/ 7451002 w 7514376"/>
                <a:gd name="connsiteY1" fmla="*/ 479834 h 5493639"/>
                <a:gd name="connsiteX2" fmla="*/ 7396681 w 7514376"/>
                <a:gd name="connsiteY2" fmla="*/ 543208 h 5493639"/>
                <a:gd name="connsiteX3" fmla="*/ 7278986 w 7514376"/>
                <a:gd name="connsiteY3" fmla="*/ 543208 h 5493639"/>
                <a:gd name="connsiteX4" fmla="*/ 7233718 w 7514376"/>
                <a:gd name="connsiteY4" fmla="*/ 497941 h 5493639"/>
                <a:gd name="connsiteX5" fmla="*/ 7206558 w 7514376"/>
                <a:gd name="connsiteY5" fmla="*/ 479834 h 5493639"/>
                <a:gd name="connsiteX6" fmla="*/ 7152237 w 7514376"/>
                <a:gd name="connsiteY6" fmla="*/ 425513 h 5493639"/>
                <a:gd name="connsiteX7" fmla="*/ 7125077 w 7514376"/>
                <a:gd name="connsiteY7" fmla="*/ 398353 h 5493639"/>
                <a:gd name="connsiteX8" fmla="*/ 7097916 w 7514376"/>
                <a:gd name="connsiteY8" fmla="*/ 380246 h 5493639"/>
                <a:gd name="connsiteX9" fmla="*/ 7052649 w 7514376"/>
                <a:gd name="connsiteY9" fmla="*/ 389300 h 5493639"/>
                <a:gd name="connsiteX10" fmla="*/ 7043596 w 7514376"/>
                <a:gd name="connsiteY10" fmla="*/ 416460 h 5493639"/>
                <a:gd name="connsiteX11" fmla="*/ 6998328 w 7514376"/>
                <a:gd name="connsiteY11" fmla="*/ 461727 h 5493639"/>
                <a:gd name="connsiteX12" fmla="*/ 6916847 w 7514376"/>
                <a:gd name="connsiteY12" fmla="*/ 416460 h 5493639"/>
                <a:gd name="connsiteX13" fmla="*/ 6889687 w 7514376"/>
                <a:gd name="connsiteY13" fmla="*/ 389300 h 5493639"/>
                <a:gd name="connsiteX14" fmla="*/ 6862526 w 7514376"/>
                <a:gd name="connsiteY14" fmla="*/ 380246 h 5493639"/>
                <a:gd name="connsiteX15" fmla="*/ 6835366 w 7514376"/>
                <a:gd name="connsiteY15" fmla="*/ 362139 h 5493639"/>
                <a:gd name="connsiteX16" fmla="*/ 6826312 w 7514376"/>
                <a:gd name="connsiteY16" fmla="*/ 325925 h 5493639"/>
                <a:gd name="connsiteX17" fmla="*/ 6808206 w 7514376"/>
                <a:gd name="connsiteY17" fmla="*/ 235391 h 5493639"/>
                <a:gd name="connsiteX18" fmla="*/ 6781045 w 7514376"/>
                <a:gd name="connsiteY18" fmla="*/ 217284 h 5493639"/>
                <a:gd name="connsiteX19" fmla="*/ 6753885 w 7514376"/>
                <a:gd name="connsiteY19" fmla="*/ 190123 h 5493639"/>
                <a:gd name="connsiteX20" fmla="*/ 6726724 w 7514376"/>
                <a:gd name="connsiteY20" fmla="*/ 181070 h 5493639"/>
                <a:gd name="connsiteX21" fmla="*/ 6554709 w 7514376"/>
                <a:gd name="connsiteY21" fmla="*/ 172016 h 5493639"/>
                <a:gd name="connsiteX22" fmla="*/ 6518495 w 7514376"/>
                <a:gd name="connsiteY22" fmla="*/ 144856 h 5493639"/>
                <a:gd name="connsiteX23" fmla="*/ 6491334 w 7514376"/>
                <a:gd name="connsiteY23" fmla="*/ 90535 h 5493639"/>
                <a:gd name="connsiteX24" fmla="*/ 6455120 w 7514376"/>
                <a:gd name="connsiteY24" fmla="*/ 27161 h 5493639"/>
                <a:gd name="connsiteX25" fmla="*/ 6400800 w 7514376"/>
                <a:gd name="connsiteY25" fmla="*/ 0 h 5493639"/>
                <a:gd name="connsiteX26" fmla="*/ 6319318 w 7514376"/>
                <a:gd name="connsiteY26" fmla="*/ 9054 h 5493639"/>
                <a:gd name="connsiteX27" fmla="*/ 6210677 w 7514376"/>
                <a:gd name="connsiteY27" fmla="*/ 63375 h 5493639"/>
                <a:gd name="connsiteX28" fmla="*/ 5776110 w 7514376"/>
                <a:gd name="connsiteY28" fmla="*/ 72428 h 5493639"/>
                <a:gd name="connsiteX29" fmla="*/ 5676522 w 7514376"/>
                <a:gd name="connsiteY29" fmla="*/ 90535 h 5493639"/>
                <a:gd name="connsiteX30" fmla="*/ 5622202 w 7514376"/>
                <a:gd name="connsiteY30" fmla="*/ 108642 h 5493639"/>
                <a:gd name="connsiteX31" fmla="*/ 5595041 w 7514376"/>
                <a:gd name="connsiteY31" fmla="*/ 117696 h 5493639"/>
                <a:gd name="connsiteX32" fmla="*/ 5531667 w 7514376"/>
                <a:gd name="connsiteY32" fmla="*/ 126749 h 5493639"/>
                <a:gd name="connsiteX33" fmla="*/ 5504507 w 7514376"/>
                <a:gd name="connsiteY33" fmla="*/ 135802 h 5493639"/>
                <a:gd name="connsiteX34" fmla="*/ 5432079 w 7514376"/>
                <a:gd name="connsiteY34" fmla="*/ 162963 h 5493639"/>
                <a:gd name="connsiteX35" fmla="*/ 5359651 w 7514376"/>
                <a:gd name="connsiteY35" fmla="*/ 181070 h 5493639"/>
                <a:gd name="connsiteX36" fmla="*/ 5287223 w 7514376"/>
                <a:gd name="connsiteY36" fmla="*/ 217284 h 5493639"/>
                <a:gd name="connsiteX37" fmla="*/ 5251009 w 7514376"/>
                <a:gd name="connsiteY37" fmla="*/ 235391 h 5493639"/>
                <a:gd name="connsiteX38" fmla="*/ 5196689 w 7514376"/>
                <a:gd name="connsiteY38" fmla="*/ 271604 h 5493639"/>
                <a:gd name="connsiteX39" fmla="*/ 5169528 w 7514376"/>
                <a:gd name="connsiteY39" fmla="*/ 280658 h 5493639"/>
                <a:gd name="connsiteX40" fmla="*/ 5133314 w 7514376"/>
                <a:gd name="connsiteY40" fmla="*/ 298765 h 5493639"/>
                <a:gd name="connsiteX41" fmla="*/ 5078994 w 7514376"/>
                <a:gd name="connsiteY41" fmla="*/ 316872 h 5493639"/>
                <a:gd name="connsiteX42" fmla="*/ 5060887 w 7514376"/>
                <a:gd name="connsiteY42" fmla="*/ 344032 h 5493639"/>
                <a:gd name="connsiteX43" fmla="*/ 5033726 w 7514376"/>
                <a:gd name="connsiteY43" fmla="*/ 398353 h 5493639"/>
                <a:gd name="connsiteX44" fmla="*/ 4916031 w 7514376"/>
                <a:gd name="connsiteY44" fmla="*/ 452674 h 5493639"/>
                <a:gd name="connsiteX45" fmla="*/ 4725909 w 7514376"/>
                <a:gd name="connsiteY45" fmla="*/ 443620 h 5493639"/>
                <a:gd name="connsiteX46" fmla="*/ 4653481 w 7514376"/>
                <a:gd name="connsiteY46" fmla="*/ 434567 h 5493639"/>
                <a:gd name="connsiteX47" fmla="*/ 4390930 w 7514376"/>
                <a:gd name="connsiteY47" fmla="*/ 425513 h 5493639"/>
                <a:gd name="connsiteX48" fmla="*/ 4318503 w 7514376"/>
                <a:gd name="connsiteY48" fmla="*/ 407406 h 5493639"/>
                <a:gd name="connsiteX49" fmla="*/ 4209861 w 7514376"/>
                <a:gd name="connsiteY49" fmla="*/ 416460 h 5493639"/>
                <a:gd name="connsiteX50" fmla="*/ 4227968 w 7514376"/>
                <a:gd name="connsiteY50" fmla="*/ 506995 h 5493639"/>
                <a:gd name="connsiteX51" fmla="*/ 4246075 w 7514376"/>
                <a:gd name="connsiteY51" fmla="*/ 534155 h 5493639"/>
                <a:gd name="connsiteX52" fmla="*/ 4273235 w 7514376"/>
                <a:gd name="connsiteY52" fmla="*/ 561315 h 5493639"/>
                <a:gd name="connsiteX53" fmla="*/ 4318503 w 7514376"/>
                <a:gd name="connsiteY53" fmla="*/ 570369 h 5493639"/>
                <a:gd name="connsiteX54" fmla="*/ 4345663 w 7514376"/>
                <a:gd name="connsiteY54" fmla="*/ 579422 h 5493639"/>
                <a:gd name="connsiteX55" fmla="*/ 4409037 w 7514376"/>
                <a:gd name="connsiteY55" fmla="*/ 606583 h 5493639"/>
                <a:gd name="connsiteX56" fmla="*/ 4463358 w 7514376"/>
                <a:gd name="connsiteY56" fmla="*/ 624690 h 5493639"/>
                <a:gd name="connsiteX57" fmla="*/ 4481465 w 7514376"/>
                <a:gd name="connsiteY57" fmla="*/ 651850 h 5493639"/>
                <a:gd name="connsiteX58" fmla="*/ 4454305 w 7514376"/>
                <a:gd name="connsiteY58" fmla="*/ 660903 h 5493639"/>
                <a:gd name="connsiteX59" fmla="*/ 4372823 w 7514376"/>
                <a:gd name="connsiteY59" fmla="*/ 669957 h 5493639"/>
                <a:gd name="connsiteX60" fmla="*/ 4046899 w 7514376"/>
                <a:gd name="connsiteY60" fmla="*/ 679010 h 5493639"/>
                <a:gd name="connsiteX61" fmla="*/ 4046899 w 7514376"/>
                <a:gd name="connsiteY61" fmla="*/ 733331 h 5493639"/>
                <a:gd name="connsiteX62" fmla="*/ 4101219 w 7514376"/>
                <a:gd name="connsiteY62" fmla="*/ 769545 h 5493639"/>
                <a:gd name="connsiteX63" fmla="*/ 4119326 w 7514376"/>
                <a:gd name="connsiteY63" fmla="*/ 796705 h 5493639"/>
                <a:gd name="connsiteX64" fmla="*/ 4083112 w 7514376"/>
                <a:gd name="connsiteY64" fmla="*/ 832919 h 5493639"/>
                <a:gd name="connsiteX65" fmla="*/ 4046899 w 7514376"/>
                <a:gd name="connsiteY65" fmla="*/ 841973 h 5493639"/>
                <a:gd name="connsiteX66" fmla="*/ 3793402 w 7514376"/>
                <a:gd name="connsiteY66" fmla="*/ 832919 h 5493639"/>
                <a:gd name="connsiteX67" fmla="*/ 3539905 w 7514376"/>
                <a:gd name="connsiteY67" fmla="*/ 814812 h 5493639"/>
                <a:gd name="connsiteX68" fmla="*/ 3512744 w 7514376"/>
                <a:gd name="connsiteY68" fmla="*/ 796705 h 5493639"/>
                <a:gd name="connsiteX69" fmla="*/ 3385996 w 7514376"/>
                <a:gd name="connsiteY69" fmla="*/ 805759 h 5493639"/>
                <a:gd name="connsiteX70" fmla="*/ 3367889 w 7514376"/>
                <a:gd name="connsiteY70" fmla="*/ 832919 h 5493639"/>
                <a:gd name="connsiteX71" fmla="*/ 3331675 w 7514376"/>
                <a:gd name="connsiteY71" fmla="*/ 887240 h 5493639"/>
                <a:gd name="connsiteX72" fmla="*/ 3295461 w 7514376"/>
                <a:gd name="connsiteY72" fmla="*/ 896294 h 5493639"/>
                <a:gd name="connsiteX73" fmla="*/ 3241140 w 7514376"/>
                <a:gd name="connsiteY73" fmla="*/ 914400 h 5493639"/>
                <a:gd name="connsiteX74" fmla="*/ 3213980 w 7514376"/>
                <a:gd name="connsiteY74" fmla="*/ 932507 h 5493639"/>
                <a:gd name="connsiteX75" fmla="*/ 3159659 w 7514376"/>
                <a:gd name="connsiteY75" fmla="*/ 950614 h 5493639"/>
                <a:gd name="connsiteX76" fmla="*/ 3087231 w 7514376"/>
                <a:gd name="connsiteY76" fmla="*/ 1013989 h 5493639"/>
                <a:gd name="connsiteX77" fmla="*/ 3078178 w 7514376"/>
                <a:gd name="connsiteY77" fmla="*/ 1095470 h 5493639"/>
                <a:gd name="connsiteX78" fmla="*/ 3069124 w 7514376"/>
                <a:gd name="connsiteY78" fmla="*/ 1122630 h 5493639"/>
                <a:gd name="connsiteX79" fmla="*/ 3078178 w 7514376"/>
                <a:gd name="connsiteY79" fmla="*/ 1186004 h 5493639"/>
                <a:gd name="connsiteX80" fmla="*/ 3313568 w 7514376"/>
                <a:gd name="connsiteY80" fmla="*/ 1195058 h 5493639"/>
                <a:gd name="connsiteX81" fmla="*/ 3313568 w 7514376"/>
                <a:gd name="connsiteY81" fmla="*/ 1267486 h 5493639"/>
                <a:gd name="connsiteX82" fmla="*/ 3277354 w 7514376"/>
                <a:gd name="connsiteY82" fmla="*/ 1321806 h 5493639"/>
                <a:gd name="connsiteX83" fmla="*/ 3304514 w 7514376"/>
                <a:gd name="connsiteY83" fmla="*/ 1376127 h 5493639"/>
                <a:gd name="connsiteX84" fmla="*/ 3331675 w 7514376"/>
                <a:gd name="connsiteY84" fmla="*/ 1385181 h 5493639"/>
                <a:gd name="connsiteX85" fmla="*/ 3376942 w 7514376"/>
                <a:gd name="connsiteY85" fmla="*/ 1466662 h 5493639"/>
                <a:gd name="connsiteX86" fmla="*/ 3367889 w 7514376"/>
                <a:gd name="connsiteY86" fmla="*/ 1557197 h 5493639"/>
                <a:gd name="connsiteX87" fmla="*/ 3340728 w 7514376"/>
                <a:gd name="connsiteY87" fmla="*/ 1584357 h 5493639"/>
                <a:gd name="connsiteX88" fmla="*/ 3331675 w 7514376"/>
                <a:gd name="connsiteY88" fmla="*/ 1611517 h 5493639"/>
                <a:gd name="connsiteX89" fmla="*/ 3340728 w 7514376"/>
                <a:gd name="connsiteY89" fmla="*/ 1638678 h 5493639"/>
                <a:gd name="connsiteX90" fmla="*/ 3395049 w 7514376"/>
                <a:gd name="connsiteY90" fmla="*/ 1674892 h 5493639"/>
                <a:gd name="connsiteX91" fmla="*/ 3422209 w 7514376"/>
                <a:gd name="connsiteY91" fmla="*/ 1702052 h 5493639"/>
                <a:gd name="connsiteX92" fmla="*/ 3413156 w 7514376"/>
                <a:gd name="connsiteY92" fmla="*/ 1792587 h 5493639"/>
                <a:gd name="connsiteX93" fmla="*/ 3376942 w 7514376"/>
                <a:gd name="connsiteY93" fmla="*/ 1801640 h 5493639"/>
                <a:gd name="connsiteX94" fmla="*/ 3313568 w 7514376"/>
                <a:gd name="connsiteY94" fmla="*/ 1792587 h 5493639"/>
                <a:gd name="connsiteX95" fmla="*/ 3277354 w 7514376"/>
                <a:gd name="connsiteY95" fmla="*/ 1747319 h 5493639"/>
                <a:gd name="connsiteX96" fmla="*/ 3241140 w 7514376"/>
                <a:gd name="connsiteY96" fmla="*/ 1692999 h 5493639"/>
                <a:gd name="connsiteX97" fmla="*/ 3177766 w 7514376"/>
                <a:gd name="connsiteY97" fmla="*/ 1702052 h 5493639"/>
                <a:gd name="connsiteX98" fmla="*/ 3204926 w 7514376"/>
                <a:gd name="connsiteY98" fmla="*/ 1747319 h 5493639"/>
                <a:gd name="connsiteX99" fmla="*/ 3213980 w 7514376"/>
                <a:gd name="connsiteY99" fmla="*/ 1774480 h 5493639"/>
                <a:gd name="connsiteX100" fmla="*/ 3204926 w 7514376"/>
                <a:gd name="connsiteY100" fmla="*/ 1819747 h 5493639"/>
                <a:gd name="connsiteX101" fmla="*/ 3195873 w 7514376"/>
                <a:gd name="connsiteY101" fmla="*/ 1846907 h 5493639"/>
                <a:gd name="connsiteX102" fmla="*/ 3223033 w 7514376"/>
                <a:gd name="connsiteY102" fmla="*/ 1865014 h 5493639"/>
                <a:gd name="connsiteX103" fmla="*/ 3304514 w 7514376"/>
                <a:gd name="connsiteY103" fmla="*/ 1874068 h 5493639"/>
                <a:gd name="connsiteX104" fmla="*/ 3331675 w 7514376"/>
                <a:gd name="connsiteY104" fmla="*/ 1892175 h 5493639"/>
                <a:gd name="connsiteX105" fmla="*/ 3367889 w 7514376"/>
                <a:gd name="connsiteY105" fmla="*/ 1901228 h 5493639"/>
                <a:gd name="connsiteX106" fmla="*/ 3395049 w 7514376"/>
                <a:gd name="connsiteY106" fmla="*/ 1910282 h 5493639"/>
                <a:gd name="connsiteX107" fmla="*/ 3422209 w 7514376"/>
                <a:gd name="connsiteY107" fmla="*/ 1937442 h 5493639"/>
                <a:gd name="connsiteX108" fmla="*/ 3458423 w 7514376"/>
                <a:gd name="connsiteY108" fmla="*/ 1955549 h 5493639"/>
                <a:gd name="connsiteX109" fmla="*/ 3485584 w 7514376"/>
                <a:gd name="connsiteY109" fmla="*/ 2009870 h 5493639"/>
                <a:gd name="connsiteX110" fmla="*/ 3476530 w 7514376"/>
                <a:gd name="connsiteY110" fmla="*/ 2082298 h 5493639"/>
                <a:gd name="connsiteX111" fmla="*/ 3449370 w 7514376"/>
                <a:gd name="connsiteY111" fmla="*/ 2100404 h 5493639"/>
                <a:gd name="connsiteX112" fmla="*/ 3431263 w 7514376"/>
                <a:gd name="connsiteY112" fmla="*/ 2127565 h 5493639"/>
                <a:gd name="connsiteX113" fmla="*/ 3458423 w 7514376"/>
                <a:gd name="connsiteY113" fmla="*/ 2181886 h 5493639"/>
                <a:gd name="connsiteX114" fmla="*/ 3512744 w 7514376"/>
                <a:gd name="connsiteY114" fmla="*/ 2209046 h 5493639"/>
                <a:gd name="connsiteX115" fmla="*/ 3567065 w 7514376"/>
                <a:gd name="connsiteY115" fmla="*/ 2254313 h 5493639"/>
                <a:gd name="connsiteX116" fmla="*/ 3594225 w 7514376"/>
                <a:gd name="connsiteY116" fmla="*/ 2281474 h 5493639"/>
                <a:gd name="connsiteX117" fmla="*/ 3603279 w 7514376"/>
                <a:gd name="connsiteY117" fmla="*/ 2308634 h 5493639"/>
                <a:gd name="connsiteX118" fmla="*/ 3539905 w 7514376"/>
                <a:gd name="connsiteY118" fmla="*/ 2344848 h 5493639"/>
                <a:gd name="connsiteX119" fmla="*/ 3521798 w 7514376"/>
                <a:gd name="connsiteY119" fmla="*/ 2417276 h 5493639"/>
                <a:gd name="connsiteX120" fmla="*/ 3757188 w 7514376"/>
                <a:gd name="connsiteY120" fmla="*/ 2426329 h 5493639"/>
                <a:gd name="connsiteX121" fmla="*/ 3902043 w 7514376"/>
                <a:gd name="connsiteY121" fmla="*/ 2435383 h 5493639"/>
                <a:gd name="connsiteX122" fmla="*/ 3874883 w 7514376"/>
                <a:gd name="connsiteY122" fmla="*/ 2444436 h 5493639"/>
                <a:gd name="connsiteX123" fmla="*/ 3820562 w 7514376"/>
                <a:gd name="connsiteY123" fmla="*/ 2489703 h 5493639"/>
                <a:gd name="connsiteX124" fmla="*/ 3784348 w 7514376"/>
                <a:gd name="connsiteY124" fmla="*/ 2544024 h 5493639"/>
                <a:gd name="connsiteX125" fmla="*/ 3793402 w 7514376"/>
                <a:gd name="connsiteY125" fmla="*/ 2580238 h 5493639"/>
                <a:gd name="connsiteX126" fmla="*/ 3938257 w 7514376"/>
                <a:gd name="connsiteY126" fmla="*/ 2553078 h 5493639"/>
                <a:gd name="connsiteX127" fmla="*/ 3965417 w 7514376"/>
                <a:gd name="connsiteY127" fmla="*/ 2544024 h 5493639"/>
                <a:gd name="connsiteX128" fmla="*/ 4074059 w 7514376"/>
                <a:gd name="connsiteY128" fmla="*/ 2562131 h 5493639"/>
                <a:gd name="connsiteX129" fmla="*/ 4101219 w 7514376"/>
                <a:gd name="connsiteY129" fmla="*/ 2580238 h 5493639"/>
                <a:gd name="connsiteX130" fmla="*/ 4200808 w 7514376"/>
                <a:gd name="connsiteY130" fmla="*/ 2598345 h 5493639"/>
                <a:gd name="connsiteX131" fmla="*/ 4218914 w 7514376"/>
                <a:gd name="connsiteY131" fmla="*/ 2652666 h 5493639"/>
                <a:gd name="connsiteX132" fmla="*/ 4237021 w 7514376"/>
                <a:gd name="connsiteY132" fmla="*/ 2725094 h 5493639"/>
                <a:gd name="connsiteX133" fmla="*/ 4291342 w 7514376"/>
                <a:gd name="connsiteY133" fmla="*/ 2761307 h 5493639"/>
                <a:gd name="connsiteX134" fmla="*/ 4336609 w 7514376"/>
                <a:gd name="connsiteY134" fmla="*/ 2806575 h 5493639"/>
                <a:gd name="connsiteX135" fmla="*/ 4390930 w 7514376"/>
                <a:gd name="connsiteY135" fmla="*/ 2824682 h 5493639"/>
                <a:gd name="connsiteX136" fmla="*/ 4671588 w 7514376"/>
                <a:gd name="connsiteY136" fmla="*/ 2815628 h 5493639"/>
                <a:gd name="connsiteX137" fmla="*/ 4725909 w 7514376"/>
                <a:gd name="connsiteY137" fmla="*/ 2779414 h 5493639"/>
                <a:gd name="connsiteX138" fmla="*/ 4762122 w 7514376"/>
                <a:gd name="connsiteY138" fmla="*/ 2697933 h 5493639"/>
                <a:gd name="connsiteX139" fmla="*/ 4771176 w 7514376"/>
                <a:gd name="connsiteY139" fmla="*/ 2661719 h 5493639"/>
                <a:gd name="connsiteX140" fmla="*/ 4789283 w 7514376"/>
                <a:gd name="connsiteY140" fmla="*/ 2580238 h 5493639"/>
                <a:gd name="connsiteX141" fmla="*/ 4807390 w 7514376"/>
                <a:gd name="connsiteY141" fmla="*/ 2553078 h 5493639"/>
                <a:gd name="connsiteX142" fmla="*/ 4825497 w 7514376"/>
                <a:gd name="connsiteY142" fmla="*/ 2516864 h 5493639"/>
                <a:gd name="connsiteX143" fmla="*/ 4852657 w 7514376"/>
                <a:gd name="connsiteY143" fmla="*/ 2498757 h 5493639"/>
                <a:gd name="connsiteX144" fmla="*/ 5106154 w 7514376"/>
                <a:gd name="connsiteY144" fmla="*/ 2516864 h 5493639"/>
                <a:gd name="connsiteX145" fmla="*/ 5160475 w 7514376"/>
                <a:gd name="connsiteY145" fmla="*/ 2534971 h 5493639"/>
                <a:gd name="connsiteX146" fmla="*/ 5205742 w 7514376"/>
                <a:gd name="connsiteY146" fmla="*/ 2580238 h 5493639"/>
                <a:gd name="connsiteX147" fmla="*/ 5232903 w 7514376"/>
                <a:gd name="connsiteY147" fmla="*/ 2616452 h 5493639"/>
                <a:gd name="connsiteX148" fmla="*/ 5269116 w 7514376"/>
                <a:gd name="connsiteY148" fmla="*/ 2634559 h 5493639"/>
                <a:gd name="connsiteX149" fmla="*/ 5323437 w 7514376"/>
                <a:gd name="connsiteY149" fmla="*/ 2670773 h 5493639"/>
                <a:gd name="connsiteX150" fmla="*/ 5350598 w 7514376"/>
                <a:gd name="connsiteY150" fmla="*/ 2688880 h 5493639"/>
                <a:gd name="connsiteX151" fmla="*/ 5404918 w 7514376"/>
                <a:gd name="connsiteY151" fmla="*/ 2734147 h 5493639"/>
                <a:gd name="connsiteX152" fmla="*/ 5432079 w 7514376"/>
                <a:gd name="connsiteY152" fmla="*/ 2761307 h 5493639"/>
                <a:gd name="connsiteX153" fmla="*/ 5486400 w 7514376"/>
                <a:gd name="connsiteY153" fmla="*/ 2788468 h 5493639"/>
                <a:gd name="connsiteX154" fmla="*/ 5504507 w 7514376"/>
                <a:gd name="connsiteY154" fmla="*/ 2815628 h 5493639"/>
                <a:gd name="connsiteX155" fmla="*/ 5549774 w 7514376"/>
                <a:gd name="connsiteY155" fmla="*/ 2824682 h 5493639"/>
                <a:gd name="connsiteX156" fmla="*/ 5576934 w 7514376"/>
                <a:gd name="connsiteY156" fmla="*/ 2833735 h 5493639"/>
                <a:gd name="connsiteX157" fmla="*/ 5948126 w 7514376"/>
                <a:gd name="connsiteY157" fmla="*/ 2824682 h 5493639"/>
                <a:gd name="connsiteX158" fmla="*/ 5984340 w 7514376"/>
                <a:gd name="connsiteY158" fmla="*/ 2806575 h 5493639"/>
                <a:gd name="connsiteX159" fmla="*/ 6011501 w 7514376"/>
                <a:gd name="connsiteY159" fmla="*/ 2797521 h 5493639"/>
                <a:gd name="connsiteX160" fmla="*/ 6083928 w 7514376"/>
                <a:gd name="connsiteY160" fmla="*/ 2716040 h 5493639"/>
                <a:gd name="connsiteX161" fmla="*/ 6111089 w 7514376"/>
                <a:gd name="connsiteY161" fmla="*/ 2706987 h 5493639"/>
                <a:gd name="connsiteX162" fmla="*/ 6138249 w 7514376"/>
                <a:gd name="connsiteY162" fmla="*/ 2688880 h 5493639"/>
                <a:gd name="connsiteX163" fmla="*/ 6165409 w 7514376"/>
                <a:gd name="connsiteY163" fmla="*/ 2679826 h 5493639"/>
                <a:gd name="connsiteX164" fmla="*/ 6183516 w 7514376"/>
                <a:gd name="connsiteY164" fmla="*/ 2652666 h 5493639"/>
                <a:gd name="connsiteX165" fmla="*/ 6274051 w 7514376"/>
                <a:gd name="connsiteY165" fmla="*/ 2580238 h 5493639"/>
                <a:gd name="connsiteX166" fmla="*/ 6301211 w 7514376"/>
                <a:gd name="connsiteY166" fmla="*/ 2571185 h 5493639"/>
                <a:gd name="connsiteX167" fmla="*/ 6663350 w 7514376"/>
                <a:gd name="connsiteY167" fmla="*/ 2562131 h 5493639"/>
                <a:gd name="connsiteX168" fmla="*/ 6735778 w 7514376"/>
                <a:gd name="connsiteY168" fmla="*/ 2544024 h 5493639"/>
                <a:gd name="connsiteX169" fmla="*/ 6762938 w 7514376"/>
                <a:gd name="connsiteY169" fmla="*/ 2534971 h 5493639"/>
                <a:gd name="connsiteX170" fmla="*/ 6790099 w 7514376"/>
                <a:gd name="connsiteY170" fmla="*/ 2516864 h 5493639"/>
                <a:gd name="connsiteX171" fmla="*/ 6844419 w 7514376"/>
                <a:gd name="connsiteY171" fmla="*/ 2580238 h 5493639"/>
                <a:gd name="connsiteX172" fmla="*/ 6835366 w 7514376"/>
                <a:gd name="connsiteY172" fmla="*/ 2643612 h 5493639"/>
                <a:gd name="connsiteX173" fmla="*/ 6826312 w 7514376"/>
                <a:gd name="connsiteY173" fmla="*/ 2670773 h 5493639"/>
                <a:gd name="connsiteX174" fmla="*/ 6799152 w 7514376"/>
                <a:gd name="connsiteY174" fmla="*/ 2688880 h 5493639"/>
                <a:gd name="connsiteX175" fmla="*/ 6781045 w 7514376"/>
                <a:gd name="connsiteY175" fmla="*/ 2716040 h 5493639"/>
                <a:gd name="connsiteX176" fmla="*/ 6762938 w 7514376"/>
                <a:gd name="connsiteY176" fmla="*/ 2770361 h 5493639"/>
                <a:gd name="connsiteX177" fmla="*/ 6753885 w 7514376"/>
                <a:gd name="connsiteY177" fmla="*/ 2987644 h 5493639"/>
                <a:gd name="connsiteX178" fmla="*/ 6735778 w 7514376"/>
                <a:gd name="connsiteY178" fmla="*/ 3041965 h 5493639"/>
                <a:gd name="connsiteX179" fmla="*/ 6726724 w 7514376"/>
                <a:gd name="connsiteY179" fmla="*/ 3069125 h 5493639"/>
                <a:gd name="connsiteX180" fmla="*/ 6744831 w 7514376"/>
                <a:gd name="connsiteY180" fmla="*/ 3295462 h 5493639"/>
                <a:gd name="connsiteX181" fmla="*/ 6753885 w 7514376"/>
                <a:gd name="connsiteY181" fmla="*/ 3376943 h 5493639"/>
                <a:gd name="connsiteX182" fmla="*/ 6762938 w 7514376"/>
                <a:gd name="connsiteY182" fmla="*/ 3404103 h 5493639"/>
                <a:gd name="connsiteX183" fmla="*/ 6753885 w 7514376"/>
                <a:gd name="connsiteY183" fmla="*/ 3576119 h 5493639"/>
                <a:gd name="connsiteX184" fmla="*/ 6717671 w 7514376"/>
                <a:gd name="connsiteY184" fmla="*/ 3657600 h 5493639"/>
                <a:gd name="connsiteX185" fmla="*/ 6690510 w 7514376"/>
                <a:gd name="connsiteY185" fmla="*/ 3711921 h 5493639"/>
                <a:gd name="connsiteX186" fmla="*/ 6681457 w 7514376"/>
                <a:gd name="connsiteY186" fmla="*/ 3748135 h 5493639"/>
                <a:gd name="connsiteX187" fmla="*/ 6663350 w 7514376"/>
                <a:gd name="connsiteY187" fmla="*/ 3802456 h 5493639"/>
                <a:gd name="connsiteX188" fmla="*/ 6654297 w 7514376"/>
                <a:gd name="connsiteY188" fmla="*/ 3838670 h 5493639"/>
                <a:gd name="connsiteX189" fmla="*/ 6636190 w 7514376"/>
                <a:gd name="connsiteY189" fmla="*/ 3865830 h 5493639"/>
                <a:gd name="connsiteX190" fmla="*/ 6609029 w 7514376"/>
                <a:gd name="connsiteY190" fmla="*/ 3920151 h 5493639"/>
                <a:gd name="connsiteX191" fmla="*/ 6554709 w 7514376"/>
                <a:gd name="connsiteY191" fmla="*/ 4083113 h 5493639"/>
                <a:gd name="connsiteX192" fmla="*/ 6536602 w 7514376"/>
                <a:gd name="connsiteY192" fmla="*/ 4137434 h 5493639"/>
                <a:gd name="connsiteX193" fmla="*/ 6527548 w 7514376"/>
                <a:gd name="connsiteY193" fmla="*/ 4164595 h 5493639"/>
                <a:gd name="connsiteX194" fmla="*/ 6509441 w 7514376"/>
                <a:gd name="connsiteY194" fmla="*/ 4191755 h 5493639"/>
                <a:gd name="connsiteX195" fmla="*/ 6491334 w 7514376"/>
                <a:gd name="connsiteY195" fmla="*/ 4255129 h 5493639"/>
                <a:gd name="connsiteX196" fmla="*/ 6473227 w 7514376"/>
                <a:gd name="connsiteY196" fmla="*/ 4282290 h 5493639"/>
                <a:gd name="connsiteX197" fmla="*/ 6437013 w 7514376"/>
                <a:gd name="connsiteY197" fmla="*/ 4327557 h 5493639"/>
                <a:gd name="connsiteX198" fmla="*/ 6418907 w 7514376"/>
                <a:gd name="connsiteY198" fmla="*/ 4381878 h 5493639"/>
                <a:gd name="connsiteX199" fmla="*/ 6400800 w 7514376"/>
                <a:gd name="connsiteY199" fmla="*/ 4436199 h 5493639"/>
                <a:gd name="connsiteX200" fmla="*/ 6391746 w 7514376"/>
                <a:gd name="connsiteY200" fmla="*/ 4481466 h 5493639"/>
                <a:gd name="connsiteX201" fmla="*/ 6382693 w 7514376"/>
                <a:gd name="connsiteY201" fmla="*/ 4544840 h 5493639"/>
                <a:gd name="connsiteX202" fmla="*/ 6373639 w 7514376"/>
                <a:gd name="connsiteY202" fmla="*/ 4572000 h 5493639"/>
                <a:gd name="connsiteX203" fmla="*/ 6346479 w 7514376"/>
                <a:gd name="connsiteY203" fmla="*/ 4689696 h 5493639"/>
                <a:gd name="connsiteX204" fmla="*/ 6319318 w 7514376"/>
                <a:gd name="connsiteY204" fmla="*/ 4771177 h 5493639"/>
                <a:gd name="connsiteX205" fmla="*/ 6310265 w 7514376"/>
                <a:gd name="connsiteY205" fmla="*/ 4798337 h 5493639"/>
                <a:gd name="connsiteX206" fmla="*/ 6301211 w 7514376"/>
                <a:gd name="connsiteY206" fmla="*/ 4834551 h 5493639"/>
                <a:gd name="connsiteX207" fmla="*/ 6283105 w 7514376"/>
                <a:gd name="connsiteY207" fmla="*/ 4861711 h 5493639"/>
                <a:gd name="connsiteX208" fmla="*/ 6255944 w 7514376"/>
                <a:gd name="connsiteY208" fmla="*/ 4916032 h 5493639"/>
                <a:gd name="connsiteX209" fmla="*/ 6228784 w 7514376"/>
                <a:gd name="connsiteY209" fmla="*/ 4979406 h 5493639"/>
                <a:gd name="connsiteX210" fmla="*/ 6210677 w 7514376"/>
                <a:gd name="connsiteY210" fmla="*/ 5006567 h 5493639"/>
                <a:gd name="connsiteX211" fmla="*/ 6183516 w 7514376"/>
                <a:gd name="connsiteY211" fmla="*/ 5060888 h 5493639"/>
                <a:gd name="connsiteX212" fmla="*/ 6156356 w 7514376"/>
                <a:gd name="connsiteY212" fmla="*/ 5078995 h 5493639"/>
                <a:gd name="connsiteX213" fmla="*/ 6138249 w 7514376"/>
                <a:gd name="connsiteY213" fmla="*/ 5106155 h 5493639"/>
                <a:gd name="connsiteX214" fmla="*/ 6111089 w 7514376"/>
                <a:gd name="connsiteY214" fmla="*/ 5133315 h 5493639"/>
                <a:gd name="connsiteX215" fmla="*/ 6011501 w 7514376"/>
                <a:gd name="connsiteY215" fmla="*/ 5151422 h 5493639"/>
                <a:gd name="connsiteX216" fmla="*/ 5604095 w 7514376"/>
                <a:gd name="connsiteY216" fmla="*/ 5178583 h 5493639"/>
                <a:gd name="connsiteX217" fmla="*/ 5513560 w 7514376"/>
                <a:gd name="connsiteY217" fmla="*/ 5196690 h 5493639"/>
                <a:gd name="connsiteX218" fmla="*/ 5477346 w 7514376"/>
                <a:gd name="connsiteY218" fmla="*/ 5187636 h 5493639"/>
                <a:gd name="connsiteX219" fmla="*/ 5423025 w 7514376"/>
                <a:gd name="connsiteY219" fmla="*/ 5142369 h 5493639"/>
                <a:gd name="connsiteX220" fmla="*/ 5377758 w 7514376"/>
                <a:gd name="connsiteY220" fmla="*/ 5151422 h 5493639"/>
                <a:gd name="connsiteX221" fmla="*/ 5323437 w 7514376"/>
                <a:gd name="connsiteY221" fmla="*/ 5178583 h 5493639"/>
                <a:gd name="connsiteX222" fmla="*/ 5260063 w 7514376"/>
                <a:gd name="connsiteY222" fmla="*/ 5160476 h 5493639"/>
                <a:gd name="connsiteX223" fmla="*/ 5241956 w 7514376"/>
                <a:gd name="connsiteY223" fmla="*/ 5124262 h 5493639"/>
                <a:gd name="connsiteX224" fmla="*/ 5223849 w 7514376"/>
                <a:gd name="connsiteY224" fmla="*/ 5097101 h 5493639"/>
                <a:gd name="connsiteX225" fmla="*/ 5214796 w 7514376"/>
                <a:gd name="connsiteY225" fmla="*/ 5069941 h 5493639"/>
                <a:gd name="connsiteX226" fmla="*/ 5142368 w 7514376"/>
                <a:gd name="connsiteY226" fmla="*/ 5006567 h 5493639"/>
                <a:gd name="connsiteX227" fmla="*/ 5024673 w 7514376"/>
                <a:gd name="connsiteY227" fmla="*/ 4997513 h 5493639"/>
                <a:gd name="connsiteX228" fmla="*/ 5006566 w 7514376"/>
                <a:gd name="connsiteY228" fmla="*/ 4970353 h 5493639"/>
                <a:gd name="connsiteX229" fmla="*/ 4979406 w 7514376"/>
                <a:gd name="connsiteY229" fmla="*/ 4952246 h 5493639"/>
                <a:gd name="connsiteX230" fmla="*/ 4961299 w 7514376"/>
                <a:gd name="connsiteY230" fmla="*/ 4916032 h 5493639"/>
                <a:gd name="connsiteX231" fmla="*/ 4925085 w 7514376"/>
                <a:gd name="connsiteY231" fmla="*/ 4897925 h 5493639"/>
                <a:gd name="connsiteX232" fmla="*/ 4897924 w 7514376"/>
                <a:gd name="connsiteY232" fmla="*/ 4879818 h 5493639"/>
                <a:gd name="connsiteX233" fmla="*/ 4861710 w 7514376"/>
                <a:gd name="connsiteY233" fmla="*/ 4888872 h 5493639"/>
                <a:gd name="connsiteX234" fmla="*/ 4897924 w 7514376"/>
                <a:gd name="connsiteY234" fmla="*/ 5024674 h 5493639"/>
                <a:gd name="connsiteX235" fmla="*/ 4734962 w 7514376"/>
                <a:gd name="connsiteY235" fmla="*/ 5042781 h 5493639"/>
                <a:gd name="connsiteX236" fmla="*/ 4707802 w 7514376"/>
                <a:gd name="connsiteY236" fmla="*/ 5024674 h 5493639"/>
                <a:gd name="connsiteX237" fmla="*/ 4680641 w 7514376"/>
                <a:gd name="connsiteY237" fmla="*/ 5033727 h 5493639"/>
                <a:gd name="connsiteX238" fmla="*/ 4617267 w 7514376"/>
                <a:gd name="connsiteY238" fmla="*/ 5115208 h 5493639"/>
                <a:gd name="connsiteX239" fmla="*/ 4517679 w 7514376"/>
                <a:gd name="connsiteY239" fmla="*/ 5169529 h 5493639"/>
                <a:gd name="connsiteX240" fmla="*/ 4481465 w 7514376"/>
                <a:gd name="connsiteY240" fmla="*/ 5187636 h 5493639"/>
                <a:gd name="connsiteX241" fmla="*/ 4399984 w 7514376"/>
                <a:gd name="connsiteY241" fmla="*/ 5205743 h 5493639"/>
                <a:gd name="connsiteX242" fmla="*/ 4372823 w 7514376"/>
                <a:gd name="connsiteY242" fmla="*/ 5223850 h 5493639"/>
                <a:gd name="connsiteX243" fmla="*/ 4291342 w 7514376"/>
                <a:gd name="connsiteY243" fmla="*/ 5251010 h 5493639"/>
                <a:gd name="connsiteX244" fmla="*/ 4255128 w 7514376"/>
                <a:gd name="connsiteY244" fmla="*/ 5269117 h 5493639"/>
                <a:gd name="connsiteX245" fmla="*/ 4191754 w 7514376"/>
                <a:gd name="connsiteY245" fmla="*/ 5287224 h 5493639"/>
                <a:gd name="connsiteX246" fmla="*/ 4137433 w 7514376"/>
                <a:gd name="connsiteY246" fmla="*/ 5305331 h 5493639"/>
                <a:gd name="connsiteX247" fmla="*/ 4110273 w 7514376"/>
                <a:gd name="connsiteY247" fmla="*/ 5314385 h 5493639"/>
                <a:gd name="connsiteX248" fmla="*/ 4083112 w 7514376"/>
                <a:gd name="connsiteY248" fmla="*/ 5323438 h 5493639"/>
                <a:gd name="connsiteX249" fmla="*/ 3929204 w 7514376"/>
                <a:gd name="connsiteY249" fmla="*/ 5314385 h 5493639"/>
                <a:gd name="connsiteX250" fmla="*/ 3856776 w 7514376"/>
                <a:gd name="connsiteY250" fmla="*/ 5269117 h 5493639"/>
                <a:gd name="connsiteX251" fmla="*/ 3829615 w 7514376"/>
                <a:gd name="connsiteY251" fmla="*/ 5260064 h 5493639"/>
                <a:gd name="connsiteX252" fmla="*/ 3811509 w 7514376"/>
                <a:gd name="connsiteY252" fmla="*/ 5232903 h 5493639"/>
                <a:gd name="connsiteX253" fmla="*/ 3766241 w 7514376"/>
                <a:gd name="connsiteY253" fmla="*/ 5214797 h 5493639"/>
                <a:gd name="connsiteX254" fmla="*/ 3739081 w 7514376"/>
                <a:gd name="connsiteY254" fmla="*/ 5196690 h 5493639"/>
                <a:gd name="connsiteX255" fmla="*/ 3702867 w 7514376"/>
                <a:gd name="connsiteY255" fmla="*/ 5178583 h 5493639"/>
                <a:gd name="connsiteX256" fmla="*/ 3675707 w 7514376"/>
                <a:gd name="connsiteY256" fmla="*/ 5160476 h 5493639"/>
                <a:gd name="connsiteX257" fmla="*/ 3594225 w 7514376"/>
                <a:gd name="connsiteY257" fmla="*/ 5097101 h 5493639"/>
                <a:gd name="connsiteX258" fmla="*/ 3548958 w 7514376"/>
                <a:gd name="connsiteY258" fmla="*/ 5078995 h 5493639"/>
                <a:gd name="connsiteX259" fmla="*/ 3485584 w 7514376"/>
                <a:gd name="connsiteY259" fmla="*/ 5051834 h 5493639"/>
                <a:gd name="connsiteX260" fmla="*/ 3440316 w 7514376"/>
                <a:gd name="connsiteY260" fmla="*/ 5042781 h 5493639"/>
                <a:gd name="connsiteX261" fmla="*/ 3413156 w 7514376"/>
                <a:gd name="connsiteY261" fmla="*/ 5033727 h 5493639"/>
                <a:gd name="connsiteX262" fmla="*/ 3340728 w 7514376"/>
                <a:gd name="connsiteY262" fmla="*/ 5015620 h 5493639"/>
                <a:gd name="connsiteX263" fmla="*/ 2987643 w 7514376"/>
                <a:gd name="connsiteY263" fmla="*/ 5024674 h 5493639"/>
                <a:gd name="connsiteX264" fmla="*/ 2960483 w 7514376"/>
                <a:gd name="connsiteY264" fmla="*/ 5033727 h 5493639"/>
                <a:gd name="connsiteX265" fmla="*/ 2933322 w 7514376"/>
                <a:gd name="connsiteY265" fmla="*/ 5051834 h 5493639"/>
                <a:gd name="connsiteX266" fmla="*/ 2906162 w 7514376"/>
                <a:gd name="connsiteY266" fmla="*/ 5033727 h 5493639"/>
                <a:gd name="connsiteX267" fmla="*/ 2879002 w 7514376"/>
                <a:gd name="connsiteY267" fmla="*/ 5006567 h 5493639"/>
                <a:gd name="connsiteX268" fmla="*/ 2815627 w 7514376"/>
                <a:gd name="connsiteY268" fmla="*/ 5015620 h 5493639"/>
                <a:gd name="connsiteX269" fmla="*/ 2779413 w 7514376"/>
                <a:gd name="connsiteY269" fmla="*/ 5069941 h 5493639"/>
                <a:gd name="connsiteX270" fmla="*/ 2752253 w 7514376"/>
                <a:gd name="connsiteY270" fmla="*/ 5151422 h 5493639"/>
                <a:gd name="connsiteX271" fmla="*/ 2743200 w 7514376"/>
                <a:gd name="connsiteY271" fmla="*/ 5178583 h 5493639"/>
                <a:gd name="connsiteX272" fmla="*/ 2725093 w 7514376"/>
                <a:gd name="connsiteY272" fmla="*/ 5205743 h 5493639"/>
                <a:gd name="connsiteX273" fmla="*/ 2716039 w 7514376"/>
                <a:gd name="connsiteY273" fmla="*/ 5232903 h 5493639"/>
                <a:gd name="connsiteX274" fmla="*/ 2652665 w 7514376"/>
                <a:gd name="connsiteY274" fmla="*/ 5305331 h 5493639"/>
                <a:gd name="connsiteX275" fmla="*/ 2625505 w 7514376"/>
                <a:gd name="connsiteY275" fmla="*/ 5314385 h 5493639"/>
                <a:gd name="connsiteX276" fmla="*/ 2444435 w 7514376"/>
                <a:gd name="connsiteY276" fmla="*/ 5305331 h 5493639"/>
                <a:gd name="connsiteX277" fmla="*/ 2362954 w 7514376"/>
                <a:gd name="connsiteY277" fmla="*/ 5278171 h 5493639"/>
                <a:gd name="connsiteX278" fmla="*/ 2190938 w 7514376"/>
                <a:gd name="connsiteY278" fmla="*/ 5260064 h 5493639"/>
                <a:gd name="connsiteX279" fmla="*/ 2145671 w 7514376"/>
                <a:gd name="connsiteY279" fmla="*/ 5223850 h 5493639"/>
                <a:gd name="connsiteX280" fmla="*/ 2118510 w 7514376"/>
                <a:gd name="connsiteY280" fmla="*/ 5205743 h 5493639"/>
                <a:gd name="connsiteX281" fmla="*/ 1883120 w 7514376"/>
                <a:gd name="connsiteY281" fmla="*/ 5178583 h 5493639"/>
                <a:gd name="connsiteX282" fmla="*/ 1756372 w 7514376"/>
                <a:gd name="connsiteY282" fmla="*/ 5160476 h 5493639"/>
                <a:gd name="connsiteX283" fmla="*/ 1702051 w 7514376"/>
                <a:gd name="connsiteY283" fmla="*/ 5115208 h 5493639"/>
                <a:gd name="connsiteX284" fmla="*/ 1683944 w 7514376"/>
                <a:gd name="connsiteY284" fmla="*/ 5088048 h 5493639"/>
                <a:gd name="connsiteX285" fmla="*/ 1656784 w 7514376"/>
                <a:gd name="connsiteY285" fmla="*/ 5069941 h 5493639"/>
                <a:gd name="connsiteX286" fmla="*/ 1602463 w 7514376"/>
                <a:gd name="connsiteY286" fmla="*/ 5024674 h 5493639"/>
                <a:gd name="connsiteX287" fmla="*/ 1566249 w 7514376"/>
                <a:gd name="connsiteY287" fmla="*/ 5015620 h 5493639"/>
                <a:gd name="connsiteX288" fmla="*/ 1539089 w 7514376"/>
                <a:gd name="connsiteY288" fmla="*/ 4988460 h 5493639"/>
                <a:gd name="connsiteX289" fmla="*/ 1511928 w 7514376"/>
                <a:gd name="connsiteY289" fmla="*/ 4979406 h 5493639"/>
                <a:gd name="connsiteX290" fmla="*/ 1457608 w 7514376"/>
                <a:gd name="connsiteY290" fmla="*/ 4934139 h 5493639"/>
                <a:gd name="connsiteX291" fmla="*/ 1430447 w 7514376"/>
                <a:gd name="connsiteY291" fmla="*/ 4906979 h 5493639"/>
                <a:gd name="connsiteX292" fmla="*/ 1394233 w 7514376"/>
                <a:gd name="connsiteY292" fmla="*/ 4888872 h 5493639"/>
                <a:gd name="connsiteX293" fmla="*/ 1330859 w 7514376"/>
                <a:gd name="connsiteY293" fmla="*/ 4870765 h 5493639"/>
                <a:gd name="connsiteX294" fmla="*/ 1276538 w 7514376"/>
                <a:gd name="connsiteY294" fmla="*/ 4861711 h 5493639"/>
                <a:gd name="connsiteX295" fmla="*/ 1186004 w 7514376"/>
                <a:gd name="connsiteY295" fmla="*/ 4834551 h 5493639"/>
                <a:gd name="connsiteX296" fmla="*/ 1158843 w 7514376"/>
                <a:gd name="connsiteY296" fmla="*/ 4825498 h 5493639"/>
                <a:gd name="connsiteX297" fmla="*/ 1149790 w 7514376"/>
                <a:gd name="connsiteY297" fmla="*/ 4798337 h 5493639"/>
                <a:gd name="connsiteX298" fmla="*/ 1140736 w 7514376"/>
                <a:gd name="connsiteY298" fmla="*/ 4716856 h 5493639"/>
                <a:gd name="connsiteX299" fmla="*/ 1068309 w 7514376"/>
                <a:gd name="connsiteY299" fmla="*/ 4680642 h 5493639"/>
                <a:gd name="connsiteX300" fmla="*/ 1032095 w 7514376"/>
                <a:gd name="connsiteY300" fmla="*/ 4662535 h 5493639"/>
                <a:gd name="connsiteX301" fmla="*/ 932507 w 7514376"/>
                <a:gd name="connsiteY301" fmla="*/ 4644428 h 5493639"/>
                <a:gd name="connsiteX302" fmla="*/ 742384 w 7514376"/>
                <a:gd name="connsiteY302" fmla="*/ 4653482 h 5493639"/>
                <a:gd name="connsiteX303" fmla="*/ 633742 w 7514376"/>
                <a:gd name="connsiteY303" fmla="*/ 4698749 h 5493639"/>
                <a:gd name="connsiteX304" fmla="*/ 597528 w 7514376"/>
                <a:gd name="connsiteY304" fmla="*/ 4707802 h 5493639"/>
                <a:gd name="connsiteX305" fmla="*/ 570368 w 7514376"/>
                <a:gd name="connsiteY305" fmla="*/ 4744016 h 5493639"/>
                <a:gd name="connsiteX306" fmla="*/ 543208 w 7514376"/>
                <a:gd name="connsiteY306" fmla="*/ 4753070 h 5493639"/>
                <a:gd name="connsiteX307" fmla="*/ 488887 w 7514376"/>
                <a:gd name="connsiteY307" fmla="*/ 4780230 h 5493639"/>
                <a:gd name="connsiteX308" fmla="*/ 461726 w 7514376"/>
                <a:gd name="connsiteY308" fmla="*/ 4798337 h 5493639"/>
                <a:gd name="connsiteX309" fmla="*/ 380245 w 7514376"/>
                <a:gd name="connsiteY309" fmla="*/ 4834551 h 5493639"/>
                <a:gd name="connsiteX310" fmla="*/ 298764 w 7514376"/>
                <a:gd name="connsiteY310" fmla="*/ 4870765 h 5493639"/>
                <a:gd name="connsiteX311" fmla="*/ 99588 w 7514376"/>
                <a:gd name="connsiteY311" fmla="*/ 4888872 h 5493639"/>
                <a:gd name="connsiteX312" fmla="*/ 54320 w 7514376"/>
                <a:gd name="connsiteY312" fmla="*/ 4943193 h 5493639"/>
                <a:gd name="connsiteX313" fmla="*/ 27160 w 7514376"/>
                <a:gd name="connsiteY313" fmla="*/ 5015620 h 5493639"/>
                <a:gd name="connsiteX314" fmla="*/ 18107 w 7514376"/>
                <a:gd name="connsiteY314" fmla="*/ 5051834 h 5493639"/>
                <a:gd name="connsiteX315" fmla="*/ 0 w 7514376"/>
                <a:gd name="connsiteY315" fmla="*/ 5078995 h 5493639"/>
                <a:gd name="connsiteX316" fmla="*/ 18107 w 7514376"/>
                <a:gd name="connsiteY316" fmla="*/ 5133315 h 5493639"/>
                <a:gd name="connsiteX317" fmla="*/ 27160 w 7514376"/>
                <a:gd name="connsiteY317" fmla="*/ 5160476 h 5493639"/>
                <a:gd name="connsiteX318" fmla="*/ 36213 w 7514376"/>
                <a:gd name="connsiteY318" fmla="*/ 5232903 h 5493639"/>
                <a:gd name="connsiteX319" fmla="*/ 45267 w 7514376"/>
                <a:gd name="connsiteY319" fmla="*/ 5423026 h 5493639"/>
                <a:gd name="connsiteX320" fmla="*/ 117695 w 7514376"/>
                <a:gd name="connsiteY320" fmla="*/ 5441133 h 5493639"/>
                <a:gd name="connsiteX321" fmla="*/ 1041148 w 7514376"/>
                <a:gd name="connsiteY321" fmla="*/ 5450187 h 5493639"/>
                <a:gd name="connsiteX322" fmla="*/ 2181885 w 7514376"/>
                <a:gd name="connsiteY322" fmla="*/ 5459240 h 5493639"/>
                <a:gd name="connsiteX323" fmla="*/ 2335794 w 7514376"/>
                <a:gd name="connsiteY323" fmla="*/ 5450187 h 5493639"/>
                <a:gd name="connsiteX324" fmla="*/ 2362954 w 7514376"/>
                <a:gd name="connsiteY324" fmla="*/ 5441133 h 5493639"/>
                <a:gd name="connsiteX325" fmla="*/ 3087231 w 7514376"/>
                <a:gd name="connsiteY325" fmla="*/ 5432080 h 5493639"/>
                <a:gd name="connsiteX326" fmla="*/ 3204926 w 7514376"/>
                <a:gd name="connsiteY326" fmla="*/ 5423026 h 5493639"/>
                <a:gd name="connsiteX327" fmla="*/ 3358835 w 7514376"/>
                <a:gd name="connsiteY327" fmla="*/ 5395866 h 5493639"/>
                <a:gd name="connsiteX328" fmla="*/ 4309449 w 7514376"/>
                <a:gd name="connsiteY328" fmla="*/ 5404919 h 5493639"/>
                <a:gd name="connsiteX329" fmla="*/ 4861710 w 7514376"/>
                <a:gd name="connsiteY329" fmla="*/ 5423026 h 5493639"/>
                <a:gd name="connsiteX330" fmla="*/ 5097101 w 7514376"/>
                <a:gd name="connsiteY330" fmla="*/ 5432080 h 5493639"/>
                <a:gd name="connsiteX331" fmla="*/ 5739897 w 7514376"/>
                <a:gd name="connsiteY331" fmla="*/ 5441133 h 5493639"/>
                <a:gd name="connsiteX332" fmla="*/ 6708617 w 7514376"/>
                <a:gd name="connsiteY332" fmla="*/ 5450187 h 5493639"/>
                <a:gd name="connsiteX333" fmla="*/ 6826312 w 7514376"/>
                <a:gd name="connsiteY333" fmla="*/ 5432080 h 5493639"/>
                <a:gd name="connsiteX334" fmla="*/ 6998328 w 7514376"/>
                <a:gd name="connsiteY334" fmla="*/ 5404919 h 5493639"/>
                <a:gd name="connsiteX335" fmla="*/ 7152237 w 7514376"/>
                <a:gd name="connsiteY335" fmla="*/ 5395866 h 5493639"/>
                <a:gd name="connsiteX336" fmla="*/ 7469109 w 7514376"/>
                <a:gd name="connsiteY336" fmla="*/ 5377759 h 5493639"/>
                <a:gd name="connsiteX337" fmla="*/ 7487215 w 7514376"/>
                <a:gd name="connsiteY337" fmla="*/ 5350599 h 5493639"/>
                <a:gd name="connsiteX338" fmla="*/ 7496269 w 7514376"/>
                <a:gd name="connsiteY338" fmla="*/ 5251010 h 5493639"/>
                <a:gd name="connsiteX339" fmla="*/ 7505322 w 7514376"/>
                <a:gd name="connsiteY339" fmla="*/ 5187636 h 5493639"/>
                <a:gd name="connsiteX340" fmla="*/ 7496269 w 7514376"/>
                <a:gd name="connsiteY340" fmla="*/ 4689696 h 5493639"/>
                <a:gd name="connsiteX341" fmla="*/ 7487215 w 7514376"/>
                <a:gd name="connsiteY341" fmla="*/ 4644428 h 5493639"/>
                <a:gd name="connsiteX342" fmla="*/ 7460055 w 7514376"/>
                <a:gd name="connsiteY342" fmla="*/ 4463359 h 5493639"/>
                <a:gd name="connsiteX343" fmla="*/ 7432895 w 7514376"/>
                <a:gd name="connsiteY343" fmla="*/ 4237022 h 5493639"/>
                <a:gd name="connsiteX344" fmla="*/ 7441948 w 7514376"/>
                <a:gd name="connsiteY344" fmla="*/ 3838670 h 5493639"/>
                <a:gd name="connsiteX345" fmla="*/ 7451002 w 7514376"/>
                <a:gd name="connsiteY345" fmla="*/ 3784349 h 5493639"/>
                <a:gd name="connsiteX346" fmla="*/ 7469109 w 7514376"/>
                <a:gd name="connsiteY346" fmla="*/ 3585173 h 5493639"/>
                <a:gd name="connsiteX347" fmla="*/ 7478162 w 7514376"/>
                <a:gd name="connsiteY347" fmla="*/ 3458424 h 5493639"/>
                <a:gd name="connsiteX348" fmla="*/ 7496269 w 7514376"/>
                <a:gd name="connsiteY348" fmla="*/ 3422210 h 5493639"/>
                <a:gd name="connsiteX349" fmla="*/ 7514376 w 7514376"/>
                <a:gd name="connsiteY349" fmla="*/ 3186820 h 5493639"/>
                <a:gd name="connsiteX350" fmla="*/ 7505322 w 7514376"/>
                <a:gd name="connsiteY350" fmla="*/ 2453490 h 5493639"/>
                <a:gd name="connsiteX351" fmla="*/ 7487215 w 7514376"/>
                <a:gd name="connsiteY351" fmla="*/ 2317688 h 5493639"/>
                <a:gd name="connsiteX352" fmla="*/ 7478162 w 7514376"/>
                <a:gd name="connsiteY352" fmla="*/ 2218100 h 5493639"/>
                <a:gd name="connsiteX353" fmla="*/ 7469109 w 7514376"/>
                <a:gd name="connsiteY353" fmla="*/ 2181886 h 5493639"/>
                <a:gd name="connsiteX354" fmla="*/ 7460055 w 7514376"/>
                <a:gd name="connsiteY354" fmla="*/ 2091351 h 5493639"/>
                <a:gd name="connsiteX355" fmla="*/ 7451002 w 7514376"/>
                <a:gd name="connsiteY355" fmla="*/ 1892175 h 5493639"/>
                <a:gd name="connsiteX356" fmla="*/ 7405734 w 7514376"/>
                <a:gd name="connsiteY356" fmla="*/ 1394234 h 5493639"/>
                <a:gd name="connsiteX357" fmla="*/ 7423841 w 7514376"/>
                <a:gd name="connsiteY357" fmla="*/ 679010 h 5493639"/>
                <a:gd name="connsiteX358" fmla="*/ 7432895 w 7514376"/>
                <a:gd name="connsiteY358" fmla="*/ 516048 h 5493639"/>
                <a:gd name="connsiteX359" fmla="*/ 7441948 w 7514376"/>
                <a:gd name="connsiteY359" fmla="*/ 488888 h 5493639"/>
                <a:gd name="connsiteX360" fmla="*/ 7451002 w 7514376"/>
                <a:gd name="connsiteY360" fmla="*/ 479834 h 549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7514376" h="5493639">
                  <a:moveTo>
                    <a:pt x="7451002" y="479834"/>
                  </a:moveTo>
                  <a:lnTo>
                    <a:pt x="7451002" y="479834"/>
                  </a:lnTo>
                  <a:cubicBezTo>
                    <a:pt x="7432895" y="500959"/>
                    <a:pt x="7417476" y="524724"/>
                    <a:pt x="7396681" y="543208"/>
                  </a:cubicBezTo>
                  <a:cubicBezTo>
                    <a:pt x="7372170" y="564995"/>
                    <a:pt x="7279159" y="543225"/>
                    <a:pt x="7278986" y="543208"/>
                  </a:cubicBezTo>
                  <a:cubicBezTo>
                    <a:pt x="7206560" y="494925"/>
                    <a:pt x="7294072" y="558295"/>
                    <a:pt x="7233718" y="497941"/>
                  </a:cubicBezTo>
                  <a:cubicBezTo>
                    <a:pt x="7226024" y="490247"/>
                    <a:pt x="7214690" y="487063"/>
                    <a:pt x="7206558" y="479834"/>
                  </a:cubicBezTo>
                  <a:cubicBezTo>
                    <a:pt x="7187419" y="462821"/>
                    <a:pt x="7170344" y="443620"/>
                    <a:pt x="7152237" y="425513"/>
                  </a:cubicBezTo>
                  <a:cubicBezTo>
                    <a:pt x="7143184" y="416460"/>
                    <a:pt x="7135730" y="405455"/>
                    <a:pt x="7125077" y="398353"/>
                  </a:cubicBezTo>
                  <a:lnTo>
                    <a:pt x="7097916" y="380246"/>
                  </a:lnTo>
                  <a:cubicBezTo>
                    <a:pt x="7082827" y="383264"/>
                    <a:pt x="7065452" y="380764"/>
                    <a:pt x="7052649" y="389300"/>
                  </a:cubicBezTo>
                  <a:cubicBezTo>
                    <a:pt x="7044709" y="394594"/>
                    <a:pt x="7047864" y="407924"/>
                    <a:pt x="7043596" y="416460"/>
                  </a:cubicBezTo>
                  <a:cubicBezTo>
                    <a:pt x="7028507" y="446638"/>
                    <a:pt x="7025488" y="443621"/>
                    <a:pt x="6998328" y="461727"/>
                  </a:cubicBezTo>
                  <a:cubicBezTo>
                    <a:pt x="6964174" y="450343"/>
                    <a:pt x="6947978" y="447591"/>
                    <a:pt x="6916847" y="416460"/>
                  </a:cubicBezTo>
                  <a:cubicBezTo>
                    <a:pt x="6907794" y="407407"/>
                    <a:pt x="6900340" y="396402"/>
                    <a:pt x="6889687" y="389300"/>
                  </a:cubicBezTo>
                  <a:cubicBezTo>
                    <a:pt x="6881746" y="384006"/>
                    <a:pt x="6871062" y="384514"/>
                    <a:pt x="6862526" y="380246"/>
                  </a:cubicBezTo>
                  <a:cubicBezTo>
                    <a:pt x="6852794" y="375380"/>
                    <a:pt x="6844419" y="368175"/>
                    <a:pt x="6835366" y="362139"/>
                  </a:cubicBezTo>
                  <a:cubicBezTo>
                    <a:pt x="6832348" y="350068"/>
                    <a:pt x="6828919" y="338092"/>
                    <a:pt x="6826312" y="325925"/>
                  </a:cubicBezTo>
                  <a:cubicBezTo>
                    <a:pt x="6819864" y="295833"/>
                    <a:pt x="6820043" y="263799"/>
                    <a:pt x="6808206" y="235391"/>
                  </a:cubicBezTo>
                  <a:cubicBezTo>
                    <a:pt x="6804021" y="225347"/>
                    <a:pt x="6789404" y="224250"/>
                    <a:pt x="6781045" y="217284"/>
                  </a:cubicBezTo>
                  <a:cubicBezTo>
                    <a:pt x="6771209" y="209087"/>
                    <a:pt x="6764538" y="197225"/>
                    <a:pt x="6753885" y="190123"/>
                  </a:cubicBezTo>
                  <a:cubicBezTo>
                    <a:pt x="6745944" y="184829"/>
                    <a:pt x="6736228" y="181934"/>
                    <a:pt x="6726724" y="181070"/>
                  </a:cubicBezTo>
                  <a:cubicBezTo>
                    <a:pt x="6669542" y="175872"/>
                    <a:pt x="6612047" y="175034"/>
                    <a:pt x="6554709" y="172016"/>
                  </a:cubicBezTo>
                  <a:cubicBezTo>
                    <a:pt x="6542638" y="162963"/>
                    <a:pt x="6529165" y="155525"/>
                    <a:pt x="6518495" y="144856"/>
                  </a:cubicBezTo>
                  <a:cubicBezTo>
                    <a:pt x="6496747" y="123109"/>
                    <a:pt x="6502379" y="116306"/>
                    <a:pt x="6491334" y="90535"/>
                  </a:cubicBezTo>
                  <a:cubicBezTo>
                    <a:pt x="6486008" y="78108"/>
                    <a:pt x="6466486" y="38527"/>
                    <a:pt x="6455120" y="27161"/>
                  </a:cubicBezTo>
                  <a:cubicBezTo>
                    <a:pt x="6437570" y="9611"/>
                    <a:pt x="6422890" y="7364"/>
                    <a:pt x="6400800" y="0"/>
                  </a:cubicBezTo>
                  <a:cubicBezTo>
                    <a:pt x="6373639" y="3018"/>
                    <a:pt x="6345243" y="412"/>
                    <a:pt x="6319318" y="9054"/>
                  </a:cubicBezTo>
                  <a:cubicBezTo>
                    <a:pt x="6259708" y="28924"/>
                    <a:pt x="6276354" y="62007"/>
                    <a:pt x="6210677" y="63375"/>
                  </a:cubicBezTo>
                  <a:lnTo>
                    <a:pt x="5776110" y="72428"/>
                  </a:lnTo>
                  <a:cubicBezTo>
                    <a:pt x="5742914" y="78464"/>
                    <a:pt x="5709365" y="82807"/>
                    <a:pt x="5676522" y="90535"/>
                  </a:cubicBezTo>
                  <a:cubicBezTo>
                    <a:pt x="5657943" y="94907"/>
                    <a:pt x="5640309" y="102606"/>
                    <a:pt x="5622202" y="108642"/>
                  </a:cubicBezTo>
                  <a:cubicBezTo>
                    <a:pt x="5613148" y="111660"/>
                    <a:pt x="5604489" y="116346"/>
                    <a:pt x="5595041" y="117696"/>
                  </a:cubicBezTo>
                  <a:lnTo>
                    <a:pt x="5531667" y="126749"/>
                  </a:lnTo>
                  <a:cubicBezTo>
                    <a:pt x="5522614" y="129767"/>
                    <a:pt x="5513442" y="132451"/>
                    <a:pt x="5504507" y="135802"/>
                  </a:cubicBezTo>
                  <a:cubicBezTo>
                    <a:pt x="5480130" y="144943"/>
                    <a:pt x="5457186" y="156115"/>
                    <a:pt x="5432079" y="162963"/>
                  </a:cubicBezTo>
                  <a:cubicBezTo>
                    <a:pt x="5408070" y="169511"/>
                    <a:pt x="5359651" y="181070"/>
                    <a:pt x="5359651" y="181070"/>
                  </a:cubicBezTo>
                  <a:cubicBezTo>
                    <a:pt x="5311988" y="228733"/>
                    <a:pt x="5356610" y="194155"/>
                    <a:pt x="5287223" y="217284"/>
                  </a:cubicBezTo>
                  <a:cubicBezTo>
                    <a:pt x="5274419" y="221552"/>
                    <a:pt x="5262582" y="228447"/>
                    <a:pt x="5251009" y="235391"/>
                  </a:cubicBezTo>
                  <a:cubicBezTo>
                    <a:pt x="5232349" y="246587"/>
                    <a:pt x="5217334" y="264722"/>
                    <a:pt x="5196689" y="271604"/>
                  </a:cubicBezTo>
                  <a:cubicBezTo>
                    <a:pt x="5187635" y="274622"/>
                    <a:pt x="5178300" y="276899"/>
                    <a:pt x="5169528" y="280658"/>
                  </a:cubicBezTo>
                  <a:cubicBezTo>
                    <a:pt x="5157123" y="285974"/>
                    <a:pt x="5145845" y="293753"/>
                    <a:pt x="5133314" y="298765"/>
                  </a:cubicBezTo>
                  <a:cubicBezTo>
                    <a:pt x="5115593" y="305853"/>
                    <a:pt x="5078994" y="316872"/>
                    <a:pt x="5078994" y="316872"/>
                  </a:cubicBezTo>
                  <a:cubicBezTo>
                    <a:pt x="5072958" y="325925"/>
                    <a:pt x="5065753" y="334300"/>
                    <a:pt x="5060887" y="344032"/>
                  </a:cubicBezTo>
                  <a:cubicBezTo>
                    <a:pt x="5048688" y="368429"/>
                    <a:pt x="5056789" y="378173"/>
                    <a:pt x="5033726" y="398353"/>
                  </a:cubicBezTo>
                  <a:cubicBezTo>
                    <a:pt x="4986791" y="439421"/>
                    <a:pt x="4974419" y="435992"/>
                    <a:pt x="4916031" y="452674"/>
                  </a:cubicBezTo>
                  <a:cubicBezTo>
                    <a:pt x="4852657" y="449656"/>
                    <a:pt x="4789204" y="447985"/>
                    <a:pt x="4725909" y="443620"/>
                  </a:cubicBezTo>
                  <a:cubicBezTo>
                    <a:pt x="4701636" y="441946"/>
                    <a:pt x="4677776" y="435880"/>
                    <a:pt x="4653481" y="434567"/>
                  </a:cubicBezTo>
                  <a:cubicBezTo>
                    <a:pt x="4566040" y="429840"/>
                    <a:pt x="4478447" y="428531"/>
                    <a:pt x="4390930" y="425513"/>
                  </a:cubicBezTo>
                  <a:cubicBezTo>
                    <a:pt x="4369500" y="418370"/>
                    <a:pt x="4340349" y="407406"/>
                    <a:pt x="4318503" y="407406"/>
                  </a:cubicBezTo>
                  <a:cubicBezTo>
                    <a:pt x="4282163" y="407406"/>
                    <a:pt x="4246075" y="413442"/>
                    <a:pt x="4209861" y="416460"/>
                  </a:cubicBezTo>
                  <a:cubicBezTo>
                    <a:pt x="4213198" y="439819"/>
                    <a:pt x="4215326" y="481711"/>
                    <a:pt x="4227968" y="506995"/>
                  </a:cubicBezTo>
                  <a:cubicBezTo>
                    <a:pt x="4232834" y="516727"/>
                    <a:pt x="4239109" y="525796"/>
                    <a:pt x="4246075" y="534155"/>
                  </a:cubicBezTo>
                  <a:cubicBezTo>
                    <a:pt x="4254272" y="543991"/>
                    <a:pt x="4261783" y="555589"/>
                    <a:pt x="4273235" y="561315"/>
                  </a:cubicBezTo>
                  <a:cubicBezTo>
                    <a:pt x="4286999" y="568197"/>
                    <a:pt x="4303574" y="566637"/>
                    <a:pt x="4318503" y="570369"/>
                  </a:cubicBezTo>
                  <a:cubicBezTo>
                    <a:pt x="4327761" y="572684"/>
                    <a:pt x="4336610" y="576404"/>
                    <a:pt x="4345663" y="579422"/>
                  </a:cubicBezTo>
                  <a:cubicBezTo>
                    <a:pt x="4388752" y="608149"/>
                    <a:pt x="4355891" y="590639"/>
                    <a:pt x="4409037" y="606583"/>
                  </a:cubicBezTo>
                  <a:cubicBezTo>
                    <a:pt x="4427318" y="612068"/>
                    <a:pt x="4463358" y="624690"/>
                    <a:pt x="4463358" y="624690"/>
                  </a:cubicBezTo>
                  <a:cubicBezTo>
                    <a:pt x="4469394" y="633743"/>
                    <a:pt x="4484104" y="641294"/>
                    <a:pt x="4481465" y="651850"/>
                  </a:cubicBezTo>
                  <a:cubicBezTo>
                    <a:pt x="4479151" y="661108"/>
                    <a:pt x="4463718" y="659334"/>
                    <a:pt x="4454305" y="660903"/>
                  </a:cubicBezTo>
                  <a:cubicBezTo>
                    <a:pt x="4427349" y="665396"/>
                    <a:pt x="4400124" y="668744"/>
                    <a:pt x="4372823" y="669957"/>
                  </a:cubicBezTo>
                  <a:cubicBezTo>
                    <a:pt x="4264247" y="674783"/>
                    <a:pt x="4155540" y="675992"/>
                    <a:pt x="4046899" y="679010"/>
                  </a:cubicBezTo>
                  <a:cubicBezTo>
                    <a:pt x="4029110" y="705695"/>
                    <a:pt x="4016403" y="706647"/>
                    <a:pt x="4046899" y="733331"/>
                  </a:cubicBezTo>
                  <a:cubicBezTo>
                    <a:pt x="4063276" y="747661"/>
                    <a:pt x="4101219" y="769545"/>
                    <a:pt x="4101219" y="769545"/>
                  </a:cubicBezTo>
                  <a:cubicBezTo>
                    <a:pt x="4107255" y="778598"/>
                    <a:pt x="4117537" y="785972"/>
                    <a:pt x="4119326" y="796705"/>
                  </a:cubicBezTo>
                  <a:cubicBezTo>
                    <a:pt x="4124265" y="826336"/>
                    <a:pt x="4102317" y="827432"/>
                    <a:pt x="4083112" y="832919"/>
                  </a:cubicBezTo>
                  <a:cubicBezTo>
                    <a:pt x="4071148" y="836337"/>
                    <a:pt x="4058970" y="838955"/>
                    <a:pt x="4046899" y="841973"/>
                  </a:cubicBezTo>
                  <a:lnTo>
                    <a:pt x="3793402" y="832919"/>
                  </a:lnTo>
                  <a:cubicBezTo>
                    <a:pt x="3567164" y="824218"/>
                    <a:pt x="3645847" y="841300"/>
                    <a:pt x="3539905" y="814812"/>
                  </a:cubicBezTo>
                  <a:cubicBezTo>
                    <a:pt x="3530851" y="808776"/>
                    <a:pt x="3523606" y="797344"/>
                    <a:pt x="3512744" y="796705"/>
                  </a:cubicBezTo>
                  <a:cubicBezTo>
                    <a:pt x="3470460" y="794218"/>
                    <a:pt x="3427088" y="795486"/>
                    <a:pt x="3385996" y="805759"/>
                  </a:cubicBezTo>
                  <a:cubicBezTo>
                    <a:pt x="3375440" y="808398"/>
                    <a:pt x="3372755" y="823187"/>
                    <a:pt x="3367889" y="832919"/>
                  </a:cubicBezTo>
                  <a:cubicBezTo>
                    <a:pt x="3353197" y="862302"/>
                    <a:pt x="3367715" y="866645"/>
                    <a:pt x="3331675" y="887240"/>
                  </a:cubicBezTo>
                  <a:cubicBezTo>
                    <a:pt x="3320872" y="893413"/>
                    <a:pt x="3307379" y="892719"/>
                    <a:pt x="3295461" y="896294"/>
                  </a:cubicBezTo>
                  <a:cubicBezTo>
                    <a:pt x="3277180" y="901778"/>
                    <a:pt x="3241140" y="914400"/>
                    <a:pt x="3241140" y="914400"/>
                  </a:cubicBezTo>
                  <a:cubicBezTo>
                    <a:pt x="3232087" y="920436"/>
                    <a:pt x="3223923" y="928088"/>
                    <a:pt x="3213980" y="932507"/>
                  </a:cubicBezTo>
                  <a:cubicBezTo>
                    <a:pt x="3196539" y="940259"/>
                    <a:pt x="3159659" y="950614"/>
                    <a:pt x="3159659" y="950614"/>
                  </a:cubicBezTo>
                  <a:cubicBezTo>
                    <a:pt x="3096284" y="992864"/>
                    <a:pt x="3117409" y="968721"/>
                    <a:pt x="3087231" y="1013989"/>
                  </a:cubicBezTo>
                  <a:cubicBezTo>
                    <a:pt x="3084213" y="1041149"/>
                    <a:pt x="3082671" y="1068514"/>
                    <a:pt x="3078178" y="1095470"/>
                  </a:cubicBezTo>
                  <a:cubicBezTo>
                    <a:pt x="3076609" y="1104883"/>
                    <a:pt x="3069124" y="1113087"/>
                    <a:pt x="3069124" y="1122630"/>
                  </a:cubicBezTo>
                  <a:cubicBezTo>
                    <a:pt x="3069124" y="1143969"/>
                    <a:pt x="3057718" y="1179942"/>
                    <a:pt x="3078178" y="1186004"/>
                  </a:cubicBezTo>
                  <a:cubicBezTo>
                    <a:pt x="3153464" y="1208311"/>
                    <a:pt x="3235105" y="1192040"/>
                    <a:pt x="3313568" y="1195058"/>
                  </a:cubicBezTo>
                  <a:cubicBezTo>
                    <a:pt x="3323839" y="1225871"/>
                    <a:pt x="3330375" y="1230510"/>
                    <a:pt x="3313568" y="1267486"/>
                  </a:cubicBezTo>
                  <a:cubicBezTo>
                    <a:pt x="3304563" y="1287297"/>
                    <a:pt x="3277354" y="1321806"/>
                    <a:pt x="3277354" y="1321806"/>
                  </a:cubicBezTo>
                  <a:cubicBezTo>
                    <a:pt x="3283318" y="1339697"/>
                    <a:pt x="3288561" y="1363364"/>
                    <a:pt x="3304514" y="1376127"/>
                  </a:cubicBezTo>
                  <a:cubicBezTo>
                    <a:pt x="3311966" y="1382089"/>
                    <a:pt x="3322621" y="1382163"/>
                    <a:pt x="3331675" y="1385181"/>
                  </a:cubicBezTo>
                  <a:cubicBezTo>
                    <a:pt x="3353831" y="1451648"/>
                    <a:pt x="3336286" y="1426005"/>
                    <a:pt x="3376942" y="1466662"/>
                  </a:cubicBezTo>
                  <a:cubicBezTo>
                    <a:pt x="3373924" y="1496840"/>
                    <a:pt x="3376808" y="1528209"/>
                    <a:pt x="3367889" y="1557197"/>
                  </a:cubicBezTo>
                  <a:cubicBezTo>
                    <a:pt x="3364124" y="1569434"/>
                    <a:pt x="3347830" y="1573704"/>
                    <a:pt x="3340728" y="1584357"/>
                  </a:cubicBezTo>
                  <a:cubicBezTo>
                    <a:pt x="3335434" y="1592297"/>
                    <a:pt x="3334693" y="1602464"/>
                    <a:pt x="3331675" y="1611517"/>
                  </a:cubicBezTo>
                  <a:cubicBezTo>
                    <a:pt x="3334693" y="1620571"/>
                    <a:pt x="3333980" y="1631930"/>
                    <a:pt x="3340728" y="1638678"/>
                  </a:cubicBezTo>
                  <a:cubicBezTo>
                    <a:pt x="3356116" y="1654066"/>
                    <a:pt x="3379661" y="1659504"/>
                    <a:pt x="3395049" y="1674892"/>
                  </a:cubicBezTo>
                  <a:lnTo>
                    <a:pt x="3422209" y="1702052"/>
                  </a:lnTo>
                  <a:cubicBezTo>
                    <a:pt x="3419191" y="1732230"/>
                    <a:pt x="3425706" y="1764977"/>
                    <a:pt x="3413156" y="1792587"/>
                  </a:cubicBezTo>
                  <a:cubicBezTo>
                    <a:pt x="3408007" y="1803915"/>
                    <a:pt x="3389385" y="1801640"/>
                    <a:pt x="3376942" y="1801640"/>
                  </a:cubicBezTo>
                  <a:cubicBezTo>
                    <a:pt x="3355603" y="1801640"/>
                    <a:pt x="3334693" y="1795605"/>
                    <a:pt x="3313568" y="1792587"/>
                  </a:cubicBezTo>
                  <a:cubicBezTo>
                    <a:pt x="3263384" y="1759130"/>
                    <a:pt x="3303078" y="1793622"/>
                    <a:pt x="3277354" y="1747319"/>
                  </a:cubicBezTo>
                  <a:cubicBezTo>
                    <a:pt x="3266785" y="1728296"/>
                    <a:pt x="3241140" y="1692999"/>
                    <a:pt x="3241140" y="1692999"/>
                  </a:cubicBezTo>
                  <a:cubicBezTo>
                    <a:pt x="3220015" y="1696017"/>
                    <a:pt x="3189603" y="1684297"/>
                    <a:pt x="3177766" y="1702052"/>
                  </a:cubicBezTo>
                  <a:cubicBezTo>
                    <a:pt x="3168005" y="1716693"/>
                    <a:pt x="3197057" y="1731580"/>
                    <a:pt x="3204926" y="1747319"/>
                  </a:cubicBezTo>
                  <a:cubicBezTo>
                    <a:pt x="3209194" y="1755855"/>
                    <a:pt x="3210962" y="1765426"/>
                    <a:pt x="3213980" y="1774480"/>
                  </a:cubicBezTo>
                  <a:cubicBezTo>
                    <a:pt x="3210962" y="1789569"/>
                    <a:pt x="3208658" y="1804819"/>
                    <a:pt x="3204926" y="1819747"/>
                  </a:cubicBezTo>
                  <a:cubicBezTo>
                    <a:pt x="3202611" y="1829005"/>
                    <a:pt x="3192329" y="1838047"/>
                    <a:pt x="3195873" y="1846907"/>
                  </a:cubicBezTo>
                  <a:cubicBezTo>
                    <a:pt x="3199914" y="1857010"/>
                    <a:pt x="3212477" y="1862375"/>
                    <a:pt x="3223033" y="1865014"/>
                  </a:cubicBezTo>
                  <a:cubicBezTo>
                    <a:pt x="3249545" y="1871642"/>
                    <a:pt x="3277354" y="1871050"/>
                    <a:pt x="3304514" y="1874068"/>
                  </a:cubicBezTo>
                  <a:cubicBezTo>
                    <a:pt x="3313568" y="1880104"/>
                    <a:pt x="3321674" y="1887889"/>
                    <a:pt x="3331675" y="1892175"/>
                  </a:cubicBezTo>
                  <a:cubicBezTo>
                    <a:pt x="3343112" y="1897076"/>
                    <a:pt x="3355925" y="1897810"/>
                    <a:pt x="3367889" y="1901228"/>
                  </a:cubicBezTo>
                  <a:cubicBezTo>
                    <a:pt x="3377065" y="1903850"/>
                    <a:pt x="3385996" y="1907264"/>
                    <a:pt x="3395049" y="1910282"/>
                  </a:cubicBezTo>
                  <a:cubicBezTo>
                    <a:pt x="3404102" y="1919335"/>
                    <a:pt x="3411790" y="1930000"/>
                    <a:pt x="3422209" y="1937442"/>
                  </a:cubicBezTo>
                  <a:cubicBezTo>
                    <a:pt x="3433191" y="1945286"/>
                    <a:pt x="3448055" y="1946909"/>
                    <a:pt x="3458423" y="1955549"/>
                  </a:cubicBezTo>
                  <a:cubicBezTo>
                    <a:pt x="3474623" y="1969049"/>
                    <a:pt x="3479404" y="1991332"/>
                    <a:pt x="3485584" y="2009870"/>
                  </a:cubicBezTo>
                  <a:cubicBezTo>
                    <a:pt x="3482566" y="2034013"/>
                    <a:pt x="3485566" y="2059708"/>
                    <a:pt x="3476530" y="2082298"/>
                  </a:cubicBezTo>
                  <a:cubicBezTo>
                    <a:pt x="3472489" y="2092400"/>
                    <a:pt x="3457064" y="2092710"/>
                    <a:pt x="3449370" y="2100404"/>
                  </a:cubicBezTo>
                  <a:cubicBezTo>
                    <a:pt x="3441676" y="2108098"/>
                    <a:pt x="3437299" y="2118511"/>
                    <a:pt x="3431263" y="2127565"/>
                  </a:cubicBezTo>
                  <a:cubicBezTo>
                    <a:pt x="3440316" y="2145672"/>
                    <a:pt x="3446276" y="2165691"/>
                    <a:pt x="3458423" y="2181886"/>
                  </a:cubicBezTo>
                  <a:cubicBezTo>
                    <a:pt x="3470123" y="2197486"/>
                    <a:pt x="3495785" y="2203393"/>
                    <a:pt x="3512744" y="2209046"/>
                  </a:cubicBezTo>
                  <a:cubicBezTo>
                    <a:pt x="3592114" y="2288413"/>
                    <a:pt x="3491422" y="2191275"/>
                    <a:pt x="3567065" y="2254313"/>
                  </a:cubicBezTo>
                  <a:cubicBezTo>
                    <a:pt x="3576901" y="2262510"/>
                    <a:pt x="3585172" y="2272420"/>
                    <a:pt x="3594225" y="2281474"/>
                  </a:cubicBezTo>
                  <a:cubicBezTo>
                    <a:pt x="3597243" y="2290527"/>
                    <a:pt x="3603279" y="2299091"/>
                    <a:pt x="3603279" y="2308634"/>
                  </a:cubicBezTo>
                  <a:cubicBezTo>
                    <a:pt x="3603279" y="2350733"/>
                    <a:pt x="3575058" y="2338989"/>
                    <a:pt x="3539905" y="2344848"/>
                  </a:cubicBezTo>
                  <a:cubicBezTo>
                    <a:pt x="3539478" y="2345275"/>
                    <a:pt x="3465025" y="2404660"/>
                    <a:pt x="3521798" y="2417276"/>
                  </a:cubicBezTo>
                  <a:cubicBezTo>
                    <a:pt x="3598450" y="2434310"/>
                    <a:pt x="3678756" y="2422594"/>
                    <a:pt x="3757188" y="2426329"/>
                  </a:cubicBezTo>
                  <a:cubicBezTo>
                    <a:pt x="3805512" y="2428630"/>
                    <a:pt x="3853758" y="2432365"/>
                    <a:pt x="3902043" y="2435383"/>
                  </a:cubicBezTo>
                  <a:cubicBezTo>
                    <a:pt x="3892990" y="2438401"/>
                    <a:pt x="3883419" y="2440168"/>
                    <a:pt x="3874883" y="2444436"/>
                  </a:cubicBezTo>
                  <a:cubicBezTo>
                    <a:pt x="3855861" y="2453947"/>
                    <a:pt x="3833304" y="2473320"/>
                    <a:pt x="3820562" y="2489703"/>
                  </a:cubicBezTo>
                  <a:cubicBezTo>
                    <a:pt x="3807201" y="2506881"/>
                    <a:pt x="3784348" y="2544024"/>
                    <a:pt x="3784348" y="2544024"/>
                  </a:cubicBezTo>
                  <a:cubicBezTo>
                    <a:pt x="3787366" y="2556095"/>
                    <a:pt x="3781235" y="2577631"/>
                    <a:pt x="3793402" y="2580238"/>
                  </a:cubicBezTo>
                  <a:cubicBezTo>
                    <a:pt x="3920080" y="2607384"/>
                    <a:pt x="3878874" y="2582771"/>
                    <a:pt x="3938257" y="2553078"/>
                  </a:cubicBezTo>
                  <a:cubicBezTo>
                    <a:pt x="3946793" y="2548810"/>
                    <a:pt x="3956364" y="2547042"/>
                    <a:pt x="3965417" y="2544024"/>
                  </a:cubicBezTo>
                  <a:cubicBezTo>
                    <a:pt x="4001631" y="2550060"/>
                    <a:pt x="4038585" y="2552671"/>
                    <a:pt x="4074059" y="2562131"/>
                  </a:cubicBezTo>
                  <a:cubicBezTo>
                    <a:pt x="4084572" y="2564935"/>
                    <a:pt x="4091487" y="2575372"/>
                    <a:pt x="4101219" y="2580238"/>
                  </a:cubicBezTo>
                  <a:cubicBezTo>
                    <a:pt x="4129133" y="2594195"/>
                    <a:pt x="4175836" y="2595224"/>
                    <a:pt x="4200808" y="2598345"/>
                  </a:cubicBezTo>
                  <a:cubicBezTo>
                    <a:pt x="4206843" y="2616452"/>
                    <a:pt x="4215171" y="2633950"/>
                    <a:pt x="4218914" y="2652666"/>
                  </a:cubicBezTo>
                  <a:cubicBezTo>
                    <a:pt x="4220219" y="2659191"/>
                    <a:pt x="4229069" y="2713166"/>
                    <a:pt x="4237021" y="2725094"/>
                  </a:cubicBezTo>
                  <a:cubicBezTo>
                    <a:pt x="4256397" y="2754158"/>
                    <a:pt x="4262868" y="2751816"/>
                    <a:pt x="4291342" y="2761307"/>
                  </a:cubicBezTo>
                  <a:cubicBezTo>
                    <a:pt x="4307860" y="2786085"/>
                    <a:pt x="4308019" y="2793868"/>
                    <a:pt x="4336609" y="2806575"/>
                  </a:cubicBezTo>
                  <a:cubicBezTo>
                    <a:pt x="4354050" y="2814327"/>
                    <a:pt x="4390930" y="2824682"/>
                    <a:pt x="4390930" y="2824682"/>
                  </a:cubicBezTo>
                  <a:cubicBezTo>
                    <a:pt x="4484483" y="2821664"/>
                    <a:pt x="4578830" y="2828163"/>
                    <a:pt x="4671588" y="2815628"/>
                  </a:cubicBezTo>
                  <a:cubicBezTo>
                    <a:pt x="4693154" y="2812714"/>
                    <a:pt x="4725909" y="2779414"/>
                    <a:pt x="4725909" y="2779414"/>
                  </a:cubicBezTo>
                  <a:cubicBezTo>
                    <a:pt x="4747456" y="2714771"/>
                    <a:pt x="4733428" y="2740975"/>
                    <a:pt x="4762122" y="2697933"/>
                  </a:cubicBezTo>
                  <a:cubicBezTo>
                    <a:pt x="4765140" y="2685862"/>
                    <a:pt x="4768736" y="2673920"/>
                    <a:pt x="4771176" y="2661719"/>
                  </a:cubicBezTo>
                  <a:cubicBezTo>
                    <a:pt x="4775813" y="2638533"/>
                    <a:pt x="4777535" y="2603733"/>
                    <a:pt x="4789283" y="2580238"/>
                  </a:cubicBezTo>
                  <a:cubicBezTo>
                    <a:pt x="4794149" y="2570506"/>
                    <a:pt x="4801992" y="2562525"/>
                    <a:pt x="4807390" y="2553078"/>
                  </a:cubicBezTo>
                  <a:cubicBezTo>
                    <a:pt x="4814086" y="2541360"/>
                    <a:pt x="4816857" y="2527232"/>
                    <a:pt x="4825497" y="2516864"/>
                  </a:cubicBezTo>
                  <a:cubicBezTo>
                    <a:pt x="4832463" y="2508505"/>
                    <a:pt x="4843604" y="2504793"/>
                    <a:pt x="4852657" y="2498757"/>
                  </a:cubicBezTo>
                  <a:cubicBezTo>
                    <a:pt x="4937156" y="2504793"/>
                    <a:pt x="5022020" y="2506966"/>
                    <a:pt x="5106154" y="2516864"/>
                  </a:cubicBezTo>
                  <a:cubicBezTo>
                    <a:pt x="5125110" y="2519094"/>
                    <a:pt x="5160475" y="2534971"/>
                    <a:pt x="5160475" y="2534971"/>
                  </a:cubicBezTo>
                  <a:cubicBezTo>
                    <a:pt x="5208760" y="2607398"/>
                    <a:pt x="5145386" y="2519882"/>
                    <a:pt x="5205742" y="2580238"/>
                  </a:cubicBezTo>
                  <a:cubicBezTo>
                    <a:pt x="5216412" y="2590908"/>
                    <a:pt x="5221446" y="2606632"/>
                    <a:pt x="5232903" y="2616452"/>
                  </a:cubicBezTo>
                  <a:cubicBezTo>
                    <a:pt x="5243150" y="2625235"/>
                    <a:pt x="5257543" y="2627615"/>
                    <a:pt x="5269116" y="2634559"/>
                  </a:cubicBezTo>
                  <a:cubicBezTo>
                    <a:pt x="5287777" y="2645755"/>
                    <a:pt x="5305330" y="2658702"/>
                    <a:pt x="5323437" y="2670773"/>
                  </a:cubicBezTo>
                  <a:cubicBezTo>
                    <a:pt x="5332491" y="2676809"/>
                    <a:pt x="5342904" y="2681186"/>
                    <a:pt x="5350598" y="2688880"/>
                  </a:cubicBezTo>
                  <a:cubicBezTo>
                    <a:pt x="5429938" y="2768220"/>
                    <a:pt x="5329299" y="2671132"/>
                    <a:pt x="5404918" y="2734147"/>
                  </a:cubicBezTo>
                  <a:cubicBezTo>
                    <a:pt x="5414754" y="2742344"/>
                    <a:pt x="5422243" y="2753110"/>
                    <a:pt x="5432079" y="2761307"/>
                  </a:cubicBezTo>
                  <a:cubicBezTo>
                    <a:pt x="5455480" y="2780808"/>
                    <a:pt x="5459178" y="2779394"/>
                    <a:pt x="5486400" y="2788468"/>
                  </a:cubicBezTo>
                  <a:cubicBezTo>
                    <a:pt x="5492436" y="2797521"/>
                    <a:pt x="5495060" y="2810230"/>
                    <a:pt x="5504507" y="2815628"/>
                  </a:cubicBezTo>
                  <a:cubicBezTo>
                    <a:pt x="5517867" y="2823263"/>
                    <a:pt x="5534846" y="2820950"/>
                    <a:pt x="5549774" y="2824682"/>
                  </a:cubicBezTo>
                  <a:cubicBezTo>
                    <a:pt x="5559032" y="2826997"/>
                    <a:pt x="5567881" y="2830717"/>
                    <a:pt x="5576934" y="2833735"/>
                  </a:cubicBezTo>
                  <a:cubicBezTo>
                    <a:pt x="5700665" y="2830717"/>
                    <a:pt x="5824633" y="2832915"/>
                    <a:pt x="5948126" y="2824682"/>
                  </a:cubicBezTo>
                  <a:cubicBezTo>
                    <a:pt x="5961592" y="2823784"/>
                    <a:pt x="5971935" y="2811891"/>
                    <a:pt x="5984340" y="2806575"/>
                  </a:cubicBezTo>
                  <a:cubicBezTo>
                    <a:pt x="5993112" y="2802816"/>
                    <a:pt x="6002447" y="2800539"/>
                    <a:pt x="6011501" y="2797521"/>
                  </a:cubicBezTo>
                  <a:cubicBezTo>
                    <a:pt x="6028754" y="2771642"/>
                    <a:pt x="6057353" y="2724898"/>
                    <a:pt x="6083928" y="2716040"/>
                  </a:cubicBezTo>
                  <a:lnTo>
                    <a:pt x="6111089" y="2706987"/>
                  </a:lnTo>
                  <a:cubicBezTo>
                    <a:pt x="6120142" y="2700951"/>
                    <a:pt x="6128517" y="2693746"/>
                    <a:pt x="6138249" y="2688880"/>
                  </a:cubicBezTo>
                  <a:cubicBezTo>
                    <a:pt x="6146785" y="2684612"/>
                    <a:pt x="6157957" y="2685788"/>
                    <a:pt x="6165409" y="2679826"/>
                  </a:cubicBezTo>
                  <a:cubicBezTo>
                    <a:pt x="6173905" y="2673029"/>
                    <a:pt x="6176287" y="2660798"/>
                    <a:pt x="6183516" y="2652666"/>
                  </a:cubicBezTo>
                  <a:cubicBezTo>
                    <a:pt x="6224413" y="2606657"/>
                    <a:pt x="6227038" y="2600386"/>
                    <a:pt x="6274051" y="2580238"/>
                  </a:cubicBezTo>
                  <a:cubicBezTo>
                    <a:pt x="6282822" y="2576479"/>
                    <a:pt x="6291678" y="2571628"/>
                    <a:pt x="6301211" y="2571185"/>
                  </a:cubicBezTo>
                  <a:cubicBezTo>
                    <a:pt x="6421831" y="2565575"/>
                    <a:pt x="6542637" y="2565149"/>
                    <a:pt x="6663350" y="2562131"/>
                  </a:cubicBezTo>
                  <a:cubicBezTo>
                    <a:pt x="6725434" y="2541437"/>
                    <a:pt x="6648378" y="2565874"/>
                    <a:pt x="6735778" y="2544024"/>
                  </a:cubicBezTo>
                  <a:cubicBezTo>
                    <a:pt x="6745036" y="2541709"/>
                    <a:pt x="6753885" y="2537989"/>
                    <a:pt x="6762938" y="2534971"/>
                  </a:cubicBezTo>
                  <a:cubicBezTo>
                    <a:pt x="6771992" y="2528935"/>
                    <a:pt x="6779327" y="2518403"/>
                    <a:pt x="6790099" y="2516864"/>
                  </a:cubicBezTo>
                  <a:cubicBezTo>
                    <a:pt x="6837987" y="2510022"/>
                    <a:pt x="6832872" y="2545596"/>
                    <a:pt x="6844419" y="2580238"/>
                  </a:cubicBezTo>
                  <a:cubicBezTo>
                    <a:pt x="6841401" y="2601363"/>
                    <a:pt x="6839551" y="2622687"/>
                    <a:pt x="6835366" y="2643612"/>
                  </a:cubicBezTo>
                  <a:cubicBezTo>
                    <a:pt x="6833494" y="2652970"/>
                    <a:pt x="6832274" y="2663321"/>
                    <a:pt x="6826312" y="2670773"/>
                  </a:cubicBezTo>
                  <a:cubicBezTo>
                    <a:pt x="6819515" y="2679270"/>
                    <a:pt x="6808205" y="2682844"/>
                    <a:pt x="6799152" y="2688880"/>
                  </a:cubicBezTo>
                  <a:cubicBezTo>
                    <a:pt x="6793116" y="2697933"/>
                    <a:pt x="6785464" y="2706097"/>
                    <a:pt x="6781045" y="2716040"/>
                  </a:cubicBezTo>
                  <a:cubicBezTo>
                    <a:pt x="6773293" y="2733481"/>
                    <a:pt x="6762938" y="2770361"/>
                    <a:pt x="6762938" y="2770361"/>
                  </a:cubicBezTo>
                  <a:cubicBezTo>
                    <a:pt x="6759920" y="2842789"/>
                    <a:pt x="6761098" y="2915513"/>
                    <a:pt x="6753885" y="2987644"/>
                  </a:cubicBezTo>
                  <a:cubicBezTo>
                    <a:pt x="6751986" y="3006636"/>
                    <a:pt x="6741814" y="3023858"/>
                    <a:pt x="6735778" y="3041965"/>
                  </a:cubicBezTo>
                  <a:lnTo>
                    <a:pt x="6726724" y="3069125"/>
                  </a:lnTo>
                  <a:cubicBezTo>
                    <a:pt x="6732760" y="3144571"/>
                    <a:pt x="6736472" y="3220238"/>
                    <a:pt x="6744831" y="3295462"/>
                  </a:cubicBezTo>
                  <a:cubicBezTo>
                    <a:pt x="6747849" y="3322622"/>
                    <a:pt x="6749392" y="3349987"/>
                    <a:pt x="6753885" y="3376943"/>
                  </a:cubicBezTo>
                  <a:cubicBezTo>
                    <a:pt x="6755454" y="3386356"/>
                    <a:pt x="6759920" y="3395050"/>
                    <a:pt x="6762938" y="3404103"/>
                  </a:cubicBezTo>
                  <a:cubicBezTo>
                    <a:pt x="6759920" y="3461442"/>
                    <a:pt x="6760726" y="3519110"/>
                    <a:pt x="6753885" y="3576119"/>
                  </a:cubicBezTo>
                  <a:cubicBezTo>
                    <a:pt x="6746509" y="3637586"/>
                    <a:pt x="6738286" y="3616370"/>
                    <a:pt x="6717671" y="3657600"/>
                  </a:cubicBezTo>
                  <a:cubicBezTo>
                    <a:pt x="6680188" y="3732565"/>
                    <a:pt x="6742401" y="3634086"/>
                    <a:pt x="6690510" y="3711921"/>
                  </a:cubicBezTo>
                  <a:cubicBezTo>
                    <a:pt x="6687492" y="3723992"/>
                    <a:pt x="6685032" y="3736217"/>
                    <a:pt x="6681457" y="3748135"/>
                  </a:cubicBezTo>
                  <a:cubicBezTo>
                    <a:pt x="6675973" y="3766417"/>
                    <a:pt x="6667979" y="3783939"/>
                    <a:pt x="6663350" y="3802456"/>
                  </a:cubicBezTo>
                  <a:cubicBezTo>
                    <a:pt x="6660332" y="3814527"/>
                    <a:pt x="6659198" y="3827233"/>
                    <a:pt x="6654297" y="3838670"/>
                  </a:cubicBezTo>
                  <a:cubicBezTo>
                    <a:pt x="6650011" y="3848671"/>
                    <a:pt x="6641056" y="3856098"/>
                    <a:pt x="6636190" y="3865830"/>
                  </a:cubicBezTo>
                  <a:cubicBezTo>
                    <a:pt x="6598707" y="3940795"/>
                    <a:pt x="6660920" y="3842316"/>
                    <a:pt x="6609029" y="3920151"/>
                  </a:cubicBezTo>
                  <a:lnTo>
                    <a:pt x="6554709" y="4083113"/>
                  </a:lnTo>
                  <a:lnTo>
                    <a:pt x="6536602" y="4137434"/>
                  </a:lnTo>
                  <a:cubicBezTo>
                    <a:pt x="6533584" y="4146488"/>
                    <a:pt x="6532842" y="4156654"/>
                    <a:pt x="6527548" y="4164595"/>
                  </a:cubicBezTo>
                  <a:lnTo>
                    <a:pt x="6509441" y="4191755"/>
                  </a:lnTo>
                  <a:cubicBezTo>
                    <a:pt x="6506539" y="4203364"/>
                    <a:pt x="6497831" y="4242136"/>
                    <a:pt x="6491334" y="4255129"/>
                  </a:cubicBezTo>
                  <a:cubicBezTo>
                    <a:pt x="6486468" y="4264861"/>
                    <a:pt x="6479263" y="4273236"/>
                    <a:pt x="6473227" y="4282290"/>
                  </a:cubicBezTo>
                  <a:cubicBezTo>
                    <a:pt x="6440211" y="4381343"/>
                    <a:pt x="6495514" y="4233954"/>
                    <a:pt x="6437013" y="4327557"/>
                  </a:cubicBezTo>
                  <a:cubicBezTo>
                    <a:pt x="6426897" y="4343742"/>
                    <a:pt x="6424943" y="4363771"/>
                    <a:pt x="6418907" y="4381878"/>
                  </a:cubicBezTo>
                  <a:cubicBezTo>
                    <a:pt x="6418903" y="4381891"/>
                    <a:pt x="6400803" y="4436186"/>
                    <a:pt x="6400800" y="4436199"/>
                  </a:cubicBezTo>
                  <a:cubicBezTo>
                    <a:pt x="6397782" y="4451288"/>
                    <a:pt x="6394276" y="4466288"/>
                    <a:pt x="6391746" y="4481466"/>
                  </a:cubicBezTo>
                  <a:cubicBezTo>
                    <a:pt x="6388238" y="4502515"/>
                    <a:pt x="6386878" y="4523915"/>
                    <a:pt x="6382693" y="4544840"/>
                  </a:cubicBezTo>
                  <a:cubicBezTo>
                    <a:pt x="6380821" y="4554198"/>
                    <a:pt x="6375954" y="4562742"/>
                    <a:pt x="6373639" y="4572000"/>
                  </a:cubicBezTo>
                  <a:cubicBezTo>
                    <a:pt x="6359273" y="4629464"/>
                    <a:pt x="6369018" y="4622080"/>
                    <a:pt x="6346479" y="4689696"/>
                  </a:cubicBezTo>
                  <a:lnTo>
                    <a:pt x="6319318" y="4771177"/>
                  </a:lnTo>
                  <a:cubicBezTo>
                    <a:pt x="6316300" y="4780230"/>
                    <a:pt x="6312580" y="4789079"/>
                    <a:pt x="6310265" y="4798337"/>
                  </a:cubicBezTo>
                  <a:cubicBezTo>
                    <a:pt x="6307247" y="4810408"/>
                    <a:pt x="6306112" y="4823114"/>
                    <a:pt x="6301211" y="4834551"/>
                  </a:cubicBezTo>
                  <a:cubicBezTo>
                    <a:pt x="6296925" y="4844552"/>
                    <a:pt x="6287971" y="4851979"/>
                    <a:pt x="6283105" y="4861711"/>
                  </a:cubicBezTo>
                  <a:cubicBezTo>
                    <a:pt x="6245627" y="4936668"/>
                    <a:pt x="6307829" y="4838206"/>
                    <a:pt x="6255944" y="4916032"/>
                  </a:cubicBezTo>
                  <a:cubicBezTo>
                    <a:pt x="6245787" y="4946506"/>
                    <a:pt x="6246686" y="4948078"/>
                    <a:pt x="6228784" y="4979406"/>
                  </a:cubicBezTo>
                  <a:cubicBezTo>
                    <a:pt x="6223385" y="4988853"/>
                    <a:pt x="6215543" y="4996835"/>
                    <a:pt x="6210677" y="5006567"/>
                  </a:cubicBezTo>
                  <a:cubicBezTo>
                    <a:pt x="6195951" y="5036019"/>
                    <a:pt x="6209461" y="5034943"/>
                    <a:pt x="6183516" y="5060888"/>
                  </a:cubicBezTo>
                  <a:cubicBezTo>
                    <a:pt x="6175822" y="5068582"/>
                    <a:pt x="6165409" y="5072959"/>
                    <a:pt x="6156356" y="5078995"/>
                  </a:cubicBezTo>
                  <a:cubicBezTo>
                    <a:pt x="6150320" y="5088048"/>
                    <a:pt x="6145215" y="5097796"/>
                    <a:pt x="6138249" y="5106155"/>
                  </a:cubicBezTo>
                  <a:cubicBezTo>
                    <a:pt x="6130052" y="5115991"/>
                    <a:pt x="6121742" y="5126213"/>
                    <a:pt x="6111089" y="5133315"/>
                  </a:cubicBezTo>
                  <a:cubicBezTo>
                    <a:pt x="6091764" y="5146199"/>
                    <a:pt x="6014577" y="5151037"/>
                    <a:pt x="6011501" y="5151422"/>
                  </a:cubicBezTo>
                  <a:cubicBezTo>
                    <a:pt x="5845488" y="5206760"/>
                    <a:pt x="5976260" y="5169040"/>
                    <a:pt x="5604095" y="5178583"/>
                  </a:cubicBezTo>
                  <a:cubicBezTo>
                    <a:pt x="5570649" y="5189731"/>
                    <a:pt x="5555168" y="5196690"/>
                    <a:pt x="5513560" y="5196690"/>
                  </a:cubicBezTo>
                  <a:cubicBezTo>
                    <a:pt x="5501117" y="5196690"/>
                    <a:pt x="5489417" y="5190654"/>
                    <a:pt x="5477346" y="5187636"/>
                  </a:cubicBezTo>
                  <a:cubicBezTo>
                    <a:pt x="5470035" y="5180325"/>
                    <a:pt x="5437431" y="5144170"/>
                    <a:pt x="5423025" y="5142369"/>
                  </a:cubicBezTo>
                  <a:cubicBezTo>
                    <a:pt x="5407756" y="5140460"/>
                    <a:pt x="5392847" y="5148404"/>
                    <a:pt x="5377758" y="5151422"/>
                  </a:cubicBezTo>
                  <a:cubicBezTo>
                    <a:pt x="5366813" y="5158719"/>
                    <a:pt x="5339734" y="5180213"/>
                    <a:pt x="5323437" y="5178583"/>
                  </a:cubicBezTo>
                  <a:cubicBezTo>
                    <a:pt x="5301576" y="5176397"/>
                    <a:pt x="5281188" y="5166512"/>
                    <a:pt x="5260063" y="5160476"/>
                  </a:cubicBezTo>
                  <a:cubicBezTo>
                    <a:pt x="5254027" y="5148405"/>
                    <a:pt x="5248652" y="5135980"/>
                    <a:pt x="5241956" y="5124262"/>
                  </a:cubicBezTo>
                  <a:cubicBezTo>
                    <a:pt x="5236557" y="5114815"/>
                    <a:pt x="5228715" y="5106833"/>
                    <a:pt x="5223849" y="5097101"/>
                  </a:cubicBezTo>
                  <a:cubicBezTo>
                    <a:pt x="5219581" y="5088565"/>
                    <a:pt x="5219064" y="5078477"/>
                    <a:pt x="5214796" y="5069941"/>
                  </a:cubicBezTo>
                  <a:cubicBezTo>
                    <a:pt x="5202182" y="5044712"/>
                    <a:pt x="5170614" y="5008740"/>
                    <a:pt x="5142368" y="5006567"/>
                  </a:cubicBezTo>
                  <a:lnTo>
                    <a:pt x="5024673" y="4997513"/>
                  </a:lnTo>
                  <a:cubicBezTo>
                    <a:pt x="5018637" y="4988460"/>
                    <a:pt x="5014260" y="4978047"/>
                    <a:pt x="5006566" y="4970353"/>
                  </a:cubicBezTo>
                  <a:cubicBezTo>
                    <a:pt x="4998872" y="4962659"/>
                    <a:pt x="4986372" y="4960605"/>
                    <a:pt x="4979406" y="4952246"/>
                  </a:cubicBezTo>
                  <a:cubicBezTo>
                    <a:pt x="4970766" y="4941878"/>
                    <a:pt x="4970842" y="4925575"/>
                    <a:pt x="4961299" y="4916032"/>
                  </a:cubicBezTo>
                  <a:cubicBezTo>
                    <a:pt x="4951756" y="4906489"/>
                    <a:pt x="4936803" y="4904621"/>
                    <a:pt x="4925085" y="4897925"/>
                  </a:cubicBezTo>
                  <a:cubicBezTo>
                    <a:pt x="4915638" y="4892526"/>
                    <a:pt x="4906978" y="4885854"/>
                    <a:pt x="4897924" y="4879818"/>
                  </a:cubicBezTo>
                  <a:cubicBezTo>
                    <a:pt x="4885853" y="4882836"/>
                    <a:pt x="4864508" y="4876748"/>
                    <a:pt x="4861710" y="4888872"/>
                  </a:cubicBezTo>
                  <a:cubicBezTo>
                    <a:pt x="4840845" y="4979289"/>
                    <a:pt x="4855985" y="4982733"/>
                    <a:pt x="4897924" y="5024674"/>
                  </a:cubicBezTo>
                  <a:cubicBezTo>
                    <a:pt x="4837860" y="5039689"/>
                    <a:pt x="4815424" y="5047514"/>
                    <a:pt x="4734962" y="5042781"/>
                  </a:cubicBezTo>
                  <a:cubicBezTo>
                    <a:pt x="4724100" y="5042142"/>
                    <a:pt x="4716855" y="5030710"/>
                    <a:pt x="4707802" y="5024674"/>
                  </a:cubicBezTo>
                  <a:cubicBezTo>
                    <a:pt x="4698748" y="5027692"/>
                    <a:pt x="4687389" y="5026979"/>
                    <a:pt x="4680641" y="5033727"/>
                  </a:cubicBezTo>
                  <a:cubicBezTo>
                    <a:pt x="4612179" y="5102188"/>
                    <a:pt x="4674610" y="5070608"/>
                    <a:pt x="4617267" y="5115208"/>
                  </a:cubicBezTo>
                  <a:cubicBezTo>
                    <a:pt x="4560349" y="5159478"/>
                    <a:pt x="4574993" y="5144056"/>
                    <a:pt x="4517679" y="5169529"/>
                  </a:cubicBezTo>
                  <a:cubicBezTo>
                    <a:pt x="4505346" y="5175010"/>
                    <a:pt x="4494102" y="5182897"/>
                    <a:pt x="4481465" y="5187636"/>
                  </a:cubicBezTo>
                  <a:cubicBezTo>
                    <a:pt x="4466848" y="5193118"/>
                    <a:pt x="4412283" y="5203283"/>
                    <a:pt x="4399984" y="5205743"/>
                  </a:cubicBezTo>
                  <a:cubicBezTo>
                    <a:pt x="4390930" y="5211779"/>
                    <a:pt x="4382555" y="5218984"/>
                    <a:pt x="4372823" y="5223850"/>
                  </a:cubicBezTo>
                  <a:cubicBezTo>
                    <a:pt x="4338729" y="5240897"/>
                    <a:pt x="4325922" y="5242365"/>
                    <a:pt x="4291342" y="5251010"/>
                  </a:cubicBezTo>
                  <a:cubicBezTo>
                    <a:pt x="4279271" y="5257046"/>
                    <a:pt x="4267533" y="5263800"/>
                    <a:pt x="4255128" y="5269117"/>
                  </a:cubicBezTo>
                  <a:cubicBezTo>
                    <a:pt x="4231455" y="5279263"/>
                    <a:pt x="4217288" y="5279564"/>
                    <a:pt x="4191754" y="5287224"/>
                  </a:cubicBezTo>
                  <a:cubicBezTo>
                    <a:pt x="4173472" y="5292708"/>
                    <a:pt x="4155540" y="5299295"/>
                    <a:pt x="4137433" y="5305331"/>
                  </a:cubicBezTo>
                  <a:lnTo>
                    <a:pt x="4110273" y="5314385"/>
                  </a:lnTo>
                  <a:lnTo>
                    <a:pt x="4083112" y="5323438"/>
                  </a:lnTo>
                  <a:cubicBezTo>
                    <a:pt x="4031809" y="5320420"/>
                    <a:pt x="3979176" y="5326378"/>
                    <a:pt x="3929204" y="5314385"/>
                  </a:cubicBezTo>
                  <a:cubicBezTo>
                    <a:pt x="3901520" y="5307741"/>
                    <a:pt x="3883785" y="5278119"/>
                    <a:pt x="3856776" y="5269117"/>
                  </a:cubicBezTo>
                  <a:lnTo>
                    <a:pt x="3829615" y="5260064"/>
                  </a:lnTo>
                  <a:cubicBezTo>
                    <a:pt x="3823580" y="5251010"/>
                    <a:pt x="3820363" y="5239227"/>
                    <a:pt x="3811509" y="5232903"/>
                  </a:cubicBezTo>
                  <a:cubicBezTo>
                    <a:pt x="3798285" y="5223457"/>
                    <a:pt x="3780777" y="5222065"/>
                    <a:pt x="3766241" y="5214797"/>
                  </a:cubicBezTo>
                  <a:cubicBezTo>
                    <a:pt x="3756509" y="5209931"/>
                    <a:pt x="3748528" y="5202088"/>
                    <a:pt x="3739081" y="5196690"/>
                  </a:cubicBezTo>
                  <a:cubicBezTo>
                    <a:pt x="3727363" y="5189994"/>
                    <a:pt x="3714585" y="5185279"/>
                    <a:pt x="3702867" y="5178583"/>
                  </a:cubicBezTo>
                  <a:cubicBezTo>
                    <a:pt x="3693420" y="5173185"/>
                    <a:pt x="3684066" y="5167442"/>
                    <a:pt x="3675707" y="5160476"/>
                  </a:cubicBezTo>
                  <a:cubicBezTo>
                    <a:pt x="3640320" y="5130987"/>
                    <a:pt x="3647026" y="5118221"/>
                    <a:pt x="3594225" y="5097101"/>
                  </a:cubicBezTo>
                  <a:cubicBezTo>
                    <a:pt x="3579136" y="5091066"/>
                    <a:pt x="3563809" y="5085595"/>
                    <a:pt x="3548958" y="5078995"/>
                  </a:cubicBezTo>
                  <a:cubicBezTo>
                    <a:pt x="3515650" y="5064192"/>
                    <a:pt x="3517457" y="5059802"/>
                    <a:pt x="3485584" y="5051834"/>
                  </a:cubicBezTo>
                  <a:cubicBezTo>
                    <a:pt x="3470655" y="5048102"/>
                    <a:pt x="3455245" y="5046513"/>
                    <a:pt x="3440316" y="5042781"/>
                  </a:cubicBezTo>
                  <a:cubicBezTo>
                    <a:pt x="3431058" y="5040466"/>
                    <a:pt x="3422414" y="5036042"/>
                    <a:pt x="3413156" y="5033727"/>
                  </a:cubicBezTo>
                  <a:lnTo>
                    <a:pt x="3340728" y="5015620"/>
                  </a:lnTo>
                  <a:cubicBezTo>
                    <a:pt x="3223033" y="5018638"/>
                    <a:pt x="3105243" y="5019074"/>
                    <a:pt x="2987643" y="5024674"/>
                  </a:cubicBezTo>
                  <a:cubicBezTo>
                    <a:pt x="2978111" y="5025128"/>
                    <a:pt x="2969019" y="5029459"/>
                    <a:pt x="2960483" y="5033727"/>
                  </a:cubicBezTo>
                  <a:cubicBezTo>
                    <a:pt x="2950751" y="5038593"/>
                    <a:pt x="2942376" y="5045798"/>
                    <a:pt x="2933322" y="5051834"/>
                  </a:cubicBezTo>
                  <a:cubicBezTo>
                    <a:pt x="2924269" y="5045798"/>
                    <a:pt x="2914521" y="5040693"/>
                    <a:pt x="2906162" y="5033727"/>
                  </a:cubicBezTo>
                  <a:cubicBezTo>
                    <a:pt x="2896326" y="5025530"/>
                    <a:pt x="2891557" y="5009078"/>
                    <a:pt x="2879002" y="5006567"/>
                  </a:cubicBezTo>
                  <a:cubicBezTo>
                    <a:pt x="2858077" y="5002382"/>
                    <a:pt x="2836752" y="5012602"/>
                    <a:pt x="2815627" y="5015620"/>
                  </a:cubicBezTo>
                  <a:cubicBezTo>
                    <a:pt x="2803556" y="5033727"/>
                    <a:pt x="2786294" y="5049296"/>
                    <a:pt x="2779413" y="5069941"/>
                  </a:cubicBezTo>
                  <a:lnTo>
                    <a:pt x="2752253" y="5151422"/>
                  </a:lnTo>
                  <a:cubicBezTo>
                    <a:pt x="2749235" y="5160476"/>
                    <a:pt x="2748494" y="5170643"/>
                    <a:pt x="2743200" y="5178583"/>
                  </a:cubicBezTo>
                  <a:cubicBezTo>
                    <a:pt x="2737164" y="5187636"/>
                    <a:pt x="2729959" y="5196011"/>
                    <a:pt x="2725093" y="5205743"/>
                  </a:cubicBezTo>
                  <a:cubicBezTo>
                    <a:pt x="2720825" y="5214279"/>
                    <a:pt x="2720674" y="5224561"/>
                    <a:pt x="2716039" y="5232903"/>
                  </a:cubicBezTo>
                  <a:cubicBezTo>
                    <a:pt x="2695146" y="5270510"/>
                    <a:pt x="2687254" y="5288036"/>
                    <a:pt x="2652665" y="5305331"/>
                  </a:cubicBezTo>
                  <a:cubicBezTo>
                    <a:pt x="2644129" y="5309599"/>
                    <a:pt x="2634558" y="5311367"/>
                    <a:pt x="2625505" y="5314385"/>
                  </a:cubicBezTo>
                  <a:cubicBezTo>
                    <a:pt x="2565148" y="5311367"/>
                    <a:pt x="2504469" y="5312258"/>
                    <a:pt x="2444435" y="5305331"/>
                  </a:cubicBezTo>
                  <a:cubicBezTo>
                    <a:pt x="2256210" y="5283612"/>
                    <a:pt x="2470645" y="5293556"/>
                    <a:pt x="2362954" y="5278171"/>
                  </a:cubicBezTo>
                  <a:cubicBezTo>
                    <a:pt x="2263606" y="5263977"/>
                    <a:pt x="2320845" y="5270889"/>
                    <a:pt x="2190938" y="5260064"/>
                  </a:cubicBezTo>
                  <a:cubicBezTo>
                    <a:pt x="2160415" y="5214278"/>
                    <a:pt x="2189401" y="5245714"/>
                    <a:pt x="2145671" y="5223850"/>
                  </a:cubicBezTo>
                  <a:cubicBezTo>
                    <a:pt x="2135939" y="5218984"/>
                    <a:pt x="2128453" y="5210162"/>
                    <a:pt x="2118510" y="5205743"/>
                  </a:cubicBezTo>
                  <a:cubicBezTo>
                    <a:pt x="2038309" y="5170098"/>
                    <a:pt x="1983674" y="5183610"/>
                    <a:pt x="1883120" y="5178583"/>
                  </a:cubicBezTo>
                  <a:cubicBezTo>
                    <a:pt x="1867160" y="5176987"/>
                    <a:pt x="1786334" y="5173317"/>
                    <a:pt x="1756372" y="5160476"/>
                  </a:cubicBezTo>
                  <a:cubicBezTo>
                    <a:pt x="1737907" y="5152562"/>
                    <a:pt x="1714137" y="5129712"/>
                    <a:pt x="1702051" y="5115208"/>
                  </a:cubicBezTo>
                  <a:cubicBezTo>
                    <a:pt x="1695085" y="5106849"/>
                    <a:pt x="1691638" y="5095742"/>
                    <a:pt x="1683944" y="5088048"/>
                  </a:cubicBezTo>
                  <a:cubicBezTo>
                    <a:pt x="1676250" y="5080354"/>
                    <a:pt x="1665143" y="5076907"/>
                    <a:pt x="1656784" y="5069941"/>
                  </a:cubicBezTo>
                  <a:cubicBezTo>
                    <a:pt x="1633754" y="5050749"/>
                    <a:pt x="1630227" y="5036573"/>
                    <a:pt x="1602463" y="5024674"/>
                  </a:cubicBezTo>
                  <a:cubicBezTo>
                    <a:pt x="1591026" y="5019772"/>
                    <a:pt x="1578320" y="5018638"/>
                    <a:pt x="1566249" y="5015620"/>
                  </a:cubicBezTo>
                  <a:cubicBezTo>
                    <a:pt x="1557196" y="5006567"/>
                    <a:pt x="1549742" y="4995562"/>
                    <a:pt x="1539089" y="4988460"/>
                  </a:cubicBezTo>
                  <a:cubicBezTo>
                    <a:pt x="1531148" y="4983166"/>
                    <a:pt x="1519260" y="4985516"/>
                    <a:pt x="1511928" y="4979406"/>
                  </a:cubicBezTo>
                  <a:cubicBezTo>
                    <a:pt x="1446154" y="4924595"/>
                    <a:pt x="1519883" y="4954899"/>
                    <a:pt x="1457608" y="4934139"/>
                  </a:cubicBezTo>
                  <a:cubicBezTo>
                    <a:pt x="1448554" y="4925086"/>
                    <a:pt x="1440866" y="4914421"/>
                    <a:pt x="1430447" y="4906979"/>
                  </a:cubicBezTo>
                  <a:cubicBezTo>
                    <a:pt x="1419465" y="4899135"/>
                    <a:pt x="1406638" y="4894189"/>
                    <a:pt x="1394233" y="4888872"/>
                  </a:cubicBezTo>
                  <a:cubicBezTo>
                    <a:pt x="1379127" y="4882398"/>
                    <a:pt x="1345223" y="4873638"/>
                    <a:pt x="1330859" y="4870765"/>
                  </a:cubicBezTo>
                  <a:cubicBezTo>
                    <a:pt x="1312859" y="4867165"/>
                    <a:pt x="1294538" y="4865311"/>
                    <a:pt x="1276538" y="4861711"/>
                  </a:cubicBezTo>
                  <a:cubicBezTo>
                    <a:pt x="1242323" y="4854868"/>
                    <a:pt x="1220659" y="4846103"/>
                    <a:pt x="1186004" y="4834551"/>
                  </a:cubicBezTo>
                  <a:lnTo>
                    <a:pt x="1158843" y="4825498"/>
                  </a:lnTo>
                  <a:cubicBezTo>
                    <a:pt x="1155825" y="4816444"/>
                    <a:pt x="1149790" y="4807880"/>
                    <a:pt x="1149790" y="4798337"/>
                  </a:cubicBezTo>
                  <a:cubicBezTo>
                    <a:pt x="1149790" y="4762504"/>
                    <a:pt x="1180436" y="4752586"/>
                    <a:pt x="1140736" y="4716856"/>
                  </a:cubicBezTo>
                  <a:cubicBezTo>
                    <a:pt x="1120673" y="4698799"/>
                    <a:pt x="1092451" y="4692713"/>
                    <a:pt x="1068309" y="4680642"/>
                  </a:cubicBezTo>
                  <a:cubicBezTo>
                    <a:pt x="1056238" y="4674606"/>
                    <a:pt x="1045408" y="4664754"/>
                    <a:pt x="1032095" y="4662535"/>
                  </a:cubicBezTo>
                  <a:cubicBezTo>
                    <a:pt x="962595" y="4650952"/>
                    <a:pt x="995774" y="4657082"/>
                    <a:pt x="932507" y="4644428"/>
                  </a:cubicBezTo>
                  <a:cubicBezTo>
                    <a:pt x="869133" y="4647446"/>
                    <a:pt x="805274" y="4645097"/>
                    <a:pt x="742384" y="4653482"/>
                  </a:cubicBezTo>
                  <a:cubicBezTo>
                    <a:pt x="604589" y="4671855"/>
                    <a:pt x="702204" y="4669409"/>
                    <a:pt x="633742" y="4698749"/>
                  </a:cubicBezTo>
                  <a:cubicBezTo>
                    <a:pt x="622305" y="4703650"/>
                    <a:pt x="609599" y="4704784"/>
                    <a:pt x="597528" y="4707802"/>
                  </a:cubicBezTo>
                  <a:cubicBezTo>
                    <a:pt x="588475" y="4719873"/>
                    <a:pt x="581960" y="4734356"/>
                    <a:pt x="570368" y="4744016"/>
                  </a:cubicBezTo>
                  <a:cubicBezTo>
                    <a:pt x="563037" y="4750125"/>
                    <a:pt x="551929" y="4749194"/>
                    <a:pt x="543208" y="4753070"/>
                  </a:cubicBezTo>
                  <a:cubicBezTo>
                    <a:pt x="524709" y="4761292"/>
                    <a:pt x="506584" y="4770399"/>
                    <a:pt x="488887" y="4780230"/>
                  </a:cubicBezTo>
                  <a:cubicBezTo>
                    <a:pt x="479375" y="4785514"/>
                    <a:pt x="471458" y="4793471"/>
                    <a:pt x="461726" y="4798337"/>
                  </a:cubicBezTo>
                  <a:cubicBezTo>
                    <a:pt x="435142" y="4811629"/>
                    <a:pt x="406829" y="4821259"/>
                    <a:pt x="380245" y="4834551"/>
                  </a:cubicBezTo>
                  <a:cubicBezTo>
                    <a:pt x="338548" y="4855400"/>
                    <a:pt x="361050" y="4862980"/>
                    <a:pt x="298764" y="4870765"/>
                  </a:cubicBezTo>
                  <a:cubicBezTo>
                    <a:pt x="184306" y="4885071"/>
                    <a:pt x="250605" y="4878084"/>
                    <a:pt x="99588" y="4888872"/>
                  </a:cubicBezTo>
                  <a:cubicBezTo>
                    <a:pt x="82035" y="4906424"/>
                    <a:pt x="64825" y="4920083"/>
                    <a:pt x="54320" y="4943193"/>
                  </a:cubicBezTo>
                  <a:cubicBezTo>
                    <a:pt x="43651" y="4966666"/>
                    <a:pt x="35313" y="4991159"/>
                    <a:pt x="27160" y="5015620"/>
                  </a:cubicBezTo>
                  <a:cubicBezTo>
                    <a:pt x="23225" y="5027424"/>
                    <a:pt x="23008" y="5040397"/>
                    <a:pt x="18107" y="5051834"/>
                  </a:cubicBezTo>
                  <a:cubicBezTo>
                    <a:pt x="13821" y="5061835"/>
                    <a:pt x="6036" y="5069941"/>
                    <a:pt x="0" y="5078995"/>
                  </a:cubicBezTo>
                  <a:lnTo>
                    <a:pt x="18107" y="5133315"/>
                  </a:lnTo>
                  <a:lnTo>
                    <a:pt x="27160" y="5160476"/>
                  </a:lnTo>
                  <a:cubicBezTo>
                    <a:pt x="30178" y="5184618"/>
                    <a:pt x="34539" y="5208630"/>
                    <a:pt x="36213" y="5232903"/>
                  </a:cubicBezTo>
                  <a:cubicBezTo>
                    <a:pt x="40578" y="5296199"/>
                    <a:pt x="22147" y="5363942"/>
                    <a:pt x="45267" y="5423026"/>
                  </a:cubicBezTo>
                  <a:cubicBezTo>
                    <a:pt x="54335" y="5446201"/>
                    <a:pt x="92819" y="5440455"/>
                    <a:pt x="117695" y="5441133"/>
                  </a:cubicBezTo>
                  <a:cubicBezTo>
                    <a:pt x="425413" y="5449525"/>
                    <a:pt x="733330" y="5447169"/>
                    <a:pt x="1041148" y="5450187"/>
                  </a:cubicBezTo>
                  <a:cubicBezTo>
                    <a:pt x="1474965" y="5536950"/>
                    <a:pt x="1100908" y="5468559"/>
                    <a:pt x="2181885" y="5459240"/>
                  </a:cubicBezTo>
                  <a:cubicBezTo>
                    <a:pt x="2233188" y="5456222"/>
                    <a:pt x="2284657" y="5455301"/>
                    <a:pt x="2335794" y="5450187"/>
                  </a:cubicBezTo>
                  <a:cubicBezTo>
                    <a:pt x="2345290" y="5449237"/>
                    <a:pt x="2353414" y="5441363"/>
                    <a:pt x="2362954" y="5441133"/>
                  </a:cubicBezTo>
                  <a:cubicBezTo>
                    <a:pt x="2604328" y="5435317"/>
                    <a:pt x="2845805" y="5435098"/>
                    <a:pt x="3087231" y="5432080"/>
                  </a:cubicBezTo>
                  <a:cubicBezTo>
                    <a:pt x="3126463" y="5429062"/>
                    <a:pt x="3165924" y="5428226"/>
                    <a:pt x="3204926" y="5423026"/>
                  </a:cubicBezTo>
                  <a:cubicBezTo>
                    <a:pt x="3256565" y="5416141"/>
                    <a:pt x="3358835" y="5395866"/>
                    <a:pt x="3358835" y="5395866"/>
                  </a:cubicBezTo>
                  <a:lnTo>
                    <a:pt x="4309449" y="5404919"/>
                  </a:lnTo>
                  <a:cubicBezTo>
                    <a:pt x="4493605" y="5408247"/>
                    <a:pt x="4677660" y="5415947"/>
                    <a:pt x="4861710" y="5423026"/>
                  </a:cubicBezTo>
                  <a:lnTo>
                    <a:pt x="5097101" y="5432080"/>
                  </a:lnTo>
                  <a:lnTo>
                    <a:pt x="5739897" y="5441133"/>
                  </a:lnTo>
                  <a:cubicBezTo>
                    <a:pt x="6171292" y="5482219"/>
                    <a:pt x="5936115" y="5466623"/>
                    <a:pt x="6708617" y="5450187"/>
                  </a:cubicBezTo>
                  <a:cubicBezTo>
                    <a:pt x="6758797" y="5449119"/>
                    <a:pt x="6780914" y="5439646"/>
                    <a:pt x="6826312" y="5432080"/>
                  </a:cubicBezTo>
                  <a:cubicBezTo>
                    <a:pt x="6883571" y="5422537"/>
                    <a:pt x="6940379" y="5408328"/>
                    <a:pt x="6998328" y="5404919"/>
                  </a:cubicBezTo>
                  <a:lnTo>
                    <a:pt x="7152237" y="5395866"/>
                  </a:lnTo>
                  <a:cubicBezTo>
                    <a:pt x="7282896" y="5352311"/>
                    <a:pt x="7049999" y="5427065"/>
                    <a:pt x="7469109" y="5377759"/>
                  </a:cubicBezTo>
                  <a:cubicBezTo>
                    <a:pt x="7479915" y="5376488"/>
                    <a:pt x="7481180" y="5359652"/>
                    <a:pt x="7487215" y="5350599"/>
                  </a:cubicBezTo>
                  <a:cubicBezTo>
                    <a:pt x="7490233" y="5317403"/>
                    <a:pt x="7492588" y="5284139"/>
                    <a:pt x="7496269" y="5251010"/>
                  </a:cubicBezTo>
                  <a:cubicBezTo>
                    <a:pt x="7498626" y="5229801"/>
                    <a:pt x="7505322" y="5208975"/>
                    <a:pt x="7505322" y="5187636"/>
                  </a:cubicBezTo>
                  <a:cubicBezTo>
                    <a:pt x="7505322" y="5021629"/>
                    <a:pt x="7501800" y="4855611"/>
                    <a:pt x="7496269" y="4689696"/>
                  </a:cubicBezTo>
                  <a:cubicBezTo>
                    <a:pt x="7495756" y="4674316"/>
                    <a:pt x="7489498" y="4659646"/>
                    <a:pt x="7487215" y="4644428"/>
                  </a:cubicBezTo>
                  <a:cubicBezTo>
                    <a:pt x="7457005" y="4443025"/>
                    <a:pt x="7481459" y="4570372"/>
                    <a:pt x="7460055" y="4463359"/>
                  </a:cubicBezTo>
                  <a:cubicBezTo>
                    <a:pt x="7440417" y="4266978"/>
                    <a:pt x="7453843" y="4341770"/>
                    <a:pt x="7432895" y="4237022"/>
                  </a:cubicBezTo>
                  <a:cubicBezTo>
                    <a:pt x="7435913" y="4104238"/>
                    <a:pt x="7436639" y="3971382"/>
                    <a:pt x="7441948" y="3838670"/>
                  </a:cubicBezTo>
                  <a:cubicBezTo>
                    <a:pt x="7442682" y="3820328"/>
                    <a:pt x="7449478" y="3802642"/>
                    <a:pt x="7451002" y="3784349"/>
                  </a:cubicBezTo>
                  <a:cubicBezTo>
                    <a:pt x="7468054" y="3579731"/>
                    <a:pt x="7445188" y="3680853"/>
                    <a:pt x="7469109" y="3585173"/>
                  </a:cubicBezTo>
                  <a:cubicBezTo>
                    <a:pt x="7472127" y="3542923"/>
                    <a:pt x="7471199" y="3500205"/>
                    <a:pt x="7478162" y="3458424"/>
                  </a:cubicBezTo>
                  <a:cubicBezTo>
                    <a:pt x="7480381" y="3445111"/>
                    <a:pt x="7493622" y="3435444"/>
                    <a:pt x="7496269" y="3422210"/>
                  </a:cubicBezTo>
                  <a:cubicBezTo>
                    <a:pt x="7501532" y="3395896"/>
                    <a:pt x="7513854" y="3194657"/>
                    <a:pt x="7514376" y="3186820"/>
                  </a:cubicBezTo>
                  <a:cubicBezTo>
                    <a:pt x="7511358" y="2942377"/>
                    <a:pt x="7510635" y="2697894"/>
                    <a:pt x="7505322" y="2453490"/>
                  </a:cubicBezTo>
                  <a:cubicBezTo>
                    <a:pt x="7503625" y="2375437"/>
                    <a:pt x="7501188" y="2373574"/>
                    <a:pt x="7487215" y="2317688"/>
                  </a:cubicBezTo>
                  <a:cubicBezTo>
                    <a:pt x="7484197" y="2284492"/>
                    <a:pt x="7482567" y="2251141"/>
                    <a:pt x="7478162" y="2218100"/>
                  </a:cubicBezTo>
                  <a:cubicBezTo>
                    <a:pt x="7476518" y="2205766"/>
                    <a:pt x="7470869" y="2194204"/>
                    <a:pt x="7469109" y="2181886"/>
                  </a:cubicBezTo>
                  <a:cubicBezTo>
                    <a:pt x="7464820" y="2151862"/>
                    <a:pt x="7463073" y="2121529"/>
                    <a:pt x="7460055" y="2091351"/>
                  </a:cubicBezTo>
                  <a:cubicBezTo>
                    <a:pt x="7457037" y="2024959"/>
                    <a:pt x="7456165" y="1958435"/>
                    <a:pt x="7451002" y="1892175"/>
                  </a:cubicBezTo>
                  <a:cubicBezTo>
                    <a:pt x="7438054" y="1726014"/>
                    <a:pt x="7410860" y="1560820"/>
                    <a:pt x="7405734" y="1394234"/>
                  </a:cubicBezTo>
                  <a:cubicBezTo>
                    <a:pt x="7387801" y="811401"/>
                    <a:pt x="7361384" y="928852"/>
                    <a:pt x="7423841" y="679010"/>
                  </a:cubicBezTo>
                  <a:cubicBezTo>
                    <a:pt x="7426859" y="624689"/>
                    <a:pt x="7427737" y="570207"/>
                    <a:pt x="7432895" y="516048"/>
                  </a:cubicBezTo>
                  <a:cubicBezTo>
                    <a:pt x="7433800" y="506548"/>
                    <a:pt x="7437680" y="497424"/>
                    <a:pt x="7441948" y="488888"/>
                  </a:cubicBezTo>
                  <a:cubicBezTo>
                    <a:pt x="7446814" y="479156"/>
                    <a:pt x="7449493" y="481343"/>
                    <a:pt x="7451002" y="47983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Freeform 433"/>
            <p:cNvSpPr/>
            <p:nvPr/>
          </p:nvSpPr>
          <p:spPr>
            <a:xfrm>
              <a:off x="1710843" y="3032220"/>
              <a:ext cx="822671" cy="807115"/>
            </a:xfrm>
            <a:custGeom>
              <a:avLst/>
              <a:gdLst>
                <a:gd name="connsiteX0" fmla="*/ 634005 w 822671"/>
                <a:gd name="connsiteY0" fmla="*/ 73119 h 807115"/>
                <a:gd name="connsiteX1" fmla="*/ 634005 w 822671"/>
                <a:gd name="connsiteY1" fmla="*/ 73119 h 807115"/>
                <a:gd name="connsiteX2" fmla="*/ 317133 w 822671"/>
                <a:gd name="connsiteY2" fmla="*/ 691 h 807115"/>
                <a:gd name="connsiteX3" fmla="*/ 99850 w 822671"/>
                <a:gd name="connsiteY3" fmla="*/ 9744 h 807115"/>
                <a:gd name="connsiteX4" fmla="*/ 63636 w 822671"/>
                <a:gd name="connsiteY4" fmla="*/ 18798 h 807115"/>
                <a:gd name="connsiteX5" fmla="*/ 54583 w 822671"/>
                <a:gd name="connsiteY5" fmla="*/ 45958 h 807115"/>
                <a:gd name="connsiteX6" fmla="*/ 27422 w 822671"/>
                <a:gd name="connsiteY6" fmla="*/ 73119 h 807115"/>
                <a:gd name="connsiteX7" fmla="*/ 18369 w 822671"/>
                <a:gd name="connsiteY7" fmla="*/ 100279 h 807115"/>
                <a:gd name="connsiteX8" fmla="*/ 262 w 822671"/>
                <a:gd name="connsiteY8" fmla="*/ 127439 h 807115"/>
                <a:gd name="connsiteX9" fmla="*/ 27422 w 822671"/>
                <a:gd name="connsiteY9" fmla="*/ 190814 h 807115"/>
                <a:gd name="connsiteX10" fmla="*/ 54583 w 822671"/>
                <a:gd name="connsiteY10" fmla="*/ 208921 h 807115"/>
                <a:gd name="connsiteX11" fmla="*/ 81743 w 822671"/>
                <a:gd name="connsiteY11" fmla="*/ 236081 h 807115"/>
                <a:gd name="connsiteX12" fmla="*/ 172278 w 822671"/>
                <a:gd name="connsiteY12" fmla="*/ 317562 h 807115"/>
                <a:gd name="connsiteX13" fmla="*/ 217545 w 822671"/>
                <a:gd name="connsiteY13" fmla="*/ 362830 h 807115"/>
                <a:gd name="connsiteX14" fmla="*/ 208492 w 822671"/>
                <a:gd name="connsiteY14" fmla="*/ 389990 h 807115"/>
                <a:gd name="connsiteX15" fmla="*/ 181331 w 822671"/>
                <a:gd name="connsiteY15" fmla="*/ 408097 h 807115"/>
                <a:gd name="connsiteX16" fmla="*/ 163224 w 822671"/>
                <a:gd name="connsiteY16" fmla="*/ 435257 h 807115"/>
                <a:gd name="connsiteX17" fmla="*/ 181331 w 822671"/>
                <a:gd name="connsiteY17" fmla="*/ 580113 h 807115"/>
                <a:gd name="connsiteX18" fmla="*/ 199438 w 822671"/>
                <a:gd name="connsiteY18" fmla="*/ 607273 h 807115"/>
                <a:gd name="connsiteX19" fmla="*/ 226599 w 822671"/>
                <a:gd name="connsiteY19" fmla="*/ 634433 h 807115"/>
                <a:gd name="connsiteX20" fmla="*/ 262812 w 822671"/>
                <a:gd name="connsiteY20" fmla="*/ 589166 h 807115"/>
                <a:gd name="connsiteX21" fmla="*/ 289973 w 822671"/>
                <a:gd name="connsiteY21" fmla="*/ 571059 h 807115"/>
                <a:gd name="connsiteX22" fmla="*/ 380507 w 822671"/>
                <a:gd name="connsiteY22" fmla="*/ 580113 h 807115"/>
                <a:gd name="connsiteX23" fmla="*/ 398614 w 822671"/>
                <a:gd name="connsiteY23" fmla="*/ 616327 h 807115"/>
                <a:gd name="connsiteX24" fmla="*/ 416721 w 822671"/>
                <a:gd name="connsiteY24" fmla="*/ 643487 h 807115"/>
                <a:gd name="connsiteX25" fmla="*/ 461989 w 822671"/>
                <a:gd name="connsiteY25" fmla="*/ 761182 h 807115"/>
                <a:gd name="connsiteX26" fmla="*/ 498203 w 822671"/>
                <a:gd name="connsiteY26" fmla="*/ 806449 h 807115"/>
                <a:gd name="connsiteX27" fmla="*/ 507256 w 822671"/>
                <a:gd name="connsiteY27" fmla="*/ 779289 h 807115"/>
                <a:gd name="connsiteX28" fmla="*/ 516309 w 822671"/>
                <a:gd name="connsiteY28" fmla="*/ 697808 h 807115"/>
                <a:gd name="connsiteX29" fmla="*/ 543470 w 822671"/>
                <a:gd name="connsiteY29" fmla="*/ 688754 h 807115"/>
                <a:gd name="connsiteX30" fmla="*/ 597791 w 822671"/>
                <a:gd name="connsiteY30" fmla="*/ 697808 h 807115"/>
                <a:gd name="connsiteX31" fmla="*/ 634005 w 822671"/>
                <a:gd name="connsiteY31" fmla="*/ 743075 h 807115"/>
                <a:gd name="connsiteX32" fmla="*/ 697379 w 822671"/>
                <a:gd name="connsiteY32" fmla="*/ 806449 h 807115"/>
                <a:gd name="connsiteX33" fmla="*/ 724539 w 822671"/>
                <a:gd name="connsiteY33" fmla="*/ 788342 h 807115"/>
                <a:gd name="connsiteX34" fmla="*/ 715486 w 822671"/>
                <a:gd name="connsiteY34" fmla="*/ 724968 h 807115"/>
                <a:gd name="connsiteX35" fmla="*/ 670218 w 822671"/>
                <a:gd name="connsiteY35" fmla="*/ 634433 h 807115"/>
                <a:gd name="connsiteX36" fmla="*/ 643058 w 822671"/>
                <a:gd name="connsiteY36" fmla="*/ 616327 h 807115"/>
                <a:gd name="connsiteX37" fmla="*/ 579684 w 822671"/>
                <a:gd name="connsiteY37" fmla="*/ 525792 h 807115"/>
                <a:gd name="connsiteX38" fmla="*/ 570630 w 822671"/>
                <a:gd name="connsiteY38" fmla="*/ 498631 h 807115"/>
                <a:gd name="connsiteX39" fmla="*/ 561577 w 822671"/>
                <a:gd name="connsiteY39" fmla="*/ 435257 h 807115"/>
                <a:gd name="connsiteX40" fmla="*/ 552523 w 822671"/>
                <a:gd name="connsiteY40" fmla="*/ 408097 h 807115"/>
                <a:gd name="connsiteX41" fmla="*/ 561577 w 822671"/>
                <a:gd name="connsiteY41" fmla="*/ 326616 h 807115"/>
                <a:gd name="connsiteX42" fmla="*/ 661165 w 822671"/>
                <a:gd name="connsiteY42" fmla="*/ 335669 h 807115"/>
                <a:gd name="connsiteX43" fmla="*/ 688325 w 822671"/>
                <a:gd name="connsiteY43" fmla="*/ 353776 h 807115"/>
                <a:gd name="connsiteX44" fmla="*/ 715486 w 822671"/>
                <a:gd name="connsiteY44" fmla="*/ 362830 h 807115"/>
                <a:gd name="connsiteX45" fmla="*/ 769807 w 822671"/>
                <a:gd name="connsiteY45" fmla="*/ 389990 h 807115"/>
                <a:gd name="connsiteX46" fmla="*/ 815074 w 822671"/>
                <a:gd name="connsiteY46" fmla="*/ 380936 h 807115"/>
                <a:gd name="connsiteX47" fmla="*/ 778860 w 822671"/>
                <a:gd name="connsiteY47" fmla="*/ 290402 h 807115"/>
                <a:gd name="connsiteX48" fmla="*/ 760753 w 822671"/>
                <a:gd name="connsiteY48" fmla="*/ 263241 h 807115"/>
                <a:gd name="connsiteX49" fmla="*/ 742646 w 822671"/>
                <a:gd name="connsiteY49" fmla="*/ 208921 h 807115"/>
                <a:gd name="connsiteX50" fmla="*/ 733593 w 822671"/>
                <a:gd name="connsiteY50" fmla="*/ 181760 h 807115"/>
                <a:gd name="connsiteX51" fmla="*/ 706432 w 822671"/>
                <a:gd name="connsiteY51" fmla="*/ 145546 h 807115"/>
                <a:gd name="connsiteX52" fmla="*/ 751700 w 822671"/>
                <a:gd name="connsiteY52" fmla="*/ 100279 h 807115"/>
                <a:gd name="connsiteX53" fmla="*/ 742646 w 822671"/>
                <a:gd name="connsiteY53" fmla="*/ 73119 h 807115"/>
                <a:gd name="connsiteX54" fmla="*/ 679272 w 822671"/>
                <a:gd name="connsiteY54" fmla="*/ 82172 h 807115"/>
                <a:gd name="connsiteX55" fmla="*/ 588737 w 822671"/>
                <a:gd name="connsiteY55" fmla="*/ 73119 h 807115"/>
                <a:gd name="connsiteX56" fmla="*/ 634005 w 822671"/>
                <a:gd name="connsiteY56" fmla="*/ 73119 h 80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22671" h="807115">
                  <a:moveTo>
                    <a:pt x="634005" y="73119"/>
                  </a:moveTo>
                  <a:lnTo>
                    <a:pt x="634005" y="73119"/>
                  </a:lnTo>
                  <a:cubicBezTo>
                    <a:pt x="481613" y="-33556"/>
                    <a:pt x="580278" y="11216"/>
                    <a:pt x="317133" y="691"/>
                  </a:cubicBezTo>
                  <a:cubicBezTo>
                    <a:pt x="244705" y="3709"/>
                    <a:pt x="172156" y="4579"/>
                    <a:pt x="99850" y="9744"/>
                  </a:cubicBezTo>
                  <a:cubicBezTo>
                    <a:pt x="87439" y="10631"/>
                    <a:pt x="73352" y="11025"/>
                    <a:pt x="63636" y="18798"/>
                  </a:cubicBezTo>
                  <a:cubicBezTo>
                    <a:pt x="56184" y="24760"/>
                    <a:pt x="59877" y="38018"/>
                    <a:pt x="54583" y="45958"/>
                  </a:cubicBezTo>
                  <a:cubicBezTo>
                    <a:pt x="47481" y="56611"/>
                    <a:pt x="36476" y="64065"/>
                    <a:pt x="27422" y="73119"/>
                  </a:cubicBezTo>
                  <a:cubicBezTo>
                    <a:pt x="24404" y="82172"/>
                    <a:pt x="22637" y="91743"/>
                    <a:pt x="18369" y="100279"/>
                  </a:cubicBezTo>
                  <a:cubicBezTo>
                    <a:pt x="13503" y="110011"/>
                    <a:pt x="1801" y="116668"/>
                    <a:pt x="262" y="127439"/>
                  </a:cubicBezTo>
                  <a:cubicBezTo>
                    <a:pt x="-2335" y="145620"/>
                    <a:pt x="14909" y="178301"/>
                    <a:pt x="27422" y="190814"/>
                  </a:cubicBezTo>
                  <a:cubicBezTo>
                    <a:pt x="35116" y="198508"/>
                    <a:pt x="46224" y="201955"/>
                    <a:pt x="54583" y="208921"/>
                  </a:cubicBezTo>
                  <a:cubicBezTo>
                    <a:pt x="64419" y="217117"/>
                    <a:pt x="72022" y="227749"/>
                    <a:pt x="81743" y="236081"/>
                  </a:cubicBezTo>
                  <a:cubicBezTo>
                    <a:pt x="118107" y="267250"/>
                    <a:pt x="141799" y="271842"/>
                    <a:pt x="172278" y="317562"/>
                  </a:cubicBezTo>
                  <a:cubicBezTo>
                    <a:pt x="196421" y="353776"/>
                    <a:pt x="181331" y="338687"/>
                    <a:pt x="217545" y="362830"/>
                  </a:cubicBezTo>
                  <a:cubicBezTo>
                    <a:pt x="214527" y="371883"/>
                    <a:pt x="214454" y="382538"/>
                    <a:pt x="208492" y="389990"/>
                  </a:cubicBezTo>
                  <a:cubicBezTo>
                    <a:pt x="201695" y="398487"/>
                    <a:pt x="189025" y="400403"/>
                    <a:pt x="181331" y="408097"/>
                  </a:cubicBezTo>
                  <a:cubicBezTo>
                    <a:pt x="173637" y="415791"/>
                    <a:pt x="169260" y="426204"/>
                    <a:pt x="163224" y="435257"/>
                  </a:cubicBezTo>
                  <a:cubicBezTo>
                    <a:pt x="164951" y="457708"/>
                    <a:pt x="161791" y="541032"/>
                    <a:pt x="181331" y="580113"/>
                  </a:cubicBezTo>
                  <a:cubicBezTo>
                    <a:pt x="186197" y="589845"/>
                    <a:pt x="192472" y="598914"/>
                    <a:pt x="199438" y="607273"/>
                  </a:cubicBezTo>
                  <a:cubicBezTo>
                    <a:pt x="207635" y="617109"/>
                    <a:pt x="217545" y="625380"/>
                    <a:pt x="226599" y="634433"/>
                  </a:cubicBezTo>
                  <a:cubicBezTo>
                    <a:pt x="284247" y="615218"/>
                    <a:pt x="227084" y="642758"/>
                    <a:pt x="262812" y="589166"/>
                  </a:cubicBezTo>
                  <a:cubicBezTo>
                    <a:pt x="268848" y="580112"/>
                    <a:pt x="280919" y="577095"/>
                    <a:pt x="289973" y="571059"/>
                  </a:cubicBezTo>
                  <a:cubicBezTo>
                    <a:pt x="320151" y="574077"/>
                    <a:pt x="352512" y="568448"/>
                    <a:pt x="380507" y="580113"/>
                  </a:cubicBezTo>
                  <a:cubicBezTo>
                    <a:pt x="392965" y="585304"/>
                    <a:pt x="391918" y="604609"/>
                    <a:pt x="398614" y="616327"/>
                  </a:cubicBezTo>
                  <a:cubicBezTo>
                    <a:pt x="404012" y="625774"/>
                    <a:pt x="410685" y="634434"/>
                    <a:pt x="416721" y="643487"/>
                  </a:cubicBezTo>
                  <a:cubicBezTo>
                    <a:pt x="437339" y="746577"/>
                    <a:pt x="413066" y="712260"/>
                    <a:pt x="461989" y="761182"/>
                  </a:cubicBezTo>
                  <a:cubicBezTo>
                    <a:pt x="465800" y="772617"/>
                    <a:pt x="473001" y="812749"/>
                    <a:pt x="498203" y="806449"/>
                  </a:cubicBezTo>
                  <a:cubicBezTo>
                    <a:pt x="507461" y="804135"/>
                    <a:pt x="504238" y="788342"/>
                    <a:pt x="507256" y="779289"/>
                  </a:cubicBezTo>
                  <a:cubicBezTo>
                    <a:pt x="510274" y="752129"/>
                    <a:pt x="506160" y="723181"/>
                    <a:pt x="516309" y="697808"/>
                  </a:cubicBezTo>
                  <a:cubicBezTo>
                    <a:pt x="519853" y="688947"/>
                    <a:pt x="533927" y="688754"/>
                    <a:pt x="543470" y="688754"/>
                  </a:cubicBezTo>
                  <a:cubicBezTo>
                    <a:pt x="561827" y="688754"/>
                    <a:pt x="579684" y="694790"/>
                    <a:pt x="597791" y="697808"/>
                  </a:cubicBezTo>
                  <a:cubicBezTo>
                    <a:pt x="609862" y="712897"/>
                    <a:pt x="622640" y="727447"/>
                    <a:pt x="634005" y="743075"/>
                  </a:cubicBezTo>
                  <a:cubicBezTo>
                    <a:pt x="680493" y="806997"/>
                    <a:pt x="647388" y="789787"/>
                    <a:pt x="697379" y="806449"/>
                  </a:cubicBezTo>
                  <a:cubicBezTo>
                    <a:pt x="706432" y="800413"/>
                    <a:pt x="722179" y="798964"/>
                    <a:pt x="724539" y="788342"/>
                  </a:cubicBezTo>
                  <a:cubicBezTo>
                    <a:pt x="729168" y="767511"/>
                    <a:pt x="719303" y="745963"/>
                    <a:pt x="715486" y="724968"/>
                  </a:cubicBezTo>
                  <a:cubicBezTo>
                    <a:pt x="709853" y="693986"/>
                    <a:pt x="698120" y="653034"/>
                    <a:pt x="670218" y="634433"/>
                  </a:cubicBezTo>
                  <a:lnTo>
                    <a:pt x="643058" y="616327"/>
                  </a:lnTo>
                  <a:cubicBezTo>
                    <a:pt x="630663" y="599800"/>
                    <a:pt x="584142" y="539166"/>
                    <a:pt x="579684" y="525792"/>
                  </a:cubicBezTo>
                  <a:lnTo>
                    <a:pt x="570630" y="498631"/>
                  </a:lnTo>
                  <a:cubicBezTo>
                    <a:pt x="567612" y="477506"/>
                    <a:pt x="565762" y="456182"/>
                    <a:pt x="561577" y="435257"/>
                  </a:cubicBezTo>
                  <a:cubicBezTo>
                    <a:pt x="559705" y="425899"/>
                    <a:pt x="552523" y="417640"/>
                    <a:pt x="552523" y="408097"/>
                  </a:cubicBezTo>
                  <a:cubicBezTo>
                    <a:pt x="552523" y="380770"/>
                    <a:pt x="558559" y="353776"/>
                    <a:pt x="561577" y="326616"/>
                  </a:cubicBezTo>
                  <a:cubicBezTo>
                    <a:pt x="594773" y="329634"/>
                    <a:pt x="628572" y="328685"/>
                    <a:pt x="661165" y="335669"/>
                  </a:cubicBezTo>
                  <a:cubicBezTo>
                    <a:pt x="671804" y="337949"/>
                    <a:pt x="678593" y="348910"/>
                    <a:pt x="688325" y="353776"/>
                  </a:cubicBezTo>
                  <a:cubicBezTo>
                    <a:pt x="696861" y="358044"/>
                    <a:pt x="706950" y="358562"/>
                    <a:pt x="715486" y="362830"/>
                  </a:cubicBezTo>
                  <a:cubicBezTo>
                    <a:pt x="785689" y="397931"/>
                    <a:pt x="701536" y="367232"/>
                    <a:pt x="769807" y="389990"/>
                  </a:cubicBezTo>
                  <a:cubicBezTo>
                    <a:pt x="784896" y="386972"/>
                    <a:pt x="808192" y="394699"/>
                    <a:pt x="815074" y="380936"/>
                  </a:cubicBezTo>
                  <a:cubicBezTo>
                    <a:pt x="839166" y="332751"/>
                    <a:pt x="800135" y="315933"/>
                    <a:pt x="778860" y="290402"/>
                  </a:cubicBezTo>
                  <a:cubicBezTo>
                    <a:pt x="771894" y="282043"/>
                    <a:pt x="766789" y="272295"/>
                    <a:pt x="760753" y="263241"/>
                  </a:cubicBezTo>
                  <a:lnTo>
                    <a:pt x="742646" y="208921"/>
                  </a:lnTo>
                  <a:cubicBezTo>
                    <a:pt x="739628" y="199867"/>
                    <a:pt x="739319" y="189395"/>
                    <a:pt x="733593" y="181760"/>
                  </a:cubicBezTo>
                  <a:lnTo>
                    <a:pt x="706432" y="145546"/>
                  </a:lnTo>
                  <a:cubicBezTo>
                    <a:pt x="722275" y="134984"/>
                    <a:pt x="747928" y="122912"/>
                    <a:pt x="751700" y="100279"/>
                  </a:cubicBezTo>
                  <a:cubicBezTo>
                    <a:pt x="753269" y="90866"/>
                    <a:pt x="745664" y="82172"/>
                    <a:pt x="742646" y="73119"/>
                  </a:cubicBezTo>
                  <a:cubicBezTo>
                    <a:pt x="721521" y="76137"/>
                    <a:pt x="700611" y="82172"/>
                    <a:pt x="679272" y="82172"/>
                  </a:cubicBezTo>
                  <a:cubicBezTo>
                    <a:pt x="648943" y="82172"/>
                    <a:pt x="618344" y="66540"/>
                    <a:pt x="588737" y="73119"/>
                  </a:cubicBezTo>
                  <a:cubicBezTo>
                    <a:pt x="579421" y="75189"/>
                    <a:pt x="626460" y="73119"/>
                    <a:pt x="634005" y="73119"/>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Freeform 434"/>
            <p:cNvSpPr/>
            <p:nvPr/>
          </p:nvSpPr>
          <p:spPr>
            <a:xfrm>
              <a:off x="5874131" y="4254522"/>
              <a:ext cx="843540" cy="480440"/>
            </a:xfrm>
            <a:custGeom>
              <a:avLst/>
              <a:gdLst>
                <a:gd name="connsiteX0" fmla="*/ 517616 w 843540"/>
                <a:gd name="connsiteY0" fmla="*/ 109248 h 480440"/>
                <a:gd name="connsiteX1" fmla="*/ 517616 w 843540"/>
                <a:gd name="connsiteY1" fmla="*/ 109248 h 480440"/>
                <a:gd name="connsiteX2" fmla="*/ 762059 w 843540"/>
                <a:gd name="connsiteY2" fmla="*/ 109248 h 480440"/>
                <a:gd name="connsiteX3" fmla="*/ 789219 w 843540"/>
                <a:gd name="connsiteY3" fmla="*/ 91141 h 480440"/>
                <a:gd name="connsiteX4" fmla="*/ 807326 w 843540"/>
                <a:gd name="connsiteY4" fmla="*/ 63981 h 480440"/>
                <a:gd name="connsiteX5" fmla="*/ 816380 w 843540"/>
                <a:gd name="connsiteY5" fmla="*/ 36821 h 480440"/>
                <a:gd name="connsiteX6" fmla="*/ 843540 w 843540"/>
                <a:gd name="connsiteY6" fmla="*/ 9660 h 480440"/>
                <a:gd name="connsiteX7" fmla="*/ 816380 w 843540"/>
                <a:gd name="connsiteY7" fmla="*/ 607 h 480440"/>
                <a:gd name="connsiteX8" fmla="*/ 771113 w 843540"/>
                <a:gd name="connsiteY8" fmla="*/ 54928 h 480440"/>
                <a:gd name="connsiteX9" fmla="*/ 743952 w 843540"/>
                <a:gd name="connsiteY9" fmla="*/ 63981 h 480440"/>
                <a:gd name="connsiteX10" fmla="*/ 707738 w 843540"/>
                <a:gd name="connsiteY10" fmla="*/ 118302 h 480440"/>
                <a:gd name="connsiteX11" fmla="*/ 671524 w 843540"/>
                <a:gd name="connsiteY11" fmla="*/ 181676 h 480440"/>
                <a:gd name="connsiteX12" fmla="*/ 662471 w 843540"/>
                <a:gd name="connsiteY12" fmla="*/ 208836 h 480440"/>
                <a:gd name="connsiteX13" fmla="*/ 671524 w 843540"/>
                <a:gd name="connsiteY13" fmla="*/ 254104 h 480440"/>
                <a:gd name="connsiteX14" fmla="*/ 535722 w 843540"/>
                <a:gd name="connsiteY14" fmla="*/ 299371 h 480440"/>
                <a:gd name="connsiteX15" fmla="*/ 517616 w 843540"/>
                <a:gd name="connsiteY15" fmla="*/ 353692 h 480440"/>
                <a:gd name="connsiteX16" fmla="*/ 481402 w 843540"/>
                <a:gd name="connsiteY16" fmla="*/ 398959 h 480440"/>
                <a:gd name="connsiteX17" fmla="*/ 327493 w 843540"/>
                <a:gd name="connsiteY17" fmla="*/ 408013 h 480440"/>
                <a:gd name="connsiteX18" fmla="*/ 309386 w 843540"/>
                <a:gd name="connsiteY18" fmla="*/ 435173 h 480440"/>
                <a:gd name="connsiteX19" fmla="*/ 300332 w 843540"/>
                <a:gd name="connsiteY19" fmla="*/ 471387 h 480440"/>
                <a:gd name="connsiteX20" fmla="*/ 264119 w 843540"/>
                <a:gd name="connsiteY20" fmla="*/ 480440 h 480440"/>
                <a:gd name="connsiteX21" fmla="*/ 200744 w 843540"/>
                <a:gd name="connsiteY21" fmla="*/ 471387 h 480440"/>
                <a:gd name="connsiteX22" fmla="*/ 146423 w 843540"/>
                <a:gd name="connsiteY22" fmla="*/ 453280 h 480440"/>
                <a:gd name="connsiteX23" fmla="*/ 110210 w 843540"/>
                <a:gd name="connsiteY23" fmla="*/ 426120 h 480440"/>
                <a:gd name="connsiteX24" fmla="*/ 83049 w 843540"/>
                <a:gd name="connsiteY24" fmla="*/ 408013 h 480440"/>
                <a:gd name="connsiteX25" fmla="*/ 64942 w 843540"/>
                <a:gd name="connsiteY25" fmla="*/ 371799 h 480440"/>
                <a:gd name="connsiteX26" fmla="*/ 10621 w 843540"/>
                <a:gd name="connsiteY26" fmla="*/ 335585 h 480440"/>
                <a:gd name="connsiteX27" fmla="*/ 10621 w 843540"/>
                <a:gd name="connsiteY27" fmla="*/ 272211 h 480440"/>
                <a:gd name="connsiteX28" fmla="*/ 64942 w 843540"/>
                <a:gd name="connsiteY28" fmla="*/ 254104 h 480440"/>
                <a:gd name="connsiteX29" fmla="*/ 73996 w 843540"/>
                <a:gd name="connsiteY29" fmla="*/ 226943 h 480440"/>
                <a:gd name="connsiteX30" fmla="*/ 83049 w 843540"/>
                <a:gd name="connsiteY30" fmla="*/ 127355 h 480440"/>
                <a:gd name="connsiteX31" fmla="*/ 137370 w 843540"/>
                <a:gd name="connsiteY31" fmla="*/ 136409 h 480440"/>
                <a:gd name="connsiteX32" fmla="*/ 191691 w 843540"/>
                <a:gd name="connsiteY32" fmla="*/ 154516 h 480440"/>
                <a:gd name="connsiteX33" fmla="*/ 236958 w 843540"/>
                <a:gd name="connsiteY33" fmla="*/ 145462 h 480440"/>
                <a:gd name="connsiteX34" fmla="*/ 264119 w 843540"/>
                <a:gd name="connsiteY34" fmla="*/ 127355 h 480440"/>
                <a:gd name="connsiteX35" fmla="*/ 517616 w 843540"/>
                <a:gd name="connsiteY35" fmla="*/ 109248 h 48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3540" h="480440">
                  <a:moveTo>
                    <a:pt x="517616" y="109248"/>
                  </a:moveTo>
                  <a:lnTo>
                    <a:pt x="517616" y="109248"/>
                  </a:lnTo>
                  <a:cubicBezTo>
                    <a:pt x="620321" y="120660"/>
                    <a:pt x="637207" y="127085"/>
                    <a:pt x="762059" y="109248"/>
                  </a:cubicBezTo>
                  <a:cubicBezTo>
                    <a:pt x="772830" y="107709"/>
                    <a:pt x="780166" y="97177"/>
                    <a:pt x="789219" y="91141"/>
                  </a:cubicBezTo>
                  <a:cubicBezTo>
                    <a:pt x="795255" y="82088"/>
                    <a:pt x="802460" y="73713"/>
                    <a:pt x="807326" y="63981"/>
                  </a:cubicBezTo>
                  <a:cubicBezTo>
                    <a:pt x="811594" y="55445"/>
                    <a:pt x="811086" y="44761"/>
                    <a:pt x="816380" y="36821"/>
                  </a:cubicBezTo>
                  <a:cubicBezTo>
                    <a:pt x="823482" y="26168"/>
                    <a:pt x="834487" y="18714"/>
                    <a:pt x="843540" y="9660"/>
                  </a:cubicBezTo>
                  <a:cubicBezTo>
                    <a:pt x="834487" y="6642"/>
                    <a:pt x="825433" y="-2411"/>
                    <a:pt x="816380" y="607"/>
                  </a:cubicBezTo>
                  <a:cubicBezTo>
                    <a:pt x="786816" y="10462"/>
                    <a:pt x="791825" y="38359"/>
                    <a:pt x="771113" y="54928"/>
                  </a:cubicBezTo>
                  <a:cubicBezTo>
                    <a:pt x="763661" y="60890"/>
                    <a:pt x="753006" y="60963"/>
                    <a:pt x="743952" y="63981"/>
                  </a:cubicBezTo>
                  <a:cubicBezTo>
                    <a:pt x="728042" y="111711"/>
                    <a:pt x="745414" y="73091"/>
                    <a:pt x="707738" y="118302"/>
                  </a:cubicBezTo>
                  <a:cubicBezTo>
                    <a:pt x="694366" y="134348"/>
                    <a:pt x="679338" y="163444"/>
                    <a:pt x="671524" y="181676"/>
                  </a:cubicBezTo>
                  <a:cubicBezTo>
                    <a:pt x="667765" y="190447"/>
                    <a:pt x="665489" y="199783"/>
                    <a:pt x="662471" y="208836"/>
                  </a:cubicBezTo>
                  <a:cubicBezTo>
                    <a:pt x="665489" y="223925"/>
                    <a:pt x="671524" y="238716"/>
                    <a:pt x="671524" y="254104"/>
                  </a:cubicBezTo>
                  <a:cubicBezTo>
                    <a:pt x="671524" y="330030"/>
                    <a:pt x="609095" y="294130"/>
                    <a:pt x="535722" y="299371"/>
                  </a:cubicBezTo>
                  <a:lnTo>
                    <a:pt x="517616" y="353692"/>
                  </a:lnTo>
                  <a:cubicBezTo>
                    <a:pt x="510703" y="374431"/>
                    <a:pt x="510138" y="394649"/>
                    <a:pt x="481402" y="398959"/>
                  </a:cubicBezTo>
                  <a:cubicBezTo>
                    <a:pt x="430579" y="406583"/>
                    <a:pt x="378796" y="404995"/>
                    <a:pt x="327493" y="408013"/>
                  </a:cubicBezTo>
                  <a:cubicBezTo>
                    <a:pt x="321457" y="417066"/>
                    <a:pt x="313672" y="425172"/>
                    <a:pt x="309386" y="435173"/>
                  </a:cubicBezTo>
                  <a:cubicBezTo>
                    <a:pt x="304484" y="446610"/>
                    <a:pt x="309130" y="462589"/>
                    <a:pt x="300332" y="471387"/>
                  </a:cubicBezTo>
                  <a:cubicBezTo>
                    <a:pt x="291534" y="480185"/>
                    <a:pt x="276190" y="477422"/>
                    <a:pt x="264119" y="480440"/>
                  </a:cubicBezTo>
                  <a:cubicBezTo>
                    <a:pt x="242994" y="477422"/>
                    <a:pt x="221537" y="476185"/>
                    <a:pt x="200744" y="471387"/>
                  </a:cubicBezTo>
                  <a:cubicBezTo>
                    <a:pt x="182146" y="467095"/>
                    <a:pt x="146423" y="453280"/>
                    <a:pt x="146423" y="453280"/>
                  </a:cubicBezTo>
                  <a:cubicBezTo>
                    <a:pt x="134352" y="444227"/>
                    <a:pt x="122488" y="434890"/>
                    <a:pt x="110210" y="426120"/>
                  </a:cubicBezTo>
                  <a:cubicBezTo>
                    <a:pt x="101356" y="419796"/>
                    <a:pt x="90015" y="416372"/>
                    <a:pt x="83049" y="408013"/>
                  </a:cubicBezTo>
                  <a:cubicBezTo>
                    <a:pt x="74409" y="397645"/>
                    <a:pt x="74485" y="381342"/>
                    <a:pt x="64942" y="371799"/>
                  </a:cubicBezTo>
                  <a:cubicBezTo>
                    <a:pt x="49554" y="356411"/>
                    <a:pt x="10621" y="335585"/>
                    <a:pt x="10621" y="335585"/>
                  </a:cubicBezTo>
                  <a:cubicBezTo>
                    <a:pt x="4737" y="317934"/>
                    <a:pt x="-10009" y="289894"/>
                    <a:pt x="10621" y="272211"/>
                  </a:cubicBezTo>
                  <a:cubicBezTo>
                    <a:pt x="25112" y="259790"/>
                    <a:pt x="64942" y="254104"/>
                    <a:pt x="64942" y="254104"/>
                  </a:cubicBezTo>
                  <a:cubicBezTo>
                    <a:pt x="67960" y="245050"/>
                    <a:pt x="72646" y="236391"/>
                    <a:pt x="73996" y="226943"/>
                  </a:cubicBezTo>
                  <a:cubicBezTo>
                    <a:pt x="78710" y="193945"/>
                    <a:pt x="63934" y="154662"/>
                    <a:pt x="83049" y="127355"/>
                  </a:cubicBezTo>
                  <a:cubicBezTo>
                    <a:pt x="93576" y="112317"/>
                    <a:pt x="119561" y="131957"/>
                    <a:pt x="137370" y="136409"/>
                  </a:cubicBezTo>
                  <a:cubicBezTo>
                    <a:pt x="155887" y="141038"/>
                    <a:pt x="191691" y="154516"/>
                    <a:pt x="191691" y="154516"/>
                  </a:cubicBezTo>
                  <a:cubicBezTo>
                    <a:pt x="206780" y="151498"/>
                    <a:pt x="222550" y="150865"/>
                    <a:pt x="236958" y="145462"/>
                  </a:cubicBezTo>
                  <a:cubicBezTo>
                    <a:pt x="247146" y="141641"/>
                    <a:pt x="253292" y="128438"/>
                    <a:pt x="264119" y="127355"/>
                  </a:cubicBezTo>
                  <a:cubicBezTo>
                    <a:pt x="345251" y="119242"/>
                    <a:pt x="475367" y="112266"/>
                    <a:pt x="517616" y="109248"/>
                  </a:cubicBez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Frame 435"/>
            <p:cNvSpPr/>
            <p:nvPr/>
          </p:nvSpPr>
          <p:spPr>
            <a:xfrm>
              <a:off x="353085" y="506994"/>
              <a:ext cx="7849355" cy="6210677"/>
            </a:xfrm>
            <a:prstGeom prst="frame">
              <a:avLst>
                <a:gd name="adj1" fmla="val 5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7" name="TextBox 436"/>
            <p:cNvSpPr txBox="1"/>
            <p:nvPr/>
          </p:nvSpPr>
          <p:spPr>
            <a:xfrm>
              <a:off x="5550755" y="804328"/>
              <a:ext cx="2352111" cy="528742"/>
            </a:xfrm>
            <a:prstGeom prst="rect">
              <a:avLst/>
            </a:prstGeom>
            <a:noFill/>
          </p:spPr>
          <p:txBody>
            <a:bodyPr wrap="square" rtlCol="0">
              <a:spAutoFit/>
            </a:bodyPr>
            <a:lstStyle/>
            <a:p>
              <a:r>
                <a:rPr lang="en-US" i="1" dirty="0">
                  <a:effectLst>
                    <a:glow rad="63500">
                      <a:schemeClr val="accent2">
                        <a:satMod val="175000"/>
                        <a:alpha val="40000"/>
                      </a:schemeClr>
                    </a:glow>
                  </a:effectLst>
                </a:rPr>
                <a:t>Black Sea</a:t>
              </a:r>
            </a:p>
          </p:txBody>
        </p:sp>
        <p:sp>
          <p:nvSpPr>
            <p:cNvPr id="438" name="TextBox 437"/>
            <p:cNvSpPr txBox="1"/>
            <p:nvPr/>
          </p:nvSpPr>
          <p:spPr>
            <a:xfrm>
              <a:off x="2338305" y="4688186"/>
              <a:ext cx="2985133" cy="445089"/>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grpSp>
          <p:nvGrpSpPr>
            <p:cNvPr id="439" name="Group 438"/>
            <p:cNvGrpSpPr/>
            <p:nvPr/>
          </p:nvGrpSpPr>
          <p:grpSpPr>
            <a:xfrm>
              <a:off x="2144701" y="1203268"/>
              <a:ext cx="1240971" cy="501801"/>
              <a:chOff x="2253343" y="1022199"/>
              <a:chExt cx="1240971" cy="501801"/>
            </a:xfrm>
          </p:grpSpPr>
          <p:sp>
            <p:nvSpPr>
              <p:cNvPr id="446" name="TextBox 445"/>
              <p:cNvSpPr txBox="1"/>
              <p:nvPr/>
            </p:nvSpPr>
            <p:spPr>
              <a:xfrm>
                <a:off x="2253343" y="1022199"/>
                <a:ext cx="1240971" cy="338554"/>
              </a:xfrm>
              <a:prstGeom prst="rect">
                <a:avLst/>
              </a:prstGeom>
              <a:noFill/>
            </p:spPr>
            <p:txBody>
              <a:bodyPr wrap="square" rtlCol="0">
                <a:spAutoFit/>
              </a:bodyPr>
              <a:lstStyle/>
              <a:p>
                <a:r>
                  <a:rPr lang="en-US" sz="1600" dirty="0"/>
                  <a:t>Philippi</a:t>
                </a:r>
              </a:p>
            </p:txBody>
          </p:sp>
          <p:sp>
            <p:nvSpPr>
              <p:cNvPr id="447" name="5-Point Star 446"/>
              <p:cNvSpPr/>
              <p:nvPr/>
            </p:nvSpPr>
            <p:spPr>
              <a:xfrm>
                <a:off x="2895600" y="1393371"/>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0" name="TextBox 439"/>
            <p:cNvSpPr txBox="1"/>
            <p:nvPr/>
          </p:nvSpPr>
          <p:spPr>
            <a:xfrm>
              <a:off x="7303668" y="4033210"/>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Syria</a:t>
              </a:r>
            </a:p>
          </p:txBody>
        </p:sp>
        <p:sp>
          <p:nvSpPr>
            <p:cNvPr id="441" name="TextBox 440"/>
            <p:cNvSpPr txBox="1"/>
            <p:nvPr/>
          </p:nvSpPr>
          <p:spPr>
            <a:xfrm>
              <a:off x="6713684" y="3298370"/>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Cilicia</a:t>
              </a:r>
            </a:p>
          </p:txBody>
        </p:sp>
        <p:sp>
          <p:nvSpPr>
            <p:cNvPr id="442" name="TextBox 441"/>
            <p:cNvSpPr txBox="1"/>
            <p:nvPr/>
          </p:nvSpPr>
          <p:spPr>
            <a:xfrm>
              <a:off x="5815882" y="4147887"/>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Cyprus</a:t>
              </a:r>
            </a:p>
          </p:txBody>
        </p:sp>
        <p:sp>
          <p:nvSpPr>
            <p:cNvPr id="443" name="TextBox 442"/>
            <p:cNvSpPr txBox="1"/>
            <p:nvPr/>
          </p:nvSpPr>
          <p:spPr>
            <a:xfrm>
              <a:off x="7019993" y="5496853"/>
              <a:ext cx="1240971" cy="338554"/>
            </a:xfrm>
            <a:prstGeom prst="rect">
              <a:avLst/>
            </a:prstGeom>
            <a:noFill/>
            <a:effectLst>
              <a:glow rad="63500">
                <a:schemeClr val="accent2">
                  <a:satMod val="175000"/>
                  <a:alpha val="40000"/>
                </a:schemeClr>
              </a:glow>
            </a:effectLst>
          </p:spPr>
          <p:txBody>
            <a:bodyPr wrap="square" rtlCol="0">
              <a:spAutoFit/>
            </a:bodyPr>
            <a:lstStyle/>
            <a:p>
              <a:r>
                <a:rPr lang="en-US" sz="1600" dirty="0">
                  <a:effectLst>
                    <a:glow rad="63500">
                      <a:schemeClr val="accent2">
                        <a:satMod val="175000"/>
                        <a:alpha val="40000"/>
                      </a:schemeClr>
                    </a:glow>
                  </a:effectLst>
                </a:rPr>
                <a:t>Israel</a:t>
              </a:r>
            </a:p>
          </p:txBody>
        </p:sp>
        <p:sp>
          <p:nvSpPr>
            <p:cNvPr id="444" name="Freeform 443"/>
            <p:cNvSpPr/>
            <p:nvPr/>
          </p:nvSpPr>
          <p:spPr>
            <a:xfrm>
              <a:off x="7079810" y="5966234"/>
              <a:ext cx="84374" cy="291224"/>
            </a:xfrm>
            <a:custGeom>
              <a:avLst/>
              <a:gdLst>
                <a:gd name="connsiteX0" fmla="*/ 54321 w 84374"/>
                <a:gd name="connsiteY0" fmla="*/ 0 h 291224"/>
                <a:gd name="connsiteX1" fmla="*/ 54321 w 84374"/>
                <a:gd name="connsiteY1" fmla="*/ 0 h 291224"/>
                <a:gd name="connsiteX2" fmla="*/ 27160 w 84374"/>
                <a:gd name="connsiteY2" fmla="*/ 162962 h 291224"/>
                <a:gd name="connsiteX3" fmla="*/ 9053 w 84374"/>
                <a:gd name="connsiteY3" fmla="*/ 217283 h 291224"/>
                <a:gd name="connsiteX4" fmla="*/ 0 w 84374"/>
                <a:gd name="connsiteY4" fmla="*/ 244443 h 291224"/>
                <a:gd name="connsiteX5" fmla="*/ 27160 w 84374"/>
                <a:gd name="connsiteY5" fmla="*/ 262550 h 291224"/>
                <a:gd name="connsiteX6" fmla="*/ 54321 w 84374"/>
                <a:gd name="connsiteY6" fmla="*/ 244443 h 291224"/>
                <a:gd name="connsiteX7" fmla="*/ 72428 w 84374"/>
                <a:gd name="connsiteY7" fmla="*/ 217283 h 291224"/>
                <a:gd name="connsiteX8" fmla="*/ 81481 w 84374"/>
                <a:gd name="connsiteY8" fmla="*/ 190122 h 291224"/>
                <a:gd name="connsiteX9" fmla="*/ 54321 w 84374"/>
                <a:gd name="connsiteY9" fmla="*/ 0 h 2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374" h="291224">
                  <a:moveTo>
                    <a:pt x="54321" y="0"/>
                  </a:moveTo>
                  <a:lnTo>
                    <a:pt x="54321" y="0"/>
                  </a:lnTo>
                  <a:cubicBezTo>
                    <a:pt x="43682" y="127664"/>
                    <a:pt x="56759" y="74165"/>
                    <a:pt x="27160" y="162962"/>
                  </a:cubicBezTo>
                  <a:lnTo>
                    <a:pt x="9053" y="217283"/>
                  </a:lnTo>
                  <a:lnTo>
                    <a:pt x="0" y="244443"/>
                  </a:lnTo>
                  <a:cubicBezTo>
                    <a:pt x="14327" y="316081"/>
                    <a:pt x="-1703" y="291413"/>
                    <a:pt x="27160" y="262550"/>
                  </a:cubicBezTo>
                  <a:cubicBezTo>
                    <a:pt x="34854" y="254856"/>
                    <a:pt x="45267" y="250479"/>
                    <a:pt x="54321" y="244443"/>
                  </a:cubicBezTo>
                  <a:cubicBezTo>
                    <a:pt x="60357" y="235390"/>
                    <a:pt x="67562" y="227015"/>
                    <a:pt x="72428" y="217283"/>
                  </a:cubicBezTo>
                  <a:cubicBezTo>
                    <a:pt x="76696" y="208747"/>
                    <a:pt x="79774" y="199511"/>
                    <a:pt x="81481" y="190122"/>
                  </a:cubicBezTo>
                  <a:cubicBezTo>
                    <a:pt x="94653" y="117678"/>
                    <a:pt x="58848" y="31687"/>
                    <a:pt x="54321" y="0"/>
                  </a:cubicBezTo>
                  <a:close/>
                </a:path>
              </a:pathLst>
            </a:cu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TextBox 444"/>
            <p:cNvSpPr txBox="1"/>
            <p:nvPr/>
          </p:nvSpPr>
          <p:spPr>
            <a:xfrm>
              <a:off x="6413410" y="5940472"/>
              <a:ext cx="1240971" cy="276999"/>
            </a:xfrm>
            <a:prstGeom prst="rect">
              <a:avLst/>
            </a:prstGeom>
            <a:noFill/>
            <a:effectLst>
              <a:glow rad="63500">
                <a:schemeClr val="accent2">
                  <a:satMod val="175000"/>
                  <a:alpha val="40000"/>
                </a:schemeClr>
              </a:glow>
            </a:effectLst>
          </p:spPr>
          <p:txBody>
            <a:bodyPr wrap="square" rtlCol="0">
              <a:spAutoFit/>
            </a:bodyPr>
            <a:lstStyle/>
            <a:p>
              <a:r>
                <a:rPr lang="en-US" sz="1200" dirty="0">
                  <a:effectLst>
                    <a:glow rad="63500">
                      <a:schemeClr val="accent2">
                        <a:satMod val="175000"/>
                        <a:alpha val="40000"/>
                      </a:schemeClr>
                    </a:glow>
                  </a:effectLst>
                </a:rPr>
                <a:t>Jerusalem</a:t>
              </a:r>
            </a:p>
          </p:txBody>
        </p:sp>
      </p:grpSp>
      <p:sp>
        <p:nvSpPr>
          <p:cNvPr id="2" name="Rectangle 1"/>
          <p:cNvSpPr/>
          <p:nvPr/>
        </p:nvSpPr>
        <p:spPr>
          <a:xfrm>
            <a:off x="11749250" y="6488668"/>
            <a:ext cx="442750" cy="369332"/>
          </a:xfrm>
          <a:prstGeom prst="rect">
            <a:avLst/>
          </a:prstGeom>
        </p:spPr>
        <p:txBody>
          <a:bodyPr wrap="none">
            <a:spAutoFit/>
          </a:bodyPr>
          <a:lstStyle/>
          <a:p>
            <a:r>
              <a:rPr lang="en-US" dirty="0">
                <a:solidFill>
                  <a:schemeClr val="bg1"/>
                </a:solidFill>
              </a:rPr>
              <a:t>(2)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78" y="151835"/>
            <a:ext cx="792787" cy="1106598"/>
          </a:xfrm>
          <a:prstGeom prst="rect">
            <a:avLst/>
          </a:prstGeom>
        </p:spPr>
      </p:pic>
      <p:sp>
        <p:nvSpPr>
          <p:cNvPr id="448" name="TextBox 447"/>
          <p:cNvSpPr txBox="1"/>
          <p:nvPr/>
        </p:nvSpPr>
        <p:spPr>
          <a:xfrm>
            <a:off x="3930930" y="3142416"/>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Asia</a:t>
            </a:r>
          </a:p>
        </p:txBody>
      </p:sp>
      <p:sp>
        <p:nvSpPr>
          <p:cNvPr id="449" name="TextBox 448"/>
          <p:cNvSpPr txBox="1"/>
          <p:nvPr/>
        </p:nvSpPr>
        <p:spPr>
          <a:xfrm>
            <a:off x="4484485" y="2828239"/>
            <a:ext cx="1403287" cy="307777"/>
          </a:xfrm>
          <a:prstGeom prst="rect">
            <a:avLst/>
          </a:prstGeom>
          <a:noFill/>
        </p:spPr>
        <p:txBody>
          <a:bodyPr wrap="square" rtlCol="0">
            <a:spAutoFit/>
          </a:bodyPr>
          <a:lstStyle/>
          <a:p>
            <a:r>
              <a:rPr lang="en-US" sz="1400" i="1" dirty="0" err="1">
                <a:effectLst>
                  <a:glow rad="63500">
                    <a:schemeClr val="accent2">
                      <a:satMod val="175000"/>
                      <a:alpha val="40000"/>
                    </a:schemeClr>
                  </a:glow>
                </a:effectLst>
              </a:rPr>
              <a:t>Blithynia</a:t>
            </a:r>
            <a:endParaRPr lang="en-US" sz="1400" i="1" dirty="0">
              <a:effectLst>
                <a:glow rad="63500">
                  <a:schemeClr val="accent2">
                    <a:satMod val="175000"/>
                    <a:alpha val="40000"/>
                  </a:schemeClr>
                </a:glow>
              </a:effectLst>
            </a:endParaRPr>
          </a:p>
        </p:txBody>
      </p:sp>
      <p:sp>
        <p:nvSpPr>
          <p:cNvPr id="4" name="Donut 3"/>
          <p:cNvSpPr/>
          <p:nvPr/>
        </p:nvSpPr>
        <p:spPr>
          <a:xfrm>
            <a:off x="3385996" y="2073244"/>
            <a:ext cx="2199992" cy="2145671"/>
          </a:xfrm>
          <a:prstGeom prst="donut">
            <a:avLst>
              <a:gd name="adj" fmla="val 727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0" name="TextBox 449"/>
          <p:cNvSpPr txBox="1"/>
          <p:nvPr/>
        </p:nvSpPr>
        <p:spPr>
          <a:xfrm>
            <a:off x="1831172" y="1967620"/>
            <a:ext cx="2101913"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Tree>
    <p:extLst>
      <p:ext uri="{BB962C8B-B14F-4D97-AF65-F5344CB8AC3E}">
        <p14:creationId xmlns:p14="http://schemas.microsoft.com/office/powerpoint/2010/main" val="94158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libri" panose="020F0502020204030204" pitchFamily="34" charset="0"/>
              </a:rPr>
              <a:t>Ephesus Theater</a:t>
            </a:r>
            <a:endParaRPr lang="en-US" sz="4400" dirty="0">
              <a:solidFill>
                <a:schemeClr val="bg1"/>
              </a:solidFill>
              <a:latin typeface="Calibri" panose="020F0502020204030204" pitchFamily="34" charset="0"/>
            </a:endParaRPr>
          </a:p>
        </p:txBody>
      </p:sp>
      <p:pic>
        <p:nvPicPr>
          <p:cNvPr id="11266" name="Picture 2" descr="Image result for theater in eph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347" y="1064844"/>
            <a:ext cx="6920292" cy="518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01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green and blu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l="-1" r="2477" b="10885"/>
          <a:stretch/>
        </p:blipFill>
        <p:spPr bwMode="auto">
          <a:xfrm flipH="1" flipV="1">
            <a:off x="-1" y="-2"/>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3416320"/>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33</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(Mission Presidents Seminar, Provo, Utah, 25 June 1986.)</a:t>
            </a:r>
          </a:p>
          <a:p>
            <a:pPr marL="342900" indent="-342900">
              <a:buFontTx/>
              <a:buAutoNum type="arabicPeriod"/>
            </a:pPr>
            <a:r>
              <a:rPr lang="en-US" dirty="0">
                <a:solidFill>
                  <a:schemeClr val="bg1"/>
                </a:solidFill>
              </a:rPr>
              <a:t>President Ezra Taft Benson (</a:t>
            </a:r>
            <a:r>
              <a:rPr lang="en-US" i="1" dirty="0">
                <a:solidFill>
                  <a:schemeClr val="bg1"/>
                </a:solidFill>
              </a:rPr>
              <a:t>The Teachings of Ezra Taft Benson </a:t>
            </a:r>
            <a:r>
              <a:rPr lang="en-US" dirty="0">
                <a:solidFill>
                  <a:schemeClr val="bg1"/>
                </a:solidFill>
              </a:rPr>
              <a:t>[Salt Lake City: </a:t>
            </a:r>
            <a:r>
              <a:rPr lang="en-US" dirty="0" err="1">
                <a:solidFill>
                  <a:schemeClr val="bg1"/>
                </a:solidFill>
              </a:rPr>
              <a:t>Bookcraft</a:t>
            </a:r>
            <a:r>
              <a:rPr lang="en-US" dirty="0">
                <a:solidFill>
                  <a:schemeClr val="bg1"/>
                </a:solidFill>
              </a:rPr>
              <a:t>, 1988], 210-11.)</a:t>
            </a:r>
          </a:p>
          <a:p>
            <a:pPr marL="342900" indent="-342900">
              <a:buFontTx/>
              <a:buAutoNum type="arabicPeriod"/>
            </a:pPr>
            <a:r>
              <a:rPr lang="en-US" dirty="0">
                <a:solidFill>
                  <a:schemeClr val="bg1"/>
                </a:solidFill>
              </a:rPr>
              <a:t>President Thomas S. Monson (“To Learn, to Do, to Be,”</a:t>
            </a:r>
            <a:r>
              <a:rPr lang="en-US" i="1" dirty="0">
                <a:solidFill>
                  <a:schemeClr val="bg1"/>
                </a:solidFill>
              </a:rPr>
              <a:t> Ensign</a:t>
            </a:r>
            <a:r>
              <a:rPr lang="en-US" dirty="0">
                <a:solidFill>
                  <a:schemeClr val="bg1"/>
                </a:solidFill>
              </a:rPr>
              <a:t> or </a:t>
            </a:r>
            <a:r>
              <a:rPr lang="en-US" i="1" dirty="0">
                <a:solidFill>
                  <a:schemeClr val="bg1"/>
                </a:solidFill>
              </a:rPr>
              <a:t>Liahona,</a:t>
            </a:r>
            <a:r>
              <a:rPr lang="en-US" dirty="0">
                <a:solidFill>
                  <a:schemeClr val="bg1"/>
                </a:solidFill>
              </a:rPr>
              <a:t> Nov. 2008, 62).</a:t>
            </a:r>
          </a:p>
          <a:p>
            <a:pPr marL="342900" indent="-342900">
              <a:buFontTx/>
              <a:buAutoNum type="arabicPeriod"/>
            </a:pPr>
            <a:r>
              <a:rPr lang="en-US" i="1" dirty="0">
                <a:solidFill>
                  <a:schemeClr val="bg1"/>
                </a:solidFill>
              </a:rPr>
              <a:t>Who’s Who in the New Testament </a:t>
            </a:r>
            <a:r>
              <a:rPr lang="en-US" dirty="0">
                <a:solidFill>
                  <a:schemeClr val="bg1"/>
                </a:solidFill>
              </a:rPr>
              <a:t>by Richard J. Allen p. 10</a:t>
            </a:r>
          </a:p>
          <a:p>
            <a:pPr marL="342900" indent="-342900">
              <a:buFontTx/>
              <a:buAutoNum type="arabicPeriod"/>
            </a:pPr>
            <a:r>
              <a:rPr lang="en-US" dirty="0">
                <a:solidFill>
                  <a:schemeClr val="bg1"/>
                </a:solidFill>
              </a:rPr>
              <a:t>Prophet Joseph Smith (“Baptism,” editorial published in </a:t>
            </a:r>
            <a:r>
              <a:rPr lang="en-US" i="1" dirty="0">
                <a:solidFill>
                  <a:schemeClr val="bg1"/>
                </a:solidFill>
              </a:rPr>
              <a:t>Times and Seasons,</a:t>
            </a:r>
            <a:r>
              <a:rPr lang="en-US" dirty="0">
                <a:solidFill>
                  <a:schemeClr val="bg1"/>
                </a:solidFill>
              </a:rPr>
              <a:t> Sept. 1, 1842, 904; spelling modernized; Joseph Smith was the editor of the periodical). </a:t>
            </a:r>
            <a:r>
              <a:rPr lang="en-US" i="1" dirty="0">
                <a:solidFill>
                  <a:schemeClr val="bg1"/>
                </a:solidFill>
              </a:rPr>
              <a:t>Teachings of Presidents of the Church: Joseph Smith</a:t>
            </a:r>
            <a:r>
              <a:rPr lang="en-US" dirty="0">
                <a:solidFill>
                  <a:schemeClr val="bg1"/>
                </a:solidFill>
              </a:rPr>
              <a:t>[2007], 95.</a:t>
            </a: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2:169</a:t>
            </a:r>
          </a:p>
          <a:p>
            <a:pPr marL="342900" indent="-342900">
              <a:buFontTx/>
              <a:buAutoNum type="arabicPeriod"/>
            </a:pPr>
            <a:r>
              <a:rPr lang="en-US" dirty="0">
                <a:solidFill>
                  <a:schemeClr val="bg1"/>
                </a:solidFill>
              </a:rPr>
              <a:t>(Wilford Woodruff, </a:t>
            </a:r>
            <a:r>
              <a:rPr lang="en-US" i="1" dirty="0">
                <a:solidFill>
                  <a:schemeClr val="bg1"/>
                </a:solidFill>
              </a:rPr>
              <a:t>Leaves from My Journal</a:t>
            </a:r>
            <a:r>
              <a:rPr lang="en-US" dirty="0">
                <a:solidFill>
                  <a:schemeClr val="bg1"/>
                </a:solidFill>
              </a:rPr>
              <a:t> [1881], 65).</a:t>
            </a:r>
          </a:p>
          <a:p>
            <a:pPr marL="342900" indent="-342900">
              <a:buFontTx/>
              <a:buAutoNum type="arabicPeriod"/>
            </a:pPr>
            <a:r>
              <a:rPr lang="en-US" b="0" i="0" dirty="0">
                <a:solidFill>
                  <a:schemeClr val="bg1"/>
                </a:solidFill>
                <a:effectLst/>
              </a:rPr>
              <a:t>Russell M. Nelson, “</a:t>
            </a:r>
            <a:r>
              <a:rPr lang="en-US" b="0" i="0" u="none" strike="noStrike" dirty="0">
                <a:solidFill>
                  <a:schemeClr val="bg1"/>
                </a:solidFill>
                <a:effectLst/>
              </a:rPr>
              <a:t>Revelation for the Church, Revelation for Our Lives</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2018, 96</a:t>
            </a:r>
            <a:endParaRPr lang="en-US" i="1" dirty="0">
              <a:solidFill>
                <a:schemeClr val="bg1"/>
              </a:solidFill>
            </a:endParaRPr>
          </a:p>
        </p:txBody>
      </p:sp>
      <p:pic>
        <p:nvPicPr>
          <p:cNvPr id="33" name="Picture 2" descr="Image result for ancient tent ma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910" y="3610491"/>
            <a:ext cx="5335720" cy="2684536"/>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4">
            <a:extLst>
              <a:ext uri="{FF2B5EF4-FFF2-40B4-BE49-F238E27FC236}">
                <a16:creationId xmlns:a16="http://schemas.microsoft.com/office/drawing/2014/main" id="{87B411B6-BFF8-4863-A85E-0D179931F6A7}"/>
              </a:ext>
            </a:extLst>
          </p:cNvPr>
          <p:cNvSpPr>
            <a:spLocks noGrp="1"/>
          </p:cNvSpPr>
          <p:nvPr/>
        </p:nvSpPr>
        <p:spPr>
          <a:xfrm>
            <a:off x="57606" y="648919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1036444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08572" y="211411"/>
            <a:ext cx="2884712" cy="2123658"/>
          </a:xfrm>
          <a:prstGeom prst="rect">
            <a:avLst/>
          </a:prstGeom>
          <a:ln>
            <a:solidFill>
              <a:schemeClr val="tx1"/>
            </a:solidFill>
          </a:ln>
        </p:spPr>
        <p:txBody>
          <a:bodyPr wrap="square">
            <a:spAutoFit/>
          </a:bodyPr>
          <a:lstStyle/>
          <a:p>
            <a:r>
              <a:rPr lang="en-US" sz="1200" b="1" dirty="0">
                <a:solidFill>
                  <a:srgbClr val="333333"/>
                </a:solidFill>
                <a:latin typeface="Abadi" panose="020B0604020104020204" pitchFamily="34" charset="0"/>
              </a:rPr>
              <a:t>Tentmaker Acts 18:1-3:</a:t>
            </a:r>
          </a:p>
          <a:p>
            <a:r>
              <a:rPr lang="en-US" sz="1200" dirty="0">
                <a:solidFill>
                  <a:srgbClr val="333333"/>
                </a:solidFill>
                <a:latin typeface="Abadi" panose="020B0604020104020204" pitchFamily="34" charset="0"/>
              </a:rPr>
              <a:t>“Jesus was a carpenter, Peter a fisherman, Matthew a tax collector; Brigham Young was a carpenter, painter, and glazier, Heber J. Grant a businessman, David O. McKay a teacher; Paul and Aquila were tentmakers. … Work is honorable, indeed is an essential part of one’s mortal probation” Elder Bruce R. McConkie (</a:t>
            </a:r>
            <a:r>
              <a:rPr lang="en-US" sz="1200" i="1" dirty="0">
                <a:solidFill>
                  <a:srgbClr val="333333"/>
                </a:solidFill>
                <a:latin typeface="Abadi" panose="020B0604020104020204" pitchFamily="34" charset="0"/>
              </a:rPr>
              <a:t>Doctrinal New Testament Commentary,</a:t>
            </a:r>
            <a:r>
              <a:rPr lang="en-US" sz="1200" dirty="0">
                <a:solidFill>
                  <a:srgbClr val="333333"/>
                </a:solidFill>
                <a:latin typeface="Abadi" panose="020B0604020104020204" pitchFamily="34" charset="0"/>
              </a:rPr>
              <a:t> 2:163).</a:t>
            </a:r>
            <a:endParaRPr lang="en-US" sz="1200" dirty="0"/>
          </a:p>
        </p:txBody>
      </p:sp>
      <p:sp>
        <p:nvSpPr>
          <p:cNvPr id="7" name="Rectangle 6"/>
          <p:cNvSpPr/>
          <p:nvPr/>
        </p:nvSpPr>
        <p:spPr>
          <a:xfrm>
            <a:off x="0" y="3961847"/>
            <a:ext cx="5431971" cy="2677656"/>
          </a:xfrm>
          <a:prstGeom prst="rect">
            <a:avLst/>
          </a:prstGeom>
          <a:ln>
            <a:solidFill>
              <a:schemeClr val="tx1"/>
            </a:solidFill>
          </a:ln>
        </p:spPr>
        <p:txBody>
          <a:bodyPr wrap="square">
            <a:spAutoFit/>
          </a:bodyPr>
          <a:lstStyle/>
          <a:p>
            <a:r>
              <a:rPr lang="en-US" sz="1200" b="1" dirty="0"/>
              <a:t>Jews Leave Rome Acts 18:1-3:</a:t>
            </a:r>
          </a:p>
          <a:p>
            <a:r>
              <a:rPr lang="en-US" sz="1200" dirty="0"/>
              <a:t>"In A.D. 41, Claudius restored responsibility to the imperial office [as emperor of the Roman Empire], reigning until A.D. 54. These were the years of the dramatic missions of Paul to Asia Minor and Greece. (See Acts 13-18.) The book of Acts indicates that Paul's main enemies then were Jewish conservatives who stirred up mobs and assaulted the successful Christian missionaries. Such agitation brought Paul before city governments and even provincial governors such as </a:t>
            </a:r>
            <a:r>
              <a:rPr lang="en-US" sz="1200" dirty="0" err="1"/>
              <a:t>Gallio</a:t>
            </a:r>
            <a:r>
              <a:rPr lang="en-US" sz="1200" dirty="0"/>
              <a:t> in Corinth. Secular history verifies this climate, for Claudius wrote in one stern letter to Alexandria bitter complaints against Jewish disorders, and the historian </a:t>
            </a:r>
            <a:r>
              <a:rPr lang="en-US" sz="1200" dirty="0" err="1"/>
              <a:t>Seutonius</a:t>
            </a:r>
            <a:r>
              <a:rPr lang="en-US" sz="1200" dirty="0"/>
              <a:t> reported Jewish-instigated riots involving Christians: "Since the Jews constantly made disturbances at the instigation of </a:t>
            </a:r>
            <a:r>
              <a:rPr lang="en-US" sz="1200" dirty="0" err="1"/>
              <a:t>Chrestus</a:t>
            </a:r>
            <a:r>
              <a:rPr lang="en-US" sz="1200" dirty="0"/>
              <a:t>, he [Claudius] expelled them from Rome." (</a:t>
            </a:r>
            <a:r>
              <a:rPr lang="en-US" sz="1200" i="1" dirty="0"/>
              <a:t>Claudius </a:t>
            </a:r>
            <a:r>
              <a:rPr lang="en-US" sz="1200" dirty="0"/>
              <a:t>25.) This is evidently the same Jewish expulsion reported in Acts 18:1." (Richard Lloyd Anderson, "The Church and the Roman Empire," </a:t>
            </a:r>
            <a:r>
              <a:rPr lang="en-US" sz="1200" i="1" dirty="0"/>
              <a:t>Ensign,</a:t>
            </a:r>
            <a:r>
              <a:rPr lang="en-US" sz="1200" dirty="0"/>
              <a:t> Sept. 1975, 12)</a:t>
            </a:r>
          </a:p>
        </p:txBody>
      </p:sp>
      <p:sp>
        <p:nvSpPr>
          <p:cNvPr id="8" name="Rectangle 7"/>
          <p:cNvSpPr/>
          <p:nvPr/>
        </p:nvSpPr>
        <p:spPr>
          <a:xfrm>
            <a:off x="5442857" y="3956097"/>
            <a:ext cx="6749143" cy="1200329"/>
          </a:xfrm>
          <a:prstGeom prst="rect">
            <a:avLst/>
          </a:prstGeom>
          <a:ln>
            <a:solidFill>
              <a:schemeClr val="tx1"/>
            </a:solidFill>
          </a:ln>
        </p:spPr>
        <p:txBody>
          <a:bodyPr wrap="square">
            <a:spAutoFit/>
          </a:bodyPr>
          <a:lstStyle/>
          <a:p>
            <a:r>
              <a:rPr lang="en-US" sz="1200" b="1" dirty="0"/>
              <a:t>Shook His Raiment Acts 18:6: </a:t>
            </a:r>
            <a:r>
              <a:rPr lang="en-US" sz="1200" dirty="0"/>
              <a:t>"...he literally shook his garments before them to show that was free of their blood and was going to leave them and go to the Gentiles. He was through with the Jewish community at Corinth. It's a dramatic gesture. On Mars Hill in Athens the chief priest would shake a scarlet robe when a person was banished, to shake him off and get rid of him. It's like shaking the dust off your feet from a rebellious town or a wicked people." (Hugh Nibley, </a:t>
            </a:r>
            <a:r>
              <a:rPr lang="en-US" sz="1200" i="1" dirty="0"/>
              <a:t>Teachings of the Book of Mormon, 1988--1990</a:t>
            </a:r>
            <a:r>
              <a:rPr lang="en-US" sz="1200" dirty="0"/>
              <a:t> [Provo: FARMS] 306.)</a:t>
            </a:r>
          </a:p>
        </p:txBody>
      </p:sp>
      <p:graphicFrame>
        <p:nvGraphicFramePr>
          <p:cNvPr id="12" name="Table 11"/>
          <p:cNvGraphicFramePr>
            <a:graphicFrameLocks noGrp="1"/>
          </p:cNvGraphicFramePr>
          <p:nvPr/>
        </p:nvGraphicFramePr>
        <p:xfrm>
          <a:off x="228385" y="206829"/>
          <a:ext cx="8480186" cy="3537099"/>
        </p:xfrm>
        <a:graphic>
          <a:graphicData uri="http://schemas.openxmlformats.org/drawingml/2006/table">
            <a:tbl>
              <a:tblPr firstRow="1" bandRow="1">
                <a:tableStyleId>{5940675A-B579-460E-94D1-54222C63F5DA}</a:tableStyleId>
              </a:tblPr>
              <a:tblGrid>
                <a:gridCol w="5493849">
                  <a:extLst>
                    <a:ext uri="{9D8B030D-6E8A-4147-A177-3AD203B41FA5}">
                      <a16:colId xmlns:a16="http://schemas.microsoft.com/office/drawing/2014/main" val="20000"/>
                    </a:ext>
                  </a:extLst>
                </a:gridCol>
                <a:gridCol w="2986337">
                  <a:extLst>
                    <a:ext uri="{9D8B030D-6E8A-4147-A177-3AD203B41FA5}">
                      <a16:colId xmlns:a16="http://schemas.microsoft.com/office/drawing/2014/main" val="20001"/>
                    </a:ext>
                  </a:extLst>
                </a:gridCol>
              </a:tblGrid>
              <a:tr h="542439">
                <a:tc gridSpan="2">
                  <a:txBody>
                    <a:bodyPr/>
                    <a:lstStyle/>
                    <a:p>
                      <a:pPr algn="ctr" fontAlgn="base"/>
                      <a:r>
                        <a:rPr lang="en-US" sz="1200" b="1" i="0" kern="1200" cap="all" dirty="0">
                          <a:solidFill>
                            <a:schemeClr val="tx1"/>
                          </a:solidFill>
                          <a:effectLst/>
                          <a:latin typeface="+mn-lt"/>
                          <a:ea typeface="+mn-ea"/>
                          <a:cs typeface="+mn-cs"/>
                        </a:rPr>
                        <a:t>THE ACTS OF THE APOSTLES—EVENTS OCCURRED CA. A.D. 45–51 (13:6–18:23)</a:t>
                      </a:r>
                    </a:p>
                    <a:p>
                      <a:pPr algn="ctr" fontAlgn="base"/>
                      <a:r>
                        <a:rPr lang="en-US" sz="1200" b="1" i="0" kern="1200" cap="all" dirty="0">
                          <a:solidFill>
                            <a:schemeClr val="tx1"/>
                          </a:solidFill>
                          <a:effectLst/>
                          <a:latin typeface="+mn-lt"/>
                          <a:ea typeface="+mn-ea"/>
                          <a:cs typeface="+mn-cs"/>
                        </a:rPr>
                        <a:t>PAUL’S FIRST AND SECOND MISSIONARY JOURNEYS</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a:solidFill>
                            <a:srgbClr val="434444"/>
                          </a:solidFill>
                          <a:effectLst/>
                        </a:rPr>
                        <a:t>Corinth, Greece</a:t>
                      </a:r>
                    </a:p>
                    <a:p>
                      <a:pPr algn="l" fontAlgn="base"/>
                      <a:r>
                        <a:rPr lang="en-US">
                          <a:solidFill>
                            <a:srgbClr val="434444"/>
                          </a:solidFill>
                          <a:effectLst/>
                        </a:rPr>
                        <a:t>Jew and Greek Hear the Gospel</a:t>
                      </a:r>
                    </a:p>
                  </a:txBody>
                  <a:tcPr marL="95250" marR="95250" marT="66675" marB="66675" anchor="ctr"/>
                </a:tc>
                <a:tc>
                  <a:txBody>
                    <a:bodyPr/>
                    <a:lstStyle/>
                    <a:p>
                      <a:pPr algn="l" fontAlgn="base"/>
                      <a:r>
                        <a:rPr lang="en-US">
                          <a:solidFill>
                            <a:srgbClr val="434444"/>
                          </a:solidFill>
                          <a:effectLst/>
                        </a:rPr>
                        <a:t>18:1–11</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dirty="0">
                          <a:solidFill>
                            <a:srgbClr val="434444"/>
                          </a:solidFill>
                          <a:effectLst/>
                        </a:rPr>
                        <a:t>The Jews Take Paul to Court</a:t>
                      </a:r>
                    </a:p>
                  </a:txBody>
                  <a:tcPr marL="95250" marR="95250" marT="66675" marB="66675" anchor="ctr"/>
                </a:tc>
                <a:tc>
                  <a:txBody>
                    <a:bodyPr/>
                    <a:lstStyle/>
                    <a:p>
                      <a:pPr algn="l" fontAlgn="base"/>
                      <a:r>
                        <a:rPr lang="en-US" dirty="0">
                          <a:solidFill>
                            <a:srgbClr val="434444"/>
                          </a:solidFill>
                          <a:effectLst/>
                        </a:rPr>
                        <a:t>18:12–23</a:t>
                      </a: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dirty="0">
                          <a:solidFill>
                            <a:srgbClr val="434444"/>
                          </a:solidFill>
                          <a:effectLst/>
                        </a:rPr>
                        <a:t>All Asia Heard the Gospel</a:t>
                      </a:r>
                    </a:p>
                  </a:txBody>
                  <a:tcPr marL="95250" marR="95250" marT="66675" marB="66675" anchor="ctr"/>
                </a:tc>
                <a:tc>
                  <a:txBody>
                    <a:bodyPr/>
                    <a:lstStyle/>
                    <a:p>
                      <a:pPr algn="l" fontAlgn="base"/>
                      <a:r>
                        <a:rPr lang="en-US">
                          <a:solidFill>
                            <a:srgbClr val="434444"/>
                          </a:solidFill>
                          <a:effectLst/>
                        </a:rPr>
                        <a:t>19:8–10</a:t>
                      </a:r>
                    </a:p>
                  </a:txBody>
                  <a:tcPr marL="95250" marR="95250" marT="66675" marB="66675" anchor="ctr"/>
                </a:tc>
                <a:extLst>
                  <a:ext uri="{0D108BD9-81ED-4DB2-BD59-A6C34878D82A}">
                    <a16:rowId xmlns:a16="http://schemas.microsoft.com/office/drawing/2014/main" val="10003"/>
                  </a:ext>
                </a:extLst>
              </a:tr>
              <a:tr h="277762">
                <a:tc>
                  <a:txBody>
                    <a:bodyPr/>
                    <a:lstStyle/>
                    <a:p>
                      <a:pPr algn="l" fontAlgn="base"/>
                      <a:r>
                        <a:rPr lang="en-US">
                          <a:solidFill>
                            <a:srgbClr val="434444"/>
                          </a:solidFill>
                          <a:effectLst/>
                        </a:rPr>
                        <a:t>Miracles of Healing</a:t>
                      </a:r>
                    </a:p>
                  </a:txBody>
                  <a:tcPr marL="95250" marR="95250" marT="66675" marB="66675" anchor="ctr"/>
                </a:tc>
                <a:tc>
                  <a:txBody>
                    <a:bodyPr/>
                    <a:lstStyle/>
                    <a:p>
                      <a:pPr algn="l" fontAlgn="base"/>
                      <a:r>
                        <a:rPr lang="en-US">
                          <a:solidFill>
                            <a:srgbClr val="434444"/>
                          </a:solidFill>
                          <a:effectLst/>
                        </a:rPr>
                        <a:t>19:11, 12</a:t>
                      </a:r>
                    </a:p>
                  </a:txBody>
                  <a:tcPr marL="95250" marR="95250" marT="66675" marB="66675" anchor="ctr"/>
                </a:tc>
                <a:extLst>
                  <a:ext uri="{0D108BD9-81ED-4DB2-BD59-A6C34878D82A}">
                    <a16:rowId xmlns:a16="http://schemas.microsoft.com/office/drawing/2014/main" val="10004"/>
                  </a:ext>
                </a:extLst>
              </a:tr>
              <a:tr h="277762">
                <a:tc>
                  <a:txBody>
                    <a:bodyPr/>
                    <a:lstStyle/>
                    <a:p>
                      <a:pPr algn="l" fontAlgn="base"/>
                      <a:r>
                        <a:rPr lang="en-US">
                          <a:solidFill>
                            <a:srgbClr val="434444"/>
                          </a:solidFill>
                          <a:effectLst/>
                        </a:rPr>
                        <a:t>Exorcists Cannot Cast Out Devils</a:t>
                      </a:r>
                    </a:p>
                  </a:txBody>
                  <a:tcPr marL="95250" marR="95250" marT="66675" marB="66675" anchor="ctr"/>
                </a:tc>
                <a:tc>
                  <a:txBody>
                    <a:bodyPr/>
                    <a:lstStyle/>
                    <a:p>
                      <a:pPr algn="l" fontAlgn="base"/>
                      <a:r>
                        <a:rPr lang="en-US">
                          <a:solidFill>
                            <a:srgbClr val="434444"/>
                          </a:solidFill>
                          <a:effectLst/>
                        </a:rPr>
                        <a:t>19:13–20</a:t>
                      </a:r>
                    </a:p>
                  </a:txBody>
                  <a:tcPr marL="95250" marR="95250" marT="66675" marB="66675" anchor="ctr"/>
                </a:tc>
                <a:extLst>
                  <a:ext uri="{0D108BD9-81ED-4DB2-BD59-A6C34878D82A}">
                    <a16:rowId xmlns:a16="http://schemas.microsoft.com/office/drawing/2014/main" val="10005"/>
                  </a:ext>
                </a:extLst>
              </a:tr>
              <a:tr h="277762">
                <a:tc>
                  <a:txBody>
                    <a:bodyPr/>
                    <a:lstStyle/>
                    <a:p>
                      <a:pPr algn="l" fontAlgn="base"/>
                      <a:r>
                        <a:rPr lang="en-US" dirty="0">
                          <a:solidFill>
                            <a:srgbClr val="434444"/>
                          </a:solidFill>
                          <a:effectLst/>
                        </a:rPr>
                        <a:t>Ephesus</a:t>
                      </a:r>
                    </a:p>
                    <a:p>
                      <a:pPr algn="l" fontAlgn="base"/>
                      <a:r>
                        <a:rPr lang="en-US" dirty="0">
                          <a:solidFill>
                            <a:srgbClr val="434444"/>
                          </a:solidFill>
                          <a:effectLst/>
                        </a:rPr>
                        <a:t>The Silversmiths’ Riot—</a:t>
                      </a:r>
                      <a:r>
                        <a:rPr lang="en-US" dirty="0" err="1">
                          <a:solidFill>
                            <a:srgbClr val="434444"/>
                          </a:solidFill>
                          <a:effectLst/>
                        </a:rPr>
                        <a:t>Priestcraft</a:t>
                      </a:r>
                      <a:r>
                        <a:rPr lang="en-US" dirty="0">
                          <a:solidFill>
                            <a:srgbClr val="434444"/>
                          </a:solidFill>
                          <a:effectLst/>
                        </a:rPr>
                        <a:t> Fights True Religion</a:t>
                      </a:r>
                    </a:p>
                  </a:txBody>
                  <a:tcPr marL="95250" marR="95250" marT="66675" marB="66675" anchor="ctr"/>
                </a:tc>
                <a:tc>
                  <a:txBody>
                    <a:bodyPr/>
                    <a:lstStyle/>
                    <a:p>
                      <a:pPr algn="l" fontAlgn="base"/>
                      <a:r>
                        <a:rPr lang="en-US" dirty="0">
                          <a:solidFill>
                            <a:srgbClr val="434444"/>
                          </a:solidFill>
                          <a:effectLst/>
                        </a:rPr>
                        <a:t>19:21–41</a:t>
                      </a:r>
                    </a:p>
                  </a:txBody>
                  <a:tcPr marL="95250" marR="95250" marT="66675" marB="66675" anchor="ctr"/>
                </a:tc>
                <a:extLst>
                  <a:ext uri="{0D108BD9-81ED-4DB2-BD59-A6C34878D82A}">
                    <a16:rowId xmlns:a16="http://schemas.microsoft.com/office/drawing/2014/main" val="10006"/>
                  </a:ext>
                </a:extLst>
              </a:tr>
            </a:tbl>
          </a:graphicData>
        </a:graphic>
      </p:graphicFrame>
      <p:sp>
        <p:nvSpPr>
          <p:cNvPr id="13" name="Rectangle 12"/>
          <p:cNvSpPr/>
          <p:nvPr/>
        </p:nvSpPr>
        <p:spPr>
          <a:xfrm>
            <a:off x="182722" y="3690649"/>
            <a:ext cx="3451586" cy="246221"/>
          </a:xfrm>
          <a:prstGeom prst="rect">
            <a:avLst/>
          </a:prstGeom>
        </p:spPr>
        <p:txBody>
          <a:bodyPr wrap="none">
            <a:spAutoFit/>
          </a:bodyPr>
          <a:lstStyle/>
          <a:p>
            <a:r>
              <a:rPr lang="en-US" sz="1000" dirty="0"/>
              <a:t>Life and Teachings of Jesus and His Apostles Chapter 32 and 34</a:t>
            </a:r>
          </a:p>
        </p:txBody>
      </p:sp>
      <p:sp>
        <p:nvSpPr>
          <p:cNvPr id="14" name="Rectangle 13"/>
          <p:cNvSpPr/>
          <p:nvPr/>
        </p:nvSpPr>
        <p:spPr>
          <a:xfrm>
            <a:off x="5431970" y="5148943"/>
            <a:ext cx="6760030" cy="1569660"/>
          </a:xfrm>
          <a:prstGeom prst="rect">
            <a:avLst/>
          </a:prstGeom>
          <a:ln>
            <a:solidFill>
              <a:schemeClr val="tx1"/>
            </a:solidFill>
          </a:ln>
        </p:spPr>
        <p:txBody>
          <a:bodyPr wrap="square">
            <a:spAutoFit/>
          </a:bodyPr>
          <a:lstStyle/>
          <a:p>
            <a:r>
              <a:rPr lang="en-US" sz="1200" b="1" dirty="0"/>
              <a:t>Hold Not Thy Peace Acts 18:10:</a:t>
            </a:r>
          </a:p>
          <a:p>
            <a:r>
              <a:rPr lang="en-US" sz="1200" dirty="0"/>
              <a:t>"...Jewish conversions brought intense ill will; Paul was forced to testify plainly and to leave off preaching to Jews. Was he to leave Corinth at this point? He had left three cities in northern Greece in similar circumstances. But a vision of the Lord came in the midst of this genuine need, for there are no pointless miracles in Paul's ministry. The Lord commanded, 'Do not be afraid, but speak, and do not keep silent; for I am with you, and no one will attack you to hurt you; for I have many people in this city' (Acts 18:9-10, NKJB)...Acts lays the background for the powerful Corinthian drama." (Richard Anderson, </a:t>
            </a:r>
            <a:r>
              <a:rPr lang="en-US" sz="1200" i="1" dirty="0"/>
              <a:t>Understanding Paul</a:t>
            </a:r>
            <a:r>
              <a:rPr lang="en-US" sz="1200" dirty="0"/>
              <a:t> [Salt Lake City: Deseret Book Co., 1983], 58 - 59.)</a:t>
            </a:r>
          </a:p>
        </p:txBody>
      </p:sp>
    </p:spTree>
    <p:extLst>
      <p:ext uri="{BB962C8B-B14F-4D97-AF65-F5344CB8AC3E}">
        <p14:creationId xmlns:p14="http://schemas.microsoft.com/office/powerpoint/2010/main" val="11428235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996542"/>
            <a:ext cx="5998029" cy="1569660"/>
          </a:xfrm>
          <a:prstGeom prst="rect">
            <a:avLst/>
          </a:prstGeom>
          <a:ln>
            <a:solidFill>
              <a:schemeClr val="tx1"/>
            </a:solidFill>
          </a:ln>
        </p:spPr>
        <p:txBody>
          <a:bodyPr wrap="square">
            <a:spAutoFit/>
          </a:bodyPr>
          <a:lstStyle/>
          <a:p>
            <a:r>
              <a:rPr lang="en-US" sz="1200" b="1" dirty="0"/>
              <a:t> False Priests Acts 19:8-20:</a:t>
            </a:r>
          </a:p>
          <a:p>
            <a:r>
              <a:rPr lang="en-US" sz="1200" dirty="0"/>
              <a:t>“In imitation of the true order whereby devils are cast out of people, false ministers (having no actual priesthood power) attempt to cast them out by </a:t>
            </a:r>
            <a:r>
              <a:rPr lang="en-US" sz="1200" i="1" dirty="0"/>
              <a:t>exorcism.</a:t>
            </a:r>
            <a:r>
              <a:rPr lang="en-US" sz="1200" dirty="0"/>
              <a:t> This ungodly practice was probably more common anciently than it is now, because few people today believe either in miracles or in the casting out of literal devils. But over the years it has not been uncommon for so-called priests to attempt to expel evil spirits from persons or drive them away from particular locations by incantations, conjuration, or adjuration.’” Elder Bruce R. McConkie (</a:t>
            </a:r>
            <a:r>
              <a:rPr lang="en-US" sz="1200" i="1" dirty="0"/>
              <a:t>Mormon Doctrine,</a:t>
            </a:r>
            <a:r>
              <a:rPr lang="en-US" sz="1200" dirty="0"/>
              <a:t> 2nd ed. [1966], 259).</a:t>
            </a:r>
          </a:p>
        </p:txBody>
      </p:sp>
      <p:sp>
        <p:nvSpPr>
          <p:cNvPr id="15" name="Rectangle 14"/>
          <p:cNvSpPr/>
          <p:nvPr/>
        </p:nvSpPr>
        <p:spPr>
          <a:xfrm>
            <a:off x="0" y="0"/>
            <a:ext cx="6008915" cy="2123658"/>
          </a:xfrm>
          <a:prstGeom prst="rect">
            <a:avLst/>
          </a:prstGeom>
          <a:ln>
            <a:solidFill>
              <a:schemeClr val="tx1"/>
            </a:solidFill>
          </a:ln>
        </p:spPr>
        <p:txBody>
          <a:bodyPr wrap="square">
            <a:spAutoFit/>
          </a:bodyPr>
          <a:lstStyle/>
          <a:p>
            <a:r>
              <a:rPr lang="en-US" sz="1200" b="1" dirty="0"/>
              <a:t>Shorn Acts 18:18:</a:t>
            </a:r>
          </a:p>
          <a:p>
            <a:r>
              <a:rPr lang="en-US" sz="1200" dirty="0"/>
              <a:t>"A specific example of a vow was the Nazarite consecration. The Nazarite, literally one 'separated' or 'set apart,' was a person (male or female) who took a vow of holiness, an oath of abstinence from the world. Such a vow could last anywhere from a short period to an entire lifetime. Abstinence from fruit of the vine (e.g., grapes, grape juice, wine, raisins) was enjoined on the initiate. In addition, he was not to cut his hair nor touch a dead person (even a family member) during the time of separation (Num. 6:1-18). Notable Nazarites include Samson (Judg. 13:5), Samuel (1 Sam. 1:11), and John the Baptist (Luke 1:15). It appears that Paul the Apostle also participated in vows of this sort (Acts 18:18)." (Kent P. Jackson and Robert L. Millet, eds., </a:t>
            </a:r>
            <a:r>
              <a:rPr lang="en-US" sz="1200" i="1" dirty="0"/>
              <a:t>Studies in Scripture, Vol. 3: Genesis to 2 Samuel</a:t>
            </a:r>
            <a:r>
              <a:rPr lang="en-US" sz="1200" dirty="0"/>
              <a:t> [Salt Lake City: Randall Book, 1985], 181 - 182.)</a:t>
            </a:r>
          </a:p>
        </p:txBody>
      </p:sp>
      <p:sp>
        <p:nvSpPr>
          <p:cNvPr id="16" name="Rectangle 15"/>
          <p:cNvSpPr/>
          <p:nvPr/>
        </p:nvSpPr>
        <p:spPr>
          <a:xfrm>
            <a:off x="0" y="2135110"/>
            <a:ext cx="6008915" cy="2862322"/>
          </a:xfrm>
          <a:prstGeom prst="rect">
            <a:avLst/>
          </a:prstGeom>
          <a:ln>
            <a:solidFill>
              <a:schemeClr val="tx1"/>
            </a:solidFill>
          </a:ln>
        </p:spPr>
        <p:txBody>
          <a:bodyPr wrap="square">
            <a:spAutoFit/>
          </a:bodyPr>
          <a:lstStyle/>
          <a:p>
            <a:r>
              <a:rPr lang="en-US" sz="1200" b="1" dirty="0" err="1"/>
              <a:t>Gallio</a:t>
            </a:r>
            <a:r>
              <a:rPr lang="en-US" sz="1200" b="1" dirty="0"/>
              <a:t> Acts 18:12-17:</a:t>
            </a:r>
          </a:p>
          <a:p>
            <a:r>
              <a:rPr lang="en-US" sz="1200" dirty="0"/>
              <a:t>Luke speaks of a </a:t>
            </a:r>
            <a:r>
              <a:rPr lang="en-US" sz="1200" dirty="0" err="1"/>
              <a:t>Gallio</a:t>
            </a:r>
            <a:r>
              <a:rPr lang="en-US" sz="1200" dirty="0"/>
              <a:t> who was proconsul of Achaia.  Scholars doubted his existence because it didn’t appear anywhere in the history books and no artifacts had been found bearing his name.  But in 1905 a doctoral student sifted through some inscriptions collected from Delphi.  He discovered nine fragments that formed a message from Emperor Claudius.  In the text Claudius writes “</a:t>
            </a:r>
            <a:r>
              <a:rPr lang="en-US" sz="1200" dirty="0" err="1"/>
              <a:t>Gallio</a:t>
            </a:r>
            <a:r>
              <a:rPr lang="en-US" sz="1200" dirty="0"/>
              <a:t>, my </a:t>
            </a:r>
            <a:r>
              <a:rPr lang="en-US" sz="1200" dirty="0" err="1"/>
              <a:t>fr</a:t>
            </a:r>
            <a:r>
              <a:rPr lang="en-US" sz="1200" dirty="0"/>
              <a:t>[</a:t>
            </a:r>
            <a:r>
              <a:rPr lang="en-US" sz="1200" dirty="0" err="1"/>
              <a:t>iend</a:t>
            </a:r>
            <a:r>
              <a:rPr lang="en-US" sz="1200" dirty="0"/>
              <a:t>] an[d </a:t>
            </a:r>
            <a:r>
              <a:rPr lang="en-US" sz="1200" dirty="0" err="1"/>
              <a:t>procon</a:t>
            </a:r>
            <a:r>
              <a:rPr lang="en-US" sz="1200" dirty="0"/>
              <a:t>]</a:t>
            </a:r>
            <a:r>
              <a:rPr lang="en-US" sz="1200" dirty="0" err="1"/>
              <a:t>sul</a:t>
            </a:r>
            <a:r>
              <a:rPr lang="en-US" sz="1200" dirty="0"/>
              <a:t>….”</a:t>
            </a:r>
          </a:p>
          <a:p>
            <a:endParaRPr lang="en-US" sz="1200" dirty="0"/>
          </a:p>
          <a:p>
            <a:r>
              <a:rPr lang="en-US" sz="1200" dirty="0"/>
              <a:t>The inscription was etched into a stone that was likely attached to the Temple of Apollo.</a:t>
            </a:r>
          </a:p>
          <a:p>
            <a:r>
              <a:rPr lang="en-US" sz="1200" dirty="0"/>
              <a:t>The text is dated between April to July AD 52, which means </a:t>
            </a:r>
            <a:r>
              <a:rPr lang="en-US" sz="1200" dirty="0" err="1"/>
              <a:t>Gallio</a:t>
            </a:r>
            <a:r>
              <a:rPr lang="en-US" sz="1200" dirty="0"/>
              <a:t> probably occupied the chair of proconsul from July 1 AD 51 to July 1 AD 52 (proconsuls usually took office on July 1, and their tenure was generally limited to one year).</a:t>
            </a:r>
          </a:p>
          <a:p>
            <a:r>
              <a:rPr lang="en-US" sz="1200" dirty="0"/>
              <a:t>It turns out that </a:t>
            </a:r>
            <a:r>
              <a:rPr lang="en-US" sz="1200" dirty="0" err="1"/>
              <a:t>Gallio</a:t>
            </a:r>
            <a:r>
              <a:rPr lang="en-US" sz="1200" dirty="0"/>
              <a:t> was the brother of Seneca, who was a philosopher and the tutor of Emperor Nero.</a:t>
            </a:r>
          </a:p>
          <a:p>
            <a:r>
              <a:rPr lang="en-US" sz="1200" dirty="0"/>
              <a:t>https://theosophical.wordpress.com/2011/09/23/biblical-archaeology-43-the-gallio-inscription/</a:t>
            </a:r>
          </a:p>
        </p:txBody>
      </p:sp>
      <p:sp>
        <p:nvSpPr>
          <p:cNvPr id="17" name="Rectangle 16"/>
          <p:cNvSpPr/>
          <p:nvPr/>
        </p:nvSpPr>
        <p:spPr>
          <a:xfrm>
            <a:off x="6008915" y="2645228"/>
            <a:ext cx="5998029" cy="2492990"/>
          </a:xfrm>
          <a:prstGeom prst="rect">
            <a:avLst/>
          </a:prstGeom>
          <a:ln>
            <a:solidFill>
              <a:schemeClr val="tx1"/>
            </a:solidFill>
          </a:ln>
        </p:spPr>
        <p:txBody>
          <a:bodyPr wrap="square">
            <a:spAutoFit/>
          </a:bodyPr>
          <a:lstStyle/>
          <a:p>
            <a:r>
              <a:rPr lang="en-US" sz="1200" b="1" dirty="0"/>
              <a:t>Goddess Diana:</a:t>
            </a:r>
          </a:p>
          <a:p>
            <a:r>
              <a:rPr lang="en-US" sz="1200" b="1" dirty="0"/>
              <a:t> </a:t>
            </a:r>
            <a:r>
              <a:rPr lang="en-US" sz="1200" dirty="0"/>
              <a:t>In Roman mythology, </a:t>
            </a:r>
            <a:r>
              <a:rPr lang="en-US" sz="1200" b="1" dirty="0"/>
              <a:t>Diana</a:t>
            </a:r>
            <a:r>
              <a:rPr lang="en-US" sz="1200" dirty="0"/>
              <a:t> was the goddess of the hunt, the moon, and nature being associated with wild animals and woodland, and having the power to talk to and control animals. She was eventually equated with the Greek goddess Artemis, though she had an independent origin in Italy. Diana was worshipped in ancient Roman religion and is revered in Roman Neopaganism and </a:t>
            </a:r>
            <a:r>
              <a:rPr lang="en-US" sz="1200" dirty="0" err="1"/>
              <a:t>Stregheria</a:t>
            </a:r>
            <a:r>
              <a:rPr lang="en-US" sz="1200" dirty="0"/>
              <a:t>. Diana was known to be the virgin goddess of childbirth and women. She was one of the three maiden goddesses, along with Minerva and Vesta, who swore never to marry.</a:t>
            </a:r>
          </a:p>
          <a:p>
            <a:r>
              <a:rPr lang="en-US" sz="1200" dirty="0"/>
              <a:t>Oak groves were especially sacred to her as were deer. According to mythology (in common with the Greek religion and their deity Artemis), Diana was born with her twin brother, Apollo, on the island of Delos, daughter of Jupiter and </a:t>
            </a:r>
            <a:r>
              <a:rPr lang="en-US" sz="1200" dirty="0" err="1"/>
              <a:t>Latona</a:t>
            </a:r>
            <a:r>
              <a:rPr lang="en-US" sz="1200" dirty="0"/>
              <a:t>. She made up a triad with two other Roman deities: Egeria the water nymph, her servant and assistant midwife; and </a:t>
            </a:r>
            <a:r>
              <a:rPr lang="en-US" sz="1200" dirty="0" err="1"/>
              <a:t>Virbius</a:t>
            </a:r>
            <a:r>
              <a:rPr lang="en-US" sz="1200" dirty="0"/>
              <a:t>, the woodland god. Wikipedia</a:t>
            </a:r>
          </a:p>
        </p:txBody>
      </p:sp>
      <p:sp>
        <p:nvSpPr>
          <p:cNvPr id="6" name="TextBox 5"/>
          <p:cNvSpPr txBox="1"/>
          <p:nvPr/>
        </p:nvSpPr>
        <p:spPr>
          <a:xfrm>
            <a:off x="7739742" y="2111829"/>
            <a:ext cx="2275115" cy="369332"/>
          </a:xfrm>
          <a:prstGeom prst="rect">
            <a:avLst/>
          </a:prstGeom>
          <a:noFill/>
        </p:spPr>
        <p:txBody>
          <a:bodyPr wrap="square" rtlCol="0">
            <a:spAutoFit/>
          </a:bodyPr>
          <a:lstStyle/>
          <a:p>
            <a:r>
              <a:rPr lang="en-US" dirty="0"/>
              <a:t>Something of Interest</a:t>
            </a:r>
          </a:p>
        </p:txBody>
      </p:sp>
    </p:spTree>
    <p:extLst>
      <p:ext uri="{BB962C8B-B14F-4D97-AF65-F5344CB8AC3E}">
        <p14:creationId xmlns:p14="http://schemas.microsoft.com/office/powerpoint/2010/main" val="2871507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3028" y="719666"/>
          <a:ext cx="11636828" cy="5125720"/>
        </p:xfrm>
        <a:graphic>
          <a:graphicData uri="http://schemas.openxmlformats.org/drawingml/2006/table">
            <a:tbl>
              <a:tblPr firstRow="1" bandRow="1">
                <a:tableStyleId>{5940675A-B579-460E-94D1-54222C63F5DA}</a:tableStyleId>
              </a:tblPr>
              <a:tblGrid>
                <a:gridCol w="1121229">
                  <a:extLst>
                    <a:ext uri="{9D8B030D-6E8A-4147-A177-3AD203B41FA5}">
                      <a16:colId xmlns:a16="http://schemas.microsoft.com/office/drawing/2014/main" val="20000"/>
                    </a:ext>
                  </a:extLst>
                </a:gridCol>
                <a:gridCol w="4697185">
                  <a:extLst>
                    <a:ext uri="{9D8B030D-6E8A-4147-A177-3AD203B41FA5}">
                      <a16:colId xmlns:a16="http://schemas.microsoft.com/office/drawing/2014/main" val="20001"/>
                    </a:ext>
                  </a:extLst>
                </a:gridCol>
                <a:gridCol w="1616529">
                  <a:extLst>
                    <a:ext uri="{9D8B030D-6E8A-4147-A177-3AD203B41FA5}">
                      <a16:colId xmlns:a16="http://schemas.microsoft.com/office/drawing/2014/main" val="20002"/>
                    </a:ext>
                  </a:extLst>
                </a:gridCol>
                <a:gridCol w="4201885">
                  <a:extLst>
                    <a:ext uri="{9D8B030D-6E8A-4147-A177-3AD203B41FA5}">
                      <a16:colId xmlns:a16="http://schemas.microsoft.com/office/drawing/2014/main" val="20003"/>
                    </a:ext>
                  </a:extLst>
                </a:gridCol>
              </a:tblGrid>
              <a:tr h="370840">
                <a:tc>
                  <a:txBody>
                    <a:bodyPr/>
                    <a:lstStyle/>
                    <a:p>
                      <a:r>
                        <a:rPr lang="en-US" dirty="0"/>
                        <a:t>City</a:t>
                      </a:r>
                    </a:p>
                  </a:txBody>
                  <a:tcPr/>
                </a:tc>
                <a:tc>
                  <a:txBody>
                    <a:bodyPr/>
                    <a:lstStyle/>
                    <a:p>
                      <a:r>
                        <a:rPr lang="en-US" sz="1200" dirty="0"/>
                        <a:t>Description</a:t>
                      </a:r>
                    </a:p>
                  </a:txBody>
                  <a:tcPr/>
                </a:tc>
                <a:tc>
                  <a:txBody>
                    <a:bodyPr/>
                    <a:lstStyle/>
                    <a:p>
                      <a:r>
                        <a:rPr lang="en-US" sz="1200" dirty="0"/>
                        <a:t>Scripture</a:t>
                      </a:r>
                    </a:p>
                  </a:txBody>
                  <a:tcPr/>
                </a:tc>
                <a:tc>
                  <a:txBody>
                    <a:bodyPr/>
                    <a:lstStyle/>
                    <a:p>
                      <a:r>
                        <a:rPr lang="en-US" sz="1200" dirty="0"/>
                        <a:t>More About…</a:t>
                      </a:r>
                    </a:p>
                  </a:txBody>
                  <a:tcPr/>
                </a:tc>
                <a:extLst>
                  <a:ext uri="{0D108BD9-81ED-4DB2-BD59-A6C34878D82A}">
                    <a16:rowId xmlns:a16="http://schemas.microsoft.com/office/drawing/2014/main" val="10000"/>
                  </a:ext>
                </a:extLst>
              </a:tr>
              <a:tr h="370840">
                <a:tc>
                  <a:txBody>
                    <a:bodyPr/>
                    <a:lstStyle/>
                    <a:p>
                      <a:r>
                        <a:rPr lang="en-US" dirty="0"/>
                        <a:t>Corinth</a:t>
                      </a:r>
                    </a:p>
                  </a:txBody>
                  <a:tcPr/>
                </a:tc>
                <a:tc>
                  <a:txBody>
                    <a:bodyPr/>
                    <a:lstStyle/>
                    <a:p>
                      <a:r>
                        <a:rPr lang="en-US" sz="1200" b="0" i="0" kern="1200" dirty="0">
                          <a:solidFill>
                            <a:schemeClr val="tx1"/>
                          </a:solidFill>
                          <a:effectLst/>
                          <a:latin typeface="+mn-lt"/>
                          <a:ea typeface="+mn-ea"/>
                          <a:cs typeface="+mn-cs"/>
                        </a:rPr>
                        <a:t>The ancient Greek city-state of Corinth was strategically located in the center of the isthmus joining northern Greece to the Peloponnesus on the south... Because of its location, it was inseparably connected with the sea and derived its wealth primarily from shipping and trade... eventually Corinth became the leader of the </a:t>
                      </a:r>
                      <a:r>
                        <a:rPr lang="en-US" sz="1200" b="0" i="0" kern="1200" dirty="0" err="1">
                          <a:solidFill>
                            <a:schemeClr val="tx1"/>
                          </a:solidFill>
                          <a:effectLst/>
                          <a:latin typeface="+mn-lt"/>
                          <a:ea typeface="+mn-ea"/>
                          <a:cs typeface="+mn-cs"/>
                        </a:rPr>
                        <a:t>Achaian</a:t>
                      </a:r>
                      <a:r>
                        <a:rPr lang="en-US" sz="1200" b="0" i="0" kern="1200" dirty="0">
                          <a:solidFill>
                            <a:schemeClr val="tx1"/>
                          </a:solidFill>
                          <a:effectLst/>
                          <a:latin typeface="+mn-lt"/>
                          <a:ea typeface="+mn-ea"/>
                          <a:cs typeface="+mn-cs"/>
                        </a:rPr>
                        <a:t> Confederacy, which came into conflict in the second century B.C. with the expanding military might of Rome. As a result of Roman supremacy and of Corinth's leading role in opposition, the Greek city was captured and burned by Rome in 146 B.C. and its citizens either killed or sold into slavery.</a:t>
                      </a:r>
                      <a:endParaRPr lang="en-US" sz="1200" dirty="0"/>
                    </a:p>
                  </a:txBody>
                  <a:tcPr/>
                </a:tc>
                <a:tc>
                  <a:txBody>
                    <a:bodyPr/>
                    <a:lstStyle/>
                    <a:p>
                      <a:r>
                        <a:rPr lang="en-US" sz="1200" dirty="0"/>
                        <a:t>Acts 18:1</a:t>
                      </a:r>
                    </a:p>
                    <a:p>
                      <a:r>
                        <a:rPr lang="en-US" sz="1200" dirty="0"/>
                        <a:t>Acts 19:1</a:t>
                      </a:r>
                    </a:p>
                    <a:p>
                      <a:r>
                        <a:rPr lang="en-US" sz="1200" dirty="0"/>
                        <a:t>2 Corinthians 1,2,</a:t>
                      </a:r>
                      <a:r>
                        <a:rPr lang="en-US" sz="1200" baseline="0" dirty="0"/>
                        <a:t> 23</a:t>
                      </a:r>
                    </a:p>
                    <a:p>
                      <a:r>
                        <a:rPr lang="en-US" sz="1200" baseline="0" dirty="0"/>
                        <a:t>2 Timothy 4:20</a:t>
                      </a:r>
                      <a:endParaRPr lang="en-US" sz="1200" dirty="0"/>
                    </a:p>
                  </a:txBody>
                  <a:tcPr/>
                </a:tc>
                <a:tc>
                  <a:txBody>
                    <a:bodyPr/>
                    <a:lstStyle/>
                    <a:p>
                      <a:r>
                        <a:rPr lang="en-US" sz="1200" b="0" i="0" kern="1200" dirty="0">
                          <a:solidFill>
                            <a:schemeClr val="tx1"/>
                          </a:solidFill>
                          <a:effectLst/>
                          <a:latin typeface="+mn-lt"/>
                          <a:ea typeface="+mn-ea"/>
                          <a:cs typeface="+mn-cs"/>
                        </a:rPr>
                        <a:t>Corinth in Paul's time was not the ancient Greek city but rather a Roman colony founded by decree of Julius Caesar in 44 B.C. on the ancient site, which had lain virtually desolate for more than a century. Its new population initially consisted of freedmen from Italy who were soon joined by Greeks and other foreigners, including many Jews, from the East. As in the past, Corinth quickly became an important center of industry and commerce, a center that in A.D. 27 became the capital of the Roman province of Achaia. Like any port city in ancient or modern times, Corinth at the time of Paul had the reputation of being cosmopolitan, worldly, and promiscuous-full of both philosophies and practices from every corner of the world."</a:t>
                      </a:r>
                      <a:endParaRPr lang="en-US" sz="1200" dirty="0"/>
                    </a:p>
                  </a:txBody>
                  <a:tcPr/>
                </a:tc>
                <a:extLst>
                  <a:ext uri="{0D108BD9-81ED-4DB2-BD59-A6C34878D82A}">
                    <a16:rowId xmlns:a16="http://schemas.microsoft.com/office/drawing/2014/main" val="10001"/>
                  </a:ext>
                </a:extLst>
              </a:tr>
              <a:tr h="370840">
                <a:tc>
                  <a:txBody>
                    <a:bodyPr/>
                    <a:lstStyle/>
                    <a:p>
                      <a:r>
                        <a:rPr lang="en-US" dirty="0"/>
                        <a:t>Ephesus</a:t>
                      </a:r>
                    </a:p>
                  </a:txBody>
                  <a:tcPr/>
                </a:tc>
                <a:tc>
                  <a:txBody>
                    <a:bodyPr/>
                    <a:lstStyle/>
                    <a:p>
                      <a:r>
                        <a:rPr lang="en-US" sz="1200" b="0" i="0" kern="1200" dirty="0">
                          <a:solidFill>
                            <a:schemeClr val="tx1"/>
                          </a:solidFill>
                          <a:effectLst/>
                          <a:latin typeface="+mn-lt"/>
                          <a:ea typeface="+mn-ea"/>
                          <a:cs typeface="+mn-cs"/>
                        </a:rPr>
                        <a:t>It was an </a:t>
                      </a:r>
                      <a:r>
                        <a:rPr lang="en-US" sz="1200" b="0" i="0" u="none" strike="noStrike" kern="1200" dirty="0">
                          <a:solidFill>
                            <a:schemeClr val="tx1"/>
                          </a:solidFill>
                          <a:effectLst/>
                          <a:latin typeface="+mn-lt"/>
                          <a:ea typeface="+mn-ea"/>
                          <a:cs typeface="+mn-cs"/>
                        </a:rPr>
                        <a:t>ancient Greek</a:t>
                      </a:r>
                      <a:r>
                        <a:rPr lang="en-US" sz="1200" b="0" i="0" kern="1200" dirty="0">
                          <a:solidFill>
                            <a:schemeClr val="tx1"/>
                          </a:solidFill>
                          <a:effectLst/>
                          <a:latin typeface="+mn-lt"/>
                          <a:ea typeface="+mn-ea"/>
                          <a:cs typeface="+mn-cs"/>
                        </a:rPr>
                        <a:t> city</a:t>
                      </a:r>
                    </a:p>
                    <a:p>
                      <a:r>
                        <a:rPr lang="en-US" sz="1200" b="0" i="0" kern="1200" dirty="0">
                          <a:solidFill>
                            <a:schemeClr val="tx1"/>
                          </a:solidFill>
                          <a:effectLst/>
                          <a:latin typeface="+mn-lt"/>
                          <a:ea typeface="+mn-ea"/>
                          <a:cs typeface="+mn-cs"/>
                        </a:rPr>
                        <a:t> It was built in the 10th century BC on the site of the former </a:t>
                      </a:r>
                      <a:r>
                        <a:rPr lang="en-US" sz="1200" b="0" i="0" u="none" strike="noStrike" kern="1200" dirty="0" err="1">
                          <a:solidFill>
                            <a:schemeClr val="tx1"/>
                          </a:solidFill>
                          <a:effectLst/>
                          <a:latin typeface="+mn-lt"/>
                          <a:ea typeface="+mn-ea"/>
                          <a:cs typeface="+mn-cs"/>
                        </a:rPr>
                        <a:t>Arzawan</a:t>
                      </a:r>
                      <a:r>
                        <a:rPr lang="en-US" sz="1200" b="0" i="0" kern="1200" dirty="0">
                          <a:solidFill>
                            <a:schemeClr val="tx1"/>
                          </a:solidFill>
                          <a:effectLst/>
                          <a:latin typeface="+mn-lt"/>
                          <a:ea typeface="+mn-ea"/>
                          <a:cs typeface="+mn-cs"/>
                        </a:rPr>
                        <a:t> capital by </a:t>
                      </a:r>
                      <a:r>
                        <a:rPr lang="en-US" sz="1200" b="0" i="0" u="none" strike="noStrike" kern="1200" dirty="0">
                          <a:solidFill>
                            <a:schemeClr val="tx1"/>
                          </a:solidFill>
                          <a:effectLst/>
                          <a:latin typeface="+mn-lt"/>
                          <a:ea typeface="+mn-ea"/>
                          <a:cs typeface="+mn-cs"/>
                        </a:rPr>
                        <a:t>Attic</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Ionian</a:t>
                      </a:r>
                      <a:r>
                        <a:rPr lang="en-US" sz="1200" b="0" i="0" kern="1200" dirty="0">
                          <a:solidFill>
                            <a:schemeClr val="tx1"/>
                          </a:solidFill>
                          <a:effectLst/>
                          <a:latin typeface="+mn-lt"/>
                          <a:ea typeface="+mn-ea"/>
                          <a:cs typeface="+mn-cs"/>
                        </a:rPr>
                        <a:t> Greek colonists.</a:t>
                      </a:r>
                    </a:p>
                    <a:p>
                      <a:r>
                        <a:rPr lang="en-US" sz="1200" b="0" i="0" kern="1200" dirty="0">
                          <a:solidFill>
                            <a:schemeClr val="tx1"/>
                          </a:solidFill>
                          <a:effectLst/>
                          <a:latin typeface="+mn-lt"/>
                          <a:ea typeface="+mn-ea"/>
                          <a:cs typeface="+mn-cs"/>
                        </a:rPr>
                        <a:t>During the </a:t>
                      </a:r>
                      <a:r>
                        <a:rPr lang="en-US" sz="1200" b="0" i="0" u="none" strike="noStrike" kern="1200" dirty="0">
                          <a:solidFill>
                            <a:schemeClr val="tx1"/>
                          </a:solidFill>
                          <a:effectLst/>
                          <a:latin typeface="+mn-lt"/>
                          <a:ea typeface="+mn-ea"/>
                          <a:cs typeface="+mn-cs"/>
                        </a:rPr>
                        <a:t>Classical Greek</a:t>
                      </a:r>
                      <a:r>
                        <a:rPr lang="en-US" sz="1200" b="0" i="0" kern="1200" dirty="0">
                          <a:solidFill>
                            <a:schemeClr val="tx1"/>
                          </a:solidFill>
                          <a:effectLst/>
                          <a:latin typeface="+mn-lt"/>
                          <a:ea typeface="+mn-ea"/>
                          <a:cs typeface="+mn-cs"/>
                        </a:rPr>
                        <a:t> era it was one of the twelve cities of the </a:t>
                      </a:r>
                      <a:r>
                        <a:rPr lang="en-US" sz="1200" b="0" i="0" u="none" strike="noStrike" kern="1200" dirty="0">
                          <a:solidFill>
                            <a:schemeClr val="tx1"/>
                          </a:solidFill>
                          <a:effectLst/>
                          <a:latin typeface="+mn-lt"/>
                          <a:ea typeface="+mn-ea"/>
                          <a:cs typeface="+mn-cs"/>
                        </a:rPr>
                        <a:t>Ionian League</a:t>
                      </a:r>
                      <a:r>
                        <a:rPr lang="en-US" sz="1200" b="0" i="0" kern="1200" dirty="0">
                          <a:solidFill>
                            <a:schemeClr val="tx1"/>
                          </a:solidFill>
                          <a:effectLst/>
                          <a:latin typeface="+mn-lt"/>
                          <a:ea typeface="+mn-ea"/>
                          <a:cs typeface="+mn-cs"/>
                        </a:rPr>
                        <a:t>. The city flourished after it came under the control of the </a:t>
                      </a:r>
                      <a:r>
                        <a:rPr lang="en-US" sz="1200" b="0" i="0" u="none" strike="noStrike" kern="1200" dirty="0">
                          <a:solidFill>
                            <a:schemeClr val="tx1"/>
                          </a:solidFill>
                          <a:effectLst/>
                          <a:latin typeface="+mn-lt"/>
                          <a:ea typeface="+mn-ea"/>
                          <a:cs typeface="+mn-cs"/>
                        </a:rPr>
                        <a:t>Roman Republic</a:t>
                      </a:r>
                      <a:r>
                        <a:rPr lang="en-US" sz="1200" b="0" i="0" kern="1200" dirty="0">
                          <a:solidFill>
                            <a:schemeClr val="tx1"/>
                          </a:solidFill>
                          <a:effectLst/>
                          <a:latin typeface="+mn-lt"/>
                          <a:ea typeface="+mn-ea"/>
                          <a:cs typeface="+mn-cs"/>
                        </a:rPr>
                        <a:t> in 129 BC.</a:t>
                      </a:r>
                      <a:endParaRPr lang="en-US" sz="1200" dirty="0"/>
                    </a:p>
                  </a:txBody>
                  <a:tcPr/>
                </a:tc>
                <a:tc>
                  <a:txBody>
                    <a:bodyPr/>
                    <a:lstStyle/>
                    <a:p>
                      <a:r>
                        <a:rPr lang="en-US" sz="1200" dirty="0"/>
                        <a:t>Acts 18:19,24</a:t>
                      </a:r>
                    </a:p>
                    <a:p>
                      <a:r>
                        <a:rPr lang="en-US" sz="1200" dirty="0"/>
                        <a:t>Acts 19:1,17,26,35</a:t>
                      </a:r>
                    </a:p>
                    <a:p>
                      <a:r>
                        <a:rPr lang="en-US" sz="1200" dirty="0"/>
                        <a:t>Ephesian 1:1</a:t>
                      </a:r>
                    </a:p>
                    <a:p>
                      <a:r>
                        <a:rPr lang="en-US" sz="1200" dirty="0"/>
                        <a:t>1 Corinthians 15:32</a:t>
                      </a:r>
                    </a:p>
                    <a:p>
                      <a:r>
                        <a:rPr lang="en-US" sz="1200" dirty="0"/>
                        <a:t>1 Corinthians 16:8</a:t>
                      </a:r>
                    </a:p>
                    <a:p>
                      <a:r>
                        <a:rPr lang="en-US" sz="1200" dirty="0"/>
                        <a:t>1 Timothy 1:3</a:t>
                      </a:r>
                    </a:p>
                    <a:p>
                      <a:r>
                        <a:rPr lang="en-US" sz="1200" dirty="0"/>
                        <a:t>2 Timothy 1:18</a:t>
                      </a:r>
                    </a:p>
                    <a:p>
                      <a:r>
                        <a:rPr lang="en-US" sz="1200" dirty="0"/>
                        <a:t>2 Timothy 4:12</a:t>
                      </a:r>
                    </a:p>
                    <a:p>
                      <a:r>
                        <a:rPr lang="en-US" sz="1200" dirty="0"/>
                        <a:t>Revelation</a:t>
                      </a:r>
                      <a:r>
                        <a:rPr lang="en-US" sz="1200" baseline="0" dirty="0"/>
                        <a:t> 1:11</a:t>
                      </a:r>
                    </a:p>
                    <a:p>
                      <a:r>
                        <a:rPr lang="en-US" sz="1200" baseline="0" dirty="0"/>
                        <a:t>Revelation 2:1</a:t>
                      </a:r>
                      <a:endParaRPr lang="en-US" sz="1200" dirty="0"/>
                    </a:p>
                  </a:txBody>
                  <a:tcPr/>
                </a:tc>
                <a:tc>
                  <a:txBody>
                    <a:bodyPr/>
                    <a:lstStyle/>
                    <a:p>
                      <a:r>
                        <a:rPr lang="en-US" sz="1200" b="0" i="0" kern="1200" dirty="0">
                          <a:solidFill>
                            <a:schemeClr val="tx1"/>
                          </a:solidFill>
                          <a:effectLst/>
                          <a:latin typeface="+mn-lt"/>
                          <a:ea typeface="+mn-ea"/>
                          <a:cs typeface="+mn-cs"/>
                        </a:rPr>
                        <a:t>The city was famed for the nearby </a:t>
                      </a:r>
                      <a:r>
                        <a:rPr lang="en-US" sz="1200" b="0" i="0" u="none" strike="noStrike" kern="1200" dirty="0">
                          <a:solidFill>
                            <a:schemeClr val="tx1"/>
                          </a:solidFill>
                          <a:effectLst/>
                          <a:latin typeface="+mn-lt"/>
                          <a:ea typeface="+mn-ea"/>
                          <a:cs typeface="+mn-cs"/>
                        </a:rPr>
                        <a:t>Temple of Artemis</a:t>
                      </a:r>
                      <a:r>
                        <a:rPr lang="en-US" sz="1200" b="0" i="0" kern="1200" dirty="0">
                          <a:solidFill>
                            <a:schemeClr val="tx1"/>
                          </a:solidFill>
                          <a:effectLst/>
                          <a:latin typeface="+mn-lt"/>
                          <a:ea typeface="+mn-ea"/>
                          <a:cs typeface="+mn-cs"/>
                        </a:rPr>
                        <a:t> (completed around 550 BC), one of the </a:t>
                      </a:r>
                      <a:r>
                        <a:rPr lang="en-US" sz="1200" b="0" i="0" u="none" strike="noStrike" kern="1200" dirty="0">
                          <a:solidFill>
                            <a:schemeClr val="tx1"/>
                          </a:solidFill>
                          <a:effectLst/>
                          <a:latin typeface="+mn-lt"/>
                          <a:ea typeface="+mn-ea"/>
                          <a:cs typeface="+mn-cs"/>
                        </a:rPr>
                        <a:t>Seven Wonders of the Ancient World.</a:t>
                      </a:r>
                      <a:r>
                        <a:rPr lang="en-US" sz="1200" b="0" i="0" kern="1200" dirty="0">
                          <a:solidFill>
                            <a:schemeClr val="tx1"/>
                          </a:solidFill>
                          <a:effectLst/>
                          <a:latin typeface="+mn-lt"/>
                          <a:ea typeface="+mn-ea"/>
                          <a:cs typeface="+mn-cs"/>
                        </a:rPr>
                        <a:t> Among many other monumental buildings are the </a:t>
                      </a:r>
                      <a:r>
                        <a:rPr lang="en-US" sz="1200" b="0" i="0" u="none" strike="noStrike" kern="1200" dirty="0">
                          <a:solidFill>
                            <a:schemeClr val="tx1"/>
                          </a:solidFill>
                          <a:effectLst/>
                          <a:latin typeface="+mn-lt"/>
                          <a:ea typeface="+mn-ea"/>
                          <a:cs typeface="+mn-cs"/>
                        </a:rPr>
                        <a:t>Library of </a:t>
                      </a:r>
                      <a:r>
                        <a:rPr lang="en-US" sz="1200" b="0" i="0" u="none" strike="noStrike" kern="1200" dirty="0" err="1">
                          <a:solidFill>
                            <a:schemeClr val="tx1"/>
                          </a:solidFill>
                          <a:effectLst/>
                          <a:latin typeface="+mn-lt"/>
                          <a:ea typeface="+mn-ea"/>
                          <a:cs typeface="+mn-cs"/>
                        </a:rPr>
                        <a:t>Celsus</a:t>
                      </a:r>
                      <a:r>
                        <a:rPr lang="en-US" sz="1200" b="0" i="0" kern="1200" dirty="0">
                          <a:solidFill>
                            <a:schemeClr val="tx1"/>
                          </a:solidFill>
                          <a:effectLst/>
                          <a:latin typeface="+mn-lt"/>
                          <a:ea typeface="+mn-ea"/>
                          <a:cs typeface="+mn-cs"/>
                        </a:rPr>
                        <a:t>, and a theatre capable of holding 25,000 spectators.</a:t>
                      </a:r>
                    </a:p>
                    <a:p>
                      <a:r>
                        <a:rPr lang="en-US" sz="1200" b="0" i="0" kern="1200" dirty="0">
                          <a:solidFill>
                            <a:schemeClr val="tx1"/>
                          </a:solidFill>
                          <a:effectLst/>
                          <a:latin typeface="+mn-lt"/>
                          <a:ea typeface="+mn-ea"/>
                          <a:cs typeface="+mn-cs"/>
                        </a:rPr>
                        <a:t>Ephesus was one of the </a:t>
                      </a:r>
                      <a:r>
                        <a:rPr lang="en-US" sz="1200" b="0" i="0" u="none" strike="noStrike" kern="1200" dirty="0">
                          <a:solidFill>
                            <a:schemeClr val="tx1"/>
                          </a:solidFill>
                          <a:effectLst/>
                          <a:latin typeface="+mn-lt"/>
                          <a:ea typeface="+mn-ea"/>
                          <a:cs typeface="+mn-cs"/>
                        </a:rPr>
                        <a:t>seven churches of Asia</a:t>
                      </a:r>
                      <a:r>
                        <a:rPr lang="en-US" sz="1200" b="0" i="0" kern="1200" dirty="0">
                          <a:solidFill>
                            <a:schemeClr val="tx1"/>
                          </a:solidFill>
                          <a:effectLst/>
                          <a:latin typeface="+mn-lt"/>
                          <a:ea typeface="+mn-ea"/>
                          <a:cs typeface="+mn-cs"/>
                        </a:rPr>
                        <a:t> that are cited in the </a:t>
                      </a:r>
                      <a:r>
                        <a:rPr lang="en-US" sz="1200" b="0" i="0" u="none" strike="noStrike" kern="1200" dirty="0">
                          <a:solidFill>
                            <a:schemeClr val="tx1"/>
                          </a:solidFill>
                          <a:effectLst/>
                          <a:latin typeface="+mn-lt"/>
                          <a:ea typeface="+mn-ea"/>
                          <a:cs typeface="+mn-cs"/>
                        </a:rPr>
                        <a:t>Book of Revelation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there must have been a community of </a:t>
                      </a:r>
                      <a:r>
                        <a:rPr lang="en-US" sz="1200" b="0" i="0" u="none" strike="noStrike" kern="1200" dirty="0">
                          <a:solidFill>
                            <a:schemeClr val="tx1"/>
                          </a:solidFill>
                          <a:effectLst/>
                          <a:latin typeface="+mn-lt"/>
                          <a:ea typeface="+mn-ea"/>
                          <a:cs typeface="+mn-cs"/>
                        </a:rPr>
                        <a:t>Jewish Christians</a:t>
                      </a:r>
                      <a:r>
                        <a:rPr lang="en-US" sz="1200" b="0" i="0" kern="1200" dirty="0">
                          <a:solidFill>
                            <a:schemeClr val="tx1"/>
                          </a:solidFill>
                          <a:effectLst/>
                          <a:latin typeface="+mn-lt"/>
                          <a:ea typeface="+mn-ea"/>
                          <a:cs typeface="+mn-cs"/>
                        </a:rPr>
                        <a:t> in Ephesus. Paul introduced about twelve men to the '</a:t>
                      </a:r>
                      <a:r>
                        <a:rPr lang="en-US" sz="1200" b="0" i="0" u="none" strike="noStrike" kern="1200" dirty="0">
                          <a:solidFill>
                            <a:schemeClr val="tx1"/>
                          </a:solidFill>
                          <a:effectLst/>
                          <a:latin typeface="+mn-lt"/>
                          <a:ea typeface="+mn-ea"/>
                          <a:cs typeface="+mn-cs"/>
                        </a:rPr>
                        <a:t>baptism with the Holy Spirit</a:t>
                      </a:r>
                      <a:r>
                        <a:rPr lang="en-US" sz="1200" b="0" i="0" kern="1200" dirty="0">
                          <a:solidFill>
                            <a:schemeClr val="tx1"/>
                          </a:solidFill>
                          <a:effectLst/>
                          <a:latin typeface="+mn-lt"/>
                          <a:ea typeface="+mn-ea"/>
                          <a:cs typeface="+mn-cs"/>
                        </a:rPr>
                        <a:t>' who had previously only experienced the </a:t>
                      </a:r>
                      <a:r>
                        <a:rPr lang="en-US" sz="1200" b="0" i="0" u="none" strike="noStrike" kern="1200" dirty="0">
                          <a:solidFill>
                            <a:schemeClr val="tx1"/>
                          </a:solidFill>
                          <a:effectLst/>
                          <a:latin typeface="+mn-lt"/>
                          <a:ea typeface="+mn-ea"/>
                          <a:cs typeface="+mn-cs"/>
                        </a:rPr>
                        <a:t>baptism</a:t>
                      </a:r>
                      <a:r>
                        <a:rPr lang="en-US" sz="1200" b="0" i="0" kern="1200" dirty="0">
                          <a:solidFill>
                            <a:schemeClr val="tx1"/>
                          </a:solidFill>
                          <a:effectLst/>
                          <a:latin typeface="+mn-lt"/>
                          <a:ea typeface="+mn-ea"/>
                          <a:cs typeface="+mn-cs"/>
                        </a:rPr>
                        <a:t> of </a:t>
                      </a:r>
                      <a:r>
                        <a:rPr lang="en-US" sz="1200" b="0" i="0" u="none" strike="noStrike" kern="1200" dirty="0">
                          <a:solidFill>
                            <a:schemeClr val="tx1"/>
                          </a:solidFill>
                          <a:effectLst/>
                          <a:latin typeface="+mn-lt"/>
                          <a:ea typeface="+mn-ea"/>
                          <a:cs typeface="+mn-cs"/>
                        </a:rPr>
                        <a:t>John the Baptist</a:t>
                      </a:r>
                      <a:r>
                        <a:rPr lang="en-US" sz="1200" b="0" i="0" kern="1200" dirty="0">
                          <a:solidFill>
                            <a:schemeClr val="tx1"/>
                          </a:solidFill>
                          <a:effectLst/>
                          <a:latin typeface="+mn-lt"/>
                          <a:ea typeface="+mn-ea"/>
                          <a:cs typeface="+mn-cs"/>
                        </a:rPr>
                        <a:t>, and later became embroiled in a dispute with some artisans whose livelihood depended on selling statuettes of Artemis (</a:t>
                      </a:r>
                      <a:r>
                        <a:rPr lang="en-US" sz="1200" b="0" i="0" u="none" strike="noStrike" kern="1200" dirty="0">
                          <a:solidFill>
                            <a:schemeClr val="tx1"/>
                          </a:solidFill>
                          <a:effectLst/>
                          <a:latin typeface="+mn-lt"/>
                          <a:ea typeface="+mn-ea"/>
                          <a:cs typeface="+mn-cs"/>
                        </a:rPr>
                        <a:t>Latin</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Diana</a:t>
                      </a:r>
                      <a:r>
                        <a:rPr lang="en-US" sz="1200" b="0" i="0" kern="1200" dirty="0">
                          <a:solidFill>
                            <a:schemeClr val="tx1"/>
                          </a:solidFill>
                          <a:effectLst/>
                          <a:latin typeface="+mn-lt"/>
                          <a:ea typeface="+mn-ea"/>
                          <a:cs typeface="+mn-cs"/>
                        </a:rPr>
                        <a:t>) in the Temple of Artemis</a:t>
                      </a:r>
                      <a:endParaRPr lang="en-US" sz="1200"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429822" y="5882436"/>
            <a:ext cx="7663543" cy="400110"/>
          </a:xfrm>
          <a:prstGeom prst="rect">
            <a:avLst/>
          </a:prstGeom>
        </p:spPr>
        <p:txBody>
          <a:bodyPr wrap="square">
            <a:spAutoFit/>
          </a:bodyPr>
          <a:lstStyle/>
          <a:p>
            <a:r>
              <a:rPr lang="en-US" sz="1000" dirty="0"/>
              <a:t>David R. </a:t>
            </a:r>
            <a:r>
              <a:rPr lang="en-US" sz="1000" dirty="0" err="1"/>
              <a:t>Seely</a:t>
            </a:r>
            <a:r>
              <a:rPr lang="en-US" sz="1000" dirty="0"/>
              <a:t>, </a:t>
            </a:r>
            <a:r>
              <a:rPr lang="en-US" sz="1000" i="1" dirty="0"/>
              <a:t>Studies in Scripture, Vol. 6: Acts to Revelation</a:t>
            </a:r>
            <a:r>
              <a:rPr lang="en-US" sz="1000" dirty="0"/>
              <a:t>, ed. by Robert L. Millet [Salt Lake City: Deseret Book Co., 1987], 57 - 58.)</a:t>
            </a:r>
          </a:p>
          <a:p>
            <a:r>
              <a:rPr lang="en-US" sz="1000" dirty="0"/>
              <a:t>Wikipedia</a:t>
            </a:r>
          </a:p>
        </p:txBody>
      </p:sp>
      <p:sp>
        <p:nvSpPr>
          <p:cNvPr id="4" name="Rectangle 3"/>
          <p:cNvSpPr/>
          <p:nvPr/>
        </p:nvSpPr>
        <p:spPr>
          <a:xfrm>
            <a:off x="3287799" y="140526"/>
            <a:ext cx="4457310" cy="461665"/>
          </a:xfrm>
          <a:prstGeom prst="rect">
            <a:avLst/>
          </a:prstGeom>
        </p:spPr>
        <p:txBody>
          <a:bodyPr wrap="none">
            <a:spAutoFit/>
          </a:bodyPr>
          <a:lstStyle/>
          <a:p>
            <a:pPr algn="ctr"/>
            <a:r>
              <a:rPr lang="en-US" sz="2400" dirty="0"/>
              <a:t>Cities of Paul’s 2</a:t>
            </a:r>
            <a:r>
              <a:rPr lang="en-US" sz="2400" baseline="30000" dirty="0"/>
              <a:t>nd</a:t>
            </a:r>
            <a:r>
              <a:rPr lang="en-US" sz="2400" dirty="0"/>
              <a:t> and 3</a:t>
            </a:r>
            <a:r>
              <a:rPr lang="en-US" sz="2400" baseline="30000" dirty="0"/>
              <a:t>rd</a:t>
            </a:r>
            <a:r>
              <a:rPr lang="en-US" sz="2400" dirty="0"/>
              <a:t>  Mission</a:t>
            </a:r>
          </a:p>
        </p:txBody>
      </p:sp>
    </p:spTree>
    <p:extLst>
      <p:ext uri="{BB962C8B-B14F-4D97-AF65-F5344CB8AC3E}">
        <p14:creationId xmlns:p14="http://schemas.microsoft.com/office/powerpoint/2010/main" val="1922759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2C00E0-54C0-9301-7536-FD7824B80D60}"/>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D2871A07-7C43-4344-86A4-5386DAB7B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0B54925-BC36-6B03-0484-26EFA56E8827}"/>
                </a:ext>
              </a:extLst>
            </p:cNvPr>
            <p:cNvPicPr>
              <a:picLocks noChangeAspect="1"/>
            </p:cNvPicPr>
            <p:nvPr/>
          </p:nvPicPr>
          <p:blipFill rotWithShape="1">
            <a:blip r:embed="rId2">
              <a:extLst>
                <a:ext uri="{28A0092B-C50C-407E-A947-70E740481C1C}">
                  <a14:useLocalDpi xmlns:a14="http://schemas.microsoft.com/office/drawing/2010/main" val="0"/>
                </a:ext>
              </a:extLst>
            </a:blip>
            <a:srcRect l="5625" t="6509" r="83750" b="86825"/>
            <a:stretch/>
          </p:blipFill>
          <p:spPr>
            <a:xfrm>
              <a:off x="522514" y="0"/>
              <a:ext cx="1295400" cy="457200"/>
            </a:xfrm>
            <a:prstGeom prst="rect">
              <a:avLst/>
            </a:prstGeom>
          </p:spPr>
        </p:pic>
      </p:grpSp>
    </p:spTree>
    <p:extLst>
      <p:ext uri="{BB962C8B-B14F-4D97-AF65-F5344CB8AC3E}">
        <p14:creationId xmlns:p14="http://schemas.microsoft.com/office/powerpoint/2010/main" val="2118079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 y="-2"/>
            <a:ext cx="12192004" cy="6858005"/>
            <a:chOff x="-4" y="-2"/>
            <a:chExt cx="12192004" cy="6858005"/>
          </a:xfrm>
        </p:grpSpPr>
        <p:pic>
          <p:nvPicPr>
            <p:cNvPr id="5"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rPr>
              <a:t>Third Mission</a:t>
            </a:r>
            <a:endParaRPr lang="en-US" sz="4400" dirty="0">
              <a:solidFill>
                <a:schemeClr val="bg1"/>
              </a:solidFill>
              <a:latin typeface="Poor Richard" panose="02080502050505020702" pitchFamily="18" charset="0"/>
            </a:endParaRPr>
          </a:p>
        </p:txBody>
      </p:sp>
      <p:grpSp>
        <p:nvGrpSpPr>
          <p:cNvPr id="9" name="Group 8"/>
          <p:cNvGrpSpPr/>
          <p:nvPr/>
        </p:nvGrpSpPr>
        <p:grpSpPr>
          <a:xfrm>
            <a:off x="2661718" y="1493821"/>
            <a:ext cx="7232210" cy="4001632"/>
            <a:chOff x="588475" y="570368"/>
            <a:chExt cx="7232210" cy="4001632"/>
          </a:xfrm>
        </p:grpSpPr>
        <p:sp>
          <p:nvSpPr>
            <p:cNvPr id="10" name="Rectangle 9"/>
            <p:cNvSpPr/>
            <p:nvPr/>
          </p:nvSpPr>
          <p:spPr>
            <a:xfrm>
              <a:off x="615636" y="588475"/>
              <a:ext cx="6989275" cy="392920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3474" y="585763"/>
              <a:ext cx="1765694" cy="1912993"/>
            </a:xfrm>
            <a:custGeom>
              <a:avLst/>
              <a:gdLst>
                <a:gd name="connsiteX0" fmla="*/ 27429 w 1765694"/>
                <a:gd name="connsiteY0" fmla="*/ 201888 h 1912993"/>
                <a:gd name="connsiteX1" fmla="*/ 27429 w 1765694"/>
                <a:gd name="connsiteY1" fmla="*/ 201888 h 1912993"/>
                <a:gd name="connsiteX2" fmla="*/ 36482 w 1765694"/>
                <a:gd name="connsiteY2" fmla="*/ 283370 h 1912993"/>
                <a:gd name="connsiteX3" fmla="*/ 72696 w 1765694"/>
                <a:gd name="connsiteY3" fmla="*/ 337690 h 1912993"/>
                <a:gd name="connsiteX4" fmla="*/ 81750 w 1765694"/>
                <a:gd name="connsiteY4" fmla="*/ 364851 h 1912993"/>
                <a:gd name="connsiteX5" fmla="*/ 145124 w 1765694"/>
                <a:gd name="connsiteY5" fmla="*/ 428225 h 1912993"/>
                <a:gd name="connsiteX6" fmla="*/ 172284 w 1765694"/>
                <a:gd name="connsiteY6" fmla="*/ 455386 h 1912993"/>
                <a:gd name="connsiteX7" fmla="*/ 181338 w 1765694"/>
                <a:gd name="connsiteY7" fmla="*/ 482546 h 1912993"/>
                <a:gd name="connsiteX8" fmla="*/ 235659 w 1765694"/>
                <a:gd name="connsiteY8" fmla="*/ 536867 h 1912993"/>
                <a:gd name="connsiteX9" fmla="*/ 262819 w 1765694"/>
                <a:gd name="connsiteY9" fmla="*/ 564027 h 1912993"/>
                <a:gd name="connsiteX10" fmla="*/ 280926 w 1765694"/>
                <a:gd name="connsiteY10" fmla="*/ 591187 h 1912993"/>
                <a:gd name="connsiteX11" fmla="*/ 308086 w 1765694"/>
                <a:gd name="connsiteY11" fmla="*/ 609294 h 1912993"/>
                <a:gd name="connsiteX12" fmla="*/ 344300 w 1765694"/>
                <a:gd name="connsiteY12" fmla="*/ 663615 h 1912993"/>
                <a:gd name="connsiteX13" fmla="*/ 362407 w 1765694"/>
                <a:gd name="connsiteY13" fmla="*/ 690776 h 1912993"/>
                <a:gd name="connsiteX14" fmla="*/ 416728 w 1765694"/>
                <a:gd name="connsiteY14" fmla="*/ 726989 h 1912993"/>
                <a:gd name="connsiteX15" fmla="*/ 443888 w 1765694"/>
                <a:gd name="connsiteY15" fmla="*/ 745096 h 1912993"/>
                <a:gd name="connsiteX16" fmla="*/ 471049 w 1765694"/>
                <a:gd name="connsiteY16" fmla="*/ 754150 h 1912993"/>
                <a:gd name="connsiteX17" fmla="*/ 525370 w 1765694"/>
                <a:gd name="connsiteY17" fmla="*/ 781310 h 1912993"/>
                <a:gd name="connsiteX18" fmla="*/ 679278 w 1765694"/>
                <a:gd name="connsiteY18" fmla="*/ 799417 h 1912993"/>
                <a:gd name="connsiteX19" fmla="*/ 697385 w 1765694"/>
                <a:gd name="connsiteY19" fmla="*/ 908059 h 1912993"/>
                <a:gd name="connsiteX20" fmla="*/ 724546 w 1765694"/>
                <a:gd name="connsiteY20" fmla="*/ 926166 h 1912993"/>
                <a:gd name="connsiteX21" fmla="*/ 778867 w 1765694"/>
                <a:gd name="connsiteY21" fmla="*/ 944273 h 1912993"/>
                <a:gd name="connsiteX22" fmla="*/ 796974 w 1765694"/>
                <a:gd name="connsiteY22" fmla="*/ 971433 h 1912993"/>
                <a:gd name="connsiteX23" fmla="*/ 860348 w 1765694"/>
                <a:gd name="connsiteY23" fmla="*/ 989540 h 1912993"/>
                <a:gd name="connsiteX24" fmla="*/ 896562 w 1765694"/>
                <a:gd name="connsiteY24" fmla="*/ 1007647 h 1912993"/>
                <a:gd name="connsiteX25" fmla="*/ 923722 w 1765694"/>
                <a:gd name="connsiteY25" fmla="*/ 1061968 h 1912993"/>
                <a:gd name="connsiteX26" fmla="*/ 923722 w 1765694"/>
                <a:gd name="connsiteY26" fmla="*/ 1143449 h 1912993"/>
                <a:gd name="connsiteX27" fmla="*/ 950882 w 1765694"/>
                <a:gd name="connsiteY27" fmla="*/ 1152502 h 1912993"/>
                <a:gd name="connsiteX28" fmla="*/ 1068577 w 1765694"/>
                <a:gd name="connsiteY28" fmla="*/ 1197770 h 1912993"/>
                <a:gd name="connsiteX29" fmla="*/ 1077631 w 1765694"/>
                <a:gd name="connsiteY29" fmla="*/ 1224930 h 1912993"/>
                <a:gd name="connsiteX30" fmla="*/ 1095738 w 1765694"/>
                <a:gd name="connsiteY30" fmla="*/ 1252090 h 1912993"/>
                <a:gd name="connsiteX31" fmla="*/ 1104791 w 1765694"/>
                <a:gd name="connsiteY31" fmla="*/ 1288304 h 1912993"/>
                <a:gd name="connsiteX32" fmla="*/ 1141005 w 1765694"/>
                <a:gd name="connsiteY32" fmla="*/ 1387892 h 1912993"/>
                <a:gd name="connsiteX33" fmla="*/ 1168166 w 1765694"/>
                <a:gd name="connsiteY33" fmla="*/ 1487481 h 1912993"/>
                <a:gd name="connsiteX34" fmla="*/ 1177219 w 1765694"/>
                <a:gd name="connsiteY34" fmla="*/ 1605176 h 1912993"/>
                <a:gd name="connsiteX35" fmla="*/ 1168166 w 1765694"/>
                <a:gd name="connsiteY35" fmla="*/ 1650443 h 1912993"/>
                <a:gd name="connsiteX36" fmla="*/ 1122898 w 1765694"/>
                <a:gd name="connsiteY36" fmla="*/ 1659496 h 1912993"/>
                <a:gd name="connsiteX37" fmla="*/ 1113845 w 1765694"/>
                <a:gd name="connsiteY37" fmla="*/ 1695710 h 1912993"/>
                <a:gd name="connsiteX38" fmla="*/ 1086684 w 1765694"/>
                <a:gd name="connsiteY38" fmla="*/ 1750031 h 1912993"/>
                <a:gd name="connsiteX39" fmla="*/ 1059524 w 1765694"/>
                <a:gd name="connsiteY39" fmla="*/ 1768138 h 1912993"/>
                <a:gd name="connsiteX40" fmla="*/ 1014257 w 1765694"/>
                <a:gd name="connsiteY40" fmla="*/ 1849619 h 1912993"/>
                <a:gd name="connsiteX41" fmla="*/ 1023310 w 1765694"/>
                <a:gd name="connsiteY41" fmla="*/ 1885833 h 1912993"/>
                <a:gd name="connsiteX42" fmla="*/ 1077631 w 1765694"/>
                <a:gd name="connsiteY42" fmla="*/ 1912993 h 1912993"/>
                <a:gd name="connsiteX43" fmla="*/ 1168166 w 1765694"/>
                <a:gd name="connsiteY43" fmla="*/ 1894887 h 1912993"/>
                <a:gd name="connsiteX44" fmla="*/ 1177219 w 1765694"/>
                <a:gd name="connsiteY44" fmla="*/ 1849619 h 1912993"/>
                <a:gd name="connsiteX45" fmla="*/ 1222486 w 1765694"/>
                <a:gd name="connsiteY45" fmla="*/ 1804352 h 1912993"/>
                <a:gd name="connsiteX46" fmla="*/ 1240593 w 1765694"/>
                <a:gd name="connsiteY46" fmla="*/ 1750031 h 1912993"/>
                <a:gd name="connsiteX47" fmla="*/ 1249647 w 1765694"/>
                <a:gd name="connsiteY47" fmla="*/ 1722871 h 1912993"/>
                <a:gd name="connsiteX48" fmla="*/ 1294914 w 1765694"/>
                <a:gd name="connsiteY48" fmla="*/ 1641389 h 1912993"/>
                <a:gd name="connsiteX49" fmla="*/ 1322075 w 1765694"/>
                <a:gd name="connsiteY49" fmla="*/ 1632336 h 1912993"/>
                <a:gd name="connsiteX50" fmla="*/ 1376395 w 1765694"/>
                <a:gd name="connsiteY50" fmla="*/ 1596122 h 1912993"/>
                <a:gd name="connsiteX51" fmla="*/ 1394502 w 1765694"/>
                <a:gd name="connsiteY51" fmla="*/ 1559908 h 1912993"/>
                <a:gd name="connsiteX52" fmla="*/ 1421663 w 1765694"/>
                <a:gd name="connsiteY52" fmla="*/ 1505587 h 1912993"/>
                <a:gd name="connsiteX53" fmla="*/ 1385449 w 1765694"/>
                <a:gd name="connsiteY53" fmla="*/ 1396946 h 1912993"/>
                <a:gd name="connsiteX54" fmla="*/ 1358288 w 1765694"/>
                <a:gd name="connsiteY54" fmla="*/ 1378839 h 1912993"/>
                <a:gd name="connsiteX55" fmla="*/ 1340181 w 1765694"/>
                <a:gd name="connsiteY55" fmla="*/ 1351679 h 1912993"/>
                <a:gd name="connsiteX56" fmla="*/ 1285861 w 1765694"/>
                <a:gd name="connsiteY56" fmla="*/ 1315465 h 1912993"/>
                <a:gd name="connsiteX57" fmla="*/ 1276807 w 1765694"/>
                <a:gd name="connsiteY57" fmla="*/ 1288304 h 1912993"/>
                <a:gd name="connsiteX58" fmla="*/ 1258700 w 1765694"/>
                <a:gd name="connsiteY58" fmla="*/ 1261144 h 1912993"/>
                <a:gd name="connsiteX59" fmla="*/ 1276807 w 1765694"/>
                <a:gd name="connsiteY59" fmla="*/ 1179663 h 1912993"/>
                <a:gd name="connsiteX60" fmla="*/ 1303968 w 1765694"/>
                <a:gd name="connsiteY60" fmla="*/ 1152502 h 1912993"/>
                <a:gd name="connsiteX61" fmla="*/ 1322075 w 1765694"/>
                <a:gd name="connsiteY61" fmla="*/ 1125342 h 1912993"/>
                <a:gd name="connsiteX62" fmla="*/ 1376395 w 1765694"/>
                <a:gd name="connsiteY62" fmla="*/ 1080075 h 1912993"/>
                <a:gd name="connsiteX63" fmla="*/ 1421663 w 1765694"/>
                <a:gd name="connsiteY63" fmla="*/ 1071021 h 1912993"/>
                <a:gd name="connsiteX64" fmla="*/ 1503144 w 1765694"/>
                <a:gd name="connsiteY64" fmla="*/ 1080075 h 1912993"/>
                <a:gd name="connsiteX65" fmla="*/ 1530304 w 1765694"/>
                <a:gd name="connsiteY65" fmla="*/ 1107235 h 1912993"/>
                <a:gd name="connsiteX66" fmla="*/ 1557465 w 1765694"/>
                <a:gd name="connsiteY66" fmla="*/ 1125342 h 1912993"/>
                <a:gd name="connsiteX67" fmla="*/ 1611785 w 1765694"/>
                <a:gd name="connsiteY67" fmla="*/ 1134395 h 1912993"/>
                <a:gd name="connsiteX68" fmla="*/ 1647999 w 1765694"/>
                <a:gd name="connsiteY68" fmla="*/ 1188716 h 1912993"/>
                <a:gd name="connsiteX69" fmla="*/ 1693267 w 1765694"/>
                <a:gd name="connsiteY69" fmla="*/ 1243037 h 1912993"/>
                <a:gd name="connsiteX70" fmla="*/ 1729480 w 1765694"/>
                <a:gd name="connsiteY70" fmla="*/ 1288304 h 1912993"/>
                <a:gd name="connsiteX71" fmla="*/ 1765694 w 1765694"/>
                <a:gd name="connsiteY71" fmla="*/ 1270197 h 1912993"/>
                <a:gd name="connsiteX72" fmla="*/ 1756641 w 1765694"/>
                <a:gd name="connsiteY72" fmla="*/ 1179663 h 1912993"/>
                <a:gd name="connsiteX73" fmla="*/ 1747587 w 1765694"/>
                <a:gd name="connsiteY73" fmla="*/ 1152502 h 1912993"/>
                <a:gd name="connsiteX74" fmla="*/ 1729480 w 1765694"/>
                <a:gd name="connsiteY74" fmla="*/ 1080075 h 1912993"/>
                <a:gd name="connsiteX75" fmla="*/ 1711374 w 1765694"/>
                <a:gd name="connsiteY75" fmla="*/ 1052914 h 1912993"/>
                <a:gd name="connsiteX76" fmla="*/ 1702320 w 1765694"/>
                <a:gd name="connsiteY76" fmla="*/ 1025754 h 1912993"/>
                <a:gd name="connsiteX77" fmla="*/ 1657053 w 1765694"/>
                <a:gd name="connsiteY77" fmla="*/ 971433 h 1912993"/>
                <a:gd name="connsiteX78" fmla="*/ 1602732 w 1765694"/>
                <a:gd name="connsiteY78" fmla="*/ 953326 h 1912993"/>
                <a:gd name="connsiteX79" fmla="*/ 1575572 w 1765694"/>
                <a:gd name="connsiteY79" fmla="*/ 926166 h 1912993"/>
                <a:gd name="connsiteX80" fmla="*/ 1548411 w 1765694"/>
                <a:gd name="connsiteY80" fmla="*/ 908059 h 1912993"/>
                <a:gd name="connsiteX81" fmla="*/ 1530304 w 1765694"/>
                <a:gd name="connsiteY81" fmla="*/ 880898 h 1912993"/>
                <a:gd name="connsiteX82" fmla="*/ 1503144 w 1765694"/>
                <a:gd name="connsiteY82" fmla="*/ 853738 h 1912993"/>
                <a:gd name="connsiteX83" fmla="*/ 1457876 w 1765694"/>
                <a:gd name="connsiteY83" fmla="*/ 808471 h 1912993"/>
                <a:gd name="connsiteX84" fmla="*/ 1439770 w 1765694"/>
                <a:gd name="connsiteY84" fmla="*/ 781310 h 1912993"/>
                <a:gd name="connsiteX85" fmla="*/ 1376395 w 1765694"/>
                <a:gd name="connsiteY85" fmla="*/ 754150 h 1912993"/>
                <a:gd name="connsiteX86" fmla="*/ 1322075 w 1765694"/>
                <a:gd name="connsiteY86" fmla="*/ 726989 h 1912993"/>
                <a:gd name="connsiteX87" fmla="*/ 1294914 w 1765694"/>
                <a:gd name="connsiteY87" fmla="*/ 708883 h 1912993"/>
                <a:gd name="connsiteX88" fmla="*/ 1267754 w 1765694"/>
                <a:gd name="connsiteY88" fmla="*/ 699829 h 1912993"/>
                <a:gd name="connsiteX89" fmla="*/ 1240593 w 1765694"/>
                <a:gd name="connsiteY89" fmla="*/ 681722 h 1912993"/>
                <a:gd name="connsiteX90" fmla="*/ 1186273 w 1765694"/>
                <a:gd name="connsiteY90" fmla="*/ 663615 h 1912993"/>
                <a:gd name="connsiteX91" fmla="*/ 1159112 w 1765694"/>
                <a:gd name="connsiteY91" fmla="*/ 654562 h 1912993"/>
                <a:gd name="connsiteX92" fmla="*/ 1141005 w 1765694"/>
                <a:gd name="connsiteY92" fmla="*/ 627401 h 1912993"/>
                <a:gd name="connsiteX93" fmla="*/ 1195326 w 1765694"/>
                <a:gd name="connsiteY93" fmla="*/ 582134 h 1912993"/>
                <a:gd name="connsiteX94" fmla="*/ 1222486 w 1765694"/>
                <a:gd name="connsiteY94" fmla="*/ 554974 h 1912993"/>
                <a:gd name="connsiteX95" fmla="*/ 1213433 w 1765694"/>
                <a:gd name="connsiteY95" fmla="*/ 518760 h 1912993"/>
                <a:gd name="connsiteX96" fmla="*/ 1050471 w 1765694"/>
                <a:gd name="connsiteY96" fmla="*/ 491599 h 1912993"/>
                <a:gd name="connsiteX97" fmla="*/ 987096 w 1765694"/>
                <a:gd name="connsiteY97" fmla="*/ 482546 h 1912993"/>
                <a:gd name="connsiteX98" fmla="*/ 932776 w 1765694"/>
                <a:gd name="connsiteY98" fmla="*/ 446332 h 1912993"/>
                <a:gd name="connsiteX99" fmla="*/ 878455 w 1765694"/>
                <a:gd name="connsiteY99" fmla="*/ 410118 h 1912993"/>
                <a:gd name="connsiteX100" fmla="*/ 851294 w 1765694"/>
                <a:gd name="connsiteY100" fmla="*/ 382958 h 1912993"/>
                <a:gd name="connsiteX101" fmla="*/ 824134 w 1765694"/>
                <a:gd name="connsiteY101" fmla="*/ 364851 h 1912993"/>
                <a:gd name="connsiteX102" fmla="*/ 751706 w 1765694"/>
                <a:gd name="connsiteY102" fmla="*/ 283370 h 1912993"/>
                <a:gd name="connsiteX103" fmla="*/ 733599 w 1765694"/>
                <a:gd name="connsiteY103" fmla="*/ 229049 h 1912993"/>
                <a:gd name="connsiteX104" fmla="*/ 724546 w 1765694"/>
                <a:gd name="connsiteY104" fmla="*/ 201888 h 1912993"/>
                <a:gd name="connsiteX105" fmla="*/ 688332 w 1765694"/>
                <a:gd name="connsiteY105" fmla="*/ 147568 h 1912993"/>
                <a:gd name="connsiteX106" fmla="*/ 661172 w 1765694"/>
                <a:gd name="connsiteY106" fmla="*/ 84193 h 1912993"/>
                <a:gd name="connsiteX107" fmla="*/ 634011 w 1765694"/>
                <a:gd name="connsiteY107" fmla="*/ 29873 h 1912993"/>
                <a:gd name="connsiteX108" fmla="*/ 606851 w 1765694"/>
                <a:gd name="connsiteY108" fmla="*/ 11766 h 1912993"/>
                <a:gd name="connsiteX109" fmla="*/ 552530 w 1765694"/>
                <a:gd name="connsiteY109" fmla="*/ 20819 h 1912993"/>
                <a:gd name="connsiteX110" fmla="*/ 27429 w 1765694"/>
                <a:gd name="connsiteY110" fmla="*/ 29873 h 1912993"/>
                <a:gd name="connsiteX111" fmla="*/ 27429 w 1765694"/>
                <a:gd name="connsiteY111" fmla="*/ 201888 h 191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765694" h="1912993">
                  <a:moveTo>
                    <a:pt x="27429" y="201888"/>
                  </a:moveTo>
                  <a:lnTo>
                    <a:pt x="27429" y="201888"/>
                  </a:lnTo>
                  <a:cubicBezTo>
                    <a:pt x="30447" y="229049"/>
                    <a:pt x="27840" y="257445"/>
                    <a:pt x="36482" y="283370"/>
                  </a:cubicBezTo>
                  <a:cubicBezTo>
                    <a:pt x="43364" y="304015"/>
                    <a:pt x="65814" y="317045"/>
                    <a:pt x="72696" y="337690"/>
                  </a:cubicBezTo>
                  <a:cubicBezTo>
                    <a:pt x="75714" y="346744"/>
                    <a:pt x="75788" y="357399"/>
                    <a:pt x="81750" y="364851"/>
                  </a:cubicBezTo>
                  <a:cubicBezTo>
                    <a:pt x="100413" y="388179"/>
                    <a:pt x="123999" y="407100"/>
                    <a:pt x="145124" y="428225"/>
                  </a:cubicBezTo>
                  <a:lnTo>
                    <a:pt x="172284" y="455386"/>
                  </a:lnTo>
                  <a:cubicBezTo>
                    <a:pt x="175302" y="464439"/>
                    <a:pt x="175479" y="475013"/>
                    <a:pt x="181338" y="482546"/>
                  </a:cubicBezTo>
                  <a:cubicBezTo>
                    <a:pt x="197059" y="502759"/>
                    <a:pt x="217552" y="518760"/>
                    <a:pt x="235659" y="536867"/>
                  </a:cubicBezTo>
                  <a:cubicBezTo>
                    <a:pt x="244712" y="545920"/>
                    <a:pt x="255717" y="553374"/>
                    <a:pt x="262819" y="564027"/>
                  </a:cubicBezTo>
                  <a:cubicBezTo>
                    <a:pt x="268855" y="573080"/>
                    <a:pt x="273232" y="583493"/>
                    <a:pt x="280926" y="591187"/>
                  </a:cubicBezTo>
                  <a:cubicBezTo>
                    <a:pt x="288620" y="598881"/>
                    <a:pt x="299033" y="603258"/>
                    <a:pt x="308086" y="609294"/>
                  </a:cubicBezTo>
                  <a:lnTo>
                    <a:pt x="344300" y="663615"/>
                  </a:lnTo>
                  <a:cubicBezTo>
                    <a:pt x="350336" y="672669"/>
                    <a:pt x="353353" y="684740"/>
                    <a:pt x="362407" y="690776"/>
                  </a:cubicBezTo>
                  <a:lnTo>
                    <a:pt x="416728" y="726989"/>
                  </a:lnTo>
                  <a:cubicBezTo>
                    <a:pt x="425781" y="733025"/>
                    <a:pt x="433566" y="741655"/>
                    <a:pt x="443888" y="745096"/>
                  </a:cubicBezTo>
                  <a:cubicBezTo>
                    <a:pt x="452942" y="748114"/>
                    <a:pt x="462513" y="749882"/>
                    <a:pt x="471049" y="754150"/>
                  </a:cubicBezTo>
                  <a:cubicBezTo>
                    <a:pt x="500481" y="768866"/>
                    <a:pt x="492858" y="776433"/>
                    <a:pt x="525370" y="781310"/>
                  </a:cubicBezTo>
                  <a:cubicBezTo>
                    <a:pt x="576455" y="788973"/>
                    <a:pt x="627975" y="793381"/>
                    <a:pt x="679278" y="799417"/>
                  </a:cubicBezTo>
                  <a:cubicBezTo>
                    <a:pt x="685314" y="835631"/>
                    <a:pt x="666837" y="887694"/>
                    <a:pt x="697385" y="908059"/>
                  </a:cubicBezTo>
                  <a:cubicBezTo>
                    <a:pt x="706439" y="914095"/>
                    <a:pt x="714603" y="921747"/>
                    <a:pt x="724546" y="926166"/>
                  </a:cubicBezTo>
                  <a:cubicBezTo>
                    <a:pt x="741987" y="933918"/>
                    <a:pt x="778867" y="944273"/>
                    <a:pt x="778867" y="944273"/>
                  </a:cubicBezTo>
                  <a:cubicBezTo>
                    <a:pt x="784903" y="953326"/>
                    <a:pt x="788478" y="964636"/>
                    <a:pt x="796974" y="971433"/>
                  </a:cubicBezTo>
                  <a:cubicBezTo>
                    <a:pt x="802880" y="976158"/>
                    <a:pt x="857979" y="988948"/>
                    <a:pt x="860348" y="989540"/>
                  </a:cubicBezTo>
                  <a:cubicBezTo>
                    <a:pt x="872419" y="995576"/>
                    <a:pt x="886194" y="999007"/>
                    <a:pt x="896562" y="1007647"/>
                  </a:cubicBezTo>
                  <a:cubicBezTo>
                    <a:pt x="912763" y="1021148"/>
                    <a:pt x="917543" y="1043429"/>
                    <a:pt x="923722" y="1061968"/>
                  </a:cubicBezTo>
                  <a:cubicBezTo>
                    <a:pt x="913805" y="1091720"/>
                    <a:pt x="903596" y="1108228"/>
                    <a:pt x="923722" y="1143449"/>
                  </a:cubicBezTo>
                  <a:cubicBezTo>
                    <a:pt x="928457" y="1151735"/>
                    <a:pt x="941829" y="1149484"/>
                    <a:pt x="950882" y="1152502"/>
                  </a:cubicBezTo>
                  <a:cubicBezTo>
                    <a:pt x="1022958" y="1200553"/>
                    <a:pt x="983660" y="1185638"/>
                    <a:pt x="1068577" y="1197770"/>
                  </a:cubicBezTo>
                  <a:cubicBezTo>
                    <a:pt x="1071595" y="1206823"/>
                    <a:pt x="1073363" y="1216394"/>
                    <a:pt x="1077631" y="1224930"/>
                  </a:cubicBezTo>
                  <a:cubicBezTo>
                    <a:pt x="1082497" y="1234662"/>
                    <a:pt x="1091452" y="1242089"/>
                    <a:pt x="1095738" y="1252090"/>
                  </a:cubicBezTo>
                  <a:cubicBezTo>
                    <a:pt x="1100639" y="1263527"/>
                    <a:pt x="1100856" y="1276500"/>
                    <a:pt x="1104791" y="1288304"/>
                  </a:cubicBezTo>
                  <a:cubicBezTo>
                    <a:pt x="1122790" y="1342301"/>
                    <a:pt x="1126211" y="1328715"/>
                    <a:pt x="1141005" y="1387892"/>
                  </a:cubicBezTo>
                  <a:cubicBezTo>
                    <a:pt x="1161427" y="1469578"/>
                    <a:pt x="1151242" y="1436711"/>
                    <a:pt x="1168166" y="1487481"/>
                  </a:cubicBezTo>
                  <a:cubicBezTo>
                    <a:pt x="1171184" y="1526713"/>
                    <a:pt x="1177219" y="1565828"/>
                    <a:pt x="1177219" y="1605176"/>
                  </a:cubicBezTo>
                  <a:cubicBezTo>
                    <a:pt x="1177219" y="1620564"/>
                    <a:pt x="1179047" y="1639562"/>
                    <a:pt x="1168166" y="1650443"/>
                  </a:cubicBezTo>
                  <a:cubicBezTo>
                    <a:pt x="1157285" y="1661324"/>
                    <a:pt x="1137987" y="1656478"/>
                    <a:pt x="1122898" y="1659496"/>
                  </a:cubicBezTo>
                  <a:cubicBezTo>
                    <a:pt x="1119880" y="1671567"/>
                    <a:pt x="1117263" y="1683746"/>
                    <a:pt x="1113845" y="1695710"/>
                  </a:cubicBezTo>
                  <a:cubicBezTo>
                    <a:pt x="1107954" y="1716327"/>
                    <a:pt x="1102555" y="1734160"/>
                    <a:pt x="1086684" y="1750031"/>
                  </a:cubicBezTo>
                  <a:cubicBezTo>
                    <a:pt x="1078990" y="1757725"/>
                    <a:pt x="1068577" y="1762102"/>
                    <a:pt x="1059524" y="1768138"/>
                  </a:cubicBezTo>
                  <a:cubicBezTo>
                    <a:pt x="1018016" y="1830399"/>
                    <a:pt x="1030191" y="1801814"/>
                    <a:pt x="1014257" y="1849619"/>
                  </a:cubicBezTo>
                  <a:cubicBezTo>
                    <a:pt x="1017275" y="1861690"/>
                    <a:pt x="1016408" y="1875480"/>
                    <a:pt x="1023310" y="1885833"/>
                  </a:cubicBezTo>
                  <a:cubicBezTo>
                    <a:pt x="1033339" y="1900876"/>
                    <a:pt x="1062137" y="1907829"/>
                    <a:pt x="1077631" y="1912993"/>
                  </a:cubicBezTo>
                  <a:cubicBezTo>
                    <a:pt x="1107809" y="1906958"/>
                    <a:pt x="1142202" y="1911410"/>
                    <a:pt x="1168166" y="1894887"/>
                  </a:cubicBezTo>
                  <a:cubicBezTo>
                    <a:pt x="1181148" y="1886626"/>
                    <a:pt x="1171816" y="1864027"/>
                    <a:pt x="1177219" y="1849619"/>
                  </a:cubicBezTo>
                  <a:cubicBezTo>
                    <a:pt x="1187278" y="1822795"/>
                    <a:pt x="1200357" y="1819105"/>
                    <a:pt x="1222486" y="1804352"/>
                  </a:cubicBezTo>
                  <a:lnTo>
                    <a:pt x="1240593" y="1750031"/>
                  </a:lnTo>
                  <a:lnTo>
                    <a:pt x="1249647" y="1722871"/>
                  </a:lnTo>
                  <a:cubicBezTo>
                    <a:pt x="1257619" y="1698955"/>
                    <a:pt x="1271563" y="1649172"/>
                    <a:pt x="1294914" y="1641389"/>
                  </a:cubicBezTo>
                  <a:lnTo>
                    <a:pt x="1322075" y="1632336"/>
                  </a:lnTo>
                  <a:cubicBezTo>
                    <a:pt x="1343616" y="1567711"/>
                    <a:pt x="1309480" y="1643919"/>
                    <a:pt x="1376395" y="1596122"/>
                  </a:cubicBezTo>
                  <a:cubicBezTo>
                    <a:pt x="1387377" y="1588277"/>
                    <a:pt x="1387806" y="1571626"/>
                    <a:pt x="1394502" y="1559908"/>
                  </a:cubicBezTo>
                  <a:cubicBezTo>
                    <a:pt x="1422584" y="1510766"/>
                    <a:pt x="1405063" y="1555386"/>
                    <a:pt x="1421663" y="1505587"/>
                  </a:cubicBezTo>
                  <a:cubicBezTo>
                    <a:pt x="1408486" y="1360645"/>
                    <a:pt x="1445165" y="1426803"/>
                    <a:pt x="1385449" y="1396946"/>
                  </a:cubicBezTo>
                  <a:cubicBezTo>
                    <a:pt x="1375717" y="1392080"/>
                    <a:pt x="1367342" y="1384875"/>
                    <a:pt x="1358288" y="1378839"/>
                  </a:cubicBezTo>
                  <a:cubicBezTo>
                    <a:pt x="1352252" y="1369786"/>
                    <a:pt x="1348370" y="1358844"/>
                    <a:pt x="1340181" y="1351679"/>
                  </a:cubicBezTo>
                  <a:cubicBezTo>
                    <a:pt x="1323804" y="1337349"/>
                    <a:pt x="1285861" y="1315465"/>
                    <a:pt x="1285861" y="1315465"/>
                  </a:cubicBezTo>
                  <a:cubicBezTo>
                    <a:pt x="1282843" y="1306411"/>
                    <a:pt x="1281075" y="1296840"/>
                    <a:pt x="1276807" y="1288304"/>
                  </a:cubicBezTo>
                  <a:cubicBezTo>
                    <a:pt x="1271941" y="1278572"/>
                    <a:pt x="1259902" y="1271958"/>
                    <a:pt x="1258700" y="1261144"/>
                  </a:cubicBezTo>
                  <a:cubicBezTo>
                    <a:pt x="1258231" y="1256921"/>
                    <a:pt x="1267716" y="1193300"/>
                    <a:pt x="1276807" y="1179663"/>
                  </a:cubicBezTo>
                  <a:cubicBezTo>
                    <a:pt x="1283909" y="1169010"/>
                    <a:pt x="1295771" y="1162338"/>
                    <a:pt x="1303968" y="1152502"/>
                  </a:cubicBezTo>
                  <a:cubicBezTo>
                    <a:pt x="1310934" y="1144143"/>
                    <a:pt x="1315109" y="1133701"/>
                    <a:pt x="1322075" y="1125342"/>
                  </a:cubicBezTo>
                  <a:cubicBezTo>
                    <a:pt x="1332749" y="1112533"/>
                    <a:pt x="1359131" y="1086549"/>
                    <a:pt x="1376395" y="1080075"/>
                  </a:cubicBezTo>
                  <a:cubicBezTo>
                    <a:pt x="1390803" y="1074672"/>
                    <a:pt x="1406574" y="1074039"/>
                    <a:pt x="1421663" y="1071021"/>
                  </a:cubicBezTo>
                  <a:cubicBezTo>
                    <a:pt x="1448823" y="1074039"/>
                    <a:pt x="1477219" y="1071433"/>
                    <a:pt x="1503144" y="1080075"/>
                  </a:cubicBezTo>
                  <a:cubicBezTo>
                    <a:pt x="1515290" y="1084124"/>
                    <a:pt x="1520468" y="1099039"/>
                    <a:pt x="1530304" y="1107235"/>
                  </a:cubicBezTo>
                  <a:cubicBezTo>
                    <a:pt x="1538663" y="1114201"/>
                    <a:pt x="1547142" y="1121901"/>
                    <a:pt x="1557465" y="1125342"/>
                  </a:cubicBezTo>
                  <a:cubicBezTo>
                    <a:pt x="1574879" y="1131147"/>
                    <a:pt x="1593678" y="1131377"/>
                    <a:pt x="1611785" y="1134395"/>
                  </a:cubicBezTo>
                  <a:cubicBezTo>
                    <a:pt x="1659524" y="1166220"/>
                    <a:pt x="1624615" y="1134151"/>
                    <a:pt x="1647999" y="1188716"/>
                  </a:cubicBezTo>
                  <a:cubicBezTo>
                    <a:pt x="1657453" y="1210776"/>
                    <a:pt x="1676951" y="1226721"/>
                    <a:pt x="1693267" y="1243037"/>
                  </a:cubicBezTo>
                  <a:cubicBezTo>
                    <a:pt x="1698920" y="1259996"/>
                    <a:pt x="1702180" y="1288304"/>
                    <a:pt x="1729480" y="1288304"/>
                  </a:cubicBezTo>
                  <a:cubicBezTo>
                    <a:pt x="1742976" y="1288304"/>
                    <a:pt x="1753623" y="1276233"/>
                    <a:pt x="1765694" y="1270197"/>
                  </a:cubicBezTo>
                  <a:cubicBezTo>
                    <a:pt x="1762676" y="1240019"/>
                    <a:pt x="1761253" y="1209639"/>
                    <a:pt x="1756641" y="1179663"/>
                  </a:cubicBezTo>
                  <a:cubicBezTo>
                    <a:pt x="1755190" y="1170231"/>
                    <a:pt x="1749902" y="1161760"/>
                    <a:pt x="1747587" y="1152502"/>
                  </a:cubicBezTo>
                  <a:cubicBezTo>
                    <a:pt x="1742419" y="1131831"/>
                    <a:pt x="1739830" y="1100776"/>
                    <a:pt x="1729480" y="1080075"/>
                  </a:cubicBezTo>
                  <a:cubicBezTo>
                    <a:pt x="1724614" y="1070343"/>
                    <a:pt x="1716240" y="1062646"/>
                    <a:pt x="1711374" y="1052914"/>
                  </a:cubicBezTo>
                  <a:cubicBezTo>
                    <a:pt x="1707106" y="1044378"/>
                    <a:pt x="1706588" y="1034290"/>
                    <a:pt x="1702320" y="1025754"/>
                  </a:cubicBezTo>
                  <a:cubicBezTo>
                    <a:pt x="1694951" y="1011016"/>
                    <a:pt x="1670916" y="979135"/>
                    <a:pt x="1657053" y="971433"/>
                  </a:cubicBezTo>
                  <a:cubicBezTo>
                    <a:pt x="1640368" y="962164"/>
                    <a:pt x="1602732" y="953326"/>
                    <a:pt x="1602732" y="953326"/>
                  </a:cubicBezTo>
                  <a:cubicBezTo>
                    <a:pt x="1593679" y="944273"/>
                    <a:pt x="1585408" y="934362"/>
                    <a:pt x="1575572" y="926166"/>
                  </a:cubicBezTo>
                  <a:cubicBezTo>
                    <a:pt x="1567213" y="919200"/>
                    <a:pt x="1556105" y="915753"/>
                    <a:pt x="1548411" y="908059"/>
                  </a:cubicBezTo>
                  <a:cubicBezTo>
                    <a:pt x="1540717" y="900365"/>
                    <a:pt x="1537270" y="889257"/>
                    <a:pt x="1530304" y="880898"/>
                  </a:cubicBezTo>
                  <a:cubicBezTo>
                    <a:pt x="1522108" y="871062"/>
                    <a:pt x="1511341" y="863574"/>
                    <a:pt x="1503144" y="853738"/>
                  </a:cubicBezTo>
                  <a:cubicBezTo>
                    <a:pt x="1465422" y="808472"/>
                    <a:pt x="1507670" y="841667"/>
                    <a:pt x="1457876" y="808471"/>
                  </a:cubicBezTo>
                  <a:cubicBezTo>
                    <a:pt x="1451841" y="799417"/>
                    <a:pt x="1448129" y="788276"/>
                    <a:pt x="1439770" y="781310"/>
                  </a:cubicBezTo>
                  <a:cubicBezTo>
                    <a:pt x="1424853" y="768879"/>
                    <a:pt x="1395265" y="760439"/>
                    <a:pt x="1376395" y="754150"/>
                  </a:cubicBezTo>
                  <a:cubicBezTo>
                    <a:pt x="1298572" y="702267"/>
                    <a:pt x="1397027" y="764464"/>
                    <a:pt x="1322075" y="726989"/>
                  </a:cubicBezTo>
                  <a:cubicBezTo>
                    <a:pt x="1312343" y="722123"/>
                    <a:pt x="1304646" y="713749"/>
                    <a:pt x="1294914" y="708883"/>
                  </a:cubicBezTo>
                  <a:cubicBezTo>
                    <a:pt x="1286378" y="704615"/>
                    <a:pt x="1276290" y="704097"/>
                    <a:pt x="1267754" y="699829"/>
                  </a:cubicBezTo>
                  <a:cubicBezTo>
                    <a:pt x="1258022" y="694963"/>
                    <a:pt x="1250536" y="686141"/>
                    <a:pt x="1240593" y="681722"/>
                  </a:cubicBezTo>
                  <a:cubicBezTo>
                    <a:pt x="1223152" y="673970"/>
                    <a:pt x="1204380" y="669651"/>
                    <a:pt x="1186273" y="663615"/>
                  </a:cubicBezTo>
                  <a:lnTo>
                    <a:pt x="1159112" y="654562"/>
                  </a:lnTo>
                  <a:cubicBezTo>
                    <a:pt x="1153076" y="645508"/>
                    <a:pt x="1141005" y="638282"/>
                    <a:pt x="1141005" y="627401"/>
                  </a:cubicBezTo>
                  <a:cubicBezTo>
                    <a:pt x="1141005" y="585975"/>
                    <a:pt x="1167843" y="589004"/>
                    <a:pt x="1195326" y="582134"/>
                  </a:cubicBezTo>
                  <a:cubicBezTo>
                    <a:pt x="1204379" y="573081"/>
                    <a:pt x="1218969" y="567285"/>
                    <a:pt x="1222486" y="554974"/>
                  </a:cubicBezTo>
                  <a:cubicBezTo>
                    <a:pt x="1225904" y="543010"/>
                    <a:pt x="1222880" y="526858"/>
                    <a:pt x="1213433" y="518760"/>
                  </a:cubicBezTo>
                  <a:cubicBezTo>
                    <a:pt x="1184543" y="493997"/>
                    <a:pt x="1064076" y="493031"/>
                    <a:pt x="1050471" y="491599"/>
                  </a:cubicBezTo>
                  <a:cubicBezTo>
                    <a:pt x="1029249" y="489365"/>
                    <a:pt x="1008221" y="485564"/>
                    <a:pt x="987096" y="482546"/>
                  </a:cubicBezTo>
                  <a:cubicBezTo>
                    <a:pt x="935152" y="465230"/>
                    <a:pt x="983639" y="485892"/>
                    <a:pt x="932776" y="446332"/>
                  </a:cubicBezTo>
                  <a:cubicBezTo>
                    <a:pt x="915598" y="432971"/>
                    <a:pt x="893843" y="425506"/>
                    <a:pt x="878455" y="410118"/>
                  </a:cubicBezTo>
                  <a:cubicBezTo>
                    <a:pt x="869401" y="401065"/>
                    <a:pt x="861130" y="391155"/>
                    <a:pt x="851294" y="382958"/>
                  </a:cubicBezTo>
                  <a:cubicBezTo>
                    <a:pt x="842935" y="375992"/>
                    <a:pt x="832266" y="372080"/>
                    <a:pt x="824134" y="364851"/>
                  </a:cubicBezTo>
                  <a:cubicBezTo>
                    <a:pt x="773395" y="319749"/>
                    <a:pt x="779226" y="324650"/>
                    <a:pt x="751706" y="283370"/>
                  </a:cubicBezTo>
                  <a:lnTo>
                    <a:pt x="733599" y="229049"/>
                  </a:lnTo>
                  <a:cubicBezTo>
                    <a:pt x="730581" y="219995"/>
                    <a:pt x="729840" y="209828"/>
                    <a:pt x="724546" y="201888"/>
                  </a:cubicBezTo>
                  <a:lnTo>
                    <a:pt x="688332" y="147568"/>
                  </a:lnTo>
                  <a:cubicBezTo>
                    <a:pt x="669490" y="72202"/>
                    <a:pt x="692432" y="146713"/>
                    <a:pt x="661172" y="84193"/>
                  </a:cubicBezTo>
                  <a:cubicBezTo>
                    <a:pt x="646447" y="54742"/>
                    <a:pt x="659955" y="55817"/>
                    <a:pt x="634011" y="29873"/>
                  </a:cubicBezTo>
                  <a:cubicBezTo>
                    <a:pt x="626317" y="22179"/>
                    <a:pt x="615904" y="17802"/>
                    <a:pt x="606851" y="11766"/>
                  </a:cubicBezTo>
                  <a:cubicBezTo>
                    <a:pt x="588744" y="14784"/>
                    <a:pt x="570878" y="20246"/>
                    <a:pt x="552530" y="20819"/>
                  </a:cubicBezTo>
                  <a:cubicBezTo>
                    <a:pt x="377556" y="26287"/>
                    <a:pt x="190161" y="-34659"/>
                    <a:pt x="27429" y="29873"/>
                  </a:cubicBezTo>
                  <a:cubicBezTo>
                    <a:pt x="-34288" y="54347"/>
                    <a:pt x="27429" y="173219"/>
                    <a:pt x="27429" y="201888"/>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073244" y="597529"/>
              <a:ext cx="3024559" cy="1991762"/>
            </a:xfrm>
            <a:custGeom>
              <a:avLst/>
              <a:gdLst>
                <a:gd name="connsiteX0" fmla="*/ 0 w 3024559"/>
                <a:gd name="connsiteY0" fmla="*/ 63374 h 1991762"/>
                <a:gd name="connsiteX1" fmla="*/ 0 w 3024559"/>
                <a:gd name="connsiteY1" fmla="*/ 63374 h 1991762"/>
                <a:gd name="connsiteX2" fmla="*/ 63374 w 3024559"/>
                <a:gd name="connsiteY2" fmla="*/ 108641 h 1991762"/>
                <a:gd name="connsiteX3" fmla="*/ 90534 w 3024559"/>
                <a:gd name="connsiteY3" fmla="*/ 117695 h 1991762"/>
                <a:gd name="connsiteX4" fmla="*/ 135802 w 3024559"/>
                <a:gd name="connsiteY4" fmla="*/ 162962 h 1991762"/>
                <a:gd name="connsiteX5" fmla="*/ 217283 w 3024559"/>
                <a:gd name="connsiteY5" fmla="*/ 208229 h 1991762"/>
                <a:gd name="connsiteX6" fmla="*/ 244443 w 3024559"/>
                <a:gd name="connsiteY6" fmla="*/ 235390 h 1991762"/>
                <a:gd name="connsiteX7" fmla="*/ 298764 w 3024559"/>
                <a:gd name="connsiteY7" fmla="*/ 271604 h 1991762"/>
                <a:gd name="connsiteX8" fmla="*/ 353085 w 3024559"/>
                <a:gd name="connsiteY8" fmla="*/ 307818 h 1991762"/>
                <a:gd name="connsiteX9" fmla="*/ 407406 w 3024559"/>
                <a:gd name="connsiteY9" fmla="*/ 362138 h 1991762"/>
                <a:gd name="connsiteX10" fmla="*/ 461726 w 3024559"/>
                <a:gd name="connsiteY10" fmla="*/ 407406 h 1991762"/>
                <a:gd name="connsiteX11" fmla="*/ 497940 w 3024559"/>
                <a:gd name="connsiteY11" fmla="*/ 461726 h 1991762"/>
                <a:gd name="connsiteX12" fmla="*/ 534154 w 3024559"/>
                <a:gd name="connsiteY12" fmla="*/ 497940 h 1991762"/>
                <a:gd name="connsiteX13" fmla="*/ 561314 w 3024559"/>
                <a:gd name="connsiteY13" fmla="*/ 561315 h 1991762"/>
                <a:gd name="connsiteX14" fmla="*/ 579421 w 3024559"/>
                <a:gd name="connsiteY14" fmla="*/ 588475 h 1991762"/>
                <a:gd name="connsiteX15" fmla="*/ 588475 w 3024559"/>
                <a:gd name="connsiteY15" fmla="*/ 615635 h 1991762"/>
                <a:gd name="connsiteX16" fmla="*/ 597528 w 3024559"/>
                <a:gd name="connsiteY16" fmla="*/ 1068309 h 1991762"/>
                <a:gd name="connsiteX17" fmla="*/ 606582 w 3024559"/>
                <a:gd name="connsiteY17" fmla="*/ 1095469 h 1991762"/>
                <a:gd name="connsiteX18" fmla="*/ 642796 w 3024559"/>
                <a:gd name="connsiteY18" fmla="*/ 1149790 h 1991762"/>
                <a:gd name="connsiteX19" fmla="*/ 688063 w 3024559"/>
                <a:gd name="connsiteY19" fmla="*/ 1204111 h 1991762"/>
                <a:gd name="connsiteX20" fmla="*/ 715223 w 3024559"/>
                <a:gd name="connsiteY20" fmla="*/ 1222218 h 1991762"/>
                <a:gd name="connsiteX21" fmla="*/ 751437 w 3024559"/>
                <a:gd name="connsiteY21" fmla="*/ 1276538 h 1991762"/>
                <a:gd name="connsiteX22" fmla="*/ 769544 w 3024559"/>
                <a:gd name="connsiteY22" fmla="*/ 1303699 h 1991762"/>
                <a:gd name="connsiteX23" fmla="*/ 778598 w 3024559"/>
                <a:gd name="connsiteY23" fmla="*/ 1330859 h 1991762"/>
                <a:gd name="connsiteX24" fmla="*/ 805758 w 3024559"/>
                <a:gd name="connsiteY24" fmla="*/ 1348966 h 1991762"/>
                <a:gd name="connsiteX25" fmla="*/ 832918 w 3024559"/>
                <a:gd name="connsiteY25" fmla="*/ 1403287 h 1991762"/>
                <a:gd name="connsiteX26" fmla="*/ 860079 w 3024559"/>
                <a:gd name="connsiteY26" fmla="*/ 1430447 h 1991762"/>
                <a:gd name="connsiteX27" fmla="*/ 878186 w 3024559"/>
                <a:gd name="connsiteY27" fmla="*/ 1457608 h 1991762"/>
                <a:gd name="connsiteX28" fmla="*/ 914400 w 3024559"/>
                <a:gd name="connsiteY28" fmla="*/ 1484768 h 1991762"/>
                <a:gd name="connsiteX29" fmla="*/ 968720 w 3024559"/>
                <a:gd name="connsiteY29" fmla="*/ 1520982 h 1991762"/>
                <a:gd name="connsiteX30" fmla="*/ 1023041 w 3024559"/>
                <a:gd name="connsiteY30" fmla="*/ 1557196 h 1991762"/>
                <a:gd name="connsiteX31" fmla="*/ 1050202 w 3024559"/>
                <a:gd name="connsiteY31" fmla="*/ 1575303 h 1991762"/>
                <a:gd name="connsiteX32" fmla="*/ 1077362 w 3024559"/>
                <a:gd name="connsiteY32" fmla="*/ 1584356 h 1991762"/>
                <a:gd name="connsiteX33" fmla="*/ 1104522 w 3024559"/>
                <a:gd name="connsiteY33" fmla="*/ 1602463 h 1991762"/>
                <a:gd name="connsiteX34" fmla="*/ 1077362 w 3024559"/>
                <a:gd name="connsiteY34" fmla="*/ 1611517 h 1991762"/>
                <a:gd name="connsiteX35" fmla="*/ 1023041 w 3024559"/>
                <a:gd name="connsiteY35" fmla="*/ 1593410 h 1991762"/>
                <a:gd name="connsiteX36" fmla="*/ 959667 w 3024559"/>
                <a:gd name="connsiteY36" fmla="*/ 1602463 h 1991762"/>
                <a:gd name="connsiteX37" fmla="*/ 941560 w 3024559"/>
                <a:gd name="connsiteY37" fmla="*/ 1683944 h 1991762"/>
                <a:gd name="connsiteX38" fmla="*/ 1004934 w 3024559"/>
                <a:gd name="connsiteY38" fmla="*/ 1692998 h 1991762"/>
                <a:gd name="connsiteX39" fmla="*/ 1041148 w 3024559"/>
                <a:gd name="connsiteY39" fmla="*/ 1738265 h 1991762"/>
                <a:gd name="connsiteX40" fmla="*/ 1077362 w 3024559"/>
                <a:gd name="connsiteY40" fmla="*/ 1756372 h 1991762"/>
                <a:gd name="connsiteX41" fmla="*/ 1385180 w 3024559"/>
                <a:gd name="connsiteY41" fmla="*/ 1774479 h 1991762"/>
                <a:gd name="connsiteX42" fmla="*/ 1457607 w 3024559"/>
                <a:gd name="connsiteY42" fmla="*/ 1801639 h 1991762"/>
                <a:gd name="connsiteX43" fmla="*/ 1484768 w 3024559"/>
                <a:gd name="connsiteY43" fmla="*/ 1819746 h 1991762"/>
                <a:gd name="connsiteX44" fmla="*/ 1539089 w 3024559"/>
                <a:gd name="connsiteY44" fmla="*/ 1837853 h 1991762"/>
                <a:gd name="connsiteX45" fmla="*/ 1611516 w 3024559"/>
                <a:gd name="connsiteY45" fmla="*/ 1855960 h 1991762"/>
                <a:gd name="connsiteX46" fmla="*/ 1520982 w 3024559"/>
                <a:gd name="connsiteY46" fmla="*/ 1865014 h 1991762"/>
                <a:gd name="connsiteX47" fmla="*/ 1539089 w 3024559"/>
                <a:gd name="connsiteY47" fmla="*/ 1910281 h 1991762"/>
                <a:gd name="connsiteX48" fmla="*/ 1575303 w 3024559"/>
                <a:gd name="connsiteY48" fmla="*/ 1928388 h 1991762"/>
                <a:gd name="connsiteX49" fmla="*/ 1602463 w 3024559"/>
                <a:gd name="connsiteY49" fmla="*/ 1946495 h 1991762"/>
                <a:gd name="connsiteX50" fmla="*/ 1638677 w 3024559"/>
                <a:gd name="connsiteY50" fmla="*/ 1937441 h 1991762"/>
                <a:gd name="connsiteX51" fmla="*/ 1692998 w 3024559"/>
                <a:gd name="connsiteY51" fmla="*/ 1919334 h 1991762"/>
                <a:gd name="connsiteX52" fmla="*/ 1747318 w 3024559"/>
                <a:gd name="connsiteY52" fmla="*/ 1928388 h 1991762"/>
                <a:gd name="connsiteX53" fmla="*/ 1810693 w 3024559"/>
                <a:gd name="connsiteY53" fmla="*/ 1991762 h 1991762"/>
                <a:gd name="connsiteX54" fmla="*/ 1837853 w 3024559"/>
                <a:gd name="connsiteY54" fmla="*/ 1901227 h 1991762"/>
                <a:gd name="connsiteX55" fmla="*/ 1810693 w 3024559"/>
                <a:gd name="connsiteY55" fmla="*/ 1874067 h 1991762"/>
                <a:gd name="connsiteX56" fmla="*/ 1792586 w 3024559"/>
                <a:gd name="connsiteY56" fmla="*/ 1846907 h 1991762"/>
                <a:gd name="connsiteX57" fmla="*/ 1765425 w 3024559"/>
                <a:gd name="connsiteY57" fmla="*/ 1828800 h 1991762"/>
                <a:gd name="connsiteX58" fmla="*/ 1738265 w 3024559"/>
                <a:gd name="connsiteY58" fmla="*/ 1801639 h 1991762"/>
                <a:gd name="connsiteX59" fmla="*/ 1683944 w 3024559"/>
                <a:gd name="connsiteY59" fmla="*/ 1774479 h 1991762"/>
                <a:gd name="connsiteX60" fmla="*/ 1629623 w 3024559"/>
                <a:gd name="connsiteY60" fmla="*/ 1729212 h 1991762"/>
                <a:gd name="connsiteX61" fmla="*/ 1602463 w 3024559"/>
                <a:gd name="connsiteY61" fmla="*/ 1720158 h 1991762"/>
                <a:gd name="connsiteX62" fmla="*/ 1520982 w 3024559"/>
                <a:gd name="connsiteY62" fmla="*/ 1674891 h 1991762"/>
                <a:gd name="connsiteX63" fmla="*/ 1511928 w 3024559"/>
                <a:gd name="connsiteY63" fmla="*/ 1593410 h 1991762"/>
                <a:gd name="connsiteX64" fmla="*/ 1539089 w 3024559"/>
                <a:gd name="connsiteY64" fmla="*/ 1584356 h 1991762"/>
                <a:gd name="connsiteX65" fmla="*/ 1530035 w 3024559"/>
                <a:gd name="connsiteY65" fmla="*/ 1539089 h 1991762"/>
                <a:gd name="connsiteX66" fmla="*/ 1484768 w 3024559"/>
                <a:gd name="connsiteY66" fmla="*/ 1484768 h 1991762"/>
                <a:gd name="connsiteX67" fmla="*/ 1466661 w 3024559"/>
                <a:gd name="connsiteY67" fmla="*/ 1457608 h 1991762"/>
                <a:gd name="connsiteX68" fmla="*/ 1493821 w 3024559"/>
                <a:gd name="connsiteY68" fmla="*/ 1448554 h 1991762"/>
                <a:gd name="connsiteX69" fmla="*/ 1602463 w 3024559"/>
                <a:gd name="connsiteY69" fmla="*/ 1457608 h 1991762"/>
                <a:gd name="connsiteX70" fmla="*/ 1593409 w 3024559"/>
                <a:gd name="connsiteY70" fmla="*/ 1376126 h 1991762"/>
                <a:gd name="connsiteX71" fmla="*/ 1502875 w 3024559"/>
                <a:gd name="connsiteY71" fmla="*/ 1285592 h 1991762"/>
                <a:gd name="connsiteX72" fmla="*/ 1448554 w 3024559"/>
                <a:gd name="connsiteY72" fmla="*/ 1249378 h 1991762"/>
                <a:gd name="connsiteX73" fmla="*/ 1421394 w 3024559"/>
                <a:gd name="connsiteY73" fmla="*/ 1231271 h 1991762"/>
                <a:gd name="connsiteX74" fmla="*/ 1394233 w 3024559"/>
                <a:gd name="connsiteY74" fmla="*/ 1176950 h 1991762"/>
                <a:gd name="connsiteX75" fmla="*/ 1421394 w 3024559"/>
                <a:gd name="connsiteY75" fmla="*/ 1013988 h 1991762"/>
                <a:gd name="connsiteX76" fmla="*/ 1448554 w 3024559"/>
                <a:gd name="connsiteY76" fmla="*/ 1004934 h 1991762"/>
                <a:gd name="connsiteX77" fmla="*/ 1539089 w 3024559"/>
                <a:gd name="connsiteY77" fmla="*/ 1023041 h 1991762"/>
                <a:gd name="connsiteX78" fmla="*/ 1575303 w 3024559"/>
                <a:gd name="connsiteY78" fmla="*/ 1077362 h 1991762"/>
                <a:gd name="connsiteX79" fmla="*/ 1620570 w 3024559"/>
                <a:gd name="connsiteY79" fmla="*/ 1195057 h 1991762"/>
                <a:gd name="connsiteX80" fmla="*/ 1647730 w 3024559"/>
                <a:gd name="connsiteY80" fmla="*/ 1213164 h 1991762"/>
                <a:gd name="connsiteX81" fmla="*/ 1656784 w 3024559"/>
                <a:gd name="connsiteY81" fmla="*/ 1113576 h 1991762"/>
                <a:gd name="connsiteX82" fmla="*/ 1711105 w 3024559"/>
                <a:gd name="connsiteY82" fmla="*/ 1131683 h 1991762"/>
                <a:gd name="connsiteX83" fmla="*/ 1747318 w 3024559"/>
                <a:gd name="connsiteY83" fmla="*/ 1186004 h 1991762"/>
                <a:gd name="connsiteX84" fmla="*/ 1729211 w 3024559"/>
                <a:gd name="connsiteY84" fmla="*/ 1122629 h 1991762"/>
                <a:gd name="connsiteX85" fmla="*/ 1702051 w 3024559"/>
                <a:gd name="connsiteY85" fmla="*/ 1113576 h 1991762"/>
                <a:gd name="connsiteX86" fmla="*/ 1729211 w 3024559"/>
                <a:gd name="connsiteY86" fmla="*/ 1104522 h 1991762"/>
                <a:gd name="connsiteX87" fmla="*/ 1846906 w 3024559"/>
                <a:gd name="connsiteY87" fmla="*/ 1095469 h 1991762"/>
                <a:gd name="connsiteX88" fmla="*/ 1783532 w 3024559"/>
                <a:gd name="connsiteY88" fmla="*/ 1004934 h 1991762"/>
                <a:gd name="connsiteX89" fmla="*/ 1756372 w 3024559"/>
                <a:gd name="connsiteY89" fmla="*/ 977774 h 1991762"/>
                <a:gd name="connsiteX90" fmla="*/ 1729211 w 3024559"/>
                <a:gd name="connsiteY90" fmla="*/ 959667 h 1991762"/>
                <a:gd name="connsiteX91" fmla="*/ 1747318 w 3024559"/>
                <a:gd name="connsiteY91" fmla="*/ 932507 h 1991762"/>
                <a:gd name="connsiteX92" fmla="*/ 1792586 w 3024559"/>
                <a:gd name="connsiteY92" fmla="*/ 923453 h 1991762"/>
                <a:gd name="connsiteX93" fmla="*/ 1855960 w 3024559"/>
                <a:gd name="connsiteY93" fmla="*/ 914400 h 1991762"/>
                <a:gd name="connsiteX94" fmla="*/ 1883120 w 3024559"/>
                <a:gd name="connsiteY94" fmla="*/ 896293 h 1991762"/>
                <a:gd name="connsiteX95" fmla="*/ 1910281 w 3024559"/>
                <a:gd name="connsiteY95" fmla="*/ 887239 h 1991762"/>
                <a:gd name="connsiteX96" fmla="*/ 1982708 w 3024559"/>
                <a:gd name="connsiteY96" fmla="*/ 851025 h 1991762"/>
                <a:gd name="connsiteX97" fmla="*/ 2009869 w 3024559"/>
                <a:gd name="connsiteY97" fmla="*/ 832919 h 1991762"/>
                <a:gd name="connsiteX98" fmla="*/ 2263366 w 3024559"/>
                <a:gd name="connsiteY98" fmla="*/ 841972 h 1991762"/>
                <a:gd name="connsiteX99" fmla="*/ 2344847 w 3024559"/>
                <a:gd name="connsiteY99" fmla="*/ 878186 h 1991762"/>
                <a:gd name="connsiteX100" fmla="*/ 2372007 w 3024559"/>
                <a:gd name="connsiteY100" fmla="*/ 905346 h 1991762"/>
                <a:gd name="connsiteX101" fmla="*/ 2426328 w 3024559"/>
                <a:gd name="connsiteY101" fmla="*/ 932507 h 1991762"/>
                <a:gd name="connsiteX102" fmla="*/ 2453489 w 3024559"/>
                <a:gd name="connsiteY102" fmla="*/ 923453 h 1991762"/>
                <a:gd name="connsiteX103" fmla="*/ 2616451 w 3024559"/>
                <a:gd name="connsiteY103" fmla="*/ 905346 h 1991762"/>
                <a:gd name="connsiteX104" fmla="*/ 2652665 w 3024559"/>
                <a:gd name="connsiteY104" fmla="*/ 860079 h 1991762"/>
                <a:gd name="connsiteX105" fmla="*/ 2670772 w 3024559"/>
                <a:gd name="connsiteY105" fmla="*/ 832919 h 1991762"/>
                <a:gd name="connsiteX106" fmla="*/ 2725093 w 3024559"/>
                <a:gd name="connsiteY106" fmla="*/ 796705 h 1991762"/>
                <a:gd name="connsiteX107" fmla="*/ 2752253 w 3024559"/>
                <a:gd name="connsiteY107" fmla="*/ 778598 h 1991762"/>
                <a:gd name="connsiteX108" fmla="*/ 2779413 w 3024559"/>
                <a:gd name="connsiteY108" fmla="*/ 769544 h 1991762"/>
                <a:gd name="connsiteX109" fmla="*/ 2806574 w 3024559"/>
                <a:gd name="connsiteY109" fmla="*/ 751437 h 1991762"/>
                <a:gd name="connsiteX110" fmla="*/ 2842788 w 3024559"/>
                <a:gd name="connsiteY110" fmla="*/ 742384 h 1991762"/>
                <a:gd name="connsiteX111" fmla="*/ 2906162 w 3024559"/>
                <a:gd name="connsiteY111" fmla="*/ 724277 h 1991762"/>
                <a:gd name="connsiteX112" fmla="*/ 3005750 w 3024559"/>
                <a:gd name="connsiteY112" fmla="*/ 715223 h 1991762"/>
                <a:gd name="connsiteX113" fmla="*/ 3023857 w 3024559"/>
                <a:gd name="connsiteY113" fmla="*/ 688063 h 1991762"/>
                <a:gd name="connsiteX114" fmla="*/ 3014804 w 3024559"/>
                <a:gd name="connsiteY114" fmla="*/ 633742 h 1991762"/>
                <a:gd name="connsiteX115" fmla="*/ 2978590 w 3024559"/>
                <a:gd name="connsiteY115" fmla="*/ 606582 h 1991762"/>
                <a:gd name="connsiteX116" fmla="*/ 2933322 w 3024559"/>
                <a:gd name="connsiteY116" fmla="*/ 588475 h 1991762"/>
                <a:gd name="connsiteX117" fmla="*/ 2869948 w 3024559"/>
                <a:gd name="connsiteY117" fmla="*/ 570368 h 1991762"/>
                <a:gd name="connsiteX118" fmla="*/ 2842788 w 3024559"/>
                <a:gd name="connsiteY118" fmla="*/ 543208 h 1991762"/>
                <a:gd name="connsiteX119" fmla="*/ 2815627 w 3024559"/>
                <a:gd name="connsiteY119" fmla="*/ 525101 h 1991762"/>
                <a:gd name="connsiteX120" fmla="*/ 2797520 w 3024559"/>
                <a:gd name="connsiteY120" fmla="*/ 497940 h 1991762"/>
                <a:gd name="connsiteX121" fmla="*/ 2761306 w 3024559"/>
                <a:gd name="connsiteY121" fmla="*/ 470780 h 1991762"/>
                <a:gd name="connsiteX122" fmla="*/ 2725093 w 3024559"/>
                <a:gd name="connsiteY122" fmla="*/ 425513 h 1991762"/>
                <a:gd name="connsiteX123" fmla="*/ 2697932 w 3024559"/>
                <a:gd name="connsiteY123" fmla="*/ 389299 h 1991762"/>
                <a:gd name="connsiteX124" fmla="*/ 2670772 w 3024559"/>
                <a:gd name="connsiteY124" fmla="*/ 371192 h 1991762"/>
                <a:gd name="connsiteX125" fmla="*/ 2643611 w 3024559"/>
                <a:gd name="connsiteY125" fmla="*/ 344031 h 1991762"/>
                <a:gd name="connsiteX126" fmla="*/ 2598344 w 3024559"/>
                <a:gd name="connsiteY126" fmla="*/ 253497 h 1991762"/>
                <a:gd name="connsiteX127" fmla="*/ 2589291 w 3024559"/>
                <a:gd name="connsiteY127" fmla="*/ 226336 h 1991762"/>
                <a:gd name="connsiteX128" fmla="*/ 2553077 w 3024559"/>
                <a:gd name="connsiteY128" fmla="*/ 172016 h 1991762"/>
                <a:gd name="connsiteX129" fmla="*/ 2534970 w 3024559"/>
                <a:gd name="connsiteY129" fmla="*/ 117695 h 1991762"/>
                <a:gd name="connsiteX130" fmla="*/ 2525916 w 3024559"/>
                <a:gd name="connsiteY130" fmla="*/ 90534 h 1991762"/>
                <a:gd name="connsiteX131" fmla="*/ 2498756 w 3024559"/>
                <a:gd name="connsiteY131" fmla="*/ 72427 h 1991762"/>
                <a:gd name="connsiteX132" fmla="*/ 2489703 w 3024559"/>
                <a:gd name="connsiteY132" fmla="*/ 45267 h 1991762"/>
                <a:gd name="connsiteX133" fmla="*/ 2435382 w 3024559"/>
                <a:gd name="connsiteY133" fmla="*/ 18107 h 1991762"/>
                <a:gd name="connsiteX134" fmla="*/ 1738265 w 3024559"/>
                <a:gd name="connsiteY134" fmla="*/ 9053 h 1991762"/>
                <a:gd name="connsiteX135" fmla="*/ 1303699 w 3024559"/>
                <a:gd name="connsiteY135" fmla="*/ 18107 h 1991762"/>
                <a:gd name="connsiteX136" fmla="*/ 1222217 w 3024559"/>
                <a:gd name="connsiteY136" fmla="*/ 27160 h 1991762"/>
                <a:gd name="connsiteX137" fmla="*/ 1122629 w 3024559"/>
                <a:gd name="connsiteY137" fmla="*/ 36214 h 1991762"/>
                <a:gd name="connsiteX138" fmla="*/ 371192 w 3024559"/>
                <a:gd name="connsiteY138" fmla="*/ 27160 h 1991762"/>
                <a:gd name="connsiteX139" fmla="*/ 208229 w 3024559"/>
                <a:gd name="connsiteY139" fmla="*/ 0 h 1991762"/>
                <a:gd name="connsiteX140" fmla="*/ 0 w 3024559"/>
                <a:gd name="connsiteY140" fmla="*/ 63374 h 1991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3024559" h="1991762">
                  <a:moveTo>
                    <a:pt x="0" y="63374"/>
                  </a:moveTo>
                  <a:lnTo>
                    <a:pt x="0" y="63374"/>
                  </a:lnTo>
                  <a:cubicBezTo>
                    <a:pt x="21125" y="78463"/>
                    <a:pt x="41113" y="95285"/>
                    <a:pt x="63374" y="108641"/>
                  </a:cubicBezTo>
                  <a:cubicBezTo>
                    <a:pt x="71557" y="113551"/>
                    <a:pt x="83082" y="111733"/>
                    <a:pt x="90534" y="117695"/>
                  </a:cubicBezTo>
                  <a:cubicBezTo>
                    <a:pt x="150891" y="165981"/>
                    <a:pt x="63372" y="126746"/>
                    <a:pt x="135802" y="162962"/>
                  </a:cubicBezTo>
                  <a:cubicBezTo>
                    <a:pt x="181335" y="185729"/>
                    <a:pt x="160202" y="151146"/>
                    <a:pt x="217283" y="208229"/>
                  </a:cubicBezTo>
                  <a:cubicBezTo>
                    <a:pt x="226336" y="217283"/>
                    <a:pt x="234337" y="227529"/>
                    <a:pt x="244443" y="235390"/>
                  </a:cubicBezTo>
                  <a:cubicBezTo>
                    <a:pt x="261621" y="248751"/>
                    <a:pt x="283376" y="256216"/>
                    <a:pt x="298764" y="271604"/>
                  </a:cubicBezTo>
                  <a:cubicBezTo>
                    <a:pt x="332672" y="305512"/>
                    <a:pt x="313778" y="294715"/>
                    <a:pt x="353085" y="307818"/>
                  </a:cubicBezTo>
                  <a:cubicBezTo>
                    <a:pt x="405135" y="377217"/>
                    <a:pt x="354449" y="318007"/>
                    <a:pt x="407406" y="362138"/>
                  </a:cubicBezTo>
                  <a:cubicBezTo>
                    <a:pt x="477120" y="420234"/>
                    <a:pt x="394288" y="362446"/>
                    <a:pt x="461726" y="407406"/>
                  </a:cubicBezTo>
                  <a:cubicBezTo>
                    <a:pt x="483255" y="471988"/>
                    <a:pt x="452728" y="393907"/>
                    <a:pt x="497940" y="461726"/>
                  </a:cubicBezTo>
                  <a:cubicBezTo>
                    <a:pt x="525532" y="503113"/>
                    <a:pt x="482421" y="480696"/>
                    <a:pt x="534154" y="497940"/>
                  </a:cubicBezTo>
                  <a:cubicBezTo>
                    <a:pt x="579614" y="566132"/>
                    <a:pt x="526235" y="479464"/>
                    <a:pt x="561314" y="561315"/>
                  </a:cubicBezTo>
                  <a:cubicBezTo>
                    <a:pt x="565600" y="571316"/>
                    <a:pt x="574555" y="578743"/>
                    <a:pt x="579421" y="588475"/>
                  </a:cubicBezTo>
                  <a:cubicBezTo>
                    <a:pt x="583689" y="597011"/>
                    <a:pt x="585457" y="606582"/>
                    <a:pt x="588475" y="615635"/>
                  </a:cubicBezTo>
                  <a:cubicBezTo>
                    <a:pt x="591493" y="766526"/>
                    <a:pt x="591837" y="917495"/>
                    <a:pt x="597528" y="1068309"/>
                  </a:cubicBezTo>
                  <a:cubicBezTo>
                    <a:pt x="597888" y="1077845"/>
                    <a:pt x="601947" y="1087127"/>
                    <a:pt x="606582" y="1095469"/>
                  </a:cubicBezTo>
                  <a:cubicBezTo>
                    <a:pt x="617151" y="1114492"/>
                    <a:pt x="630725" y="1131683"/>
                    <a:pt x="642796" y="1149790"/>
                  </a:cubicBezTo>
                  <a:cubicBezTo>
                    <a:pt x="660599" y="1176494"/>
                    <a:pt x="661925" y="1182328"/>
                    <a:pt x="688063" y="1204111"/>
                  </a:cubicBezTo>
                  <a:cubicBezTo>
                    <a:pt x="696422" y="1211077"/>
                    <a:pt x="706170" y="1216182"/>
                    <a:pt x="715223" y="1222218"/>
                  </a:cubicBezTo>
                  <a:lnTo>
                    <a:pt x="751437" y="1276538"/>
                  </a:lnTo>
                  <a:cubicBezTo>
                    <a:pt x="757473" y="1285592"/>
                    <a:pt x="766103" y="1293376"/>
                    <a:pt x="769544" y="1303699"/>
                  </a:cubicBezTo>
                  <a:cubicBezTo>
                    <a:pt x="772562" y="1312752"/>
                    <a:pt x="772636" y="1323407"/>
                    <a:pt x="778598" y="1330859"/>
                  </a:cubicBezTo>
                  <a:cubicBezTo>
                    <a:pt x="785395" y="1339355"/>
                    <a:pt x="796705" y="1342930"/>
                    <a:pt x="805758" y="1348966"/>
                  </a:cubicBezTo>
                  <a:cubicBezTo>
                    <a:pt x="814831" y="1376186"/>
                    <a:pt x="813418" y="1379887"/>
                    <a:pt x="832918" y="1403287"/>
                  </a:cubicBezTo>
                  <a:cubicBezTo>
                    <a:pt x="841115" y="1413123"/>
                    <a:pt x="851882" y="1420611"/>
                    <a:pt x="860079" y="1430447"/>
                  </a:cubicBezTo>
                  <a:cubicBezTo>
                    <a:pt x="867045" y="1438806"/>
                    <a:pt x="870492" y="1449914"/>
                    <a:pt x="878186" y="1457608"/>
                  </a:cubicBezTo>
                  <a:cubicBezTo>
                    <a:pt x="888856" y="1468278"/>
                    <a:pt x="902943" y="1474948"/>
                    <a:pt x="914400" y="1484768"/>
                  </a:cubicBezTo>
                  <a:cubicBezTo>
                    <a:pt x="957557" y="1521759"/>
                    <a:pt x="922520" y="1505581"/>
                    <a:pt x="968720" y="1520982"/>
                  </a:cubicBezTo>
                  <a:cubicBezTo>
                    <a:pt x="1000545" y="1568719"/>
                    <a:pt x="968476" y="1533811"/>
                    <a:pt x="1023041" y="1557196"/>
                  </a:cubicBezTo>
                  <a:cubicBezTo>
                    <a:pt x="1033042" y="1561482"/>
                    <a:pt x="1040470" y="1570437"/>
                    <a:pt x="1050202" y="1575303"/>
                  </a:cubicBezTo>
                  <a:cubicBezTo>
                    <a:pt x="1058738" y="1579571"/>
                    <a:pt x="1068309" y="1581338"/>
                    <a:pt x="1077362" y="1584356"/>
                  </a:cubicBezTo>
                  <a:cubicBezTo>
                    <a:pt x="1086415" y="1590392"/>
                    <a:pt x="1104522" y="1591582"/>
                    <a:pt x="1104522" y="1602463"/>
                  </a:cubicBezTo>
                  <a:cubicBezTo>
                    <a:pt x="1104522" y="1612006"/>
                    <a:pt x="1086847" y="1612571"/>
                    <a:pt x="1077362" y="1611517"/>
                  </a:cubicBezTo>
                  <a:cubicBezTo>
                    <a:pt x="1058392" y="1609409"/>
                    <a:pt x="1023041" y="1593410"/>
                    <a:pt x="1023041" y="1593410"/>
                  </a:cubicBezTo>
                  <a:cubicBezTo>
                    <a:pt x="1001916" y="1596428"/>
                    <a:pt x="979480" y="1594538"/>
                    <a:pt x="959667" y="1602463"/>
                  </a:cubicBezTo>
                  <a:cubicBezTo>
                    <a:pt x="931920" y="1613562"/>
                    <a:pt x="912631" y="1658631"/>
                    <a:pt x="941560" y="1683944"/>
                  </a:cubicBezTo>
                  <a:cubicBezTo>
                    <a:pt x="957619" y="1697996"/>
                    <a:pt x="983809" y="1689980"/>
                    <a:pt x="1004934" y="1692998"/>
                  </a:cubicBezTo>
                  <a:cubicBezTo>
                    <a:pt x="1125511" y="1773381"/>
                    <a:pt x="953690" y="1650807"/>
                    <a:pt x="1041148" y="1738265"/>
                  </a:cubicBezTo>
                  <a:cubicBezTo>
                    <a:pt x="1050691" y="1747808"/>
                    <a:pt x="1063940" y="1754959"/>
                    <a:pt x="1077362" y="1756372"/>
                  </a:cubicBezTo>
                  <a:cubicBezTo>
                    <a:pt x="1179581" y="1767132"/>
                    <a:pt x="1282574" y="1768443"/>
                    <a:pt x="1385180" y="1774479"/>
                  </a:cubicBezTo>
                  <a:cubicBezTo>
                    <a:pt x="1408689" y="1782315"/>
                    <a:pt x="1435952" y="1790812"/>
                    <a:pt x="1457607" y="1801639"/>
                  </a:cubicBezTo>
                  <a:cubicBezTo>
                    <a:pt x="1467339" y="1806505"/>
                    <a:pt x="1474825" y="1815327"/>
                    <a:pt x="1484768" y="1819746"/>
                  </a:cubicBezTo>
                  <a:cubicBezTo>
                    <a:pt x="1502209" y="1827498"/>
                    <a:pt x="1520982" y="1831817"/>
                    <a:pt x="1539089" y="1837853"/>
                  </a:cubicBezTo>
                  <a:cubicBezTo>
                    <a:pt x="1580852" y="1851774"/>
                    <a:pt x="1556883" y="1845034"/>
                    <a:pt x="1611516" y="1855960"/>
                  </a:cubicBezTo>
                  <a:cubicBezTo>
                    <a:pt x="1581338" y="1858978"/>
                    <a:pt x="1545245" y="1846817"/>
                    <a:pt x="1520982" y="1865014"/>
                  </a:cubicBezTo>
                  <a:cubicBezTo>
                    <a:pt x="1507981" y="1874765"/>
                    <a:pt x="1528513" y="1897942"/>
                    <a:pt x="1539089" y="1910281"/>
                  </a:cubicBezTo>
                  <a:cubicBezTo>
                    <a:pt x="1547872" y="1920528"/>
                    <a:pt x="1563585" y="1921692"/>
                    <a:pt x="1575303" y="1928388"/>
                  </a:cubicBezTo>
                  <a:cubicBezTo>
                    <a:pt x="1584750" y="1933786"/>
                    <a:pt x="1593410" y="1940459"/>
                    <a:pt x="1602463" y="1946495"/>
                  </a:cubicBezTo>
                  <a:cubicBezTo>
                    <a:pt x="1614534" y="1943477"/>
                    <a:pt x="1626759" y="1941016"/>
                    <a:pt x="1638677" y="1937441"/>
                  </a:cubicBezTo>
                  <a:cubicBezTo>
                    <a:pt x="1656958" y="1931956"/>
                    <a:pt x="1692998" y="1919334"/>
                    <a:pt x="1692998" y="1919334"/>
                  </a:cubicBezTo>
                  <a:cubicBezTo>
                    <a:pt x="1711105" y="1922352"/>
                    <a:pt x="1731685" y="1918767"/>
                    <a:pt x="1747318" y="1928388"/>
                  </a:cubicBezTo>
                  <a:cubicBezTo>
                    <a:pt x="1772761" y="1944045"/>
                    <a:pt x="1810693" y="1991762"/>
                    <a:pt x="1810693" y="1991762"/>
                  </a:cubicBezTo>
                  <a:cubicBezTo>
                    <a:pt x="1864653" y="1978272"/>
                    <a:pt x="1867531" y="1990263"/>
                    <a:pt x="1837853" y="1901227"/>
                  </a:cubicBezTo>
                  <a:cubicBezTo>
                    <a:pt x="1833804" y="1889081"/>
                    <a:pt x="1818890" y="1883903"/>
                    <a:pt x="1810693" y="1874067"/>
                  </a:cubicBezTo>
                  <a:cubicBezTo>
                    <a:pt x="1803727" y="1865708"/>
                    <a:pt x="1800280" y="1854601"/>
                    <a:pt x="1792586" y="1846907"/>
                  </a:cubicBezTo>
                  <a:cubicBezTo>
                    <a:pt x="1784892" y="1839213"/>
                    <a:pt x="1773784" y="1835766"/>
                    <a:pt x="1765425" y="1828800"/>
                  </a:cubicBezTo>
                  <a:cubicBezTo>
                    <a:pt x="1755589" y="1820603"/>
                    <a:pt x="1748101" y="1809836"/>
                    <a:pt x="1738265" y="1801639"/>
                  </a:cubicBezTo>
                  <a:cubicBezTo>
                    <a:pt x="1714864" y="1782138"/>
                    <a:pt x="1711166" y="1783552"/>
                    <a:pt x="1683944" y="1774479"/>
                  </a:cubicBezTo>
                  <a:cubicBezTo>
                    <a:pt x="1663920" y="1754455"/>
                    <a:pt x="1654834" y="1741818"/>
                    <a:pt x="1629623" y="1729212"/>
                  </a:cubicBezTo>
                  <a:cubicBezTo>
                    <a:pt x="1621087" y="1724944"/>
                    <a:pt x="1610805" y="1724793"/>
                    <a:pt x="1602463" y="1720158"/>
                  </a:cubicBezTo>
                  <a:cubicBezTo>
                    <a:pt x="1509077" y="1668276"/>
                    <a:pt x="1582436" y="1695375"/>
                    <a:pt x="1520982" y="1674891"/>
                  </a:cubicBezTo>
                  <a:cubicBezTo>
                    <a:pt x="1501097" y="1645063"/>
                    <a:pt x="1486908" y="1637195"/>
                    <a:pt x="1511928" y="1593410"/>
                  </a:cubicBezTo>
                  <a:cubicBezTo>
                    <a:pt x="1516663" y="1585124"/>
                    <a:pt x="1530035" y="1587374"/>
                    <a:pt x="1539089" y="1584356"/>
                  </a:cubicBezTo>
                  <a:cubicBezTo>
                    <a:pt x="1536071" y="1569267"/>
                    <a:pt x="1535438" y="1553497"/>
                    <a:pt x="1530035" y="1539089"/>
                  </a:cubicBezTo>
                  <a:cubicBezTo>
                    <a:pt x="1520839" y="1514566"/>
                    <a:pt x="1500781" y="1503983"/>
                    <a:pt x="1484768" y="1484768"/>
                  </a:cubicBezTo>
                  <a:cubicBezTo>
                    <a:pt x="1477802" y="1476409"/>
                    <a:pt x="1472697" y="1466661"/>
                    <a:pt x="1466661" y="1457608"/>
                  </a:cubicBezTo>
                  <a:cubicBezTo>
                    <a:pt x="1475714" y="1454590"/>
                    <a:pt x="1484278" y="1448554"/>
                    <a:pt x="1493821" y="1448554"/>
                  </a:cubicBezTo>
                  <a:cubicBezTo>
                    <a:pt x="1530161" y="1448554"/>
                    <a:pt x="1573074" y="1478982"/>
                    <a:pt x="1602463" y="1457608"/>
                  </a:cubicBezTo>
                  <a:cubicBezTo>
                    <a:pt x="1624564" y="1441534"/>
                    <a:pt x="1602051" y="1402051"/>
                    <a:pt x="1593409" y="1376126"/>
                  </a:cubicBezTo>
                  <a:cubicBezTo>
                    <a:pt x="1569267" y="1303699"/>
                    <a:pt x="1551160" y="1333877"/>
                    <a:pt x="1502875" y="1285592"/>
                  </a:cubicBezTo>
                  <a:cubicBezTo>
                    <a:pt x="1468966" y="1251683"/>
                    <a:pt x="1487861" y="1262480"/>
                    <a:pt x="1448554" y="1249378"/>
                  </a:cubicBezTo>
                  <a:cubicBezTo>
                    <a:pt x="1439501" y="1243342"/>
                    <a:pt x="1429088" y="1238965"/>
                    <a:pt x="1421394" y="1231271"/>
                  </a:cubicBezTo>
                  <a:cubicBezTo>
                    <a:pt x="1403843" y="1213720"/>
                    <a:pt x="1401597" y="1199041"/>
                    <a:pt x="1394233" y="1176950"/>
                  </a:cubicBezTo>
                  <a:cubicBezTo>
                    <a:pt x="1395116" y="1163699"/>
                    <a:pt x="1380254" y="1046900"/>
                    <a:pt x="1421394" y="1013988"/>
                  </a:cubicBezTo>
                  <a:cubicBezTo>
                    <a:pt x="1428846" y="1008026"/>
                    <a:pt x="1439501" y="1007952"/>
                    <a:pt x="1448554" y="1004934"/>
                  </a:cubicBezTo>
                  <a:cubicBezTo>
                    <a:pt x="1478732" y="1010970"/>
                    <a:pt x="1512368" y="1007772"/>
                    <a:pt x="1539089" y="1023041"/>
                  </a:cubicBezTo>
                  <a:cubicBezTo>
                    <a:pt x="1557984" y="1033838"/>
                    <a:pt x="1575303" y="1077362"/>
                    <a:pt x="1575303" y="1077362"/>
                  </a:cubicBezTo>
                  <a:cubicBezTo>
                    <a:pt x="1591217" y="1156937"/>
                    <a:pt x="1573603" y="1155918"/>
                    <a:pt x="1620570" y="1195057"/>
                  </a:cubicBezTo>
                  <a:cubicBezTo>
                    <a:pt x="1628929" y="1202023"/>
                    <a:pt x="1638677" y="1207128"/>
                    <a:pt x="1647730" y="1213164"/>
                  </a:cubicBezTo>
                  <a:cubicBezTo>
                    <a:pt x="1650748" y="1179968"/>
                    <a:pt x="1636319" y="1139887"/>
                    <a:pt x="1656784" y="1113576"/>
                  </a:cubicBezTo>
                  <a:cubicBezTo>
                    <a:pt x="1668502" y="1098510"/>
                    <a:pt x="1711105" y="1131683"/>
                    <a:pt x="1711105" y="1131683"/>
                  </a:cubicBezTo>
                  <a:cubicBezTo>
                    <a:pt x="1723176" y="1149790"/>
                    <a:pt x="1752596" y="1207116"/>
                    <a:pt x="1747318" y="1186004"/>
                  </a:cubicBezTo>
                  <a:cubicBezTo>
                    <a:pt x="1747239" y="1185688"/>
                    <a:pt x="1733542" y="1126960"/>
                    <a:pt x="1729211" y="1122629"/>
                  </a:cubicBezTo>
                  <a:cubicBezTo>
                    <a:pt x="1722463" y="1115881"/>
                    <a:pt x="1711104" y="1116594"/>
                    <a:pt x="1702051" y="1113576"/>
                  </a:cubicBezTo>
                  <a:cubicBezTo>
                    <a:pt x="1711104" y="1110558"/>
                    <a:pt x="1719742" y="1105706"/>
                    <a:pt x="1729211" y="1104522"/>
                  </a:cubicBezTo>
                  <a:cubicBezTo>
                    <a:pt x="1768255" y="1099642"/>
                    <a:pt x="1816453" y="1120385"/>
                    <a:pt x="1846906" y="1095469"/>
                  </a:cubicBezTo>
                  <a:cubicBezTo>
                    <a:pt x="1912066" y="1042157"/>
                    <a:pt x="1794955" y="1009503"/>
                    <a:pt x="1783532" y="1004934"/>
                  </a:cubicBezTo>
                  <a:cubicBezTo>
                    <a:pt x="1774479" y="995881"/>
                    <a:pt x="1766208" y="985970"/>
                    <a:pt x="1756372" y="977774"/>
                  </a:cubicBezTo>
                  <a:cubicBezTo>
                    <a:pt x="1748013" y="970808"/>
                    <a:pt x="1731345" y="970337"/>
                    <a:pt x="1729211" y="959667"/>
                  </a:cubicBezTo>
                  <a:cubicBezTo>
                    <a:pt x="1727077" y="948998"/>
                    <a:pt x="1737871" y="937905"/>
                    <a:pt x="1747318" y="932507"/>
                  </a:cubicBezTo>
                  <a:cubicBezTo>
                    <a:pt x="1760679" y="924872"/>
                    <a:pt x="1777407" y="925983"/>
                    <a:pt x="1792586" y="923453"/>
                  </a:cubicBezTo>
                  <a:cubicBezTo>
                    <a:pt x="1813635" y="919945"/>
                    <a:pt x="1834835" y="917418"/>
                    <a:pt x="1855960" y="914400"/>
                  </a:cubicBezTo>
                  <a:cubicBezTo>
                    <a:pt x="1865013" y="908364"/>
                    <a:pt x="1873388" y="901159"/>
                    <a:pt x="1883120" y="896293"/>
                  </a:cubicBezTo>
                  <a:cubicBezTo>
                    <a:pt x="1891656" y="892025"/>
                    <a:pt x="1902829" y="893201"/>
                    <a:pt x="1910281" y="887239"/>
                  </a:cubicBezTo>
                  <a:cubicBezTo>
                    <a:pt x="1969838" y="839594"/>
                    <a:pt x="1864905" y="870660"/>
                    <a:pt x="1982708" y="851025"/>
                  </a:cubicBezTo>
                  <a:cubicBezTo>
                    <a:pt x="1991762" y="844990"/>
                    <a:pt x="1998994" y="833270"/>
                    <a:pt x="2009869" y="832919"/>
                  </a:cubicBezTo>
                  <a:cubicBezTo>
                    <a:pt x="2094378" y="830193"/>
                    <a:pt x="2179140" y="834540"/>
                    <a:pt x="2263366" y="841972"/>
                  </a:cubicBezTo>
                  <a:cubicBezTo>
                    <a:pt x="2289858" y="844309"/>
                    <a:pt x="2323556" y="860443"/>
                    <a:pt x="2344847" y="878186"/>
                  </a:cubicBezTo>
                  <a:cubicBezTo>
                    <a:pt x="2354683" y="886383"/>
                    <a:pt x="2362171" y="897150"/>
                    <a:pt x="2372007" y="905346"/>
                  </a:cubicBezTo>
                  <a:cubicBezTo>
                    <a:pt x="2395407" y="924846"/>
                    <a:pt x="2399108" y="923433"/>
                    <a:pt x="2426328" y="932507"/>
                  </a:cubicBezTo>
                  <a:cubicBezTo>
                    <a:pt x="2435382" y="929489"/>
                    <a:pt x="2444004" y="924507"/>
                    <a:pt x="2453489" y="923453"/>
                  </a:cubicBezTo>
                  <a:cubicBezTo>
                    <a:pt x="2627877" y="904077"/>
                    <a:pt x="2540138" y="930786"/>
                    <a:pt x="2616451" y="905346"/>
                  </a:cubicBezTo>
                  <a:cubicBezTo>
                    <a:pt x="2634077" y="852471"/>
                    <a:pt x="2611714" y="901030"/>
                    <a:pt x="2652665" y="860079"/>
                  </a:cubicBezTo>
                  <a:cubicBezTo>
                    <a:pt x="2660359" y="852385"/>
                    <a:pt x="2662583" y="840084"/>
                    <a:pt x="2670772" y="832919"/>
                  </a:cubicBezTo>
                  <a:cubicBezTo>
                    <a:pt x="2687150" y="818589"/>
                    <a:pt x="2706986" y="808776"/>
                    <a:pt x="2725093" y="796705"/>
                  </a:cubicBezTo>
                  <a:cubicBezTo>
                    <a:pt x="2734146" y="790669"/>
                    <a:pt x="2741931" y="782039"/>
                    <a:pt x="2752253" y="778598"/>
                  </a:cubicBezTo>
                  <a:cubicBezTo>
                    <a:pt x="2761306" y="775580"/>
                    <a:pt x="2770877" y="773812"/>
                    <a:pt x="2779413" y="769544"/>
                  </a:cubicBezTo>
                  <a:cubicBezTo>
                    <a:pt x="2789145" y="764678"/>
                    <a:pt x="2796573" y="755723"/>
                    <a:pt x="2806574" y="751437"/>
                  </a:cubicBezTo>
                  <a:cubicBezTo>
                    <a:pt x="2818011" y="746536"/>
                    <a:pt x="2830824" y="745802"/>
                    <a:pt x="2842788" y="742384"/>
                  </a:cubicBezTo>
                  <a:cubicBezTo>
                    <a:pt x="2867236" y="735399"/>
                    <a:pt x="2879616" y="727816"/>
                    <a:pt x="2906162" y="724277"/>
                  </a:cubicBezTo>
                  <a:cubicBezTo>
                    <a:pt x="2939203" y="719872"/>
                    <a:pt x="2972554" y="718241"/>
                    <a:pt x="3005750" y="715223"/>
                  </a:cubicBezTo>
                  <a:cubicBezTo>
                    <a:pt x="3011786" y="706170"/>
                    <a:pt x="3022655" y="698877"/>
                    <a:pt x="3023857" y="688063"/>
                  </a:cubicBezTo>
                  <a:cubicBezTo>
                    <a:pt x="3025884" y="669819"/>
                    <a:pt x="3023719" y="649789"/>
                    <a:pt x="3014804" y="633742"/>
                  </a:cubicBezTo>
                  <a:cubicBezTo>
                    <a:pt x="3007476" y="620552"/>
                    <a:pt x="2991780" y="613910"/>
                    <a:pt x="2978590" y="606582"/>
                  </a:cubicBezTo>
                  <a:cubicBezTo>
                    <a:pt x="2964383" y="598690"/>
                    <a:pt x="2948539" y="594181"/>
                    <a:pt x="2933322" y="588475"/>
                  </a:cubicBezTo>
                  <a:cubicBezTo>
                    <a:pt x="2907338" y="578731"/>
                    <a:pt x="2898496" y="577505"/>
                    <a:pt x="2869948" y="570368"/>
                  </a:cubicBezTo>
                  <a:cubicBezTo>
                    <a:pt x="2860895" y="561315"/>
                    <a:pt x="2852624" y="551404"/>
                    <a:pt x="2842788" y="543208"/>
                  </a:cubicBezTo>
                  <a:cubicBezTo>
                    <a:pt x="2834429" y="536242"/>
                    <a:pt x="2823321" y="532795"/>
                    <a:pt x="2815627" y="525101"/>
                  </a:cubicBezTo>
                  <a:cubicBezTo>
                    <a:pt x="2807933" y="517407"/>
                    <a:pt x="2805214" y="505634"/>
                    <a:pt x="2797520" y="497940"/>
                  </a:cubicBezTo>
                  <a:cubicBezTo>
                    <a:pt x="2786850" y="487270"/>
                    <a:pt x="2773377" y="479833"/>
                    <a:pt x="2761306" y="470780"/>
                  </a:cubicBezTo>
                  <a:cubicBezTo>
                    <a:pt x="2743682" y="417906"/>
                    <a:pt x="2766043" y="466463"/>
                    <a:pt x="2725093" y="425513"/>
                  </a:cubicBezTo>
                  <a:cubicBezTo>
                    <a:pt x="2714423" y="414843"/>
                    <a:pt x="2708602" y="399969"/>
                    <a:pt x="2697932" y="389299"/>
                  </a:cubicBezTo>
                  <a:cubicBezTo>
                    <a:pt x="2690238" y="381605"/>
                    <a:pt x="2679131" y="378158"/>
                    <a:pt x="2670772" y="371192"/>
                  </a:cubicBezTo>
                  <a:cubicBezTo>
                    <a:pt x="2660936" y="362995"/>
                    <a:pt x="2652665" y="353085"/>
                    <a:pt x="2643611" y="344031"/>
                  </a:cubicBezTo>
                  <a:cubicBezTo>
                    <a:pt x="2620734" y="275396"/>
                    <a:pt x="2636957" y="304980"/>
                    <a:pt x="2598344" y="253497"/>
                  </a:cubicBezTo>
                  <a:cubicBezTo>
                    <a:pt x="2595326" y="244443"/>
                    <a:pt x="2593926" y="234678"/>
                    <a:pt x="2589291" y="226336"/>
                  </a:cubicBezTo>
                  <a:cubicBezTo>
                    <a:pt x="2578723" y="207313"/>
                    <a:pt x="2559959" y="192661"/>
                    <a:pt x="2553077" y="172016"/>
                  </a:cubicBezTo>
                  <a:lnTo>
                    <a:pt x="2534970" y="117695"/>
                  </a:lnTo>
                  <a:cubicBezTo>
                    <a:pt x="2531952" y="108641"/>
                    <a:pt x="2533857" y="95828"/>
                    <a:pt x="2525916" y="90534"/>
                  </a:cubicBezTo>
                  <a:lnTo>
                    <a:pt x="2498756" y="72427"/>
                  </a:lnTo>
                  <a:cubicBezTo>
                    <a:pt x="2495738" y="63374"/>
                    <a:pt x="2495665" y="52719"/>
                    <a:pt x="2489703" y="45267"/>
                  </a:cubicBezTo>
                  <a:cubicBezTo>
                    <a:pt x="2482074" y="35731"/>
                    <a:pt x="2448771" y="18442"/>
                    <a:pt x="2435382" y="18107"/>
                  </a:cubicBezTo>
                  <a:cubicBezTo>
                    <a:pt x="2203063" y="12299"/>
                    <a:pt x="1970637" y="12071"/>
                    <a:pt x="1738265" y="9053"/>
                  </a:cubicBezTo>
                  <a:lnTo>
                    <a:pt x="1303699" y="18107"/>
                  </a:lnTo>
                  <a:cubicBezTo>
                    <a:pt x="1276388" y="19065"/>
                    <a:pt x="1249409" y="24441"/>
                    <a:pt x="1222217" y="27160"/>
                  </a:cubicBezTo>
                  <a:lnTo>
                    <a:pt x="1122629" y="36214"/>
                  </a:lnTo>
                  <a:lnTo>
                    <a:pt x="371192" y="27160"/>
                  </a:lnTo>
                  <a:cubicBezTo>
                    <a:pt x="347561" y="26635"/>
                    <a:pt x="213161" y="897"/>
                    <a:pt x="208229" y="0"/>
                  </a:cubicBezTo>
                  <a:cubicBezTo>
                    <a:pt x="-33192" y="9285"/>
                    <a:pt x="34705" y="52812"/>
                    <a:pt x="0" y="63374"/>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787651" y="2353901"/>
              <a:ext cx="807089" cy="525101"/>
            </a:xfrm>
            <a:custGeom>
              <a:avLst/>
              <a:gdLst>
                <a:gd name="connsiteX0" fmla="*/ 769545 w 816473"/>
                <a:gd name="connsiteY0" fmla="*/ 0 h 525101"/>
                <a:gd name="connsiteX1" fmla="*/ 769545 w 816473"/>
                <a:gd name="connsiteY1" fmla="*/ 0 h 525101"/>
                <a:gd name="connsiteX2" fmla="*/ 688064 w 816473"/>
                <a:gd name="connsiteY2" fmla="*/ 9053 h 525101"/>
                <a:gd name="connsiteX3" fmla="*/ 660903 w 816473"/>
                <a:gd name="connsiteY3" fmla="*/ 36214 h 525101"/>
                <a:gd name="connsiteX4" fmla="*/ 633743 w 816473"/>
                <a:gd name="connsiteY4" fmla="*/ 54321 h 525101"/>
                <a:gd name="connsiteX5" fmla="*/ 570369 w 816473"/>
                <a:gd name="connsiteY5" fmla="*/ 63374 h 525101"/>
                <a:gd name="connsiteX6" fmla="*/ 534155 w 816473"/>
                <a:gd name="connsiteY6" fmla="*/ 72428 h 525101"/>
                <a:gd name="connsiteX7" fmla="*/ 244444 w 816473"/>
                <a:gd name="connsiteY7" fmla="*/ 99588 h 525101"/>
                <a:gd name="connsiteX8" fmla="*/ 235390 w 816473"/>
                <a:gd name="connsiteY8" fmla="*/ 72428 h 525101"/>
                <a:gd name="connsiteX9" fmla="*/ 181070 w 816473"/>
                <a:gd name="connsiteY9" fmla="*/ 27160 h 525101"/>
                <a:gd name="connsiteX10" fmla="*/ 9054 w 816473"/>
                <a:gd name="connsiteY10" fmla="*/ 45267 h 525101"/>
                <a:gd name="connsiteX11" fmla="*/ 0 w 816473"/>
                <a:gd name="connsiteY11" fmla="*/ 72428 h 525101"/>
                <a:gd name="connsiteX12" fmla="*/ 9054 w 816473"/>
                <a:gd name="connsiteY12" fmla="*/ 172016 h 525101"/>
                <a:gd name="connsiteX13" fmla="*/ 18107 w 816473"/>
                <a:gd name="connsiteY13" fmla="*/ 199176 h 525101"/>
                <a:gd name="connsiteX14" fmla="*/ 45268 w 816473"/>
                <a:gd name="connsiteY14" fmla="*/ 208230 h 525101"/>
                <a:gd name="connsiteX15" fmla="*/ 108642 w 816473"/>
                <a:gd name="connsiteY15" fmla="*/ 244444 h 525101"/>
                <a:gd name="connsiteX16" fmla="*/ 162963 w 816473"/>
                <a:gd name="connsiteY16" fmla="*/ 262550 h 525101"/>
                <a:gd name="connsiteX17" fmla="*/ 181070 w 816473"/>
                <a:gd name="connsiteY17" fmla="*/ 289711 h 525101"/>
                <a:gd name="connsiteX18" fmla="*/ 217283 w 816473"/>
                <a:gd name="connsiteY18" fmla="*/ 307818 h 525101"/>
                <a:gd name="connsiteX19" fmla="*/ 298765 w 816473"/>
                <a:gd name="connsiteY19" fmla="*/ 344032 h 525101"/>
                <a:gd name="connsiteX20" fmla="*/ 353085 w 816473"/>
                <a:gd name="connsiteY20" fmla="*/ 362139 h 525101"/>
                <a:gd name="connsiteX21" fmla="*/ 380246 w 816473"/>
                <a:gd name="connsiteY21" fmla="*/ 371192 h 525101"/>
                <a:gd name="connsiteX22" fmla="*/ 434567 w 816473"/>
                <a:gd name="connsiteY22" fmla="*/ 398352 h 525101"/>
                <a:gd name="connsiteX23" fmla="*/ 461727 w 816473"/>
                <a:gd name="connsiteY23" fmla="*/ 416459 h 525101"/>
                <a:gd name="connsiteX24" fmla="*/ 497941 w 816473"/>
                <a:gd name="connsiteY24" fmla="*/ 461727 h 525101"/>
                <a:gd name="connsiteX25" fmla="*/ 516048 w 816473"/>
                <a:gd name="connsiteY25" fmla="*/ 488887 h 525101"/>
                <a:gd name="connsiteX26" fmla="*/ 579422 w 816473"/>
                <a:gd name="connsiteY26" fmla="*/ 516048 h 525101"/>
                <a:gd name="connsiteX27" fmla="*/ 606582 w 816473"/>
                <a:gd name="connsiteY27" fmla="*/ 525101 h 525101"/>
                <a:gd name="connsiteX28" fmla="*/ 660903 w 816473"/>
                <a:gd name="connsiteY28" fmla="*/ 488887 h 525101"/>
                <a:gd name="connsiteX29" fmla="*/ 679010 w 816473"/>
                <a:gd name="connsiteY29" fmla="*/ 434566 h 525101"/>
                <a:gd name="connsiteX30" fmla="*/ 660903 w 816473"/>
                <a:gd name="connsiteY30" fmla="*/ 380246 h 525101"/>
                <a:gd name="connsiteX31" fmla="*/ 615636 w 816473"/>
                <a:gd name="connsiteY31" fmla="*/ 316871 h 525101"/>
                <a:gd name="connsiteX32" fmla="*/ 624689 w 816473"/>
                <a:gd name="connsiteY32" fmla="*/ 280657 h 525101"/>
                <a:gd name="connsiteX33" fmla="*/ 679010 w 816473"/>
                <a:gd name="connsiteY33" fmla="*/ 262550 h 525101"/>
                <a:gd name="connsiteX34" fmla="*/ 733331 w 816473"/>
                <a:gd name="connsiteY34" fmla="*/ 226337 h 525101"/>
                <a:gd name="connsiteX35" fmla="*/ 787652 w 816473"/>
                <a:gd name="connsiteY35" fmla="*/ 181069 h 525101"/>
                <a:gd name="connsiteX36" fmla="*/ 805759 w 816473"/>
                <a:gd name="connsiteY36" fmla="*/ 153909 h 525101"/>
                <a:gd name="connsiteX37" fmla="*/ 805759 w 816473"/>
                <a:gd name="connsiteY37" fmla="*/ 45267 h 525101"/>
                <a:gd name="connsiteX38" fmla="*/ 769545 w 816473"/>
                <a:gd name="connsiteY38" fmla="*/ 0 h 525101"/>
                <a:gd name="connsiteX0" fmla="*/ 769545 w 807089"/>
                <a:gd name="connsiteY0" fmla="*/ 0 h 525101"/>
                <a:gd name="connsiteX1" fmla="*/ 769545 w 807089"/>
                <a:gd name="connsiteY1" fmla="*/ 0 h 525101"/>
                <a:gd name="connsiteX2" fmla="*/ 688064 w 807089"/>
                <a:gd name="connsiteY2" fmla="*/ 9053 h 525101"/>
                <a:gd name="connsiteX3" fmla="*/ 660903 w 807089"/>
                <a:gd name="connsiteY3" fmla="*/ 36214 h 525101"/>
                <a:gd name="connsiteX4" fmla="*/ 633743 w 807089"/>
                <a:gd name="connsiteY4" fmla="*/ 54321 h 525101"/>
                <a:gd name="connsiteX5" fmla="*/ 570369 w 807089"/>
                <a:gd name="connsiteY5" fmla="*/ 63374 h 525101"/>
                <a:gd name="connsiteX6" fmla="*/ 534155 w 807089"/>
                <a:gd name="connsiteY6" fmla="*/ 72428 h 525101"/>
                <a:gd name="connsiteX7" fmla="*/ 244444 w 807089"/>
                <a:gd name="connsiteY7" fmla="*/ 99588 h 525101"/>
                <a:gd name="connsiteX8" fmla="*/ 235390 w 807089"/>
                <a:gd name="connsiteY8" fmla="*/ 72428 h 525101"/>
                <a:gd name="connsiteX9" fmla="*/ 181070 w 807089"/>
                <a:gd name="connsiteY9" fmla="*/ 27160 h 525101"/>
                <a:gd name="connsiteX10" fmla="*/ 9054 w 807089"/>
                <a:gd name="connsiteY10" fmla="*/ 45267 h 525101"/>
                <a:gd name="connsiteX11" fmla="*/ 0 w 807089"/>
                <a:gd name="connsiteY11" fmla="*/ 72428 h 525101"/>
                <a:gd name="connsiteX12" fmla="*/ 9054 w 807089"/>
                <a:gd name="connsiteY12" fmla="*/ 172016 h 525101"/>
                <a:gd name="connsiteX13" fmla="*/ 18107 w 807089"/>
                <a:gd name="connsiteY13" fmla="*/ 199176 h 525101"/>
                <a:gd name="connsiteX14" fmla="*/ 45268 w 807089"/>
                <a:gd name="connsiteY14" fmla="*/ 208230 h 525101"/>
                <a:gd name="connsiteX15" fmla="*/ 108642 w 807089"/>
                <a:gd name="connsiteY15" fmla="*/ 244444 h 525101"/>
                <a:gd name="connsiteX16" fmla="*/ 162963 w 807089"/>
                <a:gd name="connsiteY16" fmla="*/ 262550 h 525101"/>
                <a:gd name="connsiteX17" fmla="*/ 181070 w 807089"/>
                <a:gd name="connsiteY17" fmla="*/ 289711 h 525101"/>
                <a:gd name="connsiteX18" fmla="*/ 217283 w 807089"/>
                <a:gd name="connsiteY18" fmla="*/ 307818 h 525101"/>
                <a:gd name="connsiteX19" fmla="*/ 298765 w 807089"/>
                <a:gd name="connsiteY19" fmla="*/ 344032 h 525101"/>
                <a:gd name="connsiteX20" fmla="*/ 353085 w 807089"/>
                <a:gd name="connsiteY20" fmla="*/ 362139 h 525101"/>
                <a:gd name="connsiteX21" fmla="*/ 380246 w 807089"/>
                <a:gd name="connsiteY21" fmla="*/ 371192 h 525101"/>
                <a:gd name="connsiteX22" fmla="*/ 434567 w 807089"/>
                <a:gd name="connsiteY22" fmla="*/ 398352 h 525101"/>
                <a:gd name="connsiteX23" fmla="*/ 461727 w 807089"/>
                <a:gd name="connsiteY23" fmla="*/ 416459 h 525101"/>
                <a:gd name="connsiteX24" fmla="*/ 497941 w 807089"/>
                <a:gd name="connsiteY24" fmla="*/ 461727 h 525101"/>
                <a:gd name="connsiteX25" fmla="*/ 516048 w 807089"/>
                <a:gd name="connsiteY25" fmla="*/ 488887 h 525101"/>
                <a:gd name="connsiteX26" fmla="*/ 579422 w 807089"/>
                <a:gd name="connsiteY26" fmla="*/ 516048 h 525101"/>
                <a:gd name="connsiteX27" fmla="*/ 606582 w 807089"/>
                <a:gd name="connsiteY27" fmla="*/ 525101 h 525101"/>
                <a:gd name="connsiteX28" fmla="*/ 660903 w 807089"/>
                <a:gd name="connsiteY28" fmla="*/ 488887 h 525101"/>
                <a:gd name="connsiteX29" fmla="*/ 679010 w 807089"/>
                <a:gd name="connsiteY29" fmla="*/ 434566 h 525101"/>
                <a:gd name="connsiteX30" fmla="*/ 660903 w 807089"/>
                <a:gd name="connsiteY30" fmla="*/ 380246 h 525101"/>
                <a:gd name="connsiteX31" fmla="*/ 615636 w 807089"/>
                <a:gd name="connsiteY31" fmla="*/ 316871 h 525101"/>
                <a:gd name="connsiteX32" fmla="*/ 624689 w 807089"/>
                <a:gd name="connsiteY32" fmla="*/ 280657 h 525101"/>
                <a:gd name="connsiteX33" fmla="*/ 679010 w 807089"/>
                <a:gd name="connsiteY33" fmla="*/ 262550 h 525101"/>
                <a:gd name="connsiteX34" fmla="*/ 733331 w 807089"/>
                <a:gd name="connsiteY34" fmla="*/ 226337 h 525101"/>
                <a:gd name="connsiteX35" fmla="*/ 787652 w 807089"/>
                <a:gd name="connsiteY35" fmla="*/ 181069 h 525101"/>
                <a:gd name="connsiteX36" fmla="*/ 742385 w 807089"/>
                <a:gd name="connsiteY36" fmla="*/ 126749 h 525101"/>
                <a:gd name="connsiteX37" fmla="*/ 805759 w 807089"/>
                <a:gd name="connsiteY37" fmla="*/ 45267 h 525101"/>
                <a:gd name="connsiteX38" fmla="*/ 769545 w 807089"/>
                <a:gd name="connsiteY38" fmla="*/ 0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7089" h="525101">
                  <a:moveTo>
                    <a:pt x="769545" y="0"/>
                  </a:moveTo>
                  <a:lnTo>
                    <a:pt x="769545" y="0"/>
                  </a:lnTo>
                  <a:cubicBezTo>
                    <a:pt x="742385" y="3018"/>
                    <a:pt x="713989" y="411"/>
                    <a:pt x="688064" y="9053"/>
                  </a:cubicBezTo>
                  <a:cubicBezTo>
                    <a:pt x="675917" y="13102"/>
                    <a:pt x="670739" y="28017"/>
                    <a:pt x="660903" y="36214"/>
                  </a:cubicBezTo>
                  <a:cubicBezTo>
                    <a:pt x="652544" y="43180"/>
                    <a:pt x="644165" y="51194"/>
                    <a:pt x="633743" y="54321"/>
                  </a:cubicBezTo>
                  <a:cubicBezTo>
                    <a:pt x="613304" y="60453"/>
                    <a:pt x="591364" y="59557"/>
                    <a:pt x="570369" y="63374"/>
                  </a:cubicBezTo>
                  <a:cubicBezTo>
                    <a:pt x="558127" y="65600"/>
                    <a:pt x="546226" y="69410"/>
                    <a:pt x="534155" y="72428"/>
                  </a:cubicBezTo>
                  <a:cubicBezTo>
                    <a:pt x="414500" y="152198"/>
                    <a:pt x="501580" y="109478"/>
                    <a:pt x="244444" y="99588"/>
                  </a:cubicBezTo>
                  <a:cubicBezTo>
                    <a:pt x="241426" y="90535"/>
                    <a:pt x="240684" y="80368"/>
                    <a:pt x="235390" y="72428"/>
                  </a:cubicBezTo>
                  <a:cubicBezTo>
                    <a:pt x="221447" y="51514"/>
                    <a:pt x="201112" y="40522"/>
                    <a:pt x="181070" y="27160"/>
                  </a:cubicBezTo>
                  <a:cubicBezTo>
                    <a:pt x="123731" y="33196"/>
                    <a:pt x="64988" y="31283"/>
                    <a:pt x="9054" y="45267"/>
                  </a:cubicBezTo>
                  <a:cubicBezTo>
                    <a:pt x="-204" y="47582"/>
                    <a:pt x="0" y="62885"/>
                    <a:pt x="0" y="72428"/>
                  </a:cubicBezTo>
                  <a:cubicBezTo>
                    <a:pt x="0" y="105761"/>
                    <a:pt x="4340" y="139018"/>
                    <a:pt x="9054" y="172016"/>
                  </a:cubicBezTo>
                  <a:cubicBezTo>
                    <a:pt x="10404" y="181463"/>
                    <a:pt x="11359" y="192428"/>
                    <a:pt x="18107" y="199176"/>
                  </a:cubicBezTo>
                  <a:cubicBezTo>
                    <a:pt x="24855" y="205924"/>
                    <a:pt x="36214" y="205212"/>
                    <a:pt x="45268" y="208230"/>
                  </a:cubicBezTo>
                  <a:cubicBezTo>
                    <a:pt x="84800" y="247762"/>
                    <a:pt x="56534" y="228812"/>
                    <a:pt x="108642" y="244444"/>
                  </a:cubicBezTo>
                  <a:cubicBezTo>
                    <a:pt x="126923" y="249928"/>
                    <a:pt x="162963" y="262550"/>
                    <a:pt x="162963" y="262550"/>
                  </a:cubicBezTo>
                  <a:cubicBezTo>
                    <a:pt x="168999" y="271604"/>
                    <a:pt x="172711" y="282745"/>
                    <a:pt x="181070" y="289711"/>
                  </a:cubicBezTo>
                  <a:cubicBezTo>
                    <a:pt x="191438" y="298351"/>
                    <a:pt x="205565" y="301122"/>
                    <a:pt x="217283" y="307818"/>
                  </a:cubicBezTo>
                  <a:cubicBezTo>
                    <a:pt x="277537" y="342249"/>
                    <a:pt x="203929" y="312420"/>
                    <a:pt x="298765" y="344032"/>
                  </a:cubicBezTo>
                  <a:lnTo>
                    <a:pt x="353085" y="362139"/>
                  </a:lnTo>
                  <a:lnTo>
                    <a:pt x="380246" y="371192"/>
                  </a:lnTo>
                  <a:cubicBezTo>
                    <a:pt x="458082" y="423083"/>
                    <a:pt x="359601" y="360870"/>
                    <a:pt x="434567" y="398352"/>
                  </a:cubicBezTo>
                  <a:cubicBezTo>
                    <a:pt x="444299" y="403218"/>
                    <a:pt x="452674" y="410423"/>
                    <a:pt x="461727" y="416459"/>
                  </a:cubicBezTo>
                  <a:cubicBezTo>
                    <a:pt x="479351" y="469335"/>
                    <a:pt x="456990" y="420777"/>
                    <a:pt x="497941" y="461727"/>
                  </a:cubicBezTo>
                  <a:cubicBezTo>
                    <a:pt x="505635" y="469421"/>
                    <a:pt x="508354" y="481193"/>
                    <a:pt x="516048" y="488887"/>
                  </a:cubicBezTo>
                  <a:cubicBezTo>
                    <a:pt x="538100" y="510939"/>
                    <a:pt x="550333" y="507737"/>
                    <a:pt x="579422" y="516048"/>
                  </a:cubicBezTo>
                  <a:cubicBezTo>
                    <a:pt x="588598" y="518670"/>
                    <a:pt x="597529" y="522083"/>
                    <a:pt x="606582" y="525101"/>
                  </a:cubicBezTo>
                  <a:cubicBezTo>
                    <a:pt x="642628" y="516090"/>
                    <a:pt x="645272" y="524057"/>
                    <a:pt x="660903" y="488887"/>
                  </a:cubicBezTo>
                  <a:cubicBezTo>
                    <a:pt x="668655" y="471446"/>
                    <a:pt x="679010" y="434566"/>
                    <a:pt x="679010" y="434566"/>
                  </a:cubicBezTo>
                  <a:cubicBezTo>
                    <a:pt x="672974" y="416459"/>
                    <a:pt x="672355" y="395515"/>
                    <a:pt x="660903" y="380246"/>
                  </a:cubicBezTo>
                  <a:cubicBezTo>
                    <a:pt x="627214" y="335327"/>
                    <a:pt x="642113" y="356587"/>
                    <a:pt x="615636" y="316871"/>
                  </a:cubicBezTo>
                  <a:cubicBezTo>
                    <a:pt x="618654" y="304800"/>
                    <a:pt x="615242" y="288755"/>
                    <a:pt x="624689" y="280657"/>
                  </a:cubicBezTo>
                  <a:cubicBezTo>
                    <a:pt x="639180" y="268236"/>
                    <a:pt x="663129" y="273137"/>
                    <a:pt x="679010" y="262550"/>
                  </a:cubicBezTo>
                  <a:cubicBezTo>
                    <a:pt x="697117" y="250479"/>
                    <a:pt x="717943" y="241725"/>
                    <a:pt x="733331" y="226337"/>
                  </a:cubicBezTo>
                  <a:cubicBezTo>
                    <a:pt x="768185" y="191482"/>
                    <a:pt x="749838" y="206278"/>
                    <a:pt x="787652" y="181069"/>
                  </a:cubicBezTo>
                  <a:cubicBezTo>
                    <a:pt x="793688" y="172016"/>
                    <a:pt x="737519" y="136481"/>
                    <a:pt x="742385" y="126749"/>
                  </a:cubicBezTo>
                  <a:cubicBezTo>
                    <a:pt x="759880" y="91758"/>
                    <a:pt x="816436" y="84417"/>
                    <a:pt x="805759" y="45267"/>
                  </a:cubicBezTo>
                  <a:cubicBezTo>
                    <a:pt x="803513" y="37032"/>
                    <a:pt x="775581" y="7544"/>
                    <a:pt x="769545"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150606" y="2417275"/>
              <a:ext cx="534154" cy="570369"/>
            </a:xfrm>
            <a:custGeom>
              <a:avLst/>
              <a:gdLst>
                <a:gd name="connsiteX0" fmla="*/ 81481 w 534154"/>
                <a:gd name="connsiteY0" fmla="*/ 27161 h 570369"/>
                <a:gd name="connsiteX1" fmla="*/ 81481 w 534154"/>
                <a:gd name="connsiteY1" fmla="*/ 27161 h 570369"/>
                <a:gd name="connsiteX2" fmla="*/ 9053 w 534154"/>
                <a:gd name="connsiteY2" fmla="*/ 54321 h 570369"/>
                <a:gd name="connsiteX3" fmla="*/ 9053 w 534154"/>
                <a:gd name="connsiteY3" fmla="*/ 135802 h 570369"/>
                <a:gd name="connsiteX4" fmla="*/ 63374 w 534154"/>
                <a:gd name="connsiteY4" fmla="*/ 181070 h 570369"/>
                <a:gd name="connsiteX5" fmla="*/ 90535 w 534154"/>
                <a:gd name="connsiteY5" fmla="*/ 208230 h 570369"/>
                <a:gd name="connsiteX6" fmla="*/ 144855 w 534154"/>
                <a:gd name="connsiteY6" fmla="*/ 235390 h 570369"/>
                <a:gd name="connsiteX7" fmla="*/ 135802 w 534154"/>
                <a:gd name="connsiteY7" fmla="*/ 479834 h 570369"/>
                <a:gd name="connsiteX8" fmla="*/ 162962 w 534154"/>
                <a:gd name="connsiteY8" fmla="*/ 497941 h 570369"/>
                <a:gd name="connsiteX9" fmla="*/ 190123 w 534154"/>
                <a:gd name="connsiteY9" fmla="*/ 470780 h 570369"/>
                <a:gd name="connsiteX10" fmla="*/ 199176 w 534154"/>
                <a:gd name="connsiteY10" fmla="*/ 443620 h 570369"/>
                <a:gd name="connsiteX11" fmla="*/ 226337 w 534154"/>
                <a:gd name="connsiteY11" fmla="*/ 434567 h 570369"/>
                <a:gd name="connsiteX12" fmla="*/ 307818 w 534154"/>
                <a:gd name="connsiteY12" fmla="*/ 470780 h 570369"/>
                <a:gd name="connsiteX13" fmla="*/ 316871 w 534154"/>
                <a:gd name="connsiteY13" fmla="*/ 506994 h 570369"/>
                <a:gd name="connsiteX14" fmla="*/ 371192 w 534154"/>
                <a:gd name="connsiteY14" fmla="*/ 525101 h 570369"/>
                <a:gd name="connsiteX15" fmla="*/ 416459 w 534154"/>
                <a:gd name="connsiteY15" fmla="*/ 543208 h 570369"/>
                <a:gd name="connsiteX16" fmla="*/ 443620 w 534154"/>
                <a:gd name="connsiteY16" fmla="*/ 552262 h 570369"/>
                <a:gd name="connsiteX17" fmla="*/ 470780 w 534154"/>
                <a:gd name="connsiteY17" fmla="*/ 570369 h 570369"/>
                <a:gd name="connsiteX18" fmla="*/ 497941 w 534154"/>
                <a:gd name="connsiteY18" fmla="*/ 561315 h 570369"/>
                <a:gd name="connsiteX19" fmla="*/ 488887 w 534154"/>
                <a:gd name="connsiteY19" fmla="*/ 534155 h 570369"/>
                <a:gd name="connsiteX20" fmla="*/ 425513 w 534154"/>
                <a:gd name="connsiteY20" fmla="*/ 470780 h 570369"/>
                <a:gd name="connsiteX21" fmla="*/ 380245 w 534154"/>
                <a:gd name="connsiteY21" fmla="*/ 389299 h 570369"/>
                <a:gd name="connsiteX22" fmla="*/ 389299 w 534154"/>
                <a:gd name="connsiteY22" fmla="*/ 298765 h 570369"/>
                <a:gd name="connsiteX23" fmla="*/ 407406 w 534154"/>
                <a:gd name="connsiteY23" fmla="*/ 244444 h 570369"/>
                <a:gd name="connsiteX24" fmla="*/ 434566 w 534154"/>
                <a:gd name="connsiteY24" fmla="*/ 226337 h 570369"/>
                <a:gd name="connsiteX25" fmla="*/ 488887 w 534154"/>
                <a:gd name="connsiteY25" fmla="*/ 235390 h 570369"/>
                <a:gd name="connsiteX26" fmla="*/ 534154 w 534154"/>
                <a:gd name="connsiteY26" fmla="*/ 235390 h 570369"/>
                <a:gd name="connsiteX27" fmla="*/ 488887 w 534154"/>
                <a:gd name="connsiteY27" fmla="*/ 190123 h 570369"/>
                <a:gd name="connsiteX28" fmla="*/ 470780 w 534154"/>
                <a:gd name="connsiteY28" fmla="*/ 162963 h 570369"/>
                <a:gd name="connsiteX29" fmla="*/ 443620 w 534154"/>
                <a:gd name="connsiteY29" fmla="*/ 144856 h 570369"/>
                <a:gd name="connsiteX30" fmla="*/ 389299 w 534154"/>
                <a:gd name="connsiteY30" fmla="*/ 108642 h 570369"/>
                <a:gd name="connsiteX31" fmla="*/ 307818 w 534154"/>
                <a:gd name="connsiteY31" fmla="*/ 45268 h 570369"/>
                <a:gd name="connsiteX32" fmla="*/ 280657 w 534154"/>
                <a:gd name="connsiteY32" fmla="*/ 27161 h 570369"/>
                <a:gd name="connsiteX33" fmla="*/ 190123 w 534154"/>
                <a:gd name="connsiteY33" fmla="*/ 0 h 570369"/>
                <a:gd name="connsiteX34" fmla="*/ 81481 w 534154"/>
                <a:gd name="connsiteY34" fmla="*/ 27161 h 5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154" h="570369">
                  <a:moveTo>
                    <a:pt x="81481" y="27161"/>
                  </a:moveTo>
                  <a:lnTo>
                    <a:pt x="81481" y="27161"/>
                  </a:lnTo>
                  <a:cubicBezTo>
                    <a:pt x="57338" y="36214"/>
                    <a:pt x="30507" y="40019"/>
                    <a:pt x="9053" y="54321"/>
                  </a:cubicBezTo>
                  <a:cubicBezTo>
                    <a:pt x="-10591" y="67417"/>
                    <a:pt x="7639" y="132620"/>
                    <a:pt x="9053" y="135802"/>
                  </a:cubicBezTo>
                  <a:cubicBezTo>
                    <a:pt x="18388" y="156805"/>
                    <a:pt x="47248" y="167632"/>
                    <a:pt x="63374" y="181070"/>
                  </a:cubicBezTo>
                  <a:cubicBezTo>
                    <a:pt x="73210" y="189267"/>
                    <a:pt x="80699" y="200033"/>
                    <a:pt x="90535" y="208230"/>
                  </a:cubicBezTo>
                  <a:cubicBezTo>
                    <a:pt x="113937" y="227731"/>
                    <a:pt x="117633" y="226316"/>
                    <a:pt x="144855" y="235390"/>
                  </a:cubicBezTo>
                  <a:cubicBezTo>
                    <a:pt x="141801" y="264407"/>
                    <a:pt x="112169" y="420752"/>
                    <a:pt x="135802" y="479834"/>
                  </a:cubicBezTo>
                  <a:cubicBezTo>
                    <a:pt x="139843" y="489937"/>
                    <a:pt x="153909" y="491905"/>
                    <a:pt x="162962" y="497941"/>
                  </a:cubicBezTo>
                  <a:cubicBezTo>
                    <a:pt x="172016" y="488887"/>
                    <a:pt x="183021" y="481433"/>
                    <a:pt x="190123" y="470780"/>
                  </a:cubicBezTo>
                  <a:cubicBezTo>
                    <a:pt x="195417" y="462840"/>
                    <a:pt x="192428" y="450368"/>
                    <a:pt x="199176" y="443620"/>
                  </a:cubicBezTo>
                  <a:cubicBezTo>
                    <a:pt x="205924" y="436872"/>
                    <a:pt x="217283" y="437585"/>
                    <a:pt x="226337" y="434567"/>
                  </a:cubicBezTo>
                  <a:cubicBezTo>
                    <a:pt x="278140" y="441967"/>
                    <a:pt x="289266" y="427492"/>
                    <a:pt x="307818" y="470780"/>
                  </a:cubicBezTo>
                  <a:cubicBezTo>
                    <a:pt x="312719" y="482217"/>
                    <a:pt x="307424" y="498896"/>
                    <a:pt x="316871" y="506994"/>
                  </a:cubicBezTo>
                  <a:cubicBezTo>
                    <a:pt x="331362" y="519415"/>
                    <a:pt x="353471" y="518012"/>
                    <a:pt x="371192" y="525101"/>
                  </a:cubicBezTo>
                  <a:cubicBezTo>
                    <a:pt x="386281" y="531137"/>
                    <a:pt x="401242" y="537502"/>
                    <a:pt x="416459" y="543208"/>
                  </a:cubicBezTo>
                  <a:cubicBezTo>
                    <a:pt x="425395" y="546559"/>
                    <a:pt x="435084" y="547994"/>
                    <a:pt x="443620" y="552262"/>
                  </a:cubicBezTo>
                  <a:cubicBezTo>
                    <a:pt x="453352" y="557128"/>
                    <a:pt x="461727" y="564333"/>
                    <a:pt x="470780" y="570369"/>
                  </a:cubicBezTo>
                  <a:cubicBezTo>
                    <a:pt x="479834" y="567351"/>
                    <a:pt x="493673" y="569851"/>
                    <a:pt x="497941" y="561315"/>
                  </a:cubicBezTo>
                  <a:cubicBezTo>
                    <a:pt x="502209" y="552779"/>
                    <a:pt x="494849" y="541607"/>
                    <a:pt x="488887" y="534155"/>
                  </a:cubicBezTo>
                  <a:cubicBezTo>
                    <a:pt x="470224" y="510827"/>
                    <a:pt x="442085" y="495637"/>
                    <a:pt x="425513" y="470780"/>
                  </a:cubicBezTo>
                  <a:cubicBezTo>
                    <a:pt x="384005" y="408519"/>
                    <a:pt x="396181" y="437105"/>
                    <a:pt x="380245" y="389299"/>
                  </a:cubicBezTo>
                  <a:cubicBezTo>
                    <a:pt x="383263" y="359121"/>
                    <a:pt x="383710" y="328574"/>
                    <a:pt x="389299" y="298765"/>
                  </a:cubicBezTo>
                  <a:cubicBezTo>
                    <a:pt x="392817" y="280005"/>
                    <a:pt x="391525" y="255031"/>
                    <a:pt x="407406" y="244444"/>
                  </a:cubicBezTo>
                  <a:lnTo>
                    <a:pt x="434566" y="226337"/>
                  </a:lnTo>
                  <a:cubicBezTo>
                    <a:pt x="452673" y="229355"/>
                    <a:pt x="472112" y="227935"/>
                    <a:pt x="488887" y="235390"/>
                  </a:cubicBezTo>
                  <a:cubicBezTo>
                    <a:pt x="533700" y="255307"/>
                    <a:pt x="500482" y="285900"/>
                    <a:pt x="534154" y="235390"/>
                  </a:cubicBezTo>
                  <a:cubicBezTo>
                    <a:pt x="485869" y="162963"/>
                    <a:pt x="549243" y="250479"/>
                    <a:pt x="488887" y="190123"/>
                  </a:cubicBezTo>
                  <a:cubicBezTo>
                    <a:pt x="481193" y="182429"/>
                    <a:pt x="478474" y="170657"/>
                    <a:pt x="470780" y="162963"/>
                  </a:cubicBezTo>
                  <a:cubicBezTo>
                    <a:pt x="463086" y="155269"/>
                    <a:pt x="451979" y="151822"/>
                    <a:pt x="443620" y="144856"/>
                  </a:cubicBezTo>
                  <a:cubicBezTo>
                    <a:pt x="398409" y="107180"/>
                    <a:pt x="437029" y="124552"/>
                    <a:pt x="389299" y="108642"/>
                  </a:cubicBezTo>
                  <a:cubicBezTo>
                    <a:pt x="346751" y="66093"/>
                    <a:pt x="372793" y="88583"/>
                    <a:pt x="307818" y="45268"/>
                  </a:cubicBezTo>
                  <a:cubicBezTo>
                    <a:pt x="298764" y="39232"/>
                    <a:pt x="290980" y="30602"/>
                    <a:pt x="280657" y="27161"/>
                  </a:cubicBezTo>
                  <a:cubicBezTo>
                    <a:pt x="214533" y="5119"/>
                    <a:pt x="244853" y="13683"/>
                    <a:pt x="190123" y="0"/>
                  </a:cubicBezTo>
                  <a:cubicBezTo>
                    <a:pt x="104400" y="9525"/>
                    <a:pt x="99588" y="22634"/>
                    <a:pt x="81481" y="27161"/>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395305" y="733331"/>
              <a:ext cx="3236766" cy="3816575"/>
            </a:xfrm>
            <a:custGeom>
              <a:avLst/>
              <a:gdLst>
                <a:gd name="connsiteX0" fmla="*/ 3200552 w 3236766"/>
                <a:gd name="connsiteY0" fmla="*/ 144855 h 3816575"/>
                <a:gd name="connsiteX1" fmla="*/ 3200552 w 3236766"/>
                <a:gd name="connsiteY1" fmla="*/ 144855 h 3816575"/>
                <a:gd name="connsiteX2" fmla="*/ 3119071 w 3236766"/>
                <a:gd name="connsiteY2" fmla="*/ 162962 h 3816575"/>
                <a:gd name="connsiteX3" fmla="*/ 3100964 w 3236766"/>
                <a:gd name="connsiteY3" fmla="*/ 190122 h 3816575"/>
                <a:gd name="connsiteX4" fmla="*/ 3037590 w 3236766"/>
                <a:gd name="connsiteY4" fmla="*/ 217283 h 3816575"/>
                <a:gd name="connsiteX5" fmla="*/ 2775040 w 3236766"/>
                <a:gd name="connsiteY5" fmla="*/ 208229 h 3816575"/>
                <a:gd name="connsiteX6" fmla="*/ 2747879 w 3236766"/>
                <a:gd name="connsiteY6" fmla="*/ 190122 h 3816575"/>
                <a:gd name="connsiteX7" fmla="*/ 2720719 w 3236766"/>
                <a:gd name="connsiteY7" fmla="*/ 181069 h 3816575"/>
                <a:gd name="connsiteX8" fmla="*/ 2476275 w 3236766"/>
                <a:gd name="connsiteY8" fmla="*/ 172016 h 3816575"/>
                <a:gd name="connsiteX9" fmla="*/ 2449115 w 3236766"/>
                <a:gd name="connsiteY9" fmla="*/ 144855 h 3816575"/>
                <a:gd name="connsiteX10" fmla="*/ 2431008 w 3236766"/>
                <a:gd name="connsiteY10" fmla="*/ 108641 h 3816575"/>
                <a:gd name="connsiteX11" fmla="*/ 2313313 w 3236766"/>
                <a:gd name="connsiteY11" fmla="*/ 99588 h 3816575"/>
                <a:gd name="connsiteX12" fmla="*/ 2249939 w 3236766"/>
                <a:gd name="connsiteY12" fmla="*/ 90534 h 3816575"/>
                <a:gd name="connsiteX13" fmla="*/ 2222778 w 3236766"/>
                <a:gd name="connsiteY13" fmla="*/ 63374 h 3816575"/>
                <a:gd name="connsiteX14" fmla="*/ 2186564 w 3236766"/>
                <a:gd name="connsiteY14" fmla="*/ 0 h 3816575"/>
                <a:gd name="connsiteX15" fmla="*/ 2132244 w 3236766"/>
                <a:gd name="connsiteY15" fmla="*/ 18107 h 3816575"/>
                <a:gd name="connsiteX16" fmla="*/ 2105083 w 3236766"/>
                <a:gd name="connsiteY16" fmla="*/ 45267 h 3816575"/>
                <a:gd name="connsiteX17" fmla="*/ 2059816 w 3236766"/>
                <a:gd name="connsiteY17" fmla="*/ 81481 h 3816575"/>
                <a:gd name="connsiteX18" fmla="*/ 1806319 w 3236766"/>
                <a:gd name="connsiteY18" fmla="*/ 90534 h 3816575"/>
                <a:gd name="connsiteX19" fmla="*/ 1779158 w 3236766"/>
                <a:gd name="connsiteY19" fmla="*/ 108641 h 3816575"/>
                <a:gd name="connsiteX20" fmla="*/ 1742945 w 3236766"/>
                <a:gd name="connsiteY20" fmla="*/ 162962 h 3816575"/>
                <a:gd name="connsiteX21" fmla="*/ 1715784 w 3236766"/>
                <a:gd name="connsiteY21" fmla="*/ 181069 h 3816575"/>
                <a:gd name="connsiteX22" fmla="*/ 1688624 w 3236766"/>
                <a:gd name="connsiteY22" fmla="*/ 208229 h 3816575"/>
                <a:gd name="connsiteX23" fmla="*/ 1598089 w 3236766"/>
                <a:gd name="connsiteY23" fmla="*/ 217283 h 3816575"/>
                <a:gd name="connsiteX24" fmla="*/ 1543768 w 3236766"/>
                <a:gd name="connsiteY24" fmla="*/ 235390 h 3816575"/>
                <a:gd name="connsiteX25" fmla="*/ 1489447 w 3236766"/>
                <a:gd name="connsiteY25" fmla="*/ 262550 h 3816575"/>
                <a:gd name="connsiteX26" fmla="*/ 1444180 w 3236766"/>
                <a:gd name="connsiteY26" fmla="*/ 307818 h 3816575"/>
                <a:gd name="connsiteX27" fmla="*/ 1417020 w 3236766"/>
                <a:gd name="connsiteY27" fmla="*/ 325924 h 3816575"/>
                <a:gd name="connsiteX28" fmla="*/ 1407966 w 3236766"/>
                <a:gd name="connsiteY28" fmla="*/ 353085 h 3816575"/>
                <a:gd name="connsiteX29" fmla="*/ 1380806 w 3236766"/>
                <a:gd name="connsiteY29" fmla="*/ 362138 h 3816575"/>
                <a:gd name="connsiteX30" fmla="*/ 1353645 w 3236766"/>
                <a:gd name="connsiteY30" fmla="*/ 380245 h 3816575"/>
                <a:gd name="connsiteX31" fmla="*/ 1335539 w 3236766"/>
                <a:gd name="connsiteY31" fmla="*/ 407406 h 3816575"/>
                <a:gd name="connsiteX32" fmla="*/ 1254057 w 3236766"/>
                <a:gd name="connsiteY32" fmla="*/ 425513 h 3816575"/>
                <a:gd name="connsiteX33" fmla="*/ 1190683 w 3236766"/>
                <a:gd name="connsiteY33" fmla="*/ 452673 h 3816575"/>
                <a:gd name="connsiteX34" fmla="*/ 1163523 w 3236766"/>
                <a:gd name="connsiteY34" fmla="*/ 461726 h 3816575"/>
                <a:gd name="connsiteX35" fmla="*/ 910026 w 3236766"/>
                <a:gd name="connsiteY35" fmla="*/ 479833 h 3816575"/>
                <a:gd name="connsiteX36" fmla="*/ 855705 w 3236766"/>
                <a:gd name="connsiteY36" fmla="*/ 497940 h 3816575"/>
                <a:gd name="connsiteX37" fmla="*/ 828545 w 3236766"/>
                <a:gd name="connsiteY37" fmla="*/ 506994 h 3816575"/>
                <a:gd name="connsiteX38" fmla="*/ 774224 w 3236766"/>
                <a:gd name="connsiteY38" fmla="*/ 543208 h 3816575"/>
                <a:gd name="connsiteX39" fmla="*/ 765170 w 3236766"/>
                <a:gd name="connsiteY39" fmla="*/ 570368 h 3816575"/>
                <a:gd name="connsiteX40" fmla="*/ 792331 w 3236766"/>
                <a:gd name="connsiteY40" fmla="*/ 597528 h 3816575"/>
                <a:gd name="connsiteX41" fmla="*/ 864758 w 3236766"/>
                <a:gd name="connsiteY41" fmla="*/ 615635 h 3816575"/>
                <a:gd name="connsiteX42" fmla="*/ 855705 w 3236766"/>
                <a:gd name="connsiteY42" fmla="*/ 642796 h 3816575"/>
                <a:gd name="connsiteX43" fmla="*/ 801384 w 3236766"/>
                <a:gd name="connsiteY43" fmla="*/ 660903 h 3816575"/>
                <a:gd name="connsiteX44" fmla="*/ 783277 w 3236766"/>
                <a:gd name="connsiteY44" fmla="*/ 688063 h 3816575"/>
                <a:gd name="connsiteX45" fmla="*/ 738010 w 3236766"/>
                <a:gd name="connsiteY45" fmla="*/ 733330 h 3816575"/>
                <a:gd name="connsiteX46" fmla="*/ 747063 w 3236766"/>
                <a:gd name="connsiteY46" fmla="*/ 787651 h 3816575"/>
                <a:gd name="connsiteX47" fmla="*/ 719903 w 3236766"/>
                <a:gd name="connsiteY47" fmla="*/ 805758 h 3816575"/>
                <a:gd name="connsiteX48" fmla="*/ 176695 w 3236766"/>
                <a:gd name="connsiteY48" fmla="*/ 814812 h 3816575"/>
                <a:gd name="connsiteX49" fmla="*/ 149535 w 3236766"/>
                <a:gd name="connsiteY49" fmla="*/ 832919 h 3816575"/>
                <a:gd name="connsiteX50" fmla="*/ 95214 w 3236766"/>
                <a:gd name="connsiteY50" fmla="*/ 860079 h 3816575"/>
                <a:gd name="connsiteX51" fmla="*/ 77107 w 3236766"/>
                <a:gd name="connsiteY51" fmla="*/ 887239 h 3816575"/>
                <a:gd name="connsiteX52" fmla="*/ 49946 w 3236766"/>
                <a:gd name="connsiteY52" fmla="*/ 905346 h 3816575"/>
                <a:gd name="connsiteX53" fmla="*/ 31840 w 3236766"/>
                <a:gd name="connsiteY53" fmla="*/ 959667 h 3816575"/>
                <a:gd name="connsiteX54" fmla="*/ 13733 w 3236766"/>
                <a:gd name="connsiteY54" fmla="*/ 1023041 h 3816575"/>
                <a:gd name="connsiteX55" fmla="*/ 4679 w 3236766"/>
                <a:gd name="connsiteY55" fmla="*/ 1077362 h 3816575"/>
                <a:gd name="connsiteX56" fmla="*/ 13733 w 3236766"/>
                <a:gd name="connsiteY56" fmla="*/ 1176950 h 3816575"/>
                <a:gd name="connsiteX57" fmla="*/ 122374 w 3236766"/>
                <a:gd name="connsiteY57" fmla="*/ 1167897 h 3816575"/>
                <a:gd name="connsiteX58" fmla="*/ 158588 w 3236766"/>
                <a:gd name="connsiteY58" fmla="*/ 1176950 h 3816575"/>
                <a:gd name="connsiteX59" fmla="*/ 158588 w 3236766"/>
                <a:gd name="connsiteY59" fmla="*/ 1267485 h 3816575"/>
                <a:gd name="connsiteX60" fmla="*/ 185748 w 3236766"/>
                <a:gd name="connsiteY60" fmla="*/ 1285592 h 3816575"/>
                <a:gd name="connsiteX61" fmla="*/ 231016 w 3236766"/>
                <a:gd name="connsiteY61" fmla="*/ 1475715 h 3816575"/>
                <a:gd name="connsiteX62" fmla="*/ 249123 w 3236766"/>
                <a:gd name="connsiteY62" fmla="*/ 1530035 h 3816575"/>
                <a:gd name="connsiteX63" fmla="*/ 240069 w 3236766"/>
                <a:gd name="connsiteY63" fmla="*/ 1557196 h 3816575"/>
                <a:gd name="connsiteX64" fmla="*/ 185748 w 3236766"/>
                <a:gd name="connsiteY64" fmla="*/ 1530035 h 3816575"/>
                <a:gd name="connsiteX65" fmla="*/ 176695 w 3236766"/>
                <a:gd name="connsiteY65" fmla="*/ 1502875 h 3816575"/>
                <a:gd name="connsiteX66" fmla="*/ 158588 w 3236766"/>
                <a:gd name="connsiteY66" fmla="*/ 1530035 h 3816575"/>
                <a:gd name="connsiteX67" fmla="*/ 167642 w 3236766"/>
                <a:gd name="connsiteY67" fmla="*/ 1602463 h 3816575"/>
                <a:gd name="connsiteX68" fmla="*/ 276283 w 3236766"/>
                <a:gd name="connsiteY68" fmla="*/ 1629623 h 3816575"/>
                <a:gd name="connsiteX69" fmla="*/ 303444 w 3236766"/>
                <a:gd name="connsiteY69" fmla="*/ 1647730 h 3816575"/>
                <a:gd name="connsiteX70" fmla="*/ 330604 w 3236766"/>
                <a:gd name="connsiteY70" fmla="*/ 1702051 h 3816575"/>
                <a:gd name="connsiteX71" fmla="*/ 330604 w 3236766"/>
                <a:gd name="connsiteY71" fmla="*/ 1865014 h 3816575"/>
                <a:gd name="connsiteX72" fmla="*/ 348711 w 3236766"/>
                <a:gd name="connsiteY72" fmla="*/ 1901227 h 3816575"/>
                <a:gd name="connsiteX73" fmla="*/ 375871 w 3236766"/>
                <a:gd name="connsiteY73" fmla="*/ 1910281 h 3816575"/>
                <a:gd name="connsiteX74" fmla="*/ 403032 w 3236766"/>
                <a:gd name="connsiteY74" fmla="*/ 1928388 h 3816575"/>
                <a:gd name="connsiteX75" fmla="*/ 403032 w 3236766"/>
                <a:gd name="connsiteY75" fmla="*/ 1982709 h 3816575"/>
                <a:gd name="connsiteX76" fmla="*/ 375871 w 3236766"/>
                <a:gd name="connsiteY76" fmla="*/ 1991762 h 3816575"/>
                <a:gd name="connsiteX77" fmla="*/ 403032 w 3236766"/>
                <a:gd name="connsiteY77" fmla="*/ 2009869 h 3816575"/>
                <a:gd name="connsiteX78" fmla="*/ 484513 w 3236766"/>
                <a:gd name="connsiteY78" fmla="*/ 1982709 h 3816575"/>
                <a:gd name="connsiteX79" fmla="*/ 547887 w 3236766"/>
                <a:gd name="connsiteY79" fmla="*/ 1973655 h 3816575"/>
                <a:gd name="connsiteX80" fmla="*/ 584101 w 3236766"/>
                <a:gd name="connsiteY80" fmla="*/ 1964602 h 3816575"/>
                <a:gd name="connsiteX81" fmla="*/ 701796 w 3236766"/>
                <a:gd name="connsiteY81" fmla="*/ 1973655 h 3816575"/>
                <a:gd name="connsiteX82" fmla="*/ 710849 w 3236766"/>
                <a:gd name="connsiteY82" fmla="*/ 2027976 h 3816575"/>
                <a:gd name="connsiteX83" fmla="*/ 665582 w 3236766"/>
                <a:gd name="connsiteY83" fmla="*/ 2037029 h 3816575"/>
                <a:gd name="connsiteX84" fmla="*/ 602208 w 3236766"/>
                <a:gd name="connsiteY84" fmla="*/ 2055136 h 3816575"/>
                <a:gd name="connsiteX85" fmla="*/ 538834 w 3236766"/>
                <a:gd name="connsiteY85" fmla="*/ 2064190 h 3816575"/>
                <a:gd name="connsiteX86" fmla="*/ 520727 w 3236766"/>
                <a:gd name="connsiteY86" fmla="*/ 2091350 h 3816575"/>
                <a:gd name="connsiteX87" fmla="*/ 547887 w 3236766"/>
                <a:gd name="connsiteY87" fmla="*/ 2109457 h 3816575"/>
                <a:gd name="connsiteX88" fmla="*/ 674636 w 3236766"/>
                <a:gd name="connsiteY88" fmla="*/ 2100404 h 3816575"/>
                <a:gd name="connsiteX89" fmla="*/ 837598 w 3236766"/>
                <a:gd name="connsiteY89" fmla="*/ 2109457 h 3816575"/>
                <a:gd name="connsiteX90" fmla="*/ 855705 w 3236766"/>
                <a:gd name="connsiteY90" fmla="*/ 2136618 h 3816575"/>
                <a:gd name="connsiteX91" fmla="*/ 882865 w 3236766"/>
                <a:gd name="connsiteY91" fmla="*/ 2163778 h 3816575"/>
                <a:gd name="connsiteX92" fmla="*/ 900972 w 3236766"/>
                <a:gd name="connsiteY92" fmla="*/ 2190938 h 3816575"/>
                <a:gd name="connsiteX93" fmla="*/ 928133 w 3236766"/>
                <a:gd name="connsiteY93" fmla="*/ 2199992 h 3816575"/>
                <a:gd name="connsiteX94" fmla="*/ 946240 w 3236766"/>
                <a:gd name="connsiteY94" fmla="*/ 2227152 h 3816575"/>
                <a:gd name="connsiteX95" fmla="*/ 982453 w 3236766"/>
                <a:gd name="connsiteY95" fmla="*/ 2236206 h 3816575"/>
                <a:gd name="connsiteX96" fmla="*/ 1127309 w 3236766"/>
                <a:gd name="connsiteY96" fmla="*/ 2227152 h 3816575"/>
                <a:gd name="connsiteX97" fmla="*/ 1163523 w 3236766"/>
                <a:gd name="connsiteY97" fmla="*/ 2181885 h 3816575"/>
                <a:gd name="connsiteX98" fmla="*/ 1245004 w 3236766"/>
                <a:gd name="connsiteY98" fmla="*/ 2118511 h 3816575"/>
                <a:gd name="connsiteX99" fmla="*/ 1272164 w 3236766"/>
                <a:gd name="connsiteY99" fmla="*/ 2100404 h 3816575"/>
                <a:gd name="connsiteX100" fmla="*/ 1308378 w 3236766"/>
                <a:gd name="connsiteY100" fmla="*/ 2064190 h 3816575"/>
                <a:gd name="connsiteX101" fmla="*/ 1326485 w 3236766"/>
                <a:gd name="connsiteY101" fmla="*/ 2037029 h 3816575"/>
                <a:gd name="connsiteX102" fmla="*/ 1380806 w 3236766"/>
                <a:gd name="connsiteY102" fmla="*/ 2009869 h 3816575"/>
                <a:gd name="connsiteX103" fmla="*/ 1579982 w 3236766"/>
                <a:gd name="connsiteY103" fmla="*/ 2018922 h 3816575"/>
                <a:gd name="connsiteX104" fmla="*/ 1607143 w 3236766"/>
                <a:gd name="connsiteY104" fmla="*/ 2037029 h 3816575"/>
                <a:gd name="connsiteX105" fmla="*/ 1643356 w 3236766"/>
                <a:gd name="connsiteY105" fmla="*/ 2055136 h 3816575"/>
                <a:gd name="connsiteX106" fmla="*/ 1688624 w 3236766"/>
                <a:gd name="connsiteY106" fmla="*/ 2100404 h 3816575"/>
                <a:gd name="connsiteX107" fmla="*/ 1715784 w 3236766"/>
                <a:gd name="connsiteY107" fmla="*/ 2136618 h 3816575"/>
                <a:gd name="connsiteX108" fmla="*/ 1770105 w 3236766"/>
                <a:gd name="connsiteY108" fmla="*/ 2154724 h 3816575"/>
                <a:gd name="connsiteX109" fmla="*/ 1797265 w 3236766"/>
                <a:gd name="connsiteY109" fmla="*/ 2172831 h 3816575"/>
                <a:gd name="connsiteX110" fmla="*/ 1933067 w 3236766"/>
                <a:gd name="connsiteY110" fmla="*/ 2190938 h 3816575"/>
                <a:gd name="connsiteX111" fmla="*/ 1996442 w 3236766"/>
                <a:gd name="connsiteY111" fmla="*/ 2181885 h 3816575"/>
                <a:gd name="connsiteX112" fmla="*/ 2077923 w 3236766"/>
                <a:gd name="connsiteY112" fmla="*/ 2118511 h 3816575"/>
                <a:gd name="connsiteX113" fmla="*/ 2105083 w 3236766"/>
                <a:gd name="connsiteY113" fmla="*/ 2109457 h 3816575"/>
                <a:gd name="connsiteX114" fmla="*/ 2159404 w 3236766"/>
                <a:gd name="connsiteY114" fmla="*/ 2082297 h 3816575"/>
                <a:gd name="connsiteX115" fmla="*/ 2222778 w 3236766"/>
                <a:gd name="connsiteY115" fmla="*/ 2009869 h 3816575"/>
                <a:gd name="connsiteX116" fmla="*/ 2240885 w 3236766"/>
                <a:gd name="connsiteY116" fmla="*/ 1982709 h 3816575"/>
                <a:gd name="connsiteX117" fmla="*/ 2249939 w 3236766"/>
                <a:gd name="connsiteY117" fmla="*/ 1955548 h 3816575"/>
                <a:gd name="connsiteX118" fmla="*/ 2304259 w 3236766"/>
                <a:gd name="connsiteY118" fmla="*/ 1919334 h 3816575"/>
                <a:gd name="connsiteX119" fmla="*/ 2340473 w 3236766"/>
                <a:gd name="connsiteY119" fmla="*/ 1883120 h 3816575"/>
                <a:gd name="connsiteX120" fmla="*/ 2367634 w 3236766"/>
                <a:gd name="connsiteY120" fmla="*/ 1855960 h 3816575"/>
                <a:gd name="connsiteX121" fmla="*/ 2467222 w 3236766"/>
                <a:gd name="connsiteY121" fmla="*/ 1801639 h 3816575"/>
                <a:gd name="connsiteX122" fmla="*/ 2693558 w 3236766"/>
                <a:gd name="connsiteY122" fmla="*/ 1801639 h 3816575"/>
                <a:gd name="connsiteX123" fmla="*/ 2720719 w 3236766"/>
                <a:gd name="connsiteY123" fmla="*/ 1783532 h 3816575"/>
                <a:gd name="connsiteX124" fmla="*/ 2747879 w 3236766"/>
                <a:gd name="connsiteY124" fmla="*/ 1774479 h 3816575"/>
                <a:gd name="connsiteX125" fmla="*/ 2784093 w 3236766"/>
                <a:gd name="connsiteY125" fmla="*/ 1729212 h 3816575"/>
                <a:gd name="connsiteX126" fmla="*/ 2811253 w 3236766"/>
                <a:gd name="connsiteY126" fmla="*/ 1738265 h 3816575"/>
                <a:gd name="connsiteX127" fmla="*/ 2793146 w 3236766"/>
                <a:gd name="connsiteY127" fmla="*/ 1810693 h 3816575"/>
                <a:gd name="connsiteX128" fmla="*/ 2756933 w 3236766"/>
                <a:gd name="connsiteY128" fmla="*/ 1874067 h 3816575"/>
                <a:gd name="connsiteX129" fmla="*/ 2747879 w 3236766"/>
                <a:gd name="connsiteY129" fmla="*/ 1901227 h 3816575"/>
                <a:gd name="connsiteX130" fmla="*/ 2765986 w 3236766"/>
                <a:gd name="connsiteY130" fmla="*/ 2091350 h 3816575"/>
                <a:gd name="connsiteX131" fmla="*/ 2784093 w 3236766"/>
                <a:gd name="connsiteY131" fmla="*/ 2118511 h 3816575"/>
                <a:gd name="connsiteX132" fmla="*/ 2802200 w 3236766"/>
                <a:gd name="connsiteY132" fmla="*/ 2172831 h 3816575"/>
                <a:gd name="connsiteX133" fmla="*/ 2793146 w 3236766"/>
                <a:gd name="connsiteY133" fmla="*/ 2670772 h 3816575"/>
                <a:gd name="connsiteX134" fmla="*/ 2747879 w 3236766"/>
                <a:gd name="connsiteY134" fmla="*/ 2752253 h 3816575"/>
                <a:gd name="connsiteX135" fmla="*/ 2729772 w 3236766"/>
                <a:gd name="connsiteY135" fmla="*/ 2788467 h 3816575"/>
                <a:gd name="connsiteX136" fmla="*/ 2702612 w 3236766"/>
                <a:gd name="connsiteY136" fmla="*/ 2879002 h 3816575"/>
                <a:gd name="connsiteX137" fmla="*/ 2684505 w 3236766"/>
                <a:gd name="connsiteY137" fmla="*/ 3032911 h 3816575"/>
                <a:gd name="connsiteX138" fmla="*/ 2675451 w 3236766"/>
                <a:gd name="connsiteY138" fmla="*/ 3060071 h 3816575"/>
                <a:gd name="connsiteX139" fmla="*/ 2657345 w 3236766"/>
                <a:gd name="connsiteY139" fmla="*/ 3150606 h 3816575"/>
                <a:gd name="connsiteX140" fmla="*/ 2639238 w 3236766"/>
                <a:gd name="connsiteY140" fmla="*/ 3177766 h 3816575"/>
                <a:gd name="connsiteX141" fmla="*/ 2612077 w 3236766"/>
                <a:gd name="connsiteY141" fmla="*/ 3232087 h 3816575"/>
                <a:gd name="connsiteX142" fmla="*/ 2603024 w 3236766"/>
                <a:gd name="connsiteY142" fmla="*/ 3422210 h 3816575"/>
                <a:gd name="connsiteX143" fmla="*/ 2584917 w 3236766"/>
                <a:gd name="connsiteY143" fmla="*/ 3494637 h 3816575"/>
                <a:gd name="connsiteX144" fmla="*/ 2530596 w 3236766"/>
                <a:gd name="connsiteY144" fmla="*/ 3576119 h 3816575"/>
                <a:gd name="connsiteX145" fmla="*/ 2512489 w 3236766"/>
                <a:gd name="connsiteY145" fmla="*/ 3603279 h 3816575"/>
                <a:gd name="connsiteX146" fmla="*/ 2485329 w 3236766"/>
                <a:gd name="connsiteY146" fmla="*/ 3657600 h 3816575"/>
                <a:gd name="connsiteX147" fmla="*/ 2458168 w 3236766"/>
                <a:gd name="connsiteY147" fmla="*/ 3711920 h 3816575"/>
                <a:gd name="connsiteX148" fmla="*/ 2449115 w 3236766"/>
                <a:gd name="connsiteY148" fmla="*/ 3739081 h 3816575"/>
                <a:gd name="connsiteX149" fmla="*/ 2412901 w 3236766"/>
                <a:gd name="connsiteY149" fmla="*/ 3793402 h 3816575"/>
                <a:gd name="connsiteX150" fmla="*/ 3019483 w 3236766"/>
                <a:gd name="connsiteY150" fmla="*/ 3793402 h 3816575"/>
                <a:gd name="connsiteX151" fmla="*/ 3046644 w 3236766"/>
                <a:gd name="connsiteY151" fmla="*/ 3775295 h 3816575"/>
                <a:gd name="connsiteX152" fmla="*/ 3200552 w 3236766"/>
                <a:gd name="connsiteY152" fmla="*/ 3766241 h 3816575"/>
                <a:gd name="connsiteX153" fmla="*/ 3227713 w 3236766"/>
                <a:gd name="connsiteY153" fmla="*/ 3684760 h 3816575"/>
                <a:gd name="connsiteX154" fmla="*/ 3236766 w 3236766"/>
                <a:gd name="connsiteY154" fmla="*/ 3657600 h 3816575"/>
                <a:gd name="connsiteX155" fmla="*/ 3227713 w 3236766"/>
                <a:gd name="connsiteY155" fmla="*/ 3195873 h 3816575"/>
                <a:gd name="connsiteX156" fmla="*/ 3218659 w 3236766"/>
                <a:gd name="connsiteY156" fmla="*/ 3168713 h 3816575"/>
                <a:gd name="connsiteX157" fmla="*/ 3236766 w 3236766"/>
                <a:gd name="connsiteY157" fmla="*/ 2381061 h 3816575"/>
                <a:gd name="connsiteX158" fmla="*/ 3227713 w 3236766"/>
                <a:gd name="connsiteY158" fmla="*/ 2037029 h 3816575"/>
                <a:gd name="connsiteX159" fmla="*/ 3218659 w 3236766"/>
                <a:gd name="connsiteY159" fmla="*/ 1991762 h 3816575"/>
                <a:gd name="connsiteX160" fmla="*/ 3191499 w 3236766"/>
                <a:gd name="connsiteY160" fmla="*/ 1874067 h 3816575"/>
                <a:gd name="connsiteX161" fmla="*/ 3173392 w 3236766"/>
                <a:gd name="connsiteY161" fmla="*/ 1846907 h 3816575"/>
                <a:gd name="connsiteX162" fmla="*/ 3182445 w 3236766"/>
                <a:gd name="connsiteY162" fmla="*/ 543208 h 3816575"/>
                <a:gd name="connsiteX163" fmla="*/ 3200552 w 3236766"/>
                <a:gd name="connsiteY163" fmla="*/ 144855 h 381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3236766" h="3816575">
                  <a:moveTo>
                    <a:pt x="3200552" y="144855"/>
                  </a:moveTo>
                  <a:lnTo>
                    <a:pt x="3200552" y="144855"/>
                  </a:lnTo>
                  <a:cubicBezTo>
                    <a:pt x="3173392" y="150891"/>
                    <a:pt x="3144400" y="151449"/>
                    <a:pt x="3119071" y="162962"/>
                  </a:cubicBezTo>
                  <a:cubicBezTo>
                    <a:pt x="3109165" y="167464"/>
                    <a:pt x="3108658" y="182428"/>
                    <a:pt x="3100964" y="190122"/>
                  </a:cubicBezTo>
                  <a:cubicBezTo>
                    <a:pt x="3080123" y="210963"/>
                    <a:pt x="3065294" y="210357"/>
                    <a:pt x="3037590" y="217283"/>
                  </a:cubicBezTo>
                  <a:cubicBezTo>
                    <a:pt x="2950073" y="214265"/>
                    <a:pt x="2862226" y="216403"/>
                    <a:pt x="2775040" y="208229"/>
                  </a:cubicBezTo>
                  <a:cubicBezTo>
                    <a:pt x="2764206" y="207213"/>
                    <a:pt x="2757611" y="194988"/>
                    <a:pt x="2747879" y="190122"/>
                  </a:cubicBezTo>
                  <a:cubicBezTo>
                    <a:pt x="2739343" y="185854"/>
                    <a:pt x="2730241" y="181704"/>
                    <a:pt x="2720719" y="181069"/>
                  </a:cubicBezTo>
                  <a:cubicBezTo>
                    <a:pt x="2639362" y="175646"/>
                    <a:pt x="2557756" y="175034"/>
                    <a:pt x="2476275" y="172016"/>
                  </a:cubicBezTo>
                  <a:cubicBezTo>
                    <a:pt x="2467222" y="162962"/>
                    <a:pt x="2456557" y="155274"/>
                    <a:pt x="2449115" y="144855"/>
                  </a:cubicBezTo>
                  <a:cubicBezTo>
                    <a:pt x="2441271" y="133873"/>
                    <a:pt x="2443812" y="112909"/>
                    <a:pt x="2431008" y="108641"/>
                  </a:cubicBezTo>
                  <a:cubicBezTo>
                    <a:pt x="2393680" y="96198"/>
                    <a:pt x="2352465" y="103503"/>
                    <a:pt x="2313313" y="99588"/>
                  </a:cubicBezTo>
                  <a:cubicBezTo>
                    <a:pt x="2292080" y="97465"/>
                    <a:pt x="2271064" y="93552"/>
                    <a:pt x="2249939" y="90534"/>
                  </a:cubicBezTo>
                  <a:cubicBezTo>
                    <a:pt x="2240885" y="81481"/>
                    <a:pt x="2228504" y="74826"/>
                    <a:pt x="2222778" y="63374"/>
                  </a:cubicBezTo>
                  <a:cubicBezTo>
                    <a:pt x="2186418" y="-9344"/>
                    <a:pt x="2244329" y="38509"/>
                    <a:pt x="2186564" y="0"/>
                  </a:cubicBezTo>
                  <a:cubicBezTo>
                    <a:pt x="2168457" y="6036"/>
                    <a:pt x="2145740" y="4611"/>
                    <a:pt x="2132244" y="18107"/>
                  </a:cubicBezTo>
                  <a:cubicBezTo>
                    <a:pt x="2123190" y="27160"/>
                    <a:pt x="2113280" y="35431"/>
                    <a:pt x="2105083" y="45267"/>
                  </a:cubicBezTo>
                  <a:cubicBezTo>
                    <a:pt x="2085618" y="68624"/>
                    <a:pt x="2093846" y="79285"/>
                    <a:pt x="2059816" y="81481"/>
                  </a:cubicBezTo>
                  <a:cubicBezTo>
                    <a:pt x="1975439" y="86925"/>
                    <a:pt x="1890818" y="87516"/>
                    <a:pt x="1806319" y="90534"/>
                  </a:cubicBezTo>
                  <a:cubicBezTo>
                    <a:pt x="1797265" y="96570"/>
                    <a:pt x="1786323" y="100452"/>
                    <a:pt x="1779158" y="108641"/>
                  </a:cubicBezTo>
                  <a:cubicBezTo>
                    <a:pt x="1764828" y="125018"/>
                    <a:pt x="1761052" y="150891"/>
                    <a:pt x="1742945" y="162962"/>
                  </a:cubicBezTo>
                  <a:cubicBezTo>
                    <a:pt x="1733891" y="168998"/>
                    <a:pt x="1724143" y="174103"/>
                    <a:pt x="1715784" y="181069"/>
                  </a:cubicBezTo>
                  <a:cubicBezTo>
                    <a:pt x="1705948" y="189265"/>
                    <a:pt x="1700861" y="204464"/>
                    <a:pt x="1688624" y="208229"/>
                  </a:cubicBezTo>
                  <a:cubicBezTo>
                    <a:pt x="1659636" y="217148"/>
                    <a:pt x="1628267" y="214265"/>
                    <a:pt x="1598089" y="217283"/>
                  </a:cubicBezTo>
                  <a:cubicBezTo>
                    <a:pt x="1579982" y="223319"/>
                    <a:pt x="1559649" y="224803"/>
                    <a:pt x="1543768" y="235390"/>
                  </a:cubicBezTo>
                  <a:cubicBezTo>
                    <a:pt x="1508668" y="258791"/>
                    <a:pt x="1526931" y="250056"/>
                    <a:pt x="1489447" y="262550"/>
                  </a:cubicBezTo>
                  <a:cubicBezTo>
                    <a:pt x="1417017" y="310837"/>
                    <a:pt x="1504540" y="247458"/>
                    <a:pt x="1444180" y="307818"/>
                  </a:cubicBezTo>
                  <a:cubicBezTo>
                    <a:pt x="1436486" y="315512"/>
                    <a:pt x="1426073" y="319889"/>
                    <a:pt x="1417020" y="325924"/>
                  </a:cubicBezTo>
                  <a:cubicBezTo>
                    <a:pt x="1414002" y="334978"/>
                    <a:pt x="1414714" y="346337"/>
                    <a:pt x="1407966" y="353085"/>
                  </a:cubicBezTo>
                  <a:cubicBezTo>
                    <a:pt x="1401218" y="359833"/>
                    <a:pt x="1389342" y="357870"/>
                    <a:pt x="1380806" y="362138"/>
                  </a:cubicBezTo>
                  <a:cubicBezTo>
                    <a:pt x="1371074" y="367004"/>
                    <a:pt x="1362699" y="374209"/>
                    <a:pt x="1353645" y="380245"/>
                  </a:cubicBezTo>
                  <a:cubicBezTo>
                    <a:pt x="1347610" y="389299"/>
                    <a:pt x="1344036" y="400609"/>
                    <a:pt x="1335539" y="407406"/>
                  </a:cubicBezTo>
                  <a:cubicBezTo>
                    <a:pt x="1323811" y="416789"/>
                    <a:pt x="1254608" y="425421"/>
                    <a:pt x="1254057" y="425513"/>
                  </a:cubicBezTo>
                  <a:cubicBezTo>
                    <a:pt x="1212711" y="453076"/>
                    <a:pt x="1241836" y="438058"/>
                    <a:pt x="1190683" y="452673"/>
                  </a:cubicBezTo>
                  <a:cubicBezTo>
                    <a:pt x="1181507" y="455295"/>
                    <a:pt x="1172781" y="459411"/>
                    <a:pt x="1163523" y="461726"/>
                  </a:cubicBezTo>
                  <a:cubicBezTo>
                    <a:pt x="1077577" y="483212"/>
                    <a:pt x="1009705" y="475499"/>
                    <a:pt x="910026" y="479833"/>
                  </a:cubicBezTo>
                  <a:lnTo>
                    <a:pt x="855705" y="497940"/>
                  </a:lnTo>
                  <a:cubicBezTo>
                    <a:pt x="846652" y="500958"/>
                    <a:pt x="836485" y="501700"/>
                    <a:pt x="828545" y="506994"/>
                  </a:cubicBezTo>
                  <a:lnTo>
                    <a:pt x="774224" y="543208"/>
                  </a:lnTo>
                  <a:cubicBezTo>
                    <a:pt x="771206" y="552261"/>
                    <a:pt x="762152" y="561315"/>
                    <a:pt x="765170" y="570368"/>
                  </a:cubicBezTo>
                  <a:cubicBezTo>
                    <a:pt x="769219" y="582515"/>
                    <a:pt x="781678" y="590426"/>
                    <a:pt x="792331" y="597528"/>
                  </a:cubicBezTo>
                  <a:cubicBezTo>
                    <a:pt x="804265" y="605484"/>
                    <a:pt x="858224" y="614328"/>
                    <a:pt x="864758" y="615635"/>
                  </a:cubicBezTo>
                  <a:cubicBezTo>
                    <a:pt x="861740" y="624689"/>
                    <a:pt x="863471" y="637249"/>
                    <a:pt x="855705" y="642796"/>
                  </a:cubicBezTo>
                  <a:cubicBezTo>
                    <a:pt x="840174" y="653890"/>
                    <a:pt x="801384" y="660903"/>
                    <a:pt x="801384" y="660903"/>
                  </a:cubicBezTo>
                  <a:cubicBezTo>
                    <a:pt x="795348" y="669956"/>
                    <a:pt x="790971" y="680369"/>
                    <a:pt x="783277" y="688063"/>
                  </a:cubicBezTo>
                  <a:cubicBezTo>
                    <a:pt x="722921" y="748419"/>
                    <a:pt x="786295" y="660903"/>
                    <a:pt x="738010" y="733330"/>
                  </a:cubicBezTo>
                  <a:cubicBezTo>
                    <a:pt x="741028" y="751437"/>
                    <a:pt x="751515" y="769842"/>
                    <a:pt x="747063" y="787651"/>
                  </a:cubicBezTo>
                  <a:cubicBezTo>
                    <a:pt x="744424" y="798207"/>
                    <a:pt x="730771" y="805240"/>
                    <a:pt x="719903" y="805758"/>
                  </a:cubicBezTo>
                  <a:cubicBezTo>
                    <a:pt x="539014" y="814372"/>
                    <a:pt x="357764" y="811794"/>
                    <a:pt x="176695" y="814812"/>
                  </a:cubicBezTo>
                  <a:cubicBezTo>
                    <a:pt x="167642" y="820848"/>
                    <a:pt x="159267" y="828053"/>
                    <a:pt x="149535" y="832919"/>
                  </a:cubicBezTo>
                  <a:cubicBezTo>
                    <a:pt x="74569" y="870401"/>
                    <a:pt x="173050" y="808188"/>
                    <a:pt x="95214" y="860079"/>
                  </a:cubicBezTo>
                  <a:cubicBezTo>
                    <a:pt x="89178" y="869132"/>
                    <a:pt x="84801" y="879545"/>
                    <a:pt x="77107" y="887239"/>
                  </a:cubicBezTo>
                  <a:cubicBezTo>
                    <a:pt x="69413" y="894933"/>
                    <a:pt x="55713" y="896119"/>
                    <a:pt x="49946" y="905346"/>
                  </a:cubicBezTo>
                  <a:cubicBezTo>
                    <a:pt x="39830" y="921531"/>
                    <a:pt x="37876" y="941560"/>
                    <a:pt x="31840" y="959667"/>
                  </a:cubicBezTo>
                  <a:cubicBezTo>
                    <a:pt x="23208" y="985565"/>
                    <a:pt x="19420" y="994606"/>
                    <a:pt x="13733" y="1023041"/>
                  </a:cubicBezTo>
                  <a:cubicBezTo>
                    <a:pt x="10133" y="1041041"/>
                    <a:pt x="7697" y="1059255"/>
                    <a:pt x="4679" y="1077362"/>
                  </a:cubicBezTo>
                  <a:cubicBezTo>
                    <a:pt x="7697" y="1110558"/>
                    <a:pt x="-12687" y="1156627"/>
                    <a:pt x="13733" y="1176950"/>
                  </a:cubicBezTo>
                  <a:cubicBezTo>
                    <a:pt x="42536" y="1199106"/>
                    <a:pt x="86035" y="1167897"/>
                    <a:pt x="122374" y="1167897"/>
                  </a:cubicBezTo>
                  <a:cubicBezTo>
                    <a:pt x="134817" y="1167897"/>
                    <a:pt x="146517" y="1173932"/>
                    <a:pt x="158588" y="1176950"/>
                  </a:cubicBezTo>
                  <a:cubicBezTo>
                    <a:pt x="150098" y="1210910"/>
                    <a:pt x="140090" y="1230489"/>
                    <a:pt x="158588" y="1267485"/>
                  </a:cubicBezTo>
                  <a:cubicBezTo>
                    <a:pt x="163454" y="1277217"/>
                    <a:pt x="176695" y="1279556"/>
                    <a:pt x="185748" y="1285592"/>
                  </a:cubicBezTo>
                  <a:cubicBezTo>
                    <a:pt x="254454" y="1388651"/>
                    <a:pt x="205240" y="1295288"/>
                    <a:pt x="231016" y="1475715"/>
                  </a:cubicBezTo>
                  <a:cubicBezTo>
                    <a:pt x="233715" y="1494609"/>
                    <a:pt x="249123" y="1530035"/>
                    <a:pt x="249123" y="1530035"/>
                  </a:cubicBezTo>
                  <a:cubicBezTo>
                    <a:pt x="246105" y="1539089"/>
                    <a:pt x="248605" y="1552928"/>
                    <a:pt x="240069" y="1557196"/>
                  </a:cubicBezTo>
                  <a:cubicBezTo>
                    <a:pt x="229361" y="1562550"/>
                    <a:pt x="190321" y="1533084"/>
                    <a:pt x="185748" y="1530035"/>
                  </a:cubicBezTo>
                  <a:cubicBezTo>
                    <a:pt x="182730" y="1520982"/>
                    <a:pt x="186238" y="1502875"/>
                    <a:pt x="176695" y="1502875"/>
                  </a:cubicBezTo>
                  <a:cubicBezTo>
                    <a:pt x="165814" y="1502875"/>
                    <a:pt x="159573" y="1519199"/>
                    <a:pt x="158588" y="1530035"/>
                  </a:cubicBezTo>
                  <a:cubicBezTo>
                    <a:pt x="156385" y="1554266"/>
                    <a:pt x="153689" y="1582531"/>
                    <a:pt x="167642" y="1602463"/>
                  </a:cubicBezTo>
                  <a:cubicBezTo>
                    <a:pt x="177117" y="1615999"/>
                    <a:pt x="263016" y="1627412"/>
                    <a:pt x="276283" y="1629623"/>
                  </a:cubicBezTo>
                  <a:cubicBezTo>
                    <a:pt x="285337" y="1635659"/>
                    <a:pt x="295750" y="1640036"/>
                    <a:pt x="303444" y="1647730"/>
                  </a:cubicBezTo>
                  <a:cubicBezTo>
                    <a:pt x="320992" y="1665278"/>
                    <a:pt x="323241" y="1679964"/>
                    <a:pt x="330604" y="1702051"/>
                  </a:cubicBezTo>
                  <a:cubicBezTo>
                    <a:pt x="320352" y="1773810"/>
                    <a:pt x="314125" y="1782621"/>
                    <a:pt x="330604" y="1865014"/>
                  </a:cubicBezTo>
                  <a:cubicBezTo>
                    <a:pt x="333251" y="1878248"/>
                    <a:pt x="339168" y="1891684"/>
                    <a:pt x="348711" y="1901227"/>
                  </a:cubicBezTo>
                  <a:cubicBezTo>
                    <a:pt x="355459" y="1907975"/>
                    <a:pt x="367335" y="1906013"/>
                    <a:pt x="375871" y="1910281"/>
                  </a:cubicBezTo>
                  <a:cubicBezTo>
                    <a:pt x="385603" y="1915147"/>
                    <a:pt x="393978" y="1922352"/>
                    <a:pt x="403032" y="1928388"/>
                  </a:cubicBezTo>
                  <a:cubicBezTo>
                    <a:pt x="409067" y="1946494"/>
                    <a:pt x="421138" y="1964603"/>
                    <a:pt x="403032" y="1982709"/>
                  </a:cubicBezTo>
                  <a:cubicBezTo>
                    <a:pt x="396284" y="1989457"/>
                    <a:pt x="384925" y="1988744"/>
                    <a:pt x="375871" y="1991762"/>
                  </a:cubicBezTo>
                  <a:cubicBezTo>
                    <a:pt x="384925" y="1997798"/>
                    <a:pt x="392235" y="2008519"/>
                    <a:pt x="403032" y="2009869"/>
                  </a:cubicBezTo>
                  <a:cubicBezTo>
                    <a:pt x="446290" y="2015277"/>
                    <a:pt x="447905" y="1992693"/>
                    <a:pt x="484513" y="1982709"/>
                  </a:cubicBezTo>
                  <a:cubicBezTo>
                    <a:pt x="505100" y="1977094"/>
                    <a:pt x="526892" y="1977472"/>
                    <a:pt x="547887" y="1973655"/>
                  </a:cubicBezTo>
                  <a:cubicBezTo>
                    <a:pt x="560129" y="1971429"/>
                    <a:pt x="572030" y="1967620"/>
                    <a:pt x="584101" y="1964602"/>
                  </a:cubicBezTo>
                  <a:cubicBezTo>
                    <a:pt x="623333" y="1967620"/>
                    <a:pt x="663777" y="1963517"/>
                    <a:pt x="701796" y="1973655"/>
                  </a:cubicBezTo>
                  <a:cubicBezTo>
                    <a:pt x="720505" y="1978644"/>
                    <a:pt x="727459" y="2016903"/>
                    <a:pt x="710849" y="2027976"/>
                  </a:cubicBezTo>
                  <a:cubicBezTo>
                    <a:pt x="698045" y="2036511"/>
                    <a:pt x="680510" y="2033297"/>
                    <a:pt x="665582" y="2037029"/>
                  </a:cubicBezTo>
                  <a:cubicBezTo>
                    <a:pt x="613851" y="2049962"/>
                    <a:pt x="664326" y="2043842"/>
                    <a:pt x="602208" y="2055136"/>
                  </a:cubicBezTo>
                  <a:cubicBezTo>
                    <a:pt x="581213" y="2058953"/>
                    <a:pt x="559959" y="2061172"/>
                    <a:pt x="538834" y="2064190"/>
                  </a:cubicBezTo>
                  <a:cubicBezTo>
                    <a:pt x="532798" y="2073243"/>
                    <a:pt x="518593" y="2080680"/>
                    <a:pt x="520727" y="2091350"/>
                  </a:cubicBezTo>
                  <a:cubicBezTo>
                    <a:pt x="522861" y="2102020"/>
                    <a:pt x="537025" y="2108818"/>
                    <a:pt x="547887" y="2109457"/>
                  </a:cubicBezTo>
                  <a:cubicBezTo>
                    <a:pt x="590171" y="2111944"/>
                    <a:pt x="632386" y="2103422"/>
                    <a:pt x="674636" y="2100404"/>
                  </a:cubicBezTo>
                  <a:cubicBezTo>
                    <a:pt x="728957" y="2103422"/>
                    <a:pt x="784250" y="2098787"/>
                    <a:pt x="837598" y="2109457"/>
                  </a:cubicBezTo>
                  <a:cubicBezTo>
                    <a:pt x="848268" y="2111591"/>
                    <a:pt x="848739" y="2128259"/>
                    <a:pt x="855705" y="2136618"/>
                  </a:cubicBezTo>
                  <a:cubicBezTo>
                    <a:pt x="863901" y="2146454"/>
                    <a:pt x="874668" y="2153942"/>
                    <a:pt x="882865" y="2163778"/>
                  </a:cubicBezTo>
                  <a:cubicBezTo>
                    <a:pt x="889831" y="2172137"/>
                    <a:pt x="892475" y="2184141"/>
                    <a:pt x="900972" y="2190938"/>
                  </a:cubicBezTo>
                  <a:cubicBezTo>
                    <a:pt x="908424" y="2196900"/>
                    <a:pt x="919079" y="2196974"/>
                    <a:pt x="928133" y="2199992"/>
                  </a:cubicBezTo>
                  <a:cubicBezTo>
                    <a:pt x="934169" y="2209045"/>
                    <a:pt x="937187" y="2221116"/>
                    <a:pt x="946240" y="2227152"/>
                  </a:cubicBezTo>
                  <a:cubicBezTo>
                    <a:pt x="956593" y="2234054"/>
                    <a:pt x="970010" y="2236206"/>
                    <a:pt x="982453" y="2236206"/>
                  </a:cubicBezTo>
                  <a:cubicBezTo>
                    <a:pt x="1030833" y="2236206"/>
                    <a:pt x="1079024" y="2230170"/>
                    <a:pt x="1127309" y="2227152"/>
                  </a:cubicBezTo>
                  <a:cubicBezTo>
                    <a:pt x="1201858" y="2177451"/>
                    <a:pt x="1116429" y="2242434"/>
                    <a:pt x="1163523" y="2181885"/>
                  </a:cubicBezTo>
                  <a:cubicBezTo>
                    <a:pt x="1206272" y="2126922"/>
                    <a:pt x="1200378" y="2133386"/>
                    <a:pt x="1245004" y="2118511"/>
                  </a:cubicBezTo>
                  <a:cubicBezTo>
                    <a:pt x="1254057" y="2112475"/>
                    <a:pt x="1265367" y="2108901"/>
                    <a:pt x="1272164" y="2100404"/>
                  </a:cubicBezTo>
                  <a:cubicBezTo>
                    <a:pt x="1307280" y="2056509"/>
                    <a:pt x="1249121" y="2083942"/>
                    <a:pt x="1308378" y="2064190"/>
                  </a:cubicBezTo>
                  <a:cubicBezTo>
                    <a:pt x="1314414" y="2055136"/>
                    <a:pt x="1318791" y="2044723"/>
                    <a:pt x="1326485" y="2037029"/>
                  </a:cubicBezTo>
                  <a:cubicBezTo>
                    <a:pt x="1344036" y="2019478"/>
                    <a:pt x="1358715" y="2017232"/>
                    <a:pt x="1380806" y="2009869"/>
                  </a:cubicBezTo>
                  <a:cubicBezTo>
                    <a:pt x="1447198" y="2012887"/>
                    <a:pt x="1513995" y="2011004"/>
                    <a:pt x="1579982" y="2018922"/>
                  </a:cubicBezTo>
                  <a:cubicBezTo>
                    <a:pt x="1590786" y="2020218"/>
                    <a:pt x="1597696" y="2031630"/>
                    <a:pt x="1607143" y="2037029"/>
                  </a:cubicBezTo>
                  <a:cubicBezTo>
                    <a:pt x="1618861" y="2043725"/>
                    <a:pt x="1631285" y="2049100"/>
                    <a:pt x="1643356" y="2055136"/>
                  </a:cubicBezTo>
                  <a:cubicBezTo>
                    <a:pt x="1691641" y="2127565"/>
                    <a:pt x="1628267" y="2040047"/>
                    <a:pt x="1688624" y="2100404"/>
                  </a:cubicBezTo>
                  <a:cubicBezTo>
                    <a:pt x="1699294" y="2111074"/>
                    <a:pt x="1703229" y="2128248"/>
                    <a:pt x="1715784" y="2136618"/>
                  </a:cubicBezTo>
                  <a:cubicBezTo>
                    <a:pt x="1731665" y="2147205"/>
                    <a:pt x="1770105" y="2154724"/>
                    <a:pt x="1770105" y="2154724"/>
                  </a:cubicBezTo>
                  <a:cubicBezTo>
                    <a:pt x="1779158" y="2160760"/>
                    <a:pt x="1787077" y="2169010"/>
                    <a:pt x="1797265" y="2172831"/>
                  </a:cubicBezTo>
                  <a:cubicBezTo>
                    <a:pt x="1824543" y="2183060"/>
                    <a:pt x="1921291" y="2189760"/>
                    <a:pt x="1933067" y="2190938"/>
                  </a:cubicBezTo>
                  <a:cubicBezTo>
                    <a:pt x="1954192" y="2187920"/>
                    <a:pt x="1976525" y="2189545"/>
                    <a:pt x="1996442" y="2181885"/>
                  </a:cubicBezTo>
                  <a:cubicBezTo>
                    <a:pt x="2081896" y="2149018"/>
                    <a:pt x="2023324" y="2154911"/>
                    <a:pt x="2077923" y="2118511"/>
                  </a:cubicBezTo>
                  <a:cubicBezTo>
                    <a:pt x="2085863" y="2113217"/>
                    <a:pt x="2096547" y="2113725"/>
                    <a:pt x="2105083" y="2109457"/>
                  </a:cubicBezTo>
                  <a:cubicBezTo>
                    <a:pt x="2175277" y="2074360"/>
                    <a:pt x="2091144" y="2105049"/>
                    <a:pt x="2159404" y="2082297"/>
                  </a:cubicBezTo>
                  <a:cubicBezTo>
                    <a:pt x="2204671" y="2052118"/>
                    <a:pt x="2180528" y="2073244"/>
                    <a:pt x="2222778" y="2009869"/>
                  </a:cubicBezTo>
                  <a:cubicBezTo>
                    <a:pt x="2228814" y="2000816"/>
                    <a:pt x="2237444" y="1993031"/>
                    <a:pt x="2240885" y="1982709"/>
                  </a:cubicBezTo>
                  <a:cubicBezTo>
                    <a:pt x="2243903" y="1973655"/>
                    <a:pt x="2243191" y="1962296"/>
                    <a:pt x="2249939" y="1955548"/>
                  </a:cubicBezTo>
                  <a:cubicBezTo>
                    <a:pt x="2265327" y="1940160"/>
                    <a:pt x="2304259" y="1919334"/>
                    <a:pt x="2304259" y="1919334"/>
                  </a:cubicBezTo>
                  <a:cubicBezTo>
                    <a:pt x="2321504" y="1867601"/>
                    <a:pt x="2299086" y="1910711"/>
                    <a:pt x="2340473" y="1883120"/>
                  </a:cubicBezTo>
                  <a:cubicBezTo>
                    <a:pt x="2351126" y="1876018"/>
                    <a:pt x="2357527" y="1863821"/>
                    <a:pt x="2367634" y="1855960"/>
                  </a:cubicBezTo>
                  <a:cubicBezTo>
                    <a:pt x="2415525" y="1818711"/>
                    <a:pt x="2416648" y="1821868"/>
                    <a:pt x="2467222" y="1801639"/>
                  </a:cubicBezTo>
                  <a:cubicBezTo>
                    <a:pt x="2549429" y="1807511"/>
                    <a:pt x="2613004" y="1818901"/>
                    <a:pt x="2693558" y="1801639"/>
                  </a:cubicBezTo>
                  <a:cubicBezTo>
                    <a:pt x="2704198" y="1799359"/>
                    <a:pt x="2710987" y="1788398"/>
                    <a:pt x="2720719" y="1783532"/>
                  </a:cubicBezTo>
                  <a:cubicBezTo>
                    <a:pt x="2729255" y="1779264"/>
                    <a:pt x="2738826" y="1777497"/>
                    <a:pt x="2747879" y="1774479"/>
                  </a:cubicBezTo>
                  <a:cubicBezTo>
                    <a:pt x="2754941" y="1753295"/>
                    <a:pt x="2755187" y="1734030"/>
                    <a:pt x="2784093" y="1729212"/>
                  </a:cubicBezTo>
                  <a:cubicBezTo>
                    <a:pt x="2793506" y="1727643"/>
                    <a:pt x="2802200" y="1735247"/>
                    <a:pt x="2811253" y="1738265"/>
                  </a:cubicBezTo>
                  <a:cubicBezTo>
                    <a:pt x="2805938" y="1764842"/>
                    <a:pt x="2803587" y="1786329"/>
                    <a:pt x="2793146" y="1810693"/>
                  </a:cubicBezTo>
                  <a:cubicBezTo>
                    <a:pt x="2745540" y="1921777"/>
                    <a:pt x="2802387" y="1783162"/>
                    <a:pt x="2756933" y="1874067"/>
                  </a:cubicBezTo>
                  <a:cubicBezTo>
                    <a:pt x="2752665" y="1882603"/>
                    <a:pt x="2750897" y="1892174"/>
                    <a:pt x="2747879" y="1901227"/>
                  </a:cubicBezTo>
                  <a:cubicBezTo>
                    <a:pt x="2753915" y="1964601"/>
                    <a:pt x="2755520" y="2028555"/>
                    <a:pt x="2765986" y="2091350"/>
                  </a:cubicBezTo>
                  <a:cubicBezTo>
                    <a:pt x="2767775" y="2102083"/>
                    <a:pt x="2779674" y="2108568"/>
                    <a:pt x="2784093" y="2118511"/>
                  </a:cubicBezTo>
                  <a:cubicBezTo>
                    <a:pt x="2791845" y="2135952"/>
                    <a:pt x="2802200" y="2172831"/>
                    <a:pt x="2802200" y="2172831"/>
                  </a:cubicBezTo>
                  <a:cubicBezTo>
                    <a:pt x="2799182" y="2338811"/>
                    <a:pt x="2798867" y="2504863"/>
                    <a:pt x="2793146" y="2670772"/>
                  </a:cubicBezTo>
                  <a:cubicBezTo>
                    <a:pt x="2792219" y="2697664"/>
                    <a:pt x="2755164" y="2737683"/>
                    <a:pt x="2747879" y="2752253"/>
                  </a:cubicBezTo>
                  <a:cubicBezTo>
                    <a:pt x="2741843" y="2764324"/>
                    <a:pt x="2734784" y="2775936"/>
                    <a:pt x="2729772" y="2788467"/>
                  </a:cubicBezTo>
                  <a:cubicBezTo>
                    <a:pt x="2715076" y="2825206"/>
                    <a:pt x="2711505" y="2843429"/>
                    <a:pt x="2702612" y="2879002"/>
                  </a:cubicBezTo>
                  <a:cubicBezTo>
                    <a:pt x="2699022" y="2914900"/>
                    <a:pt x="2692508" y="2992895"/>
                    <a:pt x="2684505" y="3032911"/>
                  </a:cubicBezTo>
                  <a:cubicBezTo>
                    <a:pt x="2682633" y="3042269"/>
                    <a:pt x="2678469" y="3051018"/>
                    <a:pt x="2675451" y="3060071"/>
                  </a:cubicBezTo>
                  <a:cubicBezTo>
                    <a:pt x="2673409" y="3072323"/>
                    <a:pt x="2664711" y="3133418"/>
                    <a:pt x="2657345" y="3150606"/>
                  </a:cubicBezTo>
                  <a:cubicBezTo>
                    <a:pt x="2653059" y="3160607"/>
                    <a:pt x="2644104" y="3168034"/>
                    <a:pt x="2639238" y="3177766"/>
                  </a:cubicBezTo>
                  <a:cubicBezTo>
                    <a:pt x="2601751" y="3252737"/>
                    <a:pt x="2663973" y="3154242"/>
                    <a:pt x="2612077" y="3232087"/>
                  </a:cubicBezTo>
                  <a:cubicBezTo>
                    <a:pt x="2609059" y="3295461"/>
                    <a:pt x="2609552" y="3359101"/>
                    <a:pt x="2603024" y="3422210"/>
                  </a:cubicBezTo>
                  <a:cubicBezTo>
                    <a:pt x="2600463" y="3446963"/>
                    <a:pt x="2598721" y="3473931"/>
                    <a:pt x="2584917" y="3494637"/>
                  </a:cubicBezTo>
                  <a:lnTo>
                    <a:pt x="2530596" y="3576119"/>
                  </a:lnTo>
                  <a:lnTo>
                    <a:pt x="2512489" y="3603279"/>
                  </a:lnTo>
                  <a:cubicBezTo>
                    <a:pt x="2489737" y="3671539"/>
                    <a:pt x="2520426" y="3587406"/>
                    <a:pt x="2485329" y="3657600"/>
                  </a:cubicBezTo>
                  <a:cubicBezTo>
                    <a:pt x="2447848" y="3732561"/>
                    <a:pt x="2510057" y="3634088"/>
                    <a:pt x="2458168" y="3711920"/>
                  </a:cubicBezTo>
                  <a:cubicBezTo>
                    <a:pt x="2455150" y="3720974"/>
                    <a:pt x="2453750" y="3730739"/>
                    <a:pt x="2449115" y="3739081"/>
                  </a:cubicBezTo>
                  <a:cubicBezTo>
                    <a:pt x="2438547" y="3758104"/>
                    <a:pt x="2412901" y="3793402"/>
                    <a:pt x="2412901" y="3793402"/>
                  </a:cubicBezTo>
                  <a:cubicBezTo>
                    <a:pt x="2640708" y="3831368"/>
                    <a:pt x="2530323" y="3816331"/>
                    <a:pt x="3019483" y="3793402"/>
                  </a:cubicBezTo>
                  <a:cubicBezTo>
                    <a:pt x="3030352" y="3792893"/>
                    <a:pt x="3035883" y="3776909"/>
                    <a:pt x="3046644" y="3775295"/>
                  </a:cubicBezTo>
                  <a:cubicBezTo>
                    <a:pt x="3097467" y="3767671"/>
                    <a:pt x="3149249" y="3769259"/>
                    <a:pt x="3200552" y="3766241"/>
                  </a:cubicBezTo>
                  <a:lnTo>
                    <a:pt x="3227713" y="3684760"/>
                  </a:lnTo>
                  <a:lnTo>
                    <a:pt x="3236766" y="3657600"/>
                  </a:lnTo>
                  <a:cubicBezTo>
                    <a:pt x="3233748" y="3503691"/>
                    <a:pt x="3233411" y="3349706"/>
                    <a:pt x="3227713" y="3195873"/>
                  </a:cubicBezTo>
                  <a:cubicBezTo>
                    <a:pt x="3227360" y="3186336"/>
                    <a:pt x="3218659" y="3178256"/>
                    <a:pt x="3218659" y="3168713"/>
                  </a:cubicBezTo>
                  <a:cubicBezTo>
                    <a:pt x="3218659" y="2488346"/>
                    <a:pt x="3194393" y="2677687"/>
                    <a:pt x="3236766" y="2381061"/>
                  </a:cubicBezTo>
                  <a:cubicBezTo>
                    <a:pt x="3233748" y="2266384"/>
                    <a:pt x="3233043" y="2151622"/>
                    <a:pt x="3227713" y="2037029"/>
                  </a:cubicBezTo>
                  <a:cubicBezTo>
                    <a:pt x="3226998" y="2021658"/>
                    <a:pt x="3221189" y="2006940"/>
                    <a:pt x="3218659" y="1991762"/>
                  </a:cubicBezTo>
                  <a:cubicBezTo>
                    <a:pt x="3213557" y="1961152"/>
                    <a:pt x="3210406" y="1902426"/>
                    <a:pt x="3191499" y="1874067"/>
                  </a:cubicBezTo>
                  <a:lnTo>
                    <a:pt x="3173392" y="1846907"/>
                  </a:lnTo>
                  <a:cubicBezTo>
                    <a:pt x="3111964" y="1416887"/>
                    <a:pt x="3076840" y="965639"/>
                    <a:pt x="3182445" y="543208"/>
                  </a:cubicBezTo>
                  <a:cubicBezTo>
                    <a:pt x="3193115" y="244473"/>
                    <a:pt x="3197534" y="211247"/>
                    <a:pt x="3200552" y="144855"/>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228614" y="2960483"/>
              <a:ext cx="480004" cy="408548"/>
            </a:xfrm>
            <a:custGeom>
              <a:avLst/>
              <a:gdLst>
                <a:gd name="connsiteX0" fmla="*/ 480004 w 480004"/>
                <a:gd name="connsiteY0" fmla="*/ 0 h 408548"/>
                <a:gd name="connsiteX1" fmla="*/ 480004 w 480004"/>
                <a:gd name="connsiteY1" fmla="*/ 0 h 408548"/>
                <a:gd name="connsiteX2" fmla="*/ 353255 w 480004"/>
                <a:gd name="connsiteY2" fmla="*/ 108642 h 408548"/>
                <a:gd name="connsiteX3" fmla="*/ 317041 w 480004"/>
                <a:gd name="connsiteY3" fmla="*/ 117695 h 408548"/>
                <a:gd name="connsiteX4" fmla="*/ 217453 w 480004"/>
                <a:gd name="connsiteY4" fmla="*/ 135802 h 408548"/>
                <a:gd name="connsiteX5" fmla="*/ 163133 w 480004"/>
                <a:gd name="connsiteY5" fmla="*/ 153909 h 408548"/>
                <a:gd name="connsiteX6" fmla="*/ 135972 w 480004"/>
                <a:gd name="connsiteY6" fmla="*/ 172016 h 408548"/>
                <a:gd name="connsiteX7" fmla="*/ 126919 w 480004"/>
                <a:gd name="connsiteY7" fmla="*/ 244444 h 408548"/>
                <a:gd name="connsiteX8" fmla="*/ 36384 w 480004"/>
                <a:gd name="connsiteY8" fmla="*/ 253497 h 408548"/>
                <a:gd name="connsiteX9" fmla="*/ 9224 w 480004"/>
                <a:gd name="connsiteY9" fmla="*/ 262551 h 408548"/>
                <a:gd name="connsiteX10" fmla="*/ 9224 w 480004"/>
                <a:gd name="connsiteY10" fmla="*/ 344032 h 408548"/>
                <a:gd name="connsiteX11" fmla="*/ 108812 w 480004"/>
                <a:gd name="connsiteY11" fmla="*/ 371192 h 408548"/>
                <a:gd name="connsiteX12" fmla="*/ 135972 w 480004"/>
                <a:gd name="connsiteY12" fmla="*/ 380246 h 408548"/>
                <a:gd name="connsiteX13" fmla="*/ 163133 w 480004"/>
                <a:gd name="connsiteY13" fmla="*/ 407406 h 408548"/>
                <a:gd name="connsiteX14" fmla="*/ 253667 w 480004"/>
                <a:gd name="connsiteY14" fmla="*/ 398353 h 408548"/>
                <a:gd name="connsiteX15" fmla="*/ 280828 w 480004"/>
                <a:gd name="connsiteY15" fmla="*/ 371192 h 408548"/>
                <a:gd name="connsiteX16" fmla="*/ 317041 w 480004"/>
                <a:gd name="connsiteY16" fmla="*/ 353085 h 408548"/>
                <a:gd name="connsiteX17" fmla="*/ 353255 w 480004"/>
                <a:gd name="connsiteY17" fmla="*/ 298765 h 408548"/>
                <a:gd name="connsiteX18" fmla="*/ 362309 w 480004"/>
                <a:gd name="connsiteY18" fmla="*/ 271604 h 408548"/>
                <a:gd name="connsiteX19" fmla="*/ 416630 w 480004"/>
                <a:gd name="connsiteY19" fmla="*/ 253497 h 408548"/>
                <a:gd name="connsiteX20" fmla="*/ 452843 w 480004"/>
                <a:gd name="connsiteY20" fmla="*/ 235390 h 408548"/>
                <a:gd name="connsiteX21" fmla="*/ 443790 w 480004"/>
                <a:gd name="connsiteY21" fmla="*/ 208230 h 408548"/>
                <a:gd name="connsiteX22" fmla="*/ 407576 w 480004"/>
                <a:gd name="connsiteY22" fmla="*/ 153909 h 408548"/>
                <a:gd name="connsiteX23" fmla="*/ 434736 w 480004"/>
                <a:gd name="connsiteY23" fmla="*/ 81481 h 408548"/>
                <a:gd name="connsiteX24" fmla="*/ 461897 w 480004"/>
                <a:gd name="connsiteY24" fmla="*/ 72428 h 408548"/>
                <a:gd name="connsiteX25" fmla="*/ 480004 w 480004"/>
                <a:gd name="connsiteY25" fmla="*/ 0 h 40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0004" h="408548">
                  <a:moveTo>
                    <a:pt x="480004" y="0"/>
                  </a:moveTo>
                  <a:lnTo>
                    <a:pt x="480004" y="0"/>
                  </a:lnTo>
                  <a:cubicBezTo>
                    <a:pt x="426974" y="53030"/>
                    <a:pt x="412764" y="86327"/>
                    <a:pt x="353255" y="108642"/>
                  </a:cubicBezTo>
                  <a:cubicBezTo>
                    <a:pt x="341604" y="113011"/>
                    <a:pt x="329283" y="115469"/>
                    <a:pt x="317041" y="117695"/>
                  </a:cubicBezTo>
                  <a:cubicBezTo>
                    <a:pt x="257708" y="128483"/>
                    <a:pt x="264831" y="121589"/>
                    <a:pt x="217453" y="135802"/>
                  </a:cubicBezTo>
                  <a:cubicBezTo>
                    <a:pt x="199172" y="141286"/>
                    <a:pt x="163133" y="153909"/>
                    <a:pt x="163133" y="153909"/>
                  </a:cubicBezTo>
                  <a:cubicBezTo>
                    <a:pt x="154079" y="159945"/>
                    <a:pt x="140013" y="161913"/>
                    <a:pt x="135972" y="172016"/>
                  </a:cubicBezTo>
                  <a:cubicBezTo>
                    <a:pt x="126936" y="194606"/>
                    <a:pt x="145750" y="229037"/>
                    <a:pt x="126919" y="244444"/>
                  </a:cubicBezTo>
                  <a:cubicBezTo>
                    <a:pt x="103446" y="263649"/>
                    <a:pt x="66562" y="250479"/>
                    <a:pt x="36384" y="253497"/>
                  </a:cubicBezTo>
                  <a:cubicBezTo>
                    <a:pt x="27331" y="256515"/>
                    <a:pt x="15972" y="255803"/>
                    <a:pt x="9224" y="262551"/>
                  </a:cubicBezTo>
                  <a:cubicBezTo>
                    <a:pt x="-7719" y="279494"/>
                    <a:pt x="2609" y="333449"/>
                    <a:pt x="9224" y="344032"/>
                  </a:cubicBezTo>
                  <a:cubicBezTo>
                    <a:pt x="22778" y="365719"/>
                    <a:pt x="98083" y="369659"/>
                    <a:pt x="108812" y="371192"/>
                  </a:cubicBezTo>
                  <a:cubicBezTo>
                    <a:pt x="117865" y="374210"/>
                    <a:pt x="128032" y="374952"/>
                    <a:pt x="135972" y="380246"/>
                  </a:cubicBezTo>
                  <a:cubicBezTo>
                    <a:pt x="146625" y="387348"/>
                    <a:pt x="150478" y="405459"/>
                    <a:pt x="163133" y="407406"/>
                  </a:cubicBezTo>
                  <a:cubicBezTo>
                    <a:pt x="193109" y="412018"/>
                    <a:pt x="223489" y="401371"/>
                    <a:pt x="253667" y="398353"/>
                  </a:cubicBezTo>
                  <a:cubicBezTo>
                    <a:pt x="262721" y="389299"/>
                    <a:pt x="270409" y="378634"/>
                    <a:pt x="280828" y="371192"/>
                  </a:cubicBezTo>
                  <a:cubicBezTo>
                    <a:pt x="291810" y="363348"/>
                    <a:pt x="307498" y="362628"/>
                    <a:pt x="317041" y="353085"/>
                  </a:cubicBezTo>
                  <a:cubicBezTo>
                    <a:pt x="332429" y="337697"/>
                    <a:pt x="346373" y="319410"/>
                    <a:pt x="353255" y="298765"/>
                  </a:cubicBezTo>
                  <a:cubicBezTo>
                    <a:pt x="356273" y="289711"/>
                    <a:pt x="354543" y="277151"/>
                    <a:pt x="362309" y="271604"/>
                  </a:cubicBezTo>
                  <a:cubicBezTo>
                    <a:pt x="377840" y="260510"/>
                    <a:pt x="399559" y="262033"/>
                    <a:pt x="416630" y="253497"/>
                  </a:cubicBezTo>
                  <a:lnTo>
                    <a:pt x="452843" y="235390"/>
                  </a:lnTo>
                  <a:cubicBezTo>
                    <a:pt x="449825" y="226337"/>
                    <a:pt x="448424" y="216572"/>
                    <a:pt x="443790" y="208230"/>
                  </a:cubicBezTo>
                  <a:cubicBezTo>
                    <a:pt x="433222" y="189207"/>
                    <a:pt x="407576" y="153909"/>
                    <a:pt x="407576" y="153909"/>
                  </a:cubicBezTo>
                  <a:cubicBezTo>
                    <a:pt x="412483" y="129374"/>
                    <a:pt x="412536" y="99241"/>
                    <a:pt x="434736" y="81481"/>
                  </a:cubicBezTo>
                  <a:cubicBezTo>
                    <a:pt x="442188" y="75519"/>
                    <a:pt x="452843" y="75446"/>
                    <a:pt x="461897" y="72428"/>
                  </a:cubicBezTo>
                  <a:cubicBezTo>
                    <a:pt x="473084" y="38865"/>
                    <a:pt x="476986" y="12071"/>
                    <a:pt x="480004"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3763018" y="3223034"/>
              <a:ext cx="772768" cy="262550"/>
            </a:xfrm>
            <a:custGeom>
              <a:avLst/>
              <a:gdLst>
                <a:gd name="connsiteX0" fmla="*/ 157132 w 772768"/>
                <a:gd name="connsiteY0" fmla="*/ 0 h 262550"/>
                <a:gd name="connsiteX1" fmla="*/ 157132 w 772768"/>
                <a:gd name="connsiteY1" fmla="*/ 0 h 262550"/>
                <a:gd name="connsiteX2" fmla="*/ 229560 w 772768"/>
                <a:gd name="connsiteY2" fmla="*/ 36214 h 262550"/>
                <a:gd name="connsiteX3" fmla="*/ 256721 w 772768"/>
                <a:gd name="connsiteY3" fmla="*/ 63374 h 262550"/>
                <a:gd name="connsiteX4" fmla="*/ 283881 w 772768"/>
                <a:gd name="connsiteY4" fmla="*/ 81481 h 262550"/>
                <a:gd name="connsiteX5" fmla="*/ 311041 w 772768"/>
                <a:gd name="connsiteY5" fmla="*/ 72427 h 262550"/>
                <a:gd name="connsiteX6" fmla="*/ 338202 w 772768"/>
                <a:gd name="connsiteY6" fmla="*/ 54320 h 262550"/>
                <a:gd name="connsiteX7" fmla="*/ 446843 w 772768"/>
                <a:gd name="connsiteY7" fmla="*/ 63374 h 262550"/>
                <a:gd name="connsiteX8" fmla="*/ 564538 w 772768"/>
                <a:gd name="connsiteY8" fmla="*/ 90534 h 262550"/>
                <a:gd name="connsiteX9" fmla="*/ 618859 w 772768"/>
                <a:gd name="connsiteY9" fmla="*/ 126748 h 262550"/>
                <a:gd name="connsiteX10" fmla="*/ 772768 w 772768"/>
                <a:gd name="connsiteY10" fmla="*/ 135802 h 262550"/>
                <a:gd name="connsiteX11" fmla="*/ 745608 w 772768"/>
                <a:gd name="connsiteY11" fmla="*/ 153909 h 262550"/>
                <a:gd name="connsiteX12" fmla="*/ 691287 w 772768"/>
                <a:gd name="connsiteY12" fmla="*/ 172016 h 262550"/>
                <a:gd name="connsiteX13" fmla="*/ 664127 w 772768"/>
                <a:gd name="connsiteY13" fmla="*/ 181069 h 262550"/>
                <a:gd name="connsiteX14" fmla="*/ 600752 w 772768"/>
                <a:gd name="connsiteY14" fmla="*/ 190122 h 262550"/>
                <a:gd name="connsiteX15" fmla="*/ 555485 w 772768"/>
                <a:gd name="connsiteY15" fmla="*/ 226336 h 262550"/>
                <a:gd name="connsiteX16" fmla="*/ 546432 w 772768"/>
                <a:gd name="connsiteY16" fmla="*/ 253497 h 262550"/>
                <a:gd name="connsiteX17" fmla="*/ 519271 w 772768"/>
                <a:gd name="connsiteY17" fmla="*/ 262550 h 262550"/>
                <a:gd name="connsiteX18" fmla="*/ 401576 w 772768"/>
                <a:gd name="connsiteY18" fmla="*/ 253497 h 262550"/>
                <a:gd name="connsiteX19" fmla="*/ 392523 w 772768"/>
                <a:gd name="connsiteY19" fmla="*/ 226336 h 262550"/>
                <a:gd name="connsiteX20" fmla="*/ 365362 w 772768"/>
                <a:gd name="connsiteY20" fmla="*/ 208229 h 262550"/>
                <a:gd name="connsiteX21" fmla="*/ 329148 w 772768"/>
                <a:gd name="connsiteY21" fmla="*/ 199176 h 262550"/>
                <a:gd name="connsiteX22" fmla="*/ 283881 w 772768"/>
                <a:gd name="connsiteY22" fmla="*/ 181069 h 262550"/>
                <a:gd name="connsiteX23" fmla="*/ 129972 w 772768"/>
                <a:gd name="connsiteY23" fmla="*/ 162962 h 262550"/>
                <a:gd name="connsiteX24" fmla="*/ 93758 w 772768"/>
                <a:gd name="connsiteY24" fmla="*/ 153909 h 262550"/>
                <a:gd name="connsiteX25" fmla="*/ 12277 w 772768"/>
                <a:gd name="connsiteY25" fmla="*/ 144855 h 262550"/>
                <a:gd name="connsiteX26" fmla="*/ 3224 w 772768"/>
                <a:gd name="connsiteY26" fmla="*/ 117695 h 262550"/>
                <a:gd name="connsiteX27" fmla="*/ 12277 w 772768"/>
                <a:gd name="connsiteY27" fmla="*/ 9053 h 262550"/>
                <a:gd name="connsiteX28" fmla="*/ 84705 w 772768"/>
                <a:gd name="connsiteY28" fmla="*/ 18107 h 262550"/>
                <a:gd name="connsiteX29" fmla="*/ 111865 w 772768"/>
                <a:gd name="connsiteY29" fmla="*/ 36214 h 262550"/>
                <a:gd name="connsiteX30" fmla="*/ 157132 w 772768"/>
                <a:gd name="connsiteY30" fmla="*/ 0 h 2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768" h="262550">
                  <a:moveTo>
                    <a:pt x="157132" y="0"/>
                  </a:moveTo>
                  <a:lnTo>
                    <a:pt x="157132" y="0"/>
                  </a:lnTo>
                  <a:cubicBezTo>
                    <a:pt x="181275" y="12071"/>
                    <a:pt x="206788" y="21723"/>
                    <a:pt x="229560" y="36214"/>
                  </a:cubicBezTo>
                  <a:cubicBezTo>
                    <a:pt x="240362" y="43088"/>
                    <a:pt x="246885" y="55177"/>
                    <a:pt x="256721" y="63374"/>
                  </a:cubicBezTo>
                  <a:cubicBezTo>
                    <a:pt x="265080" y="70340"/>
                    <a:pt x="274828" y="75445"/>
                    <a:pt x="283881" y="81481"/>
                  </a:cubicBezTo>
                  <a:cubicBezTo>
                    <a:pt x="292934" y="78463"/>
                    <a:pt x="302505" y="76695"/>
                    <a:pt x="311041" y="72427"/>
                  </a:cubicBezTo>
                  <a:cubicBezTo>
                    <a:pt x="320773" y="67561"/>
                    <a:pt x="327345" y="55044"/>
                    <a:pt x="338202" y="54320"/>
                  </a:cubicBezTo>
                  <a:cubicBezTo>
                    <a:pt x="374461" y="51903"/>
                    <a:pt x="410629" y="60356"/>
                    <a:pt x="446843" y="63374"/>
                  </a:cubicBezTo>
                  <a:cubicBezTo>
                    <a:pt x="521059" y="112851"/>
                    <a:pt x="402357" y="39853"/>
                    <a:pt x="564538" y="90534"/>
                  </a:cubicBezTo>
                  <a:cubicBezTo>
                    <a:pt x="585309" y="97025"/>
                    <a:pt x="600752" y="114677"/>
                    <a:pt x="618859" y="126748"/>
                  </a:cubicBezTo>
                  <a:cubicBezTo>
                    <a:pt x="661619" y="155255"/>
                    <a:pt x="721465" y="132784"/>
                    <a:pt x="772768" y="135802"/>
                  </a:cubicBezTo>
                  <a:cubicBezTo>
                    <a:pt x="763715" y="141838"/>
                    <a:pt x="755551" y="149490"/>
                    <a:pt x="745608" y="153909"/>
                  </a:cubicBezTo>
                  <a:cubicBezTo>
                    <a:pt x="728167" y="161661"/>
                    <a:pt x="709394" y="165980"/>
                    <a:pt x="691287" y="172016"/>
                  </a:cubicBezTo>
                  <a:cubicBezTo>
                    <a:pt x="682234" y="175034"/>
                    <a:pt x="673574" y="179719"/>
                    <a:pt x="664127" y="181069"/>
                  </a:cubicBezTo>
                  <a:lnTo>
                    <a:pt x="600752" y="190122"/>
                  </a:lnTo>
                  <a:cubicBezTo>
                    <a:pt x="569428" y="200564"/>
                    <a:pt x="571865" y="193576"/>
                    <a:pt x="555485" y="226336"/>
                  </a:cubicBezTo>
                  <a:cubicBezTo>
                    <a:pt x="551217" y="234872"/>
                    <a:pt x="553180" y="246749"/>
                    <a:pt x="546432" y="253497"/>
                  </a:cubicBezTo>
                  <a:cubicBezTo>
                    <a:pt x="539684" y="260245"/>
                    <a:pt x="528325" y="259532"/>
                    <a:pt x="519271" y="262550"/>
                  </a:cubicBezTo>
                  <a:cubicBezTo>
                    <a:pt x="480039" y="259532"/>
                    <a:pt x="439410" y="264307"/>
                    <a:pt x="401576" y="253497"/>
                  </a:cubicBezTo>
                  <a:cubicBezTo>
                    <a:pt x="392400" y="250875"/>
                    <a:pt x="398485" y="233788"/>
                    <a:pt x="392523" y="226336"/>
                  </a:cubicBezTo>
                  <a:cubicBezTo>
                    <a:pt x="385726" y="217839"/>
                    <a:pt x="375363" y="212515"/>
                    <a:pt x="365362" y="208229"/>
                  </a:cubicBezTo>
                  <a:cubicBezTo>
                    <a:pt x="353925" y="203328"/>
                    <a:pt x="340952" y="203111"/>
                    <a:pt x="329148" y="199176"/>
                  </a:cubicBezTo>
                  <a:cubicBezTo>
                    <a:pt x="313731" y="194037"/>
                    <a:pt x="299298" y="186208"/>
                    <a:pt x="283881" y="181069"/>
                  </a:cubicBezTo>
                  <a:cubicBezTo>
                    <a:pt x="233673" y="164333"/>
                    <a:pt x="183611" y="167088"/>
                    <a:pt x="129972" y="162962"/>
                  </a:cubicBezTo>
                  <a:cubicBezTo>
                    <a:pt x="117901" y="159944"/>
                    <a:pt x="106056" y="155801"/>
                    <a:pt x="93758" y="153909"/>
                  </a:cubicBezTo>
                  <a:cubicBezTo>
                    <a:pt x="66748" y="149754"/>
                    <a:pt x="37650" y="155004"/>
                    <a:pt x="12277" y="144855"/>
                  </a:cubicBezTo>
                  <a:cubicBezTo>
                    <a:pt x="3417" y="141311"/>
                    <a:pt x="6242" y="126748"/>
                    <a:pt x="3224" y="117695"/>
                  </a:cubicBezTo>
                  <a:cubicBezTo>
                    <a:pt x="6242" y="81481"/>
                    <a:pt x="-10735" y="37178"/>
                    <a:pt x="12277" y="9053"/>
                  </a:cubicBezTo>
                  <a:cubicBezTo>
                    <a:pt x="27684" y="-9778"/>
                    <a:pt x="61232" y="11705"/>
                    <a:pt x="84705" y="18107"/>
                  </a:cubicBezTo>
                  <a:cubicBezTo>
                    <a:pt x="95202" y="20970"/>
                    <a:pt x="102133" y="31348"/>
                    <a:pt x="111865" y="36214"/>
                  </a:cubicBezTo>
                  <a:cubicBezTo>
                    <a:pt x="133788" y="47175"/>
                    <a:pt x="149588" y="6036"/>
                    <a:pt x="157132" y="0"/>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48547" y="2145486"/>
              <a:ext cx="353085" cy="317057"/>
            </a:xfrm>
            <a:custGeom>
              <a:avLst/>
              <a:gdLst>
                <a:gd name="connsiteX0" fmla="*/ 72427 w 353085"/>
                <a:gd name="connsiteY0" fmla="*/ 45453 h 317057"/>
                <a:gd name="connsiteX1" fmla="*/ 72427 w 353085"/>
                <a:gd name="connsiteY1" fmla="*/ 45453 h 317057"/>
                <a:gd name="connsiteX2" fmla="*/ 9053 w 353085"/>
                <a:gd name="connsiteY2" fmla="*/ 185 h 317057"/>
                <a:gd name="connsiteX3" fmla="*/ 0 w 353085"/>
                <a:gd name="connsiteY3" fmla="*/ 27346 h 317057"/>
                <a:gd name="connsiteX4" fmla="*/ 9053 w 353085"/>
                <a:gd name="connsiteY4" fmla="*/ 54506 h 317057"/>
                <a:gd name="connsiteX5" fmla="*/ 63374 w 353085"/>
                <a:gd name="connsiteY5" fmla="*/ 81666 h 317057"/>
                <a:gd name="connsiteX6" fmla="*/ 117695 w 353085"/>
                <a:gd name="connsiteY6" fmla="*/ 126934 h 317057"/>
                <a:gd name="connsiteX7" fmla="*/ 135802 w 353085"/>
                <a:gd name="connsiteY7" fmla="*/ 181255 h 317057"/>
                <a:gd name="connsiteX8" fmla="*/ 253497 w 353085"/>
                <a:gd name="connsiteY8" fmla="*/ 199362 h 317057"/>
                <a:gd name="connsiteX9" fmla="*/ 271603 w 353085"/>
                <a:gd name="connsiteY9" fmla="*/ 253682 h 317057"/>
                <a:gd name="connsiteX10" fmla="*/ 353085 w 353085"/>
                <a:gd name="connsiteY10" fmla="*/ 317057 h 317057"/>
                <a:gd name="connsiteX11" fmla="*/ 344031 w 353085"/>
                <a:gd name="connsiteY11" fmla="*/ 262736 h 317057"/>
                <a:gd name="connsiteX12" fmla="*/ 316871 w 353085"/>
                <a:gd name="connsiteY12" fmla="*/ 253682 h 317057"/>
                <a:gd name="connsiteX13" fmla="*/ 298764 w 353085"/>
                <a:gd name="connsiteY13" fmla="*/ 226522 h 317057"/>
                <a:gd name="connsiteX14" fmla="*/ 289710 w 353085"/>
                <a:gd name="connsiteY14" fmla="*/ 163148 h 317057"/>
                <a:gd name="connsiteX15" fmla="*/ 280657 w 353085"/>
                <a:gd name="connsiteY15" fmla="*/ 135987 h 317057"/>
                <a:gd name="connsiteX16" fmla="*/ 199176 w 353085"/>
                <a:gd name="connsiteY16" fmla="*/ 108827 h 317057"/>
                <a:gd name="connsiteX17" fmla="*/ 135802 w 353085"/>
                <a:gd name="connsiteY17" fmla="*/ 90720 h 317057"/>
                <a:gd name="connsiteX18" fmla="*/ 117695 w 353085"/>
                <a:gd name="connsiteY18" fmla="*/ 63560 h 317057"/>
                <a:gd name="connsiteX19" fmla="*/ 72427 w 353085"/>
                <a:gd name="connsiteY19" fmla="*/ 45453 h 3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3085" h="317057">
                  <a:moveTo>
                    <a:pt x="72427" y="45453"/>
                  </a:moveTo>
                  <a:lnTo>
                    <a:pt x="72427" y="45453"/>
                  </a:lnTo>
                  <a:cubicBezTo>
                    <a:pt x="51302" y="30364"/>
                    <a:pt x="34238" y="6481"/>
                    <a:pt x="9053" y="185"/>
                  </a:cubicBezTo>
                  <a:cubicBezTo>
                    <a:pt x="-205" y="-2130"/>
                    <a:pt x="0" y="17803"/>
                    <a:pt x="0" y="27346"/>
                  </a:cubicBezTo>
                  <a:cubicBezTo>
                    <a:pt x="0" y="36889"/>
                    <a:pt x="3092" y="47054"/>
                    <a:pt x="9053" y="54506"/>
                  </a:cubicBezTo>
                  <a:cubicBezTo>
                    <a:pt x="21818" y="70462"/>
                    <a:pt x="45481" y="75702"/>
                    <a:pt x="63374" y="81666"/>
                  </a:cubicBezTo>
                  <a:cubicBezTo>
                    <a:pt x="80279" y="92936"/>
                    <a:pt x="107444" y="108482"/>
                    <a:pt x="117695" y="126934"/>
                  </a:cubicBezTo>
                  <a:cubicBezTo>
                    <a:pt x="126964" y="143619"/>
                    <a:pt x="117695" y="175220"/>
                    <a:pt x="135802" y="181255"/>
                  </a:cubicBezTo>
                  <a:cubicBezTo>
                    <a:pt x="191735" y="199899"/>
                    <a:pt x="153466" y="189358"/>
                    <a:pt x="253497" y="199362"/>
                  </a:cubicBezTo>
                  <a:cubicBezTo>
                    <a:pt x="259532" y="217469"/>
                    <a:pt x="258107" y="240186"/>
                    <a:pt x="271603" y="253682"/>
                  </a:cubicBezTo>
                  <a:cubicBezTo>
                    <a:pt x="332672" y="314751"/>
                    <a:pt x="301631" y="299905"/>
                    <a:pt x="353085" y="317057"/>
                  </a:cubicBezTo>
                  <a:cubicBezTo>
                    <a:pt x="350067" y="298950"/>
                    <a:pt x="353138" y="278674"/>
                    <a:pt x="344031" y="262736"/>
                  </a:cubicBezTo>
                  <a:cubicBezTo>
                    <a:pt x="339296" y="254450"/>
                    <a:pt x="324323" y="259644"/>
                    <a:pt x="316871" y="253682"/>
                  </a:cubicBezTo>
                  <a:cubicBezTo>
                    <a:pt x="308375" y="246885"/>
                    <a:pt x="304800" y="235575"/>
                    <a:pt x="298764" y="226522"/>
                  </a:cubicBezTo>
                  <a:cubicBezTo>
                    <a:pt x="295746" y="205397"/>
                    <a:pt x="293895" y="184073"/>
                    <a:pt x="289710" y="163148"/>
                  </a:cubicBezTo>
                  <a:cubicBezTo>
                    <a:pt x="287838" y="153790"/>
                    <a:pt x="286619" y="143439"/>
                    <a:pt x="280657" y="135987"/>
                  </a:cubicBezTo>
                  <a:cubicBezTo>
                    <a:pt x="260574" y="110882"/>
                    <a:pt x="226523" y="114296"/>
                    <a:pt x="199176" y="108827"/>
                  </a:cubicBezTo>
                  <a:cubicBezTo>
                    <a:pt x="170762" y="103144"/>
                    <a:pt x="161684" y="99347"/>
                    <a:pt x="135802" y="90720"/>
                  </a:cubicBezTo>
                  <a:cubicBezTo>
                    <a:pt x="129766" y="81667"/>
                    <a:pt x="126192" y="70357"/>
                    <a:pt x="117695" y="63560"/>
                  </a:cubicBezTo>
                  <a:cubicBezTo>
                    <a:pt x="110243" y="57598"/>
                    <a:pt x="79972" y="48471"/>
                    <a:pt x="72427" y="45453"/>
                  </a:cubicBezTo>
                  <a:close/>
                </a:path>
              </a:pathLst>
            </a:custGeom>
            <a:solidFill>
              <a:srgbClr val="E78C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42207" y="4110273"/>
              <a:ext cx="745531" cy="416892"/>
            </a:xfrm>
            <a:custGeom>
              <a:avLst/>
              <a:gdLst>
                <a:gd name="connsiteX0" fmla="*/ 18696 w 745531"/>
                <a:gd name="connsiteY0" fmla="*/ 0 h 416892"/>
                <a:gd name="connsiteX1" fmla="*/ 18696 w 745531"/>
                <a:gd name="connsiteY1" fmla="*/ 0 h 416892"/>
                <a:gd name="connsiteX2" fmla="*/ 100177 w 745531"/>
                <a:gd name="connsiteY2" fmla="*/ 9054 h 416892"/>
                <a:gd name="connsiteX3" fmla="*/ 281246 w 745531"/>
                <a:gd name="connsiteY3" fmla="*/ 36214 h 416892"/>
                <a:gd name="connsiteX4" fmla="*/ 335567 w 745531"/>
                <a:gd name="connsiteY4" fmla="*/ 63375 h 416892"/>
                <a:gd name="connsiteX5" fmla="*/ 362728 w 745531"/>
                <a:gd name="connsiteY5" fmla="*/ 90535 h 416892"/>
                <a:gd name="connsiteX6" fmla="*/ 398942 w 745531"/>
                <a:gd name="connsiteY6" fmla="*/ 99588 h 416892"/>
                <a:gd name="connsiteX7" fmla="*/ 435155 w 745531"/>
                <a:gd name="connsiteY7" fmla="*/ 126749 h 416892"/>
                <a:gd name="connsiteX8" fmla="*/ 570957 w 745531"/>
                <a:gd name="connsiteY8" fmla="*/ 153909 h 416892"/>
                <a:gd name="connsiteX9" fmla="*/ 616225 w 745531"/>
                <a:gd name="connsiteY9" fmla="*/ 162963 h 416892"/>
                <a:gd name="connsiteX10" fmla="*/ 679599 w 745531"/>
                <a:gd name="connsiteY10" fmla="*/ 208230 h 416892"/>
                <a:gd name="connsiteX11" fmla="*/ 733920 w 745531"/>
                <a:gd name="connsiteY11" fmla="*/ 253497 h 416892"/>
                <a:gd name="connsiteX12" fmla="*/ 733920 w 745531"/>
                <a:gd name="connsiteY12" fmla="*/ 416460 h 416892"/>
                <a:gd name="connsiteX13" fmla="*/ 27749 w 745531"/>
                <a:gd name="connsiteY13" fmla="*/ 398353 h 416892"/>
                <a:gd name="connsiteX14" fmla="*/ 36803 w 745531"/>
                <a:gd name="connsiteY14" fmla="*/ 280658 h 416892"/>
                <a:gd name="connsiteX15" fmla="*/ 45856 w 745531"/>
                <a:gd name="connsiteY15" fmla="*/ 253497 h 416892"/>
                <a:gd name="connsiteX16" fmla="*/ 36803 w 745531"/>
                <a:gd name="connsiteY16" fmla="*/ 126749 h 416892"/>
                <a:gd name="connsiteX17" fmla="*/ 589 w 745531"/>
                <a:gd name="connsiteY17" fmla="*/ 36214 h 416892"/>
                <a:gd name="connsiteX18" fmla="*/ 18696 w 745531"/>
                <a:gd name="connsiteY18" fmla="*/ 0 h 4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531" h="416892">
                  <a:moveTo>
                    <a:pt x="18696" y="0"/>
                  </a:moveTo>
                  <a:lnTo>
                    <a:pt x="18696" y="0"/>
                  </a:lnTo>
                  <a:lnTo>
                    <a:pt x="100177" y="9054"/>
                  </a:lnTo>
                  <a:cubicBezTo>
                    <a:pt x="182308" y="18910"/>
                    <a:pt x="217020" y="17864"/>
                    <a:pt x="281246" y="36214"/>
                  </a:cubicBezTo>
                  <a:cubicBezTo>
                    <a:pt x="306100" y="43315"/>
                    <a:pt x="314865" y="46124"/>
                    <a:pt x="335567" y="63375"/>
                  </a:cubicBezTo>
                  <a:cubicBezTo>
                    <a:pt x="345403" y="71572"/>
                    <a:pt x="351611" y="84183"/>
                    <a:pt x="362728" y="90535"/>
                  </a:cubicBezTo>
                  <a:cubicBezTo>
                    <a:pt x="373531" y="96708"/>
                    <a:pt x="386871" y="96570"/>
                    <a:pt x="398942" y="99588"/>
                  </a:cubicBezTo>
                  <a:cubicBezTo>
                    <a:pt x="411013" y="108642"/>
                    <a:pt x="421659" y="120001"/>
                    <a:pt x="435155" y="126749"/>
                  </a:cubicBezTo>
                  <a:cubicBezTo>
                    <a:pt x="484189" y="151266"/>
                    <a:pt x="515195" y="145943"/>
                    <a:pt x="570957" y="153909"/>
                  </a:cubicBezTo>
                  <a:cubicBezTo>
                    <a:pt x="586191" y="156085"/>
                    <a:pt x="601136" y="159945"/>
                    <a:pt x="616225" y="162963"/>
                  </a:cubicBezTo>
                  <a:cubicBezTo>
                    <a:pt x="637717" y="177291"/>
                    <a:pt x="659951" y="191389"/>
                    <a:pt x="679599" y="208230"/>
                  </a:cubicBezTo>
                  <a:cubicBezTo>
                    <a:pt x="740595" y="260512"/>
                    <a:pt x="673889" y="213477"/>
                    <a:pt x="733920" y="253497"/>
                  </a:cubicBezTo>
                  <a:cubicBezTo>
                    <a:pt x="735723" y="267924"/>
                    <a:pt x="759120" y="411530"/>
                    <a:pt x="733920" y="416460"/>
                  </a:cubicBezTo>
                  <a:cubicBezTo>
                    <a:pt x="715794" y="420006"/>
                    <a:pt x="103691" y="400654"/>
                    <a:pt x="27749" y="398353"/>
                  </a:cubicBezTo>
                  <a:cubicBezTo>
                    <a:pt x="30767" y="359121"/>
                    <a:pt x="31923" y="319702"/>
                    <a:pt x="36803" y="280658"/>
                  </a:cubicBezTo>
                  <a:cubicBezTo>
                    <a:pt x="37987" y="271188"/>
                    <a:pt x="45856" y="263040"/>
                    <a:pt x="45856" y="253497"/>
                  </a:cubicBezTo>
                  <a:cubicBezTo>
                    <a:pt x="45856" y="211140"/>
                    <a:pt x="43086" y="168637"/>
                    <a:pt x="36803" y="126749"/>
                  </a:cubicBezTo>
                  <a:cubicBezTo>
                    <a:pt x="26527" y="58243"/>
                    <a:pt x="18676" y="90476"/>
                    <a:pt x="589" y="36214"/>
                  </a:cubicBezTo>
                  <a:cubicBezTo>
                    <a:pt x="-1320" y="30488"/>
                    <a:pt x="589" y="24143"/>
                    <a:pt x="18696" y="0"/>
                  </a:cubicBez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725093" y="4209862"/>
              <a:ext cx="1171350" cy="325924"/>
            </a:xfrm>
            <a:custGeom>
              <a:avLst/>
              <a:gdLst>
                <a:gd name="connsiteX0" fmla="*/ 0 w 1171350"/>
                <a:gd name="connsiteY0" fmla="*/ 253497 h 289711"/>
                <a:gd name="connsiteX1" fmla="*/ 0 w 1171350"/>
                <a:gd name="connsiteY1" fmla="*/ 253497 h 289711"/>
                <a:gd name="connsiteX2" fmla="*/ 54321 w 1171350"/>
                <a:gd name="connsiteY2" fmla="*/ 190122 h 289711"/>
                <a:gd name="connsiteX3" fmla="*/ 108642 w 1171350"/>
                <a:gd name="connsiteY3" fmla="*/ 144855 h 289711"/>
                <a:gd name="connsiteX4" fmla="*/ 135802 w 1171350"/>
                <a:gd name="connsiteY4" fmla="*/ 135802 h 289711"/>
                <a:gd name="connsiteX5" fmla="*/ 217283 w 1171350"/>
                <a:gd name="connsiteY5" fmla="*/ 108641 h 289711"/>
                <a:gd name="connsiteX6" fmla="*/ 244444 w 1171350"/>
                <a:gd name="connsiteY6" fmla="*/ 90534 h 289711"/>
                <a:gd name="connsiteX7" fmla="*/ 271604 w 1171350"/>
                <a:gd name="connsiteY7" fmla="*/ 81481 h 289711"/>
                <a:gd name="connsiteX8" fmla="*/ 298764 w 1171350"/>
                <a:gd name="connsiteY8" fmla="*/ 63374 h 289711"/>
                <a:gd name="connsiteX9" fmla="*/ 334978 w 1171350"/>
                <a:gd name="connsiteY9" fmla="*/ 54321 h 289711"/>
                <a:gd name="connsiteX10" fmla="*/ 479834 w 1171350"/>
                <a:gd name="connsiteY10" fmla="*/ 45267 h 289711"/>
                <a:gd name="connsiteX11" fmla="*/ 506994 w 1171350"/>
                <a:gd name="connsiteY11" fmla="*/ 27160 h 289711"/>
                <a:gd name="connsiteX12" fmla="*/ 588475 w 1171350"/>
                <a:gd name="connsiteY12" fmla="*/ 9053 h 289711"/>
                <a:gd name="connsiteX13" fmla="*/ 615636 w 1171350"/>
                <a:gd name="connsiteY13" fmla="*/ 0 h 289711"/>
                <a:gd name="connsiteX14" fmla="*/ 697117 w 1171350"/>
                <a:gd name="connsiteY14" fmla="*/ 9053 h 289711"/>
                <a:gd name="connsiteX15" fmla="*/ 724277 w 1171350"/>
                <a:gd name="connsiteY15" fmla="*/ 27160 h 289711"/>
                <a:gd name="connsiteX16" fmla="*/ 778598 w 1171350"/>
                <a:gd name="connsiteY16" fmla="*/ 45267 h 289711"/>
                <a:gd name="connsiteX17" fmla="*/ 805758 w 1171350"/>
                <a:gd name="connsiteY17" fmla="*/ 54321 h 289711"/>
                <a:gd name="connsiteX18" fmla="*/ 823865 w 1171350"/>
                <a:gd name="connsiteY18" fmla="*/ 81481 h 289711"/>
                <a:gd name="connsiteX19" fmla="*/ 851026 w 1171350"/>
                <a:gd name="connsiteY19" fmla="*/ 90534 h 289711"/>
                <a:gd name="connsiteX20" fmla="*/ 878186 w 1171350"/>
                <a:gd name="connsiteY20" fmla="*/ 117695 h 289711"/>
                <a:gd name="connsiteX21" fmla="*/ 905347 w 1171350"/>
                <a:gd name="connsiteY21" fmla="*/ 172016 h 289711"/>
                <a:gd name="connsiteX22" fmla="*/ 941560 w 1171350"/>
                <a:gd name="connsiteY22" fmla="*/ 199176 h 289711"/>
                <a:gd name="connsiteX23" fmla="*/ 959667 w 1171350"/>
                <a:gd name="connsiteY23" fmla="*/ 226336 h 289711"/>
                <a:gd name="connsiteX24" fmla="*/ 995881 w 1171350"/>
                <a:gd name="connsiteY24" fmla="*/ 235390 h 289711"/>
                <a:gd name="connsiteX25" fmla="*/ 1131683 w 1171350"/>
                <a:gd name="connsiteY25" fmla="*/ 244443 h 289711"/>
                <a:gd name="connsiteX26" fmla="*/ 1158844 w 1171350"/>
                <a:gd name="connsiteY26" fmla="*/ 262550 h 289711"/>
                <a:gd name="connsiteX27" fmla="*/ 1167897 w 1171350"/>
                <a:gd name="connsiteY27" fmla="*/ 289711 h 289711"/>
                <a:gd name="connsiteX28" fmla="*/ 1032095 w 1171350"/>
                <a:gd name="connsiteY28" fmla="*/ 262550 h 289711"/>
                <a:gd name="connsiteX29" fmla="*/ 1004935 w 1171350"/>
                <a:gd name="connsiteY29" fmla="*/ 253497 h 289711"/>
                <a:gd name="connsiteX30" fmla="*/ 0 w 1171350"/>
                <a:gd name="connsiteY30" fmla="*/ 253497 h 28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71350" h="289711">
                  <a:moveTo>
                    <a:pt x="0" y="253497"/>
                  </a:moveTo>
                  <a:lnTo>
                    <a:pt x="0" y="253497"/>
                  </a:lnTo>
                  <a:cubicBezTo>
                    <a:pt x="18107" y="232372"/>
                    <a:pt x="35708" y="210803"/>
                    <a:pt x="54321" y="190122"/>
                  </a:cubicBezTo>
                  <a:cubicBezTo>
                    <a:pt x="70703" y="171919"/>
                    <a:pt x="86526" y="155913"/>
                    <a:pt x="108642" y="144855"/>
                  </a:cubicBezTo>
                  <a:cubicBezTo>
                    <a:pt x="117178" y="140587"/>
                    <a:pt x="126749" y="138820"/>
                    <a:pt x="135802" y="135802"/>
                  </a:cubicBezTo>
                  <a:cubicBezTo>
                    <a:pt x="197515" y="94659"/>
                    <a:pt x="119704" y="141168"/>
                    <a:pt x="217283" y="108641"/>
                  </a:cubicBezTo>
                  <a:cubicBezTo>
                    <a:pt x="227606" y="105200"/>
                    <a:pt x="234712" y="95400"/>
                    <a:pt x="244444" y="90534"/>
                  </a:cubicBezTo>
                  <a:cubicBezTo>
                    <a:pt x="252980" y="86266"/>
                    <a:pt x="262551" y="84499"/>
                    <a:pt x="271604" y="81481"/>
                  </a:cubicBezTo>
                  <a:cubicBezTo>
                    <a:pt x="280657" y="75445"/>
                    <a:pt x="288763" y="67660"/>
                    <a:pt x="298764" y="63374"/>
                  </a:cubicBezTo>
                  <a:cubicBezTo>
                    <a:pt x="310201" y="58473"/>
                    <a:pt x="322597" y="55559"/>
                    <a:pt x="334978" y="54321"/>
                  </a:cubicBezTo>
                  <a:cubicBezTo>
                    <a:pt x="383117" y="49507"/>
                    <a:pt x="431549" y="48285"/>
                    <a:pt x="479834" y="45267"/>
                  </a:cubicBezTo>
                  <a:cubicBezTo>
                    <a:pt x="488887" y="39231"/>
                    <a:pt x="497262" y="32026"/>
                    <a:pt x="506994" y="27160"/>
                  </a:cubicBezTo>
                  <a:cubicBezTo>
                    <a:pt x="531447" y="14933"/>
                    <a:pt x="563446" y="14615"/>
                    <a:pt x="588475" y="9053"/>
                  </a:cubicBezTo>
                  <a:cubicBezTo>
                    <a:pt x="597791" y="6983"/>
                    <a:pt x="606582" y="3018"/>
                    <a:pt x="615636" y="0"/>
                  </a:cubicBezTo>
                  <a:cubicBezTo>
                    <a:pt x="642796" y="3018"/>
                    <a:pt x="670605" y="2425"/>
                    <a:pt x="697117" y="9053"/>
                  </a:cubicBezTo>
                  <a:cubicBezTo>
                    <a:pt x="707673" y="11692"/>
                    <a:pt x="714334" y="22741"/>
                    <a:pt x="724277" y="27160"/>
                  </a:cubicBezTo>
                  <a:cubicBezTo>
                    <a:pt x="741718" y="34912"/>
                    <a:pt x="760491" y="39231"/>
                    <a:pt x="778598" y="45267"/>
                  </a:cubicBezTo>
                  <a:lnTo>
                    <a:pt x="805758" y="54321"/>
                  </a:lnTo>
                  <a:cubicBezTo>
                    <a:pt x="811794" y="63374"/>
                    <a:pt x="815368" y="74684"/>
                    <a:pt x="823865" y="81481"/>
                  </a:cubicBezTo>
                  <a:cubicBezTo>
                    <a:pt x="831317" y="87443"/>
                    <a:pt x="843085" y="85240"/>
                    <a:pt x="851026" y="90534"/>
                  </a:cubicBezTo>
                  <a:cubicBezTo>
                    <a:pt x="861679" y="97636"/>
                    <a:pt x="869133" y="108641"/>
                    <a:pt x="878186" y="117695"/>
                  </a:cubicBezTo>
                  <a:cubicBezTo>
                    <a:pt x="885550" y="139784"/>
                    <a:pt x="887797" y="154466"/>
                    <a:pt x="905347" y="172016"/>
                  </a:cubicBezTo>
                  <a:cubicBezTo>
                    <a:pt x="916016" y="182685"/>
                    <a:pt x="930891" y="188507"/>
                    <a:pt x="941560" y="199176"/>
                  </a:cubicBezTo>
                  <a:cubicBezTo>
                    <a:pt x="949254" y="206870"/>
                    <a:pt x="950614" y="220300"/>
                    <a:pt x="959667" y="226336"/>
                  </a:cubicBezTo>
                  <a:cubicBezTo>
                    <a:pt x="970020" y="233238"/>
                    <a:pt x="983506" y="234087"/>
                    <a:pt x="995881" y="235390"/>
                  </a:cubicBezTo>
                  <a:cubicBezTo>
                    <a:pt x="1041000" y="240139"/>
                    <a:pt x="1086416" y="241425"/>
                    <a:pt x="1131683" y="244443"/>
                  </a:cubicBezTo>
                  <a:cubicBezTo>
                    <a:pt x="1140737" y="250479"/>
                    <a:pt x="1152047" y="254053"/>
                    <a:pt x="1158844" y="262550"/>
                  </a:cubicBezTo>
                  <a:cubicBezTo>
                    <a:pt x="1164806" y="270002"/>
                    <a:pt x="1177440" y="289711"/>
                    <a:pt x="1167897" y="289711"/>
                  </a:cubicBezTo>
                  <a:cubicBezTo>
                    <a:pt x="1121733" y="289711"/>
                    <a:pt x="1075890" y="277148"/>
                    <a:pt x="1032095" y="262550"/>
                  </a:cubicBezTo>
                  <a:cubicBezTo>
                    <a:pt x="1023042" y="259532"/>
                    <a:pt x="1014478" y="253583"/>
                    <a:pt x="1004935" y="253497"/>
                  </a:cubicBezTo>
                  <a:lnTo>
                    <a:pt x="0" y="253497"/>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ame 20"/>
            <p:cNvSpPr/>
            <p:nvPr/>
          </p:nvSpPr>
          <p:spPr>
            <a:xfrm>
              <a:off x="588475" y="570368"/>
              <a:ext cx="7079810" cy="4001632"/>
            </a:xfrm>
            <a:prstGeom prst="frame">
              <a:avLst>
                <a:gd name="adj1" fmla="val 3903"/>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5033727" y="724277"/>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Black Sea</a:t>
              </a:r>
            </a:p>
          </p:txBody>
        </p:sp>
        <p:sp>
          <p:nvSpPr>
            <p:cNvPr id="23" name="TextBox 22"/>
            <p:cNvSpPr txBox="1"/>
            <p:nvPr/>
          </p:nvSpPr>
          <p:spPr>
            <a:xfrm>
              <a:off x="2461034" y="3529342"/>
              <a:ext cx="2101913" cy="369332"/>
            </a:xfrm>
            <a:prstGeom prst="rect">
              <a:avLst/>
            </a:prstGeom>
            <a:noFill/>
          </p:spPr>
          <p:txBody>
            <a:bodyPr wrap="square" rtlCol="0">
              <a:spAutoFit/>
            </a:bodyPr>
            <a:lstStyle/>
            <a:p>
              <a:r>
                <a:rPr lang="en-US" i="1" dirty="0">
                  <a:effectLst>
                    <a:glow rad="63500">
                      <a:schemeClr val="accent2">
                        <a:satMod val="175000"/>
                        <a:alpha val="40000"/>
                      </a:schemeClr>
                    </a:glow>
                  </a:effectLst>
                </a:rPr>
                <a:t>Mediterranean Sea</a:t>
              </a:r>
            </a:p>
          </p:txBody>
        </p:sp>
        <p:sp>
          <p:nvSpPr>
            <p:cNvPr id="24" name="TextBox 23"/>
            <p:cNvSpPr txBox="1"/>
            <p:nvPr/>
          </p:nvSpPr>
          <p:spPr>
            <a:xfrm rot="2941801">
              <a:off x="1664329" y="1148281"/>
              <a:ext cx="1403287"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Adriatic Sea</a:t>
              </a:r>
            </a:p>
          </p:txBody>
        </p:sp>
        <p:grpSp>
          <p:nvGrpSpPr>
            <p:cNvPr id="25" name="Group 24"/>
            <p:cNvGrpSpPr/>
            <p:nvPr/>
          </p:nvGrpSpPr>
          <p:grpSpPr>
            <a:xfrm>
              <a:off x="696146" y="884113"/>
              <a:ext cx="607553" cy="341122"/>
              <a:chOff x="2515892" y="1363947"/>
              <a:chExt cx="607553" cy="341122"/>
            </a:xfrm>
          </p:grpSpPr>
          <p:sp>
            <p:nvSpPr>
              <p:cNvPr id="43" name="TextBox 42"/>
              <p:cNvSpPr txBox="1"/>
              <p:nvPr/>
            </p:nvSpPr>
            <p:spPr>
              <a:xfrm>
                <a:off x="2515892" y="1363947"/>
                <a:ext cx="607553" cy="276999"/>
              </a:xfrm>
              <a:prstGeom prst="rect">
                <a:avLst/>
              </a:prstGeom>
              <a:noFill/>
            </p:spPr>
            <p:txBody>
              <a:bodyPr wrap="square" rtlCol="0">
                <a:spAutoFit/>
              </a:bodyPr>
              <a:lstStyle/>
              <a:p>
                <a:r>
                  <a:rPr lang="en-US" sz="1200" dirty="0"/>
                  <a:t>Rome</a:t>
                </a:r>
              </a:p>
            </p:txBody>
          </p:sp>
          <p:sp>
            <p:nvSpPr>
              <p:cNvPr id="44" name="5-Point Star 43"/>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256924" y="1084907"/>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Italy</a:t>
              </a:r>
            </a:p>
          </p:txBody>
        </p:sp>
        <p:sp>
          <p:nvSpPr>
            <p:cNvPr id="27" name="TextBox 26"/>
            <p:cNvSpPr txBox="1"/>
            <p:nvPr/>
          </p:nvSpPr>
          <p:spPr>
            <a:xfrm>
              <a:off x="3020840" y="848008"/>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Macedonia</a:t>
              </a:r>
            </a:p>
          </p:txBody>
        </p:sp>
        <p:sp>
          <p:nvSpPr>
            <p:cNvPr id="28" name="TextBox 27"/>
            <p:cNvSpPr txBox="1"/>
            <p:nvPr/>
          </p:nvSpPr>
          <p:spPr>
            <a:xfrm rot="2883288">
              <a:off x="7094902" y="2776395"/>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Syria</a:t>
              </a:r>
            </a:p>
          </p:txBody>
        </p:sp>
        <p:sp>
          <p:nvSpPr>
            <p:cNvPr id="29" name="TextBox 28"/>
            <p:cNvSpPr txBox="1"/>
            <p:nvPr/>
          </p:nvSpPr>
          <p:spPr>
            <a:xfrm rot="20623368">
              <a:off x="6470211" y="2079280"/>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Cilicia</a:t>
              </a:r>
            </a:p>
          </p:txBody>
        </p:sp>
        <p:sp>
          <p:nvSpPr>
            <p:cNvPr id="30" name="TextBox 29"/>
            <p:cNvSpPr txBox="1"/>
            <p:nvPr/>
          </p:nvSpPr>
          <p:spPr>
            <a:xfrm>
              <a:off x="4550874" y="1599446"/>
              <a:ext cx="1089433"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Asia Minor</a:t>
              </a:r>
            </a:p>
          </p:txBody>
        </p:sp>
        <p:sp>
          <p:nvSpPr>
            <p:cNvPr id="31" name="TextBox 30"/>
            <p:cNvSpPr txBox="1"/>
            <p:nvPr/>
          </p:nvSpPr>
          <p:spPr>
            <a:xfrm>
              <a:off x="848009" y="2396150"/>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Sicily</a:t>
              </a:r>
            </a:p>
          </p:txBody>
        </p:sp>
        <p:sp>
          <p:nvSpPr>
            <p:cNvPr id="32" name="TextBox 31"/>
            <p:cNvSpPr txBox="1"/>
            <p:nvPr/>
          </p:nvSpPr>
          <p:spPr>
            <a:xfrm>
              <a:off x="3808492" y="2993679"/>
              <a:ext cx="752946"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Crete</a:t>
              </a:r>
            </a:p>
          </p:txBody>
        </p:sp>
        <p:sp>
          <p:nvSpPr>
            <p:cNvPr id="33" name="TextBox 32"/>
            <p:cNvSpPr txBox="1"/>
            <p:nvPr/>
          </p:nvSpPr>
          <p:spPr>
            <a:xfrm>
              <a:off x="6080912" y="3038947"/>
              <a:ext cx="752946" cy="261610"/>
            </a:xfrm>
            <a:prstGeom prst="rect">
              <a:avLst/>
            </a:prstGeom>
            <a:noFill/>
          </p:spPr>
          <p:txBody>
            <a:bodyPr wrap="square" rtlCol="0">
              <a:spAutoFit/>
            </a:bodyPr>
            <a:lstStyle/>
            <a:p>
              <a:r>
                <a:rPr lang="en-US" sz="1100" i="1" dirty="0">
                  <a:effectLst>
                    <a:glow rad="63500">
                      <a:schemeClr val="accent2">
                        <a:satMod val="175000"/>
                        <a:alpha val="40000"/>
                      </a:schemeClr>
                    </a:glow>
                  </a:effectLst>
                </a:rPr>
                <a:t>Cyprus</a:t>
              </a:r>
            </a:p>
          </p:txBody>
        </p:sp>
        <p:grpSp>
          <p:nvGrpSpPr>
            <p:cNvPr id="34" name="Group 33"/>
            <p:cNvGrpSpPr/>
            <p:nvPr/>
          </p:nvGrpSpPr>
          <p:grpSpPr>
            <a:xfrm>
              <a:off x="6715191" y="3852140"/>
              <a:ext cx="717704" cy="286802"/>
              <a:chOff x="2523556" y="1418267"/>
              <a:chExt cx="607553" cy="286802"/>
            </a:xfrm>
          </p:grpSpPr>
          <p:sp>
            <p:nvSpPr>
              <p:cNvPr id="41" name="TextBox 40"/>
              <p:cNvSpPr txBox="1"/>
              <p:nvPr/>
            </p:nvSpPr>
            <p:spPr>
              <a:xfrm>
                <a:off x="2523556" y="1418267"/>
                <a:ext cx="607553" cy="215444"/>
              </a:xfrm>
              <a:prstGeom prst="rect">
                <a:avLst/>
              </a:prstGeom>
              <a:noFill/>
            </p:spPr>
            <p:txBody>
              <a:bodyPr wrap="square" rtlCol="0">
                <a:spAutoFit/>
              </a:bodyPr>
              <a:lstStyle/>
              <a:p>
                <a:r>
                  <a:rPr lang="en-US" sz="800" dirty="0"/>
                  <a:t>Jerusalem</a:t>
                </a:r>
              </a:p>
            </p:txBody>
          </p:sp>
          <p:sp>
            <p:nvSpPr>
              <p:cNvPr id="42" name="5-Point Star 41"/>
              <p:cNvSpPr/>
              <p:nvPr/>
            </p:nvSpPr>
            <p:spPr>
              <a:xfrm>
                <a:off x="2832214" y="1567758"/>
                <a:ext cx="96257"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35" name="Freeform 34"/>
            <p:cNvSpPr/>
            <p:nvPr/>
          </p:nvSpPr>
          <p:spPr>
            <a:xfrm>
              <a:off x="7224098" y="4092166"/>
              <a:ext cx="88768" cy="280658"/>
            </a:xfrm>
            <a:custGeom>
              <a:avLst/>
              <a:gdLst>
                <a:gd name="connsiteX0" fmla="*/ 9621 w 88768"/>
                <a:gd name="connsiteY0" fmla="*/ 280658 h 280658"/>
                <a:gd name="connsiteX1" fmla="*/ 9621 w 88768"/>
                <a:gd name="connsiteY1" fmla="*/ 280658 h 280658"/>
                <a:gd name="connsiteX2" fmla="*/ 9621 w 88768"/>
                <a:gd name="connsiteY2" fmla="*/ 81482 h 280658"/>
                <a:gd name="connsiteX3" fmla="*/ 18674 w 88768"/>
                <a:gd name="connsiteY3" fmla="*/ 54321 h 280658"/>
                <a:gd name="connsiteX4" fmla="*/ 72995 w 88768"/>
                <a:gd name="connsiteY4" fmla="*/ 0 h 280658"/>
                <a:gd name="connsiteX5" fmla="*/ 72995 w 88768"/>
                <a:gd name="connsiteY5" fmla="*/ 199177 h 280658"/>
                <a:gd name="connsiteX6" fmla="*/ 63942 w 88768"/>
                <a:gd name="connsiteY6" fmla="*/ 226337 h 280658"/>
                <a:gd name="connsiteX7" fmla="*/ 36781 w 88768"/>
                <a:gd name="connsiteY7" fmla="*/ 253497 h 280658"/>
                <a:gd name="connsiteX8" fmla="*/ 9621 w 88768"/>
                <a:gd name="connsiteY8" fmla="*/ 280658 h 2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68" h="280658">
                  <a:moveTo>
                    <a:pt x="9621" y="280658"/>
                  </a:moveTo>
                  <a:lnTo>
                    <a:pt x="9621" y="280658"/>
                  </a:lnTo>
                  <a:cubicBezTo>
                    <a:pt x="-1501" y="180565"/>
                    <a:pt x="-4808" y="196915"/>
                    <a:pt x="9621" y="81482"/>
                  </a:cubicBezTo>
                  <a:cubicBezTo>
                    <a:pt x="10805" y="72012"/>
                    <a:pt x="12815" y="61854"/>
                    <a:pt x="18674" y="54321"/>
                  </a:cubicBezTo>
                  <a:cubicBezTo>
                    <a:pt x="34395" y="34108"/>
                    <a:pt x="72995" y="0"/>
                    <a:pt x="72995" y="0"/>
                  </a:cubicBezTo>
                  <a:cubicBezTo>
                    <a:pt x="99299" y="78910"/>
                    <a:pt x="88010" y="34009"/>
                    <a:pt x="72995" y="199177"/>
                  </a:cubicBezTo>
                  <a:cubicBezTo>
                    <a:pt x="72131" y="208681"/>
                    <a:pt x="69236" y="218397"/>
                    <a:pt x="63942" y="226337"/>
                  </a:cubicBezTo>
                  <a:cubicBezTo>
                    <a:pt x="56840" y="236990"/>
                    <a:pt x="45835" y="244443"/>
                    <a:pt x="36781" y="253497"/>
                  </a:cubicBezTo>
                  <a:lnTo>
                    <a:pt x="9621" y="280658"/>
                  </a:ln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102981" y="2420183"/>
              <a:ext cx="717704" cy="215444"/>
            </a:xfrm>
            <a:prstGeom prst="rect">
              <a:avLst/>
            </a:prstGeom>
            <a:noFill/>
          </p:spPr>
          <p:txBody>
            <a:bodyPr wrap="square" rtlCol="0">
              <a:spAutoFit/>
            </a:bodyPr>
            <a:lstStyle/>
            <a:p>
              <a:r>
                <a:rPr lang="en-US" sz="800" dirty="0"/>
                <a:t>Antioch</a:t>
              </a:r>
            </a:p>
          </p:txBody>
        </p:sp>
        <p:sp>
          <p:nvSpPr>
            <p:cNvPr id="37" name="5-Point Star 36"/>
            <p:cNvSpPr/>
            <p:nvPr/>
          </p:nvSpPr>
          <p:spPr>
            <a:xfrm>
              <a:off x="7205049" y="2569674"/>
              <a:ext cx="113709" cy="137311"/>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 name="Group 37"/>
            <p:cNvGrpSpPr/>
            <p:nvPr/>
          </p:nvGrpSpPr>
          <p:grpSpPr>
            <a:xfrm>
              <a:off x="4433718" y="2077662"/>
              <a:ext cx="916880" cy="341122"/>
              <a:chOff x="2515892" y="1363947"/>
              <a:chExt cx="916880" cy="341122"/>
            </a:xfrm>
          </p:grpSpPr>
          <p:sp>
            <p:nvSpPr>
              <p:cNvPr id="39" name="TextBox 38"/>
              <p:cNvSpPr txBox="1"/>
              <p:nvPr/>
            </p:nvSpPr>
            <p:spPr>
              <a:xfrm>
                <a:off x="2515892" y="1363947"/>
                <a:ext cx="916880" cy="276999"/>
              </a:xfrm>
              <a:prstGeom prst="rect">
                <a:avLst/>
              </a:prstGeom>
              <a:noFill/>
            </p:spPr>
            <p:txBody>
              <a:bodyPr wrap="square" rtlCol="0">
                <a:spAutoFit/>
              </a:bodyPr>
              <a:lstStyle/>
              <a:p>
                <a:r>
                  <a:rPr lang="en-US" sz="1200" dirty="0"/>
                  <a:t>Ephesus</a:t>
                </a:r>
              </a:p>
            </p:txBody>
          </p:sp>
          <p:sp>
            <p:nvSpPr>
              <p:cNvPr id="40" name="5-Point Star 39"/>
              <p:cNvSpPr/>
              <p:nvPr/>
            </p:nvSpPr>
            <p:spPr>
              <a:xfrm>
                <a:off x="2786958" y="1574440"/>
                <a:ext cx="141514" cy="13062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TextBox 44"/>
          <p:cNvSpPr txBox="1"/>
          <p:nvPr/>
        </p:nvSpPr>
        <p:spPr>
          <a:xfrm rot="20160570">
            <a:off x="4857185" y="2376536"/>
            <a:ext cx="1514945" cy="307777"/>
          </a:xfrm>
          <a:prstGeom prst="rect">
            <a:avLst/>
          </a:prstGeom>
          <a:noFill/>
        </p:spPr>
        <p:txBody>
          <a:bodyPr wrap="square" rtlCol="0">
            <a:spAutoFit/>
          </a:bodyPr>
          <a:lstStyle/>
          <a:p>
            <a:r>
              <a:rPr lang="en-US" sz="1400" i="1" dirty="0">
                <a:effectLst>
                  <a:glow rad="63500">
                    <a:schemeClr val="accent2">
                      <a:satMod val="175000"/>
                      <a:alpha val="40000"/>
                    </a:schemeClr>
                  </a:glow>
                </a:effectLst>
              </a:rPr>
              <a:t>Greece</a:t>
            </a:r>
          </a:p>
        </p:txBody>
      </p:sp>
      <p:grpSp>
        <p:nvGrpSpPr>
          <p:cNvPr id="46" name="Group 94"/>
          <p:cNvGrpSpPr/>
          <p:nvPr/>
        </p:nvGrpSpPr>
        <p:grpSpPr>
          <a:xfrm>
            <a:off x="6043078" y="1103532"/>
            <a:ext cx="536672" cy="1169178"/>
            <a:chOff x="4405860" y="139189"/>
            <a:chExt cx="2861871" cy="6475262"/>
          </a:xfrm>
        </p:grpSpPr>
        <p:grpSp>
          <p:nvGrpSpPr>
            <p:cNvPr id="47" name="Group 86"/>
            <p:cNvGrpSpPr/>
            <p:nvPr/>
          </p:nvGrpSpPr>
          <p:grpSpPr>
            <a:xfrm rot="2107423">
              <a:off x="4802579" y="139189"/>
              <a:ext cx="743864" cy="1806453"/>
              <a:chOff x="7696200" y="914400"/>
              <a:chExt cx="685800" cy="2438400"/>
            </a:xfrm>
          </p:grpSpPr>
          <p:sp>
            <p:nvSpPr>
              <p:cNvPr id="87" name="Moon 86"/>
              <p:cNvSpPr/>
              <p:nvPr/>
            </p:nvSpPr>
            <p:spPr>
              <a:xfrm>
                <a:off x="76962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p:cNvSpPr/>
              <p:nvPr/>
            </p:nvSpPr>
            <p:spPr>
              <a:xfrm rot="20700267">
                <a:off x="78486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p:cNvSpPr/>
              <p:nvPr/>
            </p:nvSpPr>
            <p:spPr>
              <a:xfrm rot="19916241">
                <a:off x="7848600" y="1066800"/>
                <a:ext cx="457200" cy="1905000"/>
              </a:xfrm>
              <a:prstGeom prst="moon">
                <a:avLst>
                  <a:gd name="adj" fmla="val 87500"/>
                </a:avLst>
              </a:prstGeom>
              <a:solidFill>
                <a:srgbClr val="E7CF6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7772400" y="1066800"/>
                <a:ext cx="381000" cy="182880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87"/>
            <p:cNvGrpSpPr/>
            <p:nvPr/>
          </p:nvGrpSpPr>
          <p:grpSpPr>
            <a:xfrm rot="19262140" flipH="1">
              <a:off x="6126313" y="231425"/>
              <a:ext cx="743864" cy="1645187"/>
              <a:chOff x="7696200" y="914400"/>
              <a:chExt cx="685800" cy="2438400"/>
            </a:xfrm>
          </p:grpSpPr>
          <p:sp>
            <p:nvSpPr>
              <p:cNvPr id="83" name="Moon 82"/>
              <p:cNvSpPr/>
              <p:nvPr/>
            </p:nvSpPr>
            <p:spPr>
              <a:xfrm>
                <a:off x="76962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p:cNvSpPr/>
              <p:nvPr/>
            </p:nvSpPr>
            <p:spPr>
              <a:xfrm rot="20700267">
                <a:off x="78486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p:cNvSpPr/>
              <p:nvPr/>
            </p:nvSpPr>
            <p:spPr>
              <a:xfrm rot="19916241">
                <a:off x="7848600" y="1066800"/>
                <a:ext cx="457200" cy="1905000"/>
              </a:xfrm>
              <a:prstGeom prst="moon">
                <a:avLst>
                  <a:gd name="adj" fmla="val 87500"/>
                </a:avLst>
              </a:prstGeom>
              <a:solidFill>
                <a:srgbClr val="E7CF6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7772400" y="1066800"/>
                <a:ext cx="381000" cy="182880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7"/>
            <p:cNvGrpSpPr/>
            <p:nvPr/>
          </p:nvGrpSpPr>
          <p:grpSpPr>
            <a:xfrm rot="562843">
              <a:off x="5697438" y="5840305"/>
              <a:ext cx="666047" cy="774146"/>
              <a:chOff x="6106804" y="4039302"/>
              <a:chExt cx="666047" cy="774146"/>
            </a:xfrm>
          </p:grpSpPr>
          <p:sp>
            <p:nvSpPr>
              <p:cNvPr id="80" name="Oval 79"/>
              <p:cNvSpPr/>
              <p:nvPr/>
            </p:nvSpPr>
            <p:spPr>
              <a:xfrm rot="20163506">
                <a:off x="6229710" y="4039302"/>
                <a:ext cx="543141" cy="774146"/>
              </a:xfrm>
              <a:prstGeom prst="ellipse">
                <a:avLst/>
              </a:prstGeom>
              <a:solidFill>
                <a:srgbClr val="66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rot="20163506">
                <a:off x="6387712" y="4392141"/>
                <a:ext cx="362627" cy="315996"/>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rot="20163506">
                <a:off x="6106804" y="4062465"/>
                <a:ext cx="528885" cy="284304"/>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7"/>
            <p:cNvGrpSpPr/>
            <p:nvPr/>
          </p:nvGrpSpPr>
          <p:grpSpPr>
            <a:xfrm rot="2613352">
              <a:off x="5128037" y="5761712"/>
              <a:ext cx="666047" cy="774146"/>
              <a:chOff x="6106804" y="4039302"/>
              <a:chExt cx="666047" cy="774146"/>
            </a:xfrm>
          </p:grpSpPr>
          <p:sp>
            <p:nvSpPr>
              <p:cNvPr id="77" name="Oval 76"/>
              <p:cNvSpPr/>
              <p:nvPr/>
            </p:nvSpPr>
            <p:spPr>
              <a:xfrm rot="20163506">
                <a:off x="6229710" y="4039302"/>
                <a:ext cx="543141" cy="774146"/>
              </a:xfrm>
              <a:prstGeom prst="ellipse">
                <a:avLst/>
              </a:prstGeom>
              <a:solidFill>
                <a:srgbClr val="66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20163506">
                <a:off x="6387712" y="4392141"/>
                <a:ext cx="362627" cy="315996"/>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0163506">
                <a:off x="6106804" y="4062465"/>
                <a:ext cx="528885" cy="284304"/>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Oval 50"/>
            <p:cNvSpPr/>
            <p:nvPr/>
          </p:nvSpPr>
          <p:spPr>
            <a:xfrm>
              <a:off x="6651885" y="3632617"/>
              <a:ext cx="615846" cy="784485"/>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405860" y="3592643"/>
              <a:ext cx="615846" cy="784485"/>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a:off x="4891789" y="1550232"/>
              <a:ext cx="1943725" cy="4469567"/>
            </a:xfrm>
            <a:prstGeom prst="trapezoid">
              <a:avLst>
                <a:gd name="adj" fmla="val 20902"/>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20431102">
              <a:off x="5935566" y="2006920"/>
              <a:ext cx="1069877" cy="2156085"/>
            </a:xfrm>
            <a:prstGeom prst="trapezoid">
              <a:avLst>
                <a:gd name="adj" fmla="val 20902"/>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195734">
              <a:off x="4658904" y="1959450"/>
              <a:ext cx="1069877" cy="2156085"/>
            </a:xfrm>
            <a:prstGeom prst="trapezoid">
              <a:avLst>
                <a:gd name="adj" fmla="val 20902"/>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4923020" y="1813809"/>
              <a:ext cx="1828800" cy="3372787"/>
            </a:xfrm>
            <a:prstGeom prst="trapezoid">
              <a:avLst>
                <a:gd name="adj" fmla="val 20902"/>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218695">
              <a:off x="4942382" y="1927863"/>
              <a:ext cx="825465" cy="3337608"/>
            </a:xfrm>
            <a:prstGeom prst="trapezoid">
              <a:avLst>
                <a:gd name="adj" fmla="val 20902"/>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1332773">
              <a:off x="5919098" y="1932028"/>
              <a:ext cx="825465" cy="3326107"/>
            </a:xfrm>
            <a:prstGeom prst="trapezoid">
              <a:avLst>
                <a:gd name="adj" fmla="val 20902"/>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286531" y="1073046"/>
              <a:ext cx="1040567" cy="1485275"/>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029200" y="381000"/>
              <a:ext cx="1600200" cy="1828800"/>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57"/>
            <p:cNvGrpSpPr/>
            <p:nvPr/>
          </p:nvGrpSpPr>
          <p:grpSpPr>
            <a:xfrm>
              <a:off x="4953000" y="5334000"/>
              <a:ext cx="1828800" cy="609600"/>
              <a:chOff x="1371600" y="3962400"/>
              <a:chExt cx="6705600" cy="2057400"/>
            </a:xfrm>
          </p:grpSpPr>
          <p:grpSp>
            <p:nvGrpSpPr>
              <p:cNvPr id="65" name="Group 195"/>
              <p:cNvGrpSpPr/>
              <p:nvPr/>
            </p:nvGrpSpPr>
            <p:grpSpPr>
              <a:xfrm>
                <a:off x="1371600" y="3962400"/>
                <a:ext cx="1676400" cy="2057400"/>
                <a:chOff x="1371600" y="3962400"/>
                <a:chExt cx="1676400" cy="2057400"/>
              </a:xfrm>
            </p:grpSpPr>
            <p:sp>
              <p:nvSpPr>
                <p:cNvPr id="75" name="Right Arrow Callout 7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Quad Arrow 75"/>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96"/>
              <p:cNvGrpSpPr/>
              <p:nvPr/>
            </p:nvGrpSpPr>
            <p:grpSpPr>
              <a:xfrm>
                <a:off x="3048000" y="3962400"/>
                <a:ext cx="1676400" cy="2057400"/>
                <a:chOff x="1371600" y="3962400"/>
                <a:chExt cx="1676400" cy="2057400"/>
              </a:xfrm>
            </p:grpSpPr>
            <p:sp>
              <p:nvSpPr>
                <p:cNvPr id="73" name="Right Arrow Callout 72"/>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Quad Arrow 73"/>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199"/>
              <p:cNvGrpSpPr/>
              <p:nvPr/>
            </p:nvGrpSpPr>
            <p:grpSpPr>
              <a:xfrm>
                <a:off x="4724400" y="3962400"/>
                <a:ext cx="1676400" cy="2057400"/>
                <a:chOff x="1371600" y="3962400"/>
                <a:chExt cx="1676400" cy="2057400"/>
              </a:xfrm>
            </p:grpSpPr>
            <p:sp>
              <p:nvSpPr>
                <p:cNvPr id="71" name="Right Arrow Callout 70"/>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71"/>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202"/>
              <p:cNvGrpSpPr/>
              <p:nvPr/>
            </p:nvGrpSpPr>
            <p:grpSpPr>
              <a:xfrm>
                <a:off x="6400800" y="3962400"/>
                <a:ext cx="1676400" cy="2057400"/>
                <a:chOff x="1371600" y="3962400"/>
                <a:chExt cx="1676400" cy="2057400"/>
              </a:xfrm>
            </p:grpSpPr>
            <p:sp>
              <p:nvSpPr>
                <p:cNvPr id="69" name="Right Arrow Callout 6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69"/>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Cloud 61"/>
            <p:cNvSpPr/>
            <p:nvPr/>
          </p:nvSpPr>
          <p:spPr>
            <a:xfrm>
              <a:off x="5334000" y="1676400"/>
              <a:ext cx="914400" cy="762000"/>
            </a:xfrm>
            <a:prstGeom prst="cloud">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Delay 62"/>
            <p:cNvSpPr/>
            <p:nvPr/>
          </p:nvSpPr>
          <p:spPr>
            <a:xfrm rot="16200000">
              <a:off x="5494519" y="-113051"/>
              <a:ext cx="609600" cy="1143000"/>
            </a:xfrm>
            <a:prstGeom prst="flowChartDelay">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628870" y="1818089"/>
              <a:ext cx="294451" cy="199418"/>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Rectangle 135"/>
          <p:cNvSpPr/>
          <p:nvPr/>
        </p:nvSpPr>
        <p:spPr>
          <a:xfrm>
            <a:off x="523588" y="2424634"/>
            <a:ext cx="2242456" cy="1754326"/>
          </a:xfrm>
          <a:prstGeom prst="rect">
            <a:avLst/>
          </a:prstGeom>
        </p:spPr>
        <p:txBody>
          <a:bodyPr wrap="square">
            <a:spAutoFit/>
          </a:bodyPr>
          <a:lstStyle/>
          <a:p>
            <a:r>
              <a:rPr lang="en-US" dirty="0">
                <a:solidFill>
                  <a:schemeClr val="bg1"/>
                </a:solidFill>
                <a:latin typeface="Abadi" panose="020B0604020104020204" pitchFamily="34" charset="0"/>
              </a:rPr>
              <a:t>During Paul’s third missionary journey, he spent time in Macedonia, </a:t>
            </a:r>
          </a:p>
          <a:p>
            <a:r>
              <a:rPr lang="en-US" dirty="0">
                <a:solidFill>
                  <a:schemeClr val="bg1"/>
                </a:solidFill>
                <a:latin typeface="Abadi" panose="020B0604020104020204" pitchFamily="34" charset="0"/>
              </a:rPr>
              <a:t>Greece, </a:t>
            </a:r>
          </a:p>
          <a:p>
            <a:r>
              <a:rPr lang="en-US" dirty="0">
                <a:solidFill>
                  <a:schemeClr val="bg1"/>
                </a:solidFill>
                <a:latin typeface="Abadi" panose="020B0604020104020204" pitchFamily="34" charset="0"/>
              </a:rPr>
              <a:t>and Asia Minor. </a:t>
            </a:r>
            <a:endParaRPr lang="en-US" dirty="0">
              <a:solidFill>
                <a:schemeClr val="bg1"/>
              </a:solidFill>
            </a:endParaRPr>
          </a:p>
        </p:txBody>
      </p:sp>
      <p:sp>
        <p:nvSpPr>
          <p:cNvPr id="182" name="Rectangle 181"/>
          <p:cNvSpPr/>
          <p:nvPr/>
        </p:nvSpPr>
        <p:spPr>
          <a:xfrm>
            <a:off x="2450468" y="5728402"/>
            <a:ext cx="7901539" cy="461665"/>
          </a:xfrm>
          <a:prstGeom prst="rect">
            <a:avLst/>
          </a:prstGeom>
        </p:spPr>
        <p:txBody>
          <a:bodyPr wrap="square">
            <a:spAutoFit/>
          </a:bodyPr>
          <a:lstStyle/>
          <a:p>
            <a:r>
              <a:rPr lang="en-US" sz="2400" dirty="0">
                <a:solidFill>
                  <a:schemeClr val="bg1"/>
                </a:solidFill>
                <a:latin typeface="Abadi" panose="020B0604020104020204" pitchFamily="34" charset="0"/>
              </a:rPr>
              <a:t>He felt impressed to return to Jerusalem– For Pentecost</a:t>
            </a:r>
            <a:endParaRPr lang="en-US" sz="2400" dirty="0">
              <a:solidFill>
                <a:schemeClr val="bg1"/>
              </a:solidFill>
            </a:endParaRPr>
          </a:p>
        </p:txBody>
      </p:sp>
      <p:sp>
        <p:nvSpPr>
          <p:cNvPr id="183" name="TextBox 182"/>
          <p:cNvSpPr txBox="1"/>
          <p:nvPr/>
        </p:nvSpPr>
        <p:spPr>
          <a:xfrm>
            <a:off x="491905" y="6581001"/>
            <a:ext cx="2286000" cy="276999"/>
          </a:xfrm>
          <a:prstGeom prst="rect">
            <a:avLst/>
          </a:prstGeom>
          <a:noFill/>
        </p:spPr>
        <p:txBody>
          <a:bodyPr wrap="square" rtlCol="0">
            <a:spAutoFit/>
          </a:bodyPr>
          <a:lstStyle/>
          <a:p>
            <a:r>
              <a:rPr lang="en-US" sz="1200" dirty="0">
                <a:solidFill>
                  <a:schemeClr val="bg1"/>
                </a:solidFill>
              </a:rPr>
              <a:t>Acts 20:1-6</a:t>
            </a:r>
          </a:p>
        </p:txBody>
      </p:sp>
      <p:sp>
        <p:nvSpPr>
          <p:cNvPr id="184" name="TextBox 183"/>
          <p:cNvSpPr txBox="1"/>
          <p:nvPr/>
        </p:nvSpPr>
        <p:spPr>
          <a:xfrm>
            <a:off x="6221479" y="2535329"/>
            <a:ext cx="916880" cy="276999"/>
          </a:xfrm>
          <a:prstGeom prst="rect">
            <a:avLst/>
          </a:prstGeom>
          <a:noFill/>
        </p:spPr>
        <p:txBody>
          <a:bodyPr wrap="square" rtlCol="0">
            <a:spAutoFit/>
          </a:bodyPr>
          <a:lstStyle/>
          <a:p>
            <a:r>
              <a:rPr lang="en-US" sz="1200" dirty="0"/>
              <a:t>Troas</a:t>
            </a:r>
          </a:p>
        </p:txBody>
      </p:sp>
    </p:spTree>
    <p:extLst>
      <p:ext uri="{BB962C8B-B14F-4D97-AF65-F5344CB8AC3E}">
        <p14:creationId xmlns:p14="http://schemas.microsoft.com/office/powerpoint/2010/main" val="198134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wipe(down)">
                                      <p:cBhvr>
                                        <p:cTn id="9" dur="580">
                                          <p:stCondLst>
                                            <p:cond delay="0"/>
                                          </p:stCondLst>
                                        </p:cTn>
                                        <p:tgtEl>
                                          <p:spTgt spid="46"/>
                                        </p:tgtEl>
                                      </p:cBhvr>
                                    </p:animEffect>
                                    <p:anim calcmode="lin" valueType="num">
                                      <p:cBhvr>
                                        <p:cTn id="10"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5" dur="26">
                                          <p:stCondLst>
                                            <p:cond delay="650"/>
                                          </p:stCondLst>
                                        </p:cTn>
                                        <p:tgtEl>
                                          <p:spTgt spid="46"/>
                                        </p:tgtEl>
                                      </p:cBhvr>
                                      <p:to x="100000" y="60000"/>
                                    </p:animScale>
                                    <p:animScale>
                                      <p:cBhvr>
                                        <p:cTn id="16" dur="166" decel="50000">
                                          <p:stCondLst>
                                            <p:cond delay="676"/>
                                          </p:stCondLst>
                                        </p:cTn>
                                        <p:tgtEl>
                                          <p:spTgt spid="46"/>
                                        </p:tgtEl>
                                      </p:cBhvr>
                                      <p:to x="100000" y="100000"/>
                                    </p:animScale>
                                    <p:animScale>
                                      <p:cBhvr>
                                        <p:cTn id="17" dur="26">
                                          <p:stCondLst>
                                            <p:cond delay="1312"/>
                                          </p:stCondLst>
                                        </p:cTn>
                                        <p:tgtEl>
                                          <p:spTgt spid="46"/>
                                        </p:tgtEl>
                                      </p:cBhvr>
                                      <p:to x="100000" y="80000"/>
                                    </p:animScale>
                                    <p:animScale>
                                      <p:cBhvr>
                                        <p:cTn id="18" dur="166" decel="50000">
                                          <p:stCondLst>
                                            <p:cond delay="1338"/>
                                          </p:stCondLst>
                                        </p:cTn>
                                        <p:tgtEl>
                                          <p:spTgt spid="46"/>
                                        </p:tgtEl>
                                      </p:cBhvr>
                                      <p:to x="100000" y="100000"/>
                                    </p:animScale>
                                    <p:animScale>
                                      <p:cBhvr>
                                        <p:cTn id="19" dur="26">
                                          <p:stCondLst>
                                            <p:cond delay="1642"/>
                                          </p:stCondLst>
                                        </p:cTn>
                                        <p:tgtEl>
                                          <p:spTgt spid="46"/>
                                        </p:tgtEl>
                                      </p:cBhvr>
                                      <p:to x="100000" y="90000"/>
                                    </p:animScale>
                                    <p:animScale>
                                      <p:cBhvr>
                                        <p:cTn id="20" dur="166" decel="50000">
                                          <p:stCondLst>
                                            <p:cond delay="1668"/>
                                          </p:stCondLst>
                                        </p:cTn>
                                        <p:tgtEl>
                                          <p:spTgt spid="46"/>
                                        </p:tgtEl>
                                      </p:cBhvr>
                                      <p:to x="100000" y="100000"/>
                                    </p:animScale>
                                    <p:animScale>
                                      <p:cBhvr>
                                        <p:cTn id="21" dur="26">
                                          <p:stCondLst>
                                            <p:cond delay="1808"/>
                                          </p:stCondLst>
                                        </p:cTn>
                                        <p:tgtEl>
                                          <p:spTgt spid="46"/>
                                        </p:tgtEl>
                                      </p:cBhvr>
                                      <p:to x="100000" y="95000"/>
                                    </p:animScale>
                                    <p:animScale>
                                      <p:cBhvr>
                                        <p:cTn id="22" dur="166" decel="50000">
                                          <p:stCondLst>
                                            <p:cond delay="1834"/>
                                          </p:stCondLst>
                                        </p:cTn>
                                        <p:tgtEl>
                                          <p:spTgt spid="4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
                                            <p:txEl>
                                              <p:pRg st="1" end="1"/>
                                            </p:txEl>
                                          </p:spTgt>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0.00313 -0.00555 L -0.00313 -0.00532 C -0.0043 -0.00069 -0.00456 0.0051 -0.00638 0.00926 C -0.00794 0.01297 -0.01055 0.01436 -0.01263 0.0169 C -0.0138 0.01806 -0.01472 0.01991 -0.01589 0.02061 C -0.02656 0.02686 -0.01003 0.01737 -0.02331 0.02431 C -0.03607 0.03125 -0.02409 0.0257 -0.03386 0.0301 C -0.0388 0.03612 -0.03581 0.03311 -0.04336 0.0375 C -0.04818 0.04051 -0.04727 0.04005 -0.05391 0.04329 C -0.05521 0.04399 -0.05664 0.04445 -0.05807 0.04514 C -0.0599 0.04584 -0.06159 0.04607 -0.06341 0.047 C -0.06341 0.04723 -0.07123 0.05163 -0.07292 0.05255 C -0.07396 0.05325 -0.07487 0.0544 -0.07604 0.0544 L -0.08125 0.0544 L -0.08125 0.05463 L -0.07708 0.05649 L -0.07708 0.05255 " pathEditMode="relative" rAng="0" ptsTypes="AAAAAAAAAAAAAAAAA">
                                      <p:cBhvr>
                                        <p:cTn id="28" dur="2000" fill="hold"/>
                                        <p:tgtEl>
                                          <p:spTgt spid="46"/>
                                        </p:tgtEl>
                                        <p:attrNameLst>
                                          <p:attrName>ppt_x</p:attrName>
                                          <p:attrName>ppt_y</p:attrName>
                                        </p:attrNameLst>
                                      </p:cBhvr>
                                      <p:rCtr x="-3906" y="3102"/>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6">
                                            <p:txEl>
                                              <p:pRg st="2" end="2"/>
                                            </p:txEl>
                                          </p:spTgt>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07708 0.05255 L -0.07708 0.05278 C -0.07578 0.05741 -0.07448 0.0625 -0.07292 0.06737 C -0.07188 0.07084 -0.06875 0.07801 -0.06758 0.08056 C -0.06537 0.09306 -0.06836 0.07848 -0.06341 0.09375 C -0.06185 0.09862 -0.05925 0.1088 -0.05925 0.10903 C -0.05886 0.11181 -0.05847 0.11505 -0.05807 0.11806 C -0.05781 0.12061 -0.05742 0.12315 -0.05703 0.1257 C -0.05586 0.13635 -0.0569 0.13588 -0.05391 0.14445 C -0.053 0.147 -0.05195 0.14954 -0.05078 0.15186 C -0.0487 0.15579 -0.0461 0.1588 -0.0444 0.1632 C -0.04167 0.17038 -0.04349 0.16806 -0.03906 0.17061 C -0.03698 0.17315 -0.03503 0.17616 -0.03281 0.17825 C -0.03138 0.1794 -0.02995 0.18033 -0.02852 0.18195 C -0.02826 0.18241 -0.02227 0.19051 -0.02123 0.19121 C -0.01836 0.19306 -0.00781 0.19468 -0.00638 0.19514 C 0.00247 0.19445 0.0112 0.19422 0.02005 0.19306 C 0.02344 0.1926 0.02448 0.18866 0.02747 0.18565 C 0.02838 0.18473 0.02956 0.1845 0.0306 0.1838 C 0.03437 0.17385 0.03086 0.18172 0.03698 0.17246 C 0.03802 0.17084 0.0388 0.16829 0.0401 0.1669 C 0.04101 0.16575 0.04687 0.16343 0.04752 0.1632 C 0.04857 0.16181 0.04948 0.16042 0.05065 0.1595 C 0.05169 0.15857 0.05273 0.15788 0.05377 0.15741 C 0.0664 0.15255 0.07864 0.15556 0.09193 0.15556 L 0.09193 0.15579 L 0.09193 0.15556 " pathEditMode="relative" rAng="0" ptsTypes="AAAAAAAAAAAAAAAAAAAAAAAAAAA">
                                      <p:cBhvr>
                                        <p:cTn id="34" dur="2000" fill="hold"/>
                                        <p:tgtEl>
                                          <p:spTgt spid="46"/>
                                        </p:tgtEl>
                                        <p:attrNameLst>
                                          <p:attrName>ppt_x</p:attrName>
                                          <p:attrName>ppt_y</p:attrName>
                                        </p:attrNameLst>
                                      </p:cBhvr>
                                      <p:rCtr x="8451" y="713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2"/>
                                        </p:tgtEl>
                                        <p:attrNameLst>
                                          <p:attrName>style.visibility</p:attrName>
                                        </p:attrNameLst>
                                      </p:cBhvr>
                                      <p:to>
                                        <p:strVal val="visible"/>
                                      </p:to>
                                    </p:set>
                                  </p:childTnLst>
                                </p:cTn>
                              </p:par>
                              <p:par>
                                <p:cTn id="39" presetID="0" presetClass="path" presetSubtype="0" accel="50000" decel="50000" fill="hold" nodeType="withEffect">
                                  <p:stCondLst>
                                    <p:cond delay="0"/>
                                  </p:stCondLst>
                                  <p:childTnLst>
                                    <p:animMotion origin="layout" path="M 0.09193 0.15556 L 0.09193 0.15579 C 0.08867 0.1551 0.08568 0.15417 0.08255 0.15417 C 0.07877 0.15417 0.07474 0.15579 0.07109 0.15718 C 0.06015 0.16829 0.07708 0.15139 0.0638 0.16366 C 0.06159 0.16551 0.05989 0.16875 0.05742 0.17014 C 0.05651 0.17038 0.05534 0.17084 0.05443 0.17176 C 0.05221 0.17338 0.04805 0.17801 0.04805 0.17825 C 0.04739 0.1801 0.047 0.18264 0.04609 0.1845 C 0.04531 0.18588 0.04362 0.18612 0.04297 0.18774 C 0.04167 0.19051 0.04206 0.19445 0.04075 0.19746 L 0.03867 0.20209 C 0.03672 0.21783 0.03581 0.2213 0.03867 0.24399 C 0.03906 0.24676 0.04153 0.24815 0.04297 0.25024 C 0.04922 0.26968 0.04114 0.24561 0.047 0.26158 C 0.04765 0.2632 0.04987 0.27107 0.05117 0.27269 C 0.05208 0.27385 0.05338 0.27385 0.05443 0.27431 C 0.05508 0.27663 0.05547 0.27894 0.05651 0.28079 C 0.05716 0.28218 0.05859 0.28288 0.0595 0.28403 C 0.07109 0.29723 0.05807 0.28357 0.07109 0.29676 C 0.07213 0.29792 0.07305 0.29908 0.07422 0.3 C 0.07565 0.30116 0.07708 0.30209 0.07825 0.30325 C 0.08047 0.30533 0.08255 0.30741 0.08463 0.3095 C 0.08568 0.31065 0.08659 0.31227 0.08763 0.31297 L 0.09193 0.31459 C 0.09401 0.31621 0.09622 0.3176 0.09805 0.31922 C 0.09922 0.32038 0.10013 0.32176 0.1013 0.32246 C 0.1026 0.32338 0.10403 0.32362 0.10547 0.32408 C 0.10651 0.32524 0.10755 0.32639 0.10859 0.32709 C 0.1095 0.32801 0.11068 0.32848 0.11172 0.32894 C 0.11445 0.32987 0.11745 0.33079 0.12005 0.33218 C 0.12109 0.33264 0.12213 0.33311 0.12318 0.3338 C 0.125 0.33473 0.12669 0.33612 0.12838 0.33681 C 0.12969 0.33774 0.13112 0.33797 0.13255 0.33843 C 0.13463 0.33936 0.13685 0.34075 0.1388 0.34167 C 0.13984 0.34213 0.14101 0.34237 0.14193 0.34352 C 0.14297 0.34445 0.14388 0.34607 0.14505 0.34653 C 0.14844 0.34815 0.15208 0.34792 0.1556 0.34977 L 0.16172 0.35301 C 0.16276 0.35348 0.16393 0.35371 0.16497 0.3544 C 0.16706 0.35672 0.16914 0.35857 0.17109 0.36112 C 0.17252 0.3625 0.17383 0.36459 0.17539 0.36575 C 0.17786 0.36783 0.18268 0.36945 0.18581 0.37084 C 0.23333 0.36875 0.21211 0.36899 0.24948 0.36899 L 0.24948 0.36922 " pathEditMode="relative" rAng="0" ptsTypes="AAAAAAAAAAAAAAAAAAAAAAAAAAAAAAAAAAAAAAAAAAAAA">
                                      <p:cBhvr>
                                        <p:cTn id="40" dur="2000" fill="hold"/>
                                        <p:tgtEl>
                                          <p:spTgt spid="46"/>
                                        </p:tgtEl>
                                        <p:attrNameLst>
                                          <p:attrName>ppt_x</p:attrName>
                                          <p:attrName>ppt_y</p:attrName>
                                        </p:attrNameLst>
                                      </p:cBhvr>
                                      <p:rCtr x="5117" y="10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05" y="6581001"/>
            <a:ext cx="2286000" cy="276999"/>
          </a:xfrm>
          <a:prstGeom prst="rect">
            <a:avLst/>
          </a:prstGeom>
          <a:noFill/>
        </p:spPr>
        <p:txBody>
          <a:bodyPr wrap="square" rtlCol="0">
            <a:spAutoFit/>
          </a:bodyPr>
          <a:lstStyle/>
          <a:p>
            <a:r>
              <a:rPr lang="en-US" sz="1200" dirty="0">
                <a:solidFill>
                  <a:schemeClr val="bg1"/>
                </a:solidFill>
              </a:rPr>
              <a:t>Acts 20:7-12</a:t>
            </a:r>
          </a:p>
        </p:txBody>
      </p:sp>
      <p:sp>
        <p:nvSpPr>
          <p:cNvPr id="18" name="TextBox 17"/>
          <p:cNvSpPr txBox="1"/>
          <p:nvPr/>
        </p:nvSpPr>
        <p:spPr>
          <a:xfrm>
            <a:off x="929042" y="946139"/>
            <a:ext cx="3633107" cy="2554545"/>
          </a:xfrm>
          <a:prstGeom prst="rect">
            <a:avLst/>
          </a:prstGeom>
          <a:noFill/>
        </p:spPr>
        <p:txBody>
          <a:bodyPr wrap="square" rtlCol="0">
            <a:spAutoFit/>
          </a:bodyPr>
          <a:lstStyle/>
          <a:p>
            <a:r>
              <a:rPr lang="en-US" sz="2000" dirty="0">
                <a:solidFill>
                  <a:schemeClr val="bg1"/>
                </a:solidFill>
              </a:rPr>
              <a:t>The night before his departure from Troas, on the new Sabbath (Sunday), Paul and the disciples came together to partake of the sacrament.</a:t>
            </a:r>
          </a:p>
          <a:p>
            <a:endParaRPr lang="en-US" sz="2000" dirty="0">
              <a:solidFill>
                <a:schemeClr val="bg1"/>
              </a:solidFill>
            </a:endParaRPr>
          </a:p>
          <a:p>
            <a:r>
              <a:rPr lang="en-US" sz="2000" dirty="0">
                <a:solidFill>
                  <a:schemeClr val="bg1"/>
                </a:solidFill>
              </a:rPr>
              <a:t>Paul then spoke with the Saints long into the night.</a:t>
            </a:r>
          </a:p>
        </p:txBody>
      </p:sp>
      <p:sp>
        <p:nvSpPr>
          <p:cNvPr id="20" name="TextBox 19"/>
          <p:cNvSpPr txBox="1"/>
          <p:nvPr/>
        </p:nvSpPr>
        <p:spPr>
          <a:xfrm>
            <a:off x="8492275" y="1444851"/>
            <a:ext cx="3143250" cy="923330"/>
          </a:xfrm>
          <a:prstGeom prst="rect">
            <a:avLst/>
          </a:prstGeom>
          <a:noFill/>
        </p:spPr>
        <p:txBody>
          <a:bodyPr wrap="square" rtlCol="0">
            <a:spAutoFit/>
          </a:bodyPr>
          <a:lstStyle/>
          <a:p>
            <a:r>
              <a:rPr lang="en-US" dirty="0">
                <a:solidFill>
                  <a:schemeClr val="bg1"/>
                </a:solidFill>
              </a:rPr>
              <a:t>A young man named </a:t>
            </a:r>
            <a:r>
              <a:rPr lang="en-US" dirty="0" err="1">
                <a:solidFill>
                  <a:schemeClr val="bg1"/>
                </a:solidFill>
              </a:rPr>
              <a:t>Eutychus</a:t>
            </a:r>
            <a:r>
              <a:rPr lang="en-US" dirty="0">
                <a:solidFill>
                  <a:schemeClr val="bg1"/>
                </a:solidFill>
              </a:rPr>
              <a:t> after he fell asleep during Paul’s sermon.</a:t>
            </a:r>
          </a:p>
        </p:txBody>
      </p:sp>
      <p:sp>
        <p:nvSpPr>
          <p:cNvPr id="14" name="TextBox 13"/>
          <p:cNvSpPr txBox="1"/>
          <p:nvPr/>
        </p:nvSpPr>
        <p:spPr>
          <a:xfrm>
            <a:off x="4445434" y="4289701"/>
            <a:ext cx="3642498" cy="646331"/>
          </a:xfrm>
          <a:prstGeom prst="rect">
            <a:avLst/>
          </a:prstGeom>
          <a:noFill/>
        </p:spPr>
        <p:txBody>
          <a:bodyPr wrap="square" rtlCol="0">
            <a:spAutoFit/>
          </a:bodyPr>
          <a:lstStyle/>
          <a:p>
            <a:r>
              <a:rPr lang="en-US" dirty="0">
                <a:solidFill>
                  <a:schemeClr val="bg1"/>
                </a:solidFill>
              </a:rPr>
              <a:t>The young man fell down from the third loft and was taken up dead.</a:t>
            </a:r>
          </a:p>
        </p:txBody>
      </p:sp>
      <p:sp>
        <p:nvSpPr>
          <p:cNvPr id="13" name="TextBox 12"/>
          <p:cNvSpPr txBox="1"/>
          <p:nvPr/>
        </p:nvSpPr>
        <p:spPr>
          <a:xfrm>
            <a:off x="1533053" y="87706"/>
            <a:ext cx="9144000" cy="784830"/>
          </a:xfrm>
          <a:prstGeom prst="rect">
            <a:avLst/>
          </a:prstGeom>
          <a:noFill/>
        </p:spPr>
        <p:txBody>
          <a:bodyPr wrap="square" rtlCol="0">
            <a:spAutoFit/>
          </a:bodyPr>
          <a:lstStyle/>
          <a:p>
            <a:pPr algn="ctr"/>
            <a:r>
              <a:rPr lang="en-US" sz="4500" dirty="0">
                <a:solidFill>
                  <a:schemeClr val="bg1"/>
                </a:solidFill>
                <a:latin typeface="Poor Richard" panose="02080502050505020702" pitchFamily="18" charset="0"/>
              </a:rPr>
              <a:t>Young Man in the Window</a:t>
            </a:r>
            <a:endParaRPr lang="en-US" sz="3300" dirty="0">
              <a:solidFill>
                <a:schemeClr val="bg1"/>
              </a:solidFill>
              <a:latin typeface="Poor Richard" panose="02080502050505020702" pitchFamily="18" charset="0"/>
            </a:endParaRPr>
          </a:p>
        </p:txBody>
      </p:sp>
      <p:pic>
        <p:nvPicPr>
          <p:cNvPr id="1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4607" t="4029" r="2578" b="5530"/>
          <a:stretch/>
        </p:blipFill>
        <p:spPr bwMode="auto">
          <a:xfrm>
            <a:off x="1481070" y="4018208"/>
            <a:ext cx="2781837" cy="21894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aul preaching in room"/>
          <p:cNvPicPr>
            <a:picLocks noChangeAspect="1" noChangeArrowheads="1"/>
          </p:cNvPicPr>
          <p:nvPr/>
        </p:nvPicPr>
        <p:blipFill rotWithShape="1">
          <a:blip r:embed="rId5">
            <a:extLst>
              <a:ext uri="{28A0092B-C50C-407E-A947-70E740481C1C}">
                <a14:useLocalDpi xmlns:a14="http://schemas.microsoft.com/office/drawing/2010/main" val="0"/>
              </a:ext>
            </a:extLst>
          </a:blip>
          <a:srcRect l="3344" t="3395" r="2263" b="4931"/>
          <a:stretch/>
        </p:blipFill>
        <p:spPr bwMode="auto">
          <a:xfrm>
            <a:off x="4559121" y="978794"/>
            <a:ext cx="3760631" cy="29492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paul preaching in room"/>
          <p:cNvPicPr>
            <a:picLocks noChangeAspect="1" noChangeArrowheads="1"/>
          </p:cNvPicPr>
          <p:nvPr/>
        </p:nvPicPr>
        <p:blipFill rotWithShape="1">
          <a:blip r:embed="rId5">
            <a:extLst>
              <a:ext uri="{28A0092B-C50C-407E-A947-70E740481C1C}">
                <a14:useLocalDpi xmlns:a14="http://schemas.microsoft.com/office/drawing/2010/main" val="0"/>
              </a:ext>
            </a:extLst>
          </a:blip>
          <a:srcRect l="46069" t="3395" r="2263" b="4931"/>
          <a:stretch/>
        </p:blipFill>
        <p:spPr bwMode="auto">
          <a:xfrm>
            <a:off x="6272012" y="976647"/>
            <a:ext cx="2058472" cy="29492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82862" y="5362806"/>
            <a:ext cx="6096000" cy="646331"/>
          </a:xfrm>
          <a:prstGeom prst="rect">
            <a:avLst/>
          </a:prstGeom>
        </p:spPr>
        <p:txBody>
          <a:bodyPr>
            <a:spAutoFit/>
          </a:bodyPr>
          <a:lstStyle/>
          <a:p>
            <a:r>
              <a:rPr lang="en-US" i="1" dirty="0">
                <a:solidFill>
                  <a:srgbClr val="FFFF00"/>
                </a:solidFill>
                <a:latin typeface="Palatino"/>
              </a:rPr>
              <a:t>And Paul went down, and fell on him, and embracing him said, Trouble not yourselves; for his life is in him.</a:t>
            </a:r>
            <a:endParaRPr lang="en-US" i="1" dirty="0">
              <a:solidFill>
                <a:srgbClr val="FFFF00"/>
              </a:solidFill>
            </a:endParaRPr>
          </a:p>
        </p:txBody>
      </p:sp>
    </p:spTree>
    <p:extLst>
      <p:ext uri="{BB962C8B-B14F-4D97-AF65-F5344CB8AC3E}">
        <p14:creationId xmlns:p14="http://schemas.microsoft.com/office/powerpoint/2010/main" val="314908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05" y="6581001"/>
            <a:ext cx="2286000" cy="276999"/>
          </a:xfrm>
          <a:prstGeom prst="rect">
            <a:avLst/>
          </a:prstGeom>
          <a:noFill/>
        </p:spPr>
        <p:txBody>
          <a:bodyPr wrap="square" rtlCol="0">
            <a:spAutoFit/>
          </a:bodyPr>
          <a:lstStyle/>
          <a:p>
            <a:r>
              <a:rPr lang="en-US" sz="1200" dirty="0">
                <a:solidFill>
                  <a:schemeClr val="bg1"/>
                </a:solidFill>
              </a:rPr>
              <a:t>Acts 20:7-12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959" y="386366"/>
            <a:ext cx="3563036" cy="3308691"/>
          </a:xfrm>
          <a:prstGeom prst="rect">
            <a:avLst/>
          </a:prstGeom>
        </p:spPr>
      </p:pic>
      <p:pic>
        <p:nvPicPr>
          <p:cNvPr id="17"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42683" y="345763"/>
            <a:ext cx="6096000" cy="4093428"/>
          </a:xfrm>
          <a:prstGeom prst="rect">
            <a:avLst/>
          </a:prstGeom>
        </p:spPr>
        <p:txBody>
          <a:bodyPr>
            <a:spAutoFit/>
          </a:bodyPr>
          <a:lstStyle/>
          <a:p>
            <a:pPr fontAlgn="base"/>
            <a:r>
              <a:rPr lang="en-US" sz="2000" dirty="0">
                <a:solidFill>
                  <a:schemeClr val="bg1"/>
                </a:solidFill>
              </a:rPr>
              <a:t>Have you ever felt to complain because church meetings last for three hours? </a:t>
            </a:r>
          </a:p>
          <a:p>
            <a:pPr fontAlgn="base"/>
            <a:endParaRPr lang="en-US" sz="2000" dirty="0">
              <a:solidFill>
                <a:schemeClr val="bg1"/>
              </a:solidFill>
            </a:endParaRPr>
          </a:p>
          <a:p>
            <a:pPr fontAlgn="base"/>
            <a:r>
              <a:rPr lang="en-US" sz="2000" dirty="0">
                <a:solidFill>
                  <a:schemeClr val="bg1"/>
                </a:solidFill>
              </a:rPr>
              <a:t>Have you ever been frustrated with a speaker whose talk inconsiderately rambled on for 20 or 30 minutes longer than scheduled? </a:t>
            </a:r>
          </a:p>
          <a:p>
            <a:pPr fontAlgn="base"/>
            <a:endParaRPr lang="en-US" sz="2000" dirty="0">
              <a:solidFill>
                <a:schemeClr val="bg1"/>
              </a:solidFill>
            </a:endParaRPr>
          </a:p>
          <a:p>
            <a:pPr fontAlgn="base"/>
            <a:r>
              <a:rPr lang="en-US" sz="2000" dirty="0">
                <a:solidFill>
                  <a:schemeClr val="bg1"/>
                </a:solidFill>
              </a:rPr>
              <a:t>Have your eyelids ever been heavy during an early morning meeting? </a:t>
            </a:r>
          </a:p>
          <a:p>
            <a:pPr fontAlgn="base"/>
            <a:endParaRPr lang="en-US" sz="2000" dirty="0">
              <a:solidFill>
                <a:schemeClr val="bg1"/>
              </a:solidFill>
            </a:endParaRPr>
          </a:p>
          <a:p>
            <a:pPr fontAlgn="base"/>
            <a:r>
              <a:rPr lang="en-US" sz="2000" dirty="0">
                <a:solidFill>
                  <a:schemeClr val="bg1"/>
                </a:solidFill>
              </a:rPr>
              <a:t>If you have experienced any of these feelings, then you can relate-in the smallest degree-to the situation of poor </a:t>
            </a:r>
            <a:r>
              <a:rPr lang="en-US" sz="2000" dirty="0" err="1">
                <a:solidFill>
                  <a:schemeClr val="bg1"/>
                </a:solidFill>
              </a:rPr>
              <a:t>Eutychus</a:t>
            </a:r>
            <a:r>
              <a:rPr lang="en-US" sz="2000" dirty="0">
                <a:solidFill>
                  <a:schemeClr val="bg1"/>
                </a:solidFill>
              </a:rPr>
              <a:t>.</a:t>
            </a:r>
            <a:endParaRPr lang="en-US" sz="2000" b="0" i="0" dirty="0">
              <a:solidFill>
                <a:schemeClr val="bg1"/>
              </a:solidFill>
              <a:effectLst/>
              <a:latin typeface="Abadi" panose="020B0604020104020204" pitchFamily="34" charset="0"/>
            </a:endParaRPr>
          </a:p>
        </p:txBody>
      </p:sp>
      <p:sp>
        <p:nvSpPr>
          <p:cNvPr id="7" name="Rectangle 6"/>
          <p:cNvSpPr/>
          <p:nvPr/>
        </p:nvSpPr>
        <p:spPr>
          <a:xfrm>
            <a:off x="5198772" y="4377469"/>
            <a:ext cx="6096000" cy="1200329"/>
          </a:xfrm>
          <a:prstGeom prst="rect">
            <a:avLst/>
          </a:prstGeom>
        </p:spPr>
        <p:txBody>
          <a:bodyPr>
            <a:spAutoFit/>
          </a:bodyPr>
          <a:lstStyle/>
          <a:p>
            <a:pPr fontAlgn="base"/>
            <a:r>
              <a:rPr lang="en-US" dirty="0">
                <a:solidFill>
                  <a:schemeClr val="bg1"/>
                </a:solidFill>
              </a:rPr>
              <a:t>The young man, like many of our Aaronic Priesthood brethren, lost interest in Paul's talk. If Paul's talks were anything like his epistles, then the content was likely too complex for the younger crowd. Besides, Paul could talk for a long time… (2)</a:t>
            </a:r>
            <a:endParaRPr lang="en-US" dirty="0">
              <a:solidFill>
                <a:schemeClr val="bg1"/>
              </a:solidFill>
              <a:latin typeface="Abadi" panose="020B0604020104020204" pitchFamily="34" charset="0"/>
            </a:endParaRPr>
          </a:p>
        </p:txBody>
      </p:sp>
      <p:sp>
        <p:nvSpPr>
          <p:cNvPr id="8" name="Rectangle 7"/>
          <p:cNvSpPr/>
          <p:nvPr/>
        </p:nvSpPr>
        <p:spPr>
          <a:xfrm>
            <a:off x="4175421" y="5768593"/>
            <a:ext cx="5644494" cy="523220"/>
          </a:xfrm>
          <a:prstGeom prst="rect">
            <a:avLst/>
          </a:prstGeom>
        </p:spPr>
        <p:txBody>
          <a:bodyPr wrap="none">
            <a:spAutoFit/>
          </a:bodyPr>
          <a:lstStyle/>
          <a:p>
            <a:r>
              <a:rPr lang="en-US" sz="2800" i="1" dirty="0">
                <a:solidFill>
                  <a:srgbClr val="FFFF00"/>
                </a:solidFill>
                <a:latin typeface="Palatino"/>
              </a:rPr>
              <a:t>…and as Paul was long preaching</a:t>
            </a:r>
            <a:endParaRPr lang="en-US" sz="2800" i="1" dirty="0">
              <a:solidFill>
                <a:srgbClr val="FFFF00"/>
              </a:solidFill>
            </a:endParaRPr>
          </a:p>
        </p:txBody>
      </p:sp>
    </p:spTree>
    <p:extLst>
      <p:ext uri="{BB962C8B-B14F-4D97-AF65-F5344CB8AC3E}">
        <p14:creationId xmlns:p14="http://schemas.microsoft.com/office/powerpoint/2010/main" val="171780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60711" y="4204369"/>
            <a:ext cx="4858555" cy="1569660"/>
          </a:xfrm>
          <a:prstGeom prst="rect">
            <a:avLst/>
          </a:prstGeom>
          <a:noFill/>
        </p:spPr>
        <p:txBody>
          <a:bodyPr wrap="square" rtlCol="0">
            <a:spAutoFit/>
          </a:bodyPr>
          <a:lstStyle/>
          <a:p>
            <a:r>
              <a:rPr lang="en-US" sz="2400" dirty="0">
                <a:solidFill>
                  <a:schemeClr val="bg1"/>
                </a:solidFill>
              </a:rPr>
              <a:t>Knowing of the Apostasy that would soon begin among the Ephesian Saints, Paul admonished Church leaders to “feed the church of God” </a:t>
            </a:r>
          </a:p>
        </p:txBody>
      </p:sp>
      <p:sp>
        <p:nvSpPr>
          <p:cNvPr id="5" name="TextBox 4"/>
          <p:cNvSpPr txBox="1"/>
          <p:nvPr/>
        </p:nvSpPr>
        <p:spPr>
          <a:xfrm>
            <a:off x="493691" y="6519446"/>
            <a:ext cx="3048000" cy="338554"/>
          </a:xfrm>
          <a:prstGeom prst="rect">
            <a:avLst/>
          </a:prstGeom>
          <a:noFill/>
        </p:spPr>
        <p:txBody>
          <a:bodyPr wrap="square" rtlCol="0">
            <a:spAutoFit/>
          </a:bodyPr>
          <a:lstStyle/>
          <a:p>
            <a:r>
              <a:rPr lang="en-US" sz="1600" dirty="0">
                <a:solidFill>
                  <a:schemeClr val="bg1"/>
                </a:solidFill>
              </a:rPr>
              <a:t>Acts 20:13-27</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33053" y="87706"/>
            <a:ext cx="9144000" cy="784830"/>
          </a:xfrm>
          <a:prstGeom prst="rect">
            <a:avLst/>
          </a:prstGeom>
          <a:noFill/>
        </p:spPr>
        <p:txBody>
          <a:bodyPr wrap="square" rtlCol="0">
            <a:spAutoFit/>
          </a:bodyPr>
          <a:lstStyle/>
          <a:p>
            <a:pPr algn="ctr"/>
            <a:r>
              <a:rPr lang="en-US" sz="4500" dirty="0">
                <a:solidFill>
                  <a:schemeClr val="bg1"/>
                </a:solidFill>
                <a:latin typeface="Poor Richard" panose="02080502050505020702" pitchFamily="18" charset="0"/>
              </a:rPr>
              <a:t>Paul’s Farewell to Elders in Ephesus</a:t>
            </a:r>
            <a:endParaRPr lang="en-US" sz="3300" dirty="0">
              <a:solidFill>
                <a:schemeClr val="bg1"/>
              </a:solidFill>
              <a:latin typeface="Poor Richard" panose="02080502050505020702" pitchFamily="18" charset="0"/>
            </a:endParaRPr>
          </a:p>
        </p:txBody>
      </p:sp>
      <p:sp>
        <p:nvSpPr>
          <p:cNvPr id="11" name="TextBox 10"/>
          <p:cNvSpPr txBox="1"/>
          <p:nvPr/>
        </p:nvSpPr>
        <p:spPr>
          <a:xfrm>
            <a:off x="536620" y="1227786"/>
            <a:ext cx="2219459" cy="1200329"/>
          </a:xfrm>
          <a:prstGeom prst="rect">
            <a:avLst/>
          </a:prstGeom>
          <a:noFill/>
        </p:spPr>
        <p:txBody>
          <a:bodyPr wrap="square" rtlCol="0">
            <a:spAutoFit/>
          </a:bodyPr>
          <a:lstStyle/>
          <a:p>
            <a:r>
              <a:rPr lang="en-US" sz="2400" dirty="0">
                <a:solidFill>
                  <a:schemeClr val="bg1"/>
                </a:solidFill>
              </a:rPr>
              <a:t>He bore his testimony of the Holy Spirit </a:t>
            </a:r>
          </a:p>
        </p:txBody>
      </p:sp>
      <p:sp>
        <p:nvSpPr>
          <p:cNvPr id="14" name="TextBox 13"/>
          <p:cNvSpPr txBox="1"/>
          <p:nvPr/>
        </p:nvSpPr>
        <p:spPr>
          <a:xfrm>
            <a:off x="9066726" y="1083971"/>
            <a:ext cx="2497429" cy="1569660"/>
          </a:xfrm>
          <a:prstGeom prst="rect">
            <a:avLst/>
          </a:prstGeom>
          <a:noFill/>
        </p:spPr>
        <p:txBody>
          <a:bodyPr wrap="square" rtlCol="0">
            <a:spAutoFit/>
          </a:bodyPr>
          <a:lstStyle/>
          <a:p>
            <a:r>
              <a:rPr lang="en-US" sz="2400" dirty="0">
                <a:solidFill>
                  <a:schemeClr val="bg1"/>
                </a:solidFill>
              </a:rPr>
              <a:t>He knew he put his life in danger by returning to Jerusalem</a:t>
            </a:r>
          </a:p>
        </p:txBody>
      </p:sp>
      <p:sp>
        <p:nvSpPr>
          <p:cNvPr id="2" name="Rectangle 1"/>
          <p:cNvSpPr/>
          <p:nvPr/>
        </p:nvSpPr>
        <p:spPr>
          <a:xfrm>
            <a:off x="3022242" y="3131593"/>
            <a:ext cx="6096000" cy="646331"/>
          </a:xfrm>
          <a:prstGeom prst="rect">
            <a:avLst/>
          </a:prstGeom>
        </p:spPr>
        <p:txBody>
          <a:bodyPr>
            <a:spAutoFit/>
          </a:bodyPr>
          <a:lstStyle/>
          <a:p>
            <a:r>
              <a:rPr lang="en-US" i="1" dirty="0">
                <a:solidFill>
                  <a:srgbClr val="FFFF00"/>
                </a:solidFill>
                <a:latin typeface="Palatino"/>
              </a:rPr>
              <a:t>And now, behold, I go bound in the spirit unto Jerusalem, not knowing the things that shall befall me there:</a:t>
            </a:r>
            <a:endParaRPr lang="en-US" i="1" dirty="0">
              <a:solidFill>
                <a:srgbClr val="FFFF00"/>
              </a:solidFill>
            </a:endParaRPr>
          </a:p>
        </p:txBody>
      </p:sp>
      <p:pic>
        <p:nvPicPr>
          <p:cNvPr id="4098" name="Picture 2" descr="Image result for paul teach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833034"/>
            <a:ext cx="6013048" cy="2178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01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CA12DCA4-E216-843F-F7EB-1E4EBC1160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20A69E-958C-E162-C593-8F9E06A2D963}"/>
              </a:ext>
            </a:extLst>
          </p:cNvPr>
          <p:cNvSpPr txBox="1"/>
          <p:nvPr/>
        </p:nvSpPr>
        <p:spPr>
          <a:xfrm>
            <a:off x="666750" y="997714"/>
            <a:ext cx="6096000" cy="5016758"/>
          </a:xfrm>
          <a:prstGeom prst="rect">
            <a:avLst/>
          </a:prstGeom>
          <a:noFill/>
        </p:spPr>
        <p:txBody>
          <a:bodyPr wrap="square">
            <a:spAutoFit/>
          </a:bodyPr>
          <a:lstStyle/>
          <a:p>
            <a:pPr algn="l" fontAlgn="base"/>
            <a:r>
              <a:rPr lang="en-US" sz="2000" b="0" i="0" dirty="0">
                <a:solidFill>
                  <a:schemeClr val="bg1"/>
                </a:solidFill>
                <a:effectLst/>
              </a:rPr>
              <a:t>God does not need you to “sell” the restored gospel or the Church of Jesus Christ. He simply expects you not to hide it under a bushel. </a:t>
            </a:r>
          </a:p>
          <a:p>
            <a:pPr algn="l" fontAlgn="base"/>
            <a:endParaRPr lang="en-US" sz="2000" dirty="0">
              <a:solidFill>
                <a:schemeClr val="bg1"/>
              </a:solidFill>
            </a:endParaRPr>
          </a:p>
          <a:p>
            <a:pPr algn="l" fontAlgn="base"/>
            <a:r>
              <a:rPr lang="en-US" sz="2000" b="0" i="0" dirty="0">
                <a:solidFill>
                  <a:schemeClr val="bg1"/>
                </a:solidFill>
                <a:effectLst/>
              </a:rPr>
              <a:t>And if people decide the Church is not for them, that is their decision. </a:t>
            </a:r>
          </a:p>
          <a:p>
            <a:pPr algn="l" fontAlgn="base"/>
            <a:endParaRPr lang="en-US" sz="2000" dirty="0">
              <a:solidFill>
                <a:schemeClr val="bg1"/>
              </a:solidFill>
            </a:endParaRPr>
          </a:p>
          <a:p>
            <a:pPr algn="l" fontAlgn="base"/>
            <a:r>
              <a:rPr lang="en-US" sz="2000" b="0" i="0" dirty="0">
                <a:solidFill>
                  <a:schemeClr val="bg1"/>
                </a:solidFill>
                <a:effectLst/>
              </a:rPr>
              <a:t>It does not mean you have failed. </a:t>
            </a:r>
          </a:p>
          <a:p>
            <a:pPr algn="l" fontAlgn="base"/>
            <a:endParaRPr lang="en-US" sz="2000" dirty="0">
              <a:solidFill>
                <a:schemeClr val="bg1"/>
              </a:solidFill>
            </a:endParaRPr>
          </a:p>
          <a:p>
            <a:pPr algn="l" fontAlgn="base"/>
            <a:r>
              <a:rPr lang="en-US" sz="2000" b="0" i="0" dirty="0">
                <a:solidFill>
                  <a:schemeClr val="bg1"/>
                </a:solidFill>
                <a:effectLst/>
              </a:rPr>
              <a:t>You continue to treat them kindly. </a:t>
            </a:r>
          </a:p>
          <a:p>
            <a:pPr algn="l" fontAlgn="base"/>
            <a:endParaRPr lang="en-US" sz="2000" dirty="0">
              <a:solidFill>
                <a:schemeClr val="bg1"/>
              </a:solidFill>
            </a:endParaRPr>
          </a:p>
          <a:p>
            <a:pPr algn="l" fontAlgn="base"/>
            <a:r>
              <a:rPr lang="en-US" sz="2000" b="0" i="0" dirty="0">
                <a:solidFill>
                  <a:schemeClr val="bg1"/>
                </a:solidFill>
                <a:effectLst/>
              </a:rPr>
              <a:t>Nor does it exclude that you invite them again. </a:t>
            </a:r>
          </a:p>
          <a:p>
            <a:pPr algn="l" fontAlgn="base"/>
            <a:endParaRPr lang="en-US" sz="2000" dirty="0">
              <a:solidFill>
                <a:schemeClr val="bg1"/>
              </a:solidFill>
            </a:endParaRPr>
          </a:p>
          <a:p>
            <a:pPr algn="l" fontAlgn="base"/>
            <a:r>
              <a:rPr lang="en-US" sz="2000" b="0" i="0" dirty="0">
                <a:solidFill>
                  <a:schemeClr val="bg1"/>
                </a:solidFill>
                <a:effectLst/>
              </a:rPr>
              <a:t>The difference between casual social contacts and compassionate, courageous discipleship is—invitation!</a:t>
            </a:r>
          </a:p>
          <a:p>
            <a:pPr algn="l" fontAlgn="base"/>
            <a:r>
              <a:rPr lang="en-US" sz="2000" b="0" i="0" dirty="0">
                <a:solidFill>
                  <a:schemeClr val="bg1"/>
                </a:solidFill>
                <a:effectLst/>
              </a:rPr>
              <a:t>(8)</a:t>
            </a:r>
          </a:p>
        </p:txBody>
      </p:sp>
      <p:pic>
        <p:nvPicPr>
          <p:cNvPr id="6" name="Picture 5">
            <a:extLst>
              <a:ext uri="{FF2B5EF4-FFF2-40B4-BE49-F238E27FC236}">
                <a16:creationId xmlns:a16="http://schemas.microsoft.com/office/drawing/2014/main" id="{726C535F-72BA-5D83-47A4-4C4911EA258D}"/>
              </a:ext>
            </a:extLst>
          </p:cNvPr>
          <p:cNvPicPr>
            <a:picLocks noChangeAspect="1"/>
          </p:cNvPicPr>
          <p:nvPr/>
        </p:nvPicPr>
        <p:blipFill>
          <a:blip r:embed="rId3"/>
          <a:stretch>
            <a:fillRect/>
          </a:stretch>
        </p:blipFill>
        <p:spPr>
          <a:xfrm>
            <a:off x="7258050" y="1761953"/>
            <a:ext cx="3553778" cy="2838622"/>
          </a:xfrm>
          <a:prstGeom prst="rect">
            <a:avLst/>
          </a:prstGeom>
        </p:spPr>
      </p:pic>
      <p:pic>
        <p:nvPicPr>
          <p:cNvPr id="8" name="Picture 7" descr="A person in a suit and tie&#10;&#10;Description automatically generated with low confidence">
            <a:extLst>
              <a:ext uri="{FF2B5EF4-FFF2-40B4-BE49-F238E27FC236}">
                <a16:creationId xmlns:a16="http://schemas.microsoft.com/office/drawing/2014/main" id="{88F54A40-142E-C312-E801-18F040AB7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7064" y="185547"/>
            <a:ext cx="1056371" cy="1319403"/>
          </a:xfrm>
          <a:prstGeom prst="rect">
            <a:avLst/>
          </a:prstGeom>
        </p:spPr>
      </p:pic>
    </p:spTree>
    <p:extLst>
      <p:ext uri="{BB962C8B-B14F-4D97-AF65-F5344CB8AC3E}">
        <p14:creationId xmlns:p14="http://schemas.microsoft.com/office/powerpoint/2010/main" val="344512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 y="-2"/>
            <a:ext cx="12192004" cy="6858005"/>
            <a:chOff x="-4" y="-2"/>
            <a:chExt cx="12192004" cy="6858005"/>
          </a:xfrm>
        </p:grpSpPr>
        <p:pic>
          <p:nvPicPr>
            <p:cNvPr id="3"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3618963" y="516938"/>
            <a:ext cx="7946265" cy="6001643"/>
          </a:xfrm>
          <a:prstGeom prst="rect">
            <a:avLst/>
          </a:prstGeom>
        </p:spPr>
        <p:txBody>
          <a:bodyPr wrap="square">
            <a:spAutoFit/>
          </a:bodyPr>
          <a:lstStyle/>
          <a:p>
            <a:r>
              <a:rPr lang="en-US" sz="2400" dirty="0">
                <a:solidFill>
                  <a:schemeClr val="bg1"/>
                </a:solidFill>
                <a:latin typeface="Abadi" panose="020B0604020104020204" pitchFamily="34" charset="0"/>
              </a:rPr>
              <a:t>“Most people don’t come to church looking merely for a few new gospel facts or to see old friends, though all of that is important.</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They come seeking a spiritual experience.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They want peace.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They want their faith fortified and their hope renewed.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They want, in short, to be nourished by the good word of God, to be strengthened by the powers of heaven. </a:t>
            </a:r>
          </a:p>
          <a:p>
            <a:endParaRPr lang="en-US" sz="2400" dirty="0">
              <a:solidFill>
                <a:schemeClr val="bg1"/>
              </a:solidFill>
              <a:latin typeface="Abadi" panose="020B0604020104020204" pitchFamily="34" charset="0"/>
            </a:endParaRPr>
          </a:p>
          <a:p>
            <a:r>
              <a:rPr lang="en-US" sz="2400" dirty="0">
                <a:solidFill>
                  <a:schemeClr val="bg1"/>
                </a:solidFill>
                <a:latin typeface="Abadi" panose="020B0604020104020204" pitchFamily="34" charset="0"/>
              </a:rPr>
              <a:t>Those of us who are called upon to speak or teach or lead have an obligation to help provide that, as best we possibly can.” </a:t>
            </a:r>
            <a:endParaRPr lang="en-US" sz="2400" dirty="0">
              <a:solidFill>
                <a:schemeClr val="bg1"/>
              </a:solidFill>
            </a:endParaRPr>
          </a:p>
        </p:txBody>
      </p:sp>
      <p:sp>
        <p:nvSpPr>
          <p:cNvPr id="7" name="Rectangle 6"/>
          <p:cNvSpPr/>
          <p:nvPr/>
        </p:nvSpPr>
        <p:spPr>
          <a:xfrm>
            <a:off x="11220214"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(3)</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043" y="1389454"/>
            <a:ext cx="2421374" cy="3024468"/>
          </a:xfrm>
          <a:prstGeom prst="rect">
            <a:avLst/>
          </a:prstGeom>
        </p:spPr>
      </p:pic>
    </p:spTree>
    <p:extLst>
      <p:ext uri="{BB962C8B-B14F-4D97-AF65-F5344CB8AC3E}">
        <p14:creationId xmlns:p14="http://schemas.microsoft.com/office/powerpoint/2010/main" val="1967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3691" y="6519446"/>
            <a:ext cx="3048000" cy="338554"/>
          </a:xfrm>
          <a:prstGeom prst="rect">
            <a:avLst/>
          </a:prstGeom>
          <a:noFill/>
        </p:spPr>
        <p:txBody>
          <a:bodyPr wrap="square" rtlCol="0">
            <a:spAutoFit/>
          </a:bodyPr>
          <a:lstStyle/>
          <a:p>
            <a:r>
              <a:rPr lang="en-US" sz="1600" dirty="0">
                <a:solidFill>
                  <a:schemeClr val="bg1"/>
                </a:solidFill>
              </a:rPr>
              <a:t>Acts 20:28-31</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33053" y="87706"/>
            <a:ext cx="9144000" cy="1415772"/>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Paul’s Warning</a:t>
            </a:r>
          </a:p>
          <a:p>
            <a:pPr algn="ctr"/>
            <a:r>
              <a:rPr lang="en-US" sz="3200" dirty="0">
                <a:solidFill>
                  <a:schemeClr val="bg1"/>
                </a:solidFill>
                <a:latin typeface="Poor Richard" panose="02080502050505020702" pitchFamily="18" charset="0"/>
              </a:rPr>
              <a:t>Grievous Wolves and Perverse Things</a:t>
            </a:r>
          </a:p>
        </p:txBody>
      </p:sp>
      <p:pic>
        <p:nvPicPr>
          <p:cNvPr id="9218" name="Picture 2" descr="Image result for paul teach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608" y="2016192"/>
            <a:ext cx="3630814" cy="36308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51796" y="4660392"/>
            <a:ext cx="6881611" cy="1323439"/>
          </a:xfrm>
          <a:prstGeom prst="rect">
            <a:avLst/>
          </a:prstGeom>
        </p:spPr>
        <p:txBody>
          <a:bodyPr wrap="square">
            <a:spAutoFit/>
          </a:bodyPr>
          <a:lstStyle/>
          <a:p>
            <a:r>
              <a:rPr lang="en-US" sz="2000" dirty="0">
                <a:solidFill>
                  <a:schemeClr val="bg1"/>
                </a:solidFill>
                <a:latin typeface="Abadi" panose="020B0604020104020204" pitchFamily="34" charset="0"/>
              </a:rPr>
              <a:t>Church members themselves contributed to the Great Apostasy by rebelling against Church leaders and doctrine</a:t>
            </a:r>
          </a:p>
          <a:p>
            <a:endParaRPr lang="en-US" sz="2000" dirty="0">
              <a:solidFill>
                <a:schemeClr val="bg1"/>
              </a:solidFill>
              <a:latin typeface="Abadi" panose="020B0604020104020204" pitchFamily="34" charset="0"/>
            </a:endParaRPr>
          </a:p>
          <a:p>
            <a:r>
              <a:rPr lang="en-US" sz="2000" dirty="0">
                <a:solidFill>
                  <a:schemeClr val="bg1"/>
                </a:solidFill>
                <a:latin typeface="Abadi" panose="020B0604020104020204" pitchFamily="34" charset="0"/>
              </a:rPr>
              <a:t>Priestcraft was an important element of this internal rebellion.</a:t>
            </a:r>
          </a:p>
        </p:txBody>
      </p:sp>
      <p:sp>
        <p:nvSpPr>
          <p:cNvPr id="4" name="TextBox 3"/>
          <p:cNvSpPr txBox="1"/>
          <p:nvPr/>
        </p:nvSpPr>
        <p:spPr>
          <a:xfrm>
            <a:off x="4881093" y="1918952"/>
            <a:ext cx="6297770" cy="1938992"/>
          </a:xfrm>
          <a:prstGeom prst="rect">
            <a:avLst/>
          </a:prstGeom>
          <a:noFill/>
        </p:spPr>
        <p:txBody>
          <a:bodyPr wrap="square" rtlCol="0">
            <a:spAutoFit/>
          </a:bodyPr>
          <a:lstStyle/>
          <a:p>
            <a:r>
              <a:rPr lang="en-US" sz="2400" dirty="0">
                <a:solidFill>
                  <a:schemeClr val="bg1"/>
                </a:solidFill>
              </a:rPr>
              <a:t>Apostasy—both inside (our own selves) and outside the Church</a:t>
            </a:r>
          </a:p>
          <a:p>
            <a:endParaRPr lang="en-US" sz="2400" dirty="0">
              <a:solidFill>
                <a:schemeClr val="bg1"/>
              </a:solidFill>
            </a:endParaRPr>
          </a:p>
          <a:p>
            <a:r>
              <a:rPr lang="en-US" sz="2400" dirty="0" err="1">
                <a:solidFill>
                  <a:schemeClr val="bg1"/>
                </a:solidFill>
              </a:rPr>
              <a:t>Apostasia</a:t>
            </a:r>
            <a:r>
              <a:rPr lang="en-US" sz="2400" dirty="0">
                <a:solidFill>
                  <a:schemeClr val="bg1"/>
                </a:solidFill>
              </a:rPr>
              <a:t> = Greek for “Falling Away”</a:t>
            </a:r>
          </a:p>
          <a:p>
            <a:r>
              <a:rPr lang="en-US" sz="2400" dirty="0">
                <a:solidFill>
                  <a:schemeClr val="bg1"/>
                </a:solidFill>
              </a:rPr>
              <a:t>Or “rebellion, revolution” (2 Thessalonians 2:3)</a:t>
            </a:r>
          </a:p>
        </p:txBody>
      </p:sp>
      <p:sp>
        <p:nvSpPr>
          <p:cNvPr id="33" name="Rectangle 32"/>
          <p:cNvSpPr/>
          <p:nvPr/>
        </p:nvSpPr>
        <p:spPr>
          <a:xfrm>
            <a:off x="11220214"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(1)</a:t>
            </a:r>
            <a:endParaRPr lang="en-US" dirty="0"/>
          </a:p>
        </p:txBody>
      </p:sp>
    </p:spTree>
    <p:extLst>
      <p:ext uri="{BB962C8B-B14F-4D97-AF65-F5344CB8AC3E}">
        <p14:creationId xmlns:p14="http://schemas.microsoft.com/office/powerpoint/2010/main" val="330660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3691" y="6519446"/>
            <a:ext cx="3048000" cy="338554"/>
          </a:xfrm>
          <a:prstGeom prst="rect">
            <a:avLst/>
          </a:prstGeom>
          <a:noFill/>
        </p:spPr>
        <p:txBody>
          <a:bodyPr wrap="square" rtlCol="0">
            <a:spAutoFit/>
          </a:bodyPr>
          <a:lstStyle/>
          <a:p>
            <a:r>
              <a:rPr lang="en-US" sz="1600" dirty="0">
                <a:solidFill>
                  <a:schemeClr val="bg1"/>
                </a:solidFill>
              </a:rPr>
              <a:t>Acts 20:28-31</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1220214"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(4)</a:t>
            </a:r>
            <a:endParaRPr lang="en-US" dirty="0"/>
          </a:p>
        </p:txBody>
      </p:sp>
      <p:sp>
        <p:nvSpPr>
          <p:cNvPr id="2" name="Rectangle 1"/>
          <p:cNvSpPr/>
          <p:nvPr/>
        </p:nvSpPr>
        <p:spPr>
          <a:xfrm>
            <a:off x="4052552" y="613463"/>
            <a:ext cx="6096000" cy="1938992"/>
          </a:xfrm>
          <a:prstGeom prst="rect">
            <a:avLst/>
          </a:prstGeom>
        </p:spPr>
        <p:txBody>
          <a:bodyPr>
            <a:spAutoFit/>
          </a:bodyPr>
          <a:lstStyle/>
          <a:p>
            <a:r>
              <a:rPr lang="en-US" sz="2400" dirty="0">
                <a:solidFill>
                  <a:schemeClr val="bg1"/>
                </a:solidFill>
                <a:latin typeface="Abadi" panose="020B0604020104020204" pitchFamily="34" charset="0"/>
              </a:rPr>
              <a:t>“Not only would outsiders ingratiate themselves with the saints for purposes of selfish gain—wolves entering in, and not sparing the flock,—but schisms and divisions were imminent;…</a:t>
            </a:r>
            <a:endParaRPr lang="en-US" sz="2400" dirty="0">
              <a:solidFill>
                <a:schemeClr val="bg1"/>
              </a:solidFill>
            </a:endParaRPr>
          </a:p>
        </p:txBody>
      </p:sp>
      <p:pic>
        <p:nvPicPr>
          <p:cNvPr id="10242" name="Picture 2" descr="Image result for wolves and floc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439" y="2796975"/>
            <a:ext cx="4212420" cy="3159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090" y="128790"/>
            <a:ext cx="1258481" cy="1674254"/>
          </a:xfrm>
          <a:prstGeom prst="rect">
            <a:avLst/>
          </a:prstGeom>
        </p:spPr>
      </p:pic>
      <p:sp>
        <p:nvSpPr>
          <p:cNvPr id="12" name="Rectangle 11"/>
          <p:cNvSpPr/>
          <p:nvPr/>
        </p:nvSpPr>
        <p:spPr>
          <a:xfrm>
            <a:off x="1682840" y="3086413"/>
            <a:ext cx="4769476" cy="2677656"/>
          </a:xfrm>
          <a:prstGeom prst="rect">
            <a:avLst/>
          </a:prstGeom>
        </p:spPr>
        <p:txBody>
          <a:bodyPr wrap="square">
            <a:spAutoFit/>
          </a:bodyPr>
          <a:lstStyle/>
          <a:p>
            <a:r>
              <a:rPr lang="en-US" sz="2400" dirty="0">
                <a:solidFill>
                  <a:schemeClr val="bg1"/>
                </a:solidFill>
                <a:latin typeface="Abadi" panose="020B0604020104020204" pitchFamily="34" charset="0"/>
              </a:rPr>
              <a:t>…and these dissensions were to come through some then present—men who would aspire to leadership, and who would set up their own doctrines, thus drawing disciples away from the Church and unto themselves.”</a:t>
            </a:r>
            <a:endParaRPr lang="en-US" sz="2400" dirty="0">
              <a:solidFill>
                <a:schemeClr val="bg1"/>
              </a:solidFill>
            </a:endParaRPr>
          </a:p>
        </p:txBody>
      </p:sp>
    </p:spTree>
    <p:extLst>
      <p:ext uri="{BB962C8B-B14F-4D97-AF65-F5344CB8AC3E}">
        <p14:creationId xmlns:p14="http://schemas.microsoft.com/office/powerpoint/2010/main" val="417596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20:33-34</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Silver or Gold or Apparel</a:t>
            </a:r>
            <a:endParaRPr lang="en-US" sz="3200" dirty="0">
              <a:solidFill>
                <a:schemeClr val="bg1"/>
              </a:solidFill>
              <a:latin typeface="Poor Richard" panose="02080502050505020702" pitchFamily="18" charset="0"/>
            </a:endParaRPr>
          </a:p>
        </p:txBody>
      </p:sp>
      <p:sp>
        <p:nvSpPr>
          <p:cNvPr id="4" name="TextBox 3"/>
          <p:cNvSpPr txBox="1"/>
          <p:nvPr/>
        </p:nvSpPr>
        <p:spPr>
          <a:xfrm>
            <a:off x="1030310" y="1918953"/>
            <a:ext cx="8847786" cy="4093428"/>
          </a:xfrm>
          <a:prstGeom prst="rect">
            <a:avLst/>
          </a:prstGeom>
          <a:noFill/>
        </p:spPr>
        <p:txBody>
          <a:bodyPr wrap="square" rtlCol="0">
            <a:spAutoFit/>
          </a:bodyPr>
          <a:lstStyle/>
          <a:p>
            <a:r>
              <a:rPr lang="en-US" sz="2000" dirty="0">
                <a:solidFill>
                  <a:schemeClr val="bg1"/>
                </a:solidFill>
              </a:rPr>
              <a:t>"One of the plainest examples of Paul's integrity was his insistence on working with his own hands for his financial support.</a:t>
            </a:r>
          </a:p>
          <a:p>
            <a:endParaRPr lang="en-US" sz="2000" dirty="0">
              <a:solidFill>
                <a:schemeClr val="bg1"/>
              </a:solidFill>
            </a:endParaRPr>
          </a:p>
          <a:p>
            <a:r>
              <a:rPr lang="en-US" sz="2000" dirty="0">
                <a:solidFill>
                  <a:schemeClr val="bg1"/>
                </a:solidFill>
              </a:rPr>
              <a:t>He explained that as an 'apostle' he could have required support from the Saints, but that he preferred not to be burdensome (1 </a:t>
            </a:r>
            <a:r>
              <a:rPr lang="en-US" sz="2000" dirty="0" err="1">
                <a:solidFill>
                  <a:schemeClr val="bg1"/>
                </a:solidFill>
              </a:rPr>
              <a:t>Thes</a:t>
            </a:r>
            <a:r>
              <a:rPr lang="en-US" sz="2000" dirty="0">
                <a:solidFill>
                  <a:schemeClr val="bg1"/>
                </a:solidFill>
              </a:rPr>
              <a:t>. 2:5-9). </a:t>
            </a:r>
          </a:p>
          <a:p>
            <a:endParaRPr lang="en-US" sz="2000" dirty="0">
              <a:solidFill>
                <a:schemeClr val="bg1"/>
              </a:solidFill>
            </a:endParaRPr>
          </a:p>
          <a:p>
            <a:r>
              <a:rPr lang="en-US" sz="2000" dirty="0">
                <a:solidFill>
                  <a:schemeClr val="bg1"/>
                </a:solidFill>
              </a:rPr>
              <a:t>To the Corinthians he wrote: </a:t>
            </a:r>
            <a:r>
              <a:rPr lang="en-US" sz="2000" i="1" dirty="0">
                <a:solidFill>
                  <a:srgbClr val="FFFF00"/>
                </a:solidFill>
              </a:rPr>
              <a:t>'What is my reward then? Verily that, when I preach the gospel, I may make the gospel of Christ without charge, that I abuse not my power in the gospel.' (1 Cor. 9:18.) </a:t>
            </a:r>
          </a:p>
          <a:p>
            <a:endParaRPr lang="en-US" sz="2000" dirty="0">
              <a:solidFill>
                <a:schemeClr val="bg1"/>
              </a:solidFill>
            </a:endParaRPr>
          </a:p>
          <a:p>
            <a:r>
              <a:rPr lang="en-US" sz="2000" dirty="0">
                <a:solidFill>
                  <a:schemeClr val="bg1"/>
                </a:solidFill>
              </a:rPr>
              <a:t>And again: </a:t>
            </a:r>
            <a:r>
              <a:rPr lang="en-US" sz="2000" i="1" dirty="0">
                <a:solidFill>
                  <a:srgbClr val="FFFF00"/>
                </a:solidFill>
              </a:rPr>
              <a:t>'Even unto this present hour we both hunger, and thirst, and are naked, and are buffeted, and have no certain dwelling place; and </a:t>
            </a:r>
            <a:r>
              <a:rPr lang="en-US" sz="2000" i="1" dirty="0" err="1">
                <a:solidFill>
                  <a:srgbClr val="FFFF00"/>
                </a:solidFill>
              </a:rPr>
              <a:t>labour</a:t>
            </a:r>
            <a:r>
              <a:rPr lang="en-US" sz="2000" i="1" dirty="0">
                <a:solidFill>
                  <a:srgbClr val="FFFF00"/>
                </a:solidFill>
              </a:rPr>
              <a:t>, working with our own hands' (1 Cor. 4:11-12)."</a:t>
            </a:r>
          </a:p>
        </p:txBody>
      </p:sp>
      <p:sp>
        <p:nvSpPr>
          <p:cNvPr id="33" name="Rectangle 32"/>
          <p:cNvSpPr/>
          <p:nvPr/>
        </p:nvSpPr>
        <p:spPr>
          <a:xfrm>
            <a:off x="11220214"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(5)</a:t>
            </a:r>
            <a:endParaRPr lang="en-US" dirty="0"/>
          </a:p>
        </p:txBody>
      </p:sp>
      <p:sp>
        <p:nvSpPr>
          <p:cNvPr id="3" name="Rectangle 2"/>
          <p:cNvSpPr/>
          <p:nvPr/>
        </p:nvSpPr>
        <p:spPr>
          <a:xfrm>
            <a:off x="2622997" y="971108"/>
            <a:ext cx="7306613" cy="707886"/>
          </a:xfrm>
          <a:prstGeom prst="rect">
            <a:avLst/>
          </a:prstGeom>
        </p:spPr>
        <p:txBody>
          <a:bodyPr wrap="square">
            <a:spAutoFit/>
          </a:bodyPr>
          <a:lstStyle/>
          <a:p>
            <a:r>
              <a:rPr lang="en-US" sz="2000" i="1" dirty="0">
                <a:solidFill>
                  <a:srgbClr val="FFFF00"/>
                </a:solidFill>
              </a:rPr>
              <a:t>Yea, ye yourselves know, that these hands have ministered unto my necessities, and to them that were with me.'</a:t>
            </a:r>
          </a:p>
        </p:txBody>
      </p:sp>
      <p:pic>
        <p:nvPicPr>
          <p:cNvPr id="12290" name="Picture 2" descr="Image result for robert j. matth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82" y="174714"/>
            <a:ext cx="926250" cy="130069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4644980" y="5964944"/>
            <a:ext cx="6096000" cy="852607"/>
          </a:xfrm>
          <a:prstGeom prst="roundRect">
            <a:avLst>
              <a:gd name="adj" fmla="val 41881"/>
            </a:avLst>
          </a:prstGeom>
          <a:solidFill>
            <a:schemeClr val="tx2">
              <a:lumMod val="75000"/>
            </a:schemeClr>
          </a:solidFill>
        </p:spPr>
        <p:txBody>
          <a:bodyPr>
            <a:spAutoFit/>
          </a:bodyPr>
          <a:lstStyle/>
          <a:p>
            <a:r>
              <a:rPr lang="en-US" dirty="0">
                <a:solidFill>
                  <a:schemeClr val="bg1"/>
                </a:solidFill>
                <a:latin typeface="Abadi" panose="020B0604020104020204" pitchFamily="34" charset="0"/>
              </a:rPr>
              <a:t>One of Paul’s prime concerns on the third journey was to collect funds for the poor in Jerusalem. </a:t>
            </a:r>
            <a:endParaRPr lang="en-US" dirty="0">
              <a:solidFill>
                <a:schemeClr val="bg1"/>
              </a:solidFill>
            </a:endParaRPr>
          </a:p>
        </p:txBody>
      </p:sp>
      <p:pic>
        <p:nvPicPr>
          <p:cNvPr id="12292" name="Picture 4" descr="Image result for paul the apostle collecting fund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69001" y="189538"/>
            <a:ext cx="1831975" cy="88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71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20:35</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More Blessed To Give Than Receive</a:t>
            </a:r>
            <a:endParaRPr lang="en-US" sz="3200" dirty="0">
              <a:solidFill>
                <a:schemeClr val="bg1"/>
              </a:solidFill>
              <a:latin typeface="Poor Richard" panose="02080502050505020702" pitchFamily="18" charset="0"/>
            </a:endParaRPr>
          </a:p>
        </p:txBody>
      </p:sp>
      <p:sp>
        <p:nvSpPr>
          <p:cNvPr id="4" name="TextBox 3"/>
          <p:cNvSpPr txBox="1"/>
          <p:nvPr/>
        </p:nvSpPr>
        <p:spPr>
          <a:xfrm>
            <a:off x="4984124" y="1532587"/>
            <a:ext cx="6065950" cy="830997"/>
          </a:xfrm>
          <a:prstGeom prst="rect">
            <a:avLst/>
          </a:prstGeom>
          <a:noFill/>
        </p:spPr>
        <p:txBody>
          <a:bodyPr wrap="square" rtlCol="0">
            <a:spAutoFit/>
          </a:bodyPr>
          <a:lstStyle/>
          <a:p>
            <a:r>
              <a:rPr lang="en-US" sz="2400" i="1" dirty="0">
                <a:solidFill>
                  <a:schemeClr val="bg1"/>
                </a:solidFill>
              </a:rPr>
              <a:t>Saints throughout the world provide service to others, they follow the Savior’s admonition.</a:t>
            </a:r>
            <a:endParaRPr lang="en-US" sz="2400" dirty="0">
              <a:solidFill>
                <a:schemeClr val="bg1"/>
              </a:solidFill>
            </a:endParaRPr>
          </a:p>
        </p:txBody>
      </p:sp>
      <p:sp>
        <p:nvSpPr>
          <p:cNvPr id="33" name="Rectangle 32"/>
          <p:cNvSpPr/>
          <p:nvPr/>
        </p:nvSpPr>
        <p:spPr>
          <a:xfrm>
            <a:off x="11220214"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(1)</a:t>
            </a:r>
            <a:endParaRPr lang="en-US" dirty="0"/>
          </a:p>
        </p:txBody>
      </p:sp>
      <p:sp>
        <p:nvSpPr>
          <p:cNvPr id="2" name="Rectangle 1"/>
          <p:cNvSpPr/>
          <p:nvPr/>
        </p:nvSpPr>
        <p:spPr>
          <a:xfrm>
            <a:off x="2814123" y="6232233"/>
            <a:ext cx="2134943" cy="369332"/>
          </a:xfrm>
          <a:prstGeom prst="rect">
            <a:avLst/>
          </a:prstGeom>
        </p:spPr>
        <p:txBody>
          <a:bodyPr wrap="none">
            <a:spAutoFit/>
          </a:bodyPr>
          <a:lstStyle/>
          <a:p>
            <a:pPr fontAlgn="base"/>
            <a:r>
              <a:rPr lang="en-US" b="1" dirty="0">
                <a:solidFill>
                  <a:schemeClr val="bg1"/>
                </a:solidFill>
              </a:rPr>
              <a:t>War in Ukraine 2022</a:t>
            </a:r>
          </a:p>
        </p:txBody>
      </p:sp>
      <p:grpSp>
        <p:nvGrpSpPr>
          <p:cNvPr id="14" name="Group 13"/>
          <p:cNvGrpSpPr/>
          <p:nvPr/>
        </p:nvGrpSpPr>
        <p:grpSpPr>
          <a:xfrm>
            <a:off x="7258742" y="2918876"/>
            <a:ext cx="3159952" cy="3500238"/>
            <a:chOff x="7258742" y="2918876"/>
            <a:chExt cx="3159952" cy="3500238"/>
          </a:xfrm>
        </p:grpSpPr>
        <p:pic>
          <p:nvPicPr>
            <p:cNvPr id="11268" name="Picture 4" descr="Image result for lds service california fir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8742" y="2918876"/>
              <a:ext cx="3159952" cy="315995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452923" y="6049782"/>
              <a:ext cx="1299395" cy="369332"/>
            </a:xfrm>
            <a:prstGeom prst="rect">
              <a:avLst/>
            </a:prstGeom>
          </p:spPr>
          <p:txBody>
            <a:bodyPr wrap="none">
              <a:spAutoFit/>
            </a:bodyPr>
            <a:lstStyle/>
            <a:p>
              <a:pPr fontAlgn="base"/>
              <a:r>
                <a:rPr lang="en-US" b="1" dirty="0">
                  <a:solidFill>
                    <a:schemeClr val="bg1"/>
                  </a:solidFill>
                </a:rPr>
                <a:t>Fire in Chile</a:t>
              </a:r>
            </a:p>
          </p:txBody>
        </p:sp>
      </p:grpSp>
      <p:grpSp>
        <p:nvGrpSpPr>
          <p:cNvPr id="13" name="Group 12"/>
          <p:cNvGrpSpPr/>
          <p:nvPr/>
        </p:nvGrpSpPr>
        <p:grpSpPr>
          <a:xfrm>
            <a:off x="1339403" y="1146219"/>
            <a:ext cx="2859110" cy="2171233"/>
            <a:chOff x="1339403" y="1146219"/>
            <a:chExt cx="2859110" cy="2171233"/>
          </a:xfrm>
        </p:grpSpPr>
        <p:pic>
          <p:nvPicPr>
            <p:cNvPr id="11" name="Picture 10"/>
            <p:cNvPicPr>
              <a:picLocks noChangeAspect="1"/>
            </p:cNvPicPr>
            <p:nvPr/>
          </p:nvPicPr>
          <p:blipFill rotWithShape="1">
            <a:blip r:embed="rId5"/>
            <a:srcRect l="25165" t="30579" r="43568" b="33115"/>
            <a:stretch/>
          </p:blipFill>
          <p:spPr>
            <a:xfrm>
              <a:off x="1339403" y="1146219"/>
              <a:ext cx="2859110" cy="1867437"/>
            </a:xfrm>
            <a:prstGeom prst="rect">
              <a:avLst/>
            </a:prstGeom>
          </p:spPr>
        </p:pic>
        <p:sp>
          <p:nvSpPr>
            <p:cNvPr id="12" name="Rectangle 11"/>
            <p:cNvSpPr/>
            <p:nvPr/>
          </p:nvSpPr>
          <p:spPr>
            <a:xfrm>
              <a:off x="1955980" y="2948120"/>
              <a:ext cx="1711815" cy="369332"/>
            </a:xfrm>
            <a:prstGeom prst="rect">
              <a:avLst/>
            </a:prstGeom>
          </p:spPr>
          <p:txBody>
            <a:bodyPr wrap="none">
              <a:spAutoFit/>
            </a:bodyPr>
            <a:lstStyle/>
            <a:p>
              <a:pPr fontAlgn="base"/>
              <a:r>
                <a:rPr lang="en-US" b="1" dirty="0">
                  <a:solidFill>
                    <a:schemeClr val="bg1"/>
                  </a:solidFill>
                </a:rPr>
                <a:t>Saints in Russia</a:t>
              </a:r>
            </a:p>
          </p:txBody>
        </p:sp>
      </p:grpSp>
      <p:pic>
        <p:nvPicPr>
          <p:cNvPr id="15" name="Picture 14">
            <a:extLst>
              <a:ext uri="{FF2B5EF4-FFF2-40B4-BE49-F238E27FC236}">
                <a16:creationId xmlns:a16="http://schemas.microsoft.com/office/drawing/2014/main" id="{3957C717-51A4-CEA6-8329-CA5041B8D628}"/>
              </a:ext>
            </a:extLst>
          </p:cNvPr>
          <p:cNvPicPr>
            <a:picLocks noChangeAspect="1"/>
          </p:cNvPicPr>
          <p:nvPr/>
        </p:nvPicPr>
        <p:blipFill>
          <a:blip r:embed="rId6"/>
          <a:stretch>
            <a:fillRect/>
          </a:stretch>
        </p:blipFill>
        <p:spPr>
          <a:xfrm>
            <a:off x="1955980" y="3454191"/>
            <a:ext cx="3739448" cy="2722732"/>
          </a:xfrm>
          <a:prstGeom prst="rect">
            <a:avLst/>
          </a:prstGeom>
        </p:spPr>
      </p:pic>
    </p:spTree>
    <p:extLst>
      <p:ext uri="{BB962C8B-B14F-4D97-AF65-F5344CB8AC3E}">
        <p14:creationId xmlns:p14="http://schemas.microsoft.com/office/powerpoint/2010/main" val="13543614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21:1-11</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err="1">
                <a:solidFill>
                  <a:schemeClr val="bg1"/>
                </a:solidFill>
                <a:latin typeface="Poor Richard" panose="02080502050505020702" pitchFamily="18" charset="0"/>
              </a:rPr>
              <a:t>Tyre</a:t>
            </a:r>
            <a:r>
              <a:rPr lang="en-US" sz="5400" dirty="0">
                <a:solidFill>
                  <a:schemeClr val="bg1"/>
                </a:solidFill>
                <a:latin typeface="Poor Richard" panose="02080502050505020702" pitchFamily="18" charset="0"/>
              </a:rPr>
              <a:t> and Caesarea</a:t>
            </a:r>
            <a:endParaRPr lang="en-US" sz="3200" dirty="0">
              <a:solidFill>
                <a:schemeClr val="bg1"/>
              </a:solidFill>
              <a:latin typeface="Poor Richard" panose="02080502050505020702" pitchFamily="18" charset="0"/>
            </a:endParaRPr>
          </a:p>
        </p:txBody>
      </p:sp>
      <p:sp>
        <p:nvSpPr>
          <p:cNvPr id="33" name="Rectangle 32"/>
          <p:cNvSpPr/>
          <p:nvPr/>
        </p:nvSpPr>
        <p:spPr>
          <a:xfrm>
            <a:off x="11220214"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(1)</a:t>
            </a:r>
            <a:endParaRPr lang="en-US" dirty="0"/>
          </a:p>
        </p:txBody>
      </p:sp>
      <p:grpSp>
        <p:nvGrpSpPr>
          <p:cNvPr id="18" name="Group 17"/>
          <p:cNvGrpSpPr/>
          <p:nvPr/>
        </p:nvGrpSpPr>
        <p:grpSpPr>
          <a:xfrm>
            <a:off x="7178545" y="1041195"/>
            <a:ext cx="3890571" cy="5480159"/>
            <a:chOff x="6938819" y="919018"/>
            <a:chExt cx="3890571" cy="5480159"/>
          </a:xfrm>
        </p:grpSpPr>
        <p:grpSp>
          <p:nvGrpSpPr>
            <p:cNvPr id="19" name="Group 10"/>
            <p:cNvGrpSpPr/>
            <p:nvPr/>
          </p:nvGrpSpPr>
          <p:grpSpPr>
            <a:xfrm>
              <a:off x="6938819" y="919018"/>
              <a:ext cx="3890571" cy="5480159"/>
              <a:chOff x="2370363" y="1010310"/>
              <a:chExt cx="3890571" cy="5480159"/>
            </a:xfrm>
          </p:grpSpPr>
          <p:sp>
            <p:nvSpPr>
              <p:cNvPr id="30" name="Rectangle 29"/>
              <p:cNvSpPr/>
              <p:nvPr/>
            </p:nvSpPr>
            <p:spPr>
              <a:xfrm>
                <a:off x="2503746" y="1225623"/>
                <a:ext cx="3757188" cy="5264846"/>
              </a:xfrm>
              <a:prstGeom prst="rect">
                <a:avLst/>
              </a:prstGeom>
              <a:solidFill>
                <a:srgbClr val="C99F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2446563" y="1010310"/>
                <a:ext cx="1957131" cy="4308190"/>
              </a:xfrm>
              <a:custGeom>
                <a:avLst/>
                <a:gdLst>
                  <a:gd name="connsiteX0" fmla="*/ 1828800 w 1957131"/>
                  <a:gd name="connsiteY0" fmla="*/ 206970 h 4308190"/>
                  <a:gd name="connsiteX1" fmla="*/ 1810693 w 1957131"/>
                  <a:gd name="connsiteY1" fmla="*/ 297505 h 4308190"/>
                  <a:gd name="connsiteX2" fmla="*/ 1774479 w 1957131"/>
                  <a:gd name="connsiteY2" fmla="*/ 351826 h 4308190"/>
                  <a:gd name="connsiteX3" fmla="*/ 1756372 w 1957131"/>
                  <a:gd name="connsiteY3" fmla="*/ 378986 h 4308190"/>
                  <a:gd name="connsiteX4" fmla="*/ 1711105 w 1957131"/>
                  <a:gd name="connsiteY4" fmla="*/ 460467 h 4308190"/>
                  <a:gd name="connsiteX5" fmla="*/ 1692998 w 1957131"/>
                  <a:gd name="connsiteY5" fmla="*/ 487628 h 4308190"/>
                  <a:gd name="connsiteX6" fmla="*/ 1665838 w 1957131"/>
                  <a:gd name="connsiteY6" fmla="*/ 569109 h 4308190"/>
                  <a:gd name="connsiteX7" fmla="*/ 1656784 w 1957131"/>
                  <a:gd name="connsiteY7" fmla="*/ 596269 h 4308190"/>
                  <a:gd name="connsiteX8" fmla="*/ 1638677 w 1957131"/>
                  <a:gd name="connsiteY8" fmla="*/ 623429 h 4308190"/>
                  <a:gd name="connsiteX9" fmla="*/ 1620570 w 1957131"/>
                  <a:gd name="connsiteY9" fmla="*/ 677750 h 4308190"/>
                  <a:gd name="connsiteX10" fmla="*/ 1611517 w 1957131"/>
                  <a:gd name="connsiteY10" fmla="*/ 723018 h 4308190"/>
                  <a:gd name="connsiteX11" fmla="*/ 1593410 w 1957131"/>
                  <a:gd name="connsiteY11" fmla="*/ 777338 h 4308190"/>
                  <a:gd name="connsiteX12" fmla="*/ 1575303 w 1957131"/>
                  <a:gd name="connsiteY12" fmla="*/ 958408 h 4308190"/>
                  <a:gd name="connsiteX13" fmla="*/ 1557196 w 1957131"/>
                  <a:gd name="connsiteY13" fmla="*/ 985568 h 4308190"/>
                  <a:gd name="connsiteX14" fmla="*/ 1530036 w 1957131"/>
                  <a:gd name="connsiteY14" fmla="*/ 1012728 h 4308190"/>
                  <a:gd name="connsiteX15" fmla="*/ 1502875 w 1957131"/>
                  <a:gd name="connsiteY15" fmla="*/ 1030835 h 4308190"/>
                  <a:gd name="connsiteX16" fmla="*/ 1475715 w 1957131"/>
                  <a:gd name="connsiteY16" fmla="*/ 1067049 h 4308190"/>
                  <a:gd name="connsiteX17" fmla="*/ 1448555 w 1957131"/>
                  <a:gd name="connsiteY17" fmla="*/ 1094210 h 4308190"/>
                  <a:gd name="connsiteX18" fmla="*/ 1412341 w 1957131"/>
                  <a:gd name="connsiteY18" fmla="*/ 1139477 h 4308190"/>
                  <a:gd name="connsiteX19" fmla="*/ 1403287 w 1957131"/>
                  <a:gd name="connsiteY19" fmla="*/ 1166637 h 4308190"/>
                  <a:gd name="connsiteX20" fmla="*/ 1385180 w 1957131"/>
                  <a:gd name="connsiteY20" fmla="*/ 1284332 h 4308190"/>
                  <a:gd name="connsiteX21" fmla="*/ 1376127 w 1957131"/>
                  <a:gd name="connsiteY21" fmla="*/ 1338653 h 4308190"/>
                  <a:gd name="connsiteX22" fmla="*/ 1358020 w 1957131"/>
                  <a:gd name="connsiteY22" fmla="*/ 1420134 h 4308190"/>
                  <a:gd name="connsiteX23" fmla="*/ 1339913 w 1957131"/>
                  <a:gd name="connsiteY23" fmla="*/ 1474455 h 4308190"/>
                  <a:gd name="connsiteX24" fmla="*/ 1330860 w 1957131"/>
                  <a:gd name="connsiteY24" fmla="*/ 1501616 h 4308190"/>
                  <a:gd name="connsiteX25" fmla="*/ 1312753 w 1957131"/>
                  <a:gd name="connsiteY25" fmla="*/ 1555936 h 4308190"/>
                  <a:gd name="connsiteX26" fmla="*/ 1303699 w 1957131"/>
                  <a:gd name="connsiteY26" fmla="*/ 1583097 h 4308190"/>
                  <a:gd name="connsiteX27" fmla="*/ 1285592 w 1957131"/>
                  <a:gd name="connsiteY27" fmla="*/ 1610257 h 4308190"/>
                  <a:gd name="connsiteX28" fmla="*/ 1240325 w 1957131"/>
                  <a:gd name="connsiteY28" fmla="*/ 1682685 h 4308190"/>
                  <a:gd name="connsiteX29" fmla="*/ 1213164 w 1957131"/>
                  <a:gd name="connsiteY29" fmla="*/ 1691738 h 4308190"/>
                  <a:gd name="connsiteX30" fmla="*/ 1204111 w 1957131"/>
                  <a:gd name="connsiteY30" fmla="*/ 1746059 h 4308190"/>
                  <a:gd name="connsiteX31" fmla="*/ 1186004 w 1957131"/>
                  <a:gd name="connsiteY31" fmla="*/ 1800380 h 4308190"/>
                  <a:gd name="connsiteX32" fmla="*/ 1167897 w 1957131"/>
                  <a:gd name="connsiteY32" fmla="*/ 1881861 h 4308190"/>
                  <a:gd name="connsiteX33" fmla="*/ 1149790 w 1957131"/>
                  <a:gd name="connsiteY33" fmla="*/ 1909022 h 4308190"/>
                  <a:gd name="connsiteX34" fmla="*/ 1122630 w 1957131"/>
                  <a:gd name="connsiteY34" fmla="*/ 1999556 h 4308190"/>
                  <a:gd name="connsiteX35" fmla="*/ 1113576 w 1957131"/>
                  <a:gd name="connsiteY35" fmla="*/ 2026717 h 4308190"/>
                  <a:gd name="connsiteX36" fmla="*/ 1104523 w 1957131"/>
                  <a:gd name="connsiteY36" fmla="*/ 2053877 h 4308190"/>
                  <a:gd name="connsiteX37" fmla="*/ 1086416 w 1957131"/>
                  <a:gd name="connsiteY37" fmla="*/ 2081037 h 4308190"/>
                  <a:gd name="connsiteX38" fmla="*/ 1077362 w 1957131"/>
                  <a:gd name="connsiteY38" fmla="*/ 2406962 h 4308190"/>
                  <a:gd name="connsiteX39" fmla="*/ 1059256 w 1957131"/>
                  <a:gd name="connsiteY39" fmla="*/ 2515604 h 4308190"/>
                  <a:gd name="connsiteX40" fmla="*/ 1050202 w 1957131"/>
                  <a:gd name="connsiteY40" fmla="*/ 2588031 h 4308190"/>
                  <a:gd name="connsiteX41" fmla="*/ 1041149 w 1957131"/>
                  <a:gd name="connsiteY41" fmla="*/ 2624245 h 4308190"/>
                  <a:gd name="connsiteX42" fmla="*/ 1032095 w 1957131"/>
                  <a:gd name="connsiteY42" fmla="*/ 2678566 h 4308190"/>
                  <a:gd name="connsiteX43" fmla="*/ 1023042 w 1957131"/>
                  <a:gd name="connsiteY43" fmla="*/ 2714780 h 4308190"/>
                  <a:gd name="connsiteX44" fmla="*/ 1013988 w 1957131"/>
                  <a:gd name="connsiteY44" fmla="*/ 2769101 h 4308190"/>
                  <a:gd name="connsiteX45" fmla="*/ 995881 w 1957131"/>
                  <a:gd name="connsiteY45" fmla="*/ 2823422 h 4308190"/>
                  <a:gd name="connsiteX46" fmla="*/ 986828 w 1957131"/>
                  <a:gd name="connsiteY46" fmla="*/ 2850582 h 4308190"/>
                  <a:gd name="connsiteX47" fmla="*/ 977774 w 1957131"/>
                  <a:gd name="connsiteY47" fmla="*/ 2877742 h 4308190"/>
                  <a:gd name="connsiteX48" fmla="*/ 941560 w 1957131"/>
                  <a:gd name="connsiteY48" fmla="*/ 2950170 h 4308190"/>
                  <a:gd name="connsiteX49" fmla="*/ 923454 w 1957131"/>
                  <a:gd name="connsiteY49" fmla="*/ 3013544 h 4308190"/>
                  <a:gd name="connsiteX50" fmla="*/ 914400 w 1957131"/>
                  <a:gd name="connsiteY50" fmla="*/ 3040705 h 4308190"/>
                  <a:gd name="connsiteX51" fmla="*/ 896293 w 1957131"/>
                  <a:gd name="connsiteY51" fmla="*/ 3122186 h 4308190"/>
                  <a:gd name="connsiteX52" fmla="*/ 878186 w 1957131"/>
                  <a:gd name="connsiteY52" fmla="*/ 3176507 h 4308190"/>
                  <a:gd name="connsiteX53" fmla="*/ 860079 w 1957131"/>
                  <a:gd name="connsiteY53" fmla="*/ 3203667 h 4308190"/>
                  <a:gd name="connsiteX54" fmla="*/ 814812 w 1957131"/>
                  <a:gd name="connsiteY54" fmla="*/ 3285148 h 4308190"/>
                  <a:gd name="connsiteX55" fmla="*/ 778598 w 1957131"/>
                  <a:gd name="connsiteY55" fmla="*/ 3357576 h 4308190"/>
                  <a:gd name="connsiteX56" fmla="*/ 733331 w 1957131"/>
                  <a:gd name="connsiteY56" fmla="*/ 3420950 h 4308190"/>
                  <a:gd name="connsiteX57" fmla="*/ 706170 w 1957131"/>
                  <a:gd name="connsiteY57" fmla="*/ 3448111 h 4308190"/>
                  <a:gd name="connsiteX58" fmla="*/ 697117 w 1957131"/>
                  <a:gd name="connsiteY58" fmla="*/ 3475271 h 4308190"/>
                  <a:gd name="connsiteX59" fmla="*/ 679010 w 1957131"/>
                  <a:gd name="connsiteY59" fmla="*/ 3502431 h 4308190"/>
                  <a:gd name="connsiteX60" fmla="*/ 660903 w 1957131"/>
                  <a:gd name="connsiteY60" fmla="*/ 3574859 h 4308190"/>
                  <a:gd name="connsiteX61" fmla="*/ 642796 w 1957131"/>
                  <a:gd name="connsiteY61" fmla="*/ 3611073 h 4308190"/>
                  <a:gd name="connsiteX62" fmla="*/ 624689 w 1957131"/>
                  <a:gd name="connsiteY62" fmla="*/ 3665394 h 4308190"/>
                  <a:gd name="connsiteX63" fmla="*/ 588475 w 1957131"/>
                  <a:gd name="connsiteY63" fmla="*/ 3719715 h 4308190"/>
                  <a:gd name="connsiteX64" fmla="*/ 534155 w 1957131"/>
                  <a:gd name="connsiteY64" fmla="*/ 3810249 h 4308190"/>
                  <a:gd name="connsiteX65" fmla="*/ 516048 w 1957131"/>
                  <a:gd name="connsiteY65" fmla="*/ 3837410 h 4308190"/>
                  <a:gd name="connsiteX66" fmla="*/ 488887 w 1957131"/>
                  <a:gd name="connsiteY66" fmla="*/ 3855517 h 4308190"/>
                  <a:gd name="connsiteX67" fmla="*/ 461727 w 1957131"/>
                  <a:gd name="connsiteY67" fmla="*/ 3909837 h 4308190"/>
                  <a:gd name="connsiteX68" fmla="*/ 443620 w 1957131"/>
                  <a:gd name="connsiteY68" fmla="*/ 3936998 h 4308190"/>
                  <a:gd name="connsiteX69" fmla="*/ 434566 w 1957131"/>
                  <a:gd name="connsiteY69" fmla="*/ 3964158 h 4308190"/>
                  <a:gd name="connsiteX70" fmla="*/ 398353 w 1957131"/>
                  <a:gd name="connsiteY70" fmla="*/ 4018479 h 4308190"/>
                  <a:gd name="connsiteX71" fmla="*/ 371192 w 1957131"/>
                  <a:gd name="connsiteY71" fmla="*/ 4072800 h 4308190"/>
                  <a:gd name="connsiteX72" fmla="*/ 344032 w 1957131"/>
                  <a:gd name="connsiteY72" fmla="*/ 4127121 h 4308190"/>
                  <a:gd name="connsiteX73" fmla="*/ 316871 w 1957131"/>
                  <a:gd name="connsiteY73" fmla="*/ 4154281 h 4308190"/>
                  <a:gd name="connsiteX74" fmla="*/ 289711 w 1957131"/>
                  <a:gd name="connsiteY74" fmla="*/ 4190495 h 4308190"/>
                  <a:gd name="connsiteX75" fmla="*/ 235390 w 1957131"/>
                  <a:gd name="connsiteY75" fmla="*/ 4208602 h 4308190"/>
                  <a:gd name="connsiteX76" fmla="*/ 208230 w 1957131"/>
                  <a:gd name="connsiteY76" fmla="*/ 4217655 h 4308190"/>
                  <a:gd name="connsiteX77" fmla="*/ 181069 w 1957131"/>
                  <a:gd name="connsiteY77" fmla="*/ 4235762 h 4308190"/>
                  <a:gd name="connsiteX78" fmla="*/ 126749 w 1957131"/>
                  <a:gd name="connsiteY78" fmla="*/ 4253869 h 4308190"/>
                  <a:gd name="connsiteX79" fmla="*/ 99588 w 1957131"/>
                  <a:gd name="connsiteY79" fmla="*/ 4271976 h 4308190"/>
                  <a:gd name="connsiteX80" fmla="*/ 72428 w 1957131"/>
                  <a:gd name="connsiteY80" fmla="*/ 4281029 h 4308190"/>
                  <a:gd name="connsiteX81" fmla="*/ 45267 w 1957131"/>
                  <a:gd name="connsiteY81" fmla="*/ 4308190 h 4308190"/>
                  <a:gd name="connsiteX82" fmla="*/ 36214 w 1957131"/>
                  <a:gd name="connsiteY82" fmla="*/ 4281029 h 4308190"/>
                  <a:gd name="connsiteX83" fmla="*/ 54321 w 1957131"/>
                  <a:gd name="connsiteY83" fmla="*/ 4090907 h 4308190"/>
                  <a:gd name="connsiteX84" fmla="*/ 54321 w 1957131"/>
                  <a:gd name="connsiteY84" fmla="*/ 3728768 h 4308190"/>
                  <a:gd name="connsiteX85" fmla="*/ 36214 w 1957131"/>
                  <a:gd name="connsiteY85" fmla="*/ 3656340 h 4308190"/>
                  <a:gd name="connsiteX86" fmla="*/ 27160 w 1957131"/>
                  <a:gd name="connsiteY86" fmla="*/ 3592966 h 4308190"/>
                  <a:gd name="connsiteX87" fmla="*/ 54321 w 1957131"/>
                  <a:gd name="connsiteY87" fmla="*/ 2053877 h 4308190"/>
                  <a:gd name="connsiteX88" fmla="*/ 45267 w 1957131"/>
                  <a:gd name="connsiteY88" fmla="*/ 1601204 h 4308190"/>
                  <a:gd name="connsiteX89" fmla="*/ 36214 w 1957131"/>
                  <a:gd name="connsiteY89" fmla="*/ 1537829 h 4308190"/>
                  <a:gd name="connsiteX90" fmla="*/ 18107 w 1957131"/>
                  <a:gd name="connsiteY90" fmla="*/ 1483509 h 4308190"/>
                  <a:gd name="connsiteX91" fmla="*/ 0 w 1957131"/>
                  <a:gd name="connsiteY91" fmla="*/ 1347707 h 4308190"/>
                  <a:gd name="connsiteX92" fmla="*/ 9054 w 1957131"/>
                  <a:gd name="connsiteY92" fmla="*/ 433307 h 4308190"/>
                  <a:gd name="connsiteX93" fmla="*/ 18107 w 1957131"/>
                  <a:gd name="connsiteY93" fmla="*/ 397093 h 4308190"/>
                  <a:gd name="connsiteX94" fmla="*/ 36214 w 1957131"/>
                  <a:gd name="connsiteY94" fmla="*/ 351826 h 4308190"/>
                  <a:gd name="connsiteX95" fmla="*/ 1828800 w 1957131"/>
                  <a:gd name="connsiteY95" fmla="*/ 206970 h 430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957131" h="4308190">
                    <a:moveTo>
                      <a:pt x="1828800" y="206970"/>
                    </a:moveTo>
                    <a:cubicBezTo>
                      <a:pt x="2124546" y="197917"/>
                      <a:pt x="1817447" y="283996"/>
                      <a:pt x="1810693" y="297505"/>
                    </a:cubicBezTo>
                    <a:cubicBezTo>
                      <a:pt x="1800961" y="316969"/>
                      <a:pt x="1786550" y="333719"/>
                      <a:pt x="1774479" y="351826"/>
                    </a:cubicBezTo>
                    <a:lnTo>
                      <a:pt x="1756372" y="378986"/>
                    </a:lnTo>
                    <a:cubicBezTo>
                      <a:pt x="1740437" y="426792"/>
                      <a:pt x="1752613" y="398205"/>
                      <a:pt x="1711105" y="460467"/>
                    </a:cubicBezTo>
                    <a:lnTo>
                      <a:pt x="1692998" y="487628"/>
                    </a:lnTo>
                    <a:lnTo>
                      <a:pt x="1665838" y="569109"/>
                    </a:lnTo>
                    <a:cubicBezTo>
                      <a:pt x="1662820" y="578162"/>
                      <a:pt x="1662078" y="588329"/>
                      <a:pt x="1656784" y="596269"/>
                    </a:cubicBezTo>
                    <a:lnTo>
                      <a:pt x="1638677" y="623429"/>
                    </a:lnTo>
                    <a:cubicBezTo>
                      <a:pt x="1632641" y="641536"/>
                      <a:pt x="1624313" y="659034"/>
                      <a:pt x="1620570" y="677750"/>
                    </a:cubicBezTo>
                    <a:cubicBezTo>
                      <a:pt x="1617552" y="692839"/>
                      <a:pt x="1615566" y="708172"/>
                      <a:pt x="1611517" y="723018"/>
                    </a:cubicBezTo>
                    <a:cubicBezTo>
                      <a:pt x="1606495" y="741432"/>
                      <a:pt x="1593410" y="777338"/>
                      <a:pt x="1593410" y="777338"/>
                    </a:cubicBezTo>
                    <a:cubicBezTo>
                      <a:pt x="1592880" y="786343"/>
                      <a:pt x="1598922" y="911171"/>
                      <a:pt x="1575303" y="958408"/>
                    </a:cubicBezTo>
                    <a:cubicBezTo>
                      <a:pt x="1570437" y="968140"/>
                      <a:pt x="1564162" y="977209"/>
                      <a:pt x="1557196" y="985568"/>
                    </a:cubicBezTo>
                    <a:cubicBezTo>
                      <a:pt x="1548999" y="995404"/>
                      <a:pt x="1539872" y="1004532"/>
                      <a:pt x="1530036" y="1012728"/>
                    </a:cubicBezTo>
                    <a:cubicBezTo>
                      <a:pt x="1521677" y="1019694"/>
                      <a:pt x="1511929" y="1024799"/>
                      <a:pt x="1502875" y="1030835"/>
                    </a:cubicBezTo>
                    <a:cubicBezTo>
                      <a:pt x="1493822" y="1042906"/>
                      <a:pt x="1485535" y="1055592"/>
                      <a:pt x="1475715" y="1067049"/>
                    </a:cubicBezTo>
                    <a:cubicBezTo>
                      <a:pt x="1467383" y="1076770"/>
                      <a:pt x="1455657" y="1083557"/>
                      <a:pt x="1448555" y="1094210"/>
                    </a:cubicBezTo>
                    <a:cubicBezTo>
                      <a:pt x="1413572" y="1146685"/>
                      <a:pt x="1473082" y="1098982"/>
                      <a:pt x="1412341" y="1139477"/>
                    </a:cubicBezTo>
                    <a:cubicBezTo>
                      <a:pt x="1409323" y="1148530"/>
                      <a:pt x="1405602" y="1157379"/>
                      <a:pt x="1403287" y="1166637"/>
                    </a:cubicBezTo>
                    <a:cubicBezTo>
                      <a:pt x="1391762" y="1212736"/>
                      <a:pt x="1392507" y="1233044"/>
                      <a:pt x="1385180" y="1284332"/>
                    </a:cubicBezTo>
                    <a:cubicBezTo>
                      <a:pt x="1382584" y="1302504"/>
                      <a:pt x="1379411" y="1320592"/>
                      <a:pt x="1376127" y="1338653"/>
                    </a:cubicBezTo>
                    <a:cubicBezTo>
                      <a:pt x="1372152" y="1360513"/>
                      <a:pt x="1364725" y="1397784"/>
                      <a:pt x="1358020" y="1420134"/>
                    </a:cubicBezTo>
                    <a:cubicBezTo>
                      <a:pt x="1352536" y="1438416"/>
                      <a:pt x="1345949" y="1456348"/>
                      <a:pt x="1339913" y="1474455"/>
                    </a:cubicBezTo>
                    <a:lnTo>
                      <a:pt x="1330860" y="1501616"/>
                    </a:lnTo>
                    <a:lnTo>
                      <a:pt x="1312753" y="1555936"/>
                    </a:lnTo>
                    <a:cubicBezTo>
                      <a:pt x="1309735" y="1564990"/>
                      <a:pt x="1308993" y="1575156"/>
                      <a:pt x="1303699" y="1583097"/>
                    </a:cubicBezTo>
                    <a:lnTo>
                      <a:pt x="1285592" y="1610257"/>
                    </a:lnTo>
                    <a:cubicBezTo>
                      <a:pt x="1269078" y="1659799"/>
                      <a:pt x="1280496" y="1662600"/>
                      <a:pt x="1240325" y="1682685"/>
                    </a:cubicBezTo>
                    <a:cubicBezTo>
                      <a:pt x="1231789" y="1686953"/>
                      <a:pt x="1222218" y="1688720"/>
                      <a:pt x="1213164" y="1691738"/>
                    </a:cubicBezTo>
                    <a:cubicBezTo>
                      <a:pt x="1210146" y="1709845"/>
                      <a:pt x="1208563" y="1728250"/>
                      <a:pt x="1204111" y="1746059"/>
                    </a:cubicBezTo>
                    <a:cubicBezTo>
                      <a:pt x="1199482" y="1764576"/>
                      <a:pt x="1186004" y="1800380"/>
                      <a:pt x="1186004" y="1800380"/>
                    </a:cubicBezTo>
                    <a:cubicBezTo>
                      <a:pt x="1182526" y="1821250"/>
                      <a:pt x="1179042" y="1859570"/>
                      <a:pt x="1167897" y="1881861"/>
                    </a:cubicBezTo>
                    <a:cubicBezTo>
                      <a:pt x="1163031" y="1891593"/>
                      <a:pt x="1155826" y="1899968"/>
                      <a:pt x="1149790" y="1909022"/>
                    </a:cubicBezTo>
                    <a:cubicBezTo>
                      <a:pt x="1136109" y="1963749"/>
                      <a:pt x="1144671" y="1933434"/>
                      <a:pt x="1122630" y="1999556"/>
                    </a:cubicBezTo>
                    <a:lnTo>
                      <a:pt x="1113576" y="2026717"/>
                    </a:lnTo>
                    <a:cubicBezTo>
                      <a:pt x="1110558" y="2035770"/>
                      <a:pt x="1109817" y="2045937"/>
                      <a:pt x="1104523" y="2053877"/>
                    </a:cubicBezTo>
                    <a:lnTo>
                      <a:pt x="1086416" y="2081037"/>
                    </a:lnTo>
                    <a:cubicBezTo>
                      <a:pt x="1083398" y="2189679"/>
                      <a:pt x="1084141" y="2298490"/>
                      <a:pt x="1077362" y="2406962"/>
                    </a:cubicBezTo>
                    <a:cubicBezTo>
                      <a:pt x="1075072" y="2443604"/>
                      <a:pt x="1064702" y="2479297"/>
                      <a:pt x="1059256" y="2515604"/>
                    </a:cubicBezTo>
                    <a:cubicBezTo>
                      <a:pt x="1055647" y="2539665"/>
                      <a:pt x="1054202" y="2564032"/>
                      <a:pt x="1050202" y="2588031"/>
                    </a:cubicBezTo>
                    <a:cubicBezTo>
                      <a:pt x="1048156" y="2600305"/>
                      <a:pt x="1043589" y="2612044"/>
                      <a:pt x="1041149" y="2624245"/>
                    </a:cubicBezTo>
                    <a:cubicBezTo>
                      <a:pt x="1037549" y="2642245"/>
                      <a:pt x="1035695" y="2660566"/>
                      <a:pt x="1032095" y="2678566"/>
                    </a:cubicBezTo>
                    <a:cubicBezTo>
                      <a:pt x="1029655" y="2690767"/>
                      <a:pt x="1025482" y="2702579"/>
                      <a:pt x="1023042" y="2714780"/>
                    </a:cubicBezTo>
                    <a:cubicBezTo>
                      <a:pt x="1019442" y="2732780"/>
                      <a:pt x="1018440" y="2751292"/>
                      <a:pt x="1013988" y="2769101"/>
                    </a:cubicBezTo>
                    <a:cubicBezTo>
                      <a:pt x="1009359" y="2787618"/>
                      <a:pt x="1001917" y="2805315"/>
                      <a:pt x="995881" y="2823422"/>
                    </a:cubicBezTo>
                    <a:lnTo>
                      <a:pt x="986828" y="2850582"/>
                    </a:lnTo>
                    <a:cubicBezTo>
                      <a:pt x="983810" y="2859635"/>
                      <a:pt x="983068" y="2869802"/>
                      <a:pt x="977774" y="2877742"/>
                    </a:cubicBezTo>
                    <a:cubicBezTo>
                      <a:pt x="952771" y="2915246"/>
                      <a:pt x="960543" y="2899547"/>
                      <a:pt x="941560" y="2950170"/>
                    </a:cubicBezTo>
                    <a:cubicBezTo>
                      <a:pt x="928536" y="2984901"/>
                      <a:pt x="934869" y="2973592"/>
                      <a:pt x="923454" y="3013544"/>
                    </a:cubicBezTo>
                    <a:cubicBezTo>
                      <a:pt x="920832" y="3022720"/>
                      <a:pt x="916715" y="3031447"/>
                      <a:pt x="914400" y="3040705"/>
                    </a:cubicBezTo>
                    <a:cubicBezTo>
                      <a:pt x="901472" y="3092416"/>
                      <a:pt x="910239" y="3075699"/>
                      <a:pt x="896293" y="3122186"/>
                    </a:cubicBezTo>
                    <a:cubicBezTo>
                      <a:pt x="890808" y="3140467"/>
                      <a:pt x="888773" y="3160626"/>
                      <a:pt x="878186" y="3176507"/>
                    </a:cubicBezTo>
                    <a:lnTo>
                      <a:pt x="860079" y="3203667"/>
                    </a:lnTo>
                    <a:cubicBezTo>
                      <a:pt x="835045" y="3278775"/>
                      <a:pt x="877070" y="3160632"/>
                      <a:pt x="814812" y="3285148"/>
                    </a:cubicBezTo>
                    <a:cubicBezTo>
                      <a:pt x="802741" y="3309291"/>
                      <a:pt x="793571" y="3335117"/>
                      <a:pt x="778598" y="3357576"/>
                    </a:cubicBezTo>
                    <a:cubicBezTo>
                      <a:pt x="764270" y="3379068"/>
                      <a:pt x="750172" y="3401302"/>
                      <a:pt x="733331" y="3420950"/>
                    </a:cubicBezTo>
                    <a:cubicBezTo>
                      <a:pt x="724998" y="3430671"/>
                      <a:pt x="715224" y="3439057"/>
                      <a:pt x="706170" y="3448111"/>
                    </a:cubicBezTo>
                    <a:cubicBezTo>
                      <a:pt x="703152" y="3457164"/>
                      <a:pt x="701385" y="3466735"/>
                      <a:pt x="697117" y="3475271"/>
                    </a:cubicBezTo>
                    <a:cubicBezTo>
                      <a:pt x="692251" y="3485003"/>
                      <a:pt x="682728" y="3492205"/>
                      <a:pt x="679010" y="3502431"/>
                    </a:cubicBezTo>
                    <a:cubicBezTo>
                      <a:pt x="670505" y="3525818"/>
                      <a:pt x="666939" y="3550716"/>
                      <a:pt x="660903" y="3574859"/>
                    </a:cubicBezTo>
                    <a:cubicBezTo>
                      <a:pt x="657630" y="3587952"/>
                      <a:pt x="647808" y="3598542"/>
                      <a:pt x="642796" y="3611073"/>
                    </a:cubicBezTo>
                    <a:cubicBezTo>
                      <a:pt x="635707" y="3628794"/>
                      <a:pt x="635276" y="3649513"/>
                      <a:pt x="624689" y="3665394"/>
                    </a:cubicBezTo>
                    <a:cubicBezTo>
                      <a:pt x="612618" y="3683501"/>
                      <a:pt x="598207" y="3700251"/>
                      <a:pt x="588475" y="3719715"/>
                    </a:cubicBezTo>
                    <a:cubicBezTo>
                      <a:pt x="560636" y="3775392"/>
                      <a:pt x="577854" y="3744699"/>
                      <a:pt x="534155" y="3810249"/>
                    </a:cubicBezTo>
                    <a:cubicBezTo>
                      <a:pt x="528119" y="3819303"/>
                      <a:pt x="525102" y="3831374"/>
                      <a:pt x="516048" y="3837410"/>
                    </a:cubicBezTo>
                    <a:lnTo>
                      <a:pt x="488887" y="3855517"/>
                    </a:lnTo>
                    <a:cubicBezTo>
                      <a:pt x="436998" y="3933350"/>
                      <a:pt x="499207" y="3834876"/>
                      <a:pt x="461727" y="3909837"/>
                    </a:cubicBezTo>
                    <a:cubicBezTo>
                      <a:pt x="456861" y="3919569"/>
                      <a:pt x="448486" y="3927266"/>
                      <a:pt x="443620" y="3936998"/>
                    </a:cubicBezTo>
                    <a:cubicBezTo>
                      <a:pt x="439352" y="3945534"/>
                      <a:pt x="439201" y="3955816"/>
                      <a:pt x="434566" y="3964158"/>
                    </a:cubicBezTo>
                    <a:cubicBezTo>
                      <a:pt x="423998" y="3983181"/>
                      <a:pt x="405235" y="3997834"/>
                      <a:pt x="398353" y="4018479"/>
                    </a:cubicBezTo>
                    <a:cubicBezTo>
                      <a:pt x="385858" y="4055962"/>
                      <a:pt x="394593" y="4037699"/>
                      <a:pt x="371192" y="4072800"/>
                    </a:cubicBezTo>
                    <a:cubicBezTo>
                      <a:pt x="362119" y="4100020"/>
                      <a:pt x="363532" y="4103721"/>
                      <a:pt x="344032" y="4127121"/>
                    </a:cubicBezTo>
                    <a:cubicBezTo>
                      <a:pt x="335835" y="4136957"/>
                      <a:pt x="325203" y="4144560"/>
                      <a:pt x="316871" y="4154281"/>
                    </a:cubicBezTo>
                    <a:cubicBezTo>
                      <a:pt x="307051" y="4165737"/>
                      <a:pt x="302266" y="4182125"/>
                      <a:pt x="289711" y="4190495"/>
                    </a:cubicBezTo>
                    <a:cubicBezTo>
                      <a:pt x="273830" y="4201082"/>
                      <a:pt x="253497" y="4202566"/>
                      <a:pt x="235390" y="4208602"/>
                    </a:cubicBezTo>
                    <a:lnTo>
                      <a:pt x="208230" y="4217655"/>
                    </a:lnTo>
                    <a:cubicBezTo>
                      <a:pt x="199176" y="4223691"/>
                      <a:pt x="191012" y="4231343"/>
                      <a:pt x="181069" y="4235762"/>
                    </a:cubicBezTo>
                    <a:cubicBezTo>
                      <a:pt x="163628" y="4243514"/>
                      <a:pt x="126749" y="4253869"/>
                      <a:pt x="126749" y="4253869"/>
                    </a:cubicBezTo>
                    <a:cubicBezTo>
                      <a:pt x="117695" y="4259905"/>
                      <a:pt x="109320" y="4267110"/>
                      <a:pt x="99588" y="4271976"/>
                    </a:cubicBezTo>
                    <a:cubicBezTo>
                      <a:pt x="91052" y="4276244"/>
                      <a:pt x="80368" y="4275735"/>
                      <a:pt x="72428" y="4281029"/>
                    </a:cubicBezTo>
                    <a:cubicBezTo>
                      <a:pt x="61775" y="4288131"/>
                      <a:pt x="54321" y="4299136"/>
                      <a:pt x="45267" y="4308190"/>
                    </a:cubicBezTo>
                    <a:cubicBezTo>
                      <a:pt x="42249" y="4299136"/>
                      <a:pt x="36214" y="4290572"/>
                      <a:pt x="36214" y="4281029"/>
                    </a:cubicBezTo>
                    <a:cubicBezTo>
                      <a:pt x="36214" y="4137283"/>
                      <a:pt x="29743" y="4164637"/>
                      <a:pt x="54321" y="4090907"/>
                    </a:cubicBezTo>
                    <a:cubicBezTo>
                      <a:pt x="73195" y="3939907"/>
                      <a:pt x="72721" y="3974100"/>
                      <a:pt x="54321" y="3728768"/>
                    </a:cubicBezTo>
                    <a:cubicBezTo>
                      <a:pt x="52460" y="3703952"/>
                      <a:pt x="41095" y="3680742"/>
                      <a:pt x="36214" y="3656340"/>
                    </a:cubicBezTo>
                    <a:cubicBezTo>
                      <a:pt x="32029" y="3635415"/>
                      <a:pt x="30178" y="3614091"/>
                      <a:pt x="27160" y="3592966"/>
                    </a:cubicBezTo>
                    <a:cubicBezTo>
                      <a:pt x="45727" y="2126182"/>
                      <a:pt x="5664" y="2637726"/>
                      <a:pt x="54321" y="2053877"/>
                    </a:cubicBezTo>
                    <a:cubicBezTo>
                      <a:pt x="51303" y="1902986"/>
                      <a:pt x="50559" y="1752032"/>
                      <a:pt x="45267" y="1601204"/>
                    </a:cubicBezTo>
                    <a:cubicBezTo>
                      <a:pt x="44519" y="1579878"/>
                      <a:pt x="41012" y="1558622"/>
                      <a:pt x="36214" y="1537829"/>
                    </a:cubicBezTo>
                    <a:cubicBezTo>
                      <a:pt x="31922" y="1519232"/>
                      <a:pt x="18107" y="1483509"/>
                      <a:pt x="18107" y="1483509"/>
                    </a:cubicBezTo>
                    <a:cubicBezTo>
                      <a:pt x="12005" y="1446897"/>
                      <a:pt x="0" y="1380941"/>
                      <a:pt x="0" y="1347707"/>
                    </a:cubicBezTo>
                    <a:cubicBezTo>
                      <a:pt x="0" y="1042892"/>
                      <a:pt x="3249" y="738067"/>
                      <a:pt x="9054" y="433307"/>
                    </a:cubicBezTo>
                    <a:cubicBezTo>
                      <a:pt x="9291" y="420866"/>
                      <a:pt x="14172" y="408897"/>
                      <a:pt x="18107" y="397093"/>
                    </a:cubicBezTo>
                    <a:cubicBezTo>
                      <a:pt x="23246" y="381676"/>
                      <a:pt x="30178" y="366915"/>
                      <a:pt x="36214" y="351826"/>
                    </a:cubicBezTo>
                    <a:cubicBezTo>
                      <a:pt x="90167" y="-349603"/>
                      <a:pt x="1533054" y="216023"/>
                      <a:pt x="1828800" y="206970"/>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275363" y="2122366"/>
                <a:ext cx="416460" cy="3630700"/>
              </a:xfrm>
              <a:custGeom>
                <a:avLst/>
                <a:gdLst>
                  <a:gd name="connsiteX0" fmla="*/ 316871 w 416460"/>
                  <a:gd name="connsiteY0" fmla="*/ 27421 h 3630700"/>
                  <a:gd name="connsiteX1" fmla="*/ 362139 w 416460"/>
                  <a:gd name="connsiteY1" fmla="*/ 9314 h 3630700"/>
                  <a:gd name="connsiteX2" fmla="*/ 398353 w 416460"/>
                  <a:gd name="connsiteY2" fmla="*/ 81742 h 3630700"/>
                  <a:gd name="connsiteX3" fmla="*/ 380246 w 416460"/>
                  <a:gd name="connsiteY3" fmla="*/ 235651 h 3630700"/>
                  <a:gd name="connsiteX4" fmla="*/ 362139 w 416460"/>
                  <a:gd name="connsiteY4" fmla="*/ 289972 h 3630700"/>
                  <a:gd name="connsiteX5" fmla="*/ 371192 w 416460"/>
                  <a:gd name="connsiteY5" fmla="*/ 434827 h 3630700"/>
                  <a:gd name="connsiteX6" fmla="*/ 389299 w 416460"/>
                  <a:gd name="connsiteY6" fmla="*/ 489148 h 3630700"/>
                  <a:gd name="connsiteX7" fmla="*/ 407406 w 416460"/>
                  <a:gd name="connsiteY7" fmla="*/ 543469 h 3630700"/>
                  <a:gd name="connsiteX8" fmla="*/ 416460 w 416460"/>
                  <a:gd name="connsiteY8" fmla="*/ 597789 h 3630700"/>
                  <a:gd name="connsiteX9" fmla="*/ 380246 w 416460"/>
                  <a:gd name="connsiteY9" fmla="*/ 733591 h 3630700"/>
                  <a:gd name="connsiteX10" fmla="*/ 353085 w 416460"/>
                  <a:gd name="connsiteY10" fmla="*/ 760752 h 3630700"/>
                  <a:gd name="connsiteX11" fmla="*/ 344032 w 416460"/>
                  <a:gd name="connsiteY11" fmla="*/ 787912 h 3630700"/>
                  <a:gd name="connsiteX12" fmla="*/ 344032 w 416460"/>
                  <a:gd name="connsiteY12" fmla="*/ 1195318 h 3630700"/>
                  <a:gd name="connsiteX13" fmla="*/ 334978 w 416460"/>
                  <a:gd name="connsiteY13" fmla="*/ 1475975 h 3630700"/>
                  <a:gd name="connsiteX14" fmla="*/ 325925 w 416460"/>
                  <a:gd name="connsiteY14" fmla="*/ 1512189 h 3630700"/>
                  <a:gd name="connsiteX15" fmla="*/ 298764 w 416460"/>
                  <a:gd name="connsiteY15" fmla="*/ 1666098 h 3630700"/>
                  <a:gd name="connsiteX16" fmla="*/ 289711 w 416460"/>
                  <a:gd name="connsiteY16" fmla="*/ 1792847 h 3630700"/>
                  <a:gd name="connsiteX17" fmla="*/ 271604 w 416460"/>
                  <a:gd name="connsiteY17" fmla="*/ 1928649 h 3630700"/>
                  <a:gd name="connsiteX18" fmla="*/ 280658 w 416460"/>
                  <a:gd name="connsiteY18" fmla="*/ 2037290 h 3630700"/>
                  <a:gd name="connsiteX19" fmla="*/ 289711 w 416460"/>
                  <a:gd name="connsiteY19" fmla="*/ 2073504 h 3630700"/>
                  <a:gd name="connsiteX20" fmla="*/ 298764 w 416460"/>
                  <a:gd name="connsiteY20" fmla="*/ 2308894 h 3630700"/>
                  <a:gd name="connsiteX21" fmla="*/ 307818 w 416460"/>
                  <a:gd name="connsiteY21" fmla="*/ 2345108 h 3630700"/>
                  <a:gd name="connsiteX22" fmla="*/ 325925 w 416460"/>
                  <a:gd name="connsiteY22" fmla="*/ 2372269 h 3630700"/>
                  <a:gd name="connsiteX23" fmla="*/ 325925 w 416460"/>
                  <a:gd name="connsiteY23" fmla="*/ 2770621 h 3630700"/>
                  <a:gd name="connsiteX24" fmla="*/ 307818 w 416460"/>
                  <a:gd name="connsiteY24" fmla="*/ 2824942 h 3630700"/>
                  <a:gd name="connsiteX25" fmla="*/ 316871 w 416460"/>
                  <a:gd name="connsiteY25" fmla="*/ 2960744 h 3630700"/>
                  <a:gd name="connsiteX26" fmla="*/ 325925 w 416460"/>
                  <a:gd name="connsiteY26" fmla="*/ 2987904 h 3630700"/>
                  <a:gd name="connsiteX27" fmla="*/ 316871 w 416460"/>
                  <a:gd name="connsiteY27" fmla="*/ 3150867 h 3630700"/>
                  <a:gd name="connsiteX28" fmla="*/ 307818 w 416460"/>
                  <a:gd name="connsiteY28" fmla="*/ 3178027 h 3630700"/>
                  <a:gd name="connsiteX29" fmla="*/ 280658 w 416460"/>
                  <a:gd name="connsiteY29" fmla="*/ 3187080 h 3630700"/>
                  <a:gd name="connsiteX30" fmla="*/ 135802 w 416460"/>
                  <a:gd name="connsiteY30" fmla="*/ 3196134 h 3630700"/>
                  <a:gd name="connsiteX31" fmla="*/ 144856 w 416460"/>
                  <a:gd name="connsiteY31" fmla="*/ 3259508 h 3630700"/>
                  <a:gd name="connsiteX32" fmla="*/ 172016 w 416460"/>
                  <a:gd name="connsiteY32" fmla="*/ 3277615 h 3630700"/>
                  <a:gd name="connsiteX33" fmla="*/ 226337 w 416460"/>
                  <a:gd name="connsiteY33" fmla="*/ 3295722 h 3630700"/>
                  <a:gd name="connsiteX34" fmla="*/ 253497 w 416460"/>
                  <a:gd name="connsiteY34" fmla="*/ 3313829 h 3630700"/>
                  <a:gd name="connsiteX35" fmla="*/ 262551 w 416460"/>
                  <a:gd name="connsiteY35" fmla="*/ 3340989 h 3630700"/>
                  <a:gd name="connsiteX36" fmla="*/ 253497 w 416460"/>
                  <a:gd name="connsiteY36" fmla="*/ 3549219 h 3630700"/>
                  <a:gd name="connsiteX37" fmla="*/ 217283 w 416460"/>
                  <a:gd name="connsiteY37" fmla="*/ 3603540 h 3630700"/>
                  <a:gd name="connsiteX38" fmla="*/ 162962 w 416460"/>
                  <a:gd name="connsiteY38" fmla="*/ 3630700 h 3630700"/>
                  <a:gd name="connsiteX39" fmla="*/ 36214 w 416460"/>
                  <a:gd name="connsiteY39" fmla="*/ 3621647 h 3630700"/>
                  <a:gd name="connsiteX40" fmla="*/ 27160 w 416460"/>
                  <a:gd name="connsiteY40" fmla="*/ 3594486 h 3630700"/>
                  <a:gd name="connsiteX41" fmla="*/ 36214 w 416460"/>
                  <a:gd name="connsiteY41" fmla="*/ 3404364 h 3630700"/>
                  <a:gd name="connsiteX42" fmla="*/ 45267 w 416460"/>
                  <a:gd name="connsiteY42" fmla="*/ 3377203 h 3630700"/>
                  <a:gd name="connsiteX43" fmla="*/ 54321 w 416460"/>
                  <a:gd name="connsiteY43" fmla="*/ 3331936 h 3630700"/>
                  <a:gd name="connsiteX44" fmla="*/ 45267 w 416460"/>
                  <a:gd name="connsiteY44" fmla="*/ 3087492 h 3630700"/>
                  <a:gd name="connsiteX45" fmla="*/ 36214 w 416460"/>
                  <a:gd name="connsiteY45" fmla="*/ 3024118 h 3630700"/>
                  <a:gd name="connsiteX46" fmla="*/ 18107 w 416460"/>
                  <a:gd name="connsiteY46" fmla="*/ 2951690 h 3630700"/>
                  <a:gd name="connsiteX47" fmla="*/ 9054 w 416460"/>
                  <a:gd name="connsiteY47" fmla="*/ 2870209 h 3630700"/>
                  <a:gd name="connsiteX48" fmla="*/ 0 w 416460"/>
                  <a:gd name="connsiteY48" fmla="*/ 2806835 h 3630700"/>
                  <a:gd name="connsiteX49" fmla="*/ 9054 w 416460"/>
                  <a:gd name="connsiteY49" fmla="*/ 2689140 h 3630700"/>
                  <a:gd name="connsiteX50" fmla="*/ 27160 w 416460"/>
                  <a:gd name="connsiteY50" fmla="*/ 2661979 h 3630700"/>
                  <a:gd name="connsiteX51" fmla="*/ 81481 w 416460"/>
                  <a:gd name="connsiteY51" fmla="*/ 2616712 h 3630700"/>
                  <a:gd name="connsiteX52" fmla="*/ 108642 w 416460"/>
                  <a:gd name="connsiteY52" fmla="*/ 2562391 h 3630700"/>
                  <a:gd name="connsiteX53" fmla="*/ 117695 w 416460"/>
                  <a:gd name="connsiteY53" fmla="*/ 2535231 h 3630700"/>
                  <a:gd name="connsiteX54" fmla="*/ 126749 w 416460"/>
                  <a:gd name="connsiteY54" fmla="*/ 2499017 h 3630700"/>
                  <a:gd name="connsiteX55" fmla="*/ 172016 w 416460"/>
                  <a:gd name="connsiteY55" fmla="*/ 2417536 h 3630700"/>
                  <a:gd name="connsiteX56" fmla="*/ 181069 w 416460"/>
                  <a:gd name="connsiteY56" fmla="*/ 2354162 h 3630700"/>
                  <a:gd name="connsiteX57" fmla="*/ 199176 w 416460"/>
                  <a:gd name="connsiteY57" fmla="*/ 2281734 h 3630700"/>
                  <a:gd name="connsiteX58" fmla="*/ 208230 w 416460"/>
                  <a:gd name="connsiteY58" fmla="*/ 2227413 h 3630700"/>
                  <a:gd name="connsiteX59" fmla="*/ 217283 w 416460"/>
                  <a:gd name="connsiteY59" fmla="*/ 2164039 h 3630700"/>
                  <a:gd name="connsiteX60" fmla="*/ 226337 w 416460"/>
                  <a:gd name="connsiteY60" fmla="*/ 2136878 h 3630700"/>
                  <a:gd name="connsiteX61" fmla="*/ 244444 w 416460"/>
                  <a:gd name="connsiteY61" fmla="*/ 1439762 h 3630700"/>
                  <a:gd name="connsiteX62" fmla="*/ 253497 w 416460"/>
                  <a:gd name="connsiteY62" fmla="*/ 1385441 h 3630700"/>
                  <a:gd name="connsiteX63" fmla="*/ 262551 w 416460"/>
                  <a:gd name="connsiteY63" fmla="*/ 1340173 h 3630700"/>
                  <a:gd name="connsiteX64" fmla="*/ 271604 w 416460"/>
                  <a:gd name="connsiteY64" fmla="*/ 1303960 h 3630700"/>
                  <a:gd name="connsiteX65" fmla="*/ 280658 w 416460"/>
                  <a:gd name="connsiteY65" fmla="*/ 1240585 h 3630700"/>
                  <a:gd name="connsiteX66" fmla="*/ 280658 w 416460"/>
                  <a:gd name="connsiteY66" fmla="*/ 950874 h 3630700"/>
                  <a:gd name="connsiteX67" fmla="*/ 253497 w 416460"/>
                  <a:gd name="connsiteY67" fmla="*/ 851286 h 3630700"/>
                  <a:gd name="connsiteX68" fmla="*/ 235390 w 416460"/>
                  <a:gd name="connsiteY68" fmla="*/ 516308 h 3630700"/>
                  <a:gd name="connsiteX69" fmla="*/ 226337 w 416460"/>
                  <a:gd name="connsiteY69" fmla="*/ 489148 h 3630700"/>
                  <a:gd name="connsiteX70" fmla="*/ 271604 w 416460"/>
                  <a:gd name="connsiteY70" fmla="*/ 389560 h 3630700"/>
                  <a:gd name="connsiteX71" fmla="*/ 298764 w 416460"/>
                  <a:gd name="connsiteY71" fmla="*/ 380506 h 3630700"/>
                  <a:gd name="connsiteX72" fmla="*/ 344032 w 416460"/>
                  <a:gd name="connsiteY72" fmla="*/ 299025 h 3630700"/>
                  <a:gd name="connsiteX73" fmla="*/ 316871 w 416460"/>
                  <a:gd name="connsiteY73" fmla="*/ 27421 h 36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16460" h="3630700">
                    <a:moveTo>
                      <a:pt x="316871" y="27421"/>
                    </a:moveTo>
                    <a:cubicBezTo>
                      <a:pt x="319889" y="-20864"/>
                      <a:pt x="345887" y="9314"/>
                      <a:pt x="362139" y="9314"/>
                    </a:cubicBezTo>
                    <a:cubicBezTo>
                      <a:pt x="399857" y="9314"/>
                      <a:pt x="395465" y="64415"/>
                      <a:pt x="398353" y="81742"/>
                    </a:cubicBezTo>
                    <a:cubicBezTo>
                      <a:pt x="392401" y="159108"/>
                      <a:pt x="397559" y="177941"/>
                      <a:pt x="380246" y="235651"/>
                    </a:cubicBezTo>
                    <a:cubicBezTo>
                      <a:pt x="374762" y="253933"/>
                      <a:pt x="362139" y="289972"/>
                      <a:pt x="362139" y="289972"/>
                    </a:cubicBezTo>
                    <a:cubicBezTo>
                      <a:pt x="365157" y="338257"/>
                      <a:pt x="364655" y="386891"/>
                      <a:pt x="371192" y="434827"/>
                    </a:cubicBezTo>
                    <a:cubicBezTo>
                      <a:pt x="373771" y="453738"/>
                      <a:pt x="383263" y="471041"/>
                      <a:pt x="389299" y="489148"/>
                    </a:cubicBezTo>
                    <a:cubicBezTo>
                      <a:pt x="389303" y="489159"/>
                      <a:pt x="407404" y="543458"/>
                      <a:pt x="407406" y="543469"/>
                    </a:cubicBezTo>
                    <a:lnTo>
                      <a:pt x="416460" y="597789"/>
                    </a:lnTo>
                    <a:cubicBezTo>
                      <a:pt x="404677" y="668487"/>
                      <a:pt x="416314" y="690310"/>
                      <a:pt x="380246" y="733591"/>
                    </a:cubicBezTo>
                    <a:cubicBezTo>
                      <a:pt x="372049" y="743427"/>
                      <a:pt x="362139" y="751698"/>
                      <a:pt x="353085" y="760752"/>
                    </a:cubicBezTo>
                    <a:cubicBezTo>
                      <a:pt x="350067" y="769805"/>
                      <a:pt x="346102" y="778596"/>
                      <a:pt x="344032" y="787912"/>
                    </a:cubicBezTo>
                    <a:cubicBezTo>
                      <a:pt x="314642" y="920166"/>
                      <a:pt x="340790" y="1068877"/>
                      <a:pt x="344032" y="1195318"/>
                    </a:cubicBezTo>
                    <a:cubicBezTo>
                      <a:pt x="341014" y="1288870"/>
                      <a:pt x="340318" y="1382526"/>
                      <a:pt x="334978" y="1475975"/>
                    </a:cubicBezTo>
                    <a:cubicBezTo>
                      <a:pt x="334268" y="1488398"/>
                      <a:pt x="328532" y="1500022"/>
                      <a:pt x="325925" y="1512189"/>
                    </a:cubicBezTo>
                    <a:cubicBezTo>
                      <a:pt x="306818" y="1601359"/>
                      <a:pt x="309963" y="1587712"/>
                      <a:pt x="298764" y="1666098"/>
                    </a:cubicBezTo>
                    <a:cubicBezTo>
                      <a:pt x="295746" y="1708348"/>
                      <a:pt x="293089" y="1750625"/>
                      <a:pt x="289711" y="1792847"/>
                    </a:cubicBezTo>
                    <a:cubicBezTo>
                      <a:pt x="281328" y="1897642"/>
                      <a:pt x="288072" y="1862780"/>
                      <a:pt x="271604" y="1928649"/>
                    </a:cubicBezTo>
                    <a:cubicBezTo>
                      <a:pt x="274622" y="1964863"/>
                      <a:pt x="276151" y="2001231"/>
                      <a:pt x="280658" y="2037290"/>
                    </a:cubicBezTo>
                    <a:cubicBezTo>
                      <a:pt x="282201" y="2049637"/>
                      <a:pt x="288883" y="2061089"/>
                      <a:pt x="289711" y="2073504"/>
                    </a:cubicBezTo>
                    <a:cubicBezTo>
                      <a:pt x="294934" y="2151851"/>
                      <a:pt x="293541" y="2230547"/>
                      <a:pt x="298764" y="2308894"/>
                    </a:cubicBezTo>
                    <a:cubicBezTo>
                      <a:pt x="299592" y="2321309"/>
                      <a:pt x="302916" y="2333671"/>
                      <a:pt x="307818" y="2345108"/>
                    </a:cubicBezTo>
                    <a:cubicBezTo>
                      <a:pt x="312104" y="2355109"/>
                      <a:pt x="319889" y="2363215"/>
                      <a:pt x="325925" y="2372269"/>
                    </a:cubicBezTo>
                    <a:cubicBezTo>
                      <a:pt x="378532" y="2530087"/>
                      <a:pt x="355955" y="2440289"/>
                      <a:pt x="325925" y="2770621"/>
                    </a:cubicBezTo>
                    <a:cubicBezTo>
                      <a:pt x="324197" y="2789629"/>
                      <a:pt x="307818" y="2824942"/>
                      <a:pt x="307818" y="2824942"/>
                    </a:cubicBezTo>
                    <a:cubicBezTo>
                      <a:pt x="310836" y="2870209"/>
                      <a:pt x="311861" y="2915654"/>
                      <a:pt x="316871" y="2960744"/>
                    </a:cubicBezTo>
                    <a:cubicBezTo>
                      <a:pt x="317925" y="2970229"/>
                      <a:pt x="325925" y="2978361"/>
                      <a:pt x="325925" y="2987904"/>
                    </a:cubicBezTo>
                    <a:cubicBezTo>
                      <a:pt x="325925" y="3042309"/>
                      <a:pt x="322029" y="3096707"/>
                      <a:pt x="316871" y="3150867"/>
                    </a:cubicBezTo>
                    <a:cubicBezTo>
                      <a:pt x="315966" y="3160367"/>
                      <a:pt x="314566" y="3171279"/>
                      <a:pt x="307818" y="3178027"/>
                    </a:cubicBezTo>
                    <a:cubicBezTo>
                      <a:pt x="301070" y="3184775"/>
                      <a:pt x="290149" y="3186081"/>
                      <a:pt x="280658" y="3187080"/>
                    </a:cubicBezTo>
                    <a:cubicBezTo>
                      <a:pt x="232544" y="3192145"/>
                      <a:pt x="184087" y="3193116"/>
                      <a:pt x="135802" y="3196134"/>
                    </a:cubicBezTo>
                    <a:cubicBezTo>
                      <a:pt x="138820" y="3217259"/>
                      <a:pt x="136189" y="3240008"/>
                      <a:pt x="144856" y="3259508"/>
                    </a:cubicBezTo>
                    <a:cubicBezTo>
                      <a:pt x="149275" y="3269451"/>
                      <a:pt x="162073" y="3273196"/>
                      <a:pt x="172016" y="3277615"/>
                    </a:cubicBezTo>
                    <a:cubicBezTo>
                      <a:pt x="189457" y="3285367"/>
                      <a:pt x="226337" y="3295722"/>
                      <a:pt x="226337" y="3295722"/>
                    </a:cubicBezTo>
                    <a:cubicBezTo>
                      <a:pt x="235390" y="3301758"/>
                      <a:pt x="246700" y="3305333"/>
                      <a:pt x="253497" y="3313829"/>
                    </a:cubicBezTo>
                    <a:cubicBezTo>
                      <a:pt x="259459" y="3321281"/>
                      <a:pt x="262551" y="3331446"/>
                      <a:pt x="262551" y="3340989"/>
                    </a:cubicBezTo>
                    <a:cubicBezTo>
                      <a:pt x="262551" y="3410465"/>
                      <a:pt x="265302" y="3480754"/>
                      <a:pt x="253497" y="3549219"/>
                    </a:cubicBezTo>
                    <a:cubicBezTo>
                      <a:pt x="249799" y="3570664"/>
                      <a:pt x="235390" y="3591469"/>
                      <a:pt x="217283" y="3603540"/>
                    </a:cubicBezTo>
                    <a:cubicBezTo>
                      <a:pt x="182183" y="3626941"/>
                      <a:pt x="200446" y="3618206"/>
                      <a:pt x="162962" y="3630700"/>
                    </a:cubicBezTo>
                    <a:cubicBezTo>
                      <a:pt x="120713" y="3627682"/>
                      <a:pt x="77141" y="3632561"/>
                      <a:pt x="36214" y="3621647"/>
                    </a:cubicBezTo>
                    <a:cubicBezTo>
                      <a:pt x="26993" y="3619188"/>
                      <a:pt x="27160" y="3604029"/>
                      <a:pt x="27160" y="3594486"/>
                    </a:cubicBezTo>
                    <a:cubicBezTo>
                      <a:pt x="27160" y="3531040"/>
                      <a:pt x="30945" y="3467591"/>
                      <a:pt x="36214" y="3404364"/>
                    </a:cubicBezTo>
                    <a:cubicBezTo>
                      <a:pt x="37007" y="3394854"/>
                      <a:pt x="42952" y="3386461"/>
                      <a:pt x="45267" y="3377203"/>
                    </a:cubicBezTo>
                    <a:cubicBezTo>
                      <a:pt x="48999" y="3362275"/>
                      <a:pt x="51303" y="3347025"/>
                      <a:pt x="54321" y="3331936"/>
                    </a:cubicBezTo>
                    <a:cubicBezTo>
                      <a:pt x="51303" y="3250455"/>
                      <a:pt x="50055" y="3168889"/>
                      <a:pt x="45267" y="3087492"/>
                    </a:cubicBezTo>
                    <a:cubicBezTo>
                      <a:pt x="44014" y="3066190"/>
                      <a:pt x="40399" y="3045043"/>
                      <a:pt x="36214" y="3024118"/>
                    </a:cubicBezTo>
                    <a:cubicBezTo>
                      <a:pt x="15149" y="2918792"/>
                      <a:pt x="40553" y="3108817"/>
                      <a:pt x="18107" y="2951690"/>
                    </a:cubicBezTo>
                    <a:cubicBezTo>
                      <a:pt x="14243" y="2924637"/>
                      <a:pt x="12444" y="2897325"/>
                      <a:pt x="9054" y="2870209"/>
                    </a:cubicBezTo>
                    <a:cubicBezTo>
                      <a:pt x="6407" y="2849035"/>
                      <a:pt x="3018" y="2827960"/>
                      <a:pt x="0" y="2806835"/>
                    </a:cubicBezTo>
                    <a:cubicBezTo>
                      <a:pt x="3018" y="2767603"/>
                      <a:pt x="1803" y="2727814"/>
                      <a:pt x="9054" y="2689140"/>
                    </a:cubicBezTo>
                    <a:cubicBezTo>
                      <a:pt x="11059" y="2678445"/>
                      <a:pt x="20194" y="2670338"/>
                      <a:pt x="27160" y="2661979"/>
                    </a:cubicBezTo>
                    <a:cubicBezTo>
                      <a:pt x="48941" y="2635841"/>
                      <a:pt x="54778" y="2634514"/>
                      <a:pt x="81481" y="2616712"/>
                    </a:cubicBezTo>
                    <a:cubicBezTo>
                      <a:pt x="104241" y="2548438"/>
                      <a:pt x="73538" y="2632600"/>
                      <a:pt x="108642" y="2562391"/>
                    </a:cubicBezTo>
                    <a:cubicBezTo>
                      <a:pt x="112910" y="2553855"/>
                      <a:pt x="115073" y="2544407"/>
                      <a:pt x="117695" y="2535231"/>
                    </a:cubicBezTo>
                    <a:cubicBezTo>
                      <a:pt x="121113" y="2523267"/>
                      <a:pt x="121184" y="2510146"/>
                      <a:pt x="126749" y="2499017"/>
                    </a:cubicBezTo>
                    <a:cubicBezTo>
                      <a:pt x="189013" y="2374488"/>
                      <a:pt x="146977" y="2492647"/>
                      <a:pt x="172016" y="2417536"/>
                    </a:cubicBezTo>
                    <a:cubicBezTo>
                      <a:pt x="175034" y="2396411"/>
                      <a:pt x="176884" y="2375087"/>
                      <a:pt x="181069" y="2354162"/>
                    </a:cubicBezTo>
                    <a:cubicBezTo>
                      <a:pt x="185949" y="2329760"/>
                      <a:pt x="195085" y="2306281"/>
                      <a:pt x="199176" y="2281734"/>
                    </a:cubicBezTo>
                    <a:cubicBezTo>
                      <a:pt x="202194" y="2263627"/>
                      <a:pt x="205439" y="2245556"/>
                      <a:pt x="208230" y="2227413"/>
                    </a:cubicBezTo>
                    <a:cubicBezTo>
                      <a:pt x="211475" y="2206322"/>
                      <a:pt x="213098" y="2184964"/>
                      <a:pt x="217283" y="2164039"/>
                    </a:cubicBezTo>
                    <a:cubicBezTo>
                      <a:pt x="219155" y="2154681"/>
                      <a:pt x="223319" y="2145932"/>
                      <a:pt x="226337" y="2136878"/>
                    </a:cubicBezTo>
                    <a:cubicBezTo>
                      <a:pt x="232373" y="1904506"/>
                      <a:pt x="236048" y="1672061"/>
                      <a:pt x="244444" y="1439762"/>
                    </a:cubicBezTo>
                    <a:cubicBezTo>
                      <a:pt x="245107" y="1421417"/>
                      <a:pt x="250213" y="1403502"/>
                      <a:pt x="253497" y="1385441"/>
                    </a:cubicBezTo>
                    <a:cubicBezTo>
                      <a:pt x="256250" y="1370301"/>
                      <a:pt x="259213" y="1355195"/>
                      <a:pt x="262551" y="1340173"/>
                    </a:cubicBezTo>
                    <a:cubicBezTo>
                      <a:pt x="265250" y="1328027"/>
                      <a:pt x="269378" y="1316202"/>
                      <a:pt x="271604" y="1303960"/>
                    </a:cubicBezTo>
                    <a:cubicBezTo>
                      <a:pt x="275421" y="1282965"/>
                      <a:pt x="277640" y="1261710"/>
                      <a:pt x="280658" y="1240585"/>
                    </a:cubicBezTo>
                    <a:cubicBezTo>
                      <a:pt x="288705" y="1111828"/>
                      <a:pt x="296752" y="1079631"/>
                      <a:pt x="280658" y="950874"/>
                    </a:cubicBezTo>
                    <a:cubicBezTo>
                      <a:pt x="276574" y="918199"/>
                      <a:pt x="264155" y="883260"/>
                      <a:pt x="253497" y="851286"/>
                    </a:cubicBezTo>
                    <a:cubicBezTo>
                      <a:pt x="248574" y="688807"/>
                      <a:pt x="268047" y="630607"/>
                      <a:pt x="235390" y="516308"/>
                    </a:cubicBezTo>
                    <a:cubicBezTo>
                      <a:pt x="232768" y="507132"/>
                      <a:pt x="229355" y="498201"/>
                      <a:pt x="226337" y="489148"/>
                    </a:cubicBezTo>
                    <a:cubicBezTo>
                      <a:pt x="241444" y="421166"/>
                      <a:pt x="223390" y="413668"/>
                      <a:pt x="271604" y="389560"/>
                    </a:cubicBezTo>
                    <a:cubicBezTo>
                      <a:pt x="280140" y="385292"/>
                      <a:pt x="289711" y="383524"/>
                      <a:pt x="298764" y="380506"/>
                    </a:cubicBezTo>
                    <a:cubicBezTo>
                      <a:pt x="305558" y="370315"/>
                      <a:pt x="343319" y="323996"/>
                      <a:pt x="344032" y="299025"/>
                    </a:cubicBezTo>
                    <a:cubicBezTo>
                      <a:pt x="346790" y="202494"/>
                      <a:pt x="313853" y="75706"/>
                      <a:pt x="316871" y="27421"/>
                    </a:cubicBezTo>
                    <a:close/>
                  </a:path>
                </a:pathLst>
              </a:cu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ame 33"/>
              <p:cNvSpPr/>
              <p:nvPr/>
            </p:nvSpPr>
            <p:spPr>
              <a:xfrm>
                <a:off x="2370363" y="1010310"/>
                <a:ext cx="3890571" cy="5480159"/>
              </a:xfrm>
              <a:prstGeom prst="frame">
                <a:avLst>
                  <a:gd name="adj1" fmla="val 5507"/>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7"/>
            <p:cNvGrpSpPr/>
            <p:nvPr/>
          </p:nvGrpSpPr>
          <p:grpSpPr>
            <a:xfrm>
              <a:off x="8243000" y="4160569"/>
              <a:ext cx="1430447" cy="337338"/>
              <a:chOff x="8243000" y="4160569"/>
              <a:chExt cx="1430447" cy="337338"/>
            </a:xfrm>
          </p:grpSpPr>
          <p:sp>
            <p:nvSpPr>
              <p:cNvPr id="28" name="TextBox 27"/>
              <p:cNvSpPr txBox="1"/>
              <p:nvPr/>
            </p:nvSpPr>
            <p:spPr>
              <a:xfrm>
                <a:off x="8243000" y="4160569"/>
                <a:ext cx="1430447" cy="276999"/>
              </a:xfrm>
              <a:prstGeom prst="rect">
                <a:avLst/>
              </a:prstGeom>
              <a:noFill/>
            </p:spPr>
            <p:txBody>
              <a:bodyPr wrap="square" rtlCol="0">
                <a:spAutoFit/>
              </a:bodyPr>
              <a:lstStyle/>
              <a:p>
                <a:r>
                  <a:rPr lang="en-US" sz="1200" b="1" dirty="0"/>
                  <a:t>Jerusalem</a:t>
                </a:r>
              </a:p>
            </p:txBody>
          </p:sp>
          <p:sp>
            <p:nvSpPr>
              <p:cNvPr id="29" name="5-Point Star 28"/>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21" name="Group 18"/>
            <p:cNvGrpSpPr/>
            <p:nvPr/>
          </p:nvGrpSpPr>
          <p:grpSpPr>
            <a:xfrm>
              <a:off x="8349220" y="1643661"/>
              <a:ext cx="674708" cy="328101"/>
              <a:chOff x="8381546" y="4169806"/>
              <a:chExt cx="674708" cy="328101"/>
            </a:xfrm>
          </p:grpSpPr>
          <p:sp>
            <p:nvSpPr>
              <p:cNvPr id="26" name="TextBox 25"/>
              <p:cNvSpPr txBox="1"/>
              <p:nvPr/>
            </p:nvSpPr>
            <p:spPr>
              <a:xfrm>
                <a:off x="8381546" y="4169806"/>
                <a:ext cx="674708" cy="276999"/>
              </a:xfrm>
              <a:prstGeom prst="rect">
                <a:avLst/>
              </a:prstGeom>
              <a:noFill/>
            </p:spPr>
            <p:txBody>
              <a:bodyPr wrap="square" rtlCol="0">
                <a:spAutoFit/>
              </a:bodyPr>
              <a:lstStyle/>
              <a:p>
                <a:r>
                  <a:rPr lang="en-US" sz="1200" b="1" dirty="0" err="1"/>
                  <a:t>Tyre</a:t>
                </a:r>
                <a:endParaRPr lang="en-US" sz="1200" b="1" dirty="0"/>
              </a:p>
            </p:txBody>
          </p:sp>
          <p:sp>
            <p:nvSpPr>
              <p:cNvPr id="27" name="5-Point Star 26"/>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grpSp>
          <p:nvGrpSpPr>
            <p:cNvPr id="22" name="Group 21"/>
            <p:cNvGrpSpPr/>
            <p:nvPr/>
          </p:nvGrpSpPr>
          <p:grpSpPr>
            <a:xfrm>
              <a:off x="8612457" y="992498"/>
              <a:ext cx="674708" cy="328101"/>
              <a:chOff x="8381546" y="4169806"/>
              <a:chExt cx="674708" cy="328101"/>
            </a:xfrm>
          </p:grpSpPr>
          <p:sp>
            <p:nvSpPr>
              <p:cNvPr id="24" name="TextBox 23"/>
              <p:cNvSpPr txBox="1"/>
              <p:nvPr/>
            </p:nvSpPr>
            <p:spPr>
              <a:xfrm>
                <a:off x="8381546" y="4169806"/>
                <a:ext cx="674708" cy="276999"/>
              </a:xfrm>
              <a:prstGeom prst="rect">
                <a:avLst/>
              </a:prstGeom>
              <a:noFill/>
            </p:spPr>
            <p:txBody>
              <a:bodyPr wrap="square" rtlCol="0">
                <a:spAutoFit/>
              </a:bodyPr>
              <a:lstStyle/>
              <a:p>
                <a:r>
                  <a:rPr lang="en-US" sz="1200" b="1" dirty="0"/>
                  <a:t>Sidon</a:t>
                </a:r>
              </a:p>
            </p:txBody>
          </p:sp>
          <p:sp>
            <p:nvSpPr>
              <p:cNvPr id="25" name="5-Point Star 24"/>
              <p:cNvSpPr/>
              <p:nvPr/>
            </p:nvSpPr>
            <p:spPr>
              <a:xfrm>
                <a:off x="8582982" y="4362923"/>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grpSp>
        <p:sp>
          <p:nvSpPr>
            <p:cNvPr id="23" name="TextBox 22"/>
            <p:cNvSpPr txBox="1"/>
            <p:nvPr/>
          </p:nvSpPr>
          <p:spPr>
            <a:xfrm>
              <a:off x="9434492" y="3089152"/>
              <a:ext cx="1067253" cy="461665"/>
            </a:xfrm>
            <a:prstGeom prst="rect">
              <a:avLst/>
            </a:prstGeom>
            <a:noFill/>
          </p:spPr>
          <p:txBody>
            <a:bodyPr wrap="square" rtlCol="0">
              <a:spAutoFit/>
            </a:bodyPr>
            <a:lstStyle/>
            <a:p>
              <a:pPr algn="ctr"/>
              <a:r>
                <a:rPr lang="en-US" sz="1200" b="1" dirty="0"/>
                <a:t>Region of Decapolis</a:t>
              </a:r>
            </a:p>
          </p:txBody>
        </p:sp>
      </p:grpSp>
      <p:sp>
        <p:nvSpPr>
          <p:cNvPr id="35" name="TextBox 34"/>
          <p:cNvSpPr txBox="1"/>
          <p:nvPr/>
        </p:nvSpPr>
        <p:spPr>
          <a:xfrm>
            <a:off x="7852703" y="3437945"/>
            <a:ext cx="827657" cy="276999"/>
          </a:xfrm>
          <a:prstGeom prst="rect">
            <a:avLst/>
          </a:prstGeom>
          <a:noFill/>
        </p:spPr>
        <p:txBody>
          <a:bodyPr wrap="square" rtlCol="0">
            <a:spAutoFit/>
          </a:bodyPr>
          <a:lstStyle/>
          <a:p>
            <a:r>
              <a:rPr lang="en-US" sz="1200" b="1" dirty="0"/>
              <a:t>Caesarea</a:t>
            </a:r>
          </a:p>
        </p:txBody>
      </p:sp>
      <p:sp>
        <p:nvSpPr>
          <p:cNvPr id="36" name="5-Point Star 35"/>
          <p:cNvSpPr/>
          <p:nvPr/>
        </p:nvSpPr>
        <p:spPr>
          <a:xfrm>
            <a:off x="8285959" y="3643940"/>
            <a:ext cx="116506" cy="134984"/>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3" name="Rectangle 2"/>
          <p:cNvSpPr/>
          <p:nvPr/>
        </p:nvSpPr>
        <p:spPr>
          <a:xfrm>
            <a:off x="1669959" y="1679448"/>
            <a:ext cx="4924023" cy="923330"/>
          </a:xfrm>
          <a:prstGeom prst="rect">
            <a:avLst/>
          </a:prstGeom>
        </p:spPr>
        <p:txBody>
          <a:bodyPr wrap="square">
            <a:spAutoFit/>
          </a:bodyPr>
          <a:lstStyle/>
          <a:p>
            <a:r>
              <a:rPr lang="en-US" dirty="0">
                <a:solidFill>
                  <a:schemeClr val="bg1"/>
                </a:solidFill>
                <a:latin typeface="Abadi" panose="020B0604020104020204" pitchFamily="34" charset="0"/>
              </a:rPr>
              <a:t>When Paul stopped in a city called </a:t>
            </a:r>
            <a:r>
              <a:rPr lang="en-US" dirty="0" err="1">
                <a:solidFill>
                  <a:schemeClr val="bg1"/>
                </a:solidFill>
                <a:latin typeface="Abadi" panose="020B0604020104020204" pitchFamily="34" charset="0"/>
              </a:rPr>
              <a:t>Tyre</a:t>
            </a:r>
            <a:r>
              <a:rPr lang="en-US" dirty="0">
                <a:solidFill>
                  <a:schemeClr val="bg1"/>
                </a:solidFill>
                <a:latin typeface="Abadi" panose="020B0604020104020204" pitchFamily="34" charset="0"/>
              </a:rPr>
              <a:t>, some disciples—evidently concerned for Paul’s safety—advised Paul not to go to Jerusalem</a:t>
            </a:r>
            <a:endParaRPr lang="en-US" dirty="0">
              <a:solidFill>
                <a:schemeClr val="bg1"/>
              </a:solidFill>
            </a:endParaRPr>
          </a:p>
        </p:txBody>
      </p:sp>
      <p:sp>
        <p:nvSpPr>
          <p:cNvPr id="15" name="Rectangle 14"/>
          <p:cNvSpPr/>
          <p:nvPr/>
        </p:nvSpPr>
        <p:spPr>
          <a:xfrm>
            <a:off x="2653048" y="2912652"/>
            <a:ext cx="3966691" cy="923330"/>
          </a:xfrm>
          <a:prstGeom prst="rect">
            <a:avLst/>
          </a:prstGeom>
        </p:spPr>
        <p:txBody>
          <a:bodyPr wrap="square">
            <a:spAutoFit/>
          </a:bodyPr>
          <a:lstStyle/>
          <a:p>
            <a:r>
              <a:rPr lang="en-US" dirty="0">
                <a:solidFill>
                  <a:schemeClr val="bg1"/>
                </a:solidFill>
                <a:latin typeface="Abadi" panose="020B0604020104020204" pitchFamily="34" charset="0"/>
              </a:rPr>
              <a:t>In Caesarea, a prophet named </a:t>
            </a:r>
            <a:r>
              <a:rPr lang="en-US" dirty="0" err="1">
                <a:solidFill>
                  <a:schemeClr val="bg1"/>
                </a:solidFill>
                <a:latin typeface="Abadi" panose="020B0604020104020204" pitchFamily="34" charset="0"/>
              </a:rPr>
              <a:t>Agabus</a:t>
            </a:r>
            <a:r>
              <a:rPr lang="en-US" dirty="0">
                <a:solidFill>
                  <a:schemeClr val="bg1"/>
                </a:solidFill>
                <a:latin typeface="Abadi" panose="020B0604020104020204" pitchFamily="34" charset="0"/>
              </a:rPr>
              <a:t> prophesied concerning what would happen to Paul in Jerusalem. </a:t>
            </a:r>
            <a:endParaRPr lang="en-US" dirty="0">
              <a:solidFill>
                <a:schemeClr val="bg1"/>
              </a:solidFill>
            </a:endParaRPr>
          </a:p>
        </p:txBody>
      </p:sp>
      <p:sp>
        <p:nvSpPr>
          <p:cNvPr id="17" name="Rectangle 16"/>
          <p:cNvSpPr/>
          <p:nvPr/>
        </p:nvSpPr>
        <p:spPr>
          <a:xfrm>
            <a:off x="2507087" y="3997644"/>
            <a:ext cx="4421746" cy="923330"/>
          </a:xfrm>
          <a:prstGeom prst="rect">
            <a:avLst/>
          </a:prstGeom>
        </p:spPr>
        <p:txBody>
          <a:bodyPr wrap="square">
            <a:spAutoFit/>
          </a:bodyPr>
          <a:lstStyle/>
          <a:p>
            <a:r>
              <a:rPr lang="en-US" i="1" dirty="0">
                <a:solidFill>
                  <a:srgbClr val="FFFF00"/>
                </a:solidFill>
                <a:latin typeface="Palatino"/>
              </a:rPr>
              <a:t>…So shall the Jews at Jerusalem bind the man that </a:t>
            </a:r>
            <a:r>
              <a:rPr lang="en-US" i="1" dirty="0" err="1">
                <a:solidFill>
                  <a:srgbClr val="FFFF00"/>
                </a:solidFill>
                <a:latin typeface="Palatino"/>
              </a:rPr>
              <a:t>owneth</a:t>
            </a:r>
            <a:r>
              <a:rPr lang="en-US" i="1" dirty="0">
                <a:solidFill>
                  <a:srgbClr val="FFFF00"/>
                </a:solidFill>
                <a:latin typeface="Palatino"/>
              </a:rPr>
              <a:t> this girdle, and shall deliver him into the hands of the Gentiles.</a:t>
            </a:r>
            <a:endParaRPr lang="en-US" i="1" dirty="0">
              <a:solidFill>
                <a:srgbClr val="FFFF00"/>
              </a:solidFill>
            </a:endParaRPr>
          </a:p>
        </p:txBody>
      </p:sp>
      <p:sp>
        <p:nvSpPr>
          <p:cNvPr id="37" name="Rectangle 36"/>
          <p:cNvSpPr/>
          <p:nvPr/>
        </p:nvSpPr>
        <p:spPr>
          <a:xfrm>
            <a:off x="884349" y="955063"/>
            <a:ext cx="6096000" cy="646331"/>
          </a:xfrm>
          <a:prstGeom prst="rect">
            <a:avLst/>
          </a:prstGeom>
        </p:spPr>
        <p:txBody>
          <a:bodyPr>
            <a:spAutoFit/>
          </a:bodyPr>
          <a:lstStyle/>
          <a:p>
            <a:r>
              <a:rPr lang="en-US" dirty="0">
                <a:solidFill>
                  <a:schemeClr val="bg1"/>
                </a:solidFill>
                <a:latin typeface="Abadi" panose="020B0604020104020204" pitchFamily="34" charset="0"/>
              </a:rPr>
              <a:t>Paul was determined to go in person to deliver the donations he had gathered for the poor Jerusalem Saints. </a:t>
            </a:r>
            <a:endParaRPr lang="en-US" dirty="0">
              <a:solidFill>
                <a:schemeClr val="bg1"/>
              </a:solidFill>
            </a:endParaRPr>
          </a:p>
        </p:txBody>
      </p:sp>
      <p:grpSp>
        <p:nvGrpSpPr>
          <p:cNvPr id="90" name="Group 94"/>
          <p:cNvGrpSpPr/>
          <p:nvPr/>
        </p:nvGrpSpPr>
        <p:grpSpPr>
          <a:xfrm>
            <a:off x="9162939" y="195762"/>
            <a:ext cx="743994" cy="1620843"/>
            <a:chOff x="4405860" y="139189"/>
            <a:chExt cx="2861871" cy="6475262"/>
          </a:xfrm>
        </p:grpSpPr>
        <p:grpSp>
          <p:nvGrpSpPr>
            <p:cNvPr id="91" name="Group 86"/>
            <p:cNvGrpSpPr/>
            <p:nvPr/>
          </p:nvGrpSpPr>
          <p:grpSpPr>
            <a:xfrm rot="2107423">
              <a:off x="4802579" y="139189"/>
              <a:ext cx="743864" cy="1806453"/>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87"/>
            <p:cNvGrpSpPr/>
            <p:nvPr/>
          </p:nvGrpSpPr>
          <p:grpSpPr>
            <a:xfrm rot="19262140" flipH="1">
              <a:off x="6126313" y="231425"/>
              <a:ext cx="743864" cy="1645187"/>
              <a:chOff x="7696200" y="914400"/>
              <a:chExt cx="685800" cy="2438400"/>
            </a:xfrm>
          </p:grpSpPr>
          <p:sp>
            <p:nvSpPr>
              <p:cNvPr id="127" name="Moon 126"/>
              <p:cNvSpPr/>
              <p:nvPr/>
            </p:nvSpPr>
            <p:spPr>
              <a:xfrm>
                <a:off x="76962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p:cNvSpPr/>
              <p:nvPr/>
            </p:nvSpPr>
            <p:spPr>
              <a:xfrm rot="20700267">
                <a:off x="7848600" y="914400"/>
                <a:ext cx="533400" cy="2438400"/>
              </a:xfrm>
              <a:prstGeom prst="moon">
                <a:avLst>
                  <a:gd name="adj" fmla="val 87500"/>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p:cNvSpPr/>
              <p:nvPr/>
            </p:nvSpPr>
            <p:spPr>
              <a:xfrm rot="19916241">
                <a:off x="7848600" y="1066800"/>
                <a:ext cx="457200" cy="1905000"/>
              </a:xfrm>
              <a:prstGeom prst="moon">
                <a:avLst>
                  <a:gd name="adj" fmla="val 87500"/>
                </a:avLst>
              </a:prstGeom>
              <a:solidFill>
                <a:srgbClr val="E7CF6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7772400" y="1066800"/>
                <a:ext cx="381000" cy="1828800"/>
              </a:xfrm>
              <a:prstGeom prst="ellipse">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47"/>
            <p:cNvGrpSpPr/>
            <p:nvPr/>
          </p:nvGrpSpPr>
          <p:grpSpPr>
            <a:xfrm rot="562843">
              <a:off x="5697438" y="5840305"/>
              <a:ext cx="666047" cy="774146"/>
              <a:chOff x="6106804" y="4039302"/>
              <a:chExt cx="666047" cy="774146"/>
            </a:xfrm>
          </p:grpSpPr>
          <p:sp>
            <p:nvSpPr>
              <p:cNvPr id="124" name="Oval 123"/>
              <p:cNvSpPr/>
              <p:nvPr/>
            </p:nvSpPr>
            <p:spPr>
              <a:xfrm rot="20163506">
                <a:off x="6229710" y="4039302"/>
                <a:ext cx="543141" cy="774146"/>
              </a:xfrm>
              <a:prstGeom prst="ellipse">
                <a:avLst/>
              </a:prstGeom>
              <a:solidFill>
                <a:srgbClr val="6633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20163506">
                <a:off x="6387712" y="4392141"/>
                <a:ext cx="362627" cy="315996"/>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20163506">
                <a:off x="6106804" y="4062465"/>
                <a:ext cx="528885" cy="284304"/>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47"/>
            <p:cNvGrpSpPr/>
            <p:nvPr/>
          </p:nvGrpSpPr>
          <p:grpSpPr>
            <a:xfrm rot="2613352">
              <a:off x="5128037" y="5761712"/>
              <a:ext cx="666047" cy="774146"/>
              <a:chOff x="6106804" y="4039302"/>
              <a:chExt cx="666047" cy="774146"/>
            </a:xfrm>
          </p:grpSpPr>
          <p:sp>
            <p:nvSpPr>
              <p:cNvPr id="121" name="Oval 120"/>
              <p:cNvSpPr/>
              <p:nvPr/>
            </p:nvSpPr>
            <p:spPr>
              <a:xfrm rot="20163506">
                <a:off x="6229710" y="4039302"/>
                <a:ext cx="543141" cy="774146"/>
              </a:xfrm>
              <a:prstGeom prst="ellipse">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20163506">
                <a:off x="6387712" y="4392141"/>
                <a:ext cx="362627" cy="315996"/>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20163506">
                <a:off x="6106804" y="4062465"/>
                <a:ext cx="528885" cy="284304"/>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Oval 94"/>
            <p:cNvSpPr/>
            <p:nvPr/>
          </p:nvSpPr>
          <p:spPr>
            <a:xfrm>
              <a:off x="6651885" y="3632617"/>
              <a:ext cx="615846" cy="784485"/>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4405860" y="3592643"/>
              <a:ext cx="615846" cy="784485"/>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a:off x="4891789" y="1550232"/>
              <a:ext cx="1943725" cy="4469567"/>
            </a:xfrm>
            <a:prstGeom prst="trapezoid">
              <a:avLst>
                <a:gd name="adj" fmla="val 20902"/>
              </a:avLst>
            </a:prstGeom>
            <a:solidFill>
              <a:schemeClr val="accent6">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p:cNvSpPr/>
            <p:nvPr/>
          </p:nvSpPr>
          <p:spPr>
            <a:xfrm rot="20431102">
              <a:off x="5935566" y="2006920"/>
              <a:ext cx="1069877" cy="2156085"/>
            </a:xfrm>
            <a:prstGeom prst="trapezoid">
              <a:avLst>
                <a:gd name="adj" fmla="val 20902"/>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rot="1195734">
              <a:off x="4658904" y="1959450"/>
              <a:ext cx="1069877" cy="2156085"/>
            </a:xfrm>
            <a:prstGeom prst="trapezoid">
              <a:avLst>
                <a:gd name="adj" fmla="val 20902"/>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a:off x="4923020" y="1813809"/>
              <a:ext cx="1828800" cy="3372787"/>
            </a:xfrm>
            <a:prstGeom prst="trapezoid">
              <a:avLst>
                <a:gd name="adj" fmla="val 20902"/>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p:cNvSpPr/>
            <p:nvPr/>
          </p:nvSpPr>
          <p:spPr>
            <a:xfrm rot="218695">
              <a:off x="4942382" y="1927863"/>
              <a:ext cx="825465" cy="3337608"/>
            </a:xfrm>
            <a:prstGeom prst="trapezoid">
              <a:avLst>
                <a:gd name="adj" fmla="val 20902"/>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21332773">
              <a:off x="5919098" y="1932028"/>
              <a:ext cx="825465" cy="3326107"/>
            </a:xfrm>
            <a:prstGeom prst="trapezoid">
              <a:avLst>
                <a:gd name="adj" fmla="val 20902"/>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5286531" y="1073046"/>
              <a:ext cx="1040567" cy="1485275"/>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5029200" y="381000"/>
              <a:ext cx="1600200" cy="1828800"/>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57"/>
            <p:cNvGrpSpPr/>
            <p:nvPr/>
          </p:nvGrpSpPr>
          <p:grpSpPr>
            <a:xfrm>
              <a:off x="4953000" y="5334000"/>
              <a:ext cx="1828800" cy="609600"/>
              <a:chOff x="1371600" y="3962400"/>
              <a:chExt cx="6705600" cy="2057400"/>
            </a:xfrm>
          </p:grpSpPr>
          <p:grpSp>
            <p:nvGrpSpPr>
              <p:cNvPr id="109" name="Group 195"/>
              <p:cNvGrpSpPr/>
              <p:nvPr/>
            </p:nvGrpSpPr>
            <p:grpSpPr>
              <a:xfrm>
                <a:off x="1371600" y="3962400"/>
                <a:ext cx="1676400" cy="2057400"/>
                <a:chOff x="1371600" y="3962400"/>
                <a:chExt cx="1676400" cy="2057400"/>
              </a:xfrm>
            </p:grpSpPr>
            <p:sp>
              <p:nvSpPr>
                <p:cNvPr id="119" name="Right Arrow Callout 118"/>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Quad Arrow 119"/>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96"/>
              <p:cNvGrpSpPr/>
              <p:nvPr/>
            </p:nvGrpSpPr>
            <p:grpSpPr>
              <a:xfrm>
                <a:off x="3048000" y="3962400"/>
                <a:ext cx="1676400" cy="2057400"/>
                <a:chOff x="1371600" y="3962400"/>
                <a:chExt cx="1676400" cy="2057400"/>
              </a:xfrm>
            </p:grpSpPr>
            <p:sp>
              <p:nvSpPr>
                <p:cNvPr id="117" name="Right Arrow Callout 116"/>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Quad Arrow 117"/>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99"/>
              <p:cNvGrpSpPr/>
              <p:nvPr/>
            </p:nvGrpSpPr>
            <p:grpSpPr>
              <a:xfrm>
                <a:off x="4724400" y="3962400"/>
                <a:ext cx="1676400" cy="2057400"/>
                <a:chOff x="1371600" y="3962400"/>
                <a:chExt cx="1676400" cy="2057400"/>
              </a:xfrm>
            </p:grpSpPr>
            <p:sp>
              <p:nvSpPr>
                <p:cNvPr id="115" name="Right Arrow Callout 114"/>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Quad Arrow 115"/>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202"/>
              <p:cNvGrpSpPr/>
              <p:nvPr/>
            </p:nvGrpSpPr>
            <p:grpSpPr>
              <a:xfrm>
                <a:off x="6400800" y="3962400"/>
                <a:ext cx="1676400" cy="2057400"/>
                <a:chOff x="1371600" y="3962400"/>
                <a:chExt cx="1676400" cy="2057400"/>
              </a:xfrm>
            </p:grpSpPr>
            <p:sp>
              <p:nvSpPr>
                <p:cNvPr id="113" name="Right Arrow Callout 112"/>
                <p:cNvSpPr/>
                <p:nvPr/>
              </p:nvSpPr>
              <p:spPr>
                <a:xfrm rot="5400000">
                  <a:off x="1181100" y="4152900"/>
                  <a:ext cx="2057400" cy="1676400"/>
                </a:xfrm>
                <a:prstGeom prst="rightArrowCallout">
                  <a:avLst>
                    <a:gd name="adj1" fmla="val 50000"/>
                    <a:gd name="adj2" fmla="val 25000"/>
                    <a:gd name="adj3" fmla="val 25000"/>
                    <a:gd name="adj4" fmla="val 64977"/>
                  </a:avLst>
                </a:prstGeom>
                <a:solidFill>
                  <a:schemeClr val="accent3">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113"/>
                <p:cNvSpPr/>
                <p:nvPr/>
              </p:nvSpPr>
              <p:spPr>
                <a:xfrm>
                  <a:off x="1600200" y="4038600"/>
                  <a:ext cx="1143000" cy="1676400"/>
                </a:xfrm>
                <a:prstGeom prst="quadArrow">
                  <a:avLst/>
                </a:prstGeom>
                <a:solidFill>
                  <a:srgbClr val="F4EB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Cloud 105"/>
            <p:cNvSpPr/>
            <p:nvPr/>
          </p:nvSpPr>
          <p:spPr>
            <a:xfrm>
              <a:off x="5334000" y="1676400"/>
              <a:ext cx="914400" cy="762000"/>
            </a:xfrm>
            <a:prstGeom prst="cloud">
              <a:avLst/>
            </a:prstGeom>
            <a:solidFill>
              <a:schemeClr val="tx1">
                <a:lumMod val="75000"/>
                <a:lumOff val="2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lowchart: Delay 106"/>
            <p:cNvSpPr/>
            <p:nvPr/>
          </p:nvSpPr>
          <p:spPr>
            <a:xfrm rot="16200000">
              <a:off x="5494519" y="-113051"/>
              <a:ext cx="609600" cy="1143000"/>
            </a:xfrm>
            <a:prstGeom prst="flowChartDelay">
              <a:avLst/>
            </a:prstGeom>
            <a:solidFill>
              <a:srgbClr val="D3BEA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5628870" y="1818089"/>
              <a:ext cx="294451" cy="199418"/>
            </a:xfrm>
            <a:prstGeom prst="ellipse">
              <a:avLst/>
            </a:prstGeom>
            <a:solidFill>
              <a:schemeClr val="accent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65" name="Group 11264"/>
          <p:cNvGrpSpPr/>
          <p:nvPr/>
        </p:nvGrpSpPr>
        <p:grpSpPr>
          <a:xfrm>
            <a:off x="2717443" y="5138670"/>
            <a:ext cx="4082603" cy="1313645"/>
            <a:chOff x="2665927" y="5370490"/>
            <a:chExt cx="4082603" cy="1313645"/>
          </a:xfrm>
        </p:grpSpPr>
        <p:sp>
          <p:nvSpPr>
            <p:cNvPr id="11264" name="TextBox 11263"/>
            <p:cNvSpPr txBox="1"/>
            <p:nvPr/>
          </p:nvSpPr>
          <p:spPr>
            <a:xfrm>
              <a:off x="2665927" y="5743976"/>
              <a:ext cx="2446986" cy="646331"/>
            </a:xfrm>
            <a:prstGeom prst="rect">
              <a:avLst/>
            </a:prstGeom>
            <a:noFill/>
          </p:spPr>
          <p:txBody>
            <a:bodyPr wrap="square" rtlCol="0">
              <a:spAutoFit/>
            </a:bodyPr>
            <a:lstStyle/>
            <a:p>
              <a:r>
                <a:rPr lang="en-US" dirty="0">
                  <a:solidFill>
                    <a:schemeClr val="bg1"/>
                  </a:solidFill>
                </a:rPr>
                <a:t>Girdle and Binding = symbolic act</a:t>
              </a:r>
            </a:p>
          </p:txBody>
        </p:sp>
        <p:pic>
          <p:nvPicPr>
            <p:cNvPr id="13314" name="Picture 2" descr="Paul&amp;#039;s Girdle - Prophets"/>
            <p:cNvPicPr>
              <a:picLocks noChangeAspect="1" noChangeArrowheads="1"/>
            </p:cNvPicPr>
            <p:nvPr/>
          </p:nvPicPr>
          <p:blipFill rotWithShape="1">
            <a:blip r:embed="rId4">
              <a:extLst>
                <a:ext uri="{28A0092B-C50C-407E-A947-70E740481C1C}">
                  <a14:useLocalDpi xmlns:a14="http://schemas.microsoft.com/office/drawing/2010/main" val="0"/>
                </a:ext>
              </a:extLst>
            </a:blip>
            <a:srcRect l="11177" t="24183" r="11961" b="37401"/>
            <a:stretch/>
          </p:blipFill>
          <p:spPr bwMode="auto">
            <a:xfrm>
              <a:off x="4984123" y="5370490"/>
              <a:ext cx="1764407" cy="13136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2D2853B8-E3EA-080F-1ED9-8FD17A83AE92}"/>
              </a:ext>
            </a:extLst>
          </p:cNvPr>
          <p:cNvGrpSpPr/>
          <p:nvPr/>
        </p:nvGrpSpPr>
        <p:grpSpPr>
          <a:xfrm>
            <a:off x="840028" y="3257756"/>
            <a:ext cx="1146210" cy="2226934"/>
            <a:chOff x="5638800" y="3505200"/>
            <a:chExt cx="1490375" cy="2895600"/>
          </a:xfrm>
        </p:grpSpPr>
        <p:sp>
          <p:nvSpPr>
            <p:cNvPr id="4" name="Round Diagonal Corner Rectangle 123">
              <a:extLst>
                <a:ext uri="{FF2B5EF4-FFF2-40B4-BE49-F238E27FC236}">
                  <a16:creationId xmlns:a16="http://schemas.microsoft.com/office/drawing/2014/main" id="{569107B5-F8A6-FE22-851D-D0DF3E52ADEA}"/>
                </a:ext>
              </a:extLst>
            </p:cNvPr>
            <p:cNvSpPr/>
            <p:nvPr/>
          </p:nvSpPr>
          <p:spPr>
            <a:xfrm rot="4155728" flipH="1">
              <a:off x="5827534" y="3952579"/>
              <a:ext cx="661202" cy="529616"/>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124">
              <a:extLst>
                <a:ext uri="{FF2B5EF4-FFF2-40B4-BE49-F238E27FC236}">
                  <a16:creationId xmlns:a16="http://schemas.microsoft.com/office/drawing/2014/main" id="{39D7AFDA-0152-6478-4799-6B17460C433F}"/>
                </a:ext>
              </a:extLst>
            </p:cNvPr>
            <p:cNvSpPr/>
            <p:nvPr/>
          </p:nvSpPr>
          <p:spPr>
            <a:xfrm rot="17444272">
              <a:off x="6330045" y="3913924"/>
              <a:ext cx="661202" cy="529616"/>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CB9030B-DB97-B5F1-C031-CB50C4FEF7FF}"/>
                </a:ext>
              </a:extLst>
            </p:cNvPr>
            <p:cNvSpPr/>
            <p:nvPr/>
          </p:nvSpPr>
          <p:spPr>
            <a:xfrm rot="20434295">
              <a:off x="6465974" y="6016985"/>
              <a:ext cx="291933" cy="375126"/>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Oval 11">
              <a:extLst>
                <a:ext uri="{FF2B5EF4-FFF2-40B4-BE49-F238E27FC236}">
                  <a16:creationId xmlns:a16="http://schemas.microsoft.com/office/drawing/2014/main" id="{112A6E96-DC38-352F-F716-6C59BAB1012C}"/>
                </a:ext>
              </a:extLst>
            </p:cNvPr>
            <p:cNvSpPr/>
            <p:nvPr/>
          </p:nvSpPr>
          <p:spPr>
            <a:xfrm rot="1679087">
              <a:off x="6057637" y="6025674"/>
              <a:ext cx="291933" cy="375126"/>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Oval 12">
              <a:extLst>
                <a:ext uri="{FF2B5EF4-FFF2-40B4-BE49-F238E27FC236}">
                  <a16:creationId xmlns:a16="http://schemas.microsoft.com/office/drawing/2014/main" id="{F7F0D078-D4E8-F095-0108-CBB7A2E9A781}"/>
                </a:ext>
              </a:extLst>
            </p:cNvPr>
            <p:cNvSpPr/>
            <p:nvPr/>
          </p:nvSpPr>
          <p:spPr>
            <a:xfrm rot="20434295">
              <a:off x="6837242" y="5009686"/>
              <a:ext cx="291933" cy="3751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Oval 13">
              <a:extLst>
                <a:ext uri="{FF2B5EF4-FFF2-40B4-BE49-F238E27FC236}">
                  <a16:creationId xmlns:a16="http://schemas.microsoft.com/office/drawing/2014/main" id="{6D2C3284-65F3-D3F4-9FDC-0F9526EA9F4C}"/>
                </a:ext>
              </a:extLst>
            </p:cNvPr>
            <p:cNvSpPr/>
            <p:nvPr/>
          </p:nvSpPr>
          <p:spPr>
            <a:xfrm rot="1679087">
              <a:off x="5638800" y="5017442"/>
              <a:ext cx="291933" cy="3751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rapezoid 15">
              <a:extLst>
                <a:ext uri="{FF2B5EF4-FFF2-40B4-BE49-F238E27FC236}">
                  <a16:creationId xmlns:a16="http://schemas.microsoft.com/office/drawing/2014/main" id="{9927AAE8-9D1D-1AC9-987D-61A8D54B8038}"/>
                </a:ext>
              </a:extLst>
            </p:cNvPr>
            <p:cNvSpPr/>
            <p:nvPr/>
          </p:nvSpPr>
          <p:spPr>
            <a:xfrm>
              <a:off x="5928506" y="4742156"/>
              <a:ext cx="973253" cy="1440794"/>
            </a:xfrm>
            <a:prstGeom prst="trapezoid">
              <a:avLst>
                <a:gd name="adj" fmla="val 31295"/>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8" name="Trapezoid 87">
              <a:extLst>
                <a:ext uri="{FF2B5EF4-FFF2-40B4-BE49-F238E27FC236}">
                  <a16:creationId xmlns:a16="http://schemas.microsoft.com/office/drawing/2014/main" id="{1C16E14B-C729-6FF6-3136-2529F495416A}"/>
                </a:ext>
              </a:extLst>
            </p:cNvPr>
            <p:cNvSpPr/>
            <p:nvPr/>
          </p:nvSpPr>
          <p:spPr>
            <a:xfrm rot="2090544">
              <a:off x="5797249" y="4404538"/>
              <a:ext cx="469919" cy="881633"/>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9" name="Trapezoid 88">
              <a:extLst>
                <a:ext uri="{FF2B5EF4-FFF2-40B4-BE49-F238E27FC236}">
                  <a16:creationId xmlns:a16="http://schemas.microsoft.com/office/drawing/2014/main" id="{DC1C4718-BCB3-F7A7-BFD6-38E067C884C8}"/>
                </a:ext>
              </a:extLst>
            </p:cNvPr>
            <p:cNvSpPr/>
            <p:nvPr/>
          </p:nvSpPr>
          <p:spPr>
            <a:xfrm rot="19984891">
              <a:off x="6580429" y="4456505"/>
              <a:ext cx="491376" cy="808167"/>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266" name="Trapezoid 11265">
              <a:extLst>
                <a:ext uri="{FF2B5EF4-FFF2-40B4-BE49-F238E27FC236}">
                  <a16:creationId xmlns:a16="http://schemas.microsoft.com/office/drawing/2014/main" id="{7F12E8AC-B451-34C4-21A2-279365DD0C73}"/>
                </a:ext>
              </a:extLst>
            </p:cNvPr>
            <p:cNvSpPr/>
            <p:nvPr/>
          </p:nvSpPr>
          <p:spPr>
            <a:xfrm>
              <a:off x="5969058" y="4510227"/>
              <a:ext cx="904314" cy="1513676"/>
            </a:xfrm>
            <a:prstGeom prst="trapezoid">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1267" name="Isosceles Triangle 11266">
              <a:extLst>
                <a:ext uri="{FF2B5EF4-FFF2-40B4-BE49-F238E27FC236}">
                  <a16:creationId xmlns:a16="http://schemas.microsoft.com/office/drawing/2014/main" id="{AE42584B-22CA-E81E-CC51-8032E00C341C}"/>
                </a:ext>
              </a:extLst>
            </p:cNvPr>
            <p:cNvSpPr/>
            <p:nvPr/>
          </p:nvSpPr>
          <p:spPr>
            <a:xfrm rot="10800000">
              <a:off x="6172200" y="4572000"/>
              <a:ext cx="446074" cy="773098"/>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8" name="Isosceles Triangle 11267">
              <a:extLst>
                <a:ext uri="{FF2B5EF4-FFF2-40B4-BE49-F238E27FC236}">
                  <a16:creationId xmlns:a16="http://schemas.microsoft.com/office/drawing/2014/main" id="{01D23E07-BA82-FE1D-984F-EF626C38E57C}"/>
                </a:ext>
              </a:extLst>
            </p:cNvPr>
            <p:cNvSpPr/>
            <p:nvPr/>
          </p:nvSpPr>
          <p:spPr>
            <a:xfrm rot="10800000">
              <a:off x="6233028" y="4343400"/>
              <a:ext cx="324417" cy="618478"/>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Oval 11268">
              <a:extLst>
                <a:ext uri="{FF2B5EF4-FFF2-40B4-BE49-F238E27FC236}">
                  <a16:creationId xmlns:a16="http://schemas.microsoft.com/office/drawing/2014/main" id="{F888278B-990C-5FBF-055C-534CFA3FC004}"/>
                </a:ext>
              </a:extLst>
            </p:cNvPr>
            <p:cNvSpPr/>
            <p:nvPr/>
          </p:nvSpPr>
          <p:spPr>
            <a:xfrm>
              <a:off x="6054963" y="3685903"/>
              <a:ext cx="707245" cy="9938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0" name="Flowchart: Stored Data 11269">
              <a:extLst>
                <a:ext uri="{FF2B5EF4-FFF2-40B4-BE49-F238E27FC236}">
                  <a16:creationId xmlns:a16="http://schemas.microsoft.com/office/drawing/2014/main" id="{C5AE6816-713C-11B6-C419-842D8315B5C2}"/>
                </a:ext>
              </a:extLst>
            </p:cNvPr>
            <p:cNvSpPr/>
            <p:nvPr/>
          </p:nvSpPr>
          <p:spPr>
            <a:xfrm rot="5400000">
              <a:off x="6218623" y="3273271"/>
              <a:ext cx="386549" cy="850407"/>
            </a:xfrm>
            <a:prstGeom prst="flowChartOnlineStorage">
              <a:avLst/>
            </a:prstGeom>
            <a:solidFill>
              <a:srgbClr val="E3B67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1" name="Rounded Rectangle 18">
              <a:extLst>
                <a:ext uri="{FF2B5EF4-FFF2-40B4-BE49-F238E27FC236}">
                  <a16:creationId xmlns:a16="http://schemas.microsoft.com/office/drawing/2014/main" id="{84AB45BD-4B61-92DA-37DC-FC3961A52B42}"/>
                </a:ext>
              </a:extLst>
            </p:cNvPr>
            <p:cNvSpPr/>
            <p:nvPr/>
          </p:nvSpPr>
          <p:spPr>
            <a:xfrm>
              <a:off x="5948039" y="3737129"/>
              <a:ext cx="969057" cy="18464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1272" name="Group 11271">
              <a:extLst>
                <a:ext uri="{FF2B5EF4-FFF2-40B4-BE49-F238E27FC236}">
                  <a16:creationId xmlns:a16="http://schemas.microsoft.com/office/drawing/2014/main" id="{F19F3B22-249A-0412-0E35-6ABD34C5FF98}"/>
                </a:ext>
              </a:extLst>
            </p:cNvPr>
            <p:cNvGrpSpPr/>
            <p:nvPr/>
          </p:nvGrpSpPr>
          <p:grpSpPr>
            <a:xfrm>
              <a:off x="5945777" y="5852160"/>
              <a:ext cx="914400" cy="152400"/>
              <a:chOff x="3581400" y="5257800"/>
              <a:chExt cx="5334000" cy="1066800"/>
            </a:xfrm>
          </p:grpSpPr>
          <p:grpSp>
            <p:nvGrpSpPr>
              <p:cNvPr id="11291" name="Group 11290">
                <a:extLst>
                  <a:ext uri="{FF2B5EF4-FFF2-40B4-BE49-F238E27FC236}">
                    <a16:creationId xmlns:a16="http://schemas.microsoft.com/office/drawing/2014/main" id="{0A694D2E-6A3D-075A-0676-F54C310FA1F6}"/>
                  </a:ext>
                </a:extLst>
              </p:cNvPr>
              <p:cNvGrpSpPr/>
              <p:nvPr/>
            </p:nvGrpSpPr>
            <p:grpSpPr>
              <a:xfrm>
                <a:off x="3581400" y="5257800"/>
                <a:ext cx="1066800" cy="1066800"/>
                <a:chOff x="3581400" y="5257800"/>
                <a:chExt cx="1066800" cy="1066800"/>
              </a:xfrm>
            </p:grpSpPr>
            <p:sp>
              <p:nvSpPr>
                <p:cNvPr id="11304" name="Quad Arrow 65">
                  <a:extLst>
                    <a:ext uri="{FF2B5EF4-FFF2-40B4-BE49-F238E27FC236}">
                      <a16:creationId xmlns:a16="http://schemas.microsoft.com/office/drawing/2014/main" id="{15FB70E8-1A68-F08F-AFBD-88C64F02BB8B}"/>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5" name="Quad Arrow 219">
                  <a:extLst>
                    <a:ext uri="{FF2B5EF4-FFF2-40B4-BE49-F238E27FC236}">
                      <a16:creationId xmlns:a16="http://schemas.microsoft.com/office/drawing/2014/main" id="{8BECF0E5-AEF1-82F1-405A-55C0558C2C3D}"/>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92" name="Group 11291">
                <a:extLst>
                  <a:ext uri="{FF2B5EF4-FFF2-40B4-BE49-F238E27FC236}">
                    <a16:creationId xmlns:a16="http://schemas.microsoft.com/office/drawing/2014/main" id="{A1E0D2B1-FF5E-AF22-FCC6-3E5EB43A89C8}"/>
                  </a:ext>
                </a:extLst>
              </p:cNvPr>
              <p:cNvGrpSpPr/>
              <p:nvPr/>
            </p:nvGrpSpPr>
            <p:grpSpPr>
              <a:xfrm>
                <a:off x="4648200" y="5257800"/>
                <a:ext cx="1066800" cy="1066800"/>
                <a:chOff x="3581400" y="5257800"/>
                <a:chExt cx="1066800" cy="1066800"/>
              </a:xfrm>
            </p:grpSpPr>
            <p:sp>
              <p:nvSpPr>
                <p:cNvPr id="11302" name="Quad Arrow 221">
                  <a:extLst>
                    <a:ext uri="{FF2B5EF4-FFF2-40B4-BE49-F238E27FC236}">
                      <a16:creationId xmlns:a16="http://schemas.microsoft.com/office/drawing/2014/main" id="{29DB9691-89D2-D292-E7A9-8C8C44AFFD38}"/>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3" name="Quad Arrow 222">
                  <a:extLst>
                    <a:ext uri="{FF2B5EF4-FFF2-40B4-BE49-F238E27FC236}">
                      <a16:creationId xmlns:a16="http://schemas.microsoft.com/office/drawing/2014/main" id="{F4F2B673-D9D8-B104-BE88-CD066B594B3F}"/>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93" name="Group 11292">
                <a:extLst>
                  <a:ext uri="{FF2B5EF4-FFF2-40B4-BE49-F238E27FC236}">
                    <a16:creationId xmlns:a16="http://schemas.microsoft.com/office/drawing/2014/main" id="{68CA714A-DC2A-D0BF-CBBC-B9833C4E01AD}"/>
                  </a:ext>
                </a:extLst>
              </p:cNvPr>
              <p:cNvGrpSpPr/>
              <p:nvPr/>
            </p:nvGrpSpPr>
            <p:grpSpPr>
              <a:xfrm>
                <a:off x="5715000" y="5257800"/>
                <a:ext cx="1066800" cy="1066800"/>
                <a:chOff x="3581400" y="5257800"/>
                <a:chExt cx="1066800" cy="1066800"/>
              </a:xfrm>
            </p:grpSpPr>
            <p:sp>
              <p:nvSpPr>
                <p:cNvPr id="11300" name="Quad Arrow 224">
                  <a:extLst>
                    <a:ext uri="{FF2B5EF4-FFF2-40B4-BE49-F238E27FC236}">
                      <a16:creationId xmlns:a16="http://schemas.microsoft.com/office/drawing/2014/main" id="{D41FF73B-E7DD-22B5-5C63-529D83F7F62F}"/>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1" name="Quad Arrow 225">
                  <a:extLst>
                    <a:ext uri="{FF2B5EF4-FFF2-40B4-BE49-F238E27FC236}">
                      <a16:creationId xmlns:a16="http://schemas.microsoft.com/office/drawing/2014/main" id="{1447FC63-BCE0-37FC-5ACC-8A179681963D}"/>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94" name="Group 11293">
                <a:extLst>
                  <a:ext uri="{FF2B5EF4-FFF2-40B4-BE49-F238E27FC236}">
                    <a16:creationId xmlns:a16="http://schemas.microsoft.com/office/drawing/2014/main" id="{8FC35726-A1D7-C583-E2F5-73A640B9CA91}"/>
                  </a:ext>
                </a:extLst>
              </p:cNvPr>
              <p:cNvGrpSpPr/>
              <p:nvPr/>
            </p:nvGrpSpPr>
            <p:grpSpPr>
              <a:xfrm>
                <a:off x="6781800" y="5257800"/>
                <a:ext cx="1066800" cy="1066800"/>
                <a:chOff x="3581400" y="5257800"/>
                <a:chExt cx="1066800" cy="1066800"/>
              </a:xfrm>
            </p:grpSpPr>
            <p:sp>
              <p:nvSpPr>
                <p:cNvPr id="11298" name="Quad Arrow 227">
                  <a:extLst>
                    <a:ext uri="{FF2B5EF4-FFF2-40B4-BE49-F238E27FC236}">
                      <a16:creationId xmlns:a16="http://schemas.microsoft.com/office/drawing/2014/main" id="{2217A4C3-925F-B989-367B-8F3EC2632A05}"/>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9" name="Quad Arrow 228">
                  <a:extLst>
                    <a:ext uri="{FF2B5EF4-FFF2-40B4-BE49-F238E27FC236}">
                      <a16:creationId xmlns:a16="http://schemas.microsoft.com/office/drawing/2014/main" id="{1B020F48-BB1F-B1A1-FA5B-B09288607EF3}"/>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95" name="Group 11294">
                <a:extLst>
                  <a:ext uri="{FF2B5EF4-FFF2-40B4-BE49-F238E27FC236}">
                    <a16:creationId xmlns:a16="http://schemas.microsoft.com/office/drawing/2014/main" id="{2EE3ADD7-9FD7-481C-B52C-7E8B45E0FCFB}"/>
                  </a:ext>
                </a:extLst>
              </p:cNvPr>
              <p:cNvGrpSpPr/>
              <p:nvPr/>
            </p:nvGrpSpPr>
            <p:grpSpPr>
              <a:xfrm>
                <a:off x="7848600" y="5257800"/>
                <a:ext cx="1066800" cy="1066800"/>
                <a:chOff x="3581400" y="5257800"/>
                <a:chExt cx="1066800" cy="1066800"/>
              </a:xfrm>
            </p:grpSpPr>
            <p:sp>
              <p:nvSpPr>
                <p:cNvPr id="11296" name="Quad Arrow 230">
                  <a:extLst>
                    <a:ext uri="{FF2B5EF4-FFF2-40B4-BE49-F238E27FC236}">
                      <a16:creationId xmlns:a16="http://schemas.microsoft.com/office/drawing/2014/main" id="{FA231A08-989D-736E-16B0-F0ECBE0EBD26}"/>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7" name="Quad Arrow 231">
                  <a:extLst>
                    <a:ext uri="{FF2B5EF4-FFF2-40B4-BE49-F238E27FC236}">
                      <a16:creationId xmlns:a16="http://schemas.microsoft.com/office/drawing/2014/main" id="{B25CA3EC-0006-8A8C-BF60-A74BF59E469A}"/>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273" name="Group 11272">
              <a:extLst>
                <a:ext uri="{FF2B5EF4-FFF2-40B4-BE49-F238E27FC236}">
                  <a16:creationId xmlns:a16="http://schemas.microsoft.com/office/drawing/2014/main" id="{7CCCA3AC-4C21-4560-8952-B56CD69D1B94}"/>
                </a:ext>
              </a:extLst>
            </p:cNvPr>
            <p:cNvGrpSpPr/>
            <p:nvPr/>
          </p:nvGrpSpPr>
          <p:grpSpPr>
            <a:xfrm>
              <a:off x="5958839" y="3757748"/>
              <a:ext cx="914400" cy="152400"/>
              <a:chOff x="3581400" y="5257800"/>
              <a:chExt cx="5334000" cy="1066800"/>
            </a:xfrm>
          </p:grpSpPr>
          <p:grpSp>
            <p:nvGrpSpPr>
              <p:cNvPr id="11276" name="Group 11275">
                <a:extLst>
                  <a:ext uri="{FF2B5EF4-FFF2-40B4-BE49-F238E27FC236}">
                    <a16:creationId xmlns:a16="http://schemas.microsoft.com/office/drawing/2014/main" id="{3F918399-2863-C2AB-DA61-082652B74051}"/>
                  </a:ext>
                </a:extLst>
              </p:cNvPr>
              <p:cNvGrpSpPr/>
              <p:nvPr/>
            </p:nvGrpSpPr>
            <p:grpSpPr>
              <a:xfrm>
                <a:off x="3581400" y="5257800"/>
                <a:ext cx="1066800" cy="1066800"/>
                <a:chOff x="3581400" y="5257800"/>
                <a:chExt cx="1066800" cy="1066800"/>
              </a:xfrm>
            </p:grpSpPr>
            <p:sp>
              <p:nvSpPr>
                <p:cNvPr id="11289" name="Quad Arrow 246">
                  <a:extLst>
                    <a:ext uri="{FF2B5EF4-FFF2-40B4-BE49-F238E27FC236}">
                      <a16:creationId xmlns:a16="http://schemas.microsoft.com/office/drawing/2014/main" id="{FDDD185D-664D-2AD8-CA78-7DB33259DA71}"/>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0" name="Quad Arrow 247">
                  <a:extLst>
                    <a:ext uri="{FF2B5EF4-FFF2-40B4-BE49-F238E27FC236}">
                      <a16:creationId xmlns:a16="http://schemas.microsoft.com/office/drawing/2014/main" id="{7C0D2AEE-F7ED-7BBE-1A5B-0EE4EF01BD78}"/>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7" name="Group 11276">
                <a:extLst>
                  <a:ext uri="{FF2B5EF4-FFF2-40B4-BE49-F238E27FC236}">
                    <a16:creationId xmlns:a16="http://schemas.microsoft.com/office/drawing/2014/main" id="{30A14974-AE56-586A-9F03-38436184EDE9}"/>
                  </a:ext>
                </a:extLst>
              </p:cNvPr>
              <p:cNvGrpSpPr/>
              <p:nvPr/>
            </p:nvGrpSpPr>
            <p:grpSpPr>
              <a:xfrm>
                <a:off x="4648200" y="5257800"/>
                <a:ext cx="1066800" cy="1066800"/>
                <a:chOff x="3581400" y="5257800"/>
                <a:chExt cx="1066800" cy="1066800"/>
              </a:xfrm>
            </p:grpSpPr>
            <p:sp>
              <p:nvSpPr>
                <p:cNvPr id="11287" name="Quad Arrow 244">
                  <a:extLst>
                    <a:ext uri="{FF2B5EF4-FFF2-40B4-BE49-F238E27FC236}">
                      <a16:creationId xmlns:a16="http://schemas.microsoft.com/office/drawing/2014/main" id="{DA834E88-82F8-C47A-1026-53AA8D9DDA90}"/>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8" name="Quad Arrow 245">
                  <a:extLst>
                    <a:ext uri="{FF2B5EF4-FFF2-40B4-BE49-F238E27FC236}">
                      <a16:creationId xmlns:a16="http://schemas.microsoft.com/office/drawing/2014/main" id="{4C615F7D-761A-B2F8-4D75-84CA9B2B8180}"/>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8" name="Group 11277">
                <a:extLst>
                  <a:ext uri="{FF2B5EF4-FFF2-40B4-BE49-F238E27FC236}">
                    <a16:creationId xmlns:a16="http://schemas.microsoft.com/office/drawing/2014/main" id="{1C2EEAE6-E3D0-A683-BB70-FB7D629F5464}"/>
                  </a:ext>
                </a:extLst>
              </p:cNvPr>
              <p:cNvGrpSpPr/>
              <p:nvPr/>
            </p:nvGrpSpPr>
            <p:grpSpPr>
              <a:xfrm>
                <a:off x="5715000" y="5257800"/>
                <a:ext cx="1066800" cy="1066800"/>
                <a:chOff x="3581400" y="5257800"/>
                <a:chExt cx="1066800" cy="1066800"/>
              </a:xfrm>
            </p:grpSpPr>
            <p:sp>
              <p:nvSpPr>
                <p:cNvPr id="11285" name="Quad Arrow 242">
                  <a:extLst>
                    <a:ext uri="{FF2B5EF4-FFF2-40B4-BE49-F238E27FC236}">
                      <a16:creationId xmlns:a16="http://schemas.microsoft.com/office/drawing/2014/main" id="{84592DB8-7903-2562-EDCB-47ABAE02D975}"/>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6" name="Quad Arrow 243">
                  <a:extLst>
                    <a:ext uri="{FF2B5EF4-FFF2-40B4-BE49-F238E27FC236}">
                      <a16:creationId xmlns:a16="http://schemas.microsoft.com/office/drawing/2014/main" id="{4D292F20-6653-75BA-1720-7E4CC76A945F}"/>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79" name="Group 11278">
                <a:extLst>
                  <a:ext uri="{FF2B5EF4-FFF2-40B4-BE49-F238E27FC236}">
                    <a16:creationId xmlns:a16="http://schemas.microsoft.com/office/drawing/2014/main" id="{794385B5-5E25-919F-2440-12BA726CA1E1}"/>
                  </a:ext>
                </a:extLst>
              </p:cNvPr>
              <p:cNvGrpSpPr/>
              <p:nvPr/>
            </p:nvGrpSpPr>
            <p:grpSpPr>
              <a:xfrm>
                <a:off x="6781800" y="5257800"/>
                <a:ext cx="1066800" cy="1066800"/>
                <a:chOff x="3581400" y="5257800"/>
                <a:chExt cx="1066800" cy="1066800"/>
              </a:xfrm>
            </p:grpSpPr>
            <p:sp>
              <p:nvSpPr>
                <p:cNvPr id="11283" name="Quad Arrow 240">
                  <a:extLst>
                    <a:ext uri="{FF2B5EF4-FFF2-40B4-BE49-F238E27FC236}">
                      <a16:creationId xmlns:a16="http://schemas.microsoft.com/office/drawing/2014/main" id="{4F9FEC2F-F4FF-FC12-4EE5-3ABE2715AB52}"/>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4" name="Quad Arrow 241">
                  <a:extLst>
                    <a:ext uri="{FF2B5EF4-FFF2-40B4-BE49-F238E27FC236}">
                      <a16:creationId xmlns:a16="http://schemas.microsoft.com/office/drawing/2014/main" id="{4A0056CF-C7F7-9D59-C8F1-1D9AF800D336}"/>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80" name="Group 11279">
                <a:extLst>
                  <a:ext uri="{FF2B5EF4-FFF2-40B4-BE49-F238E27FC236}">
                    <a16:creationId xmlns:a16="http://schemas.microsoft.com/office/drawing/2014/main" id="{272515F6-B402-9BB3-BF9F-0EC6DEA607FB}"/>
                  </a:ext>
                </a:extLst>
              </p:cNvPr>
              <p:cNvGrpSpPr/>
              <p:nvPr/>
            </p:nvGrpSpPr>
            <p:grpSpPr>
              <a:xfrm>
                <a:off x="7848600" y="5257800"/>
                <a:ext cx="1066800" cy="1066800"/>
                <a:chOff x="3581400" y="5257800"/>
                <a:chExt cx="1066800" cy="1066800"/>
              </a:xfrm>
            </p:grpSpPr>
            <p:sp>
              <p:nvSpPr>
                <p:cNvPr id="11281" name="Quad Arrow 238">
                  <a:extLst>
                    <a:ext uri="{FF2B5EF4-FFF2-40B4-BE49-F238E27FC236}">
                      <a16:creationId xmlns:a16="http://schemas.microsoft.com/office/drawing/2014/main" id="{F4F5F75E-7210-35E2-59D4-76CB6353C4E9}"/>
                    </a:ext>
                  </a:extLst>
                </p:cNvPr>
                <p:cNvSpPr/>
                <p:nvPr/>
              </p:nvSpPr>
              <p:spPr>
                <a:xfrm>
                  <a:off x="3581400" y="5257800"/>
                  <a:ext cx="1066800" cy="1066800"/>
                </a:xfrm>
                <a:prstGeom prst="quadArrow">
                  <a:avLst>
                    <a:gd name="adj1" fmla="val 43725"/>
                    <a:gd name="adj2" fmla="val 22500"/>
                    <a:gd name="adj3" fmla="val 22500"/>
                  </a:avLst>
                </a:prstGeom>
                <a:solidFill>
                  <a:srgbClr val="FFD85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2" name="Quad Arrow 239">
                  <a:extLst>
                    <a:ext uri="{FF2B5EF4-FFF2-40B4-BE49-F238E27FC236}">
                      <a16:creationId xmlns:a16="http://schemas.microsoft.com/office/drawing/2014/main" id="{493DB750-6EE9-5A51-D8B7-BA68AF9BCADF}"/>
                    </a:ext>
                  </a:extLst>
                </p:cNvPr>
                <p:cNvSpPr/>
                <p:nvPr/>
              </p:nvSpPr>
              <p:spPr>
                <a:xfrm>
                  <a:off x="3771900" y="5448300"/>
                  <a:ext cx="685800" cy="685800"/>
                </a:xfrm>
                <a:prstGeom prst="quadArrow">
                  <a:avLst>
                    <a:gd name="adj1" fmla="val 43725"/>
                    <a:gd name="adj2" fmla="val 22500"/>
                    <a:gd name="adj3" fmla="val 22500"/>
                  </a:avLst>
                </a:prstGeom>
                <a:solidFill>
                  <a:srgbClr val="9966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274" name="Round Diagonal Corner Rectangle 249">
              <a:extLst>
                <a:ext uri="{FF2B5EF4-FFF2-40B4-BE49-F238E27FC236}">
                  <a16:creationId xmlns:a16="http://schemas.microsoft.com/office/drawing/2014/main" id="{2D48E492-7CFC-7358-B0DA-4AA1557BA6C5}"/>
                </a:ext>
              </a:extLst>
            </p:cNvPr>
            <p:cNvSpPr/>
            <p:nvPr/>
          </p:nvSpPr>
          <p:spPr>
            <a:xfrm rot="2519407" flipH="1">
              <a:off x="6197311" y="4343112"/>
              <a:ext cx="402444" cy="457318"/>
            </a:xfrm>
            <a:custGeom>
              <a:avLst/>
              <a:gdLst>
                <a:gd name="connsiteX0" fmla="*/ 245047 w 490094"/>
                <a:gd name="connsiteY0" fmla="*/ 0 h 529616"/>
                <a:gd name="connsiteX1" fmla="*/ 490094 w 490094"/>
                <a:gd name="connsiteY1" fmla="*/ 0 h 529616"/>
                <a:gd name="connsiteX2" fmla="*/ 490094 w 490094"/>
                <a:gd name="connsiteY2" fmla="*/ 0 h 529616"/>
                <a:gd name="connsiteX3" fmla="*/ 490094 w 490094"/>
                <a:gd name="connsiteY3" fmla="*/ 284569 h 529616"/>
                <a:gd name="connsiteX4" fmla="*/ 245047 w 490094"/>
                <a:gd name="connsiteY4" fmla="*/ 529616 h 529616"/>
                <a:gd name="connsiteX5" fmla="*/ 0 w 490094"/>
                <a:gd name="connsiteY5" fmla="*/ 529616 h 529616"/>
                <a:gd name="connsiteX6" fmla="*/ 0 w 490094"/>
                <a:gd name="connsiteY6" fmla="*/ 529616 h 529616"/>
                <a:gd name="connsiteX7" fmla="*/ 0 w 490094"/>
                <a:gd name="connsiteY7" fmla="*/ 245047 h 529616"/>
                <a:gd name="connsiteX8" fmla="*/ 245047 w 490094"/>
                <a:gd name="connsiteY8" fmla="*/ 0 h 529616"/>
                <a:gd name="connsiteX0" fmla="*/ 245047 w 490094"/>
                <a:gd name="connsiteY0" fmla="*/ 0 h 529616"/>
                <a:gd name="connsiteX1" fmla="*/ 490094 w 490094"/>
                <a:gd name="connsiteY1" fmla="*/ 0 h 529616"/>
                <a:gd name="connsiteX2" fmla="*/ 419009 w 490094"/>
                <a:gd name="connsiteY2" fmla="*/ 82786 h 529616"/>
                <a:gd name="connsiteX3" fmla="*/ 490094 w 490094"/>
                <a:gd name="connsiteY3" fmla="*/ 284569 h 529616"/>
                <a:gd name="connsiteX4" fmla="*/ 245047 w 490094"/>
                <a:gd name="connsiteY4" fmla="*/ 529616 h 529616"/>
                <a:gd name="connsiteX5" fmla="*/ 0 w 490094"/>
                <a:gd name="connsiteY5" fmla="*/ 529616 h 529616"/>
                <a:gd name="connsiteX6" fmla="*/ 0 w 490094"/>
                <a:gd name="connsiteY6" fmla="*/ 529616 h 529616"/>
                <a:gd name="connsiteX7" fmla="*/ 0 w 490094"/>
                <a:gd name="connsiteY7" fmla="*/ 245047 h 529616"/>
                <a:gd name="connsiteX8" fmla="*/ 245047 w 490094"/>
                <a:gd name="connsiteY8" fmla="*/ 0 h 529616"/>
                <a:gd name="connsiteX0" fmla="*/ 245047 w 538091"/>
                <a:gd name="connsiteY0" fmla="*/ 0 h 529616"/>
                <a:gd name="connsiteX1" fmla="*/ 490094 w 538091"/>
                <a:gd name="connsiteY1" fmla="*/ 0 h 529616"/>
                <a:gd name="connsiteX2" fmla="*/ 538091 w 538091"/>
                <a:gd name="connsiteY2" fmla="*/ 28386 h 529616"/>
                <a:gd name="connsiteX3" fmla="*/ 490094 w 538091"/>
                <a:gd name="connsiteY3" fmla="*/ 284569 h 529616"/>
                <a:gd name="connsiteX4" fmla="*/ 245047 w 538091"/>
                <a:gd name="connsiteY4" fmla="*/ 529616 h 529616"/>
                <a:gd name="connsiteX5" fmla="*/ 0 w 538091"/>
                <a:gd name="connsiteY5" fmla="*/ 529616 h 529616"/>
                <a:gd name="connsiteX6" fmla="*/ 0 w 538091"/>
                <a:gd name="connsiteY6" fmla="*/ 529616 h 529616"/>
                <a:gd name="connsiteX7" fmla="*/ 0 w 538091"/>
                <a:gd name="connsiteY7" fmla="*/ 245047 h 529616"/>
                <a:gd name="connsiteX8" fmla="*/ 245047 w 538091"/>
                <a:gd name="connsiteY8" fmla="*/ 0 h 529616"/>
                <a:gd name="connsiteX0" fmla="*/ 245047 w 593994"/>
                <a:gd name="connsiteY0" fmla="*/ 0 h 529616"/>
                <a:gd name="connsiteX1" fmla="*/ 490094 w 593994"/>
                <a:gd name="connsiteY1" fmla="*/ 0 h 529616"/>
                <a:gd name="connsiteX2" fmla="*/ 538091 w 593994"/>
                <a:gd name="connsiteY2" fmla="*/ 28386 h 529616"/>
                <a:gd name="connsiteX3" fmla="*/ 593994 w 593994"/>
                <a:gd name="connsiteY3" fmla="*/ 263854 h 529616"/>
                <a:gd name="connsiteX4" fmla="*/ 245047 w 593994"/>
                <a:gd name="connsiteY4" fmla="*/ 529616 h 529616"/>
                <a:gd name="connsiteX5" fmla="*/ 0 w 593994"/>
                <a:gd name="connsiteY5" fmla="*/ 529616 h 529616"/>
                <a:gd name="connsiteX6" fmla="*/ 0 w 593994"/>
                <a:gd name="connsiteY6" fmla="*/ 529616 h 529616"/>
                <a:gd name="connsiteX7" fmla="*/ 0 w 593994"/>
                <a:gd name="connsiteY7" fmla="*/ 245047 h 529616"/>
                <a:gd name="connsiteX8" fmla="*/ 245047 w 593994"/>
                <a:gd name="connsiteY8" fmla="*/ 0 h 529616"/>
                <a:gd name="connsiteX0" fmla="*/ 300716 w 593994"/>
                <a:gd name="connsiteY0" fmla="*/ 0 h 653124"/>
                <a:gd name="connsiteX1" fmla="*/ 490094 w 593994"/>
                <a:gd name="connsiteY1" fmla="*/ 123508 h 653124"/>
                <a:gd name="connsiteX2" fmla="*/ 538091 w 593994"/>
                <a:gd name="connsiteY2" fmla="*/ 151894 h 653124"/>
                <a:gd name="connsiteX3" fmla="*/ 593994 w 593994"/>
                <a:gd name="connsiteY3" fmla="*/ 387362 h 653124"/>
                <a:gd name="connsiteX4" fmla="*/ 245047 w 593994"/>
                <a:gd name="connsiteY4" fmla="*/ 653124 h 653124"/>
                <a:gd name="connsiteX5" fmla="*/ 0 w 593994"/>
                <a:gd name="connsiteY5" fmla="*/ 653124 h 653124"/>
                <a:gd name="connsiteX6" fmla="*/ 0 w 593994"/>
                <a:gd name="connsiteY6" fmla="*/ 653124 h 653124"/>
                <a:gd name="connsiteX7" fmla="*/ 0 w 593994"/>
                <a:gd name="connsiteY7" fmla="*/ 368555 h 653124"/>
                <a:gd name="connsiteX8" fmla="*/ 300716 w 593994"/>
                <a:gd name="connsiteY8" fmla="*/ 0 h 65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994" h="653124">
                  <a:moveTo>
                    <a:pt x="300716" y="0"/>
                  </a:moveTo>
                  <a:lnTo>
                    <a:pt x="490094" y="123508"/>
                  </a:lnTo>
                  <a:lnTo>
                    <a:pt x="538091" y="151894"/>
                  </a:lnTo>
                  <a:cubicBezTo>
                    <a:pt x="538091" y="246750"/>
                    <a:pt x="593994" y="292506"/>
                    <a:pt x="593994" y="387362"/>
                  </a:cubicBezTo>
                  <a:cubicBezTo>
                    <a:pt x="593994" y="522698"/>
                    <a:pt x="380383" y="653124"/>
                    <a:pt x="245047" y="653124"/>
                  </a:cubicBezTo>
                  <a:lnTo>
                    <a:pt x="0" y="653124"/>
                  </a:lnTo>
                  <a:lnTo>
                    <a:pt x="0" y="653124"/>
                  </a:lnTo>
                  <a:lnTo>
                    <a:pt x="0" y="368555"/>
                  </a:lnTo>
                  <a:cubicBezTo>
                    <a:pt x="0" y="233219"/>
                    <a:pt x="165380" y="0"/>
                    <a:pt x="300716"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5" name="Oval 11274">
              <a:extLst>
                <a:ext uri="{FF2B5EF4-FFF2-40B4-BE49-F238E27FC236}">
                  <a16:creationId xmlns:a16="http://schemas.microsoft.com/office/drawing/2014/main" id="{5E7F0476-6AC2-37F9-B952-2F0165C70BBB}"/>
                </a:ext>
              </a:extLst>
            </p:cNvPr>
            <p:cNvSpPr/>
            <p:nvPr/>
          </p:nvSpPr>
          <p:spPr>
            <a:xfrm>
              <a:off x="6324600" y="4419600"/>
              <a:ext cx="193437" cy="12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126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0" presetClass="path" presetSubtype="0" accel="50000" decel="50000" fill="hold" nodeType="withEffect">
                                  <p:stCondLst>
                                    <p:cond delay="0"/>
                                  </p:stCondLst>
                                  <p:childTnLst>
                                    <p:animMotion origin="layout" path="M -1.25E-6 2.22222E-6 L -1.25E-6 0.00023 C -0.00182 0.00486 -0.00755 0.02361 -0.01172 0.02616 L -0.01484 0.02801 C -0.02279 0.0419 -0.01302 0.0243 -0.02122 0.0412 C -0.02213 0.04328 -0.02344 0.04491 -0.02435 0.04676 C -0.02786 0.05393 -0.02825 0.05509 -0.03073 0.0618 C -0.03281 0.08032 -0.03008 0.06273 -0.03489 0.0787 C -0.0362 0.08287 -0.03724 0.08727 -0.03815 0.0919 C -0.03867 0.09421 -0.03854 0.09699 -0.03919 0.0993 C -0.03997 0.10208 -0.04154 0.10416 -0.04232 0.10694 C -0.04323 0.10972 -0.04362 0.11319 -0.0444 0.1162 C -0.04583 0.12106 -0.047 0.12616 -0.0487 0.13125 C -0.04974 0.13449 -0.05065 0.1375 -0.05182 0.14074 C -0.05508 0.14907 -0.05508 0.14653 -0.05716 0.15555 C -0.06015 0.16898 -0.05846 0.16342 -0.06029 0.17453 C -0.06276 0.18889 -0.06237 0.18102 -0.06237 0.19143 L -0.06237 0.19166 " pathEditMode="relative" rAng="0" ptsTypes="AAAAAAAAAAAAAAAAAA">
                                      <p:cBhvr>
                                        <p:cTn id="14" dur="2000" fill="hold"/>
                                        <p:tgtEl>
                                          <p:spTgt spid="90"/>
                                        </p:tgtEl>
                                        <p:attrNameLst>
                                          <p:attrName>ppt_x</p:attrName>
                                          <p:attrName>ppt_y</p:attrName>
                                        </p:attrNameLst>
                                      </p:cBhvr>
                                      <p:rCtr x="-3125" y="9583"/>
                                    </p:animMotion>
                                  </p:childTnLst>
                                </p:cTn>
                              </p:par>
                              <p:par>
                                <p:cTn id="15" presetID="26"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21:9</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Phillip and 4 Women</a:t>
            </a:r>
            <a:endParaRPr lang="en-US" sz="3200" dirty="0">
              <a:solidFill>
                <a:schemeClr val="bg1"/>
              </a:solidFill>
              <a:latin typeface="Poor Richard" panose="02080502050505020702" pitchFamily="18" charset="0"/>
            </a:endParaRPr>
          </a:p>
        </p:txBody>
      </p:sp>
      <p:sp>
        <p:nvSpPr>
          <p:cNvPr id="33" name="Rectangle 32"/>
          <p:cNvSpPr/>
          <p:nvPr/>
        </p:nvSpPr>
        <p:spPr>
          <a:xfrm>
            <a:off x="11220214" y="6488668"/>
            <a:ext cx="466794" cy="369332"/>
          </a:xfrm>
          <a:prstGeom prst="rect">
            <a:avLst/>
          </a:prstGeom>
        </p:spPr>
        <p:txBody>
          <a:bodyPr wrap="none">
            <a:spAutoFit/>
          </a:bodyPr>
          <a:lstStyle/>
          <a:p>
            <a:r>
              <a:rPr lang="en-US" dirty="0">
                <a:solidFill>
                  <a:schemeClr val="bg1"/>
                </a:solidFill>
                <a:latin typeface="Abadi" panose="020B0604020104020204" pitchFamily="34" charset="0"/>
              </a:rPr>
              <a:t>(1)</a:t>
            </a:r>
            <a:endParaRPr lang="en-US" dirty="0"/>
          </a:p>
        </p:txBody>
      </p:sp>
      <p:sp>
        <p:nvSpPr>
          <p:cNvPr id="37" name="Rectangle 36"/>
          <p:cNvSpPr/>
          <p:nvPr/>
        </p:nvSpPr>
        <p:spPr>
          <a:xfrm>
            <a:off x="3898005" y="4768822"/>
            <a:ext cx="6096000" cy="1477328"/>
          </a:xfrm>
          <a:prstGeom prst="rect">
            <a:avLst/>
          </a:prstGeom>
        </p:spPr>
        <p:txBody>
          <a:bodyPr>
            <a:spAutoFit/>
          </a:bodyPr>
          <a:lstStyle/>
          <a:p>
            <a:r>
              <a:rPr lang="en-US" dirty="0">
                <a:solidFill>
                  <a:schemeClr val="bg1"/>
                </a:solidFill>
              </a:rPr>
              <a:t>“Though men are appointed to hold rule in the home and in the Church, women are not one whit behind them in spiritual endowments. They prophesy, receive visions, entertain angels, enjoy the gifts of the Spirit, and qualify with their husbands for full exaltation in the highest heaven.” (7)</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095" y="5166307"/>
            <a:ext cx="867177" cy="1210435"/>
          </a:xfrm>
          <a:prstGeom prst="rect">
            <a:avLst/>
          </a:prstGeom>
        </p:spPr>
      </p:pic>
      <p:sp>
        <p:nvSpPr>
          <p:cNvPr id="4" name="Rectangle 3"/>
          <p:cNvSpPr/>
          <p:nvPr/>
        </p:nvSpPr>
        <p:spPr>
          <a:xfrm>
            <a:off x="819955" y="4831604"/>
            <a:ext cx="2786129" cy="1477328"/>
          </a:xfrm>
          <a:prstGeom prst="rect">
            <a:avLst/>
          </a:prstGeom>
        </p:spPr>
        <p:txBody>
          <a:bodyPr wrap="square">
            <a:spAutoFit/>
          </a:bodyPr>
          <a:lstStyle/>
          <a:p>
            <a:r>
              <a:rPr lang="en-US" i="1" dirty="0">
                <a:solidFill>
                  <a:srgbClr val="FFFF00"/>
                </a:solidFill>
                <a:latin typeface="Palatino"/>
              </a:rPr>
              <a:t>And now, he </a:t>
            </a:r>
            <a:r>
              <a:rPr lang="en-US" i="1" dirty="0" err="1">
                <a:solidFill>
                  <a:srgbClr val="FFFF00"/>
                </a:solidFill>
                <a:latin typeface="Palatino"/>
              </a:rPr>
              <a:t>imparteth</a:t>
            </a:r>
            <a:r>
              <a:rPr lang="en-US" i="1" dirty="0">
                <a:solidFill>
                  <a:srgbClr val="FFFF00"/>
                </a:solidFill>
                <a:latin typeface="Palatino"/>
              </a:rPr>
              <a:t> his word by angels unto men, yea, not only men but women also. </a:t>
            </a:r>
          </a:p>
          <a:p>
            <a:r>
              <a:rPr lang="en-US" i="1" dirty="0">
                <a:solidFill>
                  <a:srgbClr val="FFFF00"/>
                </a:solidFill>
                <a:latin typeface="Palatino"/>
              </a:rPr>
              <a:t>Alma 32:23</a:t>
            </a:r>
            <a:endParaRPr lang="en-US" i="1" dirty="0">
              <a:solidFill>
                <a:srgbClr val="FFFF00"/>
              </a:solidFill>
            </a:endParaRPr>
          </a:p>
        </p:txBody>
      </p:sp>
      <p:grpSp>
        <p:nvGrpSpPr>
          <p:cNvPr id="3" name="Group 2">
            <a:extLst>
              <a:ext uri="{FF2B5EF4-FFF2-40B4-BE49-F238E27FC236}">
                <a16:creationId xmlns:a16="http://schemas.microsoft.com/office/drawing/2014/main" id="{37322BD3-2C25-F8F9-1709-2123812469C0}"/>
              </a:ext>
            </a:extLst>
          </p:cNvPr>
          <p:cNvGrpSpPr/>
          <p:nvPr/>
        </p:nvGrpSpPr>
        <p:grpSpPr>
          <a:xfrm>
            <a:off x="1231283" y="1030229"/>
            <a:ext cx="1300119" cy="3557376"/>
            <a:chOff x="6958980" y="1973437"/>
            <a:chExt cx="1428432" cy="3908466"/>
          </a:xfrm>
        </p:grpSpPr>
        <p:sp>
          <p:nvSpPr>
            <p:cNvPr id="6" name="Oval 5">
              <a:extLst>
                <a:ext uri="{FF2B5EF4-FFF2-40B4-BE49-F238E27FC236}">
                  <a16:creationId xmlns:a16="http://schemas.microsoft.com/office/drawing/2014/main" id="{7BF9A682-6237-119F-EDA8-B9C3E78A7703}"/>
                </a:ext>
              </a:extLst>
            </p:cNvPr>
            <p:cNvSpPr/>
            <p:nvPr/>
          </p:nvSpPr>
          <p:spPr>
            <a:xfrm rot="4271122">
              <a:off x="7275282" y="5471098"/>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08EC5F2-4A10-FE9E-796B-F13FE2B6B55E}"/>
                </a:ext>
              </a:extLst>
            </p:cNvPr>
            <p:cNvSpPr/>
            <p:nvPr/>
          </p:nvSpPr>
          <p:spPr>
            <a:xfrm rot="4663168">
              <a:off x="7800753" y="5509551"/>
              <a:ext cx="275062" cy="469642"/>
            </a:xfrm>
            <a:prstGeom prst="ellipse">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A224D3E-A379-C12C-4852-E410CFB6BD8A}"/>
                </a:ext>
              </a:extLst>
            </p:cNvPr>
            <p:cNvSpPr/>
            <p:nvPr/>
          </p:nvSpPr>
          <p:spPr>
            <a:xfrm>
              <a:off x="7117130" y="4746465"/>
              <a:ext cx="1184503" cy="956778"/>
            </a:xfrm>
            <a:prstGeom prst="trapezoid">
              <a:avLst>
                <a:gd name="adj" fmla="val 29129"/>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FFA49F63-5AC1-4F30-8B05-3B2212F840DA}"/>
                </a:ext>
              </a:extLst>
            </p:cNvPr>
            <p:cNvSpPr/>
            <p:nvPr/>
          </p:nvSpPr>
          <p:spPr>
            <a:xfrm>
              <a:off x="7037428" y="2298607"/>
              <a:ext cx="616718" cy="1183368"/>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5CF5F123-08FE-9A12-293D-838AA92FE005}"/>
                </a:ext>
              </a:extLst>
            </p:cNvPr>
            <p:cNvSpPr/>
            <p:nvPr/>
          </p:nvSpPr>
          <p:spPr>
            <a:xfrm rot="20313725">
              <a:off x="7762235" y="2371132"/>
              <a:ext cx="609600" cy="112383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FEAB8E-2E32-5062-207A-9C75E566AE9B}"/>
                </a:ext>
              </a:extLst>
            </p:cNvPr>
            <p:cNvSpPr/>
            <p:nvPr/>
          </p:nvSpPr>
          <p:spPr>
            <a:xfrm>
              <a:off x="6958980" y="4284840"/>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E447232-652E-7F82-7AAC-A9CD7601609E}"/>
                </a:ext>
              </a:extLst>
            </p:cNvPr>
            <p:cNvSpPr/>
            <p:nvPr/>
          </p:nvSpPr>
          <p:spPr>
            <a:xfrm>
              <a:off x="7958946" y="4356007"/>
              <a:ext cx="428466" cy="6168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25A699DC-9680-694D-BC51-9207A85E755D}"/>
                </a:ext>
              </a:extLst>
            </p:cNvPr>
            <p:cNvSpPr/>
            <p:nvPr/>
          </p:nvSpPr>
          <p:spPr>
            <a:xfrm rot="20411805">
              <a:off x="7770612" y="3505754"/>
              <a:ext cx="595363" cy="1241297"/>
            </a:xfrm>
            <a:prstGeom prst="trapezoid">
              <a:avLst>
                <a:gd name="adj" fmla="val 3754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257A8F51-1FCF-E948-1973-0D429DD147F2}"/>
                </a:ext>
              </a:extLst>
            </p:cNvPr>
            <p:cNvSpPr/>
            <p:nvPr/>
          </p:nvSpPr>
          <p:spPr>
            <a:xfrm rot="1535346">
              <a:off x="7002507" y="3592195"/>
              <a:ext cx="537742" cy="1078865"/>
            </a:xfrm>
            <a:prstGeom prst="trapezoid">
              <a:avLst>
                <a:gd name="adj" fmla="val 3089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A4EC82B2-9B88-9E00-B0B3-CECC7F509BD2}"/>
                </a:ext>
              </a:extLst>
            </p:cNvPr>
            <p:cNvSpPr/>
            <p:nvPr/>
          </p:nvSpPr>
          <p:spPr>
            <a:xfrm>
              <a:off x="7120745" y="3517807"/>
              <a:ext cx="1143001" cy="1847308"/>
            </a:xfrm>
            <a:prstGeom prst="trapezoid">
              <a:avLst>
                <a:gd name="adj" fmla="val 29129"/>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D058DEE1-5B54-73DD-F183-AE15691964D1}"/>
                </a:ext>
              </a:extLst>
            </p:cNvPr>
            <p:cNvSpPr/>
            <p:nvPr/>
          </p:nvSpPr>
          <p:spPr>
            <a:xfrm rot="10800000">
              <a:off x="7491270" y="3610807"/>
              <a:ext cx="476291" cy="178609"/>
            </a:xfrm>
            <a:prstGeom prst="trapezoid">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B13033A-C812-E4EA-F95C-57B59F4A630A}"/>
                </a:ext>
              </a:extLst>
            </p:cNvPr>
            <p:cNvSpPr/>
            <p:nvPr/>
          </p:nvSpPr>
          <p:spPr>
            <a:xfrm>
              <a:off x="7216037" y="2231712"/>
              <a:ext cx="955510" cy="14288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
              <a:extLst>
                <a:ext uri="{FF2B5EF4-FFF2-40B4-BE49-F238E27FC236}">
                  <a16:creationId xmlns:a16="http://schemas.microsoft.com/office/drawing/2014/main" id="{98AE1E68-970E-40EA-3FD8-40B748FC0B0F}"/>
                </a:ext>
              </a:extLst>
            </p:cNvPr>
            <p:cNvGrpSpPr/>
            <p:nvPr/>
          </p:nvGrpSpPr>
          <p:grpSpPr>
            <a:xfrm rot="173469">
              <a:off x="7338973" y="3464639"/>
              <a:ext cx="688770" cy="686939"/>
              <a:chOff x="2960715" y="2385250"/>
              <a:chExt cx="1251949" cy="1404961"/>
            </a:xfrm>
            <a:solidFill>
              <a:srgbClr val="C00000"/>
            </a:solidFill>
          </p:grpSpPr>
          <p:sp>
            <p:nvSpPr>
              <p:cNvPr id="54" name="Moon 3">
                <a:extLst>
                  <a:ext uri="{FF2B5EF4-FFF2-40B4-BE49-F238E27FC236}">
                    <a16:creationId xmlns:a16="http://schemas.microsoft.com/office/drawing/2014/main" id="{64CA8BCC-CCA5-2391-0E06-1DBBE46BCBF3}"/>
                  </a:ext>
                </a:extLst>
              </p:cNvPr>
              <p:cNvSpPr/>
              <p:nvPr/>
            </p:nvSpPr>
            <p:spPr>
              <a:xfrm rot="16200000">
                <a:off x="2975016" y="2561296"/>
                <a:ext cx="1264227" cy="1193604"/>
              </a:xfrm>
              <a:prstGeom prst="moon">
                <a:avLst>
                  <a:gd name="adj" fmla="val 67712"/>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8BCE15C0-D75E-535F-9C44-AC39FB7F1970}"/>
                  </a:ext>
                </a:extLst>
              </p:cNvPr>
              <p:cNvSpPr/>
              <p:nvPr/>
            </p:nvSpPr>
            <p:spPr>
              <a:xfrm rot="16200000">
                <a:off x="3026713" y="2319252"/>
                <a:ext cx="1119953" cy="125194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loud 22">
              <a:extLst>
                <a:ext uri="{FF2B5EF4-FFF2-40B4-BE49-F238E27FC236}">
                  <a16:creationId xmlns:a16="http://schemas.microsoft.com/office/drawing/2014/main" id="{DEA79FAE-86F4-B5BB-A8ED-006069CD40BD}"/>
                </a:ext>
              </a:extLst>
            </p:cNvPr>
            <p:cNvSpPr/>
            <p:nvPr/>
          </p:nvSpPr>
          <p:spPr>
            <a:xfrm rot="16200000">
              <a:off x="7373707" y="1954931"/>
              <a:ext cx="609432" cy="955601"/>
            </a:xfrm>
            <a:prstGeom prst="cloud">
              <a:avLst/>
            </a:prstGeom>
            <a:solidFill>
              <a:srgbClr val="843F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D70D6C4E-9AF0-9F6E-A3CD-9A4079F2CAB5}"/>
                </a:ext>
              </a:extLst>
            </p:cNvPr>
            <p:cNvGrpSpPr/>
            <p:nvPr/>
          </p:nvGrpSpPr>
          <p:grpSpPr>
            <a:xfrm>
              <a:off x="7082031" y="1973437"/>
              <a:ext cx="1198405" cy="661835"/>
              <a:chOff x="7037430" y="1171117"/>
              <a:chExt cx="944402" cy="661835"/>
            </a:xfrm>
          </p:grpSpPr>
          <p:sp>
            <p:nvSpPr>
              <p:cNvPr id="40" name="Freeform 354">
                <a:extLst>
                  <a:ext uri="{FF2B5EF4-FFF2-40B4-BE49-F238E27FC236}">
                    <a16:creationId xmlns:a16="http://schemas.microsoft.com/office/drawing/2014/main" id="{BCB37171-25F3-B53C-1210-248401C25B23}"/>
                  </a:ext>
                </a:extLst>
              </p:cNvPr>
              <p:cNvSpPr/>
              <p:nvPr/>
            </p:nvSpPr>
            <p:spPr>
              <a:xfrm rot="16200000">
                <a:off x="7171577" y="1036970"/>
                <a:ext cx="661835" cy="930130"/>
              </a:xfrm>
              <a:custGeom>
                <a:avLst/>
                <a:gdLst>
                  <a:gd name="connsiteX0" fmla="*/ 525416 w 525416"/>
                  <a:gd name="connsiteY0" fmla="*/ 608261 h 1219200"/>
                  <a:gd name="connsiteX1" fmla="*/ 367533 w 525416"/>
                  <a:gd name="connsiteY1" fmla="*/ 1137428 h 1219200"/>
                  <a:gd name="connsiteX2" fmla="*/ 228600 w 525416"/>
                  <a:gd name="connsiteY2" fmla="*/ 1137427 h 1219200"/>
                  <a:gd name="connsiteX3" fmla="*/ 228600 w 525416"/>
                  <a:gd name="connsiteY3" fmla="*/ 1181099 h 1219200"/>
                  <a:gd name="connsiteX4" fmla="*/ 190499 w 525416"/>
                  <a:gd name="connsiteY4" fmla="*/ 1219200 h 1219200"/>
                  <a:gd name="connsiteX5" fmla="*/ 38101 w 525416"/>
                  <a:gd name="connsiteY5" fmla="*/ 1219200 h 1219200"/>
                  <a:gd name="connsiteX6" fmla="*/ 0 w 525416"/>
                  <a:gd name="connsiteY6" fmla="*/ 1181099 h 1219200"/>
                  <a:gd name="connsiteX7" fmla="*/ 0 w 525416"/>
                  <a:gd name="connsiteY7" fmla="*/ 38101 h 1219200"/>
                  <a:gd name="connsiteX8" fmla="*/ 38101 w 525416"/>
                  <a:gd name="connsiteY8" fmla="*/ 0 h 1219200"/>
                  <a:gd name="connsiteX9" fmla="*/ 190499 w 525416"/>
                  <a:gd name="connsiteY9" fmla="*/ 0 h 1219200"/>
                  <a:gd name="connsiteX10" fmla="*/ 228600 w 525416"/>
                  <a:gd name="connsiteY10" fmla="*/ 38101 h 1219200"/>
                  <a:gd name="connsiteX11" fmla="*/ 228600 w 525416"/>
                  <a:gd name="connsiteY11" fmla="*/ 79094 h 1219200"/>
                  <a:gd name="connsiteX12" fmla="*/ 367533 w 525416"/>
                  <a:gd name="connsiteY12" fmla="*/ 79094 h 1219200"/>
                  <a:gd name="connsiteX13" fmla="*/ 525416 w 525416"/>
                  <a:gd name="connsiteY13" fmla="*/ 608261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416" h="1219200">
                    <a:moveTo>
                      <a:pt x="525416" y="608261"/>
                    </a:moveTo>
                    <a:cubicBezTo>
                      <a:pt x="525416" y="900512"/>
                      <a:pt x="454729" y="1137428"/>
                      <a:pt x="367533" y="1137428"/>
                    </a:cubicBezTo>
                    <a:lnTo>
                      <a:pt x="228600" y="1137427"/>
                    </a:lnTo>
                    <a:lnTo>
                      <a:pt x="228600" y="1181099"/>
                    </a:lnTo>
                    <a:cubicBezTo>
                      <a:pt x="228600" y="1202142"/>
                      <a:pt x="211542" y="1219200"/>
                      <a:pt x="190499" y="1219200"/>
                    </a:cubicBezTo>
                    <a:lnTo>
                      <a:pt x="38101" y="1219200"/>
                    </a:lnTo>
                    <a:cubicBezTo>
                      <a:pt x="17058" y="1219200"/>
                      <a:pt x="0" y="1202142"/>
                      <a:pt x="0" y="1181099"/>
                    </a:cubicBezTo>
                    <a:lnTo>
                      <a:pt x="0" y="38101"/>
                    </a:lnTo>
                    <a:cubicBezTo>
                      <a:pt x="0" y="17058"/>
                      <a:pt x="17058" y="0"/>
                      <a:pt x="38101" y="0"/>
                    </a:cubicBezTo>
                    <a:lnTo>
                      <a:pt x="190499" y="0"/>
                    </a:lnTo>
                    <a:cubicBezTo>
                      <a:pt x="211542" y="0"/>
                      <a:pt x="228600" y="17058"/>
                      <a:pt x="228600" y="38101"/>
                    </a:cubicBezTo>
                    <a:lnTo>
                      <a:pt x="228600" y="79094"/>
                    </a:lnTo>
                    <a:lnTo>
                      <a:pt x="367533" y="79094"/>
                    </a:lnTo>
                    <a:cubicBezTo>
                      <a:pt x="454729" y="79094"/>
                      <a:pt x="525416" y="316010"/>
                      <a:pt x="525416" y="608261"/>
                    </a:cubicBezTo>
                    <a:close/>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1" name="Group 40">
                <a:extLst>
                  <a:ext uri="{FF2B5EF4-FFF2-40B4-BE49-F238E27FC236}">
                    <a16:creationId xmlns:a16="http://schemas.microsoft.com/office/drawing/2014/main" id="{5C3C37F7-7520-96EC-AA45-AFF4C5BF138D}"/>
                  </a:ext>
                </a:extLst>
              </p:cNvPr>
              <p:cNvGrpSpPr/>
              <p:nvPr/>
            </p:nvGrpSpPr>
            <p:grpSpPr>
              <a:xfrm flipV="1">
                <a:off x="7069333" y="1535705"/>
                <a:ext cx="912499" cy="225156"/>
                <a:chOff x="5029200" y="1371600"/>
                <a:chExt cx="6791793" cy="1933731"/>
              </a:xfrm>
            </p:grpSpPr>
            <p:grpSp>
              <p:nvGrpSpPr>
                <p:cNvPr id="42" name="Group 16">
                  <a:extLst>
                    <a:ext uri="{FF2B5EF4-FFF2-40B4-BE49-F238E27FC236}">
                      <a16:creationId xmlns:a16="http://schemas.microsoft.com/office/drawing/2014/main" id="{6D5AE346-6492-D497-C0CD-7D305827A3D4}"/>
                    </a:ext>
                  </a:extLst>
                </p:cNvPr>
                <p:cNvGrpSpPr/>
                <p:nvPr/>
              </p:nvGrpSpPr>
              <p:grpSpPr>
                <a:xfrm>
                  <a:off x="5029200" y="1371600"/>
                  <a:ext cx="1752600" cy="1905000"/>
                  <a:chOff x="5029200" y="1371600"/>
                  <a:chExt cx="1752600" cy="1905000"/>
                </a:xfrm>
              </p:grpSpPr>
              <p:sp>
                <p:nvSpPr>
                  <p:cNvPr id="52" name="4-Point Star 366">
                    <a:extLst>
                      <a:ext uri="{FF2B5EF4-FFF2-40B4-BE49-F238E27FC236}">
                        <a16:creationId xmlns:a16="http://schemas.microsoft.com/office/drawing/2014/main" id="{FD8EA89C-78A8-89C4-BEE5-302741AB1E2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4-Point Star 367">
                    <a:extLst>
                      <a:ext uri="{FF2B5EF4-FFF2-40B4-BE49-F238E27FC236}">
                        <a16:creationId xmlns:a16="http://schemas.microsoft.com/office/drawing/2014/main" id="{F94F1E97-FE84-41EA-81EA-D523E1758F9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7">
                  <a:extLst>
                    <a:ext uri="{FF2B5EF4-FFF2-40B4-BE49-F238E27FC236}">
                      <a16:creationId xmlns:a16="http://schemas.microsoft.com/office/drawing/2014/main" id="{5BA2BCF6-9A8E-6B38-B2D5-B5D72FAB9E70}"/>
                    </a:ext>
                  </a:extLst>
                </p:cNvPr>
                <p:cNvGrpSpPr/>
                <p:nvPr/>
              </p:nvGrpSpPr>
              <p:grpSpPr>
                <a:xfrm>
                  <a:off x="6713095" y="1400331"/>
                  <a:ext cx="1752600" cy="1905000"/>
                  <a:chOff x="5029200" y="1371600"/>
                  <a:chExt cx="1752600" cy="1905000"/>
                </a:xfrm>
              </p:grpSpPr>
              <p:sp>
                <p:nvSpPr>
                  <p:cNvPr id="50" name="4-Point Star 364">
                    <a:extLst>
                      <a:ext uri="{FF2B5EF4-FFF2-40B4-BE49-F238E27FC236}">
                        <a16:creationId xmlns:a16="http://schemas.microsoft.com/office/drawing/2014/main" id="{C9AEA974-3983-4477-1C1A-0F5FED7FF5F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4-Point Star 365">
                    <a:extLst>
                      <a:ext uri="{FF2B5EF4-FFF2-40B4-BE49-F238E27FC236}">
                        <a16:creationId xmlns:a16="http://schemas.microsoft.com/office/drawing/2014/main" id="{FFD071E8-5825-FA7C-930B-BAEE0EFBDB0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0">
                  <a:extLst>
                    <a:ext uri="{FF2B5EF4-FFF2-40B4-BE49-F238E27FC236}">
                      <a16:creationId xmlns:a16="http://schemas.microsoft.com/office/drawing/2014/main" id="{462BEF1A-5BBC-914A-4865-33B6067F4911}"/>
                    </a:ext>
                  </a:extLst>
                </p:cNvPr>
                <p:cNvGrpSpPr/>
                <p:nvPr/>
              </p:nvGrpSpPr>
              <p:grpSpPr>
                <a:xfrm>
                  <a:off x="8404486" y="1389088"/>
                  <a:ext cx="1752600" cy="1905000"/>
                  <a:chOff x="5029200" y="1371600"/>
                  <a:chExt cx="1752600" cy="1905000"/>
                </a:xfrm>
              </p:grpSpPr>
              <p:sp>
                <p:nvSpPr>
                  <p:cNvPr id="48" name="4-Point Star 362">
                    <a:extLst>
                      <a:ext uri="{FF2B5EF4-FFF2-40B4-BE49-F238E27FC236}">
                        <a16:creationId xmlns:a16="http://schemas.microsoft.com/office/drawing/2014/main" id="{D9775640-238F-CC0E-FE2A-90396F6B9466}"/>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4-Point Star 363">
                    <a:extLst>
                      <a:ext uri="{FF2B5EF4-FFF2-40B4-BE49-F238E27FC236}">
                        <a16:creationId xmlns:a16="http://schemas.microsoft.com/office/drawing/2014/main" id="{2A72AB57-D688-E63E-8139-D2A08DFF654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3">
                  <a:extLst>
                    <a:ext uri="{FF2B5EF4-FFF2-40B4-BE49-F238E27FC236}">
                      <a16:creationId xmlns:a16="http://schemas.microsoft.com/office/drawing/2014/main" id="{106F94B2-FAD2-357F-3D62-54B5AAE20DD1}"/>
                    </a:ext>
                  </a:extLst>
                </p:cNvPr>
                <p:cNvGrpSpPr/>
                <p:nvPr/>
              </p:nvGrpSpPr>
              <p:grpSpPr>
                <a:xfrm>
                  <a:off x="10068393" y="1389089"/>
                  <a:ext cx="1752600" cy="1905000"/>
                  <a:chOff x="5029200" y="1371600"/>
                  <a:chExt cx="1752600" cy="1905000"/>
                </a:xfrm>
              </p:grpSpPr>
              <p:sp>
                <p:nvSpPr>
                  <p:cNvPr id="46" name="4-Point Star 360">
                    <a:extLst>
                      <a:ext uri="{FF2B5EF4-FFF2-40B4-BE49-F238E27FC236}">
                        <a16:creationId xmlns:a16="http://schemas.microsoft.com/office/drawing/2014/main" id="{3F188008-0171-E005-A374-CCEE8B47B70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361">
                    <a:extLst>
                      <a:ext uri="{FF2B5EF4-FFF2-40B4-BE49-F238E27FC236}">
                        <a16:creationId xmlns:a16="http://schemas.microsoft.com/office/drawing/2014/main" id="{EDEFF563-F86B-4212-3458-915E914F0F9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 name="Group 24">
              <a:extLst>
                <a:ext uri="{FF2B5EF4-FFF2-40B4-BE49-F238E27FC236}">
                  <a16:creationId xmlns:a16="http://schemas.microsoft.com/office/drawing/2014/main" id="{96E6A277-3B36-9A2B-FBEE-CDD54B6215E1}"/>
                </a:ext>
              </a:extLst>
            </p:cNvPr>
            <p:cNvGrpSpPr/>
            <p:nvPr/>
          </p:nvGrpSpPr>
          <p:grpSpPr>
            <a:xfrm>
              <a:off x="7181082" y="5059303"/>
              <a:ext cx="1001405" cy="300512"/>
              <a:chOff x="5029200" y="1371600"/>
              <a:chExt cx="6791793" cy="1933731"/>
            </a:xfrm>
          </p:grpSpPr>
          <p:grpSp>
            <p:nvGrpSpPr>
              <p:cNvPr id="26" name="Group 16">
                <a:extLst>
                  <a:ext uri="{FF2B5EF4-FFF2-40B4-BE49-F238E27FC236}">
                    <a16:creationId xmlns:a16="http://schemas.microsoft.com/office/drawing/2014/main" id="{094231A8-3081-C210-B6C4-1791A36543B5}"/>
                  </a:ext>
                </a:extLst>
              </p:cNvPr>
              <p:cNvGrpSpPr/>
              <p:nvPr/>
            </p:nvGrpSpPr>
            <p:grpSpPr>
              <a:xfrm>
                <a:off x="5029200" y="1371600"/>
                <a:ext cx="1752600" cy="1905000"/>
                <a:chOff x="5029200" y="1371600"/>
                <a:chExt cx="1752600" cy="1905000"/>
              </a:xfrm>
            </p:grpSpPr>
            <p:sp>
              <p:nvSpPr>
                <p:cNvPr id="38" name="4-Point Star 352">
                  <a:extLst>
                    <a:ext uri="{FF2B5EF4-FFF2-40B4-BE49-F238E27FC236}">
                      <a16:creationId xmlns:a16="http://schemas.microsoft.com/office/drawing/2014/main" id="{5BB89C31-4D36-8D03-468C-D7414DE2300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4-Point Star 353">
                  <a:extLst>
                    <a:ext uri="{FF2B5EF4-FFF2-40B4-BE49-F238E27FC236}">
                      <a16:creationId xmlns:a16="http://schemas.microsoft.com/office/drawing/2014/main" id="{23C6806E-2598-100F-2C66-8ED006FD98A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7">
                <a:extLst>
                  <a:ext uri="{FF2B5EF4-FFF2-40B4-BE49-F238E27FC236}">
                    <a16:creationId xmlns:a16="http://schemas.microsoft.com/office/drawing/2014/main" id="{F22E62DD-31F3-DD4E-8166-712C968BA249}"/>
                  </a:ext>
                </a:extLst>
              </p:cNvPr>
              <p:cNvGrpSpPr/>
              <p:nvPr/>
            </p:nvGrpSpPr>
            <p:grpSpPr>
              <a:xfrm>
                <a:off x="6713095" y="1400331"/>
                <a:ext cx="1752600" cy="1905000"/>
                <a:chOff x="5029200" y="1371600"/>
                <a:chExt cx="1752600" cy="1905000"/>
              </a:xfrm>
            </p:grpSpPr>
            <p:sp>
              <p:nvSpPr>
                <p:cNvPr id="35" name="4-Point Star 350">
                  <a:extLst>
                    <a:ext uri="{FF2B5EF4-FFF2-40B4-BE49-F238E27FC236}">
                      <a16:creationId xmlns:a16="http://schemas.microsoft.com/office/drawing/2014/main" id="{91FD142B-D40B-BDA0-E4BC-440D3A3C64A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4-Point Star 351">
                  <a:extLst>
                    <a:ext uri="{FF2B5EF4-FFF2-40B4-BE49-F238E27FC236}">
                      <a16:creationId xmlns:a16="http://schemas.microsoft.com/office/drawing/2014/main" id="{06D25904-7228-C1E1-EC92-CF387CEF9C4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0">
                <a:extLst>
                  <a:ext uri="{FF2B5EF4-FFF2-40B4-BE49-F238E27FC236}">
                    <a16:creationId xmlns:a16="http://schemas.microsoft.com/office/drawing/2014/main" id="{E9671CC6-D89B-F1F5-AB82-C51B3A776414}"/>
                  </a:ext>
                </a:extLst>
              </p:cNvPr>
              <p:cNvGrpSpPr/>
              <p:nvPr/>
            </p:nvGrpSpPr>
            <p:grpSpPr>
              <a:xfrm>
                <a:off x="8404486" y="1389088"/>
                <a:ext cx="1752600" cy="1905000"/>
                <a:chOff x="5029200" y="1371600"/>
                <a:chExt cx="1752600" cy="1905000"/>
              </a:xfrm>
            </p:grpSpPr>
            <p:sp>
              <p:nvSpPr>
                <p:cNvPr id="32" name="4-Point Star 348">
                  <a:extLst>
                    <a:ext uri="{FF2B5EF4-FFF2-40B4-BE49-F238E27FC236}">
                      <a16:creationId xmlns:a16="http://schemas.microsoft.com/office/drawing/2014/main" id="{FAFC04FB-AC16-439B-F9B2-FFC2244EA02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4-Point Star 349">
                  <a:extLst>
                    <a:ext uri="{FF2B5EF4-FFF2-40B4-BE49-F238E27FC236}">
                      <a16:creationId xmlns:a16="http://schemas.microsoft.com/office/drawing/2014/main" id="{2423A923-FC39-2BE5-D363-CE01E43A8EE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3">
                <a:extLst>
                  <a:ext uri="{FF2B5EF4-FFF2-40B4-BE49-F238E27FC236}">
                    <a16:creationId xmlns:a16="http://schemas.microsoft.com/office/drawing/2014/main" id="{2108F7E7-BECA-3CF0-2D4E-41B33388DF0D}"/>
                  </a:ext>
                </a:extLst>
              </p:cNvPr>
              <p:cNvGrpSpPr/>
              <p:nvPr/>
            </p:nvGrpSpPr>
            <p:grpSpPr>
              <a:xfrm>
                <a:off x="10068393" y="1389089"/>
                <a:ext cx="1752600" cy="1905000"/>
                <a:chOff x="5029200" y="1371600"/>
                <a:chExt cx="1752600" cy="1905000"/>
              </a:xfrm>
            </p:grpSpPr>
            <p:sp>
              <p:nvSpPr>
                <p:cNvPr id="30" name="4-Point Star 346">
                  <a:extLst>
                    <a:ext uri="{FF2B5EF4-FFF2-40B4-BE49-F238E27FC236}">
                      <a16:creationId xmlns:a16="http://schemas.microsoft.com/office/drawing/2014/main" id="{456A611E-4640-AA0C-7E01-15339EA6BF3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47">
                  <a:extLst>
                    <a:ext uri="{FF2B5EF4-FFF2-40B4-BE49-F238E27FC236}">
                      <a16:creationId xmlns:a16="http://schemas.microsoft.com/office/drawing/2014/main" id="{936C8107-83BC-0243-5347-1C985AF8E38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6" name="Group 55">
            <a:extLst>
              <a:ext uri="{FF2B5EF4-FFF2-40B4-BE49-F238E27FC236}">
                <a16:creationId xmlns:a16="http://schemas.microsoft.com/office/drawing/2014/main" id="{ED356E4A-3267-9553-AE12-649865A9B097}"/>
              </a:ext>
            </a:extLst>
          </p:cNvPr>
          <p:cNvGrpSpPr/>
          <p:nvPr/>
        </p:nvGrpSpPr>
        <p:grpSpPr>
          <a:xfrm>
            <a:off x="2778605" y="1897688"/>
            <a:ext cx="1335412" cy="2521085"/>
            <a:chOff x="4315583" y="275518"/>
            <a:chExt cx="2520265" cy="4757932"/>
          </a:xfrm>
        </p:grpSpPr>
        <p:sp>
          <p:nvSpPr>
            <p:cNvPr id="57" name="Oval 56">
              <a:extLst>
                <a:ext uri="{FF2B5EF4-FFF2-40B4-BE49-F238E27FC236}">
                  <a16:creationId xmlns:a16="http://schemas.microsoft.com/office/drawing/2014/main" id="{1B2355E5-10BF-0C27-4941-8F3F9E3C5E66}"/>
                </a:ext>
              </a:extLst>
            </p:cNvPr>
            <p:cNvSpPr/>
            <p:nvPr/>
          </p:nvSpPr>
          <p:spPr>
            <a:xfrm rot="3145143">
              <a:off x="5217110" y="4407398"/>
              <a:ext cx="392406" cy="85969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A911F17-2D1A-874E-57EB-76304335BC81}"/>
                </a:ext>
              </a:extLst>
            </p:cNvPr>
            <p:cNvSpPr/>
            <p:nvPr/>
          </p:nvSpPr>
          <p:spPr>
            <a:xfrm rot="18594148">
              <a:off x="5754028" y="4398424"/>
              <a:ext cx="346569" cy="859698"/>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134">
              <a:extLst>
                <a:ext uri="{FF2B5EF4-FFF2-40B4-BE49-F238E27FC236}">
                  <a16:creationId xmlns:a16="http://schemas.microsoft.com/office/drawing/2014/main" id="{C3D68E26-923A-415A-7E90-360A688B1AEB}"/>
                </a:ext>
              </a:extLst>
            </p:cNvPr>
            <p:cNvSpPr/>
            <p:nvPr/>
          </p:nvSpPr>
          <p:spPr>
            <a:xfrm>
              <a:off x="4953000" y="3505200"/>
              <a:ext cx="1371600" cy="1350823"/>
            </a:xfrm>
            <a:custGeom>
              <a:avLst/>
              <a:gdLst>
                <a:gd name="connsiteX0" fmla="*/ 0 w 1521004"/>
                <a:gd name="connsiteY0" fmla="*/ 1455326 h 1455326"/>
                <a:gd name="connsiteX1" fmla="*/ 363832 w 1521004"/>
                <a:gd name="connsiteY1" fmla="*/ 0 h 1455326"/>
                <a:gd name="connsiteX2" fmla="*/ 1157173 w 1521004"/>
                <a:gd name="connsiteY2" fmla="*/ 0 h 1455326"/>
                <a:gd name="connsiteX3" fmla="*/ 1521004 w 1521004"/>
                <a:gd name="connsiteY3" fmla="*/ 1455326 h 1455326"/>
                <a:gd name="connsiteX4" fmla="*/ 0 w 1521004"/>
                <a:gd name="connsiteY4" fmla="*/ 1455326 h 1455326"/>
                <a:gd name="connsiteX0" fmla="*/ 0 w 1543138"/>
                <a:gd name="connsiteY0" fmla="*/ 1455326 h 1455326"/>
                <a:gd name="connsiteX1" fmla="*/ 363832 w 1543138"/>
                <a:gd name="connsiteY1" fmla="*/ 0 h 1455326"/>
                <a:gd name="connsiteX2" fmla="*/ 1157173 w 1543138"/>
                <a:gd name="connsiteY2" fmla="*/ 0 h 1455326"/>
                <a:gd name="connsiteX3" fmla="*/ 1521004 w 1543138"/>
                <a:gd name="connsiteY3" fmla="*/ 1455326 h 1455326"/>
                <a:gd name="connsiteX4" fmla="*/ 0 w 1543138"/>
                <a:gd name="connsiteY4" fmla="*/ 1455326 h 1455326"/>
                <a:gd name="connsiteX0" fmla="*/ 10173 w 1553311"/>
                <a:gd name="connsiteY0" fmla="*/ 1455326 h 1455326"/>
                <a:gd name="connsiteX1" fmla="*/ 374005 w 1553311"/>
                <a:gd name="connsiteY1" fmla="*/ 0 h 1455326"/>
                <a:gd name="connsiteX2" fmla="*/ 1167346 w 1553311"/>
                <a:gd name="connsiteY2" fmla="*/ 0 h 1455326"/>
                <a:gd name="connsiteX3" fmla="*/ 1531177 w 1553311"/>
                <a:gd name="connsiteY3" fmla="*/ 1455326 h 1455326"/>
                <a:gd name="connsiteX4" fmla="*/ 10173 w 1553311"/>
                <a:gd name="connsiteY4" fmla="*/ 1455326 h 1455326"/>
                <a:gd name="connsiteX0" fmla="*/ 10173 w 1447537"/>
                <a:gd name="connsiteY0" fmla="*/ 1455326 h 1455326"/>
                <a:gd name="connsiteX1" fmla="*/ 374005 w 1447537"/>
                <a:gd name="connsiteY1" fmla="*/ 0 h 1455326"/>
                <a:gd name="connsiteX2" fmla="*/ 1167346 w 1447537"/>
                <a:gd name="connsiteY2" fmla="*/ 0 h 1455326"/>
                <a:gd name="connsiteX3" fmla="*/ 1417966 w 1447537"/>
                <a:gd name="connsiteY3" fmla="*/ 1315989 h 1455326"/>
                <a:gd name="connsiteX4" fmla="*/ 10173 w 1447537"/>
                <a:gd name="connsiteY4" fmla="*/ 1455326 h 1455326"/>
                <a:gd name="connsiteX0" fmla="*/ 16236 w 1314262"/>
                <a:gd name="connsiteY0" fmla="*/ 1350823 h 1350823"/>
                <a:gd name="connsiteX1" fmla="*/ 240730 w 1314262"/>
                <a:gd name="connsiteY1" fmla="*/ 0 h 1350823"/>
                <a:gd name="connsiteX2" fmla="*/ 1034071 w 1314262"/>
                <a:gd name="connsiteY2" fmla="*/ 0 h 1350823"/>
                <a:gd name="connsiteX3" fmla="*/ 1284691 w 1314262"/>
                <a:gd name="connsiteY3" fmla="*/ 1315989 h 1350823"/>
                <a:gd name="connsiteX4" fmla="*/ 16236 w 1314262"/>
                <a:gd name="connsiteY4" fmla="*/ 1350823 h 1350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62" h="1350823">
                  <a:moveTo>
                    <a:pt x="16236" y="1350823"/>
                  </a:moveTo>
                  <a:cubicBezTo>
                    <a:pt x="-54076" y="900549"/>
                    <a:pt x="119453" y="485109"/>
                    <a:pt x="240730" y="0"/>
                  </a:cubicBezTo>
                  <a:lnTo>
                    <a:pt x="1034071" y="0"/>
                  </a:lnTo>
                  <a:cubicBezTo>
                    <a:pt x="1155348" y="485109"/>
                    <a:pt x="1398545" y="874423"/>
                    <a:pt x="1284691" y="1315989"/>
                  </a:cubicBezTo>
                  <a:lnTo>
                    <a:pt x="16236" y="1350823"/>
                  </a:lnTo>
                  <a:close/>
                </a:path>
              </a:pathLst>
            </a:cu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50">
              <a:extLst>
                <a:ext uri="{FF2B5EF4-FFF2-40B4-BE49-F238E27FC236}">
                  <a16:creationId xmlns:a16="http://schemas.microsoft.com/office/drawing/2014/main" id="{5D838C55-E502-47EC-B16E-2B6D386B6303}"/>
                </a:ext>
              </a:extLst>
            </p:cNvPr>
            <p:cNvSpPr/>
            <p:nvPr/>
          </p:nvSpPr>
          <p:spPr>
            <a:xfrm>
              <a:off x="5029199" y="822639"/>
              <a:ext cx="1219201" cy="2425543"/>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9A16D59-4C5C-6875-5908-D7E62F1D120B}"/>
                </a:ext>
              </a:extLst>
            </p:cNvPr>
            <p:cNvSpPr/>
            <p:nvPr/>
          </p:nvSpPr>
          <p:spPr>
            <a:xfrm rot="18915480">
              <a:off x="6151924" y="3027874"/>
              <a:ext cx="507956" cy="7883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308686F2-4C1E-D3C6-94F1-D842B71A6381}"/>
                </a:ext>
              </a:extLst>
            </p:cNvPr>
            <p:cNvSpPr/>
            <p:nvPr/>
          </p:nvSpPr>
          <p:spPr>
            <a:xfrm rot="20027387">
              <a:off x="5638371" y="2013588"/>
              <a:ext cx="859151" cy="1578296"/>
            </a:xfrm>
            <a:prstGeom prst="trapezoid">
              <a:avLst>
                <a:gd name="adj" fmla="val 43160"/>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18A489D-DA5E-992C-91C6-BA85A76C0BE6}"/>
                </a:ext>
              </a:extLst>
            </p:cNvPr>
            <p:cNvSpPr/>
            <p:nvPr/>
          </p:nvSpPr>
          <p:spPr>
            <a:xfrm rot="3145143">
              <a:off x="4519847" y="3059083"/>
              <a:ext cx="451169" cy="8596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ADE7A1C0-3167-1D51-B800-D98D470A5994}"/>
                </a:ext>
              </a:extLst>
            </p:cNvPr>
            <p:cNvSpPr/>
            <p:nvPr/>
          </p:nvSpPr>
          <p:spPr>
            <a:xfrm rot="1778885">
              <a:off x="4677529" y="2090384"/>
              <a:ext cx="859151" cy="1578296"/>
            </a:xfrm>
            <a:prstGeom prst="trapezoid">
              <a:avLst>
                <a:gd name="adj" fmla="val 38322"/>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34">
              <a:extLst>
                <a:ext uri="{FF2B5EF4-FFF2-40B4-BE49-F238E27FC236}">
                  <a16:creationId xmlns:a16="http://schemas.microsoft.com/office/drawing/2014/main" id="{F35CC6BD-ADF4-5363-E049-AEC4E77EADC1}"/>
                </a:ext>
              </a:extLst>
            </p:cNvPr>
            <p:cNvSpPr/>
            <p:nvPr/>
          </p:nvSpPr>
          <p:spPr>
            <a:xfrm rot="10800000">
              <a:off x="4967399" y="2200552"/>
              <a:ext cx="1314262" cy="1350823"/>
            </a:xfrm>
            <a:custGeom>
              <a:avLst/>
              <a:gdLst>
                <a:gd name="connsiteX0" fmla="*/ 0 w 1521004"/>
                <a:gd name="connsiteY0" fmla="*/ 1455326 h 1455326"/>
                <a:gd name="connsiteX1" fmla="*/ 363832 w 1521004"/>
                <a:gd name="connsiteY1" fmla="*/ 0 h 1455326"/>
                <a:gd name="connsiteX2" fmla="*/ 1157173 w 1521004"/>
                <a:gd name="connsiteY2" fmla="*/ 0 h 1455326"/>
                <a:gd name="connsiteX3" fmla="*/ 1521004 w 1521004"/>
                <a:gd name="connsiteY3" fmla="*/ 1455326 h 1455326"/>
                <a:gd name="connsiteX4" fmla="*/ 0 w 1521004"/>
                <a:gd name="connsiteY4" fmla="*/ 1455326 h 1455326"/>
                <a:gd name="connsiteX0" fmla="*/ 0 w 1543138"/>
                <a:gd name="connsiteY0" fmla="*/ 1455326 h 1455326"/>
                <a:gd name="connsiteX1" fmla="*/ 363832 w 1543138"/>
                <a:gd name="connsiteY1" fmla="*/ 0 h 1455326"/>
                <a:gd name="connsiteX2" fmla="*/ 1157173 w 1543138"/>
                <a:gd name="connsiteY2" fmla="*/ 0 h 1455326"/>
                <a:gd name="connsiteX3" fmla="*/ 1521004 w 1543138"/>
                <a:gd name="connsiteY3" fmla="*/ 1455326 h 1455326"/>
                <a:gd name="connsiteX4" fmla="*/ 0 w 1543138"/>
                <a:gd name="connsiteY4" fmla="*/ 1455326 h 1455326"/>
                <a:gd name="connsiteX0" fmla="*/ 10173 w 1553311"/>
                <a:gd name="connsiteY0" fmla="*/ 1455326 h 1455326"/>
                <a:gd name="connsiteX1" fmla="*/ 374005 w 1553311"/>
                <a:gd name="connsiteY1" fmla="*/ 0 h 1455326"/>
                <a:gd name="connsiteX2" fmla="*/ 1167346 w 1553311"/>
                <a:gd name="connsiteY2" fmla="*/ 0 h 1455326"/>
                <a:gd name="connsiteX3" fmla="*/ 1531177 w 1553311"/>
                <a:gd name="connsiteY3" fmla="*/ 1455326 h 1455326"/>
                <a:gd name="connsiteX4" fmla="*/ 10173 w 1553311"/>
                <a:gd name="connsiteY4" fmla="*/ 1455326 h 1455326"/>
                <a:gd name="connsiteX0" fmla="*/ 10173 w 1447537"/>
                <a:gd name="connsiteY0" fmla="*/ 1455326 h 1455326"/>
                <a:gd name="connsiteX1" fmla="*/ 374005 w 1447537"/>
                <a:gd name="connsiteY1" fmla="*/ 0 h 1455326"/>
                <a:gd name="connsiteX2" fmla="*/ 1167346 w 1447537"/>
                <a:gd name="connsiteY2" fmla="*/ 0 h 1455326"/>
                <a:gd name="connsiteX3" fmla="*/ 1417966 w 1447537"/>
                <a:gd name="connsiteY3" fmla="*/ 1315989 h 1455326"/>
                <a:gd name="connsiteX4" fmla="*/ 10173 w 1447537"/>
                <a:gd name="connsiteY4" fmla="*/ 1455326 h 1455326"/>
                <a:gd name="connsiteX0" fmla="*/ 16236 w 1314262"/>
                <a:gd name="connsiteY0" fmla="*/ 1350823 h 1350823"/>
                <a:gd name="connsiteX1" fmla="*/ 240730 w 1314262"/>
                <a:gd name="connsiteY1" fmla="*/ 0 h 1350823"/>
                <a:gd name="connsiteX2" fmla="*/ 1034071 w 1314262"/>
                <a:gd name="connsiteY2" fmla="*/ 0 h 1350823"/>
                <a:gd name="connsiteX3" fmla="*/ 1284691 w 1314262"/>
                <a:gd name="connsiteY3" fmla="*/ 1315989 h 1350823"/>
                <a:gd name="connsiteX4" fmla="*/ 16236 w 1314262"/>
                <a:gd name="connsiteY4" fmla="*/ 1350823 h 1350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262" h="1350823">
                  <a:moveTo>
                    <a:pt x="16236" y="1350823"/>
                  </a:moveTo>
                  <a:cubicBezTo>
                    <a:pt x="-54076" y="900549"/>
                    <a:pt x="119453" y="485109"/>
                    <a:pt x="240730" y="0"/>
                  </a:cubicBezTo>
                  <a:lnTo>
                    <a:pt x="1034071" y="0"/>
                  </a:lnTo>
                  <a:cubicBezTo>
                    <a:pt x="1155348" y="485109"/>
                    <a:pt x="1398545" y="874423"/>
                    <a:pt x="1284691" y="1315989"/>
                  </a:cubicBezTo>
                  <a:lnTo>
                    <a:pt x="16236" y="1350823"/>
                  </a:lnTo>
                  <a:close/>
                </a:path>
              </a:pathLst>
            </a:cu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a:extLst>
                <a:ext uri="{FF2B5EF4-FFF2-40B4-BE49-F238E27FC236}">
                  <a16:creationId xmlns:a16="http://schemas.microsoft.com/office/drawing/2014/main" id="{F664943C-1A49-1DE4-D932-C959CAEEC6E2}"/>
                </a:ext>
              </a:extLst>
            </p:cNvPr>
            <p:cNvSpPr/>
            <p:nvPr/>
          </p:nvSpPr>
          <p:spPr>
            <a:xfrm rot="10800000">
              <a:off x="5334000" y="1905000"/>
              <a:ext cx="529045" cy="606386"/>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6">
              <a:extLst>
                <a:ext uri="{FF2B5EF4-FFF2-40B4-BE49-F238E27FC236}">
                  <a16:creationId xmlns:a16="http://schemas.microsoft.com/office/drawing/2014/main" id="{60C24542-C220-E905-CAA8-9C83A64F74F4}"/>
                </a:ext>
              </a:extLst>
            </p:cNvPr>
            <p:cNvSpPr/>
            <p:nvPr/>
          </p:nvSpPr>
          <p:spPr>
            <a:xfrm>
              <a:off x="5181600" y="838200"/>
              <a:ext cx="936170" cy="1455326"/>
            </a:xfrm>
            <a:custGeom>
              <a:avLst/>
              <a:gdLst>
                <a:gd name="connsiteX0" fmla="*/ 0 w 1058090"/>
                <a:gd name="connsiteY0" fmla="*/ 727663 h 1455326"/>
                <a:gd name="connsiteX1" fmla="*/ 529045 w 1058090"/>
                <a:gd name="connsiteY1" fmla="*/ 0 h 1455326"/>
                <a:gd name="connsiteX2" fmla="*/ 1058090 w 1058090"/>
                <a:gd name="connsiteY2" fmla="*/ 727663 h 1455326"/>
                <a:gd name="connsiteX3" fmla="*/ 529045 w 1058090"/>
                <a:gd name="connsiteY3" fmla="*/ 1455326 h 1455326"/>
                <a:gd name="connsiteX4" fmla="*/ 0 w 1058090"/>
                <a:gd name="connsiteY4" fmla="*/ 727663 h 1455326"/>
                <a:gd name="connsiteX0" fmla="*/ 0 w 936170"/>
                <a:gd name="connsiteY0" fmla="*/ 727663 h 1455326"/>
                <a:gd name="connsiteX1" fmla="*/ 407125 w 936170"/>
                <a:gd name="connsiteY1" fmla="*/ 0 h 1455326"/>
                <a:gd name="connsiteX2" fmla="*/ 936170 w 936170"/>
                <a:gd name="connsiteY2" fmla="*/ 727663 h 1455326"/>
                <a:gd name="connsiteX3" fmla="*/ 407125 w 936170"/>
                <a:gd name="connsiteY3" fmla="*/ 1455326 h 1455326"/>
                <a:gd name="connsiteX4" fmla="*/ 0 w 936170"/>
                <a:gd name="connsiteY4" fmla="*/ 727663 h 145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170" h="1455326">
                  <a:moveTo>
                    <a:pt x="0" y="727663"/>
                  </a:moveTo>
                  <a:cubicBezTo>
                    <a:pt x="0" y="325786"/>
                    <a:pt x="251097" y="0"/>
                    <a:pt x="407125" y="0"/>
                  </a:cubicBezTo>
                  <a:cubicBezTo>
                    <a:pt x="563153" y="0"/>
                    <a:pt x="936170" y="325786"/>
                    <a:pt x="936170" y="727663"/>
                  </a:cubicBezTo>
                  <a:cubicBezTo>
                    <a:pt x="936170" y="1129540"/>
                    <a:pt x="563153" y="1455326"/>
                    <a:pt x="407125" y="1455326"/>
                  </a:cubicBezTo>
                  <a:cubicBezTo>
                    <a:pt x="251097" y="1455326"/>
                    <a:pt x="0" y="1129540"/>
                    <a:pt x="0" y="727663"/>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131">
              <a:extLst>
                <a:ext uri="{FF2B5EF4-FFF2-40B4-BE49-F238E27FC236}">
                  <a16:creationId xmlns:a16="http://schemas.microsoft.com/office/drawing/2014/main" id="{694BD58E-7B9C-F7D2-F488-48AA549C4BB0}"/>
                </a:ext>
              </a:extLst>
            </p:cNvPr>
            <p:cNvSpPr/>
            <p:nvPr/>
          </p:nvSpPr>
          <p:spPr>
            <a:xfrm>
              <a:off x="4953000" y="685800"/>
              <a:ext cx="1322612" cy="60638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59">
              <a:extLst>
                <a:ext uri="{FF2B5EF4-FFF2-40B4-BE49-F238E27FC236}">
                  <a16:creationId xmlns:a16="http://schemas.microsoft.com/office/drawing/2014/main" id="{7F40FE31-7779-0FAC-3C20-3B1E50390217}"/>
                </a:ext>
              </a:extLst>
            </p:cNvPr>
            <p:cNvSpPr/>
            <p:nvPr/>
          </p:nvSpPr>
          <p:spPr>
            <a:xfrm>
              <a:off x="5181600" y="3352800"/>
              <a:ext cx="990600" cy="22860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8E69C30A-9ABF-1326-A0E6-E7A50B063F46}"/>
                </a:ext>
              </a:extLst>
            </p:cNvPr>
            <p:cNvGrpSpPr/>
            <p:nvPr/>
          </p:nvGrpSpPr>
          <p:grpSpPr>
            <a:xfrm>
              <a:off x="5218611" y="3402875"/>
              <a:ext cx="838200" cy="128954"/>
              <a:chOff x="6705600" y="2057400"/>
              <a:chExt cx="3229790" cy="727663"/>
            </a:xfrm>
          </p:grpSpPr>
          <p:grpSp>
            <p:nvGrpSpPr>
              <p:cNvPr id="408" name="Group 407">
                <a:extLst>
                  <a:ext uri="{FF2B5EF4-FFF2-40B4-BE49-F238E27FC236}">
                    <a16:creationId xmlns:a16="http://schemas.microsoft.com/office/drawing/2014/main" id="{532F463F-1CB2-B03F-A022-76D590B16972}"/>
                  </a:ext>
                </a:extLst>
              </p:cNvPr>
              <p:cNvGrpSpPr/>
              <p:nvPr/>
            </p:nvGrpSpPr>
            <p:grpSpPr>
              <a:xfrm>
                <a:off x="6705600" y="2057400"/>
                <a:ext cx="1403167" cy="727663"/>
                <a:chOff x="6705600" y="2057400"/>
                <a:chExt cx="1403167" cy="727663"/>
              </a:xfrm>
            </p:grpSpPr>
            <p:sp>
              <p:nvSpPr>
                <p:cNvPr id="418" name="Left-Right-Up Arrow 186">
                  <a:extLst>
                    <a:ext uri="{FF2B5EF4-FFF2-40B4-BE49-F238E27FC236}">
                      <a16:creationId xmlns:a16="http://schemas.microsoft.com/office/drawing/2014/main" id="{5B0ED786-ADAF-630B-3F91-E11EE86006DE}"/>
                    </a:ext>
                  </a:extLst>
                </p:cNvPr>
                <p:cNvSpPr/>
                <p:nvPr/>
              </p:nvSpPr>
              <p:spPr>
                <a:xfrm rot="10800000">
                  <a:off x="67056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Left-Right-Up Arrow 187">
                  <a:extLst>
                    <a:ext uri="{FF2B5EF4-FFF2-40B4-BE49-F238E27FC236}">
                      <a16:creationId xmlns:a16="http://schemas.microsoft.com/office/drawing/2014/main" id="{043AF423-76CB-FD27-533B-CB2E76A7C547}"/>
                    </a:ext>
                  </a:extLst>
                </p:cNvPr>
                <p:cNvSpPr/>
                <p:nvPr/>
              </p:nvSpPr>
              <p:spPr>
                <a:xfrm>
                  <a:off x="73152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9" name="Group 408">
                <a:extLst>
                  <a:ext uri="{FF2B5EF4-FFF2-40B4-BE49-F238E27FC236}">
                    <a16:creationId xmlns:a16="http://schemas.microsoft.com/office/drawing/2014/main" id="{7C429F97-F4EA-EE9B-5BE2-3FCC1F2D3ED1}"/>
                  </a:ext>
                </a:extLst>
              </p:cNvPr>
              <p:cNvGrpSpPr/>
              <p:nvPr/>
            </p:nvGrpSpPr>
            <p:grpSpPr>
              <a:xfrm>
                <a:off x="7924800" y="2057400"/>
                <a:ext cx="1403167" cy="727663"/>
                <a:chOff x="6705600" y="2057400"/>
                <a:chExt cx="1403167" cy="727663"/>
              </a:xfrm>
            </p:grpSpPr>
            <p:sp>
              <p:nvSpPr>
                <p:cNvPr id="416" name="Left-Right-Up Arrow 184">
                  <a:extLst>
                    <a:ext uri="{FF2B5EF4-FFF2-40B4-BE49-F238E27FC236}">
                      <a16:creationId xmlns:a16="http://schemas.microsoft.com/office/drawing/2014/main" id="{DA3AE21D-95C5-636D-7D36-41370C86DCE9}"/>
                    </a:ext>
                  </a:extLst>
                </p:cNvPr>
                <p:cNvSpPr/>
                <p:nvPr/>
              </p:nvSpPr>
              <p:spPr>
                <a:xfrm rot="10800000">
                  <a:off x="67056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Left-Right-Up Arrow 185">
                  <a:extLst>
                    <a:ext uri="{FF2B5EF4-FFF2-40B4-BE49-F238E27FC236}">
                      <a16:creationId xmlns:a16="http://schemas.microsoft.com/office/drawing/2014/main" id="{C2CF3399-6B3F-DCF4-AA42-25A11B38AA19}"/>
                    </a:ext>
                  </a:extLst>
                </p:cNvPr>
                <p:cNvSpPr/>
                <p:nvPr/>
              </p:nvSpPr>
              <p:spPr>
                <a:xfrm>
                  <a:off x="73152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0" name="Left-Right-Up Arrow 178">
                <a:extLst>
                  <a:ext uri="{FF2B5EF4-FFF2-40B4-BE49-F238E27FC236}">
                    <a16:creationId xmlns:a16="http://schemas.microsoft.com/office/drawing/2014/main" id="{9832668A-24E3-37A1-3ADA-58D76F42A0DE}"/>
                  </a:ext>
                </a:extLst>
              </p:cNvPr>
              <p:cNvSpPr/>
              <p:nvPr/>
            </p:nvSpPr>
            <p:spPr>
              <a:xfrm rot="10800000">
                <a:off x="9141823"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Left-Right-Up Arrow 195">
                <a:extLst>
                  <a:ext uri="{FF2B5EF4-FFF2-40B4-BE49-F238E27FC236}">
                    <a16:creationId xmlns:a16="http://schemas.microsoft.com/office/drawing/2014/main" id="{BCDB2F11-805F-246B-A727-55D56B80C603}"/>
                  </a:ext>
                </a:extLst>
              </p:cNvPr>
              <p:cNvSpPr/>
              <p:nvPr/>
            </p:nvSpPr>
            <p:spPr>
              <a:xfrm rot="10800000">
                <a:off x="6934200" y="2151017"/>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Left-Right-Up Arrow 195">
                <a:extLst>
                  <a:ext uri="{FF2B5EF4-FFF2-40B4-BE49-F238E27FC236}">
                    <a16:creationId xmlns:a16="http://schemas.microsoft.com/office/drawing/2014/main" id="{9297C7AD-93DC-7D8A-AA5E-4A3386B340E9}"/>
                  </a:ext>
                </a:extLst>
              </p:cNvPr>
              <p:cNvSpPr/>
              <p:nvPr/>
            </p:nvSpPr>
            <p:spPr>
              <a:xfrm rot="10800000" flipH="1" flipV="1">
                <a:off x="7548155" y="2373085"/>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Left-Right-Up Arrow 195">
                <a:extLst>
                  <a:ext uri="{FF2B5EF4-FFF2-40B4-BE49-F238E27FC236}">
                    <a16:creationId xmlns:a16="http://schemas.microsoft.com/office/drawing/2014/main" id="{7247AE37-785A-74B7-93E6-5F65EDF6FB15}"/>
                  </a:ext>
                </a:extLst>
              </p:cNvPr>
              <p:cNvSpPr/>
              <p:nvPr/>
            </p:nvSpPr>
            <p:spPr>
              <a:xfrm rot="10800000" flipH="1" flipV="1">
                <a:off x="8780418" y="2394857"/>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Left-Right-Up Arrow 195">
                <a:extLst>
                  <a:ext uri="{FF2B5EF4-FFF2-40B4-BE49-F238E27FC236}">
                    <a16:creationId xmlns:a16="http://schemas.microsoft.com/office/drawing/2014/main" id="{23120D50-D580-6672-3518-1762C620B2CB}"/>
                  </a:ext>
                </a:extLst>
              </p:cNvPr>
              <p:cNvSpPr/>
              <p:nvPr/>
            </p:nvSpPr>
            <p:spPr>
              <a:xfrm rot="10800000">
                <a:off x="8153400" y="2133600"/>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Left-Right-Up Arrow 195">
                <a:extLst>
                  <a:ext uri="{FF2B5EF4-FFF2-40B4-BE49-F238E27FC236}">
                    <a16:creationId xmlns:a16="http://schemas.microsoft.com/office/drawing/2014/main" id="{D1DAAC85-C538-8216-ED6E-50C92AF9A7D4}"/>
                  </a:ext>
                </a:extLst>
              </p:cNvPr>
              <p:cNvSpPr/>
              <p:nvPr/>
            </p:nvSpPr>
            <p:spPr>
              <a:xfrm rot="10800000">
                <a:off x="9381308" y="2151017"/>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3" name="Freeform 161">
              <a:extLst>
                <a:ext uri="{FF2B5EF4-FFF2-40B4-BE49-F238E27FC236}">
                  <a16:creationId xmlns:a16="http://schemas.microsoft.com/office/drawing/2014/main" id="{B9C0574D-AC0C-7C4F-B712-8EDA01224BF0}"/>
                </a:ext>
              </a:extLst>
            </p:cNvPr>
            <p:cNvSpPr/>
            <p:nvPr/>
          </p:nvSpPr>
          <p:spPr>
            <a:xfrm rot="441998">
              <a:off x="4700752" y="275518"/>
              <a:ext cx="2135096" cy="3334374"/>
            </a:xfrm>
            <a:custGeom>
              <a:avLst/>
              <a:gdLst>
                <a:gd name="connsiteX0" fmla="*/ 681805 w 1941278"/>
                <a:gd name="connsiteY0" fmla="*/ 5191 h 2457441"/>
                <a:gd name="connsiteX1" fmla="*/ 1246862 w 1941278"/>
                <a:gd name="connsiteY1" fmla="*/ 300234 h 2457441"/>
                <a:gd name="connsiteX2" fmla="*/ 1248351 w 1941278"/>
                <a:gd name="connsiteY2" fmla="*/ 306177 h 2457441"/>
                <a:gd name="connsiteX3" fmla="*/ 1325236 w 1941278"/>
                <a:gd name="connsiteY3" fmla="*/ 362667 h 2457441"/>
                <a:gd name="connsiteX4" fmla="*/ 1941278 w 1941278"/>
                <a:gd name="connsiteY4" fmla="*/ 2294149 h 2457441"/>
                <a:gd name="connsiteX5" fmla="*/ 1499111 w 1941278"/>
                <a:gd name="connsiteY5" fmla="*/ 2410424 h 2457441"/>
                <a:gd name="connsiteX6" fmla="*/ 1194009 w 1941278"/>
                <a:gd name="connsiteY6" fmla="*/ 559178 h 2457441"/>
                <a:gd name="connsiteX7" fmla="*/ 1160232 w 1941278"/>
                <a:gd name="connsiteY7" fmla="*/ 386763 h 2457441"/>
                <a:gd name="connsiteX8" fmla="*/ 1000979 w 1941278"/>
                <a:gd name="connsiteY8" fmla="*/ 381713 h 2457441"/>
                <a:gd name="connsiteX9" fmla="*/ 403763 w 1941278"/>
                <a:gd name="connsiteY9" fmla="*/ 467027 h 2457441"/>
                <a:gd name="connsiteX10" fmla="*/ 358499 w 1941278"/>
                <a:gd name="connsiteY10" fmla="*/ 481143 h 2457441"/>
                <a:gd name="connsiteX11" fmla="*/ 365408 w 1941278"/>
                <a:gd name="connsiteY11" fmla="*/ 589470 h 2457441"/>
                <a:gd name="connsiteX12" fmla="*/ 541145 w 1941278"/>
                <a:gd name="connsiteY12" fmla="*/ 2457441 h 2457441"/>
                <a:gd name="connsiteX13" fmla="*/ 83945 w 1941278"/>
                <a:gd name="connsiteY13" fmla="*/ 2457441 h 2457441"/>
                <a:gd name="connsiteX14" fmla="*/ 188519 w 1941278"/>
                <a:gd name="connsiteY14" fmla="*/ 432794 h 2457441"/>
                <a:gd name="connsiteX15" fmla="*/ 219093 w 1941278"/>
                <a:gd name="connsiteY15" fmla="*/ 394984 h 2457441"/>
                <a:gd name="connsiteX16" fmla="*/ 230181 w 1941278"/>
                <a:gd name="connsiteY16" fmla="*/ 345140 h 2457441"/>
                <a:gd name="connsiteX17" fmla="*/ 681805 w 1941278"/>
                <a:gd name="connsiteY17" fmla="*/ 5191 h 245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1278" h="2457441">
                  <a:moveTo>
                    <a:pt x="681805" y="5191"/>
                  </a:moveTo>
                  <a:cubicBezTo>
                    <a:pt x="937442" y="-27860"/>
                    <a:pt x="1170822" y="99992"/>
                    <a:pt x="1246862" y="300234"/>
                  </a:cubicBezTo>
                  <a:lnTo>
                    <a:pt x="1248351" y="306177"/>
                  </a:lnTo>
                  <a:lnTo>
                    <a:pt x="1325236" y="362667"/>
                  </a:lnTo>
                  <a:cubicBezTo>
                    <a:pt x="1844913" y="806114"/>
                    <a:pt x="1713479" y="1664635"/>
                    <a:pt x="1941278" y="2294149"/>
                  </a:cubicBezTo>
                  <a:lnTo>
                    <a:pt x="1499111" y="2410424"/>
                  </a:lnTo>
                  <a:cubicBezTo>
                    <a:pt x="1536773" y="1733427"/>
                    <a:pt x="1326678" y="1162945"/>
                    <a:pt x="1194009" y="559178"/>
                  </a:cubicBezTo>
                  <a:lnTo>
                    <a:pt x="1160232" y="386763"/>
                  </a:lnTo>
                  <a:lnTo>
                    <a:pt x="1000979" y="381713"/>
                  </a:lnTo>
                  <a:cubicBezTo>
                    <a:pt x="799469" y="386155"/>
                    <a:pt x="598436" y="414847"/>
                    <a:pt x="403763" y="467027"/>
                  </a:cubicBezTo>
                  <a:lnTo>
                    <a:pt x="358499" y="481143"/>
                  </a:lnTo>
                  <a:lnTo>
                    <a:pt x="365408" y="589470"/>
                  </a:lnTo>
                  <a:cubicBezTo>
                    <a:pt x="390650" y="1207126"/>
                    <a:pt x="332548" y="1812281"/>
                    <a:pt x="541145" y="2457441"/>
                  </a:cubicBezTo>
                  <a:lnTo>
                    <a:pt x="83945" y="2457441"/>
                  </a:lnTo>
                  <a:cubicBezTo>
                    <a:pt x="144157" y="1790691"/>
                    <a:pt x="-201294" y="993824"/>
                    <a:pt x="188519" y="432794"/>
                  </a:cubicBezTo>
                  <a:lnTo>
                    <a:pt x="219093" y="394984"/>
                  </a:lnTo>
                  <a:lnTo>
                    <a:pt x="230181" y="345140"/>
                  </a:lnTo>
                  <a:cubicBezTo>
                    <a:pt x="289447" y="172016"/>
                    <a:pt x="462686" y="33520"/>
                    <a:pt x="681805" y="5191"/>
                  </a:cubicBezTo>
                  <a:close/>
                </a:path>
              </a:pathLst>
            </a:custGeom>
            <a:solidFill>
              <a:srgbClr val="D9D4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ounded Rectangle 162">
              <a:extLst>
                <a:ext uri="{FF2B5EF4-FFF2-40B4-BE49-F238E27FC236}">
                  <a16:creationId xmlns:a16="http://schemas.microsoft.com/office/drawing/2014/main" id="{A9DF1F4F-0914-EABF-2D5D-AD0DA37E2203}"/>
                </a:ext>
              </a:extLst>
            </p:cNvPr>
            <p:cNvSpPr/>
            <p:nvPr/>
          </p:nvSpPr>
          <p:spPr>
            <a:xfrm>
              <a:off x="4953000" y="685800"/>
              <a:ext cx="1371600" cy="228600"/>
            </a:xfrm>
            <a:prstGeom prst="round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5" name="Group 394">
              <a:extLst>
                <a:ext uri="{FF2B5EF4-FFF2-40B4-BE49-F238E27FC236}">
                  <a16:creationId xmlns:a16="http://schemas.microsoft.com/office/drawing/2014/main" id="{5AE8BD02-F619-0BFD-EBDA-E144FD2545E0}"/>
                </a:ext>
              </a:extLst>
            </p:cNvPr>
            <p:cNvGrpSpPr/>
            <p:nvPr/>
          </p:nvGrpSpPr>
          <p:grpSpPr>
            <a:xfrm>
              <a:off x="5249092" y="720635"/>
              <a:ext cx="838200" cy="128954"/>
              <a:chOff x="6705600" y="2057400"/>
              <a:chExt cx="3229790" cy="727663"/>
            </a:xfrm>
          </p:grpSpPr>
          <p:grpSp>
            <p:nvGrpSpPr>
              <p:cNvPr id="396" name="Group 395">
                <a:extLst>
                  <a:ext uri="{FF2B5EF4-FFF2-40B4-BE49-F238E27FC236}">
                    <a16:creationId xmlns:a16="http://schemas.microsoft.com/office/drawing/2014/main" id="{FB73EBA2-1035-2D1E-E30D-6F79054F05C6}"/>
                  </a:ext>
                </a:extLst>
              </p:cNvPr>
              <p:cNvGrpSpPr/>
              <p:nvPr/>
            </p:nvGrpSpPr>
            <p:grpSpPr>
              <a:xfrm>
                <a:off x="6705600" y="2057400"/>
                <a:ext cx="1403167" cy="727663"/>
                <a:chOff x="6705600" y="2057400"/>
                <a:chExt cx="1403167" cy="727663"/>
              </a:xfrm>
            </p:grpSpPr>
            <p:sp>
              <p:nvSpPr>
                <p:cNvPr id="406" name="Left-Right-Up Arrow 174">
                  <a:extLst>
                    <a:ext uri="{FF2B5EF4-FFF2-40B4-BE49-F238E27FC236}">
                      <a16:creationId xmlns:a16="http://schemas.microsoft.com/office/drawing/2014/main" id="{DECDD8A6-6746-E1B8-05F5-22FEAF9B42D3}"/>
                    </a:ext>
                  </a:extLst>
                </p:cNvPr>
                <p:cNvSpPr/>
                <p:nvPr/>
              </p:nvSpPr>
              <p:spPr>
                <a:xfrm rot="10800000">
                  <a:off x="67056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Left-Right-Up Arrow 175">
                  <a:extLst>
                    <a:ext uri="{FF2B5EF4-FFF2-40B4-BE49-F238E27FC236}">
                      <a16:creationId xmlns:a16="http://schemas.microsoft.com/office/drawing/2014/main" id="{DA45C0A1-377F-4181-EB3D-A3313A37C4FF}"/>
                    </a:ext>
                  </a:extLst>
                </p:cNvPr>
                <p:cNvSpPr/>
                <p:nvPr/>
              </p:nvSpPr>
              <p:spPr>
                <a:xfrm>
                  <a:off x="73152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7" name="Group 396">
                <a:extLst>
                  <a:ext uri="{FF2B5EF4-FFF2-40B4-BE49-F238E27FC236}">
                    <a16:creationId xmlns:a16="http://schemas.microsoft.com/office/drawing/2014/main" id="{D29BE52B-5427-B94D-F5BD-2E9ADD65100A}"/>
                  </a:ext>
                </a:extLst>
              </p:cNvPr>
              <p:cNvGrpSpPr/>
              <p:nvPr/>
            </p:nvGrpSpPr>
            <p:grpSpPr>
              <a:xfrm>
                <a:off x="7924800" y="2057400"/>
                <a:ext cx="1403167" cy="727663"/>
                <a:chOff x="6705600" y="2057400"/>
                <a:chExt cx="1403167" cy="727663"/>
              </a:xfrm>
            </p:grpSpPr>
            <p:sp>
              <p:nvSpPr>
                <p:cNvPr id="404" name="Left-Right-Up Arrow 172">
                  <a:extLst>
                    <a:ext uri="{FF2B5EF4-FFF2-40B4-BE49-F238E27FC236}">
                      <a16:creationId xmlns:a16="http://schemas.microsoft.com/office/drawing/2014/main" id="{72FE452E-3189-44C1-65FF-4B51C5E49174}"/>
                    </a:ext>
                  </a:extLst>
                </p:cNvPr>
                <p:cNvSpPr/>
                <p:nvPr/>
              </p:nvSpPr>
              <p:spPr>
                <a:xfrm rot="10800000">
                  <a:off x="67056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Left-Right-Up Arrow 173">
                  <a:extLst>
                    <a:ext uri="{FF2B5EF4-FFF2-40B4-BE49-F238E27FC236}">
                      <a16:creationId xmlns:a16="http://schemas.microsoft.com/office/drawing/2014/main" id="{46265B36-7BCF-C4F5-7CAF-80CA35351C75}"/>
                    </a:ext>
                  </a:extLst>
                </p:cNvPr>
                <p:cNvSpPr/>
                <p:nvPr/>
              </p:nvSpPr>
              <p:spPr>
                <a:xfrm>
                  <a:off x="7315200"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8" name="Left-Right-Up Arrow 166">
                <a:extLst>
                  <a:ext uri="{FF2B5EF4-FFF2-40B4-BE49-F238E27FC236}">
                    <a16:creationId xmlns:a16="http://schemas.microsoft.com/office/drawing/2014/main" id="{1FFB44F8-44F2-41E7-1F84-F2F4573BE3C0}"/>
                  </a:ext>
                </a:extLst>
              </p:cNvPr>
              <p:cNvSpPr/>
              <p:nvPr/>
            </p:nvSpPr>
            <p:spPr>
              <a:xfrm rot="10800000">
                <a:off x="9141823" y="2057400"/>
                <a:ext cx="793567" cy="727663"/>
              </a:xfrm>
              <a:prstGeom prst="leftRightUpArrow">
                <a:avLst>
                  <a:gd name="adj1" fmla="val 46858"/>
                  <a:gd name="adj2" fmla="val 21721"/>
                  <a:gd name="adj3" fmla="val 2500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Left-Right-Up Arrow 195">
                <a:extLst>
                  <a:ext uri="{FF2B5EF4-FFF2-40B4-BE49-F238E27FC236}">
                    <a16:creationId xmlns:a16="http://schemas.microsoft.com/office/drawing/2014/main" id="{7E149385-5C74-2E16-7342-CEEDE7C9932D}"/>
                  </a:ext>
                </a:extLst>
              </p:cNvPr>
              <p:cNvSpPr/>
              <p:nvPr/>
            </p:nvSpPr>
            <p:spPr>
              <a:xfrm rot="10800000">
                <a:off x="6934200" y="2151017"/>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Left-Right-Up Arrow 195">
                <a:extLst>
                  <a:ext uri="{FF2B5EF4-FFF2-40B4-BE49-F238E27FC236}">
                    <a16:creationId xmlns:a16="http://schemas.microsoft.com/office/drawing/2014/main" id="{858DA9DD-4BDD-8C14-49AB-7A20A05E02FA}"/>
                  </a:ext>
                </a:extLst>
              </p:cNvPr>
              <p:cNvSpPr/>
              <p:nvPr/>
            </p:nvSpPr>
            <p:spPr>
              <a:xfrm rot="10800000" flipH="1" flipV="1">
                <a:off x="7548155" y="2373085"/>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Left-Right-Up Arrow 195">
                <a:extLst>
                  <a:ext uri="{FF2B5EF4-FFF2-40B4-BE49-F238E27FC236}">
                    <a16:creationId xmlns:a16="http://schemas.microsoft.com/office/drawing/2014/main" id="{70E0CE47-9AD7-482D-41FB-E4B875982FF8}"/>
                  </a:ext>
                </a:extLst>
              </p:cNvPr>
              <p:cNvSpPr/>
              <p:nvPr/>
            </p:nvSpPr>
            <p:spPr>
              <a:xfrm rot="10800000" flipH="1" flipV="1">
                <a:off x="8780418" y="2394857"/>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Left-Right-Up Arrow 195">
                <a:extLst>
                  <a:ext uri="{FF2B5EF4-FFF2-40B4-BE49-F238E27FC236}">
                    <a16:creationId xmlns:a16="http://schemas.microsoft.com/office/drawing/2014/main" id="{CF693666-F101-93A6-4500-B100F5FC21ED}"/>
                  </a:ext>
                </a:extLst>
              </p:cNvPr>
              <p:cNvSpPr/>
              <p:nvPr/>
            </p:nvSpPr>
            <p:spPr>
              <a:xfrm rot="10800000">
                <a:off x="8153400" y="2133600"/>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Left-Right-Up Arrow 195">
                <a:extLst>
                  <a:ext uri="{FF2B5EF4-FFF2-40B4-BE49-F238E27FC236}">
                    <a16:creationId xmlns:a16="http://schemas.microsoft.com/office/drawing/2014/main" id="{F333E7D1-2019-8925-BF1D-3CA1C3B61F13}"/>
                  </a:ext>
                </a:extLst>
              </p:cNvPr>
              <p:cNvSpPr/>
              <p:nvPr/>
            </p:nvSpPr>
            <p:spPr>
              <a:xfrm rot="10800000">
                <a:off x="9381308" y="2151017"/>
                <a:ext cx="304800" cy="304800"/>
              </a:xfrm>
              <a:custGeom>
                <a:avLst/>
                <a:gdLst>
                  <a:gd name="connsiteX0" fmla="*/ 0 w 793567"/>
                  <a:gd name="connsiteY0" fmla="*/ 569607 h 727663"/>
                  <a:gd name="connsiteX1" fmla="*/ 181916 w 793567"/>
                  <a:gd name="connsiteY1" fmla="*/ 411552 h 727663"/>
                  <a:gd name="connsiteX2" fmla="*/ 181916 w 793567"/>
                  <a:gd name="connsiteY2" fmla="*/ 411552 h 727663"/>
                  <a:gd name="connsiteX3" fmla="*/ 238728 w 793567"/>
                  <a:gd name="connsiteY3" fmla="*/ 411552 h 727663"/>
                  <a:gd name="connsiteX4" fmla="*/ 238728 w 793567"/>
                  <a:gd name="connsiteY4" fmla="*/ 181916 h 727663"/>
                  <a:gd name="connsiteX5" fmla="*/ 238728 w 793567"/>
                  <a:gd name="connsiteY5" fmla="*/ 181916 h 727663"/>
                  <a:gd name="connsiteX6" fmla="*/ 396784 w 793567"/>
                  <a:gd name="connsiteY6" fmla="*/ 0 h 727663"/>
                  <a:gd name="connsiteX7" fmla="*/ 554839 w 793567"/>
                  <a:gd name="connsiteY7" fmla="*/ 181916 h 727663"/>
                  <a:gd name="connsiteX8" fmla="*/ 554839 w 793567"/>
                  <a:gd name="connsiteY8" fmla="*/ 181916 h 727663"/>
                  <a:gd name="connsiteX9" fmla="*/ 554839 w 793567"/>
                  <a:gd name="connsiteY9" fmla="*/ 411552 h 727663"/>
                  <a:gd name="connsiteX10" fmla="*/ 611651 w 793567"/>
                  <a:gd name="connsiteY10" fmla="*/ 411552 h 727663"/>
                  <a:gd name="connsiteX11" fmla="*/ 611651 w 793567"/>
                  <a:gd name="connsiteY11" fmla="*/ 411552 h 727663"/>
                  <a:gd name="connsiteX12" fmla="*/ 793567 w 793567"/>
                  <a:gd name="connsiteY12" fmla="*/ 569607 h 727663"/>
                  <a:gd name="connsiteX13" fmla="*/ 611651 w 793567"/>
                  <a:gd name="connsiteY13" fmla="*/ 727663 h 727663"/>
                  <a:gd name="connsiteX14" fmla="*/ 611651 w 793567"/>
                  <a:gd name="connsiteY14" fmla="*/ 727663 h 727663"/>
                  <a:gd name="connsiteX15" fmla="*/ 181916 w 793567"/>
                  <a:gd name="connsiteY15" fmla="*/ 727663 h 727663"/>
                  <a:gd name="connsiteX16" fmla="*/ 181916 w 793567"/>
                  <a:gd name="connsiteY16" fmla="*/ 727663 h 727663"/>
                  <a:gd name="connsiteX17" fmla="*/ 0 w 793567"/>
                  <a:gd name="connsiteY17" fmla="*/ 569607 h 727663"/>
                  <a:gd name="connsiteX0" fmla="*/ 0 w 793567"/>
                  <a:gd name="connsiteY0" fmla="*/ 387691 h 545747"/>
                  <a:gd name="connsiteX1" fmla="*/ 181916 w 793567"/>
                  <a:gd name="connsiteY1" fmla="*/ 229636 h 545747"/>
                  <a:gd name="connsiteX2" fmla="*/ 181916 w 793567"/>
                  <a:gd name="connsiteY2" fmla="*/ 229636 h 545747"/>
                  <a:gd name="connsiteX3" fmla="*/ 238728 w 793567"/>
                  <a:gd name="connsiteY3" fmla="*/ 229636 h 545747"/>
                  <a:gd name="connsiteX4" fmla="*/ 238728 w 793567"/>
                  <a:gd name="connsiteY4" fmla="*/ 0 h 545747"/>
                  <a:gd name="connsiteX5" fmla="*/ 238728 w 793567"/>
                  <a:gd name="connsiteY5" fmla="*/ 0 h 545747"/>
                  <a:gd name="connsiteX6" fmla="*/ 405493 w 793567"/>
                  <a:gd name="connsiteY6" fmla="*/ 366724 h 545747"/>
                  <a:gd name="connsiteX7" fmla="*/ 554839 w 793567"/>
                  <a:gd name="connsiteY7" fmla="*/ 0 h 545747"/>
                  <a:gd name="connsiteX8" fmla="*/ 554839 w 793567"/>
                  <a:gd name="connsiteY8" fmla="*/ 0 h 545747"/>
                  <a:gd name="connsiteX9" fmla="*/ 554839 w 793567"/>
                  <a:gd name="connsiteY9" fmla="*/ 229636 h 545747"/>
                  <a:gd name="connsiteX10" fmla="*/ 611651 w 793567"/>
                  <a:gd name="connsiteY10" fmla="*/ 229636 h 545747"/>
                  <a:gd name="connsiteX11" fmla="*/ 611651 w 793567"/>
                  <a:gd name="connsiteY11" fmla="*/ 229636 h 545747"/>
                  <a:gd name="connsiteX12" fmla="*/ 793567 w 793567"/>
                  <a:gd name="connsiteY12" fmla="*/ 387691 h 545747"/>
                  <a:gd name="connsiteX13" fmla="*/ 611651 w 793567"/>
                  <a:gd name="connsiteY13" fmla="*/ 545747 h 545747"/>
                  <a:gd name="connsiteX14" fmla="*/ 611651 w 793567"/>
                  <a:gd name="connsiteY14" fmla="*/ 545747 h 545747"/>
                  <a:gd name="connsiteX15" fmla="*/ 181916 w 793567"/>
                  <a:gd name="connsiteY15" fmla="*/ 545747 h 545747"/>
                  <a:gd name="connsiteX16" fmla="*/ 181916 w 793567"/>
                  <a:gd name="connsiteY16" fmla="*/ 545747 h 545747"/>
                  <a:gd name="connsiteX17" fmla="*/ 0 w 793567"/>
                  <a:gd name="connsiteY17" fmla="*/ 387691 h 5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3567" h="545747">
                    <a:moveTo>
                      <a:pt x="0" y="387691"/>
                    </a:moveTo>
                    <a:lnTo>
                      <a:pt x="181916" y="229636"/>
                    </a:lnTo>
                    <a:lnTo>
                      <a:pt x="181916" y="229636"/>
                    </a:lnTo>
                    <a:lnTo>
                      <a:pt x="238728" y="229636"/>
                    </a:lnTo>
                    <a:lnTo>
                      <a:pt x="238728" y="0"/>
                    </a:lnTo>
                    <a:lnTo>
                      <a:pt x="238728" y="0"/>
                    </a:lnTo>
                    <a:lnTo>
                      <a:pt x="405493" y="366724"/>
                    </a:lnTo>
                    <a:lnTo>
                      <a:pt x="554839" y="0"/>
                    </a:lnTo>
                    <a:lnTo>
                      <a:pt x="554839" y="0"/>
                    </a:lnTo>
                    <a:lnTo>
                      <a:pt x="554839" y="229636"/>
                    </a:lnTo>
                    <a:lnTo>
                      <a:pt x="611651" y="229636"/>
                    </a:lnTo>
                    <a:lnTo>
                      <a:pt x="611651" y="229636"/>
                    </a:lnTo>
                    <a:lnTo>
                      <a:pt x="793567" y="387691"/>
                    </a:lnTo>
                    <a:lnTo>
                      <a:pt x="611651" y="545747"/>
                    </a:lnTo>
                    <a:lnTo>
                      <a:pt x="611651" y="545747"/>
                    </a:lnTo>
                    <a:lnTo>
                      <a:pt x="181916" y="545747"/>
                    </a:lnTo>
                    <a:lnTo>
                      <a:pt x="181916" y="545747"/>
                    </a:lnTo>
                    <a:lnTo>
                      <a:pt x="0" y="387691"/>
                    </a:lnTo>
                    <a:close/>
                  </a:path>
                </a:pathLst>
              </a:cu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0" name="Group 419">
            <a:extLst>
              <a:ext uri="{FF2B5EF4-FFF2-40B4-BE49-F238E27FC236}">
                <a16:creationId xmlns:a16="http://schemas.microsoft.com/office/drawing/2014/main" id="{CF7ECD3D-E260-BBA6-696E-4338F2AA7DAC}"/>
              </a:ext>
            </a:extLst>
          </p:cNvPr>
          <p:cNvGrpSpPr/>
          <p:nvPr/>
        </p:nvGrpSpPr>
        <p:grpSpPr>
          <a:xfrm>
            <a:off x="4360197" y="2165187"/>
            <a:ext cx="1184679" cy="2412926"/>
            <a:chOff x="2046880" y="2204283"/>
            <a:chExt cx="1633539" cy="3063096"/>
          </a:xfrm>
        </p:grpSpPr>
        <p:sp>
          <p:nvSpPr>
            <p:cNvPr id="421" name="Freeform 120">
              <a:extLst>
                <a:ext uri="{FF2B5EF4-FFF2-40B4-BE49-F238E27FC236}">
                  <a16:creationId xmlns:a16="http://schemas.microsoft.com/office/drawing/2014/main" id="{0BB4DAFD-FDE1-C729-2012-B409E56EA0C1}"/>
                </a:ext>
              </a:extLst>
            </p:cNvPr>
            <p:cNvSpPr/>
            <p:nvPr/>
          </p:nvSpPr>
          <p:spPr>
            <a:xfrm rot="20909514" flipH="1">
              <a:off x="2046880" y="2204283"/>
              <a:ext cx="1633539" cy="1852843"/>
            </a:xfrm>
            <a:custGeom>
              <a:avLst/>
              <a:gdLst>
                <a:gd name="connsiteX0" fmla="*/ 720516 w 2203117"/>
                <a:gd name="connsiteY0" fmla="*/ 34642 h 2225507"/>
                <a:gd name="connsiteX1" fmla="*/ 131444 w 2203117"/>
                <a:gd name="connsiteY1" fmla="*/ 387866 h 2225507"/>
                <a:gd name="connsiteX2" fmla="*/ 153530 w 2203117"/>
                <a:gd name="connsiteY2" fmla="*/ 430386 h 2225507"/>
                <a:gd name="connsiteX3" fmla="*/ 189468 w 2203117"/>
                <a:gd name="connsiteY3" fmla="*/ 457625 h 2225507"/>
                <a:gd name="connsiteX4" fmla="*/ 178832 w 2203117"/>
                <a:gd name="connsiteY4" fmla="*/ 585022 h 2225507"/>
                <a:gd name="connsiteX5" fmla="*/ 0 w 2203117"/>
                <a:gd name="connsiteY5" fmla="*/ 2089457 h 2225507"/>
                <a:gd name="connsiteX6" fmla="*/ 585397 w 2203117"/>
                <a:gd name="connsiteY6" fmla="*/ 2033469 h 2225507"/>
                <a:gd name="connsiteX7" fmla="*/ 512904 w 2203117"/>
                <a:gd name="connsiteY7" fmla="*/ 515903 h 2225507"/>
                <a:gd name="connsiteX8" fmla="*/ 561101 w 2203117"/>
                <a:gd name="connsiteY8" fmla="*/ 515345 h 2225507"/>
                <a:gd name="connsiteX9" fmla="*/ 811730 w 2203117"/>
                <a:gd name="connsiteY9" fmla="*/ 482650 h 2225507"/>
                <a:gd name="connsiteX10" fmla="*/ 938714 w 2203117"/>
                <a:gd name="connsiteY10" fmla="*/ 452057 h 2225507"/>
                <a:gd name="connsiteX11" fmla="*/ 1055050 w 2203117"/>
                <a:gd name="connsiteY11" fmla="*/ 414794 h 2225507"/>
                <a:gd name="connsiteX12" fmla="*/ 1633499 w 2203117"/>
                <a:gd name="connsiteY12" fmla="*/ 1745111 h 2225507"/>
                <a:gd name="connsiteX13" fmla="*/ 2203117 w 2203117"/>
                <a:gd name="connsiteY13" fmla="*/ 1520634 h 2225507"/>
                <a:gd name="connsiteX14" fmla="*/ 1398159 w 2203117"/>
                <a:gd name="connsiteY14" fmla="*/ 323549 h 2225507"/>
                <a:gd name="connsiteX15" fmla="*/ 1349811 w 2203117"/>
                <a:gd name="connsiteY15" fmla="*/ 245341 h 2225507"/>
                <a:gd name="connsiteX16" fmla="*/ 1368678 w 2203117"/>
                <a:gd name="connsiteY16" fmla="*/ 226773 h 2225507"/>
                <a:gd name="connsiteX17" fmla="*/ 1400802 w 2203117"/>
                <a:gd name="connsiteY17" fmla="*/ 129426 h 2225507"/>
                <a:gd name="connsiteX18" fmla="*/ 720516 w 2203117"/>
                <a:gd name="connsiteY18" fmla="*/ 34642 h 2225507"/>
                <a:gd name="connsiteX0" fmla="*/ 720516 w 2203117"/>
                <a:gd name="connsiteY0" fmla="*/ 21413 h 2212278"/>
                <a:gd name="connsiteX1" fmla="*/ 131444 w 2203117"/>
                <a:gd name="connsiteY1" fmla="*/ 374637 h 2212278"/>
                <a:gd name="connsiteX2" fmla="*/ 153530 w 2203117"/>
                <a:gd name="connsiteY2" fmla="*/ 417157 h 2212278"/>
                <a:gd name="connsiteX3" fmla="*/ 189468 w 2203117"/>
                <a:gd name="connsiteY3" fmla="*/ 444396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266270 w 2203117"/>
                <a:gd name="connsiteY3" fmla="*/ 428759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 name="connsiteX0" fmla="*/ 720516 w 2203117"/>
                <a:gd name="connsiteY0" fmla="*/ 21413 h 2212278"/>
                <a:gd name="connsiteX1" fmla="*/ 131444 w 2203117"/>
                <a:gd name="connsiteY1" fmla="*/ 374637 h 2212278"/>
                <a:gd name="connsiteX2" fmla="*/ 153530 w 2203117"/>
                <a:gd name="connsiteY2" fmla="*/ 417157 h 2212278"/>
                <a:gd name="connsiteX3" fmla="*/ 163868 w 2203117"/>
                <a:gd name="connsiteY3" fmla="*/ 449608 h 2212278"/>
                <a:gd name="connsiteX4" fmla="*/ 178832 w 2203117"/>
                <a:gd name="connsiteY4" fmla="*/ 571793 h 2212278"/>
                <a:gd name="connsiteX5" fmla="*/ 0 w 2203117"/>
                <a:gd name="connsiteY5" fmla="*/ 2076228 h 2212278"/>
                <a:gd name="connsiteX6" fmla="*/ 585397 w 2203117"/>
                <a:gd name="connsiteY6" fmla="*/ 2020240 h 2212278"/>
                <a:gd name="connsiteX7" fmla="*/ 512904 w 2203117"/>
                <a:gd name="connsiteY7" fmla="*/ 502674 h 2212278"/>
                <a:gd name="connsiteX8" fmla="*/ 561101 w 2203117"/>
                <a:gd name="connsiteY8" fmla="*/ 502116 h 2212278"/>
                <a:gd name="connsiteX9" fmla="*/ 811730 w 2203117"/>
                <a:gd name="connsiteY9" fmla="*/ 469421 h 2212278"/>
                <a:gd name="connsiteX10" fmla="*/ 938714 w 2203117"/>
                <a:gd name="connsiteY10" fmla="*/ 438828 h 2212278"/>
                <a:gd name="connsiteX11" fmla="*/ 1055050 w 2203117"/>
                <a:gd name="connsiteY11" fmla="*/ 401565 h 2212278"/>
                <a:gd name="connsiteX12" fmla="*/ 1633499 w 2203117"/>
                <a:gd name="connsiteY12" fmla="*/ 1731882 h 2212278"/>
                <a:gd name="connsiteX13" fmla="*/ 2203117 w 2203117"/>
                <a:gd name="connsiteY13" fmla="*/ 1507405 h 2212278"/>
                <a:gd name="connsiteX14" fmla="*/ 1398159 w 2203117"/>
                <a:gd name="connsiteY14" fmla="*/ 310320 h 2212278"/>
                <a:gd name="connsiteX15" fmla="*/ 1349811 w 2203117"/>
                <a:gd name="connsiteY15" fmla="*/ 232112 h 2212278"/>
                <a:gd name="connsiteX16" fmla="*/ 1368678 w 2203117"/>
                <a:gd name="connsiteY16" fmla="*/ 213544 h 2212278"/>
                <a:gd name="connsiteX17" fmla="*/ 1303459 w 2203117"/>
                <a:gd name="connsiteY17" fmla="*/ 118242 h 2212278"/>
                <a:gd name="connsiteX18" fmla="*/ 720516 w 2203117"/>
                <a:gd name="connsiteY18" fmla="*/ 21413 h 221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3117" h="2212278">
                  <a:moveTo>
                    <a:pt x="720516" y="21413"/>
                  </a:moveTo>
                  <a:cubicBezTo>
                    <a:pt x="525180" y="64145"/>
                    <a:pt x="106256" y="250923"/>
                    <a:pt x="131444" y="374637"/>
                  </a:cubicBezTo>
                  <a:cubicBezTo>
                    <a:pt x="134593" y="390102"/>
                    <a:pt x="142107" y="404296"/>
                    <a:pt x="153530" y="417157"/>
                  </a:cubicBezTo>
                  <a:lnTo>
                    <a:pt x="163868" y="449608"/>
                  </a:lnTo>
                  <a:lnTo>
                    <a:pt x="178832" y="571793"/>
                  </a:lnTo>
                  <a:cubicBezTo>
                    <a:pt x="150448" y="1071128"/>
                    <a:pt x="200131" y="1565106"/>
                    <a:pt x="0" y="2076228"/>
                  </a:cubicBezTo>
                  <a:cubicBezTo>
                    <a:pt x="223923" y="2412156"/>
                    <a:pt x="361475" y="2020240"/>
                    <a:pt x="585397" y="2020240"/>
                  </a:cubicBezTo>
                  <a:lnTo>
                    <a:pt x="512904" y="502674"/>
                  </a:lnTo>
                  <a:lnTo>
                    <a:pt x="561101" y="502116"/>
                  </a:lnTo>
                  <a:cubicBezTo>
                    <a:pt x="639340" y="497992"/>
                    <a:pt x="724100" y="487263"/>
                    <a:pt x="811730" y="469421"/>
                  </a:cubicBezTo>
                  <a:cubicBezTo>
                    <a:pt x="855546" y="460501"/>
                    <a:pt x="898005" y="450224"/>
                    <a:pt x="938714" y="438828"/>
                  </a:cubicBezTo>
                  <a:lnTo>
                    <a:pt x="1055050" y="401565"/>
                  </a:lnTo>
                  <a:lnTo>
                    <a:pt x="1633499" y="1731882"/>
                  </a:lnTo>
                  <a:cubicBezTo>
                    <a:pt x="1842301" y="1627792"/>
                    <a:pt x="2136821" y="1897356"/>
                    <a:pt x="2203117" y="1507405"/>
                  </a:cubicBezTo>
                  <a:cubicBezTo>
                    <a:pt x="1799675" y="1165490"/>
                    <a:pt x="1636451" y="722040"/>
                    <a:pt x="1398159" y="310320"/>
                  </a:cubicBezTo>
                  <a:lnTo>
                    <a:pt x="1349811" y="232112"/>
                  </a:lnTo>
                  <a:lnTo>
                    <a:pt x="1368678" y="213544"/>
                  </a:lnTo>
                  <a:cubicBezTo>
                    <a:pt x="1395339" y="180205"/>
                    <a:pt x="1309756" y="149170"/>
                    <a:pt x="1303459" y="118242"/>
                  </a:cubicBezTo>
                  <a:cubicBezTo>
                    <a:pt x="1278271" y="-5472"/>
                    <a:pt x="915852" y="-21319"/>
                    <a:pt x="720516" y="21413"/>
                  </a:cubicBezTo>
                  <a:close/>
                </a:path>
              </a:pathLst>
            </a:cu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2" name="Group 421">
              <a:extLst>
                <a:ext uri="{FF2B5EF4-FFF2-40B4-BE49-F238E27FC236}">
                  <a16:creationId xmlns:a16="http://schemas.microsoft.com/office/drawing/2014/main" id="{4D85A0E9-583C-766F-051F-106BEB9E393B}"/>
                </a:ext>
              </a:extLst>
            </p:cNvPr>
            <p:cNvGrpSpPr/>
            <p:nvPr/>
          </p:nvGrpSpPr>
          <p:grpSpPr>
            <a:xfrm>
              <a:off x="2362200" y="2514599"/>
              <a:ext cx="1247705" cy="2752780"/>
              <a:chOff x="2419761" y="2581220"/>
              <a:chExt cx="1247705" cy="2752780"/>
            </a:xfrm>
          </p:grpSpPr>
          <p:sp>
            <p:nvSpPr>
              <p:cNvPr id="423" name="Oval 422">
                <a:extLst>
                  <a:ext uri="{FF2B5EF4-FFF2-40B4-BE49-F238E27FC236}">
                    <a16:creationId xmlns:a16="http://schemas.microsoft.com/office/drawing/2014/main" id="{DF3DC44F-C4A9-F494-F037-47D0FB197EAC}"/>
                  </a:ext>
                </a:extLst>
              </p:cNvPr>
              <p:cNvSpPr/>
              <p:nvPr/>
            </p:nvSpPr>
            <p:spPr>
              <a:xfrm rot="2332152">
                <a:off x="2716194" y="4805281"/>
                <a:ext cx="287404" cy="52871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54882455-09A1-FF03-D070-C97F3A2F93D8}"/>
                  </a:ext>
                </a:extLst>
              </p:cNvPr>
              <p:cNvSpPr/>
              <p:nvPr/>
            </p:nvSpPr>
            <p:spPr>
              <a:xfrm rot="18708024">
                <a:off x="3013598" y="4835341"/>
                <a:ext cx="300953" cy="53780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a:extLst>
                  <a:ext uri="{FF2B5EF4-FFF2-40B4-BE49-F238E27FC236}">
                    <a16:creationId xmlns:a16="http://schemas.microsoft.com/office/drawing/2014/main" id="{8AE836AD-6D59-75A2-8B79-B5CD166C82DA}"/>
                  </a:ext>
                </a:extLst>
              </p:cNvPr>
              <p:cNvSpPr/>
              <p:nvPr/>
            </p:nvSpPr>
            <p:spPr>
              <a:xfrm>
                <a:off x="3333935" y="4085805"/>
                <a:ext cx="333531" cy="5287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50CC7B0D-5BB5-D6AF-20B5-D406BF2F55AF}"/>
                  </a:ext>
                </a:extLst>
              </p:cNvPr>
              <p:cNvSpPr/>
              <p:nvPr/>
            </p:nvSpPr>
            <p:spPr>
              <a:xfrm>
                <a:off x="2419761" y="4085805"/>
                <a:ext cx="327477" cy="5287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Cloud 426">
                <a:extLst>
                  <a:ext uri="{FF2B5EF4-FFF2-40B4-BE49-F238E27FC236}">
                    <a16:creationId xmlns:a16="http://schemas.microsoft.com/office/drawing/2014/main" id="{48ACE1B7-5D73-4749-254D-87F9719AC128}"/>
                  </a:ext>
                </a:extLst>
              </p:cNvPr>
              <p:cNvSpPr/>
              <p:nvPr/>
            </p:nvSpPr>
            <p:spPr>
              <a:xfrm>
                <a:off x="2438400" y="2581221"/>
                <a:ext cx="1066800" cy="1655594"/>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rapezoid 427">
                <a:extLst>
                  <a:ext uri="{FF2B5EF4-FFF2-40B4-BE49-F238E27FC236}">
                    <a16:creationId xmlns:a16="http://schemas.microsoft.com/office/drawing/2014/main" id="{3C08EF29-DAEE-0CEF-CA47-99D8E37B4B96}"/>
                  </a:ext>
                </a:extLst>
              </p:cNvPr>
              <p:cNvSpPr/>
              <p:nvPr/>
            </p:nvSpPr>
            <p:spPr>
              <a:xfrm rot="1733689" flipH="1">
                <a:off x="2463776" y="3512638"/>
                <a:ext cx="684480" cy="1009372"/>
              </a:xfrm>
              <a:prstGeom prst="trapezoid">
                <a:avLst/>
              </a:prstGeom>
              <a:solidFill>
                <a:srgbClr val="A456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a:extLst>
                  <a:ext uri="{FF2B5EF4-FFF2-40B4-BE49-F238E27FC236}">
                    <a16:creationId xmlns:a16="http://schemas.microsoft.com/office/drawing/2014/main" id="{4B594940-832A-0409-7A2D-27681A29C900}"/>
                  </a:ext>
                </a:extLst>
              </p:cNvPr>
              <p:cNvSpPr/>
              <p:nvPr/>
            </p:nvSpPr>
            <p:spPr>
              <a:xfrm rot="19866311">
                <a:off x="2952690" y="3464573"/>
                <a:ext cx="684480" cy="1009372"/>
              </a:xfrm>
              <a:prstGeom prst="trapezoid">
                <a:avLst/>
              </a:prstGeom>
              <a:solidFill>
                <a:srgbClr val="A456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Flowchart: Merge 429">
                <a:extLst>
                  <a:ext uri="{FF2B5EF4-FFF2-40B4-BE49-F238E27FC236}">
                    <a16:creationId xmlns:a16="http://schemas.microsoft.com/office/drawing/2014/main" id="{87FC388D-1500-29E5-EA1B-C8F2E12BEBEA}"/>
                  </a:ext>
                </a:extLst>
              </p:cNvPr>
              <p:cNvSpPr/>
              <p:nvPr/>
            </p:nvSpPr>
            <p:spPr>
              <a:xfrm rot="10800000">
                <a:off x="2600566" y="3220628"/>
                <a:ext cx="880044" cy="1873111"/>
              </a:xfrm>
              <a:prstGeom prst="flowChartMerge">
                <a:avLst/>
              </a:prstGeom>
              <a:solidFill>
                <a:srgbClr val="A4567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1" name="Flowchart: Merge 430">
                <a:extLst>
                  <a:ext uri="{FF2B5EF4-FFF2-40B4-BE49-F238E27FC236}">
                    <a16:creationId xmlns:a16="http://schemas.microsoft.com/office/drawing/2014/main" id="{7656BE8B-B464-8B26-FED9-98BF1B9F9695}"/>
                  </a:ext>
                </a:extLst>
              </p:cNvPr>
              <p:cNvSpPr/>
              <p:nvPr/>
            </p:nvSpPr>
            <p:spPr>
              <a:xfrm>
                <a:off x="2822247" y="3377120"/>
                <a:ext cx="442734" cy="420292"/>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2" name="Trapezoid 431">
                <a:extLst>
                  <a:ext uri="{FF2B5EF4-FFF2-40B4-BE49-F238E27FC236}">
                    <a16:creationId xmlns:a16="http://schemas.microsoft.com/office/drawing/2014/main" id="{DC104905-541B-5701-B6D3-4D2D9D14D95B}"/>
                  </a:ext>
                </a:extLst>
              </p:cNvPr>
              <p:cNvSpPr/>
              <p:nvPr/>
            </p:nvSpPr>
            <p:spPr>
              <a:xfrm rot="393591" flipH="1">
                <a:off x="2611263" y="3478990"/>
                <a:ext cx="416421" cy="1634334"/>
              </a:xfrm>
              <a:prstGeom prst="trapezoid">
                <a:avLst>
                  <a:gd name="adj" fmla="val 3742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rapezoid 432">
                <a:extLst>
                  <a:ext uri="{FF2B5EF4-FFF2-40B4-BE49-F238E27FC236}">
                    <a16:creationId xmlns:a16="http://schemas.microsoft.com/office/drawing/2014/main" id="{F3230C04-F70D-9DE8-B79B-CDC14F256983}"/>
                  </a:ext>
                </a:extLst>
              </p:cNvPr>
              <p:cNvSpPr/>
              <p:nvPr/>
            </p:nvSpPr>
            <p:spPr>
              <a:xfrm rot="21062122">
                <a:off x="3090109" y="3460831"/>
                <a:ext cx="416421" cy="1619157"/>
              </a:xfrm>
              <a:prstGeom prst="trapezoid">
                <a:avLst>
                  <a:gd name="adj" fmla="val 35557"/>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a:extLst>
                  <a:ext uri="{FF2B5EF4-FFF2-40B4-BE49-F238E27FC236}">
                    <a16:creationId xmlns:a16="http://schemas.microsoft.com/office/drawing/2014/main" id="{B1D86D46-B0F6-485B-F0BC-75DA7EDAAD53}"/>
                  </a:ext>
                </a:extLst>
              </p:cNvPr>
              <p:cNvSpPr/>
              <p:nvPr/>
            </p:nvSpPr>
            <p:spPr>
              <a:xfrm>
                <a:off x="2701501" y="2595779"/>
                <a:ext cx="684225" cy="9613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Cloud 434">
                <a:extLst>
                  <a:ext uri="{FF2B5EF4-FFF2-40B4-BE49-F238E27FC236}">
                    <a16:creationId xmlns:a16="http://schemas.microsoft.com/office/drawing/2014/main" id="{4462085A-8586-5347-E5A2-78C65557F51B}"/>
                  </a:ext>
                </a:extLst>
              </p:cNvPr>
              <p:cNvSpPr/>
              <p:nvPr/>
            </p:nvSpPr>
            <p:spPr>
              <a:xfrm>
                <a:off x="2551673" y="2581220"/>
                <a:ext cx="853341" cy="302951"/>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ounded Rectangle 121">
                <a:extLst>
                  <a:ext uri="{FF2B5EF4-FFF2-40B4-BE49-F238E27FC236}">
                    <a16:creationId xmlns:a16="http://schemas.microsoft.com/office/drawing/2014/main" id="{5FBF7A93-90F8-AA32-F59E-09A427AFA6B0}"/>
                  </a:ext>
                </a:extLst>
              </p:cNvPr>
              <p:cNvSpPr/>
              <p:nvPr/>
            </p:nvSpPr>
            <p:spPr>
              <a:xfrm>
                <a:off x="2572161" y="2581221"/>
                <a:ext cx="903997" cy="1130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7" name="Group 436">
                <a:extLst>
                  <a:ext uri="{FF2B5EF4-FFF2-40B4-BE49-F238E27FC236}">
                    <a16:creationId xmlns:a16="http://schemas.microsoft.com/office/drawing/2014/main" id="{2FD3E991-1547-F648-3F52-F1644AD3B14C}"/>
                  </a:ext>
                </a:extLst>
              </p:cNvPr>
              <p:cNvGrpSpPr/>
              <p:nvPr/>
            </p:nvGrpSpPr>
            <p:grpSpPr>
              <a:xfrm rot="4878932" flipV="1">
                <a:off x="2933581" y="4279293"/>
                <a:ext cx="762001" cy="163048"/>
                <a:chOff x="5881772" y="938753"/>
                <a:chExt cx="715875" cy="153178"/>
              </a:xfrm>
            </p:grpSpPr>
            <p:grpSp>
              <p:nvGrpSpPr>
                <p:cNvPr id="459" name="Group 458">
                  <a:extLst>
                    <a:ext uri="{FF2B5EF4-FFF2-40B4-BE49-F238E27FC236}">
                      <a16:creationId xmlns:a16="http://schemas.microsoft.com/office/drawing/2014/main" id="{3D13856B-7E5B-1BB3-21FA-F6E7D114D0F9}"/>
                    </a:ext>
                  </a:extLst>
                </p:cNvPr>
                <p:cNvGrpSpPr/>
                <p:nvPr/>
              </p:nvGrpSpPr>
              <p:grpSpPr>
                <a:xfrm rot="2670115">
                  <a:off x="5881772" y="940897"/>
                  <a:ext cx="152122" cy="148890"/>
                  <a:chOff x="5757466" y="974350"/>
                  <a:chExt cx="1743980" cy="1706926"/>
                </a:xfrm>
              </p:grpSpPr>
              <p:sp>
                <p:nvSpPr>
                  <p:cNvPr id="475" name="Donut 205">
                    <a:extLst>
                      <a:ext uri="{FF2B5EF4-FFF2-40B4-BE49-F238E27FC236}">
                        <a16:creationId xmlns:a16="http://schemas.microsoft.com/office/drawing/2014/main" id="{A16E05AD-40B0-B8A7-0145-0B048932551C}"/>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6" name="Donut 206">
                    <a:extLst>
                      <a:ext uri="{FF2B5EF4-FFF2-40B4-BE49-F238E27FC236}">
                        <a16:creationId xmlns:a16="http://schemas.microsoft.com/office/drawing/2014/main" id="{437227B6-1DCE-8AE9-4EBC-A7486A98994B}"/>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7" name="Donut 207">
                    <a:extLst>
                      <a:ext uri="{FF2B5EF4-FFF2-40B4-BE49-F238E27FC236}">
                        <a16:creationId xmlns:a16="http://schemas.microsoft.com/office/drawing/2014/main" id="{BD37220E-CC74-9DFA-F082-683BECBE6C49}"/>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8" name="Donut 208">
                    <a:extLst>
                      <a:ext uri="{FF2B5EF4-FFF2-40B4-BE49-F238E27FC236}">
                        <a16:creationId xmlns:a16="http://schemas.microsoft.com/office/drawing/2014/main" id="{8506A39D-D0C1-F958-71DA-2CE644DB432E}"/>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0" name="Group 459">
                  <a:extLst>
                    <a:ext uri="{FF2B5EF4-FFF2-40B4-BE49-F238E27FC236}">
                      <a16:creationId xmlns:a16="http://schemas.microsoft.com/office/drawing/2014/main" id="{592708EB-27D9-7D09-CDF5-BA3DB175D03B}"/>
                    </a:ext>
                  </a:extLst>
                </p:cNvPr>
                <p:cNvGrpSpPr/>
                <p:nvPr/>
              </p:nvGrpSpPr>
              <p:grpSpPr>
                <a:xfrm rot="2670115">
                  <a:off x="6072548" y="943041"/>
                  <a:ext cx="152122" cy="148890"/>
                  <a:chOff x="5757466" y="974350"/>
                  <a:chExt cx="1743980" cy="1706926"/>
                </a:xfrm>
              </p:grpSpPr>
              <p:sp>
                <p:nvSpPr>
                  <p:cNvPr id="471" name="Donut 201">
                    <a:extLst>
                      <a:ext uri="{FF2B5EF4-FFF2-40B4-BE49-F238E27FC236}">
                        <a16:creationId xmlns:a16="http://schemas.microsoft.com/office/drawing/2014/main" id="{2CFE7351-739E-54F7-1C0C-3679AA244C0D}"/>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2" name="Donut 202">
                    <a:extLst>
                      <a:ext uri="{FF2B5EF4-FFF2-40B4-BE49-F238E27FC236}">
                        <a16:creationId xmlns:a16="http://schemas.microsoft.com/office/drawing/2014/main" id="{A1D3B318-2167-7091-5E7E-184D04C79305}"/>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3" name="Donut 203">
                    <a:extLst>
                      <a:ext uri="{FF2B5EF4-FFF2-40B4-BE49-F238E27FC236}">
                        <a16:creationId xmlns:a16="http://schemas.microsoft.com/office/drawing/2014/main" id="{61906A7E-F24B-C7E9-00E0-4A9219CB99A8}"/>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4" name="Donut 204">
                    <a:extLst>
                      <a:ext uri="{FF2B5EF4-FFF2-40B4-BE49-F238E27FC236}">
                        <a16:creationId xmlns:a16="http://schemas.microsoft.com/office/drawing/2014/main" id="{DFFE3890-778C-A75D-7976-011EABE41A73}"/>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1" name="Group 460">
                  <a:extLst>
                    <a:ext uri="{FF2B5EF4-FFF2-40B4-BE49-F238E27FC236}">
                      <a16:creationId xmlns:a16="http://schemas.microsoft.com/office/drawing/2014/main" id="{CCF156FF-A80D-29E4-245E-4A39B1C6DF03}"/>
                    </a:ext>
                  </a:extLst>
                </p:cNvPr>
                <p:cNvGrpSpPr/>
                <p:nvPr/>
              </p:nvGrpSpPr>
              <p:grpSpPr>
                <a:xfrm rot="2670115">
                  <a:off x="6256892" y="943040"/>
                  <a:ext cx="152122" cy="148890"/>
                  <a:chOff x="5757466" y="974350"/>
                  <a:chExt cx="1743980" cy="1706926"/>
                </a:xfrm>
              </p:grpSpPr>
              <p:sp>
                <p:nvSpPr>
                  <p:cNvPr id="467" name="Donut 197">
                    <a:extLst>
                      <a:ext uri="{FF2B5EF4-FFF2-40B4-BE49-F238E27FC236}">
                        <a16:creationId xmlns:a16="http://schemas.microsoft.com/office/drawing/2014/main" id="{61B32D67-13DA-AD0C-9BB6-7C53D809DE98}"/>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8" name="Donut 198">
                    <a:extLst>
                      <a:ext uri="{FF2B5EF4-FFF2-40B4-BE49-F238E27FC236}">
                        <a16:creationId xmlns:a16="http://schemas.microsoft.com/office/drawing/2014/main" id="{031E5E09-2AE2-7D8E-5B00-346AB89676C8}"/>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9" name="Donut 199">
                    <a:extLst>
                      <a:ext uri="{FF2B5EF4-FFF2-40B4-BE49-F238E27FC236}">
                        <a16:creationId xmlns:a16="http://schemas.microsoft.com/office/drawing/2014/main" id="{159AAA55-436A-BAB5-BDD5-CBB59E05488E}"/>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0" name="Donut 200">
                    <a:extLst>
                      <a:ext uri="{FF2B5EF4-FFF2-40B4-BE49-F238E27FC236}">
                        <a16:creationId xmlns:a16="http://schemas.microsoft.com/office/drawing/2014/main" id="{ACAD3043-9143-9241-879C-68DE5B184090}"/>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2" name="Group 461">
                  <a:extLst>
                    <a:ext uri="{FF2B5EF4-FFF2-40B4-BE49-F238E27FC236}">
                      <a16:creationId xmlns:a16="http://schemas.microsoft.com/office/drawing/2014/main" id="{52BA51FD-5002-D7FB-CC2B-CD63DDAAE8BB}"/>
                    </a:ext>
                  </a:extLst>
                </p:cNvPr>
                <p:cNvGrpSpPr/>
                <p:nvPr/>
              </p:nvGrpSpPr>
              <p:grpSpPr>
                <a:xfrm rot="2670115">
                  <a:off x="6445525" y="938753"/>
                  <a:ext cx="152122" cy="148890"/>
                  <a:chOff x="5757466" y="974350"/>
                  <a:chExt cx="1743980" cy="1706926"/>
                </a:xfrm>
              </p:grpSpPr>
              <p:sp>
                <p:nvSpPr>
                  <p:cNvPr id="463" name="Donut 193">
                    <a:extLst>
                      <a:ext uri="{FF2B5EF4-FFF2-40B4-BE49-F238E27FC236}">
                        <a16:creationId xmlns:a16="http://schemas.microsoft.com/office/drawing/2014/main" id="{F7475336-9173-E450-FD09-B7D48C0918D2}"/>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4" name="Donut 194">
                    <a:extLst>
                      <a:ext uri="{FF2B5EF4-FFF2-40B4-BE49-F238E27FC236}">
                        <a16:creationId xmlns:a16="http://schemas.microsoft.com/office/drawing/2014/main" id="{9EFAEA59-9A31-7A73-977E-33B07A134885}"/>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5" name="Donut 195">
                    <a:extLst>
                      <a:ext uri="{FF2B5EF4-FFF2-40B4-BE49-F238E27FC236}">
                        <a16:creationId xmlns:a16="http://schemas.microsoft.com/office/drawing/2014/main" id="{A5D1A388-F738-847A-E6C8-16A1154BC249}"/>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6" name="Donut 196">
                    <a:extLst>
                      <a:ext uri="{FF2B5EF4-FFF2-40B4-BE49-F238E27FC236}">
                        <a16:creationId xmlns:a16="http://schemas.microsoft.com/office/drawing/2014/main" id="{5FE791C3-AD30-18E0-CF81-59305815EF7B}"/>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38" name="Group 437">
                <a:extLst>
                  <a:ext uri="{FF2B5EF4-FFF2-40B4-BE49-F238E27FC236}">
                    <a16:creationId xmlns:a16="http://schemas.microsoft.com/office/drawing/2014/main" id="{C43A92E2-8758-501E-990E-C41234D94495}"/>
                  </a:ext>
                </a:extLst>
              </p:cNvPr>
              <p:cNvGrpSpPr/>
              <p:nvPr/>
            </p:nvGrpSpPr>
            <p:grpSpPr>
              <a:xfrm rot="16721068" flipH="1" flipV="1">
                <a:off x="2432837" y="4301064"/>
                <a:ext cx="762001" cy="163048"/>
                <a:chOff x="5881772" y="938753"/>
                <a:chExt cx="715875" cy="153178"/>
              </a:xfrm>
            </p:grpSpPr>
            <p:grpSp>
              <p:nvGrpSpPr>
                <p:cNvPr id="439" name="Group 438">
                  <a:extLst>
                    <a:ext uri="{FF2B5EF4-FFF2-40B4-BE49-F238E27FC236}">
                      <a16:creationId xmlns:a16="http://schemas.microsoft.com/office/drawing/2014/main" id="{9910C576-C98A-10AD-ECA8-60B0C96BE874}"/>
                    </a:ext>
                  </a:extLst>
                </p:cNvPr>
                <p:cNvGrpSpPr/>
                <p:nvPr/>
              </p:nvGrpSpPr>
              <p:grpSpPr>
                <a:xfrm rot="2670115">
                  <a:off x="5881772" y="940897"/>
                  <a:ext cx="152122" cy="148890"/>
                  <a:chOff x="5757466" y="974350"/>
                  <a:chExt cx="1743980" cy="1706926"/>
                </a:xfrm>
              </p:grpSpPr>
              <p:sp>
                <p:nvSpPr>
                  <p:cNvPr id="455" name="Donut 226">
                    <a:extLst>
                      <a:ext uri="{FF2B5EF4-FFF2-40B4-BE49-F238E27FC236}">
                        <a16:creationId xmlns:a16="http://schemas.microsoft.com/office/drawing/2014/main" id="{A38F3A53-D7E1-27A0-7172-FAD10C11DF16}"/>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6" name="Donut 227">
                    <a:extLst>
                      <a:ext uri="{FF2B5EF4-FFF2-40B4-BE49-F238E27FC236}">
                        <a16:creationId xmlns:a16="http://schemas.microsoft.com/office/drawing/2014/main" id="{6D9D423D-8BEF-8E05-D607-549A8774B1F6}"/>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7" name="Donut 228">
                    <a:extLst>
                      <a:ext uri="{FF2B5EF4-FFF2-40B4-BE49-F238E27FC236}">
                        <a16:creationId xmlns:a16="http://schemas.microsoft.com/office/drawing/2014/main" id="{07EFA965-78C6-F3A2-8EEE-5A777BA53801}"/>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8" name="Donut 229">
                    <a:extLst>
                      <a:ext uri="{FF2B5EF4-FFF2-40B4-BE49-F238E27FC236}">
                        <a16:creationId xmlns:a16="http://schemas.microsoft.com/office/drawing/2014/main" id="{754899F2-E290-6B15-1F75-F74A6BF92B50}"/>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0" name="Group 439">
                  <a:extLst>
                    <a:ext uri="{FF2B5EF4-FFF2-40B4-BE49-F238E27FC236}">
                      <a16:creationId xmlns:a16="http://schemas.microsoft.com/office/drawing/2014/main" id="{B1025192-F18F-4807-D791-786811B9B29D}"/>
                    </a:ext>
                  </a:extLst>
                </p:cNvPr>
                <p:cNvGrpSpPr/>
                <p:nvPr/>
              </p:nvGrpSpPr>
              <p:grpSpPr>
                <a:xfrm rot="2670115">
                  <a:off x="6072548" y="943041"/>
                  <a:ext cx="152122" cy="148890"/>
                  <a:chOff x="5757466" y="974350"/>
                  <a:chExt cx="1743980" cy="1706926"/>
                </a:xfrm>
              </p:grpSpPr>
              <p:sp>
                <p:nvSpPr>
                  <p:cNvPr id="451" name="Donut 222">
                    <a:extLst>
                      <a:ext uri="{FF2B5EF4-FFF2-40B4-BE49-F238E27FC236}">
                        <a16:creationId xmlns:a16="http://schemas.microsoft.com/office/drawing/2014/main" id="{ED009A1F-5C8C-7D1F-0BFE-3168F2F63F99}"/>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2" name="Donut 223">
                    <a:extLst>
                      <a:ext uri="{FF2B5EF4-FFF2-40B4-BE49-F238E27FC236}">
                        <a16:creationId xmlns:a16="http://schemas.microsoft.com/office/drawing/2014/main" id="{57306A14-7AD3-67A4-01AF-05B745AD06A5}"/>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3" name="Donut 224">
                    <a:extLst>
                      <a:ext uri="{FF2B5EF4-FFF2-40B4-BE49-F238E27FC236}">
                        <a16:creationId xmlns:a16="http://schemas.microsoft.com/office/drawing/2014/main" id="{DA69AD4D-9B2E-B4E1-02E4-8C5A280B4B46}"/>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4" name="Donut 225">
                    <a:extLst>
                      <a:ext uri="{FF2B5EF4-FFF2-40B4-BE49-F238E27FC236}">
                        <a16:creationId xmlns:a16="http://schemas.microsoft.com/office/drawing/2014/main" id="{70062F17-334E-E721-D6E7-FC7C562A8CA7}"/>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1" name="Group 440">
                  <a:extLst>
                    <a:ext uri="{FF2B5EF4-FFF2-40B4-BE49-F238E27FC236}">
                      <a16:creationId xmlns:a16="http://schemas.microsoft.com/office/drawing/2014/main" id="{B52F861D-0D13-C4AE-F759-5ABF26E4B35F}"/>
                    </a:ext>
                  </a:extLst>
                </p:cNvPr>
                <p:cNvGrpSpPr/>
                <p:nvPr/>
              </p:nvGrpSpPr>
              <p:grpSpPr>
                <a:xfrm rot="2670115">
                  <a:off x="6256892" y="943040"/>
                  <a:ext cx="152122" cy="148890"/>
                  <a:chOff x="5757466" y="974350"/>
                  <a:chExt cx="1743980" cy="1706926"/>
                </a:xfrm>
              </p:grpSpPr>
              <p:sp>
                <p:nvSpPr>
                  <p:cNvPr id="447" name="Donut 218">
                    <a:extLst>
                      <a:ext uri="{FF2B5EF4-FFF2-40B4-BE49-F238E27FC236}">
                        <a16:creationId xmlns:a16="http://schemas.microsoft.com/office/drawing/2014/main" id="{722B7EBB-D2C9-9C28-7EF9-7D2613A5AE0A}"/>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8" name="Donut 219">
                    <a:extLst>
                      <a:ext uri="{FF2B5EF4-FFF2-40B4-BE49-F238E27FC236}">
                        <a16:creationId xmlns:a16="http://schemas.microsoft.com/office/drawing/2014/main" id="{D207C2B8-6896-4E17-ABB1-7D3A5BBB6DC5}"/>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9" name="Donut 220">
                    <a:extLst>
                      <a:ext uri="{FF2B5EF4-FFF2-40B4-BE49-F238E27FC236}">
                        <a16:creationId xmlns:a16="http://schemas.microsoft.com/office/drawing/2014/main" id="{41D48B3E-2C5E-AE76-1383-59F527F39D22}"/>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0" name="Donut 221">
                    <a:extLst>
                      <a:ext uri="{FF2B5EF4-FFF2-40B4-BE49-F238E27FC236}">
                        <a16:creationId xmlns:a16="http://schemas.microsoft.com/office/drawing/2014/main" id="{36E32051-172E-B23E-2DB0-03FEF033C978}"/>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2" name="Group 441">
                  <a:extLst>
                    <a:ext uri="{FF2B5EF4-FFF2-40B4-BE49-F238E27FC236}">
                      <a16:creationId xmlns:a16="http://schemas.microsoft.com/office/drawing/2014/main" id="{80FD39A8-7FC4-2411-1B9F-D27F0A754DC3}"/>
                    </a:ext>
                  </a:extLst>
                </p:cNvPr>
                <p:cNvGrpSpPr/>
                <p:nvPr/>
              </p:nvGrpSpPr>
              <p:grpSpPr>
                <a:xfrm rot="2670115">
                  <a:off x="6445525" y="938753"/>
                  <a:ext cx="152122" cy="148890"/>
                  <a:chOff x="5757466" y="974350"/>
                  <a:chExt cx="1743980" cy="1706926"/>
                </a:xfrm>
              </p:grpSpPr>
              <p:sp>
                <p:nvSpPr>
                  <p:cNvPr id="443" name="Donut 214">
                    <a:extLst>
                      <a:ext uri="{FF2B5EF4-FFF2-40B4-BE49-F238E27FC236}">
                        <a16:creationId xmlns:a16="http://schemas.microsoft.com/office/drawing/2014/main" id="{8B85FF9C-F716-0BC9-651E-C99BD1C0E775}"/>
                      </a:ext>
                    </a:extLst>
                  </p:cNvPr>
                  <p:cNvSpPr/>
                  <p:nvPr/>
                </p:nvSpPr>
                <p:spPr>
                  <a:xfrm>
                    <a:off x="5757466" y="976466"/>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4" name="Donut 215">
                    <a:extLst>
                      <a:ext uri="{FF2B5EF4-FFF2-40B4-BE49-F238E27FC236}">
                        <a16:creationId xmlns:a16="http://schemas.microsoft.com/office/drawing/2014/main" id="{226B49E2-4C95-1E61-F2D7-80BB22392D56}"/>
                      </a:ext>
                    </a:extLst>
                  </p:cNvPr>
                  <p:cNvSpPr/>
                  <p:nvPr/>
                </p:nvSpPr>
                <p:spPr>
                  <a:xfrm>
                    <a:off x="6467126" y="974350"/>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5" name="Donut 216">
                    <a:extLst>
                      <a:ext uri="{FF2B5EF4-FFF2-40B4-BE49-F238E27FC236}">
                        <a16:creationId xmlns:a16="http://schemas.microsoft.com/office/drawing/2014/main" id="{6E677C84-3A49-B9E1-06C2-A7B80E1ADA14}"/>
                      </a:ext>
                    </a:extLst>
                  </p:cNvPr>
                  <p:cNvSpPr/>
                  <p:nvPr/>
                </p:nvSpPr>
                <p:spPr>
                  <a:xfrm>
                    <a:off x="5776692" y="1673073"/>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6" name="Donut 217">
                    <a:extLst>
                      <a:ext uri="{FF2B5EF4-FFF2-40B4-BE49-F238E27FC236}">
                        <a16:creationId xmlns:a16="http://schemas.microsoft.com/office/drawing/2014/main" id="{7B362884-EB6A-692B-10E4-A7B8815501E3}"/>
                      </a:ext>
                    </a:extLst>
                  </p:cNvPr>
                  <p:cNvSpPr/>
                  <p:nvPr/>
                </p:nvSpPr>
                <p:spPr>
                  <a:xfrm>
                    <a:off x="6496242" y="1676072"/>
                    <a:ext cx="1005204" cy="1005204"/>
                  </a:xfrm>
                  <a:prstGeom prst="donut">
                    <a:avLst>
                      <a:gd name="adj" fmla="val 8539"/>
                    </a:avLst>
                  </a:prstGeom>
                  <a:solidFill>
                    <a:srgbClr val="FFC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grpSp>
        <p:nvGrpSpPr>
          <p:cNvPr id="479" name="Group 478">
            <a:extLst>
              <a:ext uri="{FF2B5EF4-FFF2-40B4-BE49-F238E27FC236}">
                <a16:creationId xmlns:a16="http://schemas.microsoft.com/office/drawing/2014/main" id="{40FABA91-BCE0-7101-1A56-EF35428CF0F2}"/>
              </a:ext>
            </a:extLst>
          </p:cNvPr>
          <p:cNvGrpSpPr/>
          <p:nvPr/>
        </p:nvGrpSpPr>
        <p:grpSpPr>
          <a:xfrm>
            <a:off x="6160808" y="2183237"/>
            <a:ext cx="1260543" cy="2395567"/>
            <a:chOff x="4409072" y="1676400"/>
            <a:chExt cx="1363274" cy="2590800"/>
          </a:xfrm>
        </p:grpSpPr>
        <p:sp>
          <p:nvSpPr>
            <p:cNvPr id="480" name="Oval 479">
              <a:extLst>
                <a:ext uri="{FF2B5EF4-FFF2-40B4-BE49-F238E27FC236}">
                  <a16:creationId xmlns:a16="http://schemas.microsoft.com/office/drawing/2014/main" id="{52EFA695-5EC9-D55C-0C22-320765BAF336}"/>
                </a:ext>
              </a:extLst>
            </p:cNvPr>
            <p:cNvSpPr/>
            <p:nvPr/>
          </p:nvSpPr>
          <p:spPr>
            <a:xfrm rot="1569803" flipH="1">
              <a:off x="4804158" y="3841868"/>
              <a:ext cx="267524" cy="42533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480">
              <a:extLst>
                <a:ext uri="{FF2B5EF4-FFF2-40B4-BE49-F238E27FC236}">
                  <a16:creationId xmlns:a16="http://schemas.microsoft.com/office/drawing/2014/main" id="{F268D9F0-6215-127B-A51F-48BF2C28FC1F}"/>
                </a:ext>
              </a:extLst>
            </p:cNvPr>
            <p:cNvSpPr/>
            <p:nvPr/>
          </p:nvSpPr>
          <p:spPr>
            <a:xfrm rot="19465854" flipH="1">
              <a:off x="5146917" y="3841868"/>
              <a:ext cx="267524" cy="425332"/>
            </a:xfrm>
            <a:prstGeom prst="ellipse">
              <a:avLst/>
            </a:pr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Cloud 481">
              <a:extLst>
                <a:ext uri="{FF2B5EF4-FFF2-40B4-BE49-F238E27FC236}">
                  <a16:creationId xmlns:a16="http://schemas.microsoft.com/office/drawing/2014/main" id="{013631A8-CC2D-C267-A3B3-56AF05DCBE3B}"/>
                </a:ext>
              </a:extLst>
            </p:cNvPr>
            <p:cNvSpPr/>
            <p:nvPr/>
          </p:nvSpPr>
          <p:spPr>
            <a:xfrm flipH="1">
              <a:off x="4571999" y="2133600"/>
              <a:ext cx="533400" cy="1081209"/>
            </a:xfrm>
            <a:prstGeom prst="clou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Cloud 482">
              <a:extLst>
                <a:ext uri="{FF2B5EF4-FFF2-40B4-BE49-F238E27FC236}">
                  <a16:creationId xmlns:a16="http://schemas.microsoft.com/office/drawing/2014/main" id="{D351D2FC-463B-A501-38EE-A6E25AC0F515}"/>
                </a:ext>
              </a:extLst>
            </p:cNvPr>
            <p:cNvSpPr/>
            <p:nvPr/>
          </p:nvSpPr>
          <p:spPr>
            <a:xfrm rot="626040" flipH="1">
              <a:off x="5278441" y="2041772"/>
              <a:ext cx="285328" cy="1240439"/>
            </a:xfrm>
            <a:prstGeom prst="clou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Trapezoid 483">
              <a:extLst>
                <a:ext uri="{FF2B5EF4-FFF2-40B4-BE49-F238E27FC236}">
                  <a16:creationId xmlns:a16="http://schemas.microsoft.com/office/drawing/2014/main" id="{2E03E398-DACA-6443-56C5-A24A8F7DCE50}"/>
                </a:ext>
              </a:extLst>
            </p:cNvPr>
            <p:cNvSpPr/>
            <p:nvPr/>
          </p:nvSpPr>
          <p:spPr>
            <a:xfrm>
              <a:off x="4648200" y="2667000"/>
              <a:ext cx="914400" cy="1447800"/>
            </a:xfrm>
            <a:prstGeom prst="trapezoid">
              <a:avLst>
                <a:gd name="adj" fmla="val 33571"/>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484">
              <a:extLst>
                <a:ext uri="{FF2B5EF4-FFF2-40B4-BE49-F238E27FC236}">
                  <a16:creationId xmlns:a16="http://schemas.microsoft.com/office/drawing/2014/main" id="{5AEE9B86-63A5-B114-6469-D231C3E896EA}"/>
                </a:ext>
              </a:extLst>
            </p:cNvPr>
            <p:cNvSpPr/>
            <p:nvPr/>
          </p:nvSpPr>
          <p:spPr>
            <a:xfrm flipH="1">
              <a:off x="4876800" y="2590800"/>
              <a:ext cx="457200" cy="433181"/>
            </a:xfrm>
            <a:prstGeom prst="ellips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a:extLst>
                <a:ext uri="{FF2B5EF4-FFF2-40B4-BE49-F238E27FC236}">
                  <a16:creationId xmlns:a16="http://schemas.microsoft.com/office/drawing/2014/main" id="{A476F679-939E-1B9D-4451-E1945836E3FB}"/>
                </a:ext>
              </a:extLst>
            </p:cNvPr>
            <p:cNvSpPr/>
            <p:nvPr/>
          </p:nvSpPr>
          <p:spPr>
            <a:xfrm flipH="1">
              <a:off x="5018818" y="2499171"/>
              <a:ext cx="153963" cy="27508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FE6B19BE-B8EE-BDE2-96CF-7579F6297AEB}"/>
                </a:ext>
              </a:extLst>
            </p:cNvPr>
            <p:cNvSpPr/>
            <p:nvPr/>
          </p:nvSpPr>
          <p:spPr>
            <a:xfrm flipH="1">
              <a:off x="4766729" y="1749600"/>
              <a:ext cx="637469" cy="90327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A3603397-5C8E-3DA2-1F39-ED6B78C5ADB5}"/>
                </a:ext>
              </a:extLst>
            </p:cNvPr>
            <p:cNvSpPr/>
            <p:nvPr/>
          </p:nvSpPr>
          <p:spPr>
            <a:xfrm rot="13097194" flipH="1">
              <a:off x="4976744" y="1746155"/>
              <a:ext cx="581492" cy="383097"/>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1AF855CB-8B15-B43A-0BE9-DC27C098E781}"/>
                </a:ext>
              </a:extLst>
            </p:cNvPr>
            <p:cNvSpPr/>
            <p:nvPr/>
          </p:nvSpPr>
          <p:spPr>
            <a:xfrm rot="18981421" flipH="1">
              <a:off x="4622450" y="1778450"/>
              <a:ext cx="581492" cy="383097"/>
            </a:xfrm>
            <a:prstGeom prst="ellips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2305309F-5280-31D3-BF23-24AFB2F551B2}"/>
                </a:ext>
              </a:extLst>
            </p:cNvPr>
            <p:cNvSpPr/>
            <p:nvPr/>
          </p:nvSpPr>
          <p:spPr>
            <a:xfrm rot="17878784" flipH="1">
              <a:off x="4344700" y="3292720"/>
              <a:ext cx="330136" cy="20139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 name="Oval 490">
              <a:extLst>
                <a:ext uri="{FF2B5EF4-FFF2-40B4-BE49-F238E27FC236}">
                  <a16:creationId xmlns:a16="http://schemas.microsoft.com/office/drawing/2014/main" id="{9901A32A-F063-7647-BB7C-4F720011B0CF}"/>
                </a:ext>
              </a:extLst>
            </p:cNvPr>
            <p:cNvSpPr/>
            <p:nvPr/>
          </p:nvSpPr>
          <p:spPr>
            <a:xfrm rot="14884799" flipH="1">
              <a:off x="5476942" y="3285290"/>
              <a:ext cx="311292" cy="1898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Freeform 232">
              <a:extLst>
                <a:ext uri="{FF2B5EF4-FFF2-40B4-BE49-F238E27FC236}">
                  <a16:creationId xmlns:a16="http://schemas.microsoft.com/office/drawing/2014/main" id="{DD93181E-1C9F-6714-F642-720429F0A3B5}"/>
                </a:ext>
              </a:extLst>
            </p:cNvPr>
            <p:cNvSpPr/>
            <p:nvPr/>
          </p:nvSpPr>
          <p:spPr>
            <a:xfrm flipH="1">
              <a:off x="4495800" y="1676400"/>
              <a:ext cx="1276546" cy="1641999"/>
            </a:xfrm>
            <a:custGeom>
              <a:avLst/>
              <a:gdLst>
                <a:gd name="connsiteX0" fmla="*/ 676042 w 1352746"/>
                <a:gd name="connsiteY0" fmla="*/ 0 h 1718199"/>
                <a:gd name="connsiteX1" fmla="*/ 106378 w 1352746"/>
                <a:gd name="connsiteY1" fmla="*/ 470849 h 1718199"/>
                <a:gd name="connsiteX2" fmla="*/ 110346 w 1352746"/>
                <a:gd name="connsiteY2" fmla="*/ 470849 h 1718199"/>
                <a:gd name="connsiteX3" fmla="*/ 0 w 1352746"/>
                <a:gd name="connsiteY3" fmla="*/ 1718199 h 1718199"/>
                <a:gd name="connsiteX4" fmla="*/ 364324 w 1352746"/>
                <a:gd name="connsiteY4" fmla="*/ 1718199 h 1718199"/>
                <a:gd name="connsiteX5" fmla="*/ 253979 w 1352746"/>
                <a:gd name="connsiteY5" fmla="*/ 470849 h 1718199"/>
                <a:gd name="connsiteX6" fmla="*/ 341803 w 1352746"/>
                <a:gd name="connsiteY6" fmla="*/ 470849 h 1718199"/>
                <a:gd name="connsiteX7" fmla="*/ 676042 w 1352746"/>
                <a:gd name="connsiteY7" fmla="*/ 235424 h 1718199"/>
                <a:gd name="connsiteX8" fmla="*/ 1010281 w 1352746"/>
                <a:gd name="connsiteY8" fmla="*/ 470849 h 1718199"/>
                <a:gd name="connsiteX9" fmla="*/ 1140763 w 1352746"/>
                <a:gd name="connsiteY9" fmla="*/ 470849 h 1718199"/>
                <a:gd name="connsiteX10" fmla="*/ 1047946 w 1352746"/>
                <a:gd name="connsiteY10" fmla="*/ 1715501 h 1718199"/>
                <a:gd name="connsiteX11" fmla="*/ 1352746 w 1352746"/>
                <a:gd name="connsiteY11" fmla="*/ 1715501 h 1718199"/>
                <a:gd name="connsiteX12" fmla="*/ 1253229 w 1352746"/>
                <a:gd name="connsiteY12" fmla="*/ 381000 h 1718199"/>
                <a:gd name="connsiteX13" fmla="*/ 1234748 w 1352746"/>
                <a:gd name="connsiteY13" fmla="*/ 381000 h 1718199"/>
                <a:gd name="connsiteX14" fmla="*/ 1234133 w 1352746"/>
                <a:gd name="connsiteY14" fmla="*/ 375956 h 1718199"/>
                <a:gd name="connsiteX15" fmla="*/ 676042 w 1352746"/>
                <a:gd name="connsiteY15" fmla="*/ 0 h 171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2746" h="1718199">
                  <a:moveTo>
                    <a:pt x="676042" y="0"/>
                  </a:moveTo>
                  <a:cubicBezTo>
                    <a:pt x="361425" y="0"/>
                    <a:pt x="106378" y="210806"/>
                    <a:pt x="106378" y="470849"/>
                  </a:cubicBezTo>
                  <a:lnTo>
                    <a:pt x="110346" y="470849"/>
                  </a:lnTo>
                  <a:lnTo>
                    <a:pt x="0" y="1718199"/>
                  </a:lnTo>
                  <a:lnTo>
                    <a:pt x="364324" y="1718199"/>
                  </a:lnTo>
                  <a:lnTo>
                    <a:pt x="253979" y="470849"/>
                  </a:lnTo>
                  <a:lnTo>
                    <a:pt x="341803" y="470849"/>
                  </a:lnTo>
                  <a:cubicBezTo>
                    <a:pt x="341803" y="340827"/>
                    <a:pt x="491447" y="235424"/>
                    <a:pt x="676042" y="235424"/>
                  </a:cubicBezTo>
                  <a:cubicBezTo>
                    <a:pt x="860637" y="235424"/>
                    <a:pt x="1010281" y="340827"/>
                    <a:pt x="1010281" y="470849"/>
                  </a:cubicBezTo>
                  <a:lnTo>
                    <a:pt x="1140763" y="470849"/>
                  </a:lnTo>
                  <a:lnTo>
                    <a:pt x="1047946" y="1715501"/>
                  </a:lnTo>
                  <a:lnTo>
                    <a:pt x="1352746" y="1715501"/>
                  </a:lnTo>
                  <a:lnTo>
                    <a:pt x="1253229" y="381000"/>
                  </a:lnTo>
                  <a:lnTo>
                    <a:pt x="1234748" y="381000"/>
                  </a:lnTo>
                  <a:lnTo>
                    <a:pt x="1234133" y="375956"/>
                  </a:lnTo>
                  <a:cubicBezTo>
                    <a:pt x="1181014" y="161398"/>
                    <a:pt x="951332" y="0"/>
                    <a:pt x="676042" y="0"/>
                  </a:cubicBezTo>
                  <a:close/>
                </a:path>
              </a:pathLst>
            </a:custGeom>
            <a:solidFill>
              <a:srgbClr val="ECD2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3" name="Freeform 234">
              <a:extLst>
                <a:ext uri="{FF2B5EF4-FFF2-40B4-BE49-F238E27FC236}">
                  <a16:creationId xmlns:a16="http://schemas.microsoft.com/office/drawing/2014/main" id="{C8E51007-568B-DAD3-3C60-B94DB78316B4}"/>
                </a:ext>
              </a:extLst>
            </p:cNvPr>
            <p:cNvSpPr/>
            <p:nvPr/>
          </p:nvSpPr>
          <p:spPr>
            <a:xfrm rot="17793080" flipH="1">
              <a:off x="4308646" y="2804034"/>
              <a:ext cx="841359" cy="314211"/>
            </a:xfrm>
            <a:custGeom>
              <a:avLst/>
              <a:gdLst>
                <a:gd name="connsiteX0" fmla="*/ 22269 w 969653"/>
                <a:gd name="connsiteY0" fmla="*/ 101361 h 314211"/>
                <a:gd name="connsiteX1" fmla="*/ 0 w 969653"/>
                <a:gd name="connsiteY1" fmla="*/ 160998 h 314211"/>
                <a:gd name="connsiteX2" fmla="*/ 283379 w 969653"/>
                <a:gd name="connsiteY2" fmla="*/ 314211 h 314211"/>
                <a:gd name="connsiteX3" fmla="*/ 483759 w 969653"/>
                <a:gd name="connsiteY3" fmla="*/ 269336 h 314211"/>
                <a:gd name="connsiteX4" fmla="*/ 491692 w 969653"/>
                <a:gd name="connsiteY4" fmla="*/ 264137 h 314211"/>
                <a:gd name="connsiteX5" fmla="*/ 527834 w 969653"/>
                <a:gd name="connsiteY5" fmla="*/ 280259 h 314211"/>
                <a:gd name="connsiteX6" fmla="*/ 686274 w 969653"/>
                <a:gd name="connsiteY6" fmla="*/ 306426 h 314211"/>
                <a:gd name="connsiteX7" fmla="*/ 969653 w 969653"/>
                <a:gd name="connsiteY7" fmla="*/ 153213 h 314211"/>
                <a:gd name="connsiteX8" fmla="*/ 686274 w 969653"/>
                <a:gd name="connsiteY8" fmla="*/ 0 h 314211"/>
                <a:gd name="connsiteX9" fmla="*/ 485895 w 969653"/>
                <a:gd name="connsiteY9" fmla="*/ 44875 h 314211"/>
                <a:gd name="connsiteX10" fmla="*/ 477961 w 969653"/>
                <a:gd name="connsiteY10" fmla="*/ 50074 h 314211"/>
                <a:gd name="connsiteX11" fmla="*/ 441819 w 969653"/>
                <a:gd name="connsiteY11" fmla="*/ 33951 h 314211"/>
                <a:gd name="connsiteX12" fmla="*/ 283379 w 969653"/>
                <a:gd name="connsiteY12" fmla="*/ 7785 h 314211"/>
                <a:gd name="connsiteX13" fmla="*/ 22269 w 969653"/>
                <a:gd name="connsiteY13" fmla="*/ 101361 h 3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653" h="314211">
                  <a:moveTo>
                    <a:pt x="22269" y="101361"/>
                  </a:moveTo>
                  <a:cubicBezTo>
                    <a:pt x="7930" y="119691"/>
                    <a:pt x="0" y="139844"/>
                    <a:pt x="0" y="160998"/>
                  </a:cubicBezTo>
                  <a:cubicBezTo>
                    <a:pt x="0" y="245615"/>
                    <a:pt x="126873" y="314211"/>
                    <a:pt x="283379" y="314211"/>
                  </a:cubicBezTo>
                  <a:cubicBezTo>
                    <a:pt x="361633" y="314211"/>
                    <a:pt x="432477" y="297062"/>
                    <a:pt x="483759" y="269336"/>
                  </a:cubicBezTo>
                  <a:lnTo>
                    <a:pt x="491692" y="264137"/>
                  </a:lnTo>
                  <a:lnTo>
                    <a:pt x="527834" y="280259"/>
                  </a:lnTo>
                  <a:cubicBezTo>
                    <a:pt x="573061" y="296780"/>
                    <a:pt x="627584" y="306426"/>
                    <a:pt x="686274" y="306426"/>
                  </a:cubicBezTo>
                  <a:cubicBezTo>
                    <a:pt x="842780" y="306426"/>
                    <a:pt x="969653" y="237830"/>
                    <a:pt x="969653" y="153213"/>
                  </a:cubicBezTo>
                  <a:cubicBezTo>
                    <a:pt x="969653" y="68596"/>
                    <a:pt x="842780" y="0"/>
                    <a:pt x="686274" y="0"/>
                  </a:cubicBezTo>
                  <a:cubicBezTo>
                    <a:pt x="608021" y="0"/>
                    <a:pt x="537176" y="17149"/>
                    <a:pt x="485895" y="44875"/>
                  </a:cubicBezTo>
                  <a:lnTo>
                    <a:pt x="477961" y="50074"/>
                  </a:lnTo>
                  <a:lnTo>
                    <a:pt x="441819" y="33951"/>
                  </a:lnTo>
                  <a:cubicBezTo>
                    <a:pt x="396592" y="17431"/>
                    <a:pt x="342069" y="7785"/>
                    <a:pt x="283379" y="7785"/>
                  </a:cubicBezTo>
                  <a:cubicBezTo>
                    <a:pt x="166000" y="7785"/>
                    <a:pt x="65289" y="46370"/>
                    <a:pt x="22269" y="101361"/>
                  </a:cubicBezTo>
                  <a:close/>
                </a:path>
              </a:pathLst>
            </a:custGeom>
            <a:solidFill>
              <a:srgbClr val="C68C5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4" name="Freeform 235">
              <a:extLst>
                <a:ext uri="{FF2B5EF4-FFF2-40B4-BE49-F238E27FC236}">
                  <a16:creationId xmlns:a16="http://schemas.microsoft.com/office/drawing/2014/main" id="{FFF4DB93-9DA5-DD8C-46BE-89F5F6C75C4A}"/>
                </a:ext>
              </a:extLst>
            </p:cNvPr>
            <p:cNvSpPr/>
            <p:nvPr/>
          </p:nvSpPr>
          <p:spPr>
            <a:xfrm rot="14731420" flipH="1">
              <a:off x="5037163" y="2800395"/>
              <a:ext cx="861257" cy="314211"/>
            </a:xfrm>
            <a:custGeom>
              <a:avLst/>
              <a:gdLst>
                <a:gd name="connsiteX0" fmla="*/ 22269 w 969653"/>
                <a:gd name="connsiteY0" fmla="*/ 101361 h 314211"/>
                <a:gd name="connsiteX1" fmla="*/ 0 w 969653"/>
                <a:gd name="connsiteY1" fmla="*/ 160998 h 314211"/>
                <a:gd name="connsiteX2" fmla="*/ 283379 w 969653"/>
                <a:gd name="connsiteY2" fmla="*/ 314211 h 314211"/>
                <a:gd name="connsiteX3" fmla="*/ 483759 w 969653"/>
                <a:gd name="connsiteY3" fmla="*/ 269336 h 314211"/>
                <a:gd name="connsiteX4" fmla="*/ 491692 w 969653"/>
                <a:gd name="connsiteY4" fmla="*/ 264137 h 314211"/>
                <a:gd name="connsiteX5" fmla="*/ 527834 w 969653"/>
                <a:gd name="connsiteY5" fmla="*/ 280259 h 314211"/>
                <a:gd name="connsiteX6" fmla="*/ 686274 w 969653"/>
                <a:gd name="connsiteY6" fmla="*/ 306426 h 314211"/>
                <a:gd name="connsiteX7" fmla="*/ 969653 w 969653"/>
                <a:gd name="connsiteY7" fmla="*/ 153213 h 314211"/>
                <a:gd name="connsiteX8" fmla="*/ 686274 w 969653"/>
                <a:gd name="connsiteY8" fmla="*/ 0 h 314211"/>
                <a:gd name="connsiteX9" fmla="*/ 485895 w 969653"/>
                <a:gd name="connsiteY9" fmla="*/ 44875 h 314211"/>
                <a:gd name="connsiteX10" fmla="*/ 477961 w 969653"/>
                <a:gd name="connsiteY10" fmla="*/ 50074 h 314211"/>
                <a:gd name="connsiteX11" fmla="*/ 441819 w 969653"/>
                <a:gd name="connsiteY11" fmla="*/ 33951 h 314211"/>
                <a:gd name="connsiteX12" fmla="*/ 283379 w 969653"/>
                <a:gd name="connsiteY12" fmla="*/ 7785 h 314211"/>
                <a:gd name="connsiteX13" fmla="*/ 22269 w 969653"/>
                <a:gd name="connsiteY13" fmla="*/ 101361 h 3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653" h="314211">
                  <a:moveTo>
                    <a:pt x="22269" y="101361"/>
                  </a:moveTo>
                  <a:cubicBezTo>
                    <a:pt x="7930" y="119691"/>
                    <a:pt x="0" y="139844"/>
                    <a:pt x="0" y="160998"/>
                  </a:cubicBezTo>
                  <a:cubicBezTo>
                    <a:pt x="0" y="245615"/>
                    <a:pt x="126873" y="314211"/>
                    <a:pt x="283379" y="314211"/>
                  </a:cubicBezTo>
                  <a:cubicBezTo>
                    <a:pt x="361633" y="314211"/>
                    <a:pt x="432477" y="297062"/>
                    <a:pt x="483759" y="269336"/>
                  </a:cubicBezTo>
                  <a:lnTo>
                    <a:pt x="491692" y="264137"/>
                  </a:lnTo>
                  <a:lnTo>
                    <a:pt x="527834" y="280259"/>
                  </a:lnTo>
                  <a:cubicBezTo>
                    <a:pt x="573061" y="296780"/>
                    <a:pt x="627584" y="306426"/>
                    <a:pt x="686274" y="306426"/>
                  </a:cubicBezTo>
                  <a:cubicBezTo>
                    <a:pt x="842780" y="306426"/>
                    <a:pt x="969653" y="237830"/>
                    <a:pt x="969653" y="153213"/>
                  </a:cubicBezTo>
                  <a:cubicBezTo>
                    <a:pt x="969653" y="68596"/>
                    <a:pt x="842780" y="0"/>
                    <a:pt x="686274" y="0"/>
                  </a:cubicBezTo>
                  <a:cubicBezTo>
                    <a:pt x="608021" y="0"/>
                    <a:pt x="537176" y="17149"/>
                    <a:pt x="485895" y="44875"/>
                  </a:cubicBezTo>
                  <a:lnTo>
                    <a:pt x="477961" y="50074"/>
                  </a:lnTo>
                  <a:lnTo>
                    <a:pt x="441819" y="33951"/>
                  </a:lnTo>
                  <a:cubicBezTo>
                    <a:pt x="396592" y="17431"/>
                    <a:pt x="342069" y="7785"/>
                    <a:pt x="283379" y="7785"/>
                  </a:cubicBezTo>
                  <a:cubicBezTo>
                    <a:pt x="166000" y="7785"/>
                    <a:pt x="65289" y="46370"/>
                    <a:pt x="22269" y="101361"/>
                  </a:cubicBezTo>
                  <a:close/>
                </a:path>
              </a:pathLst>
            </a:custGeom>
            <a:solidFill>
              <a:srgbClr val="C68C5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95" name="Group 494">
              <a:extLst>
                <a:ext uri="{FF2B5EF4-FFF2-40B4-BE49-F238E27FC236}">
                  <a16:creationId xmlns:a16="http://schemas.microsoft.com/office/drawing/2014/main" id="{9A58626B-28CA-6A3B-FB1E-F30659C886FB}"/>
                </a:ext>
              </a:extLst>
            </p:cNvPr>
            <p:cNvGrpSpPr/>
            <p:nvPr/>
          </p:nvGrpSpPr>
          <p:grpSpPr>
            <a:xfrm flipV="1">
              <a:off x="4706983" y="3818709"/>
              <a:ext cx="872071" cy="306216"/>
              <a:chOff x="4838700" y="1333500"/>
              <a:chExt cx="5981700" cy="2324100"/>
            </a:xfrm>
          </p:grpSpPr>
          <p:grpSp>
            <p:nvGrpSpPr>
              <p:cNvPr id="521" name="Group 520">
                <a:extLst>
                  <a:ext uri="{FF2B5EF4-FFF2-40B4-BE49-F238E27FC236}">
                    <a16:creationId xmlns:a16="http://schemas.microsoft.com/office/drawing/2014/main" id="{D720570C-BB09-5893-ACA2-05C13DAD9FE3}"/>
                  </a:ext>
                </a:extLst>
              </p:cNvPr>
              <p:cNvGrpSpPr/>
              <p:nvPr/>
            </p:nvGrpSpPr>
            <p:grpSpPr>
              <a:xfrm>
                <a:off x="4838700" y="1333500"/>
                <a:ext cx="2209800" cy="2286000"/>
                <a:chOff x="4838700" y="1333500"/>
                <a:chExt cx="2209800" cy="2286000"/>
              </a:xfrm>
            </p:grpSpPr>
            <p:sp>
              <p:nvSpPr>
                <p:cNvPr id="538" name="Plus 258">
                  <a:extLst>
                    <a:ext uri="{FF2B5EF4-FFF2-40B4-BE49-F238E27FC236}">
                      <a16:creationId xmlns:a16="http://schemas.microsoft.com/office/drawing/2014/main" id="{F2EDDE20-DB90-40DA-0836-21522B0A6409}"/>
                    </a:ext>
                  </a:extLst>
                </p:cNvPr>
                <p:cNvSpPr/>
                <p:nvPr/>
              </p:nvSpPr>
              <p:spPr>
                <a:xfrm rot="2762613">
                  <a:off x="4800600" y="1371600"/>
                  <a:ext cx="2286000" cy="2209800"/>
                </a:xfrm>
                <a:prstGeom prst="mathPlus">
                  <a:avLst>
                    <a:gd name="adj1" fmla="val 4526"/>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Diamond 538">
                  <a:extLst>
                    <a:ext uri="{FF2B5EF4-FFF2-40B4-BE49-F238E27FC236}">
                      <a16:creationId xmlns:a16="http://schemas.microsoft.com/office/drawing/2014/main" id="{796BA34F-A6D2-0EEC-104D-5DC8AA172EF4}"/>
                    </a:ext>
                  </a:extLst>
                </p:cNvPr>
                <p:cNvSpPr/>
                <p:nvPr/>
              </p:nvSpPr>
              <p:spPr>
                <a:xfrm>
                  <a:off x="5728738" y="1447800"/>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Diamond 539">
                  <a:extLst>
                    <a:ext uri="{FF2B5EF4-FFF2-40B4-BE49-F238E27FC236}">
                      <a16:creationId xmlns:a16="http://schemas.microsoft.com/office/drawing/2014/main" id="{D0EFB700-40A6-06F3-2326-4C7F6127462E}"/>
                    </a:ext>
                  </a:extLst>
                </p:cNvPr>
                <p:cNvSpPr/>
                <p:nvPr/>
              </p:nvSpPr>
              <p:spPr>
                <a:xfrm>
                  <a:off x="5721243" y="2632023"/>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Diamond 540">
                  <a:extLst>
                    <a:ext uri="{FF2B5EF4-FFF2-40B4-BE49-F238E27FC236}">
                      <a16:creationId xmlns:a16="http://schemas.microsoft.com/office/drawing/2014/main" id="{D21A5076-4916-5741-89AA-C803F677811F}"/>
                    </a:ext>
                  </a:extLst>
                </p:cNvPr>
                <p:cNvSpPr/>
                <p:nvPr/>
              </p:nvSpPr>
              <p:spPr>
                <a:xfrm rot="5400000">
                  <a:off x="6328347" y="2063045"/>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Diamond 541">
                  <a:extLst>
                    <a:ext uri="{FF2B5EF4-FFF2-40B4-BE49-F238E27FC236}">
                      <a16:creationId xmlns:a16="http://schemas.microsoft.com/office/drawing/2014/main" id="{F5583E14-D610-2929-1F13-0E58629FBE9B}"/>
                    </a:ext>
                  </a:extLst>
                </p:cNvPr>
                <p:cNvSpPr/>
                <p:nvPr/>
              </p:nvSpPr>
              <p:spPr>
                <a:xfrm rot="5400000">
                  <a:off x="5126636" y="2053052"/>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300CEADF-EBFD-F5CF-D297-E3F0B05DBA34}"/>
                    </a:ext>
                  </a:extLst>
                </p:cNvPr>
                <p:cNvSpPr/>
                <p:nvPr/>
              </p:nvSpPr>
              <p:spPr>
                <a:xfrm>
                  <a:off x="5789948" y="2241029"/>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2" name="Group 521">
                <a:extLst>
                  <a:ext uri="{FF2B5EF4-FFF2-40B4-BE49-F238E27FC236}">
                    <a16:creationId xmlns:a16="http://schemas.microsoft.com/office/drawing/2014/main" id="{E4CFD6A0-A0A7-ADDD-3128-061604DC675E}"/>
                  </a:ext>
                </a:extLst>
              </p:cNvPr>
              <p:cNvGrpSpPr/>
              <p:nvPr/>
            </p:nvGrpSpPr>
            <p:grpSpPr>
              <a:xfrm>
                <a:off x="6705600" y="1371600"/>
                <a:ext cx="2209800" cy="2286000"/>
                <a:chOff x="4838700" y="1333500"/>
                <a:chExt cx="2209800" cy="2286000"/>
              </a:xfrm>
            </p:grpSpPr>
            <p:sp>
              <p:nvSpPr>
                <p:cNvPr id="532" name="Plus 252">
                  <a:extLst>
                    <a:ext uri="{FF2B5EF4-FFF2-40B4-BE49-F238E27FC236}">
                      <a16:creationId xmlns:a16="http://schemas.microsoft.com/office/drawing/2014/main" id="{33A4AF45-3A65-E3AA-338A-9FE3501909B1}"/>
                    </a:ext>
                  </a:extLst>
                </p:cNvPr>
                <p:cNvSpPr/>
                <p:nvPr/>
              </p:nvSpPr>
              <p:spPr>
                <a:xfrm rot="2762613">
                  <a:off x="4800600" y="1371600"/>
                  <a:ext cx="2286000" cy="2209800"/>
                </a:xfrm>
                <a:prstGeom prst="mathPlus">
                  <a:avLst>
                    <a:gd name="adj1" fmla="val 4526"/>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Diamond 532">
                  <a:extLst>
                    <a:ext uri="{FF2B5EF4-FFF2-40B4-BE49-F238E27FC236}">
                      <a16:creationId xmlns:a16="http://schemas.microsoft.com/office/drawing/2014/main" id="{98EFB045-BCEC-B149-8DB7-21D9E4516CBC}"/>
                    </a:ext>
                  </a:extLst>
                </p:cNvPr>
                <p:cNvSpPr/>
                <p:nvPr/>
              </p:nvSpPr>
              <p:spPr>
                <a:xfrm>
                  <a:off x="5728738" y="1447800"/>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Diamond 533">
                  <a:extLst>
                    <a:ext uri="{FF2B5EF4-FFF2-40B4-BE49-F238E27FC236}">
                      <a16:creationId xmlns:a16="http://schemas.microsoft.com/office/drawing/2014/main" id="{738F17B1-CB85-96E2-1C36-08617F3D33BA}"/>
                    </a:ext>
                  </a:extLst>
                </p:cNvPr>
                <p:cNvSpPr/>
                <p:nvPr/>
              </p:nvSpPr>
              <p:spPr>
                <a:xfrm>
                  <a:off x="5721243" y="2632023"/>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Diamond 534">
                  <a:extLst>
                    <a:ext uri="{FF2B5EF4-FFF2-40B4-BE49-F238E27FC236}">
                      <a16:creationId xmlns:a16="http://schemas.microsoft.com/office/drawing/2014/main" id="{A406C794-70D0-1B9E-5461-7203B26F522F}"/>
                    </a:ext>
                  </a:extLst>
                </p:cNvPr>
                <p:cNvSpPr/>
                <p:nvPr/>
              </p:nvSpPr>
              <p:spPr>
                <a:xfrm rot="5400000">
                  <a:off x="6328347" y="2063045"/>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Diamond 535">
                  <a:extLst>
                    <a:ext uri="{FF2B5EF4-FFF2-40B4-BE49-F238E27FC236}">
                      <a16:creationId xmlns:a16="http://schemas.microsoft.com/office/drawing/2014/main" id="{1FE24F1F-7537-FFFE-24AC-F3EAC7EC5F4E}"/>
                    </a:ext>
                  </a:extLst>
                </p:cNvPr>
                <p:cNvSpPr/>
                <p:nvPr/>
              </p:nvSpPr>
              <p:spPr>
                <a:xfrm rot="5400000">
                  <a:off x="5126636" y="2053052"/>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a:extLst>
                    <a:ext uri="{FF2B5EF4-FFF2-40B4-BE49-F238E27FC236}">
                      <a16:creationId xmlns:a16="http://schemas.microsoft.com/office/drawing/2014/main" id="{3BABE810-FB67-376E-4441-920D9CA20B33}"/>
                    </a:ext>
                  </a:extLst>
                </p:cNvPr>
                <p:cNvSpPr/>
                <p:nvPr/>
              </p:nvSpPr>
              <p:spPr>
                <a:xfrm>
                  <a:off x="5789948" y="2241029"/>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3" name="Group 522">
                <a:extLst>
                  <a:ext uri="{FF2B5EF4-FFF2-40B4-BE49-F238E27FC236}">
                    <a16:creationId xmlns:a16="http://schemas.microsoft.com/office/drawing/2014/main" id="{C1F2BA5E-B3A2-4E27-1F3C-9AE55E98E984}"/>
                  </a:ext>
                </a:extLst>
              </p:cNvPr>
              <p:cNvGrpSpPr/>
              <p:nvPr/>
            </p:nvGrpSpPr>
            <p:grpSpPr>
              <a:xfrm>
                <a:off x="8610600" y="1341620"/>
                <a:ext cx="2209800" cy="2286000"/>
                <a:chOff x="4838700" y="1333500"/>
                <a:chExt cx="2209800" cy="2286000"/>
              </a:xfrm>
            </p:grpSpPr>
            <p:sp>
              <p:nvSpPr>
                <p:cNvPr id="526" name="Plus 246">
                  <a:extLst>
                    <a:ext uri="{FF2B5EF4-FFF2-40B4-BE49-F238E27FC236}">
                      <a16:creationId xmlns:a16="http://schemas.microsoft.com/office/drawing/2014/main" id="{50520554-39AB-5DAA-AC7D-36D14B8D091B}"/>
                    </a:ext>
                  </a:extLst>
                </p:cNvPr>
                <p:cNvSpPr/>
                <p:nvPr/>
              </p:nvSpPr>
              <p:spPr>
                <a:xfrm rot="2762613">
                  <a:off x="4800600" y="1371600"/>
                  <a:ext cx="2286000" cy="2209800"/>
                </a:xfrm>
                <a:prstGeom prst="mathPlus">
                  <a:avLst>
                    <a:gd name="adj1" fmla="val 4526"/>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Diamond 526">
                  <a:extLst>
                    <a:ext uri="{FF2B5EF4-FFF2-40B4-BE49-F238E27FC236}">
                      <a16:creationId xmlns:a16="http://schemas.microsoft.com/office/drawing/2014/main" id="{882ED1E2-89CF-FC1B-6631-3C294E345422}"/>
                    </a:ext>
                  </a:extLst>
                </p:cNvPr>
                <p:cNvSpPr/>
                <p:nvPr/>
              </p:nvSpPr>
              <p:spPr>
                <a:xfrm>
                  <a:off x="5728738" y="1447800"/>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Diamond 527">
                  <a:extLst>
                    <a:ext uri="{FF2B5EF4-FFF2-40B4-BE49-F238E27FC236}">
                      <a16:creationId xmlns:a16="http://schemas.microsoft.com/office/drawing/2014/main" id="{7B372906-D697-50DC-2976-A335204E976A}"/>
                    </a:ext>
                  </a:extLst>
                </p:cNvPr>
                <p:cNvSpPr/>
                <p:nvPr/>
              </p:nvSpPr>
              <p:spPr>
                <a:xfrm>
                  <a:off x="5721243" y="2632023"/>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Diamond 528">
                  <a:extLst>
                    <a:ext uri="{FF2B5EF4-FFF2-40B4-BE49-F238E27FC236}">
                      <a16:creationId xmlns:a16="http://schemas.microsoft.com/office/drawing/2014/main" id="{DBC0BC5F-64CD-E224-0759-40E6F317C91B}"/>
                    </a:ext>
                  </a:extLst>
                </p:cNvPr>
                <p:cNvSpPr/>
                <p:nvPr/>
              </p:nvSpPr>
              <p:spPr>
                <a:xfrm rot="5400000">
                  <a:off x="6328347" y="2063045"/>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Diamond 529">
                  <a:extLst>
                    <a:ext uri="{FF2B5EF4-FFF2-40B4-BE49-F238E27FC236}">
                      <a16:creationId xmlns:a16="http://schemas.microsoft.com/office/drawing/2014/main" id="{4BA0DC43-361D-7181-2B82-298A7730CEC4}"/>
                    </a:ext>
                  </a:extLst>
                </p:cNvPr>
                <p:cNvSpPr/>
                <p:nvPr/>
              </p:nvSpPr>
              <p:spPr>
                <a:xfrm rot="5400000">
                  <a:off x="5126636" y="2053052"/>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a:extLst>
                    <a:ext uri="{FF2B5EF4-FFF2-40B4-BE49-F238E27FC236}">
                      <a16:creationId xmlns:a16="http://schemas.microsoft.com/office/drawing/2014/main" id="{EF8AFBAE-803A-44C8-8B74-B0913C8CE003}"/>
                    </a:ext>
                  </a:extLst>
                </p:cNvPr>
                <p:cNvSpPr/>
                <p:nvPr/>
              </p:nvSpPr>
              <p:spPr>
                <a:xfrm>
                  <a:off x="5789948" y="2241029"/>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4" name="Oval 523">
                <a:extLst>
                  <a:ext uri="{FF2B5EF4-FFF2-40B4-BE49-F238E27FC236}">
                    <a16:creationId xmlns:a16="http://schemas.microsoft.com/office/drawing/2014/main" id="{BED34559-D89B-9A9C-C28B-CB591658E8CD}"/>
                  </a:ext>
                </a:extLst>
              </p:cNvPr>
              <p:cNvSpPr/>
              <p:nvPr/>
            </p:nvSpPr>
            <p:spPr>
              <a:xfrm>
                <a:off x="6705600" y="2286000"/>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Oval 524">
                <a:extLst>
                  <a:ext uri="{FF2B5EF4-FFF2-40B4-BE49-F238E27FC236}">
                    <a16:creationId xmlns:a16="http://schemas.microsoft.com/office/drawing/2014/main" id="{5BAC03B6-2A18-C193-E6A1-702AB48374BA}"/>
                  </a:ext>
                </a:extLst>
              </p:cNvPr>
              <p:cNvSpPr/>
              <p:nvPr/>
            </p:nvSpPr>
            <p:spPr>
              <a:xfrm>
                <a:off x="8610600" y="2286000"/>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6" name="Rounded Rectangle 288">
              <a:extLst>
                <a:ext uri="{FF2B5EF4-FFF2-40B4-BE49-F238E27FC236}">
                  <a16:creationId xmlns:a16="http://schemas.microsoft.com/office/drawing/2014/main" id="{07B52168-BD12-8A24-C597-50275950E259}"/>
                </a:ext>
              </a:extLst>
            </p:cNvPr>
            <p:cNvSpPr/>
            <p:nvPr/>
          </p:nvSpPr>
          <p:spPr>
            <a:xfrm>
              <a:off x="4572000" y="1905001"/>
              <a:ext cx="1143000" cy="152400"/>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7" name="Group 496">
              <a:extLst>
                <a:ext uri="{FF2B5EF4-FFF2-40B4-BE49-F238E27FC236}">
                  <a16:creationId xmlns:a16="http://schemas.microsoft.com/office/drawing/2014/main" id="{AE896CB3-D448-AF4B-AC7A-394D2F098D36}"/>
                </a:ext>
              </a:extLst>
            </p:cNvPr>
            <p:cNvGrpSpPr/>
            <p:nvPr/>
          </p:nvGrpSpPr>
          <p:grpSpPr>
            <a:xfrm flipV="1">
              <a:off x="4712873" y="1846218"/>
              <a:ext cx="806824" cy="216152"/>
              <a:chOff x="4838700" y="1333500"/>
              <a:chExt cx="5981700" cy="2324100"/>
            </a:xfrm>
          </p:grpSpPr>
          <p:grpSp>
            <p:nvGrpSpPr>
              <p:cNvPr id="498" name="Group 497">
                <a:extLst>
                  <a:ext uri="{FF2B5EF4-FFF2-40B4-BE49-F238E27FC236}">
                    <a16:creationId xmlns:a16="http://schemas.microsoft.com/office/drawing/2014/main" id="{B31B1BA6-8377-AFAA-8E83-BB5E3B0E8786}"/>
                  </a:ext>
                </a:extLst>
              </p:cNvPr>
              <p:cNvGrpSpPr/>
              <p:nvPr/>
            </p:nvGrpSpPr>
            <p:grpSpPr>
              <a:xfrm>
                <a:off x="4838700" y="1333500"/>
                <a:ext cx="2209800" cy="2286000"/>
                <a:chOff x="4838700" y="1333500"/>
                <a:chExt cx="2209800" cy="2286000"/>
              </a:xfrm>
            </p:grpSpPr>
            <p:sp>
              <p:nvSpPr>
                <p:cNvPr id="515" name="Plus 282">
                  <a:extLst>
                    <a:ext uri="{FF2B5EF4-FFF2-40B4-BE49-F238E27FC236}">
                      <a16:creationId xmlns:a16="http://schemas.microsoft.com/office/drawing/2014/main" id="{485E6800-7129-7186-726B-533F6C14C36C}"/>
                    </a:ext>
                  </a:extLst>
                </p:cNvPr>
                <p:cNvSpPr/>
                <p:nvPr/>
              </p:nvSpPr>
              <p:spPr>
                <a:xfrm rot="2762613">
                  <a:off x="4800600" y="1371600"/>
                  <a:ext cx="2286000" cy="2209800"/>
                </a:xfrm>
                <a:prstGeom prst="mathPlus">
                  <a:avLst>
                    <a:gd name="adj1" fmla="val 4526"/>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Diamond 515">
                  <a:extLst>
                    <a:ext uri="{FF2B5EF4-FFF2-40B4-BE49-F238E27FC236}">
                      <a16:creationId xmlns:a16="http://schemas.microsoft.com/office/drawing/2014/main" id="{9AD32107-1E8D-9D0B-6FD0-CBBCB968E1F2}"/>
                    </a:ext>
                  </a:extLst>
                </p:cNvPr>
                <p:cNvSpPr/>
                <p:nvPr/>
              </p:nvSpPr>
              <p:spPr>
                <a:xfrm>
                  <a:off x="5728738" y="1447800"/>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Diamond 516">
                  <a:extLst>
                    <a:ext uri="{FF2B5EF4-FFF2-40B4-BE49-F238E27FC236}">
                      <a16:creationId xmlns:a16="http://schemas.microsoft.com/office/drawing/2014/main" id="{5E1F7557-9C45-9EC6-3B2B-4D4AA9D2EF04}"/>
                    </a:ext>
                  </a:extLst>
                </p:cNvPr>
                <p:cNvSpPr/>
                <p:nvPr/>
              </p:nvSpPr>
              <p:spPr>
                <a:xfrm>
                  <a:off x="5721243" y="2632023"/>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Diamond 517">
                  <a:extLst>
                    <a:ext uri="{FF2B5EF4-FFF2-40B4-BE49-F238E27FC236}">
                      <a16:creationId xmlns:a16="http://schemas.microsoft.com/office/drawing/2014/main" id="{0043A90C-4231-209D-9637-36F64AE2B8CB}"/>
                    </a:ext>
                  </a:extLst>
                </p:cNvPr>
                <p:cNvSpPr/>
                <p:nvPr/>
              </p:nvSpPr>
              <p:spPr>
                <a:xfrm rot="5400000">
                  <a:off x="6328347" y="2063045"/>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Diamond 518">
                  <a:extLst>
                    <a:ext uri="{FF2B5EF4-FFF2-40B4-BE49-F238E27FC236}">
                      <a16:creationId xmlns:a16="http://schemas.microsoft.com/office/drawing/2014/main" id="{3F2BE5C0-E877-A6CA-E2B5-C5D4B2EB122A}"/>
                    </a:ext>
                  </a:extLst>
                </p:cNvPr>
                <p:cNvSpPr/>
                <p:nvPr/>
              </p:nvSpPr>
              <p:spPr>
                <a:xfrm rot="5400000">
                  <a:off x="5126636" y="2053052"/>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F13FB192-4F22-4D37-1ECE-4EDC2F498779}"/>
                    </a:ext>
                  </a:extLst>
                </p:cNvPr>
                <p:cNvSpPr/>
                <p:nvPr/>
              </p:nvSpPr>
              <p:spPr>
                <a:xfrm>
                  <a:off x="5789948" y="2241029"/>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9" name="Group 498">
                <a:extLst>
                  <a:ext uri="{FF2B5EF4-FFF2-40B4-BE49-F238E27FC236}">
                    <a16:creationId xmlns:a16="http://schemas.microsoft.com/office/drawing/2014/main" id="{5F0A5FFF-D7ED-29E2-5CDA-0BA5E182920F}"/>
                  </a:ext>
                </a:extLst>
              </p:cNvPr>
              <p:cNvGrpSpPr/>
              <p:nvPr/>
            </p:nvGrpSpPr>
            <p:grpSpPr>
              <a:xfrm>
                <a:off x="6705600" y="1371600"/>
                <a:ext cx="2209800" cy="2286000"/>
                <a:chOff x="4838700" y="1333500"/>
                <a:chExt cx="2209800" cy="2286000"/>
              </a:xfrm>
            </p:grpSpPr>
            <p:sp>
              <p:nvSpPr>
                <p:cNvPr id="509" name="Plus 276">
                  <a:extLst>
                    <a:ext uri="{FF2B5EF4-FFF2-40B4-BE49-F238E27FC236}">
                      <a16:creationId xmlns:a16="http://schemas.microsoft.com/office/drawing/2014/main" id="{DD383FB3-521D-9648-43D5-D3351F805A41}"/>
                    </a:ext>
                  </a:extLst>
                </p:cNvPr>
                <p:cNvSpPr/>
                <p:nvPr/>
              </p:nvSpPr>
              <p:spPr>
                <a:xfrm rot="2762613">
                  <a:off x="4800600" y="1371600"/>
                  <a:ext cx="2286000" cy="2209800"/>
                </a:xfrm>
                <a:prstGeom prst="mathPlus">
                  <a:avLst>
                    <a:gd name="adj1" fmla="val 4526"/>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Diamond 509">
                  <a:extLst>
                    <a:ext uri="{FF2B5EF4-FFF2-40B4-BE49-F238E27FC236}">
                      <a16:creationId xmlns:a16="http://schemas.microsoft.com/office/drawing/2014/main" id="{1C8F3B16-2C4B-BD7A-D16A-FAF957965D1F}"/>
                    </a:ext>
                  </a:extLst>
                </p:cNvPr>
                <p:cNvSpPr/>
                <p:nvPr/>
              </p:nvSpPr>
              <p:spPr>
                <a:xfrm>
                  <a:off x="5728738" y="1447800"/>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Diamond 510">
                  <a:extLst>
                    <a:ext uri="{FF2B5EF4-FFF2-40B4-BE49-F238E27FC236}">
                      <a16:creationId xmlns:a16="http://schemas.microsoft.com/office/drawing/2014/main" id="{7DA51214-909B-DF1E-9634-29EFFBB6DA30}"/>
                    </a:ext>
                  </a:extLst>
                </p:cNvPr>
                <p:cNvSpPr/>
                <p:nvPr/>
              </p:nvSpPr>
              <p:spPr>
                <a:xfrm>
                  <a:off x="5721243" y="2632023"/>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Diamond 511">
                  <a:extLst>
                    <a:ext uri="{FF2B5EF4-FFF2-40B4-BE49-F238E27FC236}">
                      <a16:creationId xmlns:a16="http://schemas.microsoft.com/office/drawing/2014/main" id="{C6AB29A4-7952-6DFB-8E7C-89B4BF71562E}"/>
                    </a:ext>
                  </a:extLst>
                </p:cNvPr>
                <p:cNvSpPr/>
                <p:nvPr/>
              </p:nvSpPr>
              <p:spPr>
                <a:xfrm rot="5400000">
                  <a:off x="6328347" y="2063045"/>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Diamond 512">
                  <a:extLst>
                    <a:ext uri="{FF2B5EF4-FFF2-40B4-BE49-F238E27FC236}">
                      <a16:creationId xmlns:a16="http://schemas.microsoft.com/office/drawing/2014/main" id="{21341F1E-1E38-05A4-3A87-7FA27F68F47C}"/>
                    </a:ext>
                  </a:extLst>
                </p:cNvPr>
                <p:cNvSpPr/>
                <p:nvPr/>
              </p:nvSpPr>
              <p:spPr>
                <a:xfrm rot="5400000">
                  <a:off x="5126636" y="2053052"/>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Oval 513">
                  <a:extLst>
                    <a:ext uri="{FF2B5EF4-FFF2-40B4-BE49-F238E27FC236}">
                      <a16:creationId xmlns:a16="http://schemas.microsoft.com/office/drawing/2014/main" id="{BB2243DA-A27B-7624-F2A0-76FBF6F4A1F5}"/>
                    </a:ext>
                  </a:extLst>
                </p:cNvPr>
                <p:cNvSpPr/>
                <p:nvPr/>
              </p:nvSpPr>
              <p:spPr>
                <a:xfrm>
                  <a:off x="5789948" y="2241029"/>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 499">
                <a:extLst>
                  <a:ext uri="{FF2B5EF4-FFF2-40B4-BE49-F238E27FC236}">
                    <a16:creationId xmlns:a16="http://schemas.microsoft.com/office/drawing/2014/main" id="{D6651F8A-A141-DCF3-6CC6-38D9EDA5C178}"/>
                  </a:ext>
                </a:extLst>
              </p:cNvPr>
              <p:cNvGrpSpPr/>
              <p:nvPr/>
            </p:nvGrpSpPr>
            <p:grpSpPr>
              <a:xfrm>
                <a:off x="8610600" y="1341620"/>
                <a:ext cx="2209800" cy="2286000"/>
                <a:chOff x="4838700" y="1333500"/>
                <a:chExt cx="2209800" cy="2286000"/>
              </a:xfrm>
            </p:grpSpPr>
            <p:sp>
              <p:nvSpPr>
                <p:cNvPr id="503" name="Plus 270">
                  <a:extLst>
                    <a:ext uri="{FF2B5EF4-FFF2-40B4-BE49-F238E27FC236}">
                      <a16:creationId xmlns:a16="http://schemas.microsoft.com/office/drawing/2014/main" id="{994A2139-B856-A311-797F-D14553556963}"/>
                    </a:ext>
                  </a:extLst>
                </p:cNvPr>
                <p:cNvSpPr/>
                <p:nvPr/>
              </p:nvSpPr>
              <p:spPr>
                <a:xfrm rot="2762613">
                  <a:off x="4800600" y="1371600"/>
                  <a:ext cx="2286000" cy="2209800"/>
                </a:xfrm>
                <a:prstGeom prst="mathPlus">
                  <a:avLst>
                    <a:gd name="adj1" fmla="val 4526"/>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Diamond 503">
                  <a:extLst>
                    <a:ext uri="{FF2B5EF4-FFF2-40B4-BE49-F238E27FC236}">
                      <a16:creationId xmlns:a16="http://schemas.microsoft.com/office/drawing/2014/main" id="{5C4119EE-CF10-6FD1-EB8A-89B9BF4B7E48}"/>
                    </a:ext>
                  </a:extLst>
                </p:cNvPr>
                <p:cNvSpPr/>
                <p:nvPr/>
              </p:nvSpPr>
              <p:spPr>
                <a:xfrm>
                  <a:off x="5728738" y="1447800"/>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Diamond 504">
                  <a:extLst>
                    <a:ext uri="{FF2B5EF4-FFF2-40B4-BE49-F238E27FC236}">
                      <a16:creationId xmlns:a16="http://schemas.microsoft.com/office/drawing/2014/main" id="{0E3409C6-0E2A-F831-B930-4985299A1569}"/>
                    </a:ext>
                  </a:extLst>
                </p:cNvPr>
                <p:cNvSpPr/>
                <p:nvPr/>
              </p:nvSpPr>
              <p:spPr>
                <a:xfrm>
                  <a:off x="5721243" y="2632023"/>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Diamond 505">
                  <a:extLst>
                    <a:ext uri="{FF2B5EF4-FFF2-40B4-BE49-F238E27FC236}">
                      <a16:creationId xmlns:a16="http://schemas.microsoft.com/office/drawing/2014/main" id="{295A14F8-B369-6BDC-34A1-75F32AAEAB74}"/>
                    </a:ext>
                  </a:extLst>
                </p:cNvPr>
                <p:cNvSpPr/>
                <p:nvPr/>
              </p:nvSpPr>
              <p:spPr>
                <a:xfrm rot="5400000">
                  <a:off x="6328347" y="2063045"/>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Diamond 506">
                  <a:extLst>
                    <a:ext uri="{FF2B5EF4-FFF2-40B4-BE49-F238E27FC236}">
                      <a16:creationId xmlns:a16="http://schemas.microsoft.com/office/drawing/2014/main" id="{5225DE20-D98B-A7D8-12C1-41AD964ABDF4}"/>
                    </a:ext>
                  </a:extLst>
                </p:cNvPr>
                <p:cNvSpPr/>
                <p:nvPr/>
              </p:nvSpPr>
              <p:spPr>
                <a:xfrm rot="5400000">
                  <a:off x="5126636" y="2053052"/>
                  <a:ext cx="414728" cy="762000"/>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6D1A7372-8410-C874-07A3-F5D239E0B361}"/>
                    </a:ext>
                  </a:extLst>
                </p:cNvPr>
                <p:cNvSpPr/>
                <p:nvPr/>
              </p:nvSpPr>
              <p:spPr>
                <a:xfrm>
                  <a:off x="5789948" y="2241029"/>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1" name="Oval 500">
                <a:extLst>
                  <a:ext uri="{FF2B5EF4-FFF2-40B4-BE49-F238E27FC236}">
                    <a16:creationId xmlns:a16="http://schemas.microsoft.com/office/drawing/2014/main" id="{D873F46D-1BFF-59A4-0F45-903DDFC02A2C}"/>
                  </a:ext>
                </a:extLst>
              </p:cNvPr>
              <p:cNvSpPr/>
              <p:nvPr/>
            </p:nvSpPr>
            <p:spPr>
              <a:xfrm>
                <a:off x="6705600" y="2286000"/>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a:extLst>
                  <a:ext uri="{FF2B5EF4-FFF2-40B4-BE49-F238E27FC236}">
                    <a16:creationId xmlns:a16="http://schemas.microsoft.com/office/drawing/2014/main" id="{07CC91E2-9128-5A37-3A3D-C58A0FFC6958}"/>
                  </a:ext>
                </a:extLst>
              </p:cNvPr>
              <p:cNvSpPr/>
              <p:nvPr/>
            </p:nvSpPr>
            <p:spPr>
              <a:xfrm>
                <a:off x="8610600" y="2286000"/>
                <a:ext cx="304800" cy="304800"/>
              </a:xfrm>
              <a:prstGeom prst="ellipse">
                <a:avLst/>
              </a:prstGeom>
              <a:solidFill>
                <a:schemeClr val="accent5">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4" name="Group 543">
            <a:extLst>
              <a:ext uri="{FF2B5EF4-FFF2-40B4-BE49-F238E27FC236}">
                <a16:creationId xmlns:a16="http://schemas.microsoft.com/office/drawing/2014/main" id="{23A90000-68FE-E531-02FF-18614C346C41}"/>
              </a:ext>
            </a:extLst>
          </p:cNvPr>
          <p:cNvGrpSpPr/>
          <p:nvPr/>
        </p:nvGrpSpPr>
        <p:grpSpPr>
          <a:xfrm>
            <a:off x="7890471" y="2012148"/>
            <a:ext cx="1140491" cy="2527048"/>
            <a:chOff x="6400800" y="1676400"/>
            <a:chExt cx="1306823" cy="2895599"/>
          </a:xfrm>
        </p:grpSpPr>
        <p:sp>
          <p:nvSpPr>
            <p:cNvPr id="545" name="Oval 544">
              <a:extLst>
                <a:ext uri="{FF2B5EF4-FFF2-40B4-BE49-F238E27FC236}">
                  <a16:creationId xmlns:a16="http://schemas.microsoft.com/office/drawing/2014/main" id="{6659E864-2E56-FD6E-73A5-5891994C810A}"/>
                </a:ext>
              </a:extLst>
            </p:cNvPr>
            <p:cNvSpPr/>
            <p:nvPr/>
          </p:nvSpPr>
          <p:spPr>
            <a:xfrm rot="18316513" flipH="1">
              <a:off x="6774082" y="4324098"/>
              <a:ext cx="289821" cy="205982"/>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a:extLst>
                <a:ext uri="{FF2B5EF4-FFF2-40B4-BE49-F238E27FC236}">
                  <a16:creationId xmlns:a16="http://schemas.microsoft.com/office/drawing/2014/main" id="{C1F7B2E5-4160-1C53-C7E9-38692F02385C}"/>
                </a:ext>
              </a:extLst>
            </p:cNvPr>
            <p:cNvSpPr/>
            <p:nvPr/>
          </p:nvSpPr>
          <p:spPr>
            <a:xfrm rot="14462845" flipH="1">
              <a:off x="7051442" y="4322973"/>
              <a:ext cx="289821" cy="205982"/>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Trapezoid 546">
              <a:extLst>
                <a:ext uri="{FF2B5EF4-FFF2-40B4-BE49-F238E27FC236}">
                  <a16:creationId xmlns:a16="http://schemas.microsoft.com/office/drawing/2014/main" id="{1E04A392-6902-31EC-EBBD-0446F82A166C}"/>
                </a:ext>
              </a:extLst>
            </p:cNvPr>
            <p:cNvSpPr/>
            <p:nvPr/>
          </p:nvSpPr>
          <p:spPr>
            <a:xfrm rot="10800000">
              <a:off x="6714470" y="2748445"/>
              <a:ext cx="696829" cy="750432"/>
            </a:xfrm>
            <a:prstGeom prst="trapezoid">
              <a:avLst>
                <a:gd name="adj" fmla="val 19726"/>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Isosceles Triangle 547">
              <a:extLst>
                <a:ext uri="{FF2B5EF4-FFF2-40B4-BE49-F238E27FC236}">
                  <a16:creationId xmlns:a16="http://schemas.microsoft.com/office/drawing/2014/main" id="{C9D6E5C4-7C2E-138D-98E1-2E748A0269A1}"/>
                </a:ext>
              </a:extLst>
            </p:cNvPr>
            <p:cNvSpPr/>
            <p:nvPr/>
          </p:nvSpPr>
          <p:spPr>
            <a:xfrm rot="10800000">
              <a:off x="6904376" y="2645835"/>
              <a:ext cx="286434" cy="368183"/>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a:extLst>
                <a:ext uri="{FF2B5EF4-FFF2-40B4-BE49-F238E27FC236}">
                  <a16:creationId xmlns:a16="http://schemas.microsoft.com/office/drawing/2014/main" id="{7AB5D31B-22B8-F626-DB91-68F91A3E1703}"/>
                </a:ext>
              </a:extLst>
            </p:cNvPr>
            <p:cNvSpPr/>
            <p:nvPr/>
          </p:nvSpPr>
          <p:spPr>
            <a:xfrm rot="18316513" flipH="1">
              <a:off x="6371798" y="3671334"/>
              <a:ext cx="289821" cy="1767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a:extLst>
                <a:ext uri="{FF2B5EF4-FFF2-40B4-BE49-F238E27FC236}">
                  <a16:creationId xmlns:a16="http://schemas.microsoft.com/office/drawing/2014/main" id="{79CBD33F-52D8-00C8-4FC6-233A1558E677}"/>
                </a:ext>
              </a:extLst>
            </p:cNvPr>
            <p:cNvSpPr/>
            <p:nvPr/>
          </p:nvSpPr>
          <p:spPr>
            <a:xfrm rot="14645694" flipH="1">
              <a:off x="7474313" y="3633435"/>
              <a:ext cx="289821" cy="17679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ounded Rectangle 48">
              <a:extLst>
                <a:ext uri="{FF2B5EF4-FFF2-40B4-BE49-F238E27FC236}">
                  <a16:creationId xmlns:a16="http://schemas.microsoft.com/office/drawing/2014/main" id="{CCC95A3B-FE43-697F-60A6-982FF065E8B3}"/>
                </a:ext>
              </a:extLst>
            </p:cNvPr>
            <p:cNvSpPr/>
            <p:nvPr/>
          </p:nvSpPr>
          <p:spPr>
            <a:xfrm rot="1252567">
              <a:off x="6466086" y="3244770"/>
              <a:ext cx="298014" cy="544600"/>
            </a:xfrm>
            <a:prstGeom prst="roundRect">
              <a:avLst/>
            </a:prstGeom>
            <a:solidFill>
              <a:srgbClr val="BF771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ounded Rectangle 49">
              <a:extLst>
                <a:ext uri="{FF2B5EF4-FFF2-40B4-BE49-F238E27FC236}">
                  <a16:creationId xmlns:a16="http://schemas.microsoft.com/office/drawing/2014/main" id="{E5D25D6C-9CB4-C9FD-0D83-66C70F70268E}"/>
                </a:ext>
              </a:extLst>
            </p:cNvPr>
            <p:cNvSpPr/>
            <p:nvPr/>
          </p:nvSpPr>
          <p:spPr>
            <a:xfrm rot="20282013">
              <a:off x="7365311" y="3212486"/>
              <a:ext cx="298014" cy="544600"/>
            </a:xfrm>
            <a:prstGeom prst="roundRect">
              <a:avLst/>
            </a:prstGeom>
            <a:solidFill>
              <a:srgbClr val="BF771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Trapezoid 154">
              <a:extLst>
                <a:ext uri="{FF2B5EF4-FFF2-40B4-BE49-F238E27FC236}">
                  <a16:creationId xmlns:a16="http://schemas.microsoft.com/office/drawing/2014/main" id="{EE7262B9-067A-D85F-3448-87CC5DE2C0AC}"/>
                </a:ext>
              </a:extLst>
            </p:cNvPr>
            <p:cNvSpPr/>
            <p:nvPr/>
          </p:nvSpPr>
          <p:spPr>
            <a:xfrm rot="1246248">
              <a:off x="6553053" y="2675279"/>
              <a:ext cx="369975" cy="971258"/>
            </a:xfrm>
            <a:custGeom>
              <a:avLst/>
              <a:gdLst>
                <a:gd name="connsiteX0" fmla="*/ 0 w 990600"/>
                <a:gd name="connsiteY0" fmla="*/ 1322820 h 1322820"/>
                <a:gd name="connsiteX1" fmla="*/ 308612 w 990600"/>
                <a:gd name="connsiteY1" fmla="*/ 0 h 1322820"/>
                <a:gd name="connsiteX2" fmla="*/ 681988 w 990600"/>
                <a:gd name="connsiteY2" fmla="*/ 0 h 1322820"/>
                <a:gd name="connsiteX3" fmla="*/ 990600 w 990600"/>
                <a:gd name="connsiteY3" fmla="*/ 1322820 h 1322820"/>
                <a:gd name="connsiteX4" fmla="*/ 0 w 990600"/>
                <a:gd name="connsiteY4" fmla="*/ 1322820 h 1322820"/>
                <a:gd name="connsiteX0" fmla="*/ 68750 w 1059350"/>
                <a:gd name="connsiteY0" fmla="*/ 1322820 h 1322820"/>
                <a:gd name="connsiteX1" fmla="*/ 377362 w 1059350"/>
                <a:gd name="connsiteY1" fmla="*/ 0 h 1322820"/>
                <a:gd name="connsiteX2" fmla="*/ 750738 w 1059350"/>
                <a:gd name="connsiteY2" fmla="*/ 0 h 1322820"/>
                <a:gd name="connsiteX3" fmla="*/ 1059350 w 1059350"/>
                <a:gd name="connsiteY3" fmla="*/ 1322820 h 1322820"/>
                <a:gd name="connsiteX4" fmla="*/ 68750 w 1059350"/>
                <a:gd name="connsiteY4" fmla="*/ 1322820 h 1322820"/>
                <a:gd name="connsiteX0" fmla="*/ 68750 w 1059350"/>
                <a:gd name="connsiteY0" fmla="*/ 1322820 h 1411840"/>
                <a:gd name="connsiteX1" fmla="*/ 377362 w 1059350"/>
                <a:gd name="connsiteY1" fmla="*/ 0 h 1411840"/>
                <a:gd name="connsiteX2" fmla="*/ 750738 w 1059350"/>
                <a:gd name="connsiteY2" fmla="*/ 0 h 1411840"/>
                <a:gd name="connsiteX3" fmla="*/ 1059350 w 1059350"/>
                <a:gd name="connsiteY3" fmla="*/ 1322820 h 1411840"/>
                <a:gd name="connsiteX4" fmla="*/ 68750 w 1059350"/>
                <a:gd name="connsiteY4" fmla="*/ 1322820 h 1411840"/>
                <a:gd name="connsiteX0" fmla="*/ 68750 w 1059350"/>
                <a:gd name="connsiteY0" fmla="*/ 1322820 h 1414156"/>
                <a:gd name="connsiteX1" fmla="*/ 377362 w 1059350"/>
                <a:gd name="connsiteY1" fmla="*/ 0 h 1414156"/>
                <a:gd name="connsiteX2" fmla="*/ 750738 w 1059350"/>
                <a:gd name="connsiteY2" fmla="*/ 0 h 1414156"/>
                <a:gd name="connsiteX3" fmla="*/ 1059350 w 1059350"/>
                <a:gd name="connsiteY3" fmla="*/ 1331529 h 1414156"/>
                <a:gd name="connsiteX4" fmla="*/ 68750 w 1059350"/>
                <a:gd name="connsiteY4" fmla="*/ 1322820 h 1414156"/>
                <a:gd name="connsiteX0" fmla="*/ 68750 w 1059350"/>
                <a:gd name="connsiteY0" fmla="*/ 1322820 h 1380723"/>
                <a:gd name="connsiteX1" fmla="*/ 377362 w 1059350"/>
                <a:gd name="connsiteY1" fmla="*/ 0 h 1380723"/>
                <a:gd name="connsiteX2" fmla="*/ 750738 w 1059350"/>
                <a:gd name="connsiteY2" fmla="*/ 0 h 1380723"/>
                <a:gd name="connsiteX3" fmla="*/ 1059350 w 1059350"/>
                <a:gd name="connsiteY3" fmla="*/ 1331529 h 1380723"/>
                <a:gd name="connsiteX4" fmla="*/ 68750 w 1059350"/>
                <a:gd name="connsiteY4" fmla="*/ 1322820 h 1380723"/>
                <a:gd name="connsiteX0" fmla="*/ 68750 w 1104994"/>
                <a:gd name="connsiteY0" fmla="*/ 1322820 h 1380723"/>
                <a:gd name="connsiteX1" fmla="*/ 377362 w 1104994"/>
                <a:gd name="connsiteY1" fmla="*/ 0 h 1380723"/>
                <a:gd name="connsiteX2" fmla="*/ 750738 w 1104994"/>
                <a:gd name="connsiteY2" fmla="*/ 0 h 1380723"/>
                <a:gd name="connsiteX3" fmla="*/ 1059350 w 1104994"/>
                <a:gd name="connsiteY3" fmla="*/ 1331529 h 1380723"/>
                <a:gd name="connsiteX4" fmla="*/ 68750 w 1104994"/>
                <a:gd name="connsiteY4" fmla="*/ 1322820 h 138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94" h="1380723">
                  <a:moveTo>
                    <a:pt x="68750" y="1322820"/>
                  </a:moveTo>
                  <a:cubicBezTo>
                    <a:pt x="-168013" y="820920"/>
                    <a:pt x="274491" y="440940"/>
                    <a:pt x="377362" y="0"/>
                  </a:cubicBezTo>
                  <a:lnTo>
                    <a:pt x="750738" y="0"/>
                  </a:lnTo>
                  <a:cubicBezTo>
                    <a:pt x="853609" y="443843"/>
                    <a:pt x="1235153" y="931229"/>
                    <a:pt x="1059350" y="1331529"/>
                  </a:cubicBezTo>
                  <a:cubicBezTo>
                    <a:pt x="729150" y="1122524"/>
                    <a:pt x="337990" y="1523117"/>
                    <a:pt x="68750" y="1322820"/>
                  </a:cubicBezTo>
                  <a:close/>
                </a:path>
              </a:pathLst>
            </a:cu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Trapezoid 154">
              <a:extLst>
                <a:ext uri="{FF2B5EF4-FFF2-40B4-BE49-F238E27FC236}">
                  <a16:creationId xmlns:a16="http://schemas.microsoft.com/office/drawing/2014/main" id="{80351DEC-55B6-5884-90B9-0F104F5A90A0}"/>
                </a:ext>
              </a:extLst>
            </p:cNvPr>
            <p:cNvSpPr/>
            <p:nvPr/>
          </p:nvSpPr>
          <p:spPr>
            <a:xfrm rot="20383027" flipH="1">
              <a:off x="7206063" y="2675255"/>
              <a:ext cx="369975" cy="971258"/>
            </a:xfrm>
            <a:custGeom>
              <a:avLst/>
              <a:gdLst>
                <a:gd name="connsiteX0" fmla="*/ 0 w 990600"/>
                <a:gd name="connsiteY0" fmla="*/ 1322820 h 1322820"/>
                <a:gd name="connsiteX1" fmla="*/ 308612 w 990600"/>
                <a:gd name="connsiteY1" fmla="*/ 0 h 1322820"/>
                <a:gd name="connsiteX2" fmla="*/ 681988 w 990600"/>
                <a:gd name="connsiteY2" fmla="*/ 0 h 1322820"/>
                <a:gd name="connsiteX3" fmla="*/ 990600 w 990600"/>
                <a:gd name="connsiteY3" fmla="*/ 1322820 h 1322820"/>
                <a:gd name="connsiteX4" fmla="*/ 0 w 990600"/>
                <a:gd name="connsiteY4" fmla="*/ 1322820 h 1322820"/>
                <a:gd name="connsiteX0" fmla="*/ 68750 w 1059350"/>
                <a:gd name="connsiteY0" fmla="*/ 1322820 h 1322820"/>
                <a:gd name="connsiteX1" fmla="*/ 377362 w 1059350"/>
                <a:gd name="connsiteY1" fmla="*/ 0 h 1322820"/>
                <a:gd name="connsiteX2" fmla="*/ 750738 w 1059350"/>
                <a:gd name="connsiteY2" fmla="*/ 0 h 1322820"/>
                <a:gd name="connsiteX3" fmla="*/ 1059350 w 1059350"/>
                <a:gd name="connsiteY3" fmla="*/ 1322820 h 1322820"/>
                <a:gd name="connsiteX4" fmla="*/ 68750 w 1059350"/>
                <a:gd name="connsiteY4" fmla="*/ 1322820 h 1322820"/>
                <a:gd name="connsiteX0" fmla="*/ 68750 w 1059350"/>
                <a:gd name="connsiteY0" fmla="*/ 1322820 h 1411840"/>
                <a:gd name="connsiteX1" fmla="*/ 377362 w 1059350"/>
                <a:gd name="connsiteY1" fmla="*/ 0 h 1411840"/>
                <a:gd name="connsiteX2" fmla="*/ 750738 w 1059350"/>
                <a:gd name="connsiteY2" fmla="*/ 0 h 1411840"/>
                <a:gd name="connsiteX3" fmla="*/ 1059350 w 1059350"/>
                <a:gd name="connsiteY3" fmla="*/ 1322820 h 1411840"/>
                <a:gd name="connsiteX4" fmla="*/ 68750 w 1059350"/>
                <a:gd name="connsiteY4" fmla="*/ 1322820 h 1411840"/>
                <a:gd name="connsiteX0" fmla="*/ 68750 w 1059350"/>
                <a:gd name="connsiteY0" fmla="*/ 1322820 h 1414156"/>
                <a:gd name="connsiteX1" fmla="*/ 377362 w 1059350"/>
                <a:gd name="connsiteY1" fmla="*/ 0 h 1414156"/>
                <a:gd name="connsiteX2" fmla="*/ 750738 w 1059350"/>
                <a:gd name="connsiteY2" fmla="*/ 0 h 1414156"/>
                <a:gd name="connsiteX3" fmla="*/ 1059350 w 1059350"/>
                <a:gd name="connsiteY3" fmla="*/ 1331529 h 1414156"/>
                <a:gd name="connsiteX4" fmla="*/ 68750 w 1059350"/>
                <a:gd name="connsiteY4" fmla="*/ 1322820 h 1414156"/>
                <a:gd name="connsiteX0" fmla="*/ 68750 w 1059350"/>
                <a:gd name="connsiteY0" fmla="*/ 1322820 h 1380723"/>
                <a:gd name="connsiteX1" fmla="*/ 377362 w 1059350"/>
                <a:gd name="connsiteY1" fmla="*/ 0 h 1380723"/>
                <a:gd name="connsiteX2" fmla="*/ 750738 w 1059350"/>
                <a:gd name="connsiteY2" fmla="*/ 0 h 1380723"/>
                <a:gd name="connsiteX3" fmla="*/ 1059350 w 1059350"/>
                <a:gd name="connsiteY3" fmla="*/ 1331529 h 1380723"/>
                <a:gd name="connsiteX4" fmla="*/ 68750 w 1059350"/>
                <a:gd name="connsiteY4" fmla="*/ 1322820 h 1380723"/>
                <a:gd name="connsiteX0" fmla="*/ 68750 w 1104994"/>
                <a:gd name="connsiteY0" fmla="*/ 1322820 h 1380723"/>
                <a:gd name="connsiteX1" fmla="*/ 377362 w 1104994"/>
                <a:gd name="connsiteY1" fmla="*/ 0 h 1380723"/>
                <a:gd name="connsiteX2" fmla="*/ 750738 w 1104994"/>
                <a:gd name="connsiteY2" fmla="*/ 0 h 1380723"/>
                <a:gd name="connsiteX3" fmla="*/ 1059350 w 1104994"/>
                <a:gd name="connsiteY3" fmla="*/ 1331529 h 1380723"/>
                <a:gd name="connsiteX4" fmla="*/ 68750 w 1104994"/>
                <a:gd name="connsiteY4" fmla="*/ 1322820 h 1380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94" h="1380723">
                  <a:moveTo>
                    <a:pt x="68750" y="1322820"/>
                  </a:moveTo>
                  <a:cubicBezTo>
                    <a:pt x="-168013" y="820920"/>
                    <a:pt x="274491" y="440940"/>
                    <a:pt x="377362" y="0"/>
                  </a:cubicBezTo>
                  <a:lnTo>
                    <a:pt x="750738" y="0"/>
                  </a:lnTo>
                  <a:cubicBezTo>
                    <a:pt x="853609" y="443843"/>
                    <a:pt x="1235153" y="931229"/>
                    <a:pt x="1059350" y="1331529"/>
                  </a:cubicBezTo>
                  <a:cubicBezTo>
                    <a:pt x="729150" y="1122524"/>
                    <a:pt x="337990" y="1523117"/>
                    <a:pt x="68750" y="1322820"/>
                  </a:cubicBezTo>
                  <a:close/>
                </a:path>
              </a:pathLst>
            </a:cu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Trapezoid 554">
              <a:extLst>
                <a:ext uri="{FF2B5EF4-FFF2-40B4-BE49-F238E27FC236}">
                  <a16:creationId xmlns:a16="http://schemas.microsoft.com/office/drawing/2014/main" id="{5D5E5FED-1981-1B1F-A549-69EBC227D1DE}"/>
                </a:ext>
              </a:extLst>
            </p:cNvPr>
            <p:cNvSpPr/>
            <p:nvPr/>
          </p:nvSpPr>
          <p:spPr>
            <a:xfrm>
              <a:off x="6565915" y="3491220"/>
              <a:ext cx="995471" cy="930527"/>
            </a:xfrm>
            <a:prstGeom prst="trapezoid">
              <a:avLst>
                <a:gd name="adj" fmla="val 31154"/>
              </a:avLst>
            </a:prstGeom>
            <a:solidFill>
              <a:srgbClr val="E3B6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92">
              <a:extLst>
                <a:ext uri="{FF2B5EF4-FFF2-40B4-BE49-F238E27FC236}">
                  <a16:creationId xmlns:a16="http://schemas.microsoft.com/office/drawing/2014/main" id="{0F4AE40E-BE44-63A7-3359-0688844E59C2}"/>
                </a:ext>
              </a:extLst>
            </p:cNvPr>
            <p:cNvSpPr/>
            <p:nvPr/>
          </p:nvSpPr>
          <p:spPr>
            <a:xfrm>
              <a:off x="6746672" y="2051616"/>
              <a:ext cx="611024" cy="804034"/>
            </a:xfrm>
            <a:custGeom>
              <a:avLst/>
              <a:gdLst>
                <a:gd name="connsiteX0" fmla="*/ 0 w 838200"/>
                <a:gd name="connsiteY0" fmla="*/ 571500 h 1143000"/>
                <a:gd name="connsiteX1" fmla="*/ 419100 w 838200"/>
                <a:gd name="connsiteY1" fmla="*/ 0 h 1143000"/>
                <a:gd name="connsiteX2" fmla="*/ 838200 w 838200"/>
                <a:gd name="connsiteY2" fmla="*/ 571500 h 1143000"/>
                <a:gd name="connsiteX3" fmla="*/ 419100 w 838200"/>
                <a:gd name="connsiteY3" fmla="*/ 1143000 h 1143000"/>
                <a:gd name="connsiteX4" fmla="*/ 0 w 838200"/>
                <a:gd name="connsiteY4" fmla="*/ 571500 h 1143000"/>
                <a:gd name="connsiteX0" fmla="*/ 30421 w 868621"/>
                <a:gd name="connsiteY0" fmla="*/ 571500 h 1143000"/>
                <a:gd name="connsiteX1" fmla="*/ 449521 w 868621"/>
                <a:gd name="connsiteY1" fmla="*/ 0 h 1143000"/>
                <a:gd name="connsiteX2" fmla="*/ 868621 w 868621"/>
                <a:gd name="connsiteY2" fmla="*/ 571500 h 1143000"/>
                <a:gd name="connsiteX3" fmla="*/ 449521 w 868621"/>
                <a:gd name="connsiteY3" fmla="*/ 1143000 h 1143000"/>
                <a:gd name="connsiteX4" fmla="*/ 30421 w 868621"/>
                <a:gd name="connsiteY4" fmla="*/ 571500 h 1143000"/>
                <a:gd name="connsiteX0" fmla="*/ 30421 w 868621"/>
                <a:gd name="connsiteY0" fmla="*/ 571500 h 1143000"/>
                <a:gd name="connsiteX1" fmla="*/ 449521 w 868621"/>
                <a:gd name="connsiteY1" fmla="*/ 0 h 1143000"/>
                <a:gd name="connsiteX2" fmla="*/ 868621 w 868621"/>
                <a:gd name="connsiteY2" fmla="*/ 571500 h 1143000"/>
                <a:gd name="connsiteX3" fmla="*/ 449521 w 868621"/>
                <a:gd name="connsiteY3" fmla="*/ 1143000 h 1143000"/>
                <a:gd name="connsiteX4" fmla="*/ 30421 w 868621"/>
                <a:gd name="connsiteY4" fmla="*/ 571500 h 11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21" h="1143000">
                  <a:moveTo>
                    <a:pt x="30421" y="571500"/>
                  </a:moveTo>
                  <a:cubicBezTo>
                    <a:pt x="-100207" y="290704"/>
                    <a:pt x="218058" y="0"/>
                    <a:pt x="449521" y="0"/>
                  </a:cubicBezTo>
                  <a:cubicBezTo>
                    <a:pt x="680984" y="0"/>
                    <a:pt x="868621" y="255869"/>
                    <a:pt x="868621" y="571500"/>
                  </a:cubicBezTo>
                  <a:cubicBezTo>
                    <a:pt x="737992" y="834880"/>
                    <a:pt x="680984" y="1143000"/>
                    <a:pt x="449521" y="1143000"/>
                  </a:cubicBezTo>
                  <a:cubicBezTo>
                    <a:pt x="218058" y="1143000"/>
                    <a:pt x="161049" y="852296"/>
                    <a:pt x="30421" y="571500"/>
                  </a:cubicBezTo>
                  <a:close/>
                </a:path>
              </a:pathLst>
            </a:cu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Freeform 54">
              <a:extLst>
                <a:ext uri="{FF2B5EF4-FFF2-40B4-BE49-F238E27FC236}">
                  <a16:creationId xmlns:a16="http://schemas.microsoft.com/office/drawing/2014/main" id="{5D9C3136-44DF-BDC9-BC83-E687C2485C38}"/>
                </a:ext>
              </a:extLst>
            </p:cNvPr>
            <p:cNvSpPr/>
            <p:nvPr/>
          </p:nvSpPr>
          <p:spPr>
            <a:xfrm flipH="1">
              <a:off x="6500061" y="1729367"/>
              <a:ext cx="1126138" cy="1394605"/>
            </a:xfrm>
            <a:custGeom>
              <a:avLst/>
              <a:gdLst>
                <a:gd name="connsiteX0" fmla="*/ 843817 w 1600898"/>
                <a:gd name="connsiteY0" fmla="*/ 131 h 1982546"/>
                <a:gd name="connsiteX1" fmla="*/ 673196 w 1600898"/>
                <a:gd name="connsiteY1" fmla="*/ 67143 h 1982546"/>
                <a:gd name="connsiteX2" fmla="*/ 534388 w 1600898"/>
                <a:gd name="connsiteY2" fmla="*/ 78625 h 1982546"/>
                <a:gd name="connsiteX3" fmla="*/ 500165 w 1600898"/>
                <a:gd name="connsiteY3" fmla="*/ 188253 h 1982546"/>
                <a:gd name="connsiteX4" fmla="*/ 344838 w 1600898"/>
                <a:gd name="connsiteY4" fmla="*/ 245538 h 1982546"/>
                <a:gd name="connsiteX5" fmla="*/ 342794 w 1600898"/>
                <a:gd name="connsiteY5" fmla="*/ 313126 h 1982546"/>
                <a:gd name="connsiteX6" fmla="*/ 366625 w 1600898"/>
                <a:gd name="connsiteY6" fmla="*/ 343370 h 1982546"/>
                <a:gd name="connsiteX7" fmla="*/ 354292 w 1600898"/>
                <a:gd name="connsiteY7" fmla="*/ 380060 h 1982546"/>
                <a:gd name="connsiteX8" fmla="*/ 353920 w 1600898"/>
                <a:gd name="connsiteY8" fmla="*/ 381167 h 1982546"/>
                <a:gd name="connsiteX9" fmla="*/ 270179 w 1600898"/>
                <a:gd name="connsiteY9" fmla="*/ 362886 h 1982546"/>
                <a:gd name="connsiteX10" fmla="*/ 249597 w 1600898"/>
                <a:gd name="connsiteY10" fmla="*/ 421688 h 1982546"/>
                <a:gd name="connsiteX11" fmla="*/ 249574 w 1600898"/>
                <a:gd name="connsiteY11" fmla="*/ 421754 h 1982546"/>
                <a:gd name="connsiteX12" fmla="*/ 146080 w 1600898"/>
                <a:gd name="connsiteY12" fmla="*/ 460850 h 1982546"/>
                <a:gd name="connsiteX13" fmla="*/ 124805 w 1600898"/>
                <a:gd name="connsiteY13" fmla="*/ 631981 h 1982546"/>
                <a:gd name="connsiteX14" fmla="*/ 124349 w 1600898"/>
                <a:gd name="connsiteY14" fmla="*/ 635122 h 1982546"/>
                <a:gd name="connsiteX15" fmla="*/ 76590 w 1600898"/>
                <a:gd name="connsiteY15" fmla="*/ 754293 h 1982546"/>
                <a:gd name="connsiteX16" fmla="*/ 102741 w 1600898"/>
                <a:gd name="connsiteY16" fmla="*/ 888367 h 1982546"/>
                <a:gd name="connsiteX17" fmla="*/ 90357 w 1600898"/>
                <a:gd name="connsiteY17" fmla="*/ 1019049 h 1982546"/>
                <a:gd name="connsiteX18" fmla="*/ 110465 w 1600898"/>
                <a:gd name="connsiteY18" fmla="*/ 1087914 h 1982546"/>
                <a:gd name="connsiteX19" fmla="*/ 92501 w 1600898"/>
                <a:gd name="connsiteY19" fmla="*/ 1102723 h 1982546"/>
                <a:gd name="connsiteX20" fmla="*/ 69880 w 1600898"/>
                <a:gd name="connsiteY20" fmla="*/ 1146650 h 1982546"/>
                <a:gd name="connsiteX21" fmla="*/ 48605 w 1600898"/>
                <a:gd name="connsiteY21" fmla="*/ 1317781 h 1982546"/>
                <a:gd name="connsiteX22" fmla="*/ 48149 w 1600898"/>
                <a:gd name="connsiteY22" fmla="*/ 1320923 h 1982546"/>
                <a:gd name="connsiteX23" fmla="*/ 389 w 1600898"/>
                <a:gd name="connsiteY23" fmla="*/ 1440093 h 1982546"/>
                <a:gd name="connsiteX24" fmla="*/ 26541 w 1600898"/>
                <a:gd name="connsiteY24" fmla="*/ 1574168 h 1982546"/>
                <a:gd name="connsiteX25" fmla="*/ 14157 w 1600898"/>
                <a:gd name="connsiteY25" fmla="*/ 1704849 h 1982546"/>
                <a:gd name="connsiteX26" fmla="*/ 72115 w 1600898"/>
                <a:gd name="connsiteY26" fmla="*/ 1801662 h 1982546"/>
                <a:gd name="connsiteX27" fmla="*/ 203933 w 1600898"/>
                <a:gd name="connsiteY27" fmla="*/ 1888660 h 1982546"/>
                <a:gd name="connsiteX28" fmla="*/ 292673 w 1600898"/>
                <a:gd name="connsiteY28" fmla="*/ 1976714 h 1982546"/>
                <a:gd name="connsiteX29" fmla="*/ 353026 w 1600898"/>
                <a:gd name="connsiteY29" fmla="*/ 1832458 h 1982546"/>
                <a:gd name="connsiteX30" fmla="*/ 437481 w 1600898"/>
                <a:gd name="connsiteY30" fmla="*/ 1816085 h 1982546"/>
                <a:gd name="connsiteX31" fmla="*/ 462287 w 1600898"/>
                <a:gd name="connsiteY31" fmla="*/ 1680864 h 1982546"/>
                <a:gd name="connsiteX32" fmla="*/ 531579 w 1600898"/>
                <a:gd name="connsiteY32" fmla="*/ 1523056 h 1982546"/>
                <a:gd name="connsiteX33" fmla="*/ 516787 w 1600898"/>
                <a:gd name="connsiteY33" fmla="*/ 1342776 h 1982546"/>
                <a:gd name="connsiteX34" fmla="*/ 518812 w 1600898"/>
                <a:gd name="connsiteY34" fmla="*/ 1224867 h 1982546"/>
                <a:gd name="connsiteX35" fmla="*/ 501600 w 1600898"/>
                <a:gd name="connsiteY35" fmla="*/ 1156069 h 1982546"/>
                <a:gd name="connsiteX36" fmla="*/ 496306 w 1600898"/>
                <a:gd name="connsiteY36" fmla="*/ 1148525 h 1982546"/>
                <a:gd name="connsiteX37" fmla="*/ 513681 w 1600898"/>
                <a:gd name="connsiteY37" fmla="*/ 1130285 h 1982546"/>
                <a:gd name="connsiteX38" fmla="*/ 538487 w 1600898"/>
                <a:gd name="connsiteY38" fmla="*/ 995064 h 1982546"/>
                <a:gd name="connsiteX39" fmla="*/ 607779 w 1600898"/>
                <a:gd name="connsiteY39" fmla="*/ 837255 h 1982546"/>
                <a:gd name="connsiteX40" fmla="*/ 608556 w 1600898"/>
                <a:gd name="connsiteY40" fmla="*/ 742833 h 1982546"/>
                <a:gd name="connsiteX41" fmla="*/ 594619 w 1600898"/>
                <a:gd name="connsiteY41" fmla="*/ 665973 h 1982546"/>
                <a:gd name="connsiteX42" fmla="*/ 622148 w 1600898"/>
                <a:gd name="connsiteY42" fmla="*/ 670775 h 1982546"/>
                <a:gd name="connsiteX43" fmla="*/ 685368 w 1600898"/>
                <a:gd name="connsiteY43" fmla="*/ 663139 h 1982546"/>
                <a:gd name="connsiteX44" fmla="*/ 812149 w 1600898"/>
                <a:gd name="connsiteY44" fmla="*/ 719189 h 1982546"/>
                <a:gd name="connsiteX45" fmla="*/ 940018 w 1600898"/>
                <a:gd name="connsiteY45" fmla="*/ 674655 h 1982546"/>
                <a:gd name="connsiteX46" fmla="*/ 943218 w 1600898"/>
                <a:gd name="connsiteY46" fmla="*/ 674547 h 1982546"/>
                <a:gd name="connsiteX47" fmla="*/ 1003470 w 1600898"/>
                <a:gd name="connsiteY47" fmla="*/ 681467 h 1982546"/>
                <a:gd name="connsiteX48" fmla="*/ 992342 w 1600898"/>
                <a:gd name="connsiteY48" fmla="*/ 742834 h 1982546"/>
                <a:gd name="connsiteX49" fmla="*/ 993119 w 1600898"/>
                <a:gd name="connsiteY49" fmla="*/ 837255 h 1982546"/>
                <a:gd name="connsiteX50" fmla="*/ 1062411 w 1600898"/>
                <a:gd name="connsiteY50" fmla="*/ 995064 h 1982546"/>
                <a:gd name="connsiteX51" fmla="*/ 1087217 w 1600898"/>
                <a:gd name="connsiteY51" fmla="*/ 1130285 h 1982546"/>
                <a:gd name="connsiteX52" fmla="*/ 1104592 w 1600898"/>
                <a:gd name="connsiteY52" fmla="*/ 1148526 h 1982546"/>
                <a:gd name="connsiteX53" fmla="*/ 1099298 w 1600898"/>
                <a:gd name="connsiteY53" fmla="*/ 1156070 h 1982546"/>
                <a:gd name="connsiteX54" fmla="*/ 1082086 w 1600898"/>
                <a:gd name="connsiteY54" fmla="*/ 1224867 h 1982546"/>
                <a:gd name="connsiteX55" fmla="*/ 1084111 w 1600898"/>
                <a:gd name="connsiteY55" fmla="*/ 1342776 h 1982546"/>
                <a:gd name="connsiteX56" fmla="*/ 1069319 w 1600898"/>
                <a:gd name="connsiteY56" fmla="*/ 1523057 h 1982546"/>
                <a:gd name="connsiteX57" fmla="*/ 1138611 w 1600898"/>
                <a:gd name="connsiteY57" fmla="*/ 1680865 h 1982546"/>
                <a:gd name="connsiteX58" fmla="*/ 1163417 w 1600898"/>
                <a:gd name="connsiteY58" fmla="*/ 1816086 h 1982546"/>
                <a:gd name="connsiteX59" fmla="*/ 1247872 w 1600898"/>
                <a:gd name="connsiteY59" fmla="*/ 1832459 h 1982546"/>
                <a:gd name="connsiteX60" fmla="*/ 1308225 w 1600898"/>
                <a:gd name="connsiteY60" fmla="*/ 1976714 h 1982546"/>
                <a:gd name="connsiteX61" fmla="*/ 1396965 w 1600898"/>
                <a:gd name="connsiteY61" fmla="*/ 1888661 h 1982546"/>
                <a:gd name="connsiteX62" fmla="*/ 1528783 w 1600898"/>
                <a:gd name="connsiteY62" fmla="*/ 1801662 h 1982546"/>
                <a:gd name="connsiteX63" fmla="*/ 1586741 w 1600898"/>
                <a:gd name="connsiteY63" fmla="*/ 1704849 h 1982546"/>
                <a:gd name="connsiteX64" fmla="*/ 1574357 w 1600898"/>
                <a:gd name="connsiteY64" fmla="*/ 1574168 h 1982546"/>
                <a:gd name="connsiteX65" fmla="*/ 1600509 w 1600898"/>
                <a:gd name="connsiteY65" fmla="*/ 1440093 h 1982546"/>
                <a:gd name="connsiteX66" fmla="*/ 1552749 w 1600898"/>
                <a:gd name="connsiteY66" fmla="*/ 1320924 h 1982546"/>
                <a:gd name="connsiteX67" fmla="*/ 1552293 w 1600898"/>
                <a:gd name="connsiteY67" fmla="*/ 1317781 h 1982546"/>
                <a:gd name="connsiteX68" fmla="*/ 1531018 w 1600898"/>
                <a:gd name="connsiteY68" fmla="*/ 1146651 h 1982546"/>
                <a:gd name="connsiteX69" fmla="*/ 1508397 w 1600898"/>
                <a:gd name="connsiteY69" fmla="*/ 1102723 h 1982546"/>
                <a:gd name="connsiteX70" fmla="*/ 1490433 w 1600898"/>
                <a:gd name="connsiteY70" fmla="*/ 1087915 h 1982546"/>
                <a:gd name="connsiteX71" fmla="*/ 1510541 w 1600898"/>
                <a:gd name="connsiteY71" fmla="*/ 1019050 h 1982546"/>
                <a:gd name="connsiteX72" fmla="*/ 1498157 w 1600898"/>
                <a:gd name="connsiteY72" fmla="*/ 888368 h 1982546"/>
                <a:gd name="connsiteX73" fmla="*/ 1524308 w 1600898"/>
                <a:gd name="connsiteY73" fmla="*/ 754294 h 1982546"/>
                <a:gd name="connsiteX74" fmla="*/ 1476549 w 1600898"/>
                <a:gd name="connsiteY74" fmla="*/ 635122 h 1982546"/>
                <a:gd name="connsiteX75" fmla="*/ 1476093 w 1600898"/>
                <a:gd name="connsiteY75" fmla="*/ 631981 h 1982546"/>
                <a:gd name="connsiteX76" fmla="*/ 1454818 w 1600898"/>
                <a:gd name="connsiteY76" fmla="*/ 460850 h 1982546"/>
                <a:gd name="connsiteX77" fmla="*/ 1351324 w 1600898"/>
                <a:gd name="connsiteY77" fmla="*/ 421754 h 1982546"/>
                <a:gd name="connsiteX78" fmla="*/ 1351301 w 1600898"/>
                <a:gd name="connsiteY78" fmla="*/ 421689 h 1982546"/>
                <a:gd name="connsiteX79" fmla="*/ 1330719 w 1600898"/>
                <a:gd name="connsiteY79" fmla="*/ 362886 h 1982546"/>
                <a:gd name="connsiteX80" fmla="*/ 1323930 w 1600898"/>
                <a:gd name="connsiteY80" fmla="*/ 354926 h 1982546"/>
                <a:gd name="connsiteX81" fmla="*/ 1325033 w 1600898"/>
                <a:gd name="connsiteY81" fmla="*/ 348626 h 1982546"/>
                <a:gd name="connsiteX82" fmla="*/ 1318959 w 1600898"/>
                <a:gd name="connsiteY82" fmla="*/ 329031 h 1982546"/>
                <a:gd name="connsiteX83" fmla="*/ 1281945 w 1600898"/>
                <a:gd name="connsiteY83" fmla="*/ 293415 h 1982546"/>
                <a:gd name="connsiteX84" fmla="*/ 1280840 w 1600898"/>
                <a:gd name="connsiteY84" fmla="*/ 292351 h 1982546"/>
                <a:gd name="connsiteX85" fmla="*/ 1343953 w 1600898"/>
                <a:gd name="connsiteY85" fmla="*/ 233208 h 1982546"/>
                <a:gd name="connsiteX86" fmla="*/ 1336251 w 1600898"/>
                <a:gd name="connsiteY86" fmla="*/ 206500 h 1982546"/>
                <a:gd name="connsiteX87" fmla="*/ 1233172 w 1600898"/>
                <a:gd name="connsiteY87" fmla="*/ 141857 h 1982546"/>
                <a:gd name="connsiteX88" fmla="*/ 1232940 w 1600898"/>
                <a:gd name="connsiteY88" fmla="*/ 141555 h 1982546"/>
                <a:gd name="connsiteX89" fmla="*/ 1199733 w 1600898"/>
                <a:gd name="connsiteY89" fmla="*/ 98267 h 1982546"/>
                <a:gd name="connsiteX90" fmla="*/ 1135488 w 1600898"/>
                <a:gd name="connsiteY90" fmla="*/ 64466 h 1982546"/>
                <a:gd name="connsiteX91" fmla="*/ 1018645 w 1600898"/>
                <a:gd name="connsiteY91" fmla="*/ 48426 h 1982546"/>
                <a:gd name="connsiteX92" fmla="*/ 843817 w 1600898"/>
                <a:gd name="connsiteY92" fmla="*/ 131 h 198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600898" h="1982546">
                  <a:moveTo>
                    <a:pt x="843817" y="131"/>
                  </a:moveTo>
                  <a:cubicBezTo>
                    <a:pt x="759822" y="-2107"/>
                    <a:pt x="692387" y="24378"/>
                    <a:pt x="673196" y="67143"/>
                  </a:cubicBezTo>
                  <a:cubicBezTo>
                    <a:pt x="621839" y="59097"/>
                    <a:pt x="571228" y="63293"/>
                    <a:pt x="534388" y="78625"/>
                  </a:cubicBezTo>
                  <a:cubicBezTo>
                    <a:pt x="478406" y="101919"/>
                    <a:pt x="464545" y="146348"/>
                    <a:pt x="500165" y="188253"/>
                  </a:cubicBezTo>
                  <a:cubicBezTo>
                    <a:pt x="427402" y="188243"/>
                    <a:pt x="368268" y="210055"/>
                    <a:pt x="344838" y="245538"/>
                  </a:cubicBezTo>
                  <a:cubicBezTo>
                    <a:pt x="331034" y="266445"/>
                    <a:pt x="330910" y="290058"/>
                    <a:pt x="342794" y="313126"/>
                  </a:cubicBezTo>
                  <a:lnTo>
                    <a:pt x="366625" y="343370"/>
                  </a:lnTo>
                  <a:lnTo>
                    <a:pt x="354292" y="380060"/>
                  </a:lnTo>
                  <a:lnTo>
                    <a:pt x="353920" y="381167"/>
                  </a:lnTo>
                  <a:cubicBezTo>
                    <a:pt x="330380" y="322522"/>
                    <a:pt x="295075" y="319301"/>
                    <a:pt x="270179" y="362886"/>
                  </a:cubicBezTo>
                  <a:lnTo>
                    <a:pt x="249597" y="421688"/>
                  </a:lnTo>
                  <a:lnTo>
                    <a:pt x="249574" y="421754"/>
                  </a:lnTo>
                  <a:cubicBezTo>
                    <a:pt x="215730" y="371650"/>
                    <a:pt x="172651" y="387908"/>
                    <a:pt x="146080" y="460850"/>
                  </a:cubicBezTo>
                  <a:cubicBezTo>
                    <a:pt x="129263" y="507032"/>
                    <a:pt x="121459" y="569770"/>
                    <a:pt x="124805" y="631981"/>
                  </a:cubicBezTo>
                  <a:cubicBezTo>
                    <a:pt x="124657" y="633036"/>
                    <a:pt x="124497" y="634068"/>
                    <a:pt x="124349" y="635122"/>
                  </a:cubicBezTo>
                  <a:cubicBezTo>
                    <a:pt x="99432" y="641635"/>
                    <a:pt x="79602" y="691119"/>
                    <a:pt x="76590" y="754293"/>
                  </a:cubicBezTo>
                  <a:cubicBezTo>
                    <a:pt x="74021" y="808248"/>
                    <a:pt x="84294" y="860920"/>
                    <a:pt x="102741" y="888367"/>
                  </a:cubicBezTo>
                  <a:cubicBezTo>
                    <a:pt x="89739" y="923359"/>
                    <a:pt x="85035" y="973027"/>
                    <a:pt x="90357" y="1019049"/>
                  </a:cubicBezTo>
                  <a:lnTo>
                    <a:pt x="110465" y="1087914"/>
                  </a:lnTo>
                  <a:lnTo>
                    <a:pt x="92501" y="1102723"/>
                  </a:lnTo>
                  <a:cubicBezTo>
                    <a:pt x="84197" y="1113722"/>
                    <a:pt x="76523" y="1128415"/>
                    <a:pt x="69880" y="1146650"/>
                  </a:cubicBezTo>
                  <a:cubicBezTo>
                    <a:pt x="53063" y="1192833"/>
                    <a:pt x="45259" y="1255571"/>
                    <a:pt x="48605" y="1317781"/>
                  </a:cubicBezTo>
                  <a:cubicBezTo>
                    <a:pt x="48457" y="1318836"/>
                    <a:pt x="48297" y="1319868"/>
                    <a:pt x="48149" y="1320923"/>
                  </a:cubicBezTo>
                  <a:cubicBezTo>
                    <a:pt x="23232" y="1327435"/>
                    <a:pt x="3402" y="1376919"/>
                    <a:pt x="389" y="1440093"/>
                  </a:cubicBezTo>
                  <a:cubicBezTo>
                    <a:pt x="-2179" y="1494048"/>
                    <a:pt x="8094" y="1546720"/>
                    <a:pt x="26541" y="1574168"/>
                  </a:cubicBezTo>
                  <a:cubicBezTo>
                    <a:pt x="13539" y="1609160"/>
                    <a:pt x="8835" y="1658827"/>
                    <a:pt x="14157" y="1704849"/>
                  </a:cubicBezTo>
                  <a:cubicBezTo>
                    <a:pt x="21503" y="1768458"/>
                    <a:pt x="46013" y="1809389"/>
                    <a:pt x="72115" y="1801662"/>
                  </a:cubicBezTo>
                  <a:cubicBezTo>
                    <a:pt x="98686" y="1919227"/>
                    <a:pt x="158150" y="1958461"/>
                    <a:pt x="203933" y="1888660"/>
                  </a:cubicBezTo>
                  <a:cubicBezTo>
                    <a:pt x="223331" y="1962199"/>
                    <a:pt x="258743" y="1997328"/>
                    <a:pt x="292673" y="1976714"/>
                  </a:cubicBezTo>
                  <a:cubicBezTo>
                    <a:pt x="321467" y="1959218"/>
                    <a:pt x="344445" y="1904299"/>
                    <a:pt x="353026" y="1832458"/>
                  </a:cubicBezTo>
                  <a:cubicBezTo>
                    <a:pt x="379560" y="1874283"/>
                    <a:pt x="413787" y="1867656"/>
                    <a:pt x="437481" y="1816085"/>
                  </a:cubicBezTo>
                  <a:cubicBezTo>
                    <a:pt x="453076" y="1782148"/>
                    <a:pt x="462126" y="1732847"/>
                    <a:pt x="462287" y="1680864"/>
                  </a:cubicBezTo>
                  <a:cubicBezTo>
                    <a:pt x="495921" y="1668710"/>
                    <a:pt x="523307" y="1606339"/>
                    <a:pt x="531579" y="1523056"/>
                  </a:cubicBezTo>
                  <a:cubicBezTo>
                    <a:pt x="537802" y="1460409"/>
                    <a:pt x="532357" y="1394002"/>
                    <a:pt x="516787" y="1342776"/>
                  </a:cubicBezTo>
                  <a:cubicBezTo>
                    <a:pt x="523121" y="1305422"/>
                    <a:pt x="523838" y="1263482"/>
                    <a:pt x="518812" y="1224867"/>
                  </a:cubicBezTo>
                  <a:cubicBezTo>
                    <a:pt x="515355" y="1198267"/>
                    <a:pt x="509379" y="1174763"/>
                    <a:pt x="501600" y="1156069"/>
                  </a:cubicBezTo>
                  <a:lnTo>
                    <a:pt x="496306" y="1148525"/>
                  </a:lnTo>
                  <a:lnTo>
                    <a:pt x="513681" y="1130285"/>
                  </a:lnTo>
                  <a:cubicBezTo>
                    <a:pt x="529276" y="1096348"/>
                    <a:pt x="538326" y="1047047"/>
                    <a:pt x="538487" y="995064"/>
                  </a:cubicBezTo>
                  <a:cubicBezTo>
                    <a:pt x="572121" y="982910"/>
                    <a:pt x="599507" y="920539"/>
                    <a:pt x="607779" y="837255"/>
                  </a:cubicBezTo>
                  <a:cubicBezTo>
                    <a:pt x="610891" y="805932"/>
                    <a:pt x="611085" y="773669"/>
                    <a:pt x="608556" y="742833"/>
                  </a:cubicBezTo>
                  <a:lnTo>
                    <a:pt x="594619" y="665973"/>
                  </a:lnTo>
                  <a:lnTo>
                    <a:pt x="622148" y="670775"/>
                  </a:lnTo>
                  <a:cubicBezTo>
                    <a:pt x="644862" y="671518"/>
                    <a:pt x="666705" y="668998"/>
                    <a:pt x="685368" y="663139"/>
                  </a:cubicBezTo>
                  <a:cubicBezTo>
                    <a:pt x="708524" y="692012"/>
                    <a:pt x="758330" y="714030"/>
                    <a:pt x="812149" y="719189"/>
                  </a:cubicBezTo>
                  <a:cubicBezTo>
                    <a:pt x="875165" y="725221"/>
                    <a:pt x="928261" y="706730"/>
                    <a:pt x="940018" y="674655"/>
                  </a:cubicBezTo>
                  <a:cubicBezTo>
                    <a:pt x="941091" y="674625"/>
                    <a:pt x="942144" y="674576"/>
                    <a:pt x="943218" y="674547"/>
                  </a:cubicBezTo>
                  <a:lnTo>
                    <a:pt x="1003470" y="681467"/>
                  </a:lnTo>
                  <a:lnTo>
                    <a:pt x="992342" y="742834"/>
                  </a:lnTo>
                  <a:cubicBezTo>
                    <a:pt x="989813" y="773669"/>
                    <a:pt x="990007" y="805932"/>
                    <a:pt x="993119" y="837255"/>
                  </a:cubicBezTo>
                  <a:cubicBezTo>
                    <a:pt x="1001391" y="920540"/>
                    <a:pt x="1028777" y="982910"/>
                    <a:pt x="1062411" y="995064"/>
                  </a:cubicBezTo>
                  <a:cubicBezTo>
                    <a:pt x="1062572" y="1047047"/>
                    <a:pt x="1071622" y="1096349"/>
                    <a:pt x="1087217" y="1130285"/>
                  </a:cubicBezTo>
                  <a:lnTo>
                    <a:pt x="1104592" y="1148526"/>
                  </a:lnTo>
                  <a:lnTo>
                    <a:pt x="1099298" y="1156070"/>
                  </a:lnTo>
                  <a:cubicBezTo>
                    <a:pt x="1091519" y="1174763"/>
                    <a:pt x="1085543" y="1198268"/>
                    <a:pt x="1082086" y="1224867"/>
                  </a:cubicBezTo>
                  <a:cubicBezTo>
                    <a:pt x="1077060" y="1263482"/>
                    <a:pt x="1077777" y="1305423"/>
                    <a:pt x="1084111" y="1342776"/>
                  </a:cubicBezTo>
                  <a:cubicBezTo>
                    <a:pt x="1068541" y="1394002"/>
                    <a:pt x="1063096" y="1460409"/>
                    <a:pt x="1069319" y="1523057"/>
                  </a:cubicBezTo>
                  <a:cubicBezTo>
                    <a:pt x="1077591" y="1606339"/>
                    <a:pt x="1104977" y="1668711"/>
                    <a:pt x="1138611" y="1680865"/>
                  </a:cubicBezTo>
                  <a:cubicBezTo>
                    <a:pt x="1138772" y="1732848"/>
                    <a:pt x="1147822" y="1782148"/>
                    <a:pt x="1163417" y="1816086"/>
                  </a:cubicBezTo>
                  <a:cubicBezTo>
                    <a:pt x="1187111" y="1867656"/>
                    <a:pt x="1221338" y="1874284"/>
                    <a:pt x="1247872" y="1832459"/>
                  </a:cubicBezTo>
                  <a:cubicBezTo>
                    <a:pt x="1256453" y="1904299"/>
                    <a:pt x="1279431" y="1959219"/>
                    <a:pt x="1308225" y="1976714"/>
                  </a:cubicBezTo>
                  <a:cubicBezTo>
                    <a:pt x="1342155" y="1997329"/>
                    <a:pt x="1377567" y="1962199"/>
                    <a:pt x="1396965" y="1888661"/>
                  </a:cubicBezTo>
                  <a:cubicBezTo>
                    <a:pt x="1442748" y="1958461"/>
                    <a:pt x="1502212" y="1919227"/>
                    <a:pt x="1528783" y="1801662"/>
                  </a:cubicBezTo>
                  <a:cubicBezTo>
                    <a:pt x="1554885" y="1809390"/>
                    <a:pt x="1579395" y="1768459"/>
                    <a:pt x="1586741" y="1704849"/>
                  </a:cubicBezTo>
                  <a:cubicBezTo>
                    <a:pt x="1592063" y="1658827"/>
                    <a:pt x="1587359" y="1609160"/>
                    <a:pt x="1574357" y="1574168"/>
                  </a:cubicBezTo>
                  <a:cubicBezTo>
                    <a:pt x="1592804" y="1546720"/>
                    <a:pt x="1603077" y="1494048"/>
                    <a:pt x="1600509" y="1440093"/>
                  </a:cubicBezTo>
                  <a:cubicBezTo>
                    <a:pt x="1597496" y="1376919"/>
                    <a:pt x="1577666" y="1327436"/>
                    <a:pt x="1552749" y="1320924"/>
                  </a:cubicBezTo>
                  <a:cubicBezTo>
                    <a:pt x="1552601" y="1319868"/>
                    <a:pt x="1552441" y="1318836"/>
                    <a:pt x="1552293" y="1317781"/>
                  </a:cubicBezTo>
                  <a:cubicBezTo>
                    <a:pt x="1555639" y="1255571"/>
                    <a:pt x="1547835" y="1192834"/>
                    <a:pt x="1531018" y="1146651"/>
                  </a:cubicBezTo>
                  <a:cubicBezTo>
                    <a:pt x="1524375" y="1128415"/>
                    <a:pt x="1516701" y="1113722"/>
                    <a:pt x="1508397" y="1102723"/>
                  </a:cubicBezTo>
                  <a:lnTo>
                    <a:pt x="1490433" y="1087915"/>
                  </a:lnTo>
                  <a:lnTo>
                    <a:pt x="1510541" y="1019050"/>
                  </a:lnTo>
                  <a:cubicBezTo>
                    <a:pt x="1515863" y="973028"/>
                    <a:pt x="1511159" y="923360"/>
                    <a:pt x="1498157" y="888368"/>
                  </a:cubicBezTo>
                  <a:cubicBezTo>
                    <a:pt x="1516604" y="860921"/>
                    <a:pt x="1526877" y="808249"/>
                    <a:pt x="1524308" y="754294"/>
                  </a:cubicBezTo>
                  <a:cubicBezTo>
                    <a:pt x="1521295" y="691120"/>
                    <a:pt x="1501466" y="641635"/>
                    <a:pt x="1476549" y="635122"/>
                  </a:cubicBezTo>
                  <a:cubicBezTo>
                    <a:pt x="1476401" y="634069"/>
                    <a:pt x="1476241" y="633036"/>
                    <a:pt x="1476093" y="631981"/>
                  </a:cubicBezTo>
                  <a:cubicBezTo>
                    <a:pt x="1479439" y="569771"/>
                    <a:pt x="1471635" y="507032"/>
                    <a:pt x="1454818" y="460850"/>
                  </a:cubicBezTo>
                  <a:cubicBezTo>
                    <a:pt x="1428247" y="387908"/>
                    <a:pt x="1385168" y="371650"/>
                    <a:pt x="1351324" y="421754"/>
                  </a:cubicBezTo>
                  <a:lnTo>
                    <a:pt x="1351301" y="421689"/>
                  </a:lnTo>
                  <a:lnTo>
                    <a:pt x="1330719" y="362886"/>
                  </a:lnTo>
                  <a:lnTo>
                    <a:pt x="1323930" y="354926"/>
                  </a:lnTo>
                  <a:lnTo>
                    <a:pt x="1325033" y="348626"/>
                  </a:lnTo>
                  <a:cubicBezTo>
                    <a:pt x="1324545" y="342129"/>
                    <a:pt x="1322489" y="335540"/>
                    <a:pt x="1318959" y="329031"/>
                  </a:cubicBezTo>
                  <a:lnTo>
                    <a:pt x="1281945" y="293415"/>
                  </a:lnTo>
                  <a:lnTo>
                    <a:pt x="1280840" y="292351"/>
                  </a:lnTo>
                  <a:cubicBezTo>
                    <a:pt x="1321170" y="281393"/>
                    <a:pt x="1343905" y="259045"/>
                    <a:pt x="1343953" y="233208"/>
                  </a:cubicBezTo>
                  <a:cubicBezTo>
                    <a:pt x="1343969" y="224595"/>
                    <a:pt x="1341464" y="215595"/>
                    <a:pt x="1336251" y="206500"/>
                  </a:cubicBezTo>
                  <a:cubicBezTo>
                    <a:pt x="1320366" y="178779"/>
                    <a:pt x="1281675" y="154509"/>
                    <a:pt x="1233172" y="141857"/>
                  </a:cubicBezTo>
                  <a:lnTo>
                    <a:pt x="1232940" y="141555"/>
                  </a:lnTo>
                  <a:lnTo>
                    <a:pt x="1199733" y="98267"/>
                  </a:lnTo>
                  <a:cubicBezTo>
                    <a:pt x="1182939" y="84960"/>
                    <a:pt x="1161012" y="73286"/>
                    <a:pt x="1135488" y="64466"/>
                  </a:cubicBezTo>
                  <a:cubicBezTo>
                    <a:pt x="1098439" y="51654"/>
                    <a:pt x="1056879" y="45943"/>
                    <a:pt x="1018645" y="48426"/>
                  </a:cubicBezTo>
                  <a:cubicBezTo>
                    <a:pt x="971397" y="19598"/>
                    <a:pt x="906998" y="1813"/>
                    <a:pt x="843817" y="131"/>
                  </a:cubicBezTo>
                  <a:close/>
                </a:path>
              </a:pathLst>
            </a:cu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Rounded Rectangle 55">
              <a:extLst>
                <a:ext uri="{FF2B5EF4-FFF2-40B4-BE49-F238E27FC236}">
                  <a16:creationId xmlns:a16="http://schemas.microsoft.com/office/drawing/2014/main" id="{95E2496C-7FF4-5824-5F36-2E8580B699BE}"/>
                </a:ext>
              </a:extLst>
            </p:cNvPr>
            <p:cNvSpPr/>
            <p:nvPr/>
          </p:nvSpPr>
          <p:spPr>
            <a:xfrm>
              <a:off x="6821675" y="3445274"/>
              <a:ext cx="482420" cy="107205"/>
            </a:xfrm>
            <a:prstGeom prst="roundRect">
              <a:avLst/>
            </a:prstGeom>
            <a:solidFill>
              <a:srgbClr val="BF7717"/>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Flowchart: Stored Data 193">
              <a:extLst>
                <a:ext uri="{FF2B5EF4-FFF2-40B4-BE49-F238E27FC236}">
                  <a16:creationId xmlns:a16="http://schemas.microsoft.com/office/drawing/2014/main" id="{FFDD0A29-EE01-0D71-4D29-092A605036D8}"/>
                </a:ext>
              </a:extLst>
            </p:cNvPr>
            <p:cNvSpPr/>
            <p:nvPr/>
          </p:nvSpPr>
          <p:spPr>
            <a:xfrm rot="5400000">
              <a:off x="6837143" y="1392920"/>
              <a:ext cx="383820" cy="950780"/>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72 w 10005"/>
                <a:gd name="connsiteY0" fmla="*/ 0 h 10000"/>
                <a:gd name="connsiteX1" fmla="*/ 10005 w 10005"/>
                <a:gd name="connsiteY1" fmla="*/ 0 h 10000"/>
                <a:gd name="connsiteX2" fmla="*/ 8338 w 10005"/>
                <a:gd name="connsiteY2" fmla="*/ 5000 h 10000"/>
                <a:gd name="connsiteX3" fmla="*/ 10005 w 10005"/>
                <a:gd name="connsiteY3" fmla="*/ 10000 h 10000"/>
                <a:gd name="connsiteX4" fmla="*/ 2151 w 10005"/>
                <a:gd name="connsiteY4" fmla="*/ 8711 h 10000"/>
                <a:gd name="connsiteX5" fmla="*/ 5 w 10005"/>
                <a:gd name="connsiteY5" fmla="*/ 5000 h 10000"/>
                <a:gd name="connsiteX6" fmla="*/ 1672 w 10005"/>
                <a:gd name="connsiteY6" fmla="*/ 0 h 10000"/>
                <a:gd name="connsiteX0" fmla="*/ 1830 w 10003"/>
                <a:gd name="connsiteY0" fmla="*/ 1289 h 10000"/>
                <a:gd name="connsiteX1" fmla="*/ 10003 w 10003"/>
                <a:gd name="connsiteY1" fmla="*/ 0 h 10000"/>
                <a:gd name="connsiteX2" fmla="*/ 8336 w 10003"/>
                <a:gd name="connsiteY2" fmla="*/ 5000 h 10000"/>
                <a:gd name="connsiteX3" fmla="*/ 10003 w 10003"/>
                <a:gd name="connsiteY3" fmla="*/ 10000 h 10000"/>
                <a:gd name="connsiteX4" fmla="*/ 2149 w 10003"/>
                <a:gd name="connsiteY4" fmla="*/ 8711 h 10000"/>
                <a:gd name="connsiteX5" fmla="*/ 3 w 10003"/>
                <a:gd name="connsiteY5" fmla="*/ 5000 h 10000"/>
                <a:gd name="connsiteX6" fmla="*/ 1830 w 10003"/>
                <a:gd name="connsiteY6" fmla="*/ 128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3" h="10000">
                  <a:moveTo>
                    <a:pt x="1830" y="1289"/>
                  </a:moveTo>
                  <a:lnTo>
                    <a:pt x="10003" y="0"/>
                  </a:lnTo>
                  <a:cubicBezTo>
                    <a:pt x="9082" y="0"/>
                    <a:pt x="8336" y="2239"/>
                    <a:pt x="8336" y="5000"/>
                  </a:cubicBezTo>
                  <a:cubicBezTo>
                    <a:pt x="8336" y="7761"/>
                    <a:pt x="9082" y="10000"/>
                    <a:pt x="10003" y="10000"/>
                  </a:cubicBezTo>
                  <a:cubicBezTo>
                    <a:pt x="7225" y="10000"/>
                    <a:pt x="4927" y="8711"/>
                    <a:pt x="2149" y="8711"/>
                  </a:cubicBezTo>
                  <a:cubicBezTo>
                    <a:pt x="1228" y="8711"/>
                    <a:pt x="56" y="6237"/>
                    <a:pt x="3" y="5000"/>
                  </a:cubicBezTo>
                  <a:cubicBezTo>
                    <a:pt x="-50" y="3763"/>
                    <a:pt x="909" y="1289"/>
                    <a:pt x="1830" y="1289"/>
                  </a:cubicBezTo>
                  <a:close/>
                </a:path>
              </a:pathLst>
            </a:cu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Freeform 59">
              <a:extLst>
                <a:ext uri="{FF2B5EF4-FFF2-40B4-BE49-F238E27FC236}">
                  <a16:creationId xmlns:a16="http://schemas.microsoft.com/office/drawing/2014/main" id="{23D5456A-55A3-39D1-0393-4D23C17E5D1F}"/>
                </a:ext>
              </a:extLst>
            </p:cNvPr>
            <p:cNvSpPr/>
            <p:nvPr/>
          </p:nvSpPr>
          <p:spPr>
            <a:xfrm rot="4969600" flipH="1">
              <a:off x="6486730" y="1767589"/>
              <a:ext cx="1063163" cy="1235023"/>
            </a:xfrm>
            <a:custGeom>
              <a:avLst/>
              <a:gdLst>
                <a:gd name="connsiteX0" fmla="*/ 1511374 w 1511374"/>
                <a:gd name="connsiteY0" fmla="*/ 1381006 h 1721131"/>
                <a:gd name="connsiteX1" fmla="*/ 1342985 w 1511374"/>
                <a:gd name="connsiteY1" fmla="*/ 43061 h 1721131"/>
                <a:gd name="connsiteX2" fmla="*/ 1293723 w 1511374"/>
                <a:gd name="connsiteY2" fmla="*/ 49261 h 1721131"/>
                <a:gd name="connsiteX3" fmla="*/ 1287523 w 1511374"/>
                <a:gd name="connsiteY3" fmla="*/ 0 h 1721131"/>
                <a:gd name="connsiteX4" fmla="*/ 1154435 w 1511374"/>
                <a:gd name="connsiteY4" fmla="*/ 16750 h 1721131"/>
                <a:gd name="connsiteX5" fmla="*/ 1160635 w 1511374"/>
                <a:gd name="connsiteY5" fmla="*/ 66011 h 1721131"/>
                <a:gd name="connsiteX6" fmla="*/ 1160608 w 1511374"/>
                <a:gd name="connsiteY6" fmla="*/ 66014 h 1721131"/>
                <a:gd name="connsiteX7" fmla="*/ 1148608 w 1511374"/>
                <a:gd name="connsiteY7" fmla="*/ 61044 h 1721131"/>
                <a:gd name="connsiteX8" fmla="*/ 43039 w 1511374"/>
                <a:gd name="connsiteY8" fmla="*/ 61044 h 1721131"/>
                <a:gd name="connsiteX9" fmla="*/ 0 w 1511374"/>
                <a:gd name="connsiteY9" fmla="*/ 104083 h 1721131"/>
                <a:gd name="connsiteX10" fmla="*/ 0 w 1511374"/>
                <a:gd name="connsiteY10" fmla="*/ 276231 h 1721131"/>
                <a:gd name="connsiteX11" fmla="*/ 43039 w 1511374"/>
                <a:gd name="connsiteY11" fmla="*/ 319270 h 1721131"/>
                <a:gd name="connsiteX12" fmla="*/ 1142468 w 1511374"/>
                <a:gd name="connsiteY12" fmla="*/ 319270 h 1721131"/>
                <a:gd name="connsiteX13" fmla="*/ 1252886 w 1511374"/>
                <a:gd name="connsiteY13" fmla="*/ 1196602 h 1721131"/>
                <a:gd name="connsiteX14" fmla="*/ 185480 w 1511374"/>
                <a:gd name="connsiteY14" fmla="*/ 1469606 h 1721131"/>
                <a:gd name="connsiteX15" fmla="*/ 154448 w 1511374"/>
                <a:gd name="connsiteY15" fmla="*/ 1521967 h 1721131"/>
                <a:gd name="connsiteX16" fmla="*/ 197104 w 1511374"/>
                <a:gd name="connsiteY16" fmla="*/ 1688747 h 1721131"/>
                <a:gd name="connsiteX17" fmla="*/ 249466 w 1511374"/>
                <a:gd name="connsiteY17" fmla="*/ 1719779 h 1721131"/>
                <a:gd name="connsiteX18" fmla="*/ 1320556 w 1511374"/>
                <a:gd name="connsiteY18" fmla="*/ 1445832 h 1721131"/>
                <a:gd name="connsiteX19" fmla="*/ 1333111 w 1511374"/>
                <a:gd name="connsiteY19" fmla="*/ 1436424 h 1721131"/>
                <a:gd name="connsiteX20" fmla="*/ 1335224 w 1511374"/>
                <a:gd name="connsiteY20" fmla="*/ 1453218 h 1721131"/>
                <a:gd name="connsiteX21" fmla="*/ 1468312 w 1511374"/>
                <a:gd name="connsiteY21" fmla="*/ 1436468 h 1721131"/>
                <a:gd name="connsiteX22" fmla="*/ 1462112 w 1511374"/>
                <a:gd name="connsiteY22" fmla="*/ 1387206 h 172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11374" h="1721131">
                  <a:moveTo>
                    <a:pt x="1511374" y="1381006"/>
                  </a:moveTo>
                  <a:lnTo>
                    <a:pt x="1342985" y="43061"/>
                  </a:lnTo>
                  <a:lnTo>
                    <a:pt x="1293723" y="49261"/>
                  </a:lnTo>
                  <a:lnTo>
                    <a:pt x="1287523" y="0"/>
                  </a:lnTo>
                  <a:lnTo>
                    <a:pt x="1154435" y="16750"/>
                  </a:lnTo>
                  <a:lnTo>
                    <a:pt x="1160635" y="66011"/>
                  </a:lnTo>
                  <a:lnTo>
                    <a:pt x="1160608" y="66014"/>
                  </a:lnTo>
                  <a:lnTo>
                    <a:pt x="1148608" y="61044"/>
                  </a:lnTo>
                  <a:cubicBezTo>
                    <a:pt x="780085" y="61044"/>
                    <a:pt x="421349" y="138808"/>
                    <a:pt x="43039" y="61044"/>
                  </a:cubicBezTo>
                  <a:cubicBezTo>
                    <a:pt x="19269" y="61044"/>
                    <a:pt x="0" y="80313"/>
                    <a:pt x="0" y="104083"/>
                  </a:cubicBezTo>
                  <a:lnTo>
                    <a:pt x="0" y="276231"/>
                  </a:lnTo>
                  <a:cubicBezTo>
                    <a:pt x="0" y="300001"/>
                    <a:pt x="19269" y="319270"/>
                    <a:pt x="43039" y="319270"/>
                  </a:cubicBezTo>
                  <a:lnTo>
                    <a:pt x="1142468" y="319270"/>
                  </a:lnTo>
                  <a:lnTo>
                    <a:pt x="1252886" y="1196602"/>
                  </a:lnTo>
                  <a:lnTo>
                    <a:pt x="185480" y="1469606"/>
                  </a:lnTo>
                  <a:cubicBezTo>
                    <a:pt x="162452" y="1475496"/>
                    <a:pt x="148558" y="1498938"/>
                    <a:pt x="154448" y="1521967"/>
                  </a:cubicBezTo>
                  <a:lnTo>
                    <a:pt x="197104" y="1688747"/>
                  </a:lnTo>
                  <a:cubicBezTo>
                    <a:pt x="202994" y="1711776"/>
                    <a:pt x="226437" y="1725669"/>
                    <a:pt x="249466" y="1719779"/>
                  </a:cubicBezTo>
                  <a:cubicBezTo>
                    <a:pt x="596708" y="1550700"/>
                    <a:pt x="963526" y="1537148"/>
                    <a:pt x="1320556" y="1445832"/>
                  </a:cubicBezTo>
                  <a:lnTo>
                    <a:pt x="1333111" y="1436424"/>
                  </a:lnTo>
                  <a:lnTo>
                    <a:pt x="1335224" y="1453218"/>
                  </a:lnTo>
                  <a:lnTo>
                    <a:pt x="1468312" y="1436468"/>
                  </a:lnTo>
                  <a:lnTo>
                    <a:pt x="1462112" y="1387206"/>
                  </a:lnTo>
                  <a:close/>
                </a:path>
              </a:pathLst>
            </a:cu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1" name="Group 34">
              <a:extLst>
                <a:ext uri="{FF2B5EF4-FFF2-40B4-BE49-F238E27FC236}">
                  <a16:creationId xmlns:a16="http://schemas.microsoft.com/office/drawing/2014/main" id="{DACBE8C5-6429-DB3E-B7D4-0C01D8DA2DF9}"/>
                </a:ext>
              </a:extLst>
            </p:cNvPr>
            <p:cNvGrpSpPr/>
            <p:nvPr/>
          </p:nvGrpSpPr>
          <p:grpSpPr>
            <a:xfrm rot="3634003">
              <a:off x="6696320" y="3072363"/>
              <a:ext cx="704266" cy="124173"/>
              <a:chOff x="4800600" y="183630"/>
              <a:chExt cx="5791200" cy="1311639"/>
            </a:xfrm>
          </p:grpSpPr>
          <p:grpSp>
            <p:nvGrpSpPr>
              <p:cNvPr id="582" name="Group 28">
                <a:extLst>
                  <a:ext uri="{FF2B5EF4-FFF2-40B4-BE49-F238E27FC236}">
                    <a16:creationId xmlns:a16="http://schemas.microsoft.com/office/drawing/2014/main" id="{C7C88361-485F-7682-7469-3CBA7EF2C79B}"/>
                  </a:ext>
                </a:extLst>
              </p:cNvPr>
              <p:cNvGrpSpPr/>
              <p:nvPr/>
            </p:nvGrpSpPr>
            <p:grpSpPr>
              <a:xfrm>
                <a:off x="4800600" y="184879"/>
                <a:ext cx="2895600" cy="1295400"/>
                <a:chOff x="4800600" y="184879"/>
                <a:chExt cx="2895600" cy="1295400"/>
              </a:xfrm>
            </p:grpSpPr>
            <p:sp>
              <p:nvSpPr>
                <p:cNvPr id="588" name="Flowchart: Decision 25">
                  <a:extLst>
                    <a:ext uri="{FF2B5EF4-FFF2-40B4-BE49-F238E27FC236}">
                      <a16:creationId xmlns:a16="http://schemas.microsoft.com/office/drawing/2014/main" id="{296916CD-FED4-E6D8-BCD3-4ABF8333377F}"/>
                    </a:ext>
                  </a:extLst>
                </p:cNvPr>
                <p:cNvSpPr/>
                <p:nvPr/>
              </p:nvSpPr>
              <p:spPr>
                <a:xfrm>
                  <a:off x="48006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Flowchart: Decision 26">
                  <a:extLst>
                    <a:ext uri="{FF2B5EF4-FFF2-40B4-BE49-F238E27FC236}">
                      <a16:creationId xmlns:a16="http://schemas.microsoft.com/office/drawing/2014/main" id="{505B8DBF-E558-A0FD-61C7-2C0BA28028C6}"/>
                    </a:ext>
                  </a:extLst>
                </p:cNvPr>
                <p:cNvSpPr/>
                <p:nvPr/>
              </p:nvSpPr>
              <p:spPr>
                <a:xfrm>
                  <a:off x="62484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4-Point Star 27">
                  <a:extLst>
                    <a:ext uri="{FF2B5EF4-FFF2-40B4-BE49-F238E27FC236}">
                      <a16:creationId xmlns:a16="http://schemas.microsoft.com/office/drawing/2014/main" id="{F4F7BF12-77DE-62B2-4E86-49EE403E73C1}"/>
                    </a:ext>
                  </a:extLst>
                </p:cNvPr>
                <p:cNvSpPr/>
                <p:nvPr/>
              </p:nvSpPr>
              <p:spPr>
                <a:xfrm>
                  <a:off x="5472659" y="18487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3" name="Group 29">
                <a:extLst>
                  <a:ext uri="{FF2B5EF4-FFF2-40B4-BE49-F238E27FC236}">
                    <a16:creationId xmlns:a16="http://schemas.microsoft.com/office/drawing/2014/main" id="{191AECEE-490C-169E-7C17-33CE64232EFE}"/>
                  </a:ext>
                </a:extLst>
              </p:cNvPr>
              <p:cNvGrpSpPr/>
              <p:nvPr/>
            </p:nvGrpSpPr>
            <p:grpSpPr>
              <a:xfrm>
                <a:off x="7696200" y="183630"/>
                <a:ext cx="2895600" cy="1295400"/>
                <a:chOff x="4800600" y="184879"/>
                <a:chExt cx="2895600" cy="1295400"/>
              </a:xfrm>
            </p:grpSpPr>
            <p:sp>
              <p:nvSpPr>
                <p:cNvPr id="585" name="Flowchart: Decision 584">
                  <a:extLst>
                    <a:ext uri="{FF2B5EF4-FFF2-40B4-BE49-F238E27FC236}">
                      <a16:creationId xmlns:a16="http://schemas.microsoft.com/office/drawing/2014/main" id="{B660EE05-6C35-4C4F-CC70-6E1A82989910}"/>
                    </a:ext>
                  </a:extLst>
                </p:cNvPr>
                <p:cNvSpPr/>
                <p:nvPr/>
              </p:nvSpPr>
              <p:spPr>
                <a:xfrm>
                  <a:off x="48006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Flowchart: Decision 585">
                  <a:extLst>
                    <a:ext uri="{FF2B5EF4-FFF2-40B4-BE49-F238E27FC236}">
                      <a16:creationId xmlns:a16="http://schemas.microsoft.com/office/drawing/2014/main" id="{26B96782-106D-630C-9915-76E0FA22F6BD}"/>
                    </a:ext>
                  </a:extLst>
                </p:cNvPr>
                <p:cNvSpPr/>
                <p:nvPr/>
              </p:nvSpPr>
              <p:spPr>
                <a:xfrm>
                  <a:off x="62484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4-Point Star 297">
                  <a:extLst>
                    <a:ext uri="{FF2B5EF4-FFF2-40B4-BE49-F238E27FC236}">
                      <a16:creationId xmlns:a16="http://schemas.microsoft.com/office/drawing/2014/main" id="{94A011F2-87B1-C02C-61DF-00C9752A7198}"/>
                    </a:ext>
                  </a:extLst>
                </p:cNvPr>
                <p:cNvSpPr/>
                <p:nvPr/>
              </p:nvSpPr>
              <p:spPr>
                <a:xfrm>
                  <a:off x="5472659" y="18487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4" name="4-Point Star 294">
                <a:extLst>
                  <a:ext uri="{FF2B5EF4-FFF2-40B4-BE49-F238E27FC236}">
                    <a16:creationId xmlns:a16="http://schemas.microsoft.com/office/drawing/2014/main" id="{DC4A76A7-8BA7-DA02-0617-51944AC72CBE}"/>
                  </a:ext>
                </a:extLst>
              </p:cNvPr>
              <p:cNvSpPr/>
              <p:nvPr/>
            </p:nvSpPr>
            <p:spPr>
              <a:xfrm>
                <a:off x="6961682" y="19986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2" name="Group 34">
              <a:extLst>
                <a:ext uri="{FF2B5EF4-FFF2-40B4-BE49-F238E27FC236}">
                  <a16:creationId xmlns:a16="http://schemas.microsoft.com/office/drawing/2014/main" id="{5426AF32-4EC3-753E-DF31-28D656B3DB94}"/>
                </a:ext>
              </a:extLst>
            </p:cNvPr>
            <p:cNvGrpSpPr/>
            <p:nvPr/>
          </p:nvGrpSpPr>
          <p:grpSpPr>
            <a:xfrm rot="17965997" flipH="1">
              <a:off x="6656781" y="3094507"/>
              <a:ext cx="704266" cy="124173"/>
              <a:chOff x="4800600" y="183630"/>
              <a:chExt cx="5791200" cy="1311639"/>
            </a:xfrm>
          </p:grpSpPr>
          <p:grpSp>
            <p:nvGrpSpPr>
              <p:cNvPr id="573" name="Group 28">
                <a:extLst>
                  <a:ext uri="{FF2B5EF4-FFF2-40B4-BE49-F238E27FC236}">
                    <a16:creationId xmlns:a16="http://schemas.microsoft.com/office/drawing/2014/main" id="{3C32607E-F75E-EF23-1A08-E7022373B5B9}"/>
                  </a:ext>
                </a:extLst>
              </p:cNvPr>
              <p:cNvGrpSpPr/>
              <p:nvPr/>
            </p:nvGrpSpPr>
            <p:grpSpPr>
              <a:xfrm>
                <a:off x="4800600" y="184879"/>
                <a:ext cx="2895600" cy="1295400"/>
                <a:chOff x="4800600" y="184879"/>
                <a:chExt cx="2895600" cy="1295400"/>
              </a:xfrm>
            </p:grpSpPr>
            <p:sp>
              <p:nvSpPr>
                <p:cNvPr id="579" name="Flowchart: Decision 25">
                  <a:extLst>
                    <a:ext uri="{FF2B5EF4-FFF2-40B4-BE49-F238E27FC236}">
                      <a16:creationId xmlns:a16="http://schemas.microsoft.com/office/drawing/2014/main" id="{FD3B8FF9-2C2D-6916-778A-A03842DFFA2B}"/>
                    </a:ext>
                  </a:extLst>
                </p:cNvPr>
                <p:cNvSpPr/>
                <p:nvPr/>
              </p:nvSpPr>
              <p:spPr>
                <a:xfrm>
                  <a:off x="48006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Flowchart: Decision 26">
                  <a:extLst>
                    <a:ext uri="{FF2B5EF4-FFF2-40B4-BE49-F238E27FC236}">
                      <a16:creationId xmlns:a16="http://schemas.microsoft.com/office/drawing/2014/main" id="{1C662C2C-6989-A4C7-06BC-7A6DBA4D8495}"/>
                    </a:ext>
                  </a:extLst>
                </p:cNvPr>
                <p:cNvSpPr/>
                <p:nvPr/>
              </p:nvSpPr>
              <p:spPr>
                <a:xfrm>
                  <a:off x="62484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4-Point Star 27">
                  <a:extLst>
                    <a:ext uri="{FF2B5EF4-FFF2-40B4-BE49-F238E27FC236}">
                      <a16:creationId xmlns:a16="http://schemas.microsoft.com/office/drawing/2014/main" id="{F920D001-4A60-15F6-7ED7-6F6FBEE7FE7F}"/>
                    </a:ext>
                  </a:extLst>
                </p:cNvPr>
                <p:cNvSpPr/>
                <p:nvPr/>
              </p:nvSpPr>
              <p:spPr>
                <a:xfrm>
                  <a:off x="5472659" y="18487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4" name="Group 29">
                <a:extLst>
                  <a:ext uri="{FF2B5EF4-FFF2-40B4-BE49-F238E27FC236}">
                    <a16:creationId xmlns:a16="http://schemas.microsoft.com/office/drawing/2014/main" id="{9185C9C4-BEBF-C9C6-0064-B1BCA288BDF3}"/>
                  </a:ext>
                </a:extLst>
              </p:cNvPr>
              <p:cNvGrpSpPr/>
              <p:nvPr/>
            </p:nvGrpSpPr>
            <p:grpSpPr>
              <a:xfrm>
                <a:off x="7696200" y="183630"/>
                <a:ext cx="2895600" cy="1295400"/>
                <a:chOff x="4800600" y="184879"/>
                <a:chExt cx="2895600" cy="1295400"/>
              </a:xfrm>
            </p:grpSpPr>
            <p:sp>
              <p:nvSpPr>
                <p:cNvPr id="576" name="Flowchart: Decision 575">
                  <a:extLst>
                    <a:ext uri="{FF2B5EF4-FFF2-40B4-BE49-F238E27FC236}">
                      <a16:creationId xmlns:a16="http://schemas.microsoft.com/office/drawing/2014/main" id="{9E6C5A98-E1D6-5CF3-4C0E-1073692AECE7}"/>
                    </a:ext>
                  </a:extLst>
                </p:cNvPr>
                <p:cNvSpPr/>
                <p:nvPr/>
              </p:nvSpPr>
              <p:spPr>
                <a:xfrm>
                  <a:off x="48006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Flowchart: Decision 576">
                  <a:extLst>
                    <a:ext uri="{FF2B5EF4-FFF2-40B4-BE49-F238E27FC236}">
                      <a16:creationId xmlns:a16="http://schemas.microsoft.com/office/drawing/2014/main" id="{B072D3A8-881C-0869-9FE4-66F2BA77797A}"/>
                    </a:ext>
                  </a:extLst>
                </p:cNvPr>
                <p:cNvSpPr/>
                <p:nvPr/>
              </p:nvSpPr>
              <p:spPr>
                <a:xfrm>
                  <a:off x="62484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4-Point Star 307">
                  <a:extLst>
                    <a:ext uri="{FF2B5EF4-FFF2-40B4-BE49-F238E27FC236}">
                      <a16:creationId xmlns:a16="http://schemas.microsoft.com/office/drawing/2014/main" id="{69DEBFD7-C426-058B-B84F-5F78243C391F}"/>
                    </a:ext>
                  </a:extLst>
                </p:cNvPr>
                <p:cNvSpPr/>
                <p:nvPr/>
              </p:nvSpPr>
              <p:spPr>
                <a:xfrm>
                  <a:off x="5472659" y="18487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5" name="4-Point Star 304">
                <a:extLst>
                  <a:ext uri="{FF2B5EF4-FFF2-40B4-BE49-F238E27FC236}">
                    <a16:creationId xmlns:a16="http://schemas.microsoft.com/office/drawing/2014/main" id="{0C9D91E8-0447-8541-17A2-9BAF897C42E7}"/>
                  </a:ext>
                </a:extLst>
              </p:cNvPr>
              <p:cNvSpPr/>
              <p:nvPr/>
            </p:nvSpPr>
            <p:spPr>
              <a:xfrm>
                <a:off x="6961682" y="19986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3" name="Group 34">
              <a:extLst>
                <a:ext uri="{FF2B5EF4-FFF2-40B4-BE49-F238E27FC236}">
                  <a16:creationId xmlns:a16="http://schemas.microsoft.com/office/drawing/2014/main" id="{5092B2D6-7C67-0F96-BAF8-568617E855F1}"/>
                </a:ext>
              </a:extLst>
            </p:cNvPr>
            <p:cNvGrpSpPr/>
            <p:nvPr/>
          </p:nvGrpSpPr>
          <p:grpSpPr>
            <a:xfrm>
              <a:off x="6705600" y="1752600"/>
              <a:ext cx="704266" cy="124173"/>
              <a:chOff x="4800600" y="183630"/>
              <a:chExt cx="5791200" cy="1311639"/>
            </a:xfrm>
          </p:grpSpPr>
          <p:grpSp>
            <p:nvGrpSpPr>
              <p:cNvPr id="564" name="Group 28">
                <a:extLst>
                  <a:ext uri="{FF2B5EF4-FFF2-40B4-BE49-F238E27FC236}">
                    <a16:creationId xmlns:a16="http://schemas.microsoft.com/office/drawing/2014/main" id="{19469660-D0AB-3290-8287-006272ABF6D4}"/>
                  </a:ext>
                </a:extLst>
              </p:cNvPr>
              <p:cNvGrpSpPr/>
              <p:nvPr/>
            </p:nvGrpSpPr>
            <p:grpSpPr>
              <a:xfrm>
                <a:off x="4800600" y="184879"/>
                <a:ext cx="2895600" cy="1295400"/>
                <a:chOff x="4800600" y="184879"/>
                <a:chExt cx="2895600" cy="1295400"/>
              </a:xfrm>
            </p:grpSpPr>
            <p:sp>
              <p:nvSpPr>
                <p:cNvPr id="570" name="Flowchart: Decision 25">
                  <a:extLst>
                    <a:ext uri="{FF2B5EF4-FFF2-40B4-BE49-F238E27FC236}">
                      <a16:creationId xmlns:a16="http://schemas.microsoft.com/office/drawing/2014/main" id="{DF9E2A79-8EDC-7109-EC86-C73811DA6BC0}"/>
                    </a:ext>
                  </a:extLst>
                </p:cNvPr>
                <p:cNvSpPr/>
                <p:nvPr/>
              </p:nvSpPr>
              <p:spPr>
                <a:xfrm>
                  <a:off x="48006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Flowchart: Decision 26">
                  <a:extLst>
                    <a:ext uri="{FF2B5EF4-FFF2-40B4-BE49-F238E27FC236}">
                      <a16:creationId xmlns:a16="http://schemas.microsoft.com/office/drawing/2014/main" id="{73F32EB5-7B43-9F96-8875-DDB5D7A93D90}"/>
                    </a:ext>
                  </a:extLst>
                </p:cNvPr>
                <p:cNvSpPr/>
                <p:nvPr/>
              </p:nvSpPr>
              <p:spPr>
                <a:xfrm>
                  <a:off x="62484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4-Point Star 27">
                  <a:extLst>
                    <a:ext uri="{FF2B5EF4-FFF2-40B4-BE49-F238E27FC236}">
                      <a16:creationId xmlns:a16="http://schemas.microsoft.com/office/drawing/2014/main" id="{8907651A-37C7-111A-A278-06FF093F5A90}"/>
                    </a:ext>
                  </a:extLst>
                </p:cNvPr>
                <p:cNvSpPr/>
                <p:nvPr/>
              </p:nvSpPr>
              <p:spPr>
                <a:xfrm>
                  <a:off x="5472659" y="18487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5" name="Group 29">
                <a:extLst>
                  <a:ext uri="{FF2B5EF4-FFF2-40B4-BE49-F238E27FC236}">
                    <a16:creationId xmlns:a16="http://schemas.microsoft.com/office/drawing/2014/main" id="{41ECA40D-942F-E470-556A-FF0A1EAB33DE}"/>
                  </a:ext>
                </a:extLst>
              </p:cNvPr>
              <p:cNvGrpSpPr/>
              <p:nvPr/>
            </p:nvGrpSpPr>
            <p:grpSpPr>
              <a:xfrm>
                <a:off x="7696200" y="183630"/>
                <a:ext cx="2895600" cy="1295400"/>
                <a:chOff x="4800600" y="184879"/>
                <a:chExt cx="2895600" cy="1295400"/>
              </a:xfrm>
            </p:grpSpPr>
            <p:sp>
              <p:nvSpPr>
                <p:cNvPr id="567" name="Flowchart: Decision 566">
                  <a:extLst>
                    <a:ext uri="{FF2B5EF4-FFF2-40B4-BE49-F238E27FC236}">
                      <a16:creationId xmlns:a16="http://schemas.microsoft.com/office/drawing/2014/main" id="{7A843CF9-4BF2-0907-1977-DA6CF7FB3E35}"/>
                    </a:ext>
                  </a:extLst>
                </p:cNvPr>
                <p:cNvSpPr/>
                <p:nvPr/>
              </p:nvSpPr>
              <p:spPr>
                <a:xfrm>
                  <a:off x="48006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Flowchart: Decision 567">
                  <a:extLst>
                    <a:ext uri="{FF2B5EF4-FFF2-40B4-BE49-F238E27FC236}">
                      <a16:creationId xmlns:a16="http://schemas.microsoft.com/office/drawing/2014/main" id="{5121BFC5-5256-E450-4998-7565F050425D}"/>
                    </a:ext>
                  </a:extLst>
                </p:cNvPr>
                <p:cNvSpPr/>
                <p:nvPr/>
              </p:nvSpPr>
              <p:spPr>
                <a:xfrm>
                  <a:off x="6248400" y="228600"/>
                  <a:ext cx="1447800" cy="1143000"/>
                </a:xfrm>
                <a:prstGeom prst="flowChartDecision">
                  <a:avLst/>
                </a:prstGeom>
                <a:solidFill>
                  <a:srgbClr val="E4CE7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4-Point Star 317">
                  <a:extLst>
                    <a:ext uri="{FF2B5EF4-FFF2-40B4-BE49-F238E27FC236}">
                      <a16:creationId xmlns:a16="http://schemas.microsoft.com/office/drawing/2014/main" id="{04B9FC36-E157-7BCF-3F4F-4D331E9AB02B}"/>
                    </a:ext>
                  </a:extLst>
                </p:cNvPr>
                <p:cNvSpPr/>
                <p:nvPr/>
              </p:nvSpPr>
              <p:spPr>
                <a:xfrm>
                  <a:off x="5472659" y="18487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6" name="4-Point Star 314">
                <a:extLst>
                  <a:ext uri="{FF2B5EF4-FFF2-40B4-BE49-F238E27FC236}">
                    <a16:creationId xmlns:a16="http://schemas.microsoft.com/office/drawing/2014/main" id="{3F4703AC-91CE-4757-A785-9708E16730C7}"/>
                  </a:ext>
                </a:extLst>
              </p:cNvPr>
              <p:cNvSpPr/>
              <p:nvPr/>
            </p:nvSpPr>
            <p:spPr>
              <a:xfrm>
                <a:off x="6961682" y="199869"/>
                <a:ext cx="1524000" cy="1295400"/>
              </a:xfrm>
              <a:prstGeom prst="star4">
                <a:avLst>
                  <a:gd name="adj" fmla="val 19443"/>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989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21:17-21</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Misunderstood Paul’s Teachings</a:t>
            </a:r>
            <a:endParaRPr lang="en-US" sz="3200" dirty="0">
              <a:solidFill>
                <a:schemeClr val="bg1"/>
              </a:solidFill>
              <a:latin typeface="Poor Richard" panose="02080502050505020702" pitchFamily="18" charset="0"/>
            </a:endParaRPr>
          </a:p>
        </p:txBody>
      </p:sp>
      <p:sp>
        <p:nvSpPr>
          <p:cNvPr id="2" name="Rectangle 1"/>
          <p:cNvSpPr/>
          <p:nvPr/>
        </p:nvSpPr>
        <p:spPr>
          <a:xfrm>
            <a:off x="948743" y="1341223"/>
            <a:ext cx="6096000" cy="2246769"/>
          </a:xfrm>
          <a:prstGeom prst="rect">
            <a:avLst/>
          </a:prstGeom>
        </p:spPr>
        <p:txBody>
          <a:bodyPr>
            <a:spAutoFit/>
          </a:bodyPr>
          <a:lstStyle/>
          <a:p>
            <a:r>
              <a:rPr lang="en-US" sz="2000" dirty="0">
                <a:solidFill>
                  <a:schemeClr val="bg1"/>
                </a:solidFill>
                <a:latin typeface="Abadi" panose="020B0604020104020204" pitchFamily="34" charset="0"/>
              </a:rPr>
              <a:t>Paul arrived in Jerusalem and gave a report of his missionary labors to local Church leaders. Paul went to the temple, and when a group of Jews who knew Paul from his missionary journeys saw him, they proclaimed that Paul was a false teacher who taught against the law of Moses and unlawfully brought Gentiles into the temple.</a:t>
            </a:r>
            <a:endParaRPr lang="en-US" sz="2000" dirty="0">
              <a:solidFill>
                <a:schemeClr val="bg1"/>
              </a:solidFill>
            </a:endParaRPr>
          </a:p>
        </p:txBody>
      </p:sp>
      <p:sp>
        <p:nvSpPr>
          <p:cNvPr id="4" name="Rectangle 3"/>
          <p:cNvSpPr/>
          <p:nvPr/>
        </p:nvSpPr>
        <p:spPr>
          <a:xfrm>
            <a:off x="4451797" y="4593242"/>
            <a:ext cx="6096000" cy="1323439"/>
          </a:xfrm>
          <a:prstGeom prst="rect">
            <a:avLst/>
          </a:prstGeom>
        </p:spPr>
        <p:txBody>
          <a:bodyPr>
            <a:spAutoFit/>
          </a:bodyPr>
          <a:lstStyle/>
          <a:p>
            <a:r>
              <a:rPr lang="en-US" sz="2000" dirty="0">
                <a:solidFill>
                  <a:schemeClr val="bg1"/>
                </a:solidFill>
                <a:latin typeface="Abadi" panose="020B0604020104020204" pitchFamily="34" charset="0"/>
              </a:rPr>
              <a:t>Because of this accusation, a mob removed Paul from the temple and began beating him. Roman soldiers intervened and carried him away to be tried. While on the stairs of the Antonia Fortress</a:t>
            </a:r>
            <a:endParaRPr lang="en-US" sz="20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1000" y="1116885"/>
            <a:ext cx="2456108" cy="3274811"/>
          </a:xfrm>
          <a:prstGeom prst="rect">
            <a:avLst/>
          </a:prstGeom>
        </p:spPr>
      </p:pic>
    </p:spTree>
    <p:extLst>
      <p:ext uri="{BB962C8B-B14F-4D97-AF65-F5344CB8AC3E}">
        <p14:creationId xmlns:p14="http://schemas.microsoft.com/office/powerpoint/2010/main" val="265524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21:17-21</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Purifications Rights</a:t>
            </a:r>
            <a:endParaRPr lang="en-US" sz="3200" dirty="0">
              <a:solidFill>
                <a:schemeClr val="bg1"/>
              </a:solidFill>
              <a:latin typeface="Poor Richard" panose="02080502050505020702" pitchFamily="18" charset="0"/>
            </a:endParaRPr>
          </a:p>
        </p:txBody>
      </p:sp>
      <p:sp>
        <p:nvSpPr>
          <p:cNvPr id="2" name="Rectangle 1"/>
          <p:cNvSpPr/>
          <p:nvPr/>
        </p:nvSpPr>
        <p:spPr>
          <a:xfrm>
            <a:off x="704045" y="929099"/>
            <a:ext cx="6096000" cy="2554545"/>
          </a:xfrm>
          <a:prstGeom prst="rect">
            <a:avLst/>
          </a:prstGeom>
        </p:spPr>
        <p:txBody>
          <a:bodyPr>
            <a:spAutoFit/>
          </a:bodyPr>
          <a:lstStyle/>
          <a:p>
            <a:r>
              <a:rPr lang="en-US" sz="2000" dirty="0">
                <a:solidFill>
                  <a:schemeClr val="bg1"/>
                </a:solidFill>
              </a:rPr>
              <a:t>To help dispel ill feelings toward Paul, Church leaders encouraged Paul to participate in the weeklong temple purification rites that observant Jews customarily underwent after traveling in Gentile lands. </a:t>
            </a:r>
          </a:p>
          <a:p>
            <a:endParaRPr lang="en-US" sz="2000" dirty="0">
              <a:solidFill>
                <a:schemeClr val="bg1"/>
              </a:solidFill>
            </a:endParaRPr>
          </a:p>
          <a:p>
            <a:r>
              <a:rPr lang="en-US" sz="2000" dirty="0">
                <a:solidFill>
                  <a:schemeClr val="bg1"/>
                </a:solidFill>
              </a:rPr>
              <a:t>Paul’s public observance of these temple rites would demonstrate that he did not teach against the law of Moses or the temple, as was rumored. (1)</a:t>
            </a:r>
          </a:p>
        </p:txBody>
      </p:sp>
      <p:sp>
        <p:nvSpPr>
          <p:cNvPr id="4" name="Rectangle 3"/>
          <p:cNvSpPr/>
          <p:nvPr/>
        </p:nvSpPr>
        <p:spPr>
          <a:xfrm>
            <a:off x="5121498" y="3691721"/>
            <a:ext cx="6624033" cy="2862322"/>
          </a:xfrm>
          <a:prstGeom prst="rect">
            <a:avLst/>
          </a:prstGeom>
        </p:spPr>
        <p:txBody>
          <a:bodyPr wrap="square">
            <a:spAutoFit/>
          </a:bodyPr>
          <a:lstStyle/>
          <a:p>
            <a:r>
              <a:rPr lang="en-US" sz="2000" dirty="0">
                <a:solidFill>
                  <a:schemeClr val="bg1"/>
                </a:solidFill>
              </a:rPr>
              <a:t>The Temple rituals would occupy seven days of purification and sacrifice. Paul would pay for the four lambs and eight pigeons used for sacrifice and would attend the four men in their Temple appearances and rituals. … In so doing the Apostle would be obliged to cross the Court of the Gentiles and the Court of the Women, enter the Court of Israel, and finally approach the altar on which burnt offerings were made. He was bound to be in full view of either friend or foe in these Temple areas.” (6)</a:t>
            </a:r>
          </a:p>
        </p:txBody>
      </p:sp>
      <p:pic>
        <p:nvPicPr>
          <p:cNvPr id="14340"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9526" b="3672"/>
          <a:stretch/>
        </p:blipFill>
        <p:spPr bwMode="auto">
          <a:xfrm>
            <a:off x="7157658" y="1011036"/>
            <a:ext cx="3050181" cy="263837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paul the apostle purification rites"/>
          <p:cNvPicPr>
            <a:picLocks noChangeAspect="1" noChangeArrowheads="1"/>
          </p:cNvPicPr>
          <p:nvPr/>
        </p:nvPicPr>
        <p:blipFill rotWithShape="1">
          <a:blip r:embed="rId5">
            <a:extLst>
              <a:ext uri="{28A0092B-C50C-407E-A947-70E740481C1C}">
                <a14:useLocalDpi xmlns:a14="http://schemas.microsoft.com/office/drawing/2010/main" val="0"/>
              </a:ext>
            </a:extLst>
          </a:blip>
          <a:srcRect r="6789" b="51709"/>
          <a:stretch/>
        </p:blipFill>
        <p:spPr bwMode="auto">
          <a:xfrm>
            <a:off x="1404826" y="3757834"/>
            <a:ext cx="3004160" cy="2295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34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21:26, 39-22:23</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The Roman Captain</a:t>
            </a:r>
            <a:endParaRPr lang="en-US" sz="3200" dirty="0">
              <a:solidFill>
                <a:schemeClr val="bg1"/>
              </a:solidFill>
              <a:latin typeface="Poor Richard" panose="02080502050505020702" pitchFamily="18" charset="0"/>
            </a:endParaRPr>
          </a:p>
        </p:txBody>
      </p:sp>
      <p:sp>
        <p:nvSpPr>
          <p:cNvPr id="2" name="Rectangle 1"/>
          <p:cNvSpPr/>
          <p:nvPr/>
        </p:nvSpPr>
        <p:spPr>
          <a:xfrm>
            <a:off x="4271493" y="2229865"/>
            <a:ext cx="6096000" cy="3170099"/>
          </a:xfrm>
          <a:prstGeom prst="rect">
            <a:avLst/>
          </a:prstGeom>
        </p:spPr>
        <p:txBody>
          <a:bodyPr>
            <a:spAutoFit/>
          </a:bodyPr>
          <a:lstStyle/>
          <a:p>
            <a:r>
              <a:rPr lang="en-US" sz="2000" dirty="0">
                <a:solidFill>
                  <a:schemeClr val="bg1"/>
                </a:solidFill>
              </a:rPr>
              <a:t>Realizing that Paul was not a rebel, the Roman captain allowed Paul to address the crowd who had assailed him. The crowd at the temple listened to Paul tell his conversion story until he mentioned being sent to the Gentiles. </a:t>
            </a:r>
          </a:p>
          <a:p>
            <a:endParaRPr lang="en-US" sz="2000" dirty="0">
              <a:solidFill>
                <a:schemeClr val="bg1"/>
              </a:solidFill>
            </a:endParaRPr>
          </a:p>
          <a:p>
            <a:r>
              <a:rPr lang="en-US" sz="2000" dirty="0">
                <a:solidFill>
                  <a:schemeClr val="bg1"/>
                </a:solidFill>
              </a:rPr>
              <a:t>At that point, they reacted with animosity, casting off their outer cloaks and throwing dust into the air—acts by which Jews commonly expressed abhorrence and indignation.</a:t>
            </a:r>
          </a:p>
        </p:txBody>
      </p:sp>
      <p:sp>
        <p:nvSpPr>
          <p:cNvPr id="3" name="Rectangle 2"/>
          <p:cNvSpPr/>
          <p:nvPr/>
        </p:nvSpPr>
        <p:spPr>
          <a:xfrm>
            <a:off x="2228045" y="893836"/>
            <a:ext cx="7804597" cy="646331"/>
          </a:xfrm>
          <a:prstGeom prst="rect">
            <a:avLst/>
          </a:prstGeom>
        </p:spPr>
        <p:txBody>
          <a:bodyPr wrap="square">
            <a:spAutoFit/>
          </a:bodyPr>
          <a:lstStyle/>
          <a:p>
            <a:pPr algn="ctr"/>
            <a:r>
              <a:rPr lang="en-US" dirty="0">
                <a:solidFill>
                  <a:schemeClr val="bg1"/>
                </a:solidFill>
                <a:latin typeface="Abadi" panose="020B0604020104020204" pitchFamily="34" charset="0"/>
              </a:rPr>
              <a:t>Claudius </a:t>
            </a:r>
            <a:r>
              <a:rPr lang="en-US" dirty="0" err="1">
                <a:solidFill>
                  <a:schemeClr val="bg1"/>
                </a:solidFill>
                <a:latin typeface="Abadi" panose="020B0604020104020204" pitchFamily="34" charset="0"/>
              </a:rPr>
              <a:t>Lysias</a:t>
            </a:r>
            <a:r>
              <a:rPr lang="en-US" dirty="0">
                <a:solidFill>
                  <a:schemeClr val="bg1"/>
                </a:solidFill>
                <a:latin typeface="Abadi" panose="020B0604020104020204" pitchFamily="34" charset="0"/>
              </a:rPr>
              <a:t>, and several soldiers broke up the mob that was assaulting Paul and took Paul into custody</a:t>
            </a:r>
            <a:endParaRPr lang="en-US" dirty="0">
              <a:solidFill>
                <a:schemeClr val="bg1"/>
              </a:solidFill>
            </a:endParaRPr>
          </a:p>
        </p:txBody>
      </p:sp>
      <p:pic>
        <p:nvPicPr>
          <p:cNvPr id="20484" name="Picture 4" descr="Image result for paul and roman capt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247" y="2097903"/>
            <a:ext cx="2317169" cy="3501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257994" y="6488668"/>
            <a:ext cx="442750" cy="369332"/>
          </a:xfrm>
          <a:prstGeom prst="rect">
            <a:avLst/>
          </a:prstGeom>
        </p:spPr>
        <p:txBody>
          <a:bodyPr wrap="none">
            <a:spAutoFit/>
          </a:bodyPr>
          <a:lstStyle/>
          <a:p>
            <a:r>
              <a:rPr lang="en-US" dirty="0">
                <a:solidFill>
                  <a:schemeClr val="bg1"/>
                </a:solidFill>
              </a:rPr>
              <a:t>(1)</a:t>
            </a:r>
            <a:endParaRPr lang="en-US" dirty="0"/>
          </a:p>
        </p:txBody>
      </p:sp>
    </p:spTree>
    <p:extLst>
      <p:ext uri="{BB962C8B-B14F-4D97-AF65-F5344CB8AC3E}">
        <p14:creationId xmlns:p14="http://schemas.microsoft.com/office/powerpoint/2010/main" val="417325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r="45796"/>
          <a:stretch/>
        </p:blipFill>
        <p:spPr bwMode="auto">
          <a:xfrm>
            <a:off x="0" y="0"/>
            <a:ext cx="12192000" cy="6879651"/>
          </a:xfrm>
          <a:prstGeom prst="rect">
            <a:avLst/>
          </a:prstGeom>
          <a:noFill/>
          <a:extLst>
            <a:ext uri="{909E8E84-426E-40DD-AFC4-6F175D3DCCD1}">
              <a14:hiddenFill xmlns:a14="http://schemas.microsoft.com/office/drawing/2010/main">
                <a:solidFill>
                  <a:srgbClr val="FFFFFF"/>
                </a:solidFill>
              </a14:hiddenFill>
            </a:ext>
          </a:extLst>
        </p:spPr>
      </p:pic>
      <p:sp>
        <p:nvSpPr>
          <p:cNvPr id="177" name="TextBox 176"/>
          <p:cNvSpPr txBox="1"/>
          <p:nvPr/>
        </p:nvSpPr>
        <p:spPr>
          <a:xfrm>
            <a:off x="556247" y="1513114"/>
            <a:ext cx="7991193" cy="5016758"/>
          </a:xfrm>
          <a:prstGeom prst="rect">
            <a:avLst/>
          </a:prstGeom>
          <a:noFill/>
        </p:spPr>
        <p:txBody>
          <a:bodyPr wrap="square" rtlCol="0">
            <a:spAutoFit/>
          </a:bodyPr>
          <a:lstStyle/>
          <a:p>
            <a:pPr fontAlgn="base"/>
            <a:r>
              <a:rPr lang="en-US" sz="2000" dirty="0">
                <a:solidFill>
                  <a:schemeClr val="bg1"/>
                </a:solidFill>
              </a:rPr>
              <a:t>“We must pray for the Lord’s help and directions so we can be instruments in His hands for one who is now ready—one He would have us help today. </a:t>
            </a:r>
          </a:p>
          <a:p>
            <a:pPr fontAlgn="base"/>
            <a:endParaRPr lang="en-US" sz="2000" dirty="0">
              <a:solidFill>
                <a:schemeClr val="bg1"/>
              </a:solidFill>
            </a:endParaRPr>
          </a:p>
          <a:p>
            <a:pPr fontAlgn="base"/>
            <a:r>
              <a:rPr lang="en-US" sz="2000" dirty="0">
                <a:solidFill>
                  <a:schemeClr val="bg1"/>
                </a:solidFill>
              </a:rPr>
              <a:t>Then, we must be alert to hear and heed the promptings of His Spirit in how we proceed.</a:t>
            </a:r>
          </a:p>
          <a:p>
            <a:pPr fontAlgn="base"/>
            <a:endParaRPr lang="en-US" sz="2000" dirty="0">
              <a:solidFill>
                <a:schemeClr val="bg1"/>
              </a:solidFill>
            </a:endParaRPr>
          </a:p>
          <a:p>
            <a:pPr fontAlgn="base"/>
            <a:r>
              <a:rPr lang="en-US" sz="2000" dirty="0">
                <a:solidFill>
                  <a:schemeClr val="bg1"/>
                </a:solidFill>
              </a:rPr>
              <a:t>“Those promptings will come.</a:t>
            </a:r>
          </a:p>
          <a:p>
            <a:pPr fontAlgn="base"/>
            <a:r>
              <a:rPr lang="en-US" sz="2000" dirty="0">
                <a:solidFill>
                  <a:schemeClr val="bg1"/>
                </a:solidFill>
              </a:rPr>
              <a:t> </a:t>
            </a:r>
          </a:p>
          <a:p>
            <a:pPr fontAlgn="base"/>
            <a:r>
              <a:rPr lang="en-US" sz="2000" dirty="0">
                <a:solidFill>
                  <a:schemeClr val="bg1"/>
                </a:solidFill>
              </a:rPr>
              <a:t>We know from countless personal testimonies that in His own way and His own time the Lord is preparing persons to accept His gospel. </a:t>
            </a:r>
          </a:p>
          <a:p>
            <a:pPr fontAlgn="base"/>
            <a:endParaRPr lang="en-US" sz="2000" dirty="0">
              <a:solidFill>
                <a:schemeClr val="bg1"/>
              </a:solidFill>
            </a:endParaRPr>
          </a:p>
          <a:p>
            <a:pPr fontAlgn="base"/>
            <a:r>
              <a:rPr lang="en-US" sz="2000" dirty="0">
                <a:solidFill>
                  <a:schemeClr val="bg1"/>
                </a:solidFill>
              </a:rPr>
              <a:t>Such persons are searching, and when we are seeking to identify them, the Lord will answer their prayers through answering ours. </a:t>
            </a:r>
          </a:p>
          <a:p>
            <a:pPr fontAlgn="base"/>
            <a:endParaRPr lang="en-US" sz="2000" dirty="0">
              <a:solidFill>
                <a:schemeClr val="bg1"/>
              </a:solidFill>
            </a:endParaRPr>
          </a:p>
          <a:p>
            <a:pPr fontAlgn="base"/>
            <a:r>
              <a:rPr lang="en-US" sz="2000" dirty="0">
                <a:solidFill>
                  <a:schemeClr val="bg1"/>
                </a:solidFill>
              </a:rPr>
              <a:t>He will prompt and guide those who desire and who sincerely seek guidance in how, where, when, and with whom to share His gospel.” </a:t>
            </a:r>
          </a:p>
        </p:txBody>
      </p:sp>
      <p:sp>
        <p:nvSpPr>
          <p:cNvPr id="3" name="Rectangle 2"/>
          <p:cNvSpPr/>
          <p:nvPr/>
        </p:nvSpPr>
        <p:spPr>
          <a:xfrm>
            <a:off x="11650736" y="6422101"/>
            <a:ext cx="442750" cy="369332"/>
          </a:xfrm>
          <a:prstGeom prst="rect">
            <a:avLst/>
          </a:prstGeom>
        </p:spPr>
        <p:txBody>
          <a:bodyPr wrap="none">
            <a:spAutoFit/>
          </a:bodyPr>
          <a:lstStyle/>
          <a:p>
            <a:r>
              <a:rPr lang="en-US" dirty="0">
                <a:solidFill>
                  <a:schemeClr val="bg1"/>
                </a:solidFill>
              </a:rPr>
              <a:t>(5)</a:t>
            </a:r>
            <a:endParaRPr lang="en-US" dirty="0"/>
          </a:p>
        </p:txBody>
      </p:sp>
      <p:pic>
        <p:nvPicPr>
          <p:cNvPr id="5122" name="Picture 2" descr="Elder Dallin H. Oa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91" y="238767"/>
            <a:ext cx="888902" cy="11826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issionaries pray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1086" y="655561"/>
            <a:ext cx="2284728" cy="247258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675913" y="3766454"/>
            <a:ext cx="2623427" cy="2956767"/>
            <a:chOff x="8675913" y="3766454"/>
            <a:chExt cx="2623427" cy="2956767"/>
          </a:xfrm>
        </p:grpSpPr>
        <p:pic>
          <p:nvPicPr>
            <p:cNvPr id="5128" name="Picture 8" descr="Image result for lds sister missionaries pray"/>
            <p:cNvPicPr>
              <a:picLocks noChangeAspect="1" noChangeArrowheads="1"/>
            </p:cNvPicPr>
            <p:nvPr/>
          </p:nvPicPr>
          <p:blipFill rotWithShape="1">
            <a:blip r:embed="rId5">
              <a:extLst>
                <a:ext uri="{28A0092B-C50C-407E-A947-70E740481C1C}">
                  <a14:useLocalDpi xmlns:a14="http://schemas.microsoft.com/office/drawing/2010/main" val="0"/>
                </a:ext>
              </a:extLst>
            </a:blip>
            <a:srcRect l="20271" t="10745" r="27824" b="16027"/>
            <a:stretch/>
          </p:blipFill>
          <p:spPr bwMode="auto">
            <a:xfrm>
              <a:off x="8675913" y="3766454"/>
              <a:ext cx="2623427" cy="277585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8839200" y="6477000"/>
              <a:ext cx="1814892" cy="246221"/>
            </a:xfrm>
            <a:prstGeom prst="rect">
              <a:avLst/>
            </a:prstGeom>
          </p:spPr>
          <p:txBody>
            <a:bodyPr wrap="square">
              <a:spAutoFit/>
            </a:bodyPr>
            <a:lstStyle/>
            <a:p>
              <a:r>
                <a:rPr lang="en-US" sz="1000" dirty="0">
                  <a:solidFill>
                    <a:schemeClr val="bg1"/>
                  </a:solidFill>
                </a:rPr>
                <a:t>Greg Olsen</a:t>
              </a:r>
              <a:endParaRPr lang="en-US" sz="1000" dirty="0"/>
            </a:p>
          </p:txBody>
        </p:sp>
      </p:grpSp>
      <p:sp>
        <p:nvSpPr>
          <p:cNvPr id="2" name="TextBox 1">
            <a:extLst>
              <a:ext uri="{FF2B5EF4-FFF2-40B4-BE49-F238E27FC236}">
                <a16:creationId xmlns:a16="http://schemas.microsoft.com/office/drawing/2014/main" id="{ACFED94E-2FB9-2691-C18A-F4792A4DD2B4}"/>
              </a:ext>
            </a:extLst>
          </p:cNvPr>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rPr>
              <a:t>How Do I Find People to Teach?</a:t>
            </a:r>
          </a:p>
        </p:txBody>
      </p:sp>
    </p:spTree>
    <p:extLst>
      <p:ext uri="{BB962C8B-B14F-4D97-AF65-F5344CB8AC3E}">
        <p14:creationId xmlns:p14="http://schemas.microsoft.com/office/powerpoint/2010/main" val="18042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
                                            <p:txEl>
                                              <p:pRg st="8" end="8"/>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206" y="6519446"/>
            <a:ext cx="3048000" cy="338554"/>
          </a:xfrm>
          <a:prstGeom prst="rect">
            <a:avLst/>
          </a:prstGeom>
          <a:noFill/>
        </p:spPr>
        <p:txBody>
          <a:bodyPr wrap="square" rtlCol="0">
            <a:spAutoFit/>
          </a:bodyPr>
          <a:lstStyle/>
          <a:p>
            <a:r>
              <a:rPr lang="en-US" sz="1600" dirty="0">
                <a:solidFill>
                  <a:schemeClr val="bg1"/>
                </a:solidFill>
              </a:rPr>
              <a:t>Acts 21:24-26</a:t>
            </a:r>
          </a:p>
        </p:txBody>
      </p:sp>
      <p:pic>
        <p:nvPicPr>
          <p:cNvPr id="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910" y="87706"/>
            <a:ext cx="11874321" cy="923330"/>
          </a:xfrm>
          <a:prstGeom prst="rect">
            <a:avLst/>
          </a:prstGeom>
          <a:noFill/>
        </p:spPr>
        <p:txBody>
          <a:bodyPr wrap="square" rtlCol="0">
            <a:spAutoFit/>
          </a:bodyPr>
          <a:lstStyle/>
          <a:p>
            <a:pPr algn="ctr"/>
            <a:r>
              <a:rPr lang="en-US" sz="5400" dirty="0">
                <a:solidFill>
                  <a:schemeClr val="bg1"/>
                </a:solidFill>
                <a:latin typeface="Poor Richard" panose="02080502050505020702" pitchFamily="18" charset="0"/>
              </a:rPr>
              <a:t>Paul--A Roman Citizen</a:t>
            </a:r>
            <a:endParaRPr lang="en-US" sz="3200" dirty="0">
              <a:solidFill>
                <a:schemeClr val="bg1"/>
              </a:solidFill>
              <a:latin typeface="Poor Richard" panose="02080502050505020702" pitchFamily="18" charset="0"/>
            </a:endParaRPr>
          </a:p>
        </p:txBody>
      </p:sp>
      <p:sp>
        <p:nvSpPr>
          <p:cNvPr id="2" name="Rectangle 1"/>
          <p:cNvSpPr/>
          <p:nvPr/>
        </p:nvSpPr>
        <p:spPr>
          <a:xfrm>
            <a:off x="832834" y="1714710"/>
            <a:ext cx="6096000" cy="3170099"/>
          </a:xfrm>
          <a:prstGeom prst="rect">
            <a:avLst/>
          </a:prstGeom>
        </p:spPr>
        <p:txBody>
          <a:bodyPr>
            <a:spAutoFit/>
          </a:bodyPr>
          <a:lstStyle/>
          <a:p>
            <a:r>
              <a:rPr lang="en-US" sz="2000" dirty="0">
                <a:solidFill>
                  <a:schemeClr val="bg1"/>
                </a:solidFill>
              </a:rPr>
              <a:t>The Roman chief captain could not understand Paul’s speech, which was delivered in Aramaic, nor could he discover why the crowd was angry at Paul. </a:t>
            </a:r>
          </a:p>
          <a:p>
            <a:endParaRPr lang="en-US" sz="2000" dirty="0">
              <a:solidFill>
                <a:schemeClr val="bg1"/>
              </a:solidFill>
            </a:endParaRPr>
          </a:p>
          <a:p>
            <a:r>
              <a:rPr lang="en-US" sz="2000" dirty="0">
                <a:solidFill>
                  <a:schemeClr val="bg1"/>
                </a:solidFill>
              </a:rPr>
              <a:t>Therefore the captain ordered that Paul be scourged, or whipped, and questioned. A scourge, which was a whip or lash made of long strips of leather that were studded with bits of metal or bone and fastened in a wooden handle, was a weapon of torture that could maim and even kill. </a:t>
            </a:r>
          </a:p>
        </p:txBody>
      </p:sp>
      <p:sp>
        <p:nvSpPr>
          <p:cNvPr id="4" name="Rectangle 3"/>
          <p:cNvSpPr/>
          <p:nvPr/>
        </p:nvSpPr>
        <p:spPr>
          <a:xfrm>
            <a:off x="2807594" y="5201716"/>
            <a:ext cx="8448541" cy="1323439"/>
          </a:xfrm>
          <a:prstGeom prst="rect">
            <a:avLst/>
          </a:prstGeom>
        </p:spPr>
        <p:txBody>
          <a:bodyPr wrap="square">
            <a:spAutoFit/>
          </a:bodyPr>
          <a:lstStyle/>
          <a:p>
            <a:r>
              <a:rPr lang="en-US" sz="2000" dirty="0">
                <a:solidFill>
                  <a:schemeClr val="bg1"/>
                </a:solidFill>
              </a:rPr>
              <a:t>In response to the order, Paul protested that he was a Roman citizen and was therefore protected from examination by torture. Roman citizenship carried with it important privileges and was not easily obtained, as made clear by the conversation recorded in Acts 22:24–30.</a:t>
            </a:r>
          </a:p>
        </p:txBody>
      </p:sp>
      <p:grpSp>
        <p:nvGrpSpPr>
          <p:cNvPr id="11" name="Group 10"/>
          <p:cNvGrpSpPr/>
          <p:nvPr/>
        </p:nvGrpSpPr>
        <p:grpSpPr>
          <a:xfrm>
            <a:off x="7920508" y="1365270"/>
            <a:ext cx="2843709" cy="3762024"/>
            <a:chOff x="7213197" y="1867546"/>
            <a:chExt cx="3396473" cy="4794385"/>
          </a:xfrm>
        </p:grpSpPr>
        <p:pic>
          <p:nvPicPr>
            <p:cNvPr id="12" name="Picture 2" descr="Arrest of Pa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197" y="1867546"/>
              <a:ext cx="3396473" cy="453325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975419" y="6348143"/>
              <a:ext cx="1317626" cy="313788"/>
            </a:xfrm>
            <a:prstGeom prst="rect">
              <a:avLst/>
            </a:prstGeom>
          </p:spPr>
          <p:txBody>
            <a:bodyPr wrap="none">
              <a:spAutoFit/>
            </a:bodyPr>
            <a:lstStyle/>
            <a:p>
              <a:r>
                <a:rPr lang="en-US" sz="1000" i="1" dirty="0">
                  <a:solidFill>
                    <a:schemeClr val="bg1"/>
                  </a:solidFill>
                  <a:latin typeface="Abadi" panose="020B0604020104020204" pitchFamily="34" charset="0"/>
                </a:rPr>
                <a:t>Simon H. </a:t>
              </a:r>
              <a:r>
                <a:rPr lang="en-US" sz="1000" i="1" dirty="0" err="1">
                  <a:solidFill>
                    <a:schemeClr val="bg1"/>
                  </a:solidFill>
                  <a:latin typeface="Abadi" panose="020B0604020104020204" pitchFamily="34" charset="0"/>
                </a:rPr>
                <a:t>Vedder</a:t>
              </a:r>
              <a:endParaRPr lang="en-US" sz="1000" dirty="0">
                <a:solidFill>
                  <a:schemeClr val="bg1"/>
                </a:solidFill>
              </a:endParaRPr>
            </a:p>
          </p:txBody>
        </p:sp>
      </p:grpSp>
      <p:sp>
        <p:nvSpPr>
          <p:cNvPr id="6" name="Rectangle 5"/>
          <p:cNvSpPr/>
          <p:nvPr/>
        </p:nvSpPr>
        <p:spPr>
          <a:xfrm>
            <a:off x="11232236" y="6488668"/>
            <a:ext cx="442750" cy="369332"/>
          </a:xfrm>
          <a:prstGeom prst="rect">
            <a:avLst/>
          </a:prstGeom>
        </p:spPr>
        <p:txBody>
          <a:bodyPr wrap="none">
            <a:spAutoFit/>
          </a:bodyPr>
          <a:lstStyle/>
          <a:p>
            <a:r>
              <a:rPr lang="en-US" dirty="0">
                <a:solidFill>
                  <a:schemeClr val="bg1"/>
                </a:solidFill>
              </a:rPr>
              <a:t>(1)</a:t>
            </a:r>
            <a:endParaRPr lang="en-US" dirty="0"/>
          </a:p>
        </p:txBody>
      </p:sp>
    </p:spTree>
    <p:extLst>
      <p:ext uri="{BB962C8B-B14F-4D97-AF65-F5344CB8AC3E}">
        <p14:creationId xmlns:p14="http://schemas.microsoft.com/office/powerpoint/2010/main" val="172648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brown and oran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70780" y="0"/>
            <a:ext cx="11721219" cy="2585323"/>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r>
              <a:rPr lang="en-US" dirty="0">
                <a:solidFill>
                  <a:schemeClr val="bg1"/>
                </a:solidFill>
              </a:rPr>
              <a:t>New Testament Institute Student Manual Chapter 33, 34</a:t>
            </a:r>
          </a:p>
          <a:p>
            <a:pPr marL="342900" indent="-342900">
              <a:buFontTx/>
              <a:buAutoNum type="arabicPeriod"/>
            </a:pPr>
            <a:r>
              <a:rPr lang="en-US" dirty="0">
                <a:solidFill>
                  <a:schemeClr val="bg1"/>
                </a:solidFill>
              </a:rPr>
              <a:t>Gospeldoctrine.com</a:t>
            </a:r>
          </a:p>
          <a:p>
            <a:pPr marL="342900" indent="-342900">
              <a:buFontTx/>
              <a:buAutoNum type="arabicPeriod"/>
            </a:pPr>
            <a:r>
              <a:rPr lang="en-US" dirty="0">
                <a:solidFill>
                  <a:schemeClr val="bg1"/>
                </a:solidFill>
              </a:rPr>
              <a:t>Elder Jeffrey R. Holland (“A Teacher Come from God,”</a:t>
            </a:r>
            <a:r>
              <a:rPr lang="en-US" i="1" dirty="0">
                <a:solidFill>
                  <a:schemeClr val="bg1"/>
                </a:solidFill>
              </a:rPr>
              <a:t> Ensign,</a:t>
            </a:r>
            <a:r>
              <a:rPr lang="en-US" dirty="0">
                <a:solidFill>
                  <a:schemeClr val="bg1"/>
                </a:solidFill>
              </a:rPr>
              <a:t> May 1998, 26; see also commentary for John 21:15–17).</a:t>
            </a:r>
          </a:p>
          <a:p>
            <a:pPr marL="342900" indent="-342900">
              <a:buFontTx/>
              <a:buAutoNum type="arabicPeriod"/>
            </a:pPr>
            <a:r>
              <a:rPr lang="en-US" dirty="0">
                <a:solidFill>
                  <a:schemeClr val="bg1"/>
                </a:solidFill>
              </a:rPr>
              <a:t>James E. Talmage (</a:t>
            </a:r>
            <a:r>
              <a:rPr lang="en-US" i="1" dirty="0">
                <a:solidFill>
                  <a:schemeClr val="bg1"/>
                </a:solidFill>
              </a:rPr>
              <a:t>The Great Apostasy</a:t>
            </a:r>
            <a:r>
              <a:rPr lang="en-US" dirty="0">
                <a:solidFill>
                  <a:schemeClr val="bg1"/>
                </a:solidFill>
              </a:rPr>
              <a:t> [1968], 28).</a:t>
            </a:r>
          </a:p>
          <a:p>
            <a:pPr marL="342900" indent="-342900">
              <a:buFontTx/>
              <a:buAutoNum type="arabicPeriod"/>
            </a:pPr>
            <a:r>
              <a:rPr lang="en-US" dirty="0">
                <a:solidFill>
                  <a:schemeClr val="bg1"/>
                </a:solidFill>
              </a:rPr>
              <a:t>Robert J. Matthews, </a:t>
            </a:r>
            <a:r>
              <a:rPr lang="en-US" i="1" dirty="0">
                <a:solidFill>
                  <a:schemeClr val="bg1"/>
                </a:solidFill>
              </a:rPr>
              <a:t>Behold the Messiah</a:t>
            </a:r>
            <a:r>
              <a:rPr lang="en-US" dirty="0">
                <a:solidFill>
                  <a:schemeClr val="bg1"/>
                </a:solidFill>
              </a:rPr>
              <a:t>, 335</a:t>
            </a:r>
          </a:p>
          <a:p>
            <a:pPr marL="342900" indent="-342900">
              <a:buFontTx/>
              <a:buAutoNum type="arabicPeriod"/>
            </a:pPr>
            <a:r>
              <a:rPr lang="en-US" dirty="0">
                <a:solidFill>
                  <a:schemeClr val="bg1"/>
                </a:solidFill>
              </a:rPr>
              <a:t>Sidney B. Sperry(</a:t>
            </a:r>
            <a:r>
              <a:rPr lang="en-US" i="1" dirty="0">
                <a:solidFill>
                  <a:schemeClr val="bg1"/>
                </a:solidFill>
              </a:rPr>
              <a:t>Paul’s Life and Letters</a:t>
            </a:r>
            <a:r>
              <a:rPr lang="en-US" dirty="0">
                <a:solidFill>
                  <a:schemeClr val="bg1"/>
                </a:solidFill>
              </a:rPr>
              <a:t> [1955], 208–9).</a:t>
            </a:r>
          </a:p>
          <a:p>
            <a:pPr marL="342900" indent="-342900">
              <a:buFontTx/>
              <a:buAutoNum type="arabicPeriod"/>
            </a:pPr>
            <a:r>
              <a:rPr lang="en-US" dirty="0">
                <a:solidFill>
                  <a:schemeClr val="bg1"/>
                </a:solidFill>
              </a:rPr>
              <a:t>McConkie, </a:t>
            </a:r>
            <a:r>
              <a:rPr lang="en-US" i="1" dirty="0">
                <a:solidFill>
                  <a:schemeClr val="bg1"/>
                </a:solidFill>
              </a:rPr>
              <a:t>DNTC,</a:t>
            </a:r>
            <a:r>
              <a:rPr lang="en-US" dirty="0">
                <a:solidFill>
                  <a:schemeClr val="bg1"/>
                </a:solidFill>
              </a:rPr>
              <a:t>2:181.</a:t>
            </a:r>
          </a:p>
          <a:p>
            <a:endParaRPr lang="en-US" i="1" dirty="0">
              <a:solidFill>
                <a:schemeClr val="bg1"/>
              </a:solidFill>
            </a:endParaRPr>
          </a:p>
        </p:txBody>
      </p:sp>
      <p:pic>
        <p:nvPicPr>
          <p:cNvPr id="3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99471" y="3199465"/>
            <a:ext cx="6858003" cy="4590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33464" y="3199467"/>
            <a:ext cx="6858003" cy="45906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4">
            <a:extLst>
              <a:ext uri="{FF2B5EF4-FFF2-40B4-BE49-F238E27FC236}">
                <a16:creationId xmlns:a16="http://schemas.microsoft.com/office/drawing/2014/main" id="{65493199-7F5D-43B3-9383-F35F12CE51E4}"/>
              </a:ext>
            </a:extLst>
          </p:cNvPr>
          <p:cNvSpPr>
            <a:spLocks noGrp="1"/>
          </p:cNvSpPr>
          <p:nvPr/>
        </p:nvSpPr>
        <p:spPr>
          <a:xfrm>
            <a:off x="57606" y="648919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4039597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8641" y="108643"/>
          <a:ext cx="11855831" cy="5223510"/>
        </p:xfrm>
        <a:graphic>
          <a:graphicData uri="http://schemas.openxmlformats.org/drawingml/2006/table">
            <a:tbl>
              <a:tblPr firstRow="1" bandRow="1">
                <a:tableStyleId>{5940675A-B579-460E-94D1-54222C63F5DA}</a:tableStyleId>
              </a:tblPr>
              <a:tblGrid>
                <a:gridCol w="7680745">
                  <a:extLst>
                    <a:ext uri="{9D8B030D-6E8A-4147-A177-3AD203B41FA5}">
                      <a16:colId xmlns:a16="http://schemas.microsoft.com/office/drawing/2014/main" val="20000"/>
                    </a:ext>
                  </a:extLst>
                </a:gridCol>
                <a:gridCol w="4175086">
                  <a:extLst>
                    <a:ext uri="{9D8B030D-6E8A-4147-A177-3AD203B41FA5}">
                      <a16:colId xmlns:a16="http://schemas.microsoft.com/office/drawing/2014/main" val="20001"/>
                    </a:ext>
                  </a:extLst>
                </a:gridCol>
              </a:tblGrid>
              <a:tr h="287871">
                <a:tc gridSpan="2">
                  <a:txBody>
                    <a:bodyPr/>
                    <a:lstStyle/>
                    <a:p>
                      <a:pPr algn="ctr" fontAlgn="base"/>
                      <a:endParaRPr lang="en-US" sz="1200" b="1" i="0" kern="1200" cap="all" dirty="0">
                        <a:solidFill>
                          <a:schemeClr val="tx1"/>
                        </a:solidFill>
                        <a:effectLst/>
                        <a:latin typeface="+mn-lt"/>
                        <a:ea typeface="+mn-ea"/>
                        <a:cs typeface="+mn-cs"/>
                      </a:endParaRPr>
                    </a:p>
                    <a:p>
                      <a:pPr algn="ctr" fontAlgn="base"/>
                      <a:r>
                        <a:rPr lang="en-US" sz="1800" b="1" i="0" kern="1200" cap="all" dirty="0">
                          <a:solidFill>
                            <a:schemeClr val="tx1"/>
                          </a:solidFill>
                          <a:effectLst/>
                          <a:latin typeface="+mn-lt"/>
                          <a:ea typeface="+mn-ea"/>
                          <a:cs typeface="+mn-cs"/>
                        </a:rPr>
                        <a:t>PAUL’S  Third MISSIONARY JOURNEY</a:t>
                      </a: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77762">
                <a:tc>
                  <a:txBody>
                    <a:bodyPr/>
                    <a:lstStyle/>
                    <a:p>
                      <a:pPr algn="l" fontAlgn="base"/>
                      <a:r>
                        <a:rPr lang="en-US">
                          <a:solidFill>
                            <a:srgbClr val="434444"/>
                          </a:solidFill>
                          <a:effectLst/>
                        </a:rPr>
                        <a:t>Troas</a:t>
                      </a:r>
                    </a:p>
                    <a:p>
                      <a:pPr algn="l" fontAlgn="base"/>
                      <a:r>
                        <a:rPr lang="en-US">
                          <a:solidFill>
                            <a:srgbClr val="434444"/>
                          </a:solidFill>
                          <a:effectLst/>
                        </a:rPr>
                        <a:t>Paul Raises Eutychus from Death</a:t>
                      </a:r>
                    </a:p>
                  </a:txBody>
                  <a:tcPr marL="95250" marR="95250" marT="66675" marB="66675" anchor="ctr"/>
                </a:tc>
                <a:tc>
                  <a:txBody>
                    <a:bodyPr/>
                    <a:lstStyle/>
                    <a:p>
                      <a:pPr algn="l" fontAlgn="base"/>
                      <a:r>
                        <a:rPr lang="en-US">
                          <a:solidFill>
                            <a:srgbClr val="434444"/>
                          </a:solidFill>
                          <a:effectLst/>
                        </a:rPr>
                        <a:t>20:1–12</a:t>
                      </a:r>
                    </a:p>
                  </a:txBody>
                  <a:tcPr marL="95250" marR="95250" marT="66675" marB="66675" anchor="ctr"/>
                </a:tc>
                <a:extLst>
                  <a:ext uri="{0D108BD9-81ED-4DB2-BD59-A6C34878D82A}">
                    <a16:rowId xmlns:a16="http://schemas.microsoft.com/office/drawing/2014/main" val="10001"/>
                  </a:ext>
                </a:extLst>
              </a:tr>
              <a:tr h="277762">
                <a:tc>
                  <a:txBody>
                    <a:bodyPr/>
                    <a:lstStyle/>
                    <a:p>
                      <a:pPr algn="l" fontAlgn="base"/>
                      <a:r>
                        <a:rPr lang="en-US">
                          <a:solidFill>
                            <a:srgbClr val="434444"/>
                          </a:solidFill>
                          <a:effectLst/>
                        </a:rPr>
                        <a:t>Miletus</a:t>
                      </a:r>
                    </a:p>
                    <a:p>
                      <a:pPr algn="l" fontAlgn="base"/>
                      <a:r>
                        <a:rPr lang="en-US">
                          <a:solidFill>
                            <a:srgbClr val="434444"/>
                          </a:solidFill>
                          <a:effectLst/>
                        </a:rPr>
                        <a:t>Farewell, Testimony, Counsel</a:t>
                      </a:r>
                    </a:p>
                  </a:txBody>
                  <a:tcPr marL="95250" marR="95250" marT="66675" marB="66675" anchor="ctr"/>
                </a:tc>
                <a:tc>
                  <a:txBody>
                    <a:bodyPr/>
                    <a:lstStyle/>
                    <a:p>
                      <a:pPr algn="l" fontAlgn="base"/>
                      <a:r>
                        <a:rPr lang="en-US">
                          <a:solidFill>
                            <a:srgbClr val="434444"/>
                          </a:solidFill>
                          <a:effectLst/>
                        </a:rPr>
                        <a:t>20:13–38</a:t>
                      </a:r>
                    </a:p>
                  </a:txBody>
                  <a:tcPr marL="95250" marR="95250" marT="66675" marB="66675" anchor="ctr"/>
                </a:tc>
                <a:extLst>
                  <a:ext uri="{0D108BD9-81ED-4DB2-BD59-A6C34878D82A}">
                    <a16:rowId xmlns:a16="http://schemas.microsoft.com/office/drawing/2014/main" val="10002"/>
                  </a:ext>
                </a:extLst>
              </a:tr>
              <a:tr h="277762">
                <a:tc>
                  <a:txBody>
                    <a:bodyPr/>
                    <a:lstStyle/>
                    <a:p>
                      <a:pPr algn="l" fontAlgn="base"/>
                      <a:r>
                        <a:rPr lang="en-US">
                          <a:solidFill>
                            <a:srgbClr val="434444"/>
                          </a:solidFill>
                          <a:effectLst/>
                        </a:rPr>
                        <a:t>Toward Jerusalem</a:t>
                      </a:r>
                    </a:p>
                    <a:p>
                      <a:pPr algn="l" fontAlgn="base"/>
                      <a:r>
                        <a:rPr lang="en-US">
                          <a:solidFill>
                            <a:srgbClr val="434444"/>
                          </a:solidFill>
                          <a:effectLst/>
                        </a:rPr>
                        <a:t>Agabus’ Prophetic Warnings</a:t>
                      </a:r>
                    </a:p>
                  </a:txBody>
                  <a:tcPr marL="95250" marR="95250" marT="66675" marB="66675" anchor="ctr"/>
                </a:tc>
                <a:tc>
                  <a:txBody>
                    <a:bodyPr/>
                    <a:lstStyle/>
                    <a:p>
                      <a:pPr algn="l" fontAlgn="base"/>
                      <a:r>
                        <a:rPr lang="en-US">
                          <a:solidFill>
                            <a:srgbClr val="434444"/>
                          </a:solidFill>
                          <a:effectLst/>
                        </a:rPr>
                        <a:t>21:1–17</a:t>
                      </a:r>
                    </a:p>
                  </a:txBody>
                  <a:tcPr marL="95250" marR="95250" marT="66675" marB="66675" anchor="ctr"/>
                </a:tc>
                <a:extLst>
                  <a:ext uri="{0D108BD9-81ED-4DB2-BD59-A6C34878D82A}">
                    <a16:rowId xmlns:a16="http://schemas.microsoft.com/office/drawing/2014/main" val="10003"/>
                  </a:ext>
                </a:extLst>
              </a:tr>
              <a:tr h="277762">
                <a:tc>
                  <a:txBody>
                    <a:bodyPr/>
                    <a:lstStyle/>
                    <a:p>
                      <a:pPr algn="l" fontAlgn="base"/>
                      <a:r>
                        <a:rPr lang="en-US">
                          <a:solidFill>
                            <a:srgbClr val="434444"/>
                          </a:solidFill>
                          <a:effectLst/>
                        </a:rPr>
                        <a:t>Jerusalem</a:t>
                      </a:r>
                    </a:p>
                    <a:p>
                      <a:pPr algn="l" fontAlgn="base"/>
                      <a:r>
                        <a:rPr lang="en-US">
                          <a:solidFill>
                            <a:srgbClr val="434444"/>
                          </a:solidFill>
                          <a:effectLst/>
                        </a:rPr>
                        <a:t>The Gradual Process of Conversion</a:t>
                      </a:r>
                    </a:p>
                  </a:txBody>
                  <a:tcPr marL="95250" marR="95250" marT="66675" marB="66675" anchor="ctr"/>
                </a:tc>
                <a:tc>
                  <a:txBody>
                    <a:bodyPr/>
                    <a:lstStyle/>
                    <a:p>
                      <a:pPr algn="l" fontAlgn="base"/>
                      <a:r>
                        <a:rPr lang="en-US">
                          <a:solidFill>
                            <a:srgbClr val="434444"/>
                          </a:solidFill>
                          <a:effectLst/>
                        </a:rPr>
                        <a:t>21:18–26</a:t>
                      </a:r>
                    </a:p>
                  </a:txBody>
                  <a:tcPr marL="95250" marR="95250" marT="66675" marB="66675" anchor="ctr"/>
                </a:tc>
                <a:extLst>
                  <a:ext uri="{0D108BD9-81ED-4DB2-BD59-A6C34878D82A}">
                    <a16:rowId xmlns:a16="http://schemas.microsoft.com/office/drawing/2014/main" val="10004"/>
                  </a:ext>
                </a:extLst>
              </a:tr>
              <a:tr h="277762">
                <a:tc>
                  <a:txBody>
                    <a:bodyPr/>
                    <a:lstStyle/>
                    <a:p>
                      <a:pPr algn="l" fontAlgn="base"/>
                      <a:r>
                        <a:rPr lang="en-US">
                          <a:solidFill>
                            <a:srgbClr val="434444"/>
                          </a:solidFill>
                          <a:effectLst/>
                        </a:rPr>
                        <a:t>Paul Persecuted, Arrested, Bound</a:t>
                      </a:r>
                    </a:p>
                  </a:txBody>
                  <a:tcPr marL="95250" marR="95250" marT="66675" marB="66675" anchor="ctr"/>
                </a:tc>
                <a:tc>
                  <a:txBody>
                    <a:bodyPr/>
                    <a:lstStyle/>
                    <a:p>
                      <a:pPr algn="l" fontAlgn="base"/>
                      <a:r>
                        <a:rPr lang="en-US">
                          <a:solidFill>
                            <a:srgbClr val="434444"/>
                          </a:solidFill>
                          <a:effectLst/>
                        </a:rPr>
                        <a:t>21:27–39</a:t>
                      </a:r>
                    </a:p>
                  </a:txBody>
                  <a:tcPr marL="95250" marR="95250" marT="66675" marB="66675" anchor="ctr"/>
                </a:tc>
                <a:extLst>
                  <a:ext uri="{0D108BD9-81ED-4DB2-BD59-A6C34878D82A}">
                    <a16:rowId xmlns:a16="http://schemas.microsoft.com/office/drawing/2014/main" val="10005"/>
                  </a:ext>
                </a:extLst>
              </a:tr>
              <a:tr h="277762">
                <a:tc>
                  <a:txBody>
                    <a:bodyPr/>
                    <a:lstStyle/>
                    <a:p>
                      <a:pPr algn="l" fontAlgn="base"/>
                      <a:r>
                        <a:rPr lang="en-US">
                          <a:solidFill>
                            <a:srgbClr val="434444"/>
                          </a:solidFill>
                          <a:effectLst/>
                        </a:rPr>
                        <a:t>The Story of Paul’s Conversion</a:t>
                      </a:r>
                    </a:p>
                  </a:txBody>
                  <a:tcPr marL="95250" marR="95250" marT="66675" marB="66675" anchor="ctr"/>
                </a:tc>
                <a:tc>
                  <a:txBody>
                    <a:bodyPr/>
                    <a:lstStyle/>
                    <a:p>
                      <a:pPr algn="l" fontAlgn="base"/>
                      <a:r>
                        <a:rPr lang="en-US">
                          <a:solidFill>
                            <a:srgbClr val="434444"/>
                          </a:solidFill>
                          <a:effectLst/>
                        </a:rPr>
                        <a:t>21:40; 22:1–16</a:t>
                      </a:r>
                    </a:p>
                  </a:txBody>
                  <a:tcPr marL="95250" marR="95250" marT="66675" marB="66675" anchor="ctr"/>
                </a:tc>
                <a:extLst>
                  <a:ext uri="{0D108BD9-81ED-4DB2-BD59-A6C34878D82A}">
                    <a16:rowId xmlns:a16="http://schemas.microsoft.com/office/drawing/2014/main" val="10006"/>
                  </a:ext>
                </a:extLst>
              </a:tr>
              <a:tr h="277762">
                <a:tc>
                  <a:txBody>
                    <a:bodyPr/>
                    <a:lstStyle/>
                    <a:p>
                      <a:pPr algn="l" fontAlgn="base"/>
                      <a:r>
                        <a:rPr lang="en-US">
                          <a:solidFill>
                            <a:srgbClr val="434444"/>
                          </a:solidFill>
                          <a:effectLst/>
                        </a:rPr>
                        <a:t>Jerusalem</a:t>
                      </a:r>
                    </a:p>
                    <a:p>
                      <a:pPr algn="l" fontAlgn="base"/>
                      <a:r>
                        <a:rPr lang="en-US">
                          <a:solidFill>
                            <a:srgbClr val="434444"/>
                          </a:solidFill>
                          <a:effectLst/>
                        </a:rPr>
                        <a:t>The Gradual Process of Conversion</a:t>
                      </a:r>
                    </a:p>
                  </a:txBody>
                  <a:tcPr marL="95250" marR="95250" marT="66675" marB="66675" anchor="ctr"/>
                </a:tc>
                <a:tc>
                  <a:txBody>
                    <a:bodyPr/>
                    <a:lstStyle/>
                    <a:p>
                      <a:pPr algn="l" fontAlgn="base"/>
                      <a:r>
                        <a:rPr lang="en-US">
                          <a:solidFill>
                            <a:srgbClr val="434444"/>
                          </a:solidFill>
                          <a:effectLst/>
                        </a:rPr>
                        <a:t>21:18–26</a:t>
                      </a:r>
                    </a:p>
                  </a:txBody>
                  <a:tcPr marL="95250" marR="95250" marT="66675" marB="66675" anchor="ctr"/>
                </a:tc>
                <a:extLst>
                  <a:ext uri="{0D108BD9-81ED-4DB2-BD59-A6C34878D82A}">
                    <a16:rowId xmlns:a16="http://schemas.microsoft.com/office/drawing/2014/main" val="10007"/>
                  </a:ext>
                </a:extLst>
              </a:tr>
              <a:tr h="277762">
                <a:tc>
                  <a:txBody>
                    <a:bodyPr/>
                    <a:lstStyle/>
                    <a:p>
                      <a:pPr algn="l" fontAlgn="base"/>
                      <a:r>
                        <a:rPr lang="en-US">
                          <a:solidFill>
                            <a:srgbClr val="434444"/>
                          </a:solidFill>
                          <a:effectLst/>
                        </a:rPr>
                        <a:t>Paul Persecuted, Arrested, Bound</a:t>
                      </a:r>
                    </a:p>
                  </a:txBody>
                  <a:tcPr marL="95250" marR="95250" marT="66675" marB="66675" anchor="ctr"/>
                </a:tc>
                <a:tc>
                  <a:txBody>
                    <a:bodyPr/>
                    <a:lstStyle/>
                    <a:p>
                      <a:pPr algn="l" fontAlgn="base"/>
                      <a:r>
                        <a:rPr lang="en-US" dirty="0">
                          <a:solidFill>
                            <a:srgbClr val="434444"/>
                          </a:solidFill>
                          <a:effectLst/>
                        </a:rPr>
                        <a:t>21:27–39</a:t>
                      </a:r>
                    </a:p>
                  </a:txBody>
                  <a:tcPr marL="95250" marR="95250" marT="66675" marB="66675" anchor="ctr"/>
                </a:tc>
                <a:extLst>
                  <a:ext uri="{0D108BD9-81ED-4DB2-BD59-A6C34878D82A}">
                    <a16:rowId xmlns:a16="http://schemas.microsoft.com/office/drawing/2014/main" val="10008"/>
                  </a:ext>
                </a:extLst>
              </a:tr>
            </a:tbl>
          </a:graphicData>
        </a:graphic>
      </p:graphicFrame>
      <p:sp>
        <p:nvSpPr>
          <p:cNvPr id="3" name="TextBox 2"/>
          <p:cNvSpPr txBox="1"/>
          <p:nvPr/>
        </p:nvSpPr>
        <p:spPr>
          <a:xfrm>
            <a:off x="63375" y="5300845"/>
            <a:ext cx="5540721" cy="246221"/>
          </a:xfrm>
          <a:prstGeom prst="rect">
            <a:avLst/>
          </a:prstGeom>
          <a:noFill/>
        </p:spPr>
        <p:txBody>
          <a:bodyPr wrap="square" rtlCol="0">
            <a:spAutoFit/>
          </a:bodyPr>
          <a:lstStyle/>
          <a:p>
            <a:r>
              <a:rPr lang="en-US" sz="1000" dirty="0"/>
              <a:t>Life and Teachings of Jesus and His Apostles Chapter 34, 42</a:t>
            </a:r>
          </a:p>
        </p:txBody>
      </p:sp>
    </p:spTree>
    <p:extLst>
      <p:ext uri="{BB962C8B-B14F-4D97-AF65-F5344CB8AC3E}">
        <p14:creationId xmlns:p14="http://schemas.microsoft.com/office/powerpoint/2010/main" val="24139127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830997"/>
          </a:xfrm>
          <a:prstGeom prst="rect">
            <a:avLst/>
          </a:prstGeom>
          <a:ln>
            <a:solidFill>
              <a:schemeClr val="tx1"/>
            </a:solidFill>
          </a:ln>
        </p:spPr>
        <p:txBody>
          <a:bodyPr>
            <a:spAutoFit/>
          </a:bodyPr>
          <a:lstStyle/>
          <a:p>
            <a:r>
              <a:rPr lang="en-US" sz="1200" b="1" dirty="0">
                <a:latin typeface="Abadi" panose="020B0604020104020204" pitchFamily="34" charset="0"/>
              </a:rPr>
              <a:t>Sacrament Acts 20:7:</a:t>
            </a:r>
          </a:p>
          <a:p>
            <a:r>
              <a:rPr lang="en-US" sz="1200" dirty="0">
                <a:latin typeface="Abadi" panose="020B0604020104020204" pitchFamily="34" charset="0"/>
              </a:rPr>
              <a:t>Paul participated in the ordinance of the sacrament with other Christians. In celebration of the Resurrection of Jesus Christ, Christians partook of the sacrament on the first day of the week (see verse 7; see also John 20:1). This same pattern is followed in the Church today</a:t>
            </a:r>
            <a:endParaRPr lang="en-US" sz="1200" dirty="0"/>
          </a:p>
        </p:txBody>
      </p:sp>
      <p:sp>
        <p:nvSpPr>
          <p:cNvPr id="3" name="Rectangle 2"/>
          <p:cNvSpPr/>
          <p:nvPr/>
        </p:nvSpPr>
        <p:spPr>
          <a:xfrm>
            <a:off x="0" y="825742"/>
            <a:ext cx="6096000" cy="1569660"/>
          </a:xfrm>
          <a:prstGeom prst="rect">
            <a:avLst/>
          </a:prstGeom>
          <a:ln>
            <a:solidFill>
              <a:schemeClr val="tx1"/>
            </a:solidFill>
          </a:ln>
        </p:spPr>
        <p:txBody>
          <a:bodyPr>
            <a:spAutoFit/>
          </a:bodyPr>
          <a:lstStyle/>
          <a:p>
            <a:pPr fontAlgn="base"/>
            <a:r>
              <a:rPr lang="en-US" sz="1200" b="1" dirty="0"/>
              <a:t>Elders Acts 20:17:</a:t>
            </a:r>
          </a:p>
          <a:p>
            <a:pPr fontAlgn="base"/>
            <a:r>
              <a:rPr lang="en-US" sz="1200" dirty="0"/>
              <a:t>"The term 'elders' is used in many other passages of Scripture. In some instances, the apostle is called an elder, as Paul and John allude to themselves personally as elders. In some places the term is used in reference to the aged, as in I Timothy 5:1, 2: 'Rebuke not an elder, but entreat him as a father, and the younger men as brethren, the elder women as mothers, the younger as sisters, with all purity.' Yet the quotations made will be ample to prove that the office of Elder was an order anciently in the organization of the Church of Christ." (</a:t>
            </a:r>
            <a:r>
              <a:rPr lang="en-US" sz="1200" i="1" dirty="0"/>
              <a:t>Cowley's Talks on Doctrine </a:t>
            </a:r>
            <a:r>
              <a:rPr lang="en-US" sz="1200" dirty="0"/>
              <a:t>[Chattanooga: Ben. E. Rich, 1902], 65.)</a:t>
            </a:r>
          </a:p>
        </p:txBody>
      </p:sp>
      <p:sp>
        <p:nvSpPr>
          <p:cNvPr id="4" name="Rectangle 3"/>
          <p:cNvSpPr/>
          <p:nvPr/>
        </p:nvSpPr>
        <p:spPr>
          <a:xfrm>
            <a:off x="0" y="2397427"/>
            <a:ext cx="6096000" cy="1754326"/>
          </a:xfrm>
          <a:prstGeom prst="rect">
            <a:avLst/>
          </a:prstGeom>
          <a:ln>
            <a:solidFill>
              <a:schemeClr val="tx1"/>
            </a:solidFill>
          </a:ln>
        </p:spPr>
        <p:txBody>
          <a:bodyPr>
            <a:spAutoFit/>
          </a:bodyPr>
          <a:lstStyle/>
          <a:p>
            <a:pPr fontAlgn="base"/>
            <a:r>
              <a:rPr lang="en-US" sz="1200" b="1" dirty="0"/>
              <a:t>Results of Evil Men—Apostasy Acts 20:28-31:</a:t>
            </a:r>
          </a:p>
          <a:p>
            <a:pPr fontAlgn="base"/>
            <a:r>
              <a:rPr lang="en-US" sz="1200" dirty="0"/>
              <a:t> “In time all ordinances of the gospel were changed, commandments were broken, and the simple principles of the gospel were mixed with pagan philosophy by the ‘grievous wolves’ and apostate disciples who displaced the prophets and apostles who had divine communion with the heavens. Spiritual darkness set in, and unrighteous men took command and closed the heavens against themselves. Visions and contact with the heavens ceased, and the gifts of the spirit came to an end. The blessings and presence of the Twelve Apostles ceased, and the cry went forth that they were no longer needed” President Joseph Fielding Smith (</a:t>
            </a:r>
            <a:r>
              <a:rPr lang="en-US" sz="1200" i="1" dirty="0"/>
              <a:t>Answers to Gospel Questions,</a:t>
            </a:r>
            <a:r>
              <a:rPr lang="en-US" sz="1200" dirty="0"/>
              <a:t> 5 vols. [1957–66], 5:177).</a:t>
            </a:r>
          </a:p>
        </p:txBody>
      </p:sp>
      <p:sp>
        <p:nvSpPr>
          <p:cNvPr id="6" name="Rectangle 5"/>
          <p:cNvSpPr/>
          <p:nvPr/>
        </p:nvSpPr>
        <p:spPr>
          <a:xfrm>
            <a:off x="0" y="4148798"/>
            <a:ext cx="6096000" cy="830997"/>
          </a:xfrm>
          <a:prstGeom prst="rect">
            <a:avLst/>
          </a:prstGeom>
          <a:ln>
            <a:solidFill>
              <a:schemeClr val="tx1"/>
            </a:solidFill>
          </a:ln>
        </p:spPr>
        <p:txBody>
          <a:bodyPr>
            <a:spAutoFit/>
          </a:bodyPr>
          <a:lstStyle/>
          <a:p>
            <a:pPr fontAlgn="base"/>
            <a:r>
              <a:rPr lang="en-US" sz="1200" b="1" dirty="0"/>
              <a:t>Fire in Chile:</a:t>
            </a:r>
          </a:p>
          <a:p>
            <a:pPr fontAlgn="base"/>
            <a:r>
              <a:rPr lang="en-US" sz="1200" dirty="0"/>
              <a:t>An April fire in the city of Valparaiso, Chile, devastated homes and left many homeless. Not long after the fire thousands of Church members and missionaries cleaned the charred remains of homes and gathered clothes for the victims. The Newsroom Blog</a:t>
            </a:r>
          </a:p>
        </p:txBody>
      </p:sp>
      <p:sp>
        <p:nvSpPr>
          <p:cNvPr id="7" name="Rectangle 6"/>
          <p:cNvSpPr/>
          <p:nvPr/>
        </p:nvSpPr>
        <p:spPr>
          <a:xfrm>
            <a:off x="0" y="4979795"/>
            <a:ext cx="6096000" cy="830997"/>
          </a:xfrm>
          <a:prstGeom prst="rect">
            <a:avLst/>
          </a:prstGeom>
          <a:ln>
            <a:solidFill>
              <a:schemeClr val="tx1"/>
            </a:solidFill>
          </a:ln>
        </p:spPr>
        <p:txBody>
          <a:bodyPr>
            <a:spAutoFit/>
          </a:bodyPr>
          <a:lstStyle/>
          <a:p>
            <a:pPr fontAlgn="base"/>
            <a:r>
              <a:rPr lang="en-US" sz="1200" b="1" dirty="0"/>
              <a:t>Saints in Russia:</a:t>
            </a:r>
          </a:p>
          <a:p>
            <a:pPr fontAlgn="base"/>
            <a:r>
              <a:rPr lang="en-US" sz="1200" dirty="0"/>
              <a:t>Mormons in Saint Petersburg, Russia, participate in a day of service in a public park earlier this month. Similar service was also provided by Latter-day Saints in Moscow, Podolsk, Yaroslavl, Tomsk and other Russian cities. Mormon Newsroom</a:t>
            </a:r>
          </a:p>
        </p:txBody>
      </p:sp>
      <p:sp>
        <p:nvSpPr>
          <p:cNvPr id="8" name="Rectangle 7">
            <a:extLst>
              <a:ext uri="{FF2B5EF4-FFF2-40B4-BE49-F238E27FC236}">
                <a16:creationId xmlns:a16="http://schemas.microsoft.com/office/drawing/2014/main" id="{EA7C29A7-9342-6396-5D74-9FBC5233E941}"/>
              </a:ext>
            </a:extLst>
          </p:cNvPr>
          <p:cNvSpPr/>
          <p:nvPr/>
        </p:nvSpPr>
        <p:spPr>
          <a:xfrm>
            <a:off x="6096000" y="0"/>
            <a:ext cx="6096000" cy="3600986"/>
          </a:xfrm>
          <a:prstGeom prst="rect">
            <a:avLst/>
          </a:prstGeom>
          <a:ln>
            <a:solidFill>
              <a:schemeClr val="tx1"/>
            </a:solidFill>
          </a:ln>
        </p:spPr>
        <p:txBody>
          <a:bodyPr>
            <a:spAutoFit/>
          </a:bodyPr>
          <a:lstStyle/>
          <a:p>
            <a:r>
              <a:rPr lang="en-US" sz="1200" b="1" dirty="0">
                <a:solidFill>
                  <a:srgbClr val="333333"/>
                </a:solidFill>
              </a:rPr>
              <a:t>Misunderstood Acts 21:17-25:</a:t>
            </a:r>
          </a:p>
          <a:p>
            <a:r>
              <a:rPr lang="en-US" sz="1200" dirty="0">
                <a:solidFill>
                  <a:srgbClr val="333333"/>
                </a:solidFill>
              </a:rPr>
              <a:t> “the Church under direction of Peter and the Twelve, and acting under the guidance of the Spirit, declared that circumcision was not obligatory for gentile converts. However, it apparently did not settle the matter of whether or not Jewish members of the Church should have their children circumcised. As one reads the scriptures on the matter, it becomes evident that the real issue was not circumcision only but also the larger question as to continued observance of the law of Moses by members of the Church. …</a:t>
            </a:r>
          </a:p>
          <a:p>
            <a:r>
              <a:rPr lang="en-US" sz="1200" dirty="0"/>
              <a:t>“The Jewish part of the church membership, especially in Jerusalem, appears to have been very reluctant to cease from the rituals and ceremony of the law of Moses (Acts 21:17–25). This is a marked contrast to the Church among the Nephites, in which there seems to have been a cessation of the law immediately upon their awareness of the death and resurrection of Jesus Christ. (3 Ne. 15:1–4; Moro. 8:8)” (Bible Dictionary, “Circumcision”).</a:t>
            </a:r>
          </a:p>
          <a:p>
            <a:endParaRPr lang="en-US" sz="1200" dirty="0"/>
          </a:p>
          <a:p>
            <a:r>
              <a:rPr lang="en-US" sz="1200" dirty="0"/>
              <a:t>It is evident from Acts 21:21 that Jewish Christians in Jerusalem had misunderstood Paul’s teachings about the law of Moses. Even though Paul and the other Apostles had taught that circumcision was not a requirement for Gentile coverts, they had not discouraged Jewish converts from following the practice or from observing other aspects of the law of Moses. Jewish Christians continued to worship in the temple (see Acts 2:46; 3:1; 5:19–25, 42), and Paul still considered himself an observant Jew. (1)</a:t>
            </a:r>
          </a:p>
        </p:txBody>
      </p:sp>
      <p:sp>
        <p:nvSpPr>
          <p:cNvPr id="9" name="Rectangle 8">
            <a:extLst>
              <a:ext uri="{FF2B5EF4-FFF2-40B4-BE49-F238E27FC236}">
                <a16:creationId xmlns:a16="http://schemas.microsoft.com/office/drawing/2014/main" id="{068757CE-2454-905E-CD23-F9C23CC0281D}"/>
              </a:ext>
            </a:extLst>
          </p:cNvPr>
          <p:cNvSpPr/>
          <p:nvPr/>
        </p:nvSpPr>
        <p:spPr>
          <a:xfrm>
            <a:off x="6096000" y="3600986"/>
            <a:ext cx="6096000" cy="1754326"/>
          </a:xfrm>
          <a:prstGeom prst="rect">
            <a:avLst/>
          </a:prstGeom>
          <a:ln>
            <a:solidFill>
              <a:schemeClr val="tx1"/>
            </a:solidFill>
          </a:ln>
        </p:spPr>
        <p:txBody>
          <a:bodyPr>
            <a:spAutoFit/>
          </a:bodyPr>
          <a:lstStyle/>
          <a:p>
            <a:r>
              <a:rPr lang="en-US" sz="1200" b="1" dirty="0"/>
              <a:t>Egyptian? Acts 21:38:</a:t>
            </a:r>
          </a:p>
          <a:p>
            <a:r>
              <a:rPr lang="en-US" sz="1200" dirty="0"/>
              <a:t>A Roman captain, later identified as Claudius </a:t>
            </a:r>
            <a:r>
              <a:rPr lang="en-US" sz="1200" dirty="0" err="1"/>
              <a:t>Lysias</a:t>
            </a:r>
            <a:r>
              <a:rPr lang="en-US" sz="1200" dirty="0"/>
              <a:t> (see Acts 23:26), and several soldiers broke up the mob that was assaulting Paul and took him into custody. The chief captain questioned Paul, mistakenly believing that Paul was an Egyptian rebel. About three years prior to that time, an Egyptian Jew had raised a large following in the wilderness and brought them to the Mount of Olives. He promised his followers that the walls of Jerusalem would crumble when they approached and that they would be able to drive out the Romans with ease. Felix, the Roman governor, met them with his army and defeated them, but he was unable to capture their leader, who still remained a fugitive.</a:t>
            </a:r>
          </a:p>
        </p:txBody>
      </p:sp>
      <p:sp>
        <p:nvSpPr>
          <p:cNvPr id="10" name="Rectangle 9">
            <a:extLst>
              <a:ext uri="{FF2B5EF4-FFF2-40B4-BE49-F238E27FC236}">
                <a16:creationId xmlns:a16="http://schemas.microsoft.com/office/drawing/2014/main" id="{AC74EA19-7A31-7DC3-B37B-B8D54FF207C5}"/>
              </a:ext>
            </a:extLst>
          </p:cNvPr>
          <p:cNvSpPr/>
          <p:nvPr/>
        </p:nvSpPr>
        <p:spPr>
          <a:xfrm>
            <a:off x="6096000" y="5341849"/>
            <a:ext cx="6096000" cy="1384995"/>
          </a:xfrm>
          <a:prstGeom prst="rect">
            <a:avLst/>
          </a:prstGeom>
          <a:ln>
            <a:solidFill>
              <a:schemeClr val="tx1"/>
            </a:solidFill>
          </a:ln>
        </p:spPr>
        <p:txBody>
          <a:bodyPr>
            <a:spAutoFit/>
          </a:bodyPr>
          <a:lstStyle/>
          <a:p>
            <a:pPr fontAlgn="base"/>
            <a:r>
              <a:rPr lang="en-US" sz="1200" b="1" dirty="0"/>
              <a:t>Saints in Kiev, Ukraine</a:t>
            </a:r>
          </a:p>
          <a:p>
            <a:pPr fontAlgn="base"/>
            <a:r>
              <a:rPr lang="en-US" sz="1200" dirty="0"/>
              <a:t>On February 24, 2022, Russia sent missiles into Ukraine starting the war between Russia and Ukraine. Stores ran out of food, homes were bombed, and over 4 million evacuated to various countries. Food donations began to arrive in Ukraine in March of 2022. The Kiev Branch Chapel was used as a staging station for foods. Members helped divide food into packages when pallets of donated food arrived at the church. Member drivers would then load up vans and cars and distribute to the people around the country.  </a:t>
            </a:r>
          </a:p>
        </p:txBody>
      </p:sp>
    </p:spTree>
    <p:extLst>
      <p:ext uri="{BB962C8B-B14F-4D97-AF65-F5344CB8AC3E}">
        <p14:creationId xmlns:p14="http://schemas.microsoft.com/office/powerpoint/2010/main" val="2826607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14742</Words>
  <Application>Microsoft Office PowerPoint</Application>
  <PresentationFormat>Widescreen</PresentationFormat>
  <Paragraphs>1013</Paragraphs>
  <Slides>93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93</vt:i4>
      </vt:variant>
    </vt:vector>
  </HeadingPairs>
  <TitlesOfParts>
    <vt:vector size="102" baseType="lpstr">
      <vt:lpstr>Calibri</vt:lpstr>
      <vt:lpstr>Calibri Light</vt:lpstr>
      <vt:lpstr>Palatino</vt:lpstr>
      <vt:lpstr>Abadi</vt:lpstr>
      <vt:lpstr>Eras Demi ITC</vt:lpstr>
      <vt:lpstr>Franklin Gothic Book</vt:lpstr>
      <vt:lpstr>Arial</vt:lpstr>
      <vt:lpstr>Poor Richard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9</cp:revision>
  <dcterms:created xsi:type="dcterms:W3CDTF">2023-01-24T22:31:34Z</dcterms:created>
  <dcterms:modified xsi:type="dcterms:W3CDTF">2023-01-25T16:40:54Z</dcterms:modified>
</cp:coreProperties>
</file>