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4" r:id="rId2"/>
    <p:sldId id="282" r:id="rId3"/>
    <p:sldId id="369" r:id="rId4"/>
    <p:sldId id="370" r:id="rId5"/>
    <p:sldId id="371" r:id="rId6"/>
    <p:sldId id="367" r:id="rId7"/>
    <p:sldId id="365" r:id="rId8"/>
    <p:sldId id="295" r:id="rId9"/>
    <p:sldId id="296" r:id="rId10"/>
    <p:sldId id="298" r:id="rId11"/>
    <p:sldId id="297" r:id="rId12"/>
    <p:sldId id="299" r:id="rId13"/>
    <p:sldId id="300" r:id="rId14"/>
    <p:sldId id="304" r:id="rId15"/>
    <p:sldId id="301" r:id="rId16"/>
    <p:sldId id="291" r:id="rId17"/>
    <p:sldId id="293" r:id="rId18"/>
    <p:sldId id="302" r:id="rId19"/>
    <p:sldId id="372" r:id="rId20"/>
    <p:sldId id="303" r:id="rId21"/>
    <p:sldId id="373" r:id="rId22"/>
    <p:sldId id="374" r:id="rId23"/>
    <p:sldId id="375" r:id="rId24"/>
    <p:sldId id="305" r:id="rId25"/>
    <p:sldId id="307" r:id="rId26"/>
    <p:sldId id="310" r:id="rId27"/>
    <p:sldId id="311" r:id="rId28"/>
    <p:sldId id="312" r:id="rId29"/>
    <p:sldId id="313" r:id="rId30"/>
    <p:sldId id="292" r:id="rId31"/>
    <p:sldId id="284" r:id="rId32"/>
    <p:sldId id="286" r:id="rId33"/>
    <p:sldId id="306" r:id="rId34"/>
    <p:sldId id="309" r:id="rId35"/>
    <p:sldId id="320" r:id="rId36"/>
    <p:sldId id="376" r:id="rId37"/>
    <p:sldId id="377" r:id="rId38"/>
    <p:sldId id="378" r:id="rId39"/>
    <p:sldId id="379" r:id="rId40"/>
    <p:sldId id="380" r:id="rId41"/>
    <p:sldId id="381" r:id="rId42"/>
    <p:sldId id="382" r:id="rId43"/>
    <p:sldId id="294" r:id="rId44"/>
    <p:sldId id="383" r:id="rId45"/>
    <p:sldId id="384" r:id="rId46"/>
    <p:sldId id="385" r:id="rId47"/>
    <p:sldId id="386" r:id="rId48"/>
    <p:sldId id="387" r:id="rId49"/>
    <p:sldId id="388" r:id="rId50"/>
    <p:sldId id="389" r:id="rId51"/>
    <p:sldId id="390" r:id="rId52"/>
    <p:sldId id="391" r:id="rId53"/>
    <p:sldId id="392" r:id="rId54"/>
    <p:sldId id="393" r:id="rId55"/>
    <p:sldId id="398" r:id="rId56"/>
    <p:sldId id="394" r:id="rId57"/>
    <p:sldId id="395" r:id="rId58"/>
    <p:sldId id="314" r:id="rId59"/>
    <p:sldId id="315" r:id="rId60"/>
    <p:sldId id="316" r:id="rId61"/>
    <p:sldId id="290" r:id="rId62"/>
    <p:sldId id="317" r:id="rId63"/>
    <p:sldId id="318" r:id="rId64"/>
    <p:sldId id="396" r:id="rId65"/>
    <p:sldId id="397" r:id="rId66"/>
  </p:sldIdLst>
  <p:sldSz cx="12192000" cy="6858000"/>
  <p:notesSz cx="6858000" cy="9144000"/>
  <p:embeddedFontLst>
    <p:embeddedFont>
      <p:font typeface="Abadi" panose="020B0604020104020204" pitchFamily="34" charset="0"/>
      <p:regular r:id="rId67"/>
    </p:embeddedFont>
    <p:embeddedFont>
      <p:font typeface="Arial Rounded MT Bold" panose="020F0704030504030204" pitchFamily="34" charset="0"/>
      <p:regular r:id="rId68"/>
    </p:embeddedFon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Elephant" panose="02020904090505020303" pitchFamily="18" charset="0"/>
      <p:regular r:id="rId75"/>
      <p:italic r:id="rId76"/>
    </p:embeddedFont>
    <p:embeddedFont>
      <p:font typeface="Ink Free" panose="03080402000500000000" pitchFamily="66" charset="0"/>
      <p:regular r:id="rId77"/>
    </p:embeddedFont>
    <p:embeddedFont>
      <p:font typeface="Poor Richard" panose="02080502050505020702" pitchFamily="18" charset="0"/>
      <p:regular r:id="rId78"/>
    </p:embeddedFont>
    <p:embeddedFont>
      <p:font typeface="Segoe Print" panose="02000600000000000000" pitchFamily="2" charset="0"/>
      <p:regular r:id="rId79"/>
      <p:bold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C18D"/>
    <a:srgbClr val="3EA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90"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2628-EBB6-CE48-F195-744553109D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E8302-C36D-2F6E-E238-6E1575DF3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5F345-90C0-6F7B-B66C-6E7FE74EFB4A}"/>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5D79294F-DFAB-3D6B-37A8-49A720E9C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27324-484E-812F-1E6A-0F6EA4C9B4D8}"/>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85132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B084-AA89-0945-EF61-4C67CC0634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4EAE6E-717B-130C-C912-E9CAC6EC2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19D48-922E-3C69-67F8-33B24DB98EEC}"/>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A17C1699-C730-3EC9-813D-4DA32B58E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B279C-D1EB-BA2D-B40B-9DE168402C48}"/>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114364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45A3A-0EE9-6A61-85D8-3BB1A9AD1E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6D0BB-E084-C21A-0AA1-FE49EB515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08DD0-A79E-8177-4DFE-DF7361EA025C}"/>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2CD1DC00-ED44-7758-BB9B-C65F7A7B7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AFA26-D20D-AD3F-C356-67467F937039}"/>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3855203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0108-FECA-AB6E-A47B-017901FAD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782D2-B324-ACD7-D5FB-1D1CEA5093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206C0-8A5D-F7EC-6BDD-E3F8D6B18ABF}"/>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782AEF22-5770-F6C8-3E8C-B69834400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EEE64-36B8-0CA3-7B78-4A5723C40C8A}"/>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2711956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59FE-47F8-4491-60B2-B03C46090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98C074-A108-7034-1641-DD4CEED6A5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956AA-954C-DBC7-F038-9D9679E184F5}"/>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530B1CEE-BE03-8420-91B6-3644CB177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C5035-7469-C5B6-328E-9D1596F0C3CD}"/>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81262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7312-D007-8FAF-9F02-C3B6CBA03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9A413-C3BE-2F67-F70A-814A62ECD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441FCD-829C-3753-5BDF-4778BE4BFF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9F3D23-503D-B59C-D208-7B27BD0E0196}"/>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6" name="Footer Placeholder 5">
            <a:extLst>
              <a:ext uri="{FF2B5EF4-FFF2-40B4-BE49-F238E27FC236}">
                <a16:creationId xmlns:a16="http://schemas.microsoft.com/office/drawing/2014/main" id="{EA8B25A1-A008-7DB3-65F2-895DDC4B2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E2325-37CD-35D1-38E9-74F8A66CB4D7}"/>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311169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6A4C-088B-B361-F19B-55BE0B0FC3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BA298D-7535-0B37-F735-DAFE573EF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7076F-9D4F-36EA-6042-03324DCBE1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FFCD6B-2D0D-78C4-CB23-5E53AFD5F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FE0301-8A6B-A83A-D4F9-FAF057D66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4977C6-F76C-20C3-E62B-5A5C1B86A1EE}"/>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8" name="Footer Placeholder 7">
            <a:extLst>
              <a:ext uri="{FF2B5EF4-FFF2-40B4-BE49-F238E27FC236}">
                <a16:creationId xmlns:a16="http://schemas.microsoft.com/office/drawing/2014/main" id="{77D4F555-DF56-6432-0140-CC9A1D5DE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36375B-19F9-34CF-FADA-F63702A5435C}"/>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170199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C09E-1DC0-7C18-6DF6-D7933FBA5D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1E153-EFC7-65C6-B2AE-98D3B467BBFD}"/>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4" name="Footer Placeholder 3">
            <a:extLst>
              <a:ext uri="{FF2B5EF4-FFF2-40B4-BE49-F238E27FC236}">
                <a16:creationId xmlns:a16="http://schemas.microsoft.com/office/drawing/2014/main" id="{E5779B59-6199-6D20-BF87-0D0560F70D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06385C-93FC-56AF-73F4-A5D4819E2955}"/>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336881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879A81-065E-FEAE-A685-8EADCAFB64F2}"/>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3" name="Footer Placeholder 2">
            <a:extLst>
              <a:ext uri="{FF2B5EF4-FFF2-40B4-BE49-F238E27FC236}">
                <a16:creationId xmlns:a16="http://schemas.microsoft.com/office/drawing/2014/main" id="{55AB18BC-4520-D5D9-4AB8-40FD8CB946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AD253-216F-6DD9-EC09-12AB78D2C065}"/>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114861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C98F-EE8A-4C4B-D694-0D3884CBB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808D5C-5074-4260-D2CB-64BF0F31E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8E915A-D494-A4A0-20E2-2B87F7D41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D0E3E-0CD7-3CA7-5DFE-49C8AD9AF22B}"/>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6" name="Footer Placeholder 5">
            <a:extLst>
              <a:ext uri="{FF2B5EF4-FFF2-40B4-BE49-F238E27FC236}">
                <a16:creationId xmlns:a16="http://schemas.microsoft.com/office/drawing/2014/main" id="{F0E285AC-7416-BA43-C04B-7751FC962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6A27E-6C86-A5ED-3C13-AEA559BDFF32}"/>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315095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0DFE-6F10-BF0C-B083-111EE0833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C7973-5C49-DEEF-7ADA-B05BD99110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1D587-7DCC-0A6D-D186-098E43FDF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7A51F-003A-E660-6631-243102A388CE}"/>
              </a:ext>
            </a:extLst>
          </p:cNvPr>
          <p:cNvSpPr>
            <a:spLocks noGrp="1"/>
          </p:cNvSpPr>
          <p:nvPr>
            <p:ph type="dt" sz="half" idx="10"/>
          </p:nvPr>
        </p:nvSpPr>
        <p:spPr/>
        <p:txBody>
          <a:bodyPr/>
          <a:lstStyle/>
          <a:p>
            <a:fld id="{E902DF8A-C78E-4F5A-AC26-BC6E5D8FC366}" type="datetimeFigureOut">
              <a:rPr lang="en-US" smtClean="0"/>
              <a:t>1/27/2023</a:t>
            </a:fld>
            <a:endParaRPr lang="en-US"/>
          </a:p>
        </p:txBody>
      </p:sp>
      <p:sp>
        <p:nvSpPr>
          <p:cNvPr id="6" name="Footer Placeholder 5">
            <a:extLst>
              <a:ext uri="{FF2B5EF4-FFF2-40B4-BE49-F238E27FC236}">
                <a16:creationId xmlns:a16="http://schemas.microsoft.com/office/drawing/2014/main" id="{231E8209-F223-EB31-E32F-524F510ED7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644FC-13B7-A4F8-723E-3D166C362ECD}"/>
              </a:ext>
            </a:extLst>
          </p:cNvPr>
          <p:cNvSpPr>
            <a:spLocks noGrp="1"/>
          </p:cNvSpPr>
          <p:nvPr>
            <p:ph type="sldNum" sz="quarter" idx="12"/>
          </p:nvPr>
        </p:nvSpPr>
        <p:spPr/>
        <p:txBody>
          <a:bodyPr/>
          <a:lstStyle/>
          <a:p>
            <a:fld id="{F383749A-070A-4BCE-90E4-778FB40D8214}" type="slidenum">
              <a:rPr lang="en-US" smtClean="0"/>
              <a:t>‹#›</a:t>
            </a:fld>
            <a:endParaRPr lang="en-US"/>
          </a:p>
        </p:txBody>
      </p:sp>
    </p:spTree>
    <p:extLst>
      <p:ext uri="{BB962C8B-B14F-4D97-AF65-F5344CB8AC3E}">
        <p14:creationId xmlns:p14="http://schemas.microsoft.com/office/powerpoint/2010/main" val="4000862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81B03-D77D-40F2-42FB-FB11FDD68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80B561-C4C7-8885-792B-651FCA5C49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BE160-1231-3CC0-59C8-5FD641632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2DF8A-C78E-4F5A-AC26-BC6E5D8FC366}" type="datetimeFigureOut">
              <a:rPr lang="en-US" smtClean="0"/>
              <a:t>1/27/2023</a:t>
            </a:fld>
            <a:endParaRPr lang="en-US"/>
          </a:p>
        </p:txBody>
      </p:sp>
      <p:sp>
        <p:nvSpPr>
          <p:cNvPr id="5" name="Footer Placeholder 4">
            <a:extLst>
              <a:ext uri="{FF2B5EF4-FFF2-40B4-BE49-F238E27FC236}">
                <a16:creationId xmlns:a16="http://schemas.microsoft.com/office/drawing/2014/main" id="{9299ECA8-FCD4-E626-176A-79D147B1E3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4DB56D-C9BB-9D4E-5CCA-4FBE02200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3749A-070A-4BCE-90E4-778FB40D8214}" type="slidenum">
              <a:rPr lang="en-US" smtClean="0"/>
              <a:t>‹#›</a:t>
            </a:fld>
            <a:endParaRPr lang="en-US"/>
          </a:p>
        </p:txBody>
      </p:sp>
    </p:spTree>
    <p:extLst>
      <p:ext uri="{BB962C8B-B14F-4D97-AF65-F5344CB8AC3E}">
        <p14:creationId xmlns:p14="http://schemas.microsoft.com/office/powerpoint/2010/main" val="305398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gray blue background">
            <a:extLst>
              <a:ext uri="{FF2B5EF4-FFF2-40B4-BE49-F238E27FC236}">
                <a16:creationId xmlns:a16="http://schemas.microsoft.com/office/drawing/2014/main" id="{D1D23A12-FD20-EEEB-3339-DB86CEC91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8839" y="190529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Acts 22-28</a:t>
            </a:r>
            <a:endParaRPr lang="en-US" sz="3200" dirty="0">
              <a:solidFill>
                <a:schemeClr val="bg1"/>
              </a:solidFill>
              <a:latin typeface="Poor Richard" panose="02080502050505020702" pitchFamily="18" charset="0"/>
            </a:endParaRPr>
          </a:p>
        </p:txBody>
      </p:sp>
      <p:sp>
        <p:nvSpPr>
          <p:cNvPr id="2" name="Footer Placeholder 14">
            <a:extLst>
              <a:ext uri="{FF2B5EF4-FFF2-40B4-BE49-F238E27FC236}">
                <a16:creationId xmlns:a16="http://schemas.microsoft.com/office/drawing/2014/main" id="{886FC711-E36B-95F6-90B5-CD53FD32D3FA}"/>
              </a:ext>
            </a:extLst>
          </p:cNvPr>
          <p:cNvSpPr>
            <a:spLocks noGrp="1"/>
          </p:cNvSpPr>
          <p:nvPr/>
        </p:nvSpPr>
        <p:spPr>
          <a:xfrm>
            <a:off x="158839"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4" name="Group 3">
            <a:extLst>
              <a:ext uri="{FF2B5EF4-FFF2-40B4-BE49-F238E27FC236}">
                <a16:creationId xmlns:a16="http://schemas.microsoft.com/office/drawing/2014/main" id="{8CDF946C-DC69-FF95-5898-AC9CE898DBCE}"/>
              </a:ext>
            </a:extLst>
          </p:cNvPr>
          <p:cNvGrpSpPr/>
          <p:nvPr/>
        </p:nvGrpSpPr>
        <p:grpSpPr>
          <a:xfrm>
            <a:off x="2432609" y="1905296"/>
            <a:ext cx="1556004" cy="3378974"/>
            <a:chOff x="441685" y="536029"/>
            <a:chExt cx="2911243" cy="6321972"/>
          </a:xfrm>
        </p:grpSpPr>
        <p:sp>
          <p:nvSpPr>
            <p:cNvPr id="5" name="Oval 4">
              <a:extLst>
                <a:ext uri="{FF2B5EF4-FFF2-40B4-BE49-F238E27FC236}">
                  <a16:creationId xmlns:a16="http://schemas.microsoft.com/office/drawing/2014/main" id="{BB1DBFF9-21B4-A7F2-0BA8-A942EED2008C}"/>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5807A8C-A956-965A-73B9-D4DB06374110}"/>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3694CA7C-4E48-CE29-7E3C-413A38840F75}"/>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41ED105E-190C-3C8A-43FE-607718535042}"/>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33B049CB-801D-1B46-E386-3F2575FF2231}"/>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4FD864E1-BA17-BBB4-4374-E24189C8E22B}"/>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BF05297-4F92-5A51-DB59-F83DD46EA1EB}"/>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EE50E2-79E9-E91A-09F6-DF03DB007E75}"/>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6A5BC7F2-C0B6-3D54-C2FB-471C8901540D}"/>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A92C11B-D53C-5B46-D5DC-A49054A82B9F}"/>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99A2E94-5984-6B17-D27A-C1A942942F27}"/>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D9534AEA-6736-09DE-90E1-A2E41C40A2D4}"/>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24F8922-1F2E-D365-ADB0-2349122DC838}"/>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DF2D7D09-4AD5-E0CF-6A4D-AB16C9E7E8EC}"/>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62">
              <a:extLst>
                <a:ext uri="{FF2B5EF4-FFF2-40B4-BE49-F238E27FC236}">
                  <a16:creationId xmlns:a16="http://schemas.microsoft.com/office/drawing/2014/main" id="{074D1517-7A20-6E6C-A4B5-8C3C4F07AA57}"/>
                </a:ext>
              </a:extLst>
            </p:cNvPr>
            <p:cNvGrpSpPr/>
            <p:nvPr/>
          </p:nvGrpSpPr>
          <p:grpSpPr>
            <a:xfrm>
              <a:off x="982450" y="936411"/>
              <a:ext cx="1858215" cy="300286"/>
              <a:chOff x="6571728" y="1086622"/>
              <a:chExt cx="1528420" cy="286099"/>
            </a:xfrm>
          </p:grpSpPr>
          <p:sp>
            <p:nvSpPr>
              <p:cNvPr id="45" name="Rounded Rectangle 42">
                <a:extLst>
                  <a:ext uri="{FF2B5EF4-FFF2-40B4-BE49-F238E27FC236}">
                    <a16:creationId xmlns:a16="http://schemas.microsoft.com/office/drawing/2014/main" id="{639B9BC7-2256-191B-6A80-243BA5D41B1E}"/>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BCB9D105-8268-F298-7493-A6133A5C53F5}"/>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BA991D91-A234-4C51-375D-6FC30CB5CAEC}"/>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CC35DB36-1DD6-1149-6277-8B84B8400385}"/>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C6E696B6-26E0-8FAF-92D3-5A911B696AEF}"/>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8211038E-A595-8E59-D41F-5A14E2E093BE}"/>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Cloud 20">
              <a:extLst>
                <a:ext uri="{FF2B5EF4-FFF2-40B4-BE49-F238E27FC236}">
                  <a16:creationId xmlns:a16="http://schemas.microsoft.com/office/drawing/2014/main" id="{37F66CAA-63C7-D860-D382-112E3A9C4135}"/>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64998B-53C8-D6DF-B970-96069355A5D4}"/>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63">
              <a:extLst>
                <a:ext uri="{FF2B5EF4-FFF2-40B4-BE49-F238E27FC236}">
                  <a16:creationId xmlns:a16="http://schemas.microsoft.com/office/drawing/2014/main" id="{0AD53E13-76E2-D3BB-9E83-E9A37D6214EB}"/>
                </a:ext>
              </a:extLst>
            </p:cNvPr>
            <p:cNvGrpSpPr/>
            <p:nvPr/>
          </p:nvGrpSpPr>
          <p:grpSpPr>
            <a:xfrm>
              <a:off x="982444" y="3839179"/>
              <a:ext cx="1742078" cy="1801718"/>
              <a:chOff x="7543801" y="3581401"/>
              <a:chExt cx="1176618" cy="1066800"/>
            </a:xfrm>
          </p:grpSpPr>
          <p:sp>
            <p:nvSpPr>
              <p:cNvPr id="40" name="Rounded Rectangle 37">
                <a:extLst>
                  <a:ext uri="{FF2B5EF4-FFF2-40B4-BE49-F238E27FC236}">
                    <a16:creationId xmlns:a16="http://schemas.microsoft.com/office/drawing/2014/main" id="{357EA222-8F86-9C77-5FE0-803B225CC536}"/>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62">
                <a:extLst>
                  <a:ext uri="{FF2B5EF4-FFF2-40B4-BE49-F238E27FC236}">
                    <a16:creationId xmlns:a16="http://schemas.microsoft.com/office/drawing/2014/main" id="{F1F6CA16-5958-17C4-EE86-64D711BA51F5}"/>
                  </a:ext>
                </a:extLst>
              </p:cNvPr>
              <p:cNvGrpSpPr/>
              <p:nvPr/>
            </p:nvGrpSpPr>
            <p:grpSpPr>
              <a:xfrm>
                <a:off x="7543801" y="3581401"/>
                <a:ext cx="457200" cy="1066800"/>
                <a:chOff x="6827799" y="4800600"/>
                <a:chExt cx="868401" cy="2043177"/>
              </a:xfrm>
              <a:solidFill>
                <a:srgbClr val="D98A33"/>
              </a:solidFill>
            </p:grpSpPr>
            <p:sp>
              <p:nvSpPr>
                <p:cNvPr id="42" name="Double Wave 41">
                  <a:extLst>
                    <a:ext uri="{FF2B5EF4-FFF2-40B4-BE49-F238E27FC236}">
                      <a16:creationId xmlns:a16="http://schemas.microsoft.com/office/drawing/2014/main" id="{B93BD67F-9F19-B9D0-FFD8-B69079F1CC71}"/>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uble Wave 42">
                  <a:extLst>
                    <a:ext uri="{FF2B5EF4-FFF2-40B4-BE49-F238E27FC236}">
                      <a16:creationId xmlns:a16="http://schemas.microsoft.com/office/drawing/2014/main" id="{74891F6B-72C3-E51F-0884-1870EEA762CF}"/>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1">
                  <a:extLst>
                    <a:ext uri="{FF2B5EF4-FFF2-40B4-BE49-F238E27FC236}">
                      <a16:creationId xmlns:a16="http://schemas.microsoft.com/office/drawing/2014/main" id="{B00F697C-6EC2-8E2E-D5AF-116B7C7AC94B}"/>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69">
              <a:extLst>
                <a:ext uri="{FF2B5EF4-FFF2-40B4-BE49-F238E27FC236}">
                  <a16:creationId xmlns:a16="http://schemas.microsoft.com/office/drawing/2014/main" id="{AB810AD5-320C-D519-CF68-9AF9CB3C024C}"/>
                </a:ext>
              </a:extLst>
            </p:cNvPr>
            <p:cNvGrpSpPr/>
            <p:nvPr/>
          </p:nvGrpSpPr>
          <p:grpSpPr>
            <a:xfrm>
              <a:off x="796629" y="5340611"/>
              <a:ext cx="2194826" cy="800764"/>
              <a:chOff x="0" y="4648200"/>
              <a:chExt cx="3986134" cy="1541489"/>
            </a:xfrm>
          </p:grpSpPr>
          <p:grpSp>
            <p:nvGrpSpPr>
              <p:cNvPr id="25" name="Group 138">
                <a:extLst>
                  <a:ext uri="{FF2B5EF4-FFF2-40B4-BE49-F238E27FC236}">
                    <a16:creationId xmlns:a16="http://schemas.microsoft.com/office/drawing/2014/main" id="{D2E58772-4371-0794-179C-4D23EE403C67}"/>
                  </a:ext>
                </a:extLst>
              </p:cNvPr>
              <p:cNvGrpSpPr/>
              <p:nvPr/>
            </p:nvGrpSpPr>
            <p:grpSpPr>
              <a:xfrm>
                <a:off x="0" y="4648200"/>
                <a:ext cx="1600200" cy="1524000"/>
                <a:chOff x="533400" y="4648200"/>
                <a:chExt cx="1905000" cy="1828800"/>
              </a:xfrm>
            </p:grpSpPr>
            <p:sp>
              <p:nvSpPr>
                <p:cNvPr id="36" name="Plus 33">
                  <a:extLst>
                    <a:ext uri="{FF2B5EF4-FFF2-40B4-BE49-F238E27FC236}">
                      <a16:creationId xmlns:a16="http://schemas.microsoft.com/office/drawing/2014/main" id="{A4164CEF-401D-69DC-C446-9B8534F52BE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2FCC383-81AC-413A-696B-5F033650AD4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D0F1E4F3-E034-364D-3A49-08604BD3A91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3E1E49C6-B4E7-1473-371F-602F5FDAE10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39">
                <a:extLst>
                  <a:ext uri="{FF2B5EF4-FFF2-40B4-BE49-F238E27FC236}">
                    <a16:creationId xmlns:a16="http://schemas.microsoft.com/office/drawing/2014/main" id="{8E144AF2-5638-3729-A975-04A2F14707AB}"/>
                  </a:ext>
                </a:extLst>
              </p:cNvPr>
              <p:cNvGrpSpPr/>
              <p:nvPr/>
            </p:nvGrpSpPr>
            <p:grpSpPr>
              <a:xfrm>
                <a:off x="1182973" y="4665689"/>
                <a:ext cx="1600200" cy="1524000"/>
                <a:chOff x="533400" y="4648200"/>
                <a:chExt cx="1905000" cy="1828800"/>
              </a:xfrm>
            </p:grpSpPr>
            <p:sp>
              <p:nvSpPr>
                <p:cNvPr id="32" name="Plus 29">
                  <a:extLst>
                    <a:ext uri="{FF2B5EF4-FFF2-40B4-BE49-F238E27FC236}">
                      <a16:creationId xmlns:a16="http://schemas.microsoft.com/office/drawing/2014/main" id="{EC1443B9-AC92-09A2-0E21-5F9EDAD3085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97BF5D45-4B9E-E28C-2DE2-55AEE4B64F3F}"/>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E71326DE-243D-C720-B6E0-0BFDFEB1B36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B711CC68-9AC1-8136-CD82-AF192B2A0CD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44">
                <a:extLst>
                  <a:ext uri="{FF2B5EF4-FFF2-40B4-BE49-F238E27FC236}">
                    <a16:creationId xmlns:a16="http://schemas.microsoft.com/office/drawing/2014/main" id="{622B866C-EEFF-26C3-78FC-2A2428B5943A}"/>
                  </a:ext>
                </a:extLst>
              </p:cNvPr>
              <p:cNvGrpSpPr/>
              <p:nvPr/>
            </p:nvGrpSpPr>
            <p:grpSpPr>
              <a:xfrm>
                <a:off x="2385934" y="4665689"/>
                <a:ext cx="1600200" cy="1524000"/>
                <a:chOff x="533400" y="4648200"/>
                <a:chExt cx="1905000" cy="1828800"/>
              </a:xfrm>
            </p:grpSpPr>
            <p:sp>
              <p:nvSpPr>
                <p:cNvPr id="28" name="Plus 25">
                  <a:extLst>
                    <a:ext uri="{FF2B5EF4-FFF2-40B4-BE49-F238E27FC236}">
                      <a16:creationId xmlns:a16="http://schemas.microsoft.com/office/drawing/2014/main" id="{DE8EE10F-149C-7DB0-5480-8FF83EC893C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F21DE87A-BBA5-9269-AB75-3E1A864FF9E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7A5363B8-0514-7613-AE69-B50BF92D120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5607A85E-F575-7EE2-0C62-C267BC581FC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46676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Conspiracy to Kill</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23:12</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10" name="Rectangle 9"/>
          <p:cNvSpPr/>
          <p:nvPr/>
        </p:nvSpPr>
        <p:spPr>
          <a:xfrm>
            <a:off x="467695" y="1120327"/>
            <a:ext cx="3993872" cy="1631216"/>
          </a:xfrm>
          <a:prstGeom prst="rect">
            <a:avLst/>
          </a:prstGeom>
        </p:spPr>
        <p:txBody>
          <a:bodyPr wrap="square">
            <a:spAutoFit/>
          </a:bodyPr>
          <a:lstStyle/>
          <a:p>
            <a:r>
              <a:rPr lang="en-US" sz="2000" dirty="0">
                <a:solidFill>
                  <a:schemeClr val="bg1"/>
                </a:solidFill>
              </a:rPr>
              <a:t>A group of Jews “bound themselves under a curse, saying that they would neither eat nor drink till they had killed Paul.”</a:t>
            </a:r>
          </a:p>
          <a:p>
            <a:endParaRPr lang="en-US" sz="2000" dirty="0">
              <a:solidFill>
                <a:schemeClr val="bg1"/>
              </a:solidFill>
            </a:endParaRPr>
          </a:p>
        </p:txBody>
      </p:sp>
      <p:sp>
        <p:nvSpPr>
          <p:cNvPr id="3" name="Rectangle 2"/>
          <p:cNvSpPr/>
          <p:nvPr/>
        </p:nvSpPr>
        <p:spPr>
          <a:xfrm>
            <a:off x="6822381" y="1327155"/>
            <a:ext cx="4998026" cy="1200329"/>
          </a:xfrm>
          <a:prstGeom prst="rect">
            <a:avLst/>
          </a:prstGeom>
        </p:spPr>
        <p:txBody>
          <a:bodyPr wrap="square">
            <a:spAutoFit/>
          </a:bodyPr>
          <a:lstStyle/>
          <a:p>
            <a:r>
              <a:rPr lang="en-US" dirty="0">
                <a:solidFill>
                  <a:schemeClr val="bg1"/>
                </a:solidFill>
              </a:rPr>
              <a:t>Secret combinations work under a cloak of secrecy and are characterized by formal oath making, threats of violence (including murder) and plunder, and the seeking of gain and power </a:t>
            </a:r>
            <a:endParaRPr lang="en-US" i="1" dirty="0">
              <a:solidFill>
                <a:schemeClr val="bg1"/>
              </a:solidFill>
            </a:endParaRPr>
          </a:p>
        </p:txBody>
      </p:sp>
      <p:sp>
        <p:nvSpPr>
          <p:cNvPr id="11" name="Rectangle 10"/>
          <p:cNvSpPr/>
          <p:nvPr/>
        </p:nvSpPr>
        <p:spPr>
          <a:xfrm>
            <a:off x="6911937" y="5562152"/>
            <a:ext cx="4998026" cy="954107"/>
          </a:xfrm>
          <a:prstGeom prst="rect">
            <a:avLst/>
          </a:prstGeom>
        </p:spPr>
        <p:txBody>
          <a:bodyPr wrap="square">
            <a:spAutoFit/>
          </a:bodyPr>
          <a:lstStyle/>
          <a:p>
            <a:r>
              <a:rPr lang="en-US" sz="2800" dirty="0">
                <a:solidFill>
                  <a:schemeClr val="bg1"/>
                </a:solidFill>
                <a:effectLst>
                  <a:glow rad="228600">
                    <a:schemeClr val="accent2">
                      <a:satMod val="175000"/>
                      <a:alpha val="40000"/>
                    </a:schemeClr>
                  </a:glow>
                </a:effectLst>
              </a:rPr>
              <a:t>See Also: </a:t>
            </a:r>
            <a:r>
              <a:rPr lang="en-US" sz="2800" dirty="0" err="1">
                <a:solidFill>
                  <a:schemeClr val="bg1"/>
                </a:solidFill>
                <a:effectLst>
                  <a:glow rad="228600">
                    <a:schemeClr val="accent2">
                      <a:satMod val="175000"/>
                      <a:alpha val="40000"/>
                    </a:schemeClr>
                  </a:glow>
                </a:effectLst>
              </a:rPr>
              <a:t>Helaman</a:t>
            </a:r>
            <a:r>
              <a:rPr lang="en-US" sz="2800" dirty="0">
                <a:solidFill>
                  <a:schemeClr val="bg1"/>
                </a:solidFill>
                <a:effectLst>
                  <a:glow rad="228600">
                    <a:schemeClr val="accent2">
                      <a:satMod val="175000"/>
                      <a:alpha val="40000"/>
                    </a:schemeClr>
                  </a:glow>
                </a:effectLst>
              </a:rPr>
              <a:t> 6:16-31</a:t>
            </a:r>
          </a:p>
          <a:p>
            <a:r>
              <a:rPr lang="en-US" sz="2800" dirty="0">
                <a:solidFill>
                  <a:schemeClr val="bg1"/>
                </a:solidFill>
                <a:effectLst>
                  <a:glow rad="228600">
                    <a:schemeClr val="accent2">
                      <a:satMod val="175000"/>
                      <a:alpha val="40000"/>
                    </a:schemeClr>
                  </a:glow>
                </a:effectLst>
              </a:rPr>
              <a:t>And Ether 8:13-26</a:t>
            </a:r>
          </a:p>
        </p:txBody>
      </p:sp>
      <p:sp>
        <p:nvSpPr>
          <p:cNvPr id="2" name="Rectangle 1"/>
          <p:cNvSpPr/>
          <p:nvPr/>
        </p:nvSpPr>
        <p:spPr>
          <a:xfrm>
            <a:off x="1640541" y="3447962"/>
            <a:ext cx="6710083" cy="2308324"/>
          </a:xfrm>
          <a:prstGeom prst="rect">
            <a:avLst/>
          </a:prstGeom>
        </p:spPr>
        <p:txBody>
          <a:bodyPr wrap="square">
            <a:spAutoFit/>
          </a:bodyPr>
          <a:lstStyle/>
          <a:p>
            <a:r>
              <a:rPr lang="en-US" i="1" dirty="0">
                <a:solidFill>
                  <a:srgbClr val="FFFF00"/>
                </a:solidFill>
              </a:rPr>
              <a:t>…yea, their secret abominations have been brought out of darkness and made known unto us.</a:t>
            </a:r>
          </a:p>
          <a:p>
            <a:endParaRPr lang="en-US" i="1" dirty="0">
              <a:solidFill>
                <a:srgbClr val="FFFF00"/>
              </a:solidFill>
            </a:endParaRPr>
          </a:p>
          <a:p>
            <a:r>
              <a:rPr lang="en-US" i="1" dirty="0">
                <a:solidFill>
                  <a:srgbClr val="FFFF00"/>
                </a:solidFill>
              </a:rPr>
              <a:t>And now, my son, I command you that ye retain all their oaths, and their covenants, and their agreements in their secret abominations; yea, and all their signs and their wonders ye shall keep from this people, that they know them not, lest peradventure they should fall into darkness also and be destroyed. Alma 37:26-27</a:t>
            </a:r>
          </a:p>
        </p:txBody>
      </p:sp>
      <p:pic>
        <p:nvPicPr>
          <p:cNvPr id="2050" name="Picture 2" descr="Image result for jews wanting to kill pa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770" y="1224992"/>
            <a:ext cx="2152849" cy="158234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F277C41-4002-54C4-579B-A33FFE583890}"/>
              </a:ext>
            </a:extLst>
          </p:cNvPr>
          <p:cNvGrpSpPr/>
          <p:nvPr/>
        </p:nvGrpSpPr>
        <p:grpSpPr>
          <a:xfrm>
            <a:off x="467695" y="3230694"/>
            <a:ext cx="1046780" cy="2587036"/>
            <a:chOff x="3429000" y="1066800"/>
            <a:chExt cx="1524000" cy="3766449"/>
          </a:xfrm>
        </p:grpSpPr>
        <p:grpSp>
          <p:nvGrpSpPr>
            <p:cNvPr id="8" name="Group 49">
              <a:extLst>
                <a:ext uri="{FF2B5EF4-FFF2-40B4-BE49-F238E27FC236}">
                  <a16:creationId xmlns:a16="http://schemas.microsoft.com/office/drawing/2014/main" id="{EED10B3E-44B7-12AD-C20C-8C95F9DE93F3}"/>
                </a:ext>
              </a:extLst>
            </p:cNvPr>
            <p:cNvGrpSpPr/>
            <p:nvPr/>
          </p:nvGrpSpPr>
          <p:grpSpPr>
            <a:xfrm rot="9550070">
              <a:off x="4213978" y="4219465"/>
              <a:ext cx="304800" cy="613784"/>
              <a:chOff x="1295400" y="4546730"/>
              <a:chExt cx="409568" cy="689984"/>
            </a:xfrm>
          </p:grpSpPr>
          <p:sp>
            <p:nvSpPr>
              <p:cNvPr id="110" name="Oval 109">
                <a:extLst>
                  <a:ext uri="{FF2B5EF4-FFF2-40B4-BE49-F238E27FC236}">
                    <a16:creationId xmlns:a16="http://schemas.microsoft.com/office/drawing/2014/main" id="{C641B431-7867-4356-47CA-FC766FAB305E}"/>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3382B4AB-B2C1-ABD7-0B55-D08981E77AF9}"/>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2">
              <a:extLst>
                <a:ext uri="{FF2B5EF4-FFF2-40B4-BE49-F238E27FC236}">
                  <a16:creationId xmlns:a16="http://schemas.microsoft.com/office/drawing/2014/main" id="{1ED1AEC7-7BFD-E58C-3283-F6184B74DD6E}"/>
                </a:ext>
              </a:extLst>
            </p:cNvPr>
            <p:cNvGrpSpPr/>
            <p:nvPr/>
          </p:nvGrpSpPr>
          <p:grpSpPr>
            <a:xfrm rot="15885139">
              <a:off x="3977145" y="4210668"/>
              <a:ext cx="304800" cy="613784"/>
              <a:chOff x="1295400" y="4546730"/>
              <a:chExt cx="409568" cy="689984"/>
            </a:xfrm>
          </p:grpSpPr>
          <p:sp>
            <p:nvSpPr>
              <p:cNvPr id="108" name="Oval 5">
                <a:extLst>
                  <a:ext uri="{FF2B5EF4-FFF2-40B4-BE49-F238E27FC236}">
                    <a16:creationId xmlns:a16="http://schemas.microsoft.com/office/drawing/2014/main" id="{4772B378-5CA2-8045-CEBF-5B5429C7DD74}"/>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ADCECA9-F0FD-70A2-4D8B-7C6A742294A0}"/>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rapezoid 11">
              <a:extLst>
                <a:ext uri="{FF2B5EF4-FFF2-40B4-BE49-F238E27FC236}">
                  <a16:creationId xmlns:a16="http://schemas.microsoft.com/office/drawing/2014/main" id="{2490F36F-F05E-03FE-BE9F-7FC206C61F65}"/>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CCAE015-EE79-0FDD-C1EC-600E203D2837}"/>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6F55356-F205-E188-9FD9-85D4098426E1}"/>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D8D162F4-A681-3473-09AE-0B94912B7382}"/>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83AF561-DEB4-4733-819A-DE81877D864C}"/>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9D20B72-BA34-3EED-1028-E78C6AE7E28A}"/>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F41D89FA-D330-45F2-C273-44F9D890B4FE}"/>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17139BD-3288-81AB-766A-FC0AF12CEDA4}"/>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6575652F-AF95-3C20-907F-23F408A3FCD5}"/>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6005279E-F0C7-27AE-BF23-9B0DEEBD71BE}"/>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31">
              <a:extLst>
                <a:ext uri="{FF2B5EF4-FFF2-40B4-BE49-F238E27FC236}">
                  <a16:creationId xmlns:a16="http://schemas.microsoft.com/office/drawing/2014/main" id="{7F198820-363D-8248-635A-2A12135A7F00}"/>
                </a:ext>
              </a:extLst>
            </p:cNvPr>
            <p:cNvGrpSpPr/>
            <p:nvPr/>
          </p:nvGrpSpPr>
          <p:grpSpPr>
            <a:xfrm rot="21151532">
              <a:off x="4409671" y="1410436"/>
              <a:ext cx="343204" cy="757299"/>
              <a:chOff x="1434718" y="4935165"/>
              <a:chExt cx="343204" cy="757299"/>
            </a:xfrm>
          </p:grpSpPr>
          <p:sp>
            <p:nvSpPr>
              <p:cNvPr id="105" name="Moon 104">
                <a:extLst>
                  <a:ext uri="{FF2B5EF4-FFF2-40B4-BE49-F238E27FC236}">
                    <a16:creationId xmlns:a16="http://schemas.microsoft.com/office/drawing/2014/main" id="{66F018CA-4962-213F-0930-A6BBF50C4F4E}"/>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a:extLst>
                  <a:ext uri="{FF2B5EF4-FFF2-40B4-BE49-F238E27FC236}">
                    <a16:creationId xmlns:a16="http://schemas.microsoft.com/office/drawing/2014/main" id="{CB4DE2B0-5E36-3D08-0855-F467AE5EE09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a:extLst>
                  <a:ext uri="{FF2B5EF4-FFF2-40B4-BE49-F238E27FC236}">
                    <a16:creationId xmlns:a16="http://schemas.microsoft.com/office/drawing/2014/main" id="{B6AEF6C3-3277-AF56-A63F-089CC092CA9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29">
              <a:extLst>
                <a:ext uri="{FF2B5EF4-FFF2-40B4-BE49-F238E27FC236}">
                  <a16:creationId xmlns:a16="http://schemas.microsoft.com/office/drawing/2014/main" id="{1BBC0768-C94F-9D60-2B01-826B23B5DB94}"/>
                </a:ext>
              </a:extLst>
            </p:cNvPr>
            <p:cNvGrpSpPr/>
            <p:nvPr/>
          </p:nvGrpSpPr>
          <p:grpSpPr>
            <a:xfrm rot="1653802">
              <a:off x="3690953" y="1480868"/>
              <a:ext cx="343204" cy="757299"/>
              <a:chOff x="1434718" y="4935165"/>
              <a:chExt cx="343204" cy="757299"/>
            </a:xfrm>
          </p:grpSpPr>
          <p:sp>
            <p:nvSpPr>
              <p:cNvPr id="102" name="Moon 101">
                <a:extLst>
                  <a:ext uri="{FF2B5EF4-FFF2-40B4-BE49-F238E27FC236}">
                    <a16:creationId xmlns:a16="http://schemas.microsoft.com/office/drawing/2014/main" id="{8FCC42D7-C98D-DDCB-2DB7-D73D0F113795}"/>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27">
                <a:extLst>
                  <a:ext uri="{FF2B5EF4-FFF2-40B4-BE49-F238E27FC236}">
                    <a16:creationId xmlns:a16="http://schemas.microsoft.com/office/drawing/2014/main" id="{82ECDF3C-1AE4-2DD3-5855-CEDCD703F50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28">
                <a:extLst>
                  <a:ext uri="{FF2B5EF4-FFF2-40B4-BE49-F238E27FC236}">
                    <a16:creationId xmlns:a16="http://schemas.microsoft.com/office/drawing/2014/main" id="{1A391604-73D7-6F1B-5125-652533099A4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Oval 14">
              <a:extLst>
                <a:ext uri="{FF2B5EF4-FFF2-40B4-BE49-F238E27FC236}">
                  <a16:creationId xmlns:a16="http://schemas.microsoft.com/office/drawing/2014/main" id="{90B06299-B6BC-9703-7794-AE8281788A00}"/>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0A52516F-3A96-A96D-1114-8E939D4C53EA}"/>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F79A055E-5393-C002-5E01-0A2E10CD6AF1}"/>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B22B34BD-193D-6B77-1C76-0F71A4514FC4}"/>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BCC31CF4-7450-BB2C-FE98-B6195E13356A}"/>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422DE79C-89C1-4F56-BF64-71F7AE9E0142}"/>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08DB0DDB-077D-F0A5-0EDB-8816D47B13B1}"/>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AF79874C-0FFE-0CC1-7C36-286DAC1298AB}"/>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0E9F2494-C6B7-ADD6-ABF9-CC38D1AB6115}"/>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5BEDF8D2-62CB-3C71-BB51-37BED57163A7}"/>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10C5FDDC-1492-FE12-7514-76D3720FBE01}"/>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48">
              <a:extLst>
                <a:ext uri="{FF2B5EF4-FFF2-40B4-BE49-F238E27FC236}">
                  <a16:creationId xmlns:a16="http://schemas.microsoft.com/office/drawing/2014/main" id="{89150D25-DD28-AA66-ADCD-1BC8D3EB6076}"/>
                </a:ext>
              </a:extLst>
            </p:cNvPr>
            <p:cNvGrpSpPr/>
            <p:nvPr/>
          </p:nvGrpSpPr>
          <p:grpSpPr>
            <a:xfrm>
              <a:off x="3890818" y="3982130"/>
              <a:ext cx="609600" cy="164123"/>
              <a:chOff x="553453" y="4798401"/>
              <a:chExt cx="1858183" cy="519282"/>
            </a:xfrm>
          </p:grpSpPr>
          <p:sp>
            <p:nvSpPr>
              <p:cNvPr id="97" name="Frame 96">
                <a:extLst>
                  <a:ext uri="{FF2B5EF4-FFF2-40B4-BE49-F238E27FC236}">
                    <a16:creationId xmlns:a16="http://schemas.microsoft.com/office/drawing/2014/main" id="{4C3F8E5B-A7D2-EFB1-0167-C562F639B9F4}"/>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Frame 97">
                <a:extLst>
                  <a:ext uri="{FF2B5EF4-FFF2-40B4-BE49-F238E27FC236}">
                    <a16:creationId xmlns:a16="http://schemas.microsoft.com/office/drawing/2014/main" id="{78FB3341-0F7A-732B-E351-EA084ECB44B5}"/>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Frame 98">
                <a:extLst>
                  <a:ext uri="{FF2B5EF4-FFF2-40B4-BE49-F238E27FC236}">
                    <a16:creationId xmlns:a16="http://schemas.microsoft.com/office/drawing/2014/main" id="{C85CF1D1-6C0F-2324-0C25-FDEFE40BB854}"/>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Frame 99">
                <a:extLst>
                  <a:ext uri="{FF2B5EF4-FFF2-40B4-BE49-F238E27FC236}">
                    <a16:creationId xmlns:a16="http://schemas.microsoft.com/office/drawing/2014/main" id="{68EDC7AA-9182-F29B-8D03-347B0376548E}"/>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Frame 100">
                <a:extLst>
                  <a:ext uri="{FF2B5EF4-FFF2-40B4-BE49-F238E27FC236}">
                    <a16:creationId xmlns:a16="http://schemas.microsoft.com/office/drawing/2014/main" id="{1DAACF67-6A73-DB3C-5F77-E8E3A842D750}"/>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53">
              <a:extLst>
                <a:ext uri="{FF2B5EF4-FFF2-40B4-BE49-F238E27FC236}">
                  <a16:creationId xmlns:a16="http://schemas.microsoft.com/office/drawing/2014/main" id="{DA3520C5-B99F-C4CC-BA37-D0056E696651}"/>
                </a:ext>
              </a:extLst>
            </p:cNvPr>
            <p:cNvGrpSpPr/>
            <p:nvPr/>
          </p:nvGrpSpPr>
          <p:grpSpPr>
            <a:xfrm rot="1653802">
              <a:off x="3691791" y="1315553"/>
              <a:ext cx="243277" cy="536804"/>
              <a:chOff x="1434718" y="4935165"/>
              <a:chExt cx="343204" cy="757299"/>
            </a:xfrm>
          </p:grpSpPr>
          <p:sp>
            <p:nvSpPr>
              <p:cNvPr id="94" name="Moon 93">
                <a:extLst>
                  <a:ext uri="{FF2B5EF4-FFF2-40B4-BE49-F238E27FC236}">
                    <a16:creationId xmlns:a16="http://schemas.microsoft.com/office/drawing/2014/main" id="{FDE5D337-A994-790B-5566-2746E89FDC09}"/>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B09015FA-551C-5DE2-A717-392D5516836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a:extLst>
                  <a:ext uri="{FF2B5EF4-FFF2-40B4-BE49-F238E27FC236}">
                    <a16:creationId xmlns:a16="http://schemas.microsoft.com/office/drawing/2014/main" id="{88BE2C2A-1763-846F-54F8-778E829026C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57">
              <a:extLst>
                <a:ext uri="{FF2B5EF4-FFF2-40B4-BE49-F238E27FC236}">
                  <a16:creationId xmlns:a16="http://schemas.microsoft.com/office/drawing/2014/main" id="{0A091BD5-89AA-216A-897F-FF3AD3B02543}"/>
                </a:ext>
              </a:extLst>
            </p:cNvPr>
            <p:cNvGrpSpPr/>
            <p:nvPr/>
          </p:nvGrpSpPr>
          <p:grpSpPr>
            <a:xfrm rot="20849912">
              <a:off x="4551016" y="1309696"/>
              <a:ext cx="243277" cy="536804"/>
              <a:chOff x="1434718" y="4935165"/>
              <a:chExt cx="343204" cy="757299"/>
            </a:xfrm>
          </p:grpSpPr>
          <p:sp>
            <p:nvSpPr>
              <p:cNvPr id="91" name="Moon 90">
                <a:extLst>
                  <a:ext uri="{FF2B5EF4-FFF2-40B4-BE49-F238E27FC236}">
                    <a16:creationId xmlns:a16="http://schemas.microsoft.com/office/drawing/2014/main" id="{66F5AAD1-8539-C526-4FC7-485864BEDD37}"/>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Moon 91">
                <a:extLst>
                  <a:ext uri="{FF2B5EF4-FFF2-40B4-BE49-F238E27FC236}">
                    <a16:creationId xmlns:a16="http://schemas.microsoft.com/office/drawing/2014/main" id="{D951F685-E2C6-C9BE-13CA-7711C2AE953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a:extLst>
                  <a:ext uri="{FF2B5EF4-FFF2-40B4-BE49-F238E27FC236}">
                    <a16:creationId xmlns:a16="http://schemas.microsoft.com/office/drawing/2014/main" id="{703A7E32-C43E-68C1-28AA-1B16631C0E1C}"/>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ounded Rectangle 30">
              <a:extLst>
                <a:ext uri="{FF2B5EF4-FFF2-40B4-BE49-F238E27FC236}">
                  <a16:creationId xmlns:a16="http://schemas.microsoft.com/office/drawing/2014/main" id="{0E6557E3-C712-33C8-7CA7-1BAA4B9CDDB9}"/>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4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Paul Before Felix</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23:12-25:7</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(2)</a:t>
            </a:r>
          </a:p>
        </p:txBody>
      </p:sp>
      <p:sp>
        <p:nvSpPr>
          <p:cNvPr id="10" name="Rectangle 9"/>
          <p:cNvSpPr/>
          <p:nvPr/>
        </p:nvSpPr>
        <p:spPr>
          <a:xfrm>
            <a:off x="4037273" y="1397670"/>
            <a:ext cx="6007680" cy="1938992"/>
          </a:xfrm>
          <a:prstGeom prst="rect">
            <a:avLst/>
          </a:prstGeom>
        </p:spPr>
        <p:txBody>
          <a:bodyPr wrap="square">
            <a:spAutoFit/>
          </a:bodyPr>
          <a:lstStyle/>
          <a:p>
            <a:r>
              <a:rPr lang="en-US" sz="2000" dirty="0">
                <a:solidFill>
                  <a:schemeClr val="bg1"/>
                </a:solidFill>
              </a:rPr>
              <a:t>Paul’s nephew heard of the secret plot to kill Paul and quickly told Paul, who sent him to inform the Roman officers. The chief captain, knowing that Paul was a Roman citizen, made arrangements to have Paul escorted by a contingent of soldiers to Caesarea to appear at a trial before the Roman governor Felix. </a:t>
            </a:r>
            <a:endParaRPr lang="en-US" sz="2000" i="1" dirty="0">
              <a:solidFill>
                <a:schemeClr val="bg1"/>
              </a:solidFill>
            </a:endParaRPr>
          </a:p>
        </p:txBody>
      </p:sp>
      <p:sp>
        <p:nvSpPr>
          <p:cNvPr id="3" name="Rectangle 2"/>
          <p:cNvSpPr/>
          <p:nvPr/>
        </p:nvSpPr>
        <p:spPr>
          <a:xfrm>
            <a:off x="632608" y="5039323"/>
            <a:ext cx="6096000" cy="1200329"/>
          </a:xfrm>
          <a:prstGeom prst="rect">
            <a:avLst/>
          </a:prstGeom>
        </p:spPr>
        <p:txBody>
          <a:bodyPr>
            <a:spAutoFit/>
          </a:bodyPr>
          <a:lstStyle/>
          <a:p>
            <a:r>
              <a:rPr lang="en-US" dirty="0">
                <a:solidFill>
                  <a:schemeClr val="bg1"/>
                </a:solidFill>
                <a:latin typeface="Calibri" panose="020F0502020204030204" pitchFamily="34" charset="0"/>
              </a:rPr>
              <a:t>Paul declared his innocence before the Roman governor Felix. Although convinced of Paul’s innocence, Felix continued to keep Paul under house arrest for two years. Festus replaced Felix as the Roman governor of Judea.</a:t>
            </a:r>
            <a:endParaRPr lang="en-US" dirty="0">
              <a:solidFill>
                <a:schemeClr val="bg1"/>
              </a:solidFill>
            </a:endParaRPr>
          </a:p>
        </p:txBody>
      </p:sp>
      <p:pic>
        <p:nvPicPr>
          <p:cNvPr id="12" name="Picture 2" descr="Image result for paul before jewish coun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608" y="3464832"/>
            <a:ext cx="4286250" cy="32099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paul's neph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066" y="1066714"/>
            <a:ext cx="3133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2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err="1">
                <a:solidFill>
                  <a:schemeClr val="bg1"/>
                </a:solidFill>
                <a:latin typeface="Elephant" panose="02020904090505020303" pitchFamily="18" charset="0"/>
              </a:rPr>
              <a:t>Tertullus</a:t>
            </a:r>
            <a:r>
              <a:rPr lang="en-US" sz="6000" dirty="0">
                <a:solidFill>
                  <a:schemeClr val="bg1"/>
                </a:solidFill>
                <a:latin typeface="Elephant" panose="02020904090505020303" pitchFamily="18" charset="0"/>
              </a:rPr>
              <a:t>—The Lawyer</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24:1-12</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3" name="Rectangle 2"/>
          <p:cNvSpPr/>
          <p:nvPr/>
        </p:nvSpPr>
        <p:spPr>
          <a:xfrm>
            <a:off x="3049006" y="1983996"/>
            <a:ext cx="6769441" cy="3200876"/>
          </a:xfrm>
          <a:prstGeom prst="rect">
            <a:avLst/>
          </a:prstGeom>
        </p:spPr>
        <p:txBody>
          <a:bodyPr wrap="square">
            <a:spAutoFit/>
          </a:bodyPr>
          <a:lstStyle/>
          <a:p>
            <a:pPr lvl="0" algn="ctr" eaLnBrk="0" fontAlgn="base" hangingPunct="0">
              <a:spcBef>
                <a:spcPct val="0"/>
              </a:spcBef>
              <a:spcAft>
                <a:spcPct val="0"/>
              </a:spcAft>
            </a:pPr>
            <a:r>
              <a:rPr lang="en-US" altLang="en-US" sz="2000" dirty="0">
                <a:solidFill>
                  <a:schemeClr val="bg1"/>
                </a:solidFill>
                <a:latin typeface="Arial" panose="020B0604020202020204" pitchFamily="34" charset="0"/>
              </a:rPr>
              <a:t>The Charges against Paul:</a:t>
            </a:r>
          </a:p>
          <a:p>
            <a:pPr lvl="0" algn="ctr" eaLnBrk="0" fontAlgn="base" hangingPunct="0">
              <a:spcBef>
                <a:spcPct val="0"/>
              </a:spcBef>
              <a:spcAft>
                <a:spcPct val="0"/>
              </a:spcAft>
            </a:pPr>
            <a:endParaRPr lang="en-US" altLang="en-US" sz="2000" dirty="0">
              <a:solidFill>
                <a:schemeClr val="bg1"/>
              </a:solidFill>
              <a:latin typeface="Arial" panose="020B0604020202020204" pitchFamily="34" charset="0"/>
            </a:endParaRPr>
          </a:p>
          <a:p>
            <a:pPr lvl="0" eaLnBrk="0" fontAlgn="base" hangingPunct="0">
              <a:spcBef>
                <a:spcPct val="0"/>
              </a:spcBef>
              <a:spcAft>
                <a:spcPct val="0"/>
              </a:spcAft>
            </a:pPr>
            <a:r>
              <a:rPr lang="en-US" altLang="en-US" dirty="0">
                <a:solidFill>
                  <a:schemeClr val="bg1"/>
                </a:solidFill>
                <a:latin typeface="Arial" panose="020B0604020202020204" pitchFamily="34" charset="0"/>
              </a:rPr>
              <a:t>Creating disturbances among the Romans throughout the empire, an offence against the Roman government.</a:t>
            </a:r>
          </a:p>
          <a:p>
            <a:pPr lvl="0" eaLnBrk="0" fontAlgn="base" hangingPunct="0">
              <a:spcBef>
                <a:spcPct val="0"/>
              </a:spcBef>
              <a:spcAft>
                <a:spcPct val="0"/>
              </a:spcAft>
            </a:pPr>
            <a:endParaRPr lang="en-US" altLang="en-US" dirty="0">
              <a:solidFill>
                <a:schemeClr val="bg1"/>
              </a:solidFill>
              <a:latin typeface="Arial" panose="020B0604020202020204" pitchFamily="34" charset="0"/>
            </a:endParaRPr>
          </a:p>
          <a:p>
            <a:pPr lvl="0" eaLnBrk="0" fontAlgn="base" hangingPunct="0">
              <a:spcBef>
                <a:spcPct val="0"/>
              </a:spcBef>
              <a:spcAft>
                <a:spcPct val="0"/>
              </a:spcAft>
            </a:pPr>
            <a:r>
              <a:rPr lang="en-US" altLang="en-US" dirty="0">
                <a:solidFill>
                  <a:schemeClr val="bg1"/>
                </a:solidFill>
                <a:latin typeface="Arial" panose="020B0604020202020204" pitchFamily="34" charset="0"/>
              </a:rPr>
              <a:t>Paul was a ringleader of the sect of the Nazarenes; disturbed the Jews in the exercise of their religion, guaranteed by the state; introduced new gods, a thing prohibited by the Romans. </a:t>
            </a:r>
          </a:p>
          <a:p>
            <a:pPr lvl="0" eaLnBrk="0" fontAlgn="base" hangingPunct="0">
              <a:spcBef>
                <a:spcPct val="0"/>
              </a:spcBef>
              <a:spcAft>
                <a:spcPct val="0"/>
              </a:spcAft>
            </a:pPr>
            <a:endParaRPr lang="en-US" altLang="en-US" dirty="0">
              <a:solidFill>
                <a:schemeClr val="bg1"/>
              </a:solidFill>
              <a:latin typeface="Arial" panose="020B0604020202020204" pitchFamily="34" charset="0"/>
            </a:endParaRPr>
          </a:p>
          <a:p>
            <a:pPr lvl="0" eaLnBrk="0" fontAlgn="base" hangingPunct="0">
              <a:spcBef>
                <a:spcPct val="0"/>
              </a:spcBef>
              <a:spcAft>
                <a:spcPct val="0"/>
              </a:spcAft>
            </a:pPr>
            <a:r>
              <a:rPr lang="en-US" altLang="en-US" dirty="0">
                <a:solidFill>
                  <a:schemeClr val="bg1"/>
                </a:solidFill>
                <a:latin typeface="Arial" panose="020B0604020202020204" pitchFamily="34" charset="0"/>
              </a:rPr>
              <a:t>Paul attempted to profane the temple, a crime which the Jews were permitted to punish.</a:t>
            </a:r>
            <a:endParaRPr lang="en-US" altLang="en-US" sz="4000" dirty="0">
              <a:solidFill>
                <a:schemeClr val="bg1"/>
              </a:solidFill>
              <a:latin typeface="Arial" panose="020B0604020202020204" pitchFamily="34" charset="0"/>
            </a:endParaRPr>
          </a:p>
        </p:txBody>
      </p:sp>
      <p:sp>
        <p:nvSpPr>
          <p:cNvPr id="2" name="Rectangle 1"/>
          <p:cNvSpPr/>
          <p:nvPr/>
        </p:nvSpPr>
        <p:spPr>
          <a:xfrm>
            <a:off x="1554376" y="1024293"/>
            <a:ext cx="9933559" cy="646331"/>
          </a:xfrm>
          <a:prstGeom prst="rect">
            <a:avLst/>
          </a:prstGeom>
        </p:spPr>
        <p:txBody>
          <a:bodyPr wrap="square">
            <a:spAutoFit/>
          </a:bodyPr>
          <a:lstStyle/>
          <a:p>
            <a:r>
              <a:rPr lang="en-US" dirty="0">
                <a:solidFill>
                  <a:schemeClr val="bg1"/>
                </a:solidFill>
                <a:latin typeface="Calibri" panose="020F0502020204030204" pitchFamily="34" charset="0"/>
              </a:rPr>
              <a:t>Several Jewish priests from Jerusalem attended Paul’s trial in Caesarea, and they hired </a:t>
            </a:r>
            <a:r>
              <a:rPr lang="en-US" dirty="0" err="1">
                <a:solidFill>
                  <a:schemeClr val="bg1"/>
                </a:solidFill>
                <a:latin typeface="Calibri" panose="020F0502020204030204" pitchFamily="34" charset="0"/>
              </a:rPr>
              <a:t>Tertullus</a:t>
            </a:r>
            <a:r>
              <a:rPr lang="en-US" dirty="0">
                <a:solidFill>
                  <a:schemeClr val="bg1"/>
                </a:solidFill>
                <a:latin typeface="Calibri" panose="020F0502020204030204" pitchFamily="34" charset="0"/>
              </a:rPr>
              <a:t>, a Roman lawyer and orator, to convince Felix of Paul’s alleged wrongdoings.</a:t>
            </a:r>
            <a:endParaRPr lang="en-US" dirty="0">
              <a:solidFill>
                <a:schemeClr val="bg1"/>
              </a:solidFill>
            </a:endParaRPr>
          </a:p>
        </p:txBody>
      </p:sp>
      <p:grpSp>
        <p:nvGrpSpPr>
          <p:cNvPr id="14" name="Group 13"/>
          <p:cNvGrpSpPr/>
          <p:nvPr/>
        </p:nvGrpSpPr>
        <p:grpSpPr>
          <a:xfrm>
            <a:off x="249088" y="1670624"/>
            <a:ext cx="2108336" cy="3888131"/>
            <a:chOff x="3004208" y="790564"/>
            <a:chExt cx="2781493" cy="4668090"/>
          </a:xfrm>
        </p:grpSpPr>
        <p:sp>
          <p:nvSpPr>
            <p:cNvPr id="15" name="Oval 14"/>
            <p:cNvSpPr/>
            <p:nvPr/>
          </p:nvSpPr>
          <p:spPr>
            <a:xfrm rot="20950279">
              <a:off x="4591762" y="4941598"/>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950279">
              <a:off x="3941730" y="4941598"/>
              <a:ext cx="744528" cy="51705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8011987">
              <a:off x="3214427" y="3888718"/>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3938861" flipH="1">
              <a:off x="5230234" y="3823653"/>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217087" flipH="1">
              <a:off x="3555001" y="2391000"/>
              <a:ext cx="725928" cy="1719824"/>
            </a:xfrm>
            <a:prstGeom prst="trapezoid">
              <a:avLst>
                <a:gd name="adj" fmla="val 45477"/>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0382913">
              <a:off x="4964244" y="2410912"/>
              <a:ext cx="666873" cy="1659668"/>
            </a:xfrm>
            <a:prstGeom prst="trapezoid">
              <a:avLst>
                <a:gd name="adj" fmla="val 40611"/>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3836373" y="2313068"/>
              <a:ext cx="1613307" cy="2867184"/>
            </a:xfrm>
            <a:prstGeom prst="trapezoid">
              <a:avLst/>
            </a:prstGeom>
            <a:solidFill>
              <a:srgbClr val="FFCF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671737">
              <a:off x="3785139" y="1210411"/>
              <a:ext cx="576116" cy="91883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rot="20928263" flipH="1">
              <a:off x="4783693" y="1194276"/>
              <a:ext cx="673798" cy="83052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2702830">
              <a:off x="3891030" y="2299817"/>
              <a:ext cx="1007850" cy="2781493"/>
              <a:chOff x="3848528" y="2497303"/>
              <a:chExt cx="1007850" cy="2781493"/>
            </a:xfrm>
          </p:grpSpPr>
          <p:sp>
            <p:nvSpPr>
              <p:cNvPr id="47" name="Trapezoid 320"/>
              <p:cNvSpPr/>
              <p:nvPr/>
            </p:nvSpPr>
            <p:spPr>
              <a:xfrm rot="20382913">
                <a:off x="4189505" y="2497303"/>
                <a:ext cx="666873" cy="2781493"/>
              </a:xfrm>
              <a:custGeom>
                <a:avLst/>
                <a:gdLst>
                  <a:gd name="connsiteX0" fmla="*/ 0 w 666873"/>
                  <a:gd name="connsiteY0" fmla="*/ 2679779 h 2679779"/>
                  <a:gd name="connsiteX1" fmla="*/ 256279 w 666873"/>
                  <a:gd name="connsiteY1" fmla="*/ 0 h 2679779"/>
                  <a:gd name="connsiteX2" fmla="*/ 410594 w 666873"/>
                  <a:gd name="connsiteY2" fmla="*/ 0 h 2679779"/>
                  <a:gd name="connsiteX3" fmla="*/ 666873 w 666873"/>
                  <a:gd name="connsiteY3" fmla="*/ 2679779 h 2679779"/>
                  <a:gd name="connsiteX4" fmla="*/ 0 w 666873"/>
                  <a:gd name="connsiteY4" fmla="*/ 2679779 h 2679779"/>
                  <a:gd name="connsiteX0" fmla="*/ 0 w 666873"/>
                  <a:gd name="connsiteY0" fmla="*/ 2679779 h 2781493"/>
                  <a:gd name="connsiteX1" fmla="*/ 256279 w 666873"/>
                  <a:gd name="connsiteY1" fmla="*/ 0 h 2781493"/>
                  <a:gd name="connsiteX2" fmla="*/ 410594 w 666873"/>
                  <a:gd name="connsiteY2" fmla="*/ 0 h 2781493"/>
                  <a:gd name="connsiteX3" fmla="*/ 666873 w 666873"/>
                  <a:gd name="connsiteY3" fmla="*/ 2679779 h 2781493"/>
                  <a:gd name="connsiteX4" fmla="*/ 0 w 666873"/>
                  <a:gd name="connsiteY4" fmla="*/ 2679779 h 278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873" h="2781493">
                    <a:moveTo>
                      <a:pt x="0" y="2679779"/>
                    </a:moveTo>
                    <a:lnTo>
                      <a:pt x="256279" y="0"/>
                    </a:lnTo>
                    <a:lnTo>
                      <a:pt x="410594" y="0"/>
                    </a:lnTo>
                    <a:lnTo>
                      <a:pt x="666873" y="2679779"/>
                    </a:lnTo>
                    <a:cubicBezTo>
                      <a:pt x="444582" y="2679779"/>
                      <a:pt x="271912" y="2908637"/>
                      <a:pt x="0" y="2679779"/>
                    </a:cubicBezTo>
                    <a:close/>
                  </a:path>
                </a:pathLst>
              </a:cu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77"/>
              <p:cNvGrpSpPr/>
              <p:nvPr/>
            </p:nvGrpSpPr>
            <p:grpSpPr>
              <a:xfrm>
                <a:off x="3848528" y="2522920"/>
                <a:ext cx="510914" cy="579620"/>
                <a:chOff x="6955436" y="1150495"/>
                <a:chExt cx="870679" cy="880673"/>
              </a:xfrm>
            </p:grpSpPr>
            <p:sp>
              <p:nvSpPr>
                <p:cNvPr id="49" name="Oval 48"/>
                <p:cNvSpPr/>
                <p:nvPr/>
              </p:nvSpPr>
              <p:spPr>
                <a:xfrm>
                  <a:off x="6955436" y="1184224"/>
                  <a:ext cx="765748" cy="846944"/>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10400" y="1371600"/>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190282" y="1150495"/>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267731" y="1389088"/>
                  <a:ext cx="558384" cy="507167"/>
                </a:xfrm>
                <a:prstGeom prst="ellipse">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gular Pentagon 1"/>
            <p:cNvSpPr/>
            <p:nvPr/>
          </p:nvSpPr>
          <p:spPr>
            <a:xfrm rot="10800000">
              <a:off x="4035765" y="1470699"/>
              <a:ext cx="1142998" cy="1328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328136">
                  <a:moveTo>
                    <a:pt x="0" y="507303"/>
                  </a:moveTo>
                  <a:cubicBezTo>
                    <a:pt x="165100" y="185802"/>
                    <a:pt x="380999" y="169101"/>
                    <a:pt x="571499" y="0"/>
                  </a:cubicBezTo>
                  <a:cubicBezTo>
                    <a:pt x="761999" y="169101"/>
                    <a:pt x="1041398" y="223902"/>
                    <a:pt x="1142998" y="507303"/>
                  </a:cubicBezTo>
                  <a:lnTo>
                    <a:pt x="924705" y="1328136"/>
                  </a:lnTo>
                  <a:lnTo>
                    <a:pt x="218293" y="1328136"/>
                  </a:lnTo>
                  <a:lnTo>
                    <a:pt x="0" y="507303"/>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747525" y="790564"/>
              <a:ext cx="1702155" cy="711354"/>
              <a:chOff x="851285" y="1743411"/>
              <a:chExt cx="1352835" cy="711354"/>
            </a:xfrm>
          </p:grpSpPr>
          <p:sp>
            <p:nvSpPr>
              <p:cNvPr id="45" name="Moon 44"/>
              <p:cNvSpPr/>
              <p:nvPr/>
            </p:nvSpPr>
            <p:spPr>
              <a:xfrm rot="5245308">
                <a:off x="1177326" y="1417370"/>
                <a:ext cx="694609" cy="1346692"/>
              </a:xfrm>
              <a:prstGeom prst="moon">
                <a:avLst>
                  <a:gd name="adj" fmla="val 875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5400000">
                <a:off x="1308309" y="1558955"/>
                <a:ext cx="489663" cy="1301958"/>
              </a:xfrm>
              <a:prstGeom prst="moon">
                <a:avLst>
                  <a:gd name="adj" fmla="val 875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p:cNvSpPr/>
            <p:nvPr/>
          </p:nvSpPr>
          <p:spPr>
            <a:xfrm>
              <a:off x="3768896" y="1321622"/>
              <a:ext cx="1748260" cy="300204"/>
            </a:xfrm>
            <a:prstGeom prst="roundRect">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969762" y="3747656"/>
              <a:ext cx="1312828" cy="267419"/>
            </a:xfrm>
            <a:prstGeom prst="roundRect">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4276155" y="3764594"/>
              <a:ext cx="591496" cy="233542"/>
              <a:chOff x="5961704" y="2689817"/>
              <a:chExt cx="1690992" cy="662983"/>
            </a:xfrm>
          </p:grpSpPr>
          <p:sp>
            <p:nvSpPr>
              <p:cNvPr id="38" name="Diamond 37"/>
              <p:cNvSpPr/>
              <p:nvPr/>
            </p:nvSpPr>
            <p:spPr>
              <a:xfrm>
                <a:off x="5961704"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6380804"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273800" y="28849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p:cNvSpPr/>
              <p:nvPr/>
            </p:nvSpPr>
            <p:spPr>
              <a:xfrm>
                <a:off x="6794500"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7213600"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106596" y="28849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654800" y="28976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284684" y="1375832"/>
              <a:ext cx="591496" cy="233542"/>
              <a:chOff x="5961704" y="2689817"/>
              <a:chExt cx="1690992" cy="662983"/>
            </a:xfrm>
          </p:grpSpPr>
          <p:sp>
            <p:nvSpPr>
              <p:cNvPr id="31" name="Diamond 30"/>
              <p:cNvSpPr/>
              <p:nvPr/>
            </p:nvSpPr>
            <p:spPr>
              <a:xfrm>
                <a:off x="5961704"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p:cNvSpPr/>
              <p:nvPr/>
            </p:nvSpPr>
            <p:spPr>
              <a:xfrm>
                <a:off x="6380804"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273800" y="28849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p:cNvSpPr/>
              <p:nvPr/>
            </p:nvSpPr>
            <p:spPr>
              <a:xfrm>
                <a:off x="6794500"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7213600" y="2689817"/>
                <a:ext cx="439096" cy="662983"/>
              </a:xfrm>
              <a:prstGeom prst="diamon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106596" y="28849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654800" y="2897648"/>
                <a:ext cx="255692" cy="255692"/>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4"/>
          <p:cNvSpPr/>
          <p:nvPr/>
        </p:nvSpPr>
        <p:spPr>
          <a:xfrm>
            <a:off x="2762853" y="5755930"/>
            <a:ext cx="7217068" cy="646331"/>
          </a:xfrm>
          <a:prstGeom prst="rect">
            <a:avLst/>
          </a:prstGeom>
        </p:spPr>
        <p:txBody>
          <a:bodyPr wrap="square">
            <a:spAutoFit/>
          </a:bodyPr>
          <a:lstStyle/>
          <a:p>
            <a:pPr lvl="0" algn="ctr" eaLnBrk="0" fontAlgn="base" hangingPunct="0">
              <a:spcBef>
                <a:spcPct val="0"/>
              </a:spcBef>
              <a:spcAft>
                <a:spcPct val="0"/>
              </a:spcAft>
            </a:pPr>
            <a:r>
              <a:rPr lang="en-US" altLang="en-US" dirty="0">
                <a:solidFill>
                  <a:schemeClr val="bg1"/>
                </a:solidFill>
                <a:latin typeface="Arial" panose="020B0604020202020204" pitchFamily="34" charset="0"/>
                <a:cs typeface="Arial" panose="020B0604020202020204" pitchFamily="34" charset="0"/>
              </a:rPr>
              <a:t>It is generally assumed that </a:t>
            </a:r>
            <a:r>
              <a:rPr lang="en-US" altLang="en-US" dirty="0" err="1">
                <a:solidFill>
                  <a:schemeClr val="bg1"/>
                </a:solidFill>
                <a:latin typeface="Arial" panose="020B0604020202020204" pitchFamily="34" charset="0"/>
                <a:cs typeface="Arial" panose="020B0604020202020204" pitchFamily="34" charset="0"/>
              </a:rPr>
              <a:t>Tertullus</a:t>
            </a:r>
            <a:r>
              <a:rPr lang="en-US" altLang="en-US" dirty="0">
                <a:solidFill>
                  <a:schemeClr val="bg1"/>
                </a:solidFill>
                <a:latin typeface="Arial" panose="020B0604020202020204" pitchFamily="34" charset="0"/>
                <a:cs typeface="Arial" panose="020B0604020202020204" pitchFamily="34" charset="0"/>
              </a:rPr>
              <a:t> was himself a Hellenistic Jew, though he could have been a Gentile. (3)</a:t>
            </a:r>
            <a:endParaRPr lang="en-US" altLang="en-US" sz="4000" dirty="0">
              <a:solidFill>
                <a:schemeClr val="bg1"/>
              </a:solidFill>
              <a:latin typeface="Arial" panose="020B0604020202020204" pitchFamily="34" charset="0"/>
            </a:endParaRPr>
          </a:p>
        </p:txBody>
      </p:sp>
      <p:grpSp>
        <p:nvGrpSpPr>
          <p:cNvPr id="4" name="Group 3">
            <a:extLst>
              <a:ext uri="{FF2B5EF4-FFF2-40B4-BE49-F238E27FC236}">
                <a16:creationId xmlns:a16="http://schemas.microsoft.com/office/drawing/2014/main" id="{FD020A23-DFC8-2102-7085-2E4CA7906ED9}"/>
              </a:ext>
            </a:extLst>
          </p:cNvPr>
          <p:cNvGrpSpPr/>
          <p:nvPr/>
        </p:nvGrpSpPr>
        <p:grpSpPr>
          <a:xfrm>
            <a:off x="10038174" y="1959900"/>
            <a:ext cx="1748852" cy="3810000"/>
            <a:chOff x="2133600" y="1828800"/>
            <a:chExt cx="2133600" cy="4648200"/>
          </a:xfrm>
        </p:grpSpPr>
        <p:grpSp>
          <p:nvGrpSpPr>
            <p:cNvPr id="8" name="Group 94">
              <a:extLst>
                <a:ext uri="{FF2B5EF4-FFF2-40B4-BE49-F238E27FC236}">
                  <a16:creationId xmlns:a16="http://schemas.microsoft.com/office/drawing/2014/main" id="{E07055AB-CD57-907C-1858-40791F268D77}"/>
                </a:ext>
              </a:extLst>
            </p:cNvPr>
            <p:cNvGrpSpPr/>
            <p:nvPr/>
          </p:nvGrpSpPr>
          <p:grpSpPr>
            <a:xfrm>
              <a:off x="2133600" y="1828800"/>
              <a:ext cx="2133600" cy="4648200"/>
              <a:chOff x="4405860" y="139189"/>
              <a:chExt cx="2861871" cy="6475262"/>
            </a:xfrm>
          </p:grpSpPr>
          <p:grpSp>
            <p:nvGrpSpPr>
              <p:cNvPr id="105" name="Group 86">
                <a:extLst>
                  <a:ext uri="{FF2B5EF4-FFF2-40B4-BE49-F238E27FC236}">
                    <a16:creationId xmlns:a16="http://schemas.microsoft.com/office/drawing/2014/main" id="{70EC3C63-C461-90E6-B0BD-DCD1DE0D383E}"/>
                  </a:ext>
                </a:extLst>
              </p:cNvPr>
              <p:cNvGrpSpPr/>
              <p:nvPr/>
            </p:nvGrpSpPr>
            <p:grpSpPr>
              <a:xfrm rot="2107423">
                <a:off x="4802579" y="139189"/>
                <a:ext cx="743864" cy="1806453"/>
                <a:chOff x="7696200" y="914400"/>
                <a:chExt cx="685800" cy="2438400"/>
              </a:xfrm>
            </p:grpSpPr>
            <p:sp>
              <p:nvSpPr>
                <p:cNvPr id="1042" name="Moon 42">
                  <a:extLst>
                    <a:ext uri="{FF2B5EF4-FFF2-40B4-BE49-F238E27FC236}">
                      <a16:creationId xmlns:a16="http://schemas.microsoft.com/office/drawing/2014/main" id="{B42A0643-E00B-AE6E-1680-B5F0DD37E40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Moon 43">
                  <a:extLst>
                    <a:ext uri="{FF2B5EF4-FFF2-40B4-BE49-F238E27FC236}">
                      <a16:creationId xmlns:a16="http://schemas.microsoft.com/office/drawing/2014/main" id="{4C393E5A-DF66-2D4D-3F83-82D6A14C0EA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Moon 44">
                  <a:extLst>
                    <a:ext uri="{FF2B5EF4-FFF2-40B4-BE49-F238E27FC236}">
                      <a16:creationId xmlns:a16="http://schemas.microsoft.com/office/drawing/2014/main" id="{BA6D9036-55A1-D434-401A-EA1086811A3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45">
                  <a:extLst>
                    <a:ext uri="{FF2B5EF4-FFF2-40B4-BE49-F238E27FC236}">
                      <a16:creationId xmlns:a16="http://schemas.microsoft.com/office/drawing/2014/main" id="{27467F21-B282-0BD7-50D9-1568BD6B23B7}"/>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87">
                <a:extLst>
                  <a:ext uri="{FF2B5EF4-FFF2-40B4-BE49-F238E27FC236}">
                    <a16:creationId xmlns:a16="http://schemas.microsoft.com/office/drawing/2014/main" id="{97E04493-CA56-7B0D-E5D3-52903FE2B6DB}"/>
                  </a:ext>
                </a:extLst>
              </p:cNvPr>
              <p:cNvGrpSpPr/>
              <p:nvPr/>
            </p:nvGrpSpPr>
            <p:grpSpPr>
              <a:xfrm rot="19262140" flipH="1">
                <a:off x="6126313" y="231425"/>
                <a:ext cx="743864" cy="1645187"/>
                <a:chOff x="7696200" y="914400"/>
                <a:chExt cx="685800" cy="2438400"/>
              </a:xfrm>
            </p:grpSpPr>
            <p:sp>
              <p:nvSpPr>
                <p:cNvPr id="1038" name="Moon 38">
                  <a:extLst>
                    <a:ext uri="{FF2B5EF4-FFF2-40B4-BE49-F238E27FC236}">
                      <a16:creationId xmlns:a16="http://schemas.microsoft.com/office/drawing/2014/main" id="{8A664960-C03E-64E2-D3B8-886877EC089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Moon 39">
                  <a:extLst>
                    <a:ext uri="{FF2B5EF4-FFF2-40B4-BE49-F238E27FC236}">
                      <a16:creationId xmlns:a16="http://schemas.microsoft.com/office/drawing/2014/main" id="{B5EB5295-D5F6-EF9A-CF48-9DADB9653F8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Moon 40">
                  <a:extLst>
                    <a:ext uri="{FF2B5EF4-FFF2-40B4-BE49-F238E27FC236}">
                      <a16:creationId xmlns:a16="http://schemas.microsoft.com/office/drawing/2014/main" id="{7A5BB6CB-C56A-761C-7881-F1F6ED9E5BC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41">
                  <a:extLst>
                    <a:ext uri="{FF2B5EF4-FFF2-40B4-BE49-F238E27FC236}">
                      <a16:creationId xmlns:a16="http://schemas.microsoft.com/office/drawing/2014/main" id="{30C94B6C-722C-F347-1B4D-5F72ED5D937E}"/>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47">
                <a:extLst>
                  <a:ext uri="{FF2B5EF4-FFF2-40B4-BE49-F238E27FC236}">
                    <a16:creationId xmlns:a16="http://schemas.microsoft.com/office/drawing/2014/main" id="{A8C0074B-BF2D-BAEB-F787-242FBA930A0B}"/>
                  </a:ext>
                </a:extLst>
              </p:cNvPr>
              <p:cNvGrpSpPr/>
              <p:nvPr/>
            </p:nvGrpSpPr>
            <p:grpSpPr>
              <a:xfrm rot="562843">
                <a:off x="5697438" y="5840305"/>
                <a:ext cx="666047" cy="774146"/>
                <a:chOff x="6106804" y="4039302"/>
                <a:chExt cx="666047" cy="774146"/>
              </a:xfrm>
            </p:grpSpPr>
            <p:sp>
              <p:nvSpPr>
                <p:cNvPr id="1035" name="Oval 35">
                  <a:extLst>
                    <a:ext uri="{FF2B5EF4-FFF2-40B4-BE49-F238E27FC236}">
                      <a16:creationId xmlns:a16="http://schemas.microsoft.com/office/drawing/2014/main" id="{A0B99B13-D763-2547-0E6F-496F1AC6B6D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36">
                  <a:extLst>
                    <a:ext uri="{FF2B5EF4-FFF2-40B4-BE49-F238E27FC236}">
                      <a16:creationId xmlns:a16="http://schemas.microsoft.com/office/drawing/2014/main" id="{774F499A-8E77-A440-F214-AEC9C070584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37">
                  <a:extLst>
                    <a:ext uri="{FF2B5EF4-FFF2-40B4-BE49-F238E27FC236}">
                      <a16:creationId xmlns:a16="http://schemas.microsoft.com/office/drawing/2014/main" id="{F8495AA9-C80D-AE5D-8A39-9E97314D560B}"/>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47">
                <a:extLst>
                  <a:ext uri="{FF2B5EF4-FFF2-40B4-BE49-F238E27FC236}">
                    <a16:creationId xmlns:a16="http://schemas.microsoft.com/office/drawing/2014/main" id="{34A36BF4-5940-4126-5B7E-F7E07D20D640}"/>
                  </a:ext>
                </a:extLst>
              </p:cNvPr>
              <p:cNvGrpSpPr/>
              <p:nvPr/>
            </p:nvGrpSpPr>
            <p:grpSpPr>
              <a:xfrm rot="2613352">
                <a:off x="5128037" y="5761712"/>
                <a:ext cx="666047" cy="774146"/>
                <a:chOff x="6106804" y="4039302"/>
                <a:chExt cx="666047" cy="774146"/>
              </a:xfrm>
            </p:grpSpPr>
            <p:sp>
              <p:nvSpPr>
                <p:cNvPr id="1032" name="Oval 32">
                  <a:extLst>
                    <a:ext uri="{FF2B5EF4-FFF2-40B4-BE49-F238E27FC236}">
                      <a16:creationId xmlns:a16="http://schemas.microsoft.com/office/drawing/2014/main" id="{657FFA62-D2AB-51C1-258B-4CB6477B74E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33">
                  <a:extLst>
                    <a:ext uri="{FF2B5EF4-FFF2-40B4-BE49-F238E27FC236}">
                      <a16:creationId xmlns:a16="http://schemas.microsoft.com/office/drawing/2014/main" id="{0FB2D20A-83F3-1F6A-5161-51EF80DD44BD}"/>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34">
                  <a:extLst>
                    <a:ext uri="{FF2B5EF4-FFF2-40B4-BE49-F238E27FC236}">
                      <a16:creationId xmlns:a16="http://schemas.microsoft.com/office/drawing/2014/main" id="{5EA13A21-2BCA-4D0A-60B8-56A5CA187A5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Oval 108">
                <a:extLst>
                  <a:ext uri="{FF2B5EF4-FFF2-40B4-BE49-F238E27FC236}">
                    <a16:creationId xmlns:a16="http://schemas.microsoft.com/office/drawing/2014/main" id="{1B597BF8-EACD-F253-014C-2AF789412BDF}"/>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004973B-53CC-1536-34C8-F852B41DA31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EB4FA285-C0DB-A42E-D86E-0EBA2CEB615B}"/>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EB59150E-FBA7-19D5-48BB-80C19C1386A0}"/>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a:extLst>
                  <a:ext uri="{FF2B5EF4-FFF2-40B4-BE49-F238E27FC236}">
                    <a16:creationId xmlns:a16="http://schemas.microsoft.com/office/drawing/2014/main" id="{D95497FF-7DF2-BC67-5B8F-8542A79AC0DD}"/>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1530BD22-4BA8-5D6C-47B7-72BC28341DA7}"/>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606216CF-9196-54A8-7A92-33B20C6FDAAE}"/>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8D76C234-3EC3-8D5D-9A5F-3B4FAADA3817}"/>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4">
                <a:extLst>
                  <a:ext uri="{FF2B5EF4-FFF2-40B4-BE49-F238E27FC236}">
                    <a16:creationId xmlns:a16="http://schemas.microsoft.com/office/drawing/2014/main" id="{998C56E6-8DBE-8E76-1B29-EE11E55C699D}"/>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5">
                <a:extLst>
                  <a:ext uri="{FF2B5EF4-FFF2-40B4-BE49-F238E27FC236}">
                    <a16:creationId xmlns:a16="http://schemas.microsoft.com/office/drawing/2014/main" id="{E79B4FCE-34AD-7C92-C243-A05DD6C4FBE8}"/>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57">
                <a:extLst>
                  <a:ext uri="{FF2B5EF4-FFF2-40B4-BE49-F238E27FC236}">
                    <a16:creationId xmlns:a16="http://schemas.microsoft.com/office/drawing/2014/main" id="{F0CBFD33-DC15-172E-9A86-13812443F88C}"/>
                  </a:ext>
                </a:extLst>
              </p:cNvPr>
              <p:cNvGrpSpPr/>
              <p:nvPr/>
            </p:nvGrpSpPr>
            <p:grpSpPr>
              <a:xfrm>
                <a:off x="4953000" y="5334000"/>
                <a:ext cx="1828800" cy="609600"/>
                <a:chOff x="1371600" y="3962400"/>
                <a:chExt cx="6705600" cy="2057400"/>
              </a:xfrm>
            </p:grpSpPr>
            <p:grpSp>
              <p:nvGrpSpPr>
                <p:cNvPr id="123" name="Group 195">
                  <a:extLst>
                    <a:ext uri="{FF2B5EF4-FFF2-40B4-BE49-F238E27FC236}">
                      <a16:creationId xmlns:a16="http://schemas.microsoft.com/office/drawing/2014/main" id="{05D3329A-9B2E-48EB-3B6F-091175AA2AA5}"/>
                    </a:ext>
                  </a:extLst>
                </p:cNvPr>
                <p:cNvGrpSpPr/>
                <p:nvPr/>
              </p:nvGrpSpPr>
              <p:grpSpPr>
                <a:xfrm>
                  <a:off x="1371600" y="3962400"/>
                  <a:ext cx="1676400" cy="2057400"/>
                  <a:chOff x="1371600" y="3962400"/>
                  <a:chExt cx="1676400" cy="2057400"/>
                </a:xfrm>
              </p:grpSpPr>
              <p:sp>
                <p:nvSpPr>
                  <p:cNvPr id="1029" name="Right Arrow Callout 48">
                    <a:extLst>
                      <a:ext uri="{FF2B5EF4-FFF2-40B4-BE49-F238E27FC236}">
                        <a16:creationId xmlns:a16="http://schemas.microsoft.com/office/drawing/2014/main" id="{DD7412E4-AF35-CB7C-524C-BEA64FC336C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Quad Arrow 49">
                    <a:extLst>
                      <a:ext uri="{FF2B5EF4-FFF2-40B4-BE49-F238E27FC236}">
                        <a16:creationId xmlns:a16="http://schemas.microsoft.com/office/drawing/2014/main" id="{0B73F7D2-36DF-26E7-2174-B774C06DC98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96">
                  <a:extLst>
                    <a:ext uri="{FF2B5EF4-FFF2-40B4-BE49-F238E27FC236}">
                      <a16:creationId xmlns:a16="http://schemas.microsoft.com/office/drawing/2014/main" id="{FDBAFA45-33C9-29E0-E630-D53EDDFAEF4D}"/>
                    </a:ext>
                  </a:extLst>
                </p:cNvPr>
                <p:cNvGrpSpPr/>
                <p:nvPr/>
              </p:nvGrpSpPr>
              <p:grpSpPr>
                <a:xfrm>
                  <a:off x="3048000" y="3962400"/>
                  <a:ext cx="1676400" cy="2057400"/>
                  <a:chOff x="1371600" y="3962400"/>
                  <a:chExt cx="1676400" cy="2057400"/>
                </a:xfrm>
              </p:grpSpPr>
              <p:sp>
                <p:nvSpPr>
                  <p:cNvPr id="1027" name="Right Arrow Callout 28">
                    <a:extLst>
                      <a:ext uri="{FF2B5EF4-FFF2-40B4-BE49-F238E27FC236}">
                        <a16:creationId xmlns:a16="http://schemas.microsoft.com/office/drawing/2014/main" id="{ADC22165-C249-3EEE-3CD8-7F2D4EFEB62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Quad Arrow 47">
                    <a:extLst>
                      <a:ext uri="{FF2B5EF4-FFF2-40B4-BE49-F238E27FC236}">
                        <a16:creationId xmlns:a16="http://schemas.microsoft.com/office/drawing/2014/main" id="{C0B86615-7040-9DA5-B8B7-B9DF706FCF3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99">
                  <a:extLst>
                    <a:ext uri="{FF2B5EF4-FFF2-40B4-BE49-F238E27FC236}">
                      <a16:creationId xmlns:a16="http://schemas.microsoft.com/office/drawing/2014/main" id="{2B8E192D-A7C3-2C95-5307-C78C4DD41C1E}"/>
                    </a:ext>
                  </a:extLst>
                </p:cNvPr>
                <p:cNvGrpSpPr/>
                <p:nvPr/>
              </p:nvGrpSpPr>
              <p:grpSpPr>
                <a:xfrm>
                  <a:off x="4724400" y="3962400"/>
                  <a:ext cx="1676400" cy="2057400"/>
                  <a:chOff x="1371600" y="3962400"/>
                  <a:chExt cx="1676400" cy="2057400"/>
                </a:xfrm>
              </p:grpSpPr>
              <p:sp>
                <p:nvSpPr>
                  <p:cNvPr id="1025" name="Right Arrow Callout 44">
                    <a:extLst>
                      <a:ext uri="{FF2B5EF4-FFF2-40B4-BE49-F238E27FC236}">
                        <a16:creationId xmlns:a16="http://schemas.microsoft.com/office/drawing/2014/main" id="{D072F43F-B031-165B-0568-C5E6826EF75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Quad Arrow 45">
                    <a:extLst>
                      <a:ext uri="{FF2B5EF4-FFF2-40B4-BE49-F238E27FC236}">
                        <a16:creationId xmlns:a16="http://schemas.microsoft.com/office/drawing/2014/main" id="{0F7E92FB-B8C7-A807-AAC0-3CCB9CB0DC8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02">
                  <a:extLst>
                    <a:ext uri="{FF2B5EF4-FFF2-40B4-BE49-F238E27FC236}">
                      <a16:creationId xmlns:a16="http://schemas.microsoft.com/office/drawing/2014/main" id="{9347E6AE-9B0D-6284-EF7C-A49F25EC905A}"/>
                    </a:ext>
                  </a:extLst>
                </p:cNvPr>
                <p:cNvGrpSpPr/>
                <p:nvPr/>
              </p:nvGrpSpPr>
              <p:grpSpPr>
                <a:xfrm>
                  <a:off x="6400800" y="3962400"/>
                  <a:ext cx="1676400" cy="2057400"/>
                  <a:chOff x="1371600" y="3962400"/>
                  <a:chExt cx="1676400" cy="2057400"/>
                </a:xfrm>
              </p:grpSpPr>
              <p:sp>
                <p:nvSpPr>
                  <p:cNvPr id="127" name="Right Arrow Callout 42">
                    <a:extLst>
                      <a:ext uri="{FF2B5EF4-FFF2-40B4-BE49-F238E27FC236}">
                        <a16:creationId xmlns:a16="http://schemas.microsoft.com/office/drawing/2014/main" id="{E82252DB-BD26-FED9-ACD4-3916AAEABD3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Quad Arrow 43">
                    <a:extLst>
                      <a:ext uri="{FF2B5EF4-FFF2-40B4-BE49-F238E27FC236}">
                        <a16:creationId xmlns:a16="http://schemas.microsoft.com/office/drawing/2014/main" id="{8190E8C7-AAC0-74EC-85CA-C47BDFC5734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Cloud 17">
                <a:extLst>
                  <a:ext uri="{FF2B5EF4-FFF2-40B4-BE49-F238E27FC236}">
                    <a16:creationId xmlns:a16="http://schemas.microsoft.com/office/drawing/2014/main" id="{BC079054-2C73-13A8-DBE9-77FAF8A20DE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Delay 120">
                <a:extLst>
                  <a:ext uri="{FF2B5EF4-FFF2-40B4-BE49-F238E27FC236}">
                    <a16:creationId xmlns:a16="http://schemas.microsoft.com/office/drawing/2014/main" id="{478299A6-8AA7-F8F9-7AEE-8338DD11D694}"/>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F6FCBED3-E04A-F87B-F5A5-006EB276B724}"/>
                  </a:ext>
                </a:extLst>
              </p:cNvPr>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5">
              <a:extLst>
                <a:ext uri="{FF2B5EF4-FFF2-40B4-BE49-F238E27FC236}">
                  <a16:creationId xmlns:a16="http://schemas.microsoft.com/office/drawing/2014/main" id="{DA7BA82A-5A40-A530-1ABA-A32707CC397A}"/>
                </a:ext>
              </a:extLst>
            </p:cNvPr>
            <p:cNvGrpSpPr/>
            <p:nvPr/>
          </p:nvGrpSpPr>
          <p:grpSpPr>
            <a:xfrm rot="1408708">
              <a:off x="3256717" y="3639259"/>
              <a:ext cx="930903" cy="1241204"/>
              <a:chOff x="838200" y="1371600"/>
              <a:chExt cx="1524000" cy="1752600"/>
            </a:xfrm>
          </p:grpSpPr>
          <p:sp>
            <p:nvSpPr>
              <p:cNvPr id="11" name="Rounded Rectangle 11">
                <a:extLst>
                  <a:ext uri="{FF2B5EF4-FFF2-40B4-BE49-F238E27FC236}">
                    <a16:creationId xmlns:a16="http://schemas.microsoft.com/office/drawing/2014/main" id="{E317BDFC-B6BC-48DE-664E-4627E438A40A}"/>
                  </a:ext>
                </a:extLst>
              </p:cNvPr>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2">
                <a:extLst>
                  <a:ext uri="{FF2B5EF4-FFF2-40B4-BE49-F238E27FC236}">
                    <a16:creationId xmlns:a16="http://schemas.microsoft.com/office/drawing/2014/main" id="{FC076811-0FB5-6164-9B6B-55C68DD40229}"/>
                  </a:ext>
                </a:extLst>
              </p:cNvPr>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13">
                <a:extLst>
                  <a:ext uri="{FF2B5EF4-FFF2-40B4-BE49-F238E27FC236}">
                    <a16:creationId xmlns:a16="http://schemas.microsoft.com/office/drawing/2014/main" id="{E5E6F932-58FF-C79B-84C8-B897DC9D52F9}"/>
                  </a:ext>
                </a:extLst>
              </p:cNvPr>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onut 14">
                <a:extLst>
                  <a:ext uri="{FF2B5EF4-FFF2-40B4-BE49-F238E27FC236}">
                    <a16:creationId xmlns:a16="http://schemas.microsoft.com/office/drawing/2014/main" id="{40D83AC0-A091-4AA5-A341-8C5983DB30F6}"/>
                  </a:ext>
                </a:extLst>
              </p:cNvPr>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15">
                <a:extLst>
                  <a:ext uri="{FF2B5EF4-FFF2-40B4-BE49-F238E27FC236}">
                    <a16:creationId xmlns:a16="http://schemas.microsoft.com/office/drawing/2014/main" id="{32D286C3-4C76-5439-77E2-41C711D05FDB}"/>
                  </a:ext>
                </a:extLst>
              </p:cNvPr>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16">
                <a:extLst>
                  <a:ext uri="{FF2B5EF4-FFF2-40B4-BE49-F238E27FC236}">
                    <a16:creationId xmlns:a16="http://schemas.microsoft.com/office/drawing/2014/main" id="{C06D530E-BB01-4DB2-7175-3FEDF013522B}"/>
                  </a:ext>
                </a:extLst>
              </p:cNvPr>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Plaque 101">
                <a:extLst>
                  <a:ext uri="{FF2B5EF4-FFF2-40B4-BE49-F238E27FC236}">
                    <a16:creationId xmlns:a16="http://schemas.microsoft.com/office/drawing/2014/main" id="{7BB28B4D-2185-1E91-F64D-4BB8FD033DC6}"/>
                  </a:ext>
                </a:extLst>
              </p:cNvPr>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laque 102">
                <a:extLst>
                  <a:ext uri="{FF2B5EF4-FFF2-40B4-BE49-F238E27FC236}">
                    <a16:creationId xmlns:a16="http://schemas.microsoft.com/office/drawing/2014/main" id="{88BD20BC-559A-D5D8-CFFC-A1941FB089FB}"/>
                  </a:ext>
                </a:extLst>
              </p:cNvPr>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laque 103">
                <a:extLst>
                  <a:ext uri="{FF2B5EF4-FFF2-40B4-BE49-F238E27FC236}">
                    <a16:creationId xmlns:a16="http://schemas.microsoft.com/office/drawing/2014/main" id="{97B2B209-D0DA-F02B-7836-18377DEE85F6}"/>
                  </a:ext>
                </a:extLst>
              </p:cNvPr>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DA35222E-508C-3A03-F3E5-AC5942E3D2D1}"/>
                </a:ext>
              </a:extLst>
            </p:cNvPr>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784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No Credible Witnesses</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24:13</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2" name="Rectangle 1"/>
          <p:cNvSpPr/>
          <p:nvPr/>
        </p:nvSpPr>
        <p:spPr>
          <a:xfrm>
            <a:off x="1876978" y="1706599"/>
            <a:ext cx="5478436" cy="4401205"/>
          </a:xfrm>
          <a:prstGeom prst="rect">
            <a:avLst/>
          </a:prstGeom>
        </p:spPr>
        <p:txBody>
          <a:bodyPr wrap="square">
            <a:spAutoFit/>
          </a:bodyPr>
          <a:lstStyle/>
          <a:p>
            <a:r>
              <a:rPr lang="en-US" sz="2800" dirty="0">
                <a:solidFill>
                  <a:schemeClr val="bg1"/>
                </a:solidFill>
              </a:rPr>
              <a:t>Even though 12 days had passed since he was accused, no credible witnesses had been found to testify against him. </a:t>
            </a:r>
          </a:p>
          <a:p>
            <a:endParaRPr lang="en-US" sz="2800" dirty="0">
              <a:solidFill>
                <a:schemeClr val="bg1"/>
              </a:solidFill>
            </a:endParaRPr>
          </a:p>
          <a:p>
            <a:r>
              <a:rPr lang="en-US" sz="2800" dirty="0">
                <a:solidFill>
                  <a:schemeClr val="bg1"/>
                </a:solidFill>
              </a:rPr>
              <a:t>He also affirmed his loyalty to God and mentioned that he had come to Jerusalem to deliver alms, showing that his purpose was to relieve suffering and not to incite rebellion.</a:t>
            </a:r>
          </a:p>
        </p:txBody>
      </p:sp>
      <p:grpSp>
        <p:nvGrpSpPr>
          <p:cNvPr id="3" name="Group 2">
            <a:extLst>
              <a:ext uri="{FF2B5EF4-FFF2-40B4-BE49-F238E27FC236}">
                <a16:creationId xmlns:a16="http://schemas.microsoft.com/office/drawing/2014/main" id="{AFD38D19-D74B-9324-24B9-C60FB2B04CB5}"/>
              </a:ext>
            </a:extLst>
          </p:cNvPr>
          <p:cNvGrpSpPr/>
          <p:nvPr/>
        </p:nvGrpSpPr>
        <p:grpSpPr>
          <a:xfrm>
            <a:off x="8175914" y="1706599"/>
            <a:ext cx="1748852" cy="3810000"/>
            <a:chOff x="2133600" y="1828800"/>
            <a:chExt cx="2133600" cy="4648200"/>
          </a:xfrm>
        </p:grpSpPr>
        <p:grpSp>
          <p:nvGrpSpPr>
            <p:cNvPr id="4" name="Group 94">
              <a:extLst>
                <a:ext uri="{FF2B5EF4-FFF2-40B4-BE49-F238E27FC236}">
                  <a16:creationId xmlns:a16="http://schemas.microsoft.com/office/drawing/2014/main" id="{665A8922-0DD4-D5FA-C33E-499FB812605B}"/>
                </a:ext>
              </a:extLst>
            </p:cNvPr>
            <p:cNvGrpSpPr/>
            <p:nvPr/>
          </p:nvGrpSpPr>
          <p:grpSpPr>
            <a:xfrm>
              <a:off x="2133600" y="1828800"/>
              <a:ext cx="2133600" cy="4648200"/>
              <a:chOff x="4405860" y="139189"/>
              <a:chExt cx="2861871" cy="6475262"/>
            </a:xfrm>
          </p:grpSpPr>
          <p:grpSp>
            <p:nvGrpSpPr>
              <p:cNvPr id="19" name="Group 86">
                <a:extLst>
                  <a:ext uri="{FF2B5EF4-FFF2-40B4-BE49-F238E27FC236}">
                    <a16:creationId xmlns:a16="http://schemas.microsoft.com/office/drawing/2014/main" id="{8B99FEB2-7B61-782F-5B04-57EE02639615}"/>
                  </a:ext>
                </a:extLst>
              </p:cNvPr>
              <p:cNvGrpSpPr/>
              <p:nvPr/>
            </p:nvGrpSpPr>
            <p:grpSpPr>
              <a:xfrm rot="2107423">
                <a:off x="4802579" y="139189"/>
                <a:ext cx="743864" cy="1806453"/>
                <a:chOff x="7696200" y="914400"/>
                <a:chExt cx="685800" cy="2438400"/>
              </a:xfrm>
            </p:grpSpPr>
            <p:sp>
              <p:nvSpPr>
                <p:cNvPr id="104" name="Moon 42">
                  <a:extLst>
                    <a:ext uri="{FF2B5EF4-FFF2-40B4-BE49-F238E27FC236}">
                      <a16:creationId xmlns:a16="http://schemas.microsoft.com/office/drawing/2014/main" id="{59349063-9461-33A0-71A5-478269363DE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43">
                  <a:extLst>
                    <a:ext uri="{FF2B5EF4-FFF2-40B4-BE49-F238E27FC236}">
                      <a16:creationId xmlns:a16="http://schemas.microsoft.com/office/drawing/2014/main" id="{35D39225-5428-613A-92EB-E1EACF927AB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44">
                  <a:extLst>
                    <a:ext uri="{FF2B5EF4-FFF2-40B4-BE49-F238E27FC236}">
                      <a16:creationId xmlns:a16="http://schemas.microsoft.com/office/drawing/2014/main" id="{462612E3-07DB-5365-25D7-3A460663558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45">
                  <a:extLst>
                    <a:ext uri="{FF2B5EF4-FFF2-40B4-BE49-F238E27FC236}">
                      <a16:creationId xmlns:a16="http://schemas.microsoft.com/office/drawing/2014/main" id="{421BA8D8-931C-F28F-858A-F9DB195D354C}"/>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87">
                <a:extLst>
                  <a:ext uri="{FF2B5EF4-FFF2-40B4-BE49-F238E27FC236}">
                    <a16:creationId xmlns:a16="http://schemas.microsoft.com/office/drawing/2014/main" id="{8FC0EDD6-4E4F-99FC-4BFD-1DE3AB9564A5}"/>
                  </a:ext>
                </a:extLst>
              </p:cNvPr>
              <p:cNvGrpSpPr/>
              <p:nvPr/>
            </p:nvGrpSpPr>
            <p:grpSpPr>
              <a:xfrm rot="19262140" flipH="1">
                <a:off x="6126313" y="231425"/>
                <a:ext cx="743864" cy="1645187"/>
                <a:chOff x="7696200" y="914400"/>
                <a:chExt cx="685800" cy="2438400"/>
              </a:xfrm>
            </p:grpSpPr>
            <p:sp>
              <p:nvSpPr>
                <p:cNvPr id="100" name="Moon 38">
                  <a:extLst>
                    <a:ext uri="{FF2B5EF4-FFF2-40B4-BE49-F238E27FC236}">
                      <a16:creationId xmlns:a16="http://schemas.microsoft.com/office/drawing/2014/main" id="{EA372655-C5E2-EE6D-9895-F534BEAC492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39">
                  <a:extLst>
                    <a:ext uri="{FF2B5EF4-FFF2-40B4-BE49-F238E27FC236}">
                      <a16:creationId xmlns:a16="http://schemas.microsoft.com/office/drawing/2014/main" id="{9B130103-6635-5DFE-D9C7-3BE9888F879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40">
                  <a:extLst>
                    <a:ext uri="{FF2B5EF4-FFF2-40B4-BE49-F238E27FC236}">
                      <a16:creationId xmlns:a16="http://schemas.microsoft.com/office/drawing/2014/main" id="{B55F6657-778F-7272-0C18-572679427FC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41">
                  <a:extLst>
                    <a:ext uri="{FF2B5EF4-FFF2-40B4-BE49-F238E27FC236}">
                      <a16:creationId xmlns:a16="http://schemas.microsoft.com/office/drawing/2014/main" id="{68F46659-5241-6723-E4AF-2EC592C7F365}"/>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7">
                <a:extLst>
                  <a:ext uri="{FF2B5EF4-FFF2-40B4-BE49-F238E27FC236}">
                    <a16:creationId xmlns:a16="http://schemas.microsoft.com/office/drawing/2014/main" id="{3B52EA23-6D88-488A-4DF4-E983F1E227EE}"/>
                  </a:ext>
                </a:extLst>
              </p:cNvPr>
              <p:cNvGrpSpPr/>
              <p:nvPr/>
            </p:nvGrpSpPr>
            <p:grpSpPr>
              <a:xfrm rot="562843">
                <a:off x="5697438" y="5840305"/>
                <a:ext cx="666047" cy="774146"/>
                <a:chOff x="6106804" y="4039302"/>
                <a:chExt cx="666047" cy="774146"/>
              </a:xfrm>
            </p:grpSpPr>
            <p:sp>
              <p:nvSpPr>
                <p:cNvPr id="52" name="Oval 35">
                  <a:extLst>
                    <a:ext uri="{FF2B5EF4-FFF2-40B4-BE49-F238E27FC236}">
                      <a16:creationId xmlns:a16="http://schemas.microsoft.com/office/drawing/2014/main" id="{0B321470-55D8-87E0-B018-F442939137F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36">
                  <a:extLst>
                    <a:ext uri="{FF2B5EF4-FFF2-40B4-BE49-F238E27FC236}">
                      <a16:creationId xmlns:a16="http://schemas.microsoft.com/office/drawing/2014/main" id="{59013473-2AB4-8B11-81E4-212C45C2A777}"/>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37">
                  <a:extLst>
                    <a:ext uri="{FF2B5EF4-FFF2-40B4-BE49-F238E27FC236}">
                      <a16:creationId xmlns:a16="http://schemas.microsoft.com/office/drawing/2014/main" id="{16558450-11BC-FD2F-E8BF-71811A465CAC}"/>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7">
                <a:extLst>
                  <a:ext uri="{FF2B5EF4-FFF2-40B4-BE49-F238E27FC236}">
                    <a16:creationId xmlns:a16="http://schemas.microsoft.com/office/drawing/2014/main" id="{4BAC3927-D3C7-7F87-7710-7F90303769C3}"/>
                  </a:ext>
                </a:extLst>
              </p:cNvPr>
              <p:cNvGrpSpPr/>
              <p:nvPr/>
            </p:nvGrpSpPr>
            <p:grpSpPr>
              <a:xfrm rot="2613352">
                <a:off x="5128037" y="5761712"/>
                <a:ext cx="666047" cy="774146"/>
                <a:chOff x="6106804" y="4039302"/>
                <a:chExt cx="666047" cy="774146"/>
              </a:xfrm>
            </p:grpSpPr>
            <p:sp>
              <p:nvSpPr>
                <p:cNvPr id="49" name="Oval 32">
                  <a:extLst>
                    <a:ext uri="{FF2B5EF4-FFF2-40B4-BE49-F238E27FC236}">
                      <a16:creationId xmlns:a16="http://schemas.microsoft.com/office/drawing/2014/main" id="{A8D96CFE-64ED-FD6E-5455-1D2D6058585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33">
                  <a:extLst>
                    <a:ext uri="{FF2B5EF4-FFF2-40B4-BE49-F238E27FC236}">
                      <a16:creationId xmlns:a16="http://schemas.microsoft.com/office/drawing/2014/main" id="{2EDFA234-12B9-D7EC-DEAE-1EF97790BEC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4">
                  <a:extLst>
                    <a:ext uri="{FF2B5EF4-FFF2-40B4-BE49-F238E27FC236}">
                      <a16:creationId xmlns:a16="http://schemas.microsoft.com/office/drawing/2014/main" id="{559EFBC1-4DE3-7249-DAC0-B548DB483B9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6381FD0-F22F-CDAA-D372-857913CAB6CB}"/>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BEBAD37-70F9-1AA2-3BE4-638DC5C8C340}"/>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3474376D-857B-88FB-4396-97747B5025E9}"/>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24295F47-6C51-3DB3-A371-E6664E00ECCE}"/>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5723E4E0-8DE9-FBB8-B7CD-E17434A2AD52}"/>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1202AFBE-6235-B381-6BA2-F1903C12171D}"/>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F5196C40-D805-9C33-DA82-7A2006678B0C}"/>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DAB094A9-C848-9931-CFA8-A3CC18DC992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4">
                <a:extLst>
                  <a:ext uri="{FF2B5EF4-FFF2-40B4-BE49-F238E27FC236}">
                    <a16:creationId xmlns:a16="http://schemas.microsoft.com/office/drawing/2014/main" id="{4830D9EF-3E3A-81ED-5CD0-560F8FC0B41B}"/>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5">
                <a:extLst>
                  <a:ext uri="{FF2B5EF4-FFF2-40B4-BE49-F238E27FC236}">
                    <a16:creationId xmlns:a16="http://schemas.microsoft.com/office/drawing/2014/main" id="{7750C3A9-B0ED-EDDA-BDF7-83F397CD0383}"/>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7">
                <a:extLst>
                  <a:ext uri="{FF2B5EF4-FFF2-40B4-BE49-F238E27FC236}">
                    <a16:creationId xmlns:a16="http://schemas.microsoft.com/office/drawing/2014/main" id="{F71E8FD7-6524-0E3D-AE31-E95A1C14E613}"/>
                  </a:ext>
                </a:extLst>
              </p:cNvPr>
              <p:cNvGrpSpPr/>
              <p:nvPr/>
            </p:nvGrpSpPr>
            <p:grpSpPr>
              <a:xfrm>
                <a:off x="4953000" y="5334000"/>
                <a:ext cx="1828800" cy="609600"/>
                <a:chOff x="1371600" y="3962400"/>
                <a:chExt cx="6705600" cy="2057400"/>
              </a:xfrm>
            </p:grpSpPr>
            <p:grpSp>
              <p:nvGrpSpPr>
                <p:cNvPr id="37" name="Group 195">
                  <a:extLst>
                    <a:ext uri="{FF2B5EF4-FFF2-40B4-BE49-F238E27FC236}">
                      <a16:creationId xmlns:a16="http://schemas.microsoft.com/office/drawing/2014/main" id="{A942B983-C72B-5C33-157D-1257F5B69CEF}"/>
                    </a:ext>
                  </a:extLst>
                </p:cNvPr>
                <p:cNvGrpSpPr/>
                <p:nvPr/>
              </p:nvGrpSpPr>
              <p:grpSpPr>
                <a:xfrm>
                  <a:off x="1371600" y="3962400"/>
                  <a:ext cx="1676400" cy="2057400"/>
                  <a:chOff x="1371600" y="3962400"/>
                  <a:chExt cx="1676400" cy="2057400"/>
                </a:xfrm>
              </p:grpSpPr>
              <p:sp>
                <p:nvSpPr>
                  <p:cNvPr id="47" name="Right Arrow Callout 48">
                    <a:extLst>
                      <a:ext uri="{FF2B5EF4-FFF2-40B4-BE49-F238E27FC236}">
                        <a16:creationId xmlns:a16="http://schemas.microsoft.com/office/drawing/2014/main" id="{B083FBE8-8C9F-D188-A669-087FC8CF28A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9">
                    <a:extLst>
                      <a:ext uri="{FF2B5EF4-FFF2-40B4-BE49-F238E27FC236}">
                        <a16:creationId xmlns:a16="http://schemas.microsoft.com/office/drawing/2014/main" id="{9A1073F9-8125-9ECA-D369-C5F0D6F8C05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96">
                  <a:extLst>
                    <a:ext uri="{FF2B5EF4-FFF2-40B4-BE49-F238E27FC236}">
                      <a16:creationId xmlns:a16="http://schemas.microsoft.com/office/drawing/2014/main" id="{88C55296-BBBC-5C15-07D0-5815D9528767}"/>
                    </a:ext>
                  </a:extLst>
                </p:cNvPr>
                <p:cNvGrpSpPr/>
                <p:nvPr/>
              </p:nvGrpSpPr>
              <p:grpSpPr>
                <a:xfrm>
                  <a:off x="3048000" y="3962400"/>
                  <a:ext cx="1676400" cy="2057400"/>
                  <a:chOff x="1371600" y="3962400"/>
                  <a:chExt cx="1676400" cy="2057400"/>
                </a:xfrm>
              </p:grpSpPr>
              <p:sp>
                <p:nvSpPr>
                  <p:cNvPr id="45" name="Right Arrow Callout 28">
                    <a:extLst>
                      <a:ext uri="{FF2B5EF4-FFF2-40B4-BE49-F238E27FC236}">
                        <a16:creationId xmlns:a16="http://schemas.microsoft.com/office/drawing/2014/main" id="{58EB3801-D12C-AF4C-805A-DB3BE40F96F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7">
                    <a:extLst>
                      <a:ext uri="{FF2B5EF4-FFF2-40B4-BE49-F238E27FC236}">
                        <a16:creationId xmlns:a16="http://schemas.microsoft.com/office/drawing/2014/main" id="{1F852CF8-7CD4-600E-D977-264114C81B9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99">
                  <a:extLst>
                    <a:ext uri="{FF2B5EF4-FFF2-40B4-BE49-F238E27FC236}">
                      <a16:creationId xmlns:a16="http://schemas.microsoft.com/office/drawing/2014/main" id="{25D976C6-1FB7-B0E5-9D54-4E7409FD6A47}"/>
                    </a:ext>
                  </a:extLst>
                </p:cNvPr>
                <p:cNvGrpSpPr/>
                <p:nvPr/>
              </p:nvGrpSpPr>
              <p:grpSpPr>
                <a:xfrm>
                  <a:off x="4724400" y="3962400"/>
                  <a:ext cx="1676400" cy="2057400"/>
                  <a:chOff x="1371600" y="3962400"/>
                  <a:chExt cx="1676400" cy="2057400"/>
                </a:xfrm>
              </p:grpSpPr>
              <p:sp>
                <p:nvSpPr>
                  <p:cNvPr id="43" name="Right Arrow Callout 44">
                    <a:extLst>
                      <a:ext uri="{FF2B5EF4-FFF2-40B4-BE49-F238E27FC236}">
                        <a16:creationId xmlns:a16="http://schemas.microsoft.com/office/drawing/2014/main" id="{67D039E0-85B4-9C56-9044-F9E81BF610E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5">
                    <a:extLst>
                      <a:ext uri="{FF2B5EF4-FFF2-40B4-BE49-F238E27FC236}">
                        <a16:creationId xmlns:a16="http://schemas.microsoft.com/office/drawing/2014/main" id="{212A9533-F5CB-26C2-3967-D73E6F97A20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2">
                  <a:extLst>
                    <a:ext uri="{FF2B5EF4-FFF2-40B4-BE49-F238E27FC236}">
                      <a16:creationId xmlns:a16="http://schemas.microsoft.com/office/drawing/2014/main" id="{F1BC9839-E4E2-E4AC-53A8-E3D510DF9C63}"/>
                    </a:ext>
                  </a:extLst>
                </p:cNvPr>
                <p:cNvGrpSpPr/>
                <p:nvPr/>
              </p:nvGrpSpPr>
              <p:grpSpPr>
                <a:xfrm>
                  <a:off x="6400800" y="3962400"/>
                  <a:ext cx="1676400" cy="2057400"/>
                  <a:chOff x="1371600" y="3962400"/>
                  <a:chExt cx="1676400" cy="2057400"/>
                </a:xfrm>
              </p:grpSpPr>
              <p:sp>
                <p:nvSpPr>
                  <p:cNvPr id="41" name="Right Arrow Callout 42">
                    <a:extLst>
                      <a:ext uri="{FF2B5EF4-FFF2-40B4-BE49-F238E27FC236}">
                        <a16:creationId xmlns:a16="http://schemas.microsoft.com/office/drawing/2014/main" id="{582AFF1E-2631-CE8F-4661-EBC4EE2938C7}"/>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3">
                    <a:extLst>
                      <a:ext uri="{FF2B5EF4-FFF2-40B4-BE49-F238E27FC236}">
                        <a16:creationId xmlns:a16="http://schemas.microsoft.com/office/drawing/2014/main" id="{0BA0F6C4-1178-0E96-E9CF-D55E3F9D1CF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Cloud 17">
                <a:extLst>
                  <a:ext uri="{FF2B5EF4-FFF2-40B4-BE49-F238E27FC236}">
                    <a16:creationId xmlns:a16="http://schemas.microsoft.com/office/drawing/2014/main" id="{13E8C7FC-4DCC-F46E-2B02-5703FD9682EB}"/>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a:extLst>
                  <a:ext uri="{FF2B5EF4-FFF2-40B4-BE49-F238E27FC236}">
                    <a16:creationId xmlns:a16="http://schemas.microsoft.com/office/drawing/2014/main" id="{DC88ADE4-BA70-3DE0-E77B-567D2524FCA2}"/>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546CC4B-48AD-B314-C3D4-BDF3B6025954}"/>
                  </a:ext>
                </a:extLst>
              </p:cNvPr>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5">
              <a:extLst>
                <a:ext uri="{FF2B5EF4-FFF2-40B4-BE49-F238E27FC236}">
                  <a16:creationId xmlns:a16="http://schemas.microsoft.com/office/drawing/2014/main" id="{09503CA3-F491-1E36-24AF-150CFCA6883D}"/>
                </a:ext>
              </a:extLst>
            </p:cNvPr>
            <p:cNvGrpSpPr/>
            <p:nvPr/>
          </p:nvGrpSpPr>
          <p:grpSpPr>
            <a:xfrm rot="1408708">
              <a:off x="3256717" y="3639259"/>
              <a:ext cx="930903" cy="1241204"/>
              <a:chOff x="838200" y="1371600"/>
              <a:chExt cx="1524000" cy="1752600"/>
            </a:xfrm>
          </p:grpSpPr>
          <p:sp>
            <p:nvSpPr>
              <p:cNvPr id="9" name="Rounded Rectangle 11">
                <a:extLst>
                  <a:ext uri="{FF2B5EF4-FFF2-40B4-BE49-F238E27FC236}">
                    <a16:creationId xmlns:a16="http://schemas.microsoft.com/office/drawing/2014/main" id="{7EDB0586-43F1-500D-6805-6DC6B7C18583}"/>
                  </a:ext>
                </a:extLst>
              </p:cNvPr>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2">
                <a:extLst>
                  <a:ext uri="{FF2B5EF4-FFF2-40B4-BE49-F238E27FC236}">
                    <a16:creationId xmlns:a16="http://schemas.microsoft.com/office/drawing/2014/main" id="{89442F12-9E31-71D0-1A66-2FC5A8821A7A}"/>
                  </a:ext>
                </a:extLst>
              </p:cNvPr>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3">
                <a:extLst>
                  <a:ext uri="{FF2B5EF4-FFF2-40B4-BE49-F238E27FC236}">
                    <a16:creationId xmlns:a16="http://schemas.microsoft.com/office/drawing/2014/main" id="{84967983-7E57-E8E3-AACD-D36D5DA04E48}"/>
                  </a:ext>
                </a:extLst>
              </p:cNvPr>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4">
                <a:extLst>
                  <a:ext uri="{FF2B5EF4-FFF2-40B4-BE49-F238E27FC236}">
                    <a16:creationId xmlns:a16="http://schemas.microsoft.com/office/drawing/2014/main" id="{02AA1D6D-F382-7B18-1661-F55A009ED353}"/>
                  </a:ext>
                </a:extLst>
              </p:cNvPr>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5">
                <a:extLst>
                  <a:ext uri="{FF2B5EF4-FFF2-40B4-BE49-F238E27FC236}">
                    <a16:creationId xmlns:a16="http://schemas.microsoft.com/office/drawing/2014/main" id="{B70EE8B0-970B-2E61-AAD9-A1CEB2843378}"/>
                  </a:ext>
                </a:extLst>
              </p:cNvPr>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6">
                <a:extLst>
                  <a:ext uri="{FF2B5EF4-FFF2-40B4-BE49-F238E27FC236}">
                    <a16:creationId xmlns:a16="http://schemas.microsoft.com/office/drawing/2014/main" id="{D7994D6E-1C36-2AC3-64C7-669C94C0942C}"/>
                  </a:ext>
                </a:extLst>
              </p:cNvPr>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laque 15">
                <a:extLst>
                  <a:ext uri="{FF2B5EF4-FFF2-40B4-BE49-F238E27FC236}">
                    <a16:creationId xmlns:a16="http://schemas.microsoft.com/office/drawing/2014/main" id="{9843F8AF-BF48-4CBE-3F07-B22E1F5CF416}"/>
                  </a:ext>
                </a:extLst>
              </p:cNvPr>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6">
                <a:extLst>
                  <a:ext uri="{FF2B5EF4-FFF2-40B4-BE49-F238E27FC236}">
                    <a16:creationId xmlns:a16="http://schemas.microsoft.com/office/drawing/2014/main" id="{D3A1B431-D86F-8EB8-15B8-8D2501CF91A2}"/>
                  </a:ext>
                </a:extLst>
              </p:cNvPr>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7">
                <a:extLst>
                  <a:ext uri="{FF2B5EF4-FFF2-40B4-BE49-F238E27FC236}">
                    <a16:creationId xmlns:a16="http://schemas.microsoft.com/office/drawing/2014/main" id="{9A147029-F2CC-520A-466B-F15BE9855A41}"/>
                  </a:ext>
                </a:extLst>
              </p:cNvPr>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4AA04C1D-5AD3-990D-1C53-3D06A577EFE7}"/>
                </a:ext>
              </a:extLst>
            </p:cNvPr>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983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Appealing to Caesar</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25</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(4)</a:t>
            </a:r>
          </a:p>
        </p:txBody>
      </p:sp>
      <p:sp>
        <p:nvSpPr>
          <p:cNvPr id="2" name="Rectangle 1"/>
          <p:cNvSpPr/>
          <p:nvPr/>
        </p:nvSpPr>
        <p:spPr>
          <a:xfrm>
            <a:off x="3407014" y="1670386"/>
            <a:ext cx="5478436" cy="4154984"/>
          </a:xfrm>
          <a:prstGeom prst="rect">
            <a:avLst/>
          </a:prstGeom>
        </p:spPr>
        <p:txBody>
          <a:bodyPr wrap="square">
            <a:spAutoFit/>
          </a:bodyPr>
          <a:lstStyle/>
          <a:p>
            <a:r>
              <a:rPr lang="en-US" sz="2400" dirty="0">
                <a:solidFill>
                  <a:schemeClr val="bg1"/>
                </a:solidFill>
              </a:rPr>
              <a:t>"Under Roman law, each citizen accused of crime had the right and privilege of being heard before the imperial seat. Authorities on Roman law assert that local magistrates had discretionary power where appeal was concerned. </a:t>
            </a:r>
          </a:p>
          <a:p>
            <a:endParaRPr lang="en-US" sz="2400" dirty="0">
              <a:solidFill>
                <a:schemeClr val="bg1"/>
              </a:solidFill>
            </a:endParaRPr>
          </a:p>
          <a:p>
            <a:r>
              <a:rPr lang="en-US" sz="2400" dirty="0">
                <a:solidFill>
                  <a:schemeClr val="bg1"/>
                </a:solidFill>
              </a:rPr>
              <a:t>They could decide if the case warranted such a privilege where guilt was obvious and the crime of such enormity that a delay would thwart true justice."</a:t>
            </a:r>
          </a:p>
        </p:txBody>
      </p:sp>
      <p:grpSp>
        <p:nvGrpSpPr>
          <p:cNvPr id="52" name="Group 51"/>
          <p:cNvGrpSpPr/>
          <p:nvPr/>
        </p:nvGrpSpPr>
        <p:grpSpPr>
          <a:xfrm>
            <a:off x="863569" y="1565499"/>
            <a:ext cx="1905000" cy="4362667"/>
            <a:chOff x="228600" y="108679"/>
            <a:chExt cx="2514600" cy="5758721"/>
          </a:xfrm>
        </p:grpSpPr>
        <p:grpSp>
          <p:nvGrpSpPr>
            <p:cNvPr id="98" name="Group 90"/>
            <p:cNvGrpSpPr/>
            <p:nvPr/>
          </p:nvGrpSpPr>
          <p:grpSpPr>
            <a:xfrm>
              <a:off x="1524000" y="4953000"/>
              <a:ext cx="618673" cy="914400"/>
              <a:chOff x="5453023" y="2955884"/>
              <a:chExt cx="1438353" cy="2125890"/>
            </a:xfrm>
          </p:grpSpPr>
          <p:sp>
            <p:nvSpPr>
              <p:cNvPr id="162" name="Oval 161"/>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3" name="Oval 162"/>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99" name="Group 91"/>
            <p:cNvGrpSpPr/>
            <p:nvPr/>
          </p:nvGrpSpPr>
          <p:grpSpPr>
            <a:xfrm rot="3910182">
              <a:off x="845098" y="4968533"/>
              <a:ext cx="618673" cy="914400"/>
              <a:chOff x="5453023" y="2955884"/>
              <a:chExt cx="1438353" cy="2125890"/>
            </a:xfrm>
          </p:grpSpPr>
          <p:sp>
            <p:nvSpPr>
              <p:cNvPr id="160" name="Oval 159"/>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1" name="Oval 160"/>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0" name="Oval 99"/>
            <p:cNvSpPr/>
            <p:nvPr/>
          </p:nvSpPr>
          <p:spPr>
            <a:xfrm>
              <a:off x="1916243" y="390994"/>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804472" y="343525"/>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249180" y="108679"/>
              <a:ext cx="551187" cy="7190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a:off x="609600" y="2493777"/>
              <a:ext cx="1905000" cy="284022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4" name="Oval 103"/>
            <p:cNvSpPr/>
            <p:nvPr/>
          </p:nvSpPr>
          <p:spPr>
            <a:xfrm>
              <a:off x="2309649" y="3278669"/>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 name="Oval 104"/>
            <p:cNvSpPr/>
            <p:nvPr/>
          </p:nvSpPr>
          <p:spPr>
            <a:xfrm>
              <a:off x="228600" y="3191460"/>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6" name="Trapezoid 105"/>
            <p:cNvSpPr/>
            <p:nvPr/>
          </p:nvSpPr>
          <p:spPr>
            <a:xfrm rot="19984891">
              <a:off x="1577519" y="2098596"/>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7" name="Trapezoid 106"/>
            <p:cNvSpPr/>
            <p:nvPr/>
          </p:nvSpPr>
          <p:spPr>
            <a:xfrm rot="2090544">
              <a:off x="512165" y="2163816"/>
              <a:ext cx="883006" cy="1509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8" name="Trapezoid 107"/>
            <p:cNvSpPr/>
            <p:nvPr/>
          </p:nvSpPr>
          <p:spPr>
            <a:xfrm>
              <a:off x="815340" y="2197704"/>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09" name="Isosceles Triangle 108"/>
            <p:cNvSpPr/>
            <p:nvPr/>
          </p:nvSpPr>
          <p:spPr>
            <a:xfrm rot="10800000">
              <a:off x="1269124" y="2232144"/>
              <a:ext cx="520263" cy="3488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0" name="Oval 109"/>
            <p:cNvSpPr/>
            <p:nvPr/>
          </p:nvSpPr>
          <p:spPr>
            <a:xfrm>
              <a:off x="922283" y="836777"/>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1" name="Hexagon 110"/>
            <p:cNvSpPr/>
            <p:nvPr/>
          </p:nvSpPr>
          <p:spPr>
            <a:xfrm>
              <a:off x="866681" y="483748"/>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2" name="Hexagon 111"/>
            <p:cNvSpPr/>
            <p:nvPr/>
          </p:nvSpPr>
          <p:spPr>
            <a:xfrm>
              <a:off x="1988820" y="54121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3" name="Hexagon 112"/>
            <p:cNvSpPr/>
            <p:nvPr/>
          </p:nvSpPr>
          <p:spPr>
            <a:xfrm>
              <a:off x="1391587" y="342275"/>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114" name="Group 39"/>
            <p:cNvGrpSpPr/>
            <p:nvPr/>
          </p:nvGrpSpPr>
          <p:grpSpPr>
            <a:xfrm>
              <a:off x="824459" y="4724400"/>
              <a:ext cx="1613941" cy="388799"/>
              <a:chOff x="398489" y="1371600"/>
              <a:chExt cx="9752350" cy="1937478"/>
            </a:xfrm>
          </p:grpSpPr>
          <p:grpSp>
            <p:nvGrpSpPr>
              <p:cNvPr id="128" name="Group 8"/>
              <p:cNvGrpSpPr/>
              <p:nvPr/>
            </p:nvGrpSpPr>
            <p:grpSpPr>
              <a:xfrm>
                <a:off x="7864839" y="1372849"/>
                <a:ext cx="2286000" cy="1905000"/>
                <a:chOff x="1295400" y="2209800"/>
                <a:chExt cx="2286000" cy="1905000"/>
              </a:xfrm>
            </p:grpSpPr>
            <p:sp>
              <p:nvSpPr>
                <p:cNvPr id="153" name="Rectangle 152"/>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2"/>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3"/>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4"/>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5"/>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7"/>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9"/>
              <p:cNvGrpSpPr/>
              <p:nvPr/>
            </p:nvGrpSpPr>
            <p:grpSpPr>
              <a:xfrm>
                <a:off x="2895600" y="1371600"/>
                <a:ext cx="2286000" cy="1905000"/>
                <a:chOff x="1295400" y="2209800"/>
                <a:chExt cx="2286000" cy="1905000"/>
              </a:xfrm>
            </p:grpSpPr>
            <p:sp>
              <p:nvSpPr>
                <p:cNvPr id="146" name="Rectangle 145"/>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7"/>
              <p:cNvGrpSpPr/>
              <p:nvPr/>
            </p:nvGrpSpPr>
            <p:grpSpPr>
              <a:xfrm>
                <a:off x="5410200" y="1371600"/>
                <a:ext cx="2286000" cy="1905000"/>
                <a:chOff x="1295400" y="2209800"/>
                <a:chExt cx="2286000" cy="1905000"/>
              </a:xfrm>
            </p:grpSpPr>
            <p:sp>
              <p:nvSpPr>
                <p:cNvPr id="139" name="Rectangle 138"/>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25"/>
              <p:cNvGrpSpPr/>
              <p:nvPr/>
            </p:nvGrpSpPr>
            <p:grpSpPr>
              <a:xfrm>
                <a:off x="398489" y="1404078"/>
                <a:ext cx="2286000" cy="1905000"/>
                <a:chOff x="1295400" y="2209800"/>
                <a:chExt cx="2286000" cy="1905000"/>
              </a:xfrm>
            </p:grpSpPr>
            <p:sp>
              <p:nvSpPr>
                <p:cNvPr id="132" name="Rectangle 131"/>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Rounded Rectangle 114"/>
            <p:cNvSpPr/>
            <p:nvPr/>
          </p:nvSpPr>
          <p:spPr>
            <a:xfrm>
              <a:off x="914400" y="990600"/>
              <a:ext cx="12192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rot="5400000">
              <a:off x="4572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5400000">
              <a:off x="18288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662151" y="810616"/>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19" name="Group 88"/>
            <p:cNvGrpSpPr/>
            <p:nvPr/>
          </p:nvGrpSpPr>
          <p:grpSpPr>
            <a:xfrm>
              <a:off x="685800" y="1981200"/>
              <a:ext cx="1486894" cy="3451290"/>
              <a:chOff x="5855457" y="1828800"/>
              <a:chExt cx="1486894" cy="3451290"/>
            </a:xfrm>
          </p:grpSpPr>
          <p:sp>
            <p:nvSpPr>
              <p:cNvPr id="120" name="Double Wave 119"/>
              <p:cNvSpPr/>
              <p:nvPr/>
            </p:nvSpPr>
            <p:spPr>
              <a:xfrm rot="16200000">
                <a:off x="5519182" y="3514148"/>
                <a:ext cx="2933438" cy="5984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ouble Wave 120"/>
              <p:cNvSpPr/>
              <p:nvPr/>
            </p:nvSpPr>
            <p:spPr>
              <a:xfrm rot="16635546">
                <a:off x="5101609" y="3348140"/>
                <a:ext cx="2987081"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ouble Wave 121"/>
              <p:cNvSpPr/>
              <p:nvPr/>
            </p:nvSpPr>
            <p:spPr>
              <a:xfrm rot="17120326">
                <a:off x="4870573" y="3147935"/>
                <a:ext cx="2807968"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80"/>
              <p:cNvGrpSpPr/>
              <p:nvPr/>
            </p:nvGrpSpPr>
            <p:grpSpPr>
              <a:xfrm>
                <a:off x="6248400" y="1828800"/>
                <a:ext cx="1093951" cy="1143000"/>
                <a:chOff x="2624682" y="2226017"/>
                <a:chExt cx="1981200" cy="2070031"/>
              </a:xfrm>
              <a:solidFill>
                <a:schemeClr val="bg1"/>
              </a:solidFill>
            </p:grpSpPr>
            <p:sp>
              <p:nvSpPr>
                <p:cNvPr id="124" name="Pie 123"/>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5" name="Group 5"/>
                <p:cNvGrpSpPr/>
                <p:nvPr/>
              </p:nvGrpSpPr>
              <p:grpSpPr>
                <a:xfrm>
                  <a:off x="2743200" y="2613845"/>
                  <a:ext cx="1683225" cy="1354095"/>
                  <a:chOff x="2740938" y="2613845"/>
                  <a:chExt cx="1683225" cy="1354095"/>
                </a:xfrm>
                <a:grpFill/>
              </p:grpSpPr>
              <p:sp>
                <p:nvSpPr>
                  <p:cNvPr id="126" name="Moon 3"/>
                  <p:cNvSpPr/>
                  <p:nvPr/>
                </p:nvSpPr>
                <p:spPr>
                  <a:xfrm rot="16200000">
                    <a:off x="2905503" y="2449280"/>
                    <a:ext cx="1354095" cy="168322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rot="16200000">
                    <a:off x="3179716" y="2341513"/>
                    <a:ext cx="727172" cy="160019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3" name="Group 2">
            <a:extLst>
              <a:ext uri="{FF2B5EF4-FFF2-40B4-BE49-F238E27FC236}">
                <a16:creationId xmlns:a16="http://schemas.microsoft.com/office/drawing/2014/main" id="{F761DF27-F395-BD7A-5415-B0F587AAA962}"/>
              </a:ext>
            </a:extLst>
          </p:cNvPr>
          <p:cNvGrpSpPr/>
          <p:nvPr/>
        </p:nvGrpSpPr>
        <p:grpSpPr>
          <a:xfrm>
            <a:off x="9116325" y="1670386"/>
            <a:ext cx="1748852" cy="3810000"/>
            <a:chOff x="2133600" y="1828800"/>
            <a:chExt cx="2133600" cy="4648200"/>
          </a:xfrm>
        </p:grpSpPr>
        <p:grpSp>
          <p:nvGrpSpPr>
            <p:cNvPr id="4" name="Group 94">
              <a:extLst>
                <a:ext uri="{FF2B5EF4-FFF2-40B4-BE49-F238E27FC236}">
                  <a16:creationId xmlns:a16="http://schemas.microsoft.com/office/drawing/2014/main" id="{03D54249-B669-46E6-C1E4-BC1C6AEBA4DB}"/>
                </a:ext>
              </a:extLst>
            </p:cNvPr>
            <p:cNvGrpSpPr/>
            <p:nvPr/>
          </p:nvGrpSpPr>
          <p:grpSpPr>
            <a:xfrm>
              <a:off x="2133600" y="1828800"/>
              <a:ext cx="2133600" cy="4648200"/>
              <a:chOff x="4405860" y="139189"/>
              <a:chExt cx="2861871" cy="6475262"/>
            </a:xfrm>
          </p:grpSpPr>
          <p:grpSp>
            <p:nvGrpSpPr>
              <p:cNvPr id="19" name="Group 86">
                <a:extLst>
                  <a:ext uri="{FF2B5EF4-FFF2-40B4-BE49-F238E27FC236}">
                    <a16:creationId xmlns:a16="http://schemas.microsoft.com/office/drawing/2014/main" id="{DB3CE32F-FC71-F890-244C-503A55B0E7D1}"/>
                  </a:ext>
                </a:extLst>
              </p:cNvPr>
              <p:cNvGrpSpPr/>
              <p:nvPr/>
            </p:nvGrpSpPr>
            <p:grpSpPr>
              <a:xfrm rot="2107423">
                <a:off x="4802579" y="139189"/>
                <a:ext cx="743864" cy="1806453"/>
                <a:chOff x="7696200" y="914400"/>
                <a:chExt cx="685800" cy="2438400"/>
              </a:xfrm>
            </p:grpSpPr>
            <p:sp>
              <p:nvSpPr>
                <p:cNvPr id="1032" name="Moon 42">
                  <a:extLst>
                    <a:ext uri="{FF2B5EF4-FFF2-40B4-BE49-F238E27FC236}">
                      <a16:creationId xmlns:a16="http://schemas.microsoft.com/office/drawing/2014/main" id="{B1A4AC4F-C1CD-79CA-A8A4-BD055977B1EF}"/>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Moon 43">
                  <a:extLst>
                    <a:ext uri="{FF2B5EF4-FFF2-40B4-BE49-F238E27FC236}">
                      <a16:creationId xmlns:a16="http://schemas.microsoft.com/office/drawing/2014/main" id="{962C308D-611C-41D5-0265-A37AED97324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Moon 44">
                  <a:extLst>
                    <a:ext uri="{FF2B5EF4-FFF2-40B4-BE49-F238E27FC236}">
                      <a16:creationId xmlns:a16="http://schemas.microsoft.com/office/drawing/2014/main" id="{998C6998-A230-A0DF-D1BA-273A8F5E91C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45">
                  <a:extLst>
                    <a:ext uri="{FF2B5EF4-FFF2-40B4-BE49-F238E27FC236}">
                      <a16:creationId xmlns:a16="http://schemas.microsoft.com/office/drawing/2014/main" id="{44EFDCAF-3478-616D-79E0-0C51AA855429}"/>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87">
                <a:extLst>
                  <a:ext uri="{FF2B5EF4-FFF2-40B4-BE49-F238E27FC236}">
                    <a16:creationId xmlns:a16="http://schemas.microsoft.com/office/drawing/2014/main" id="{53804BBE-D863-C000-89E3-353A81C9B628}"/>
                  </a:ext>
                </a:extLst>
              </p:cNvPr>
              <p:cNvGrpSpPr/>
              <p:nvPr/>
            </p:nvGrpSpPr>
            <p:grpSpPr>
              <a:xfrm rot="19262140" flipH="1">
                <a:off x="6126313" y="231425"/>
                <a:ext cx="743864" cy="1645187"/>
                <a:chOff x="7696200" y="914400"/>
                <a:chExt cx="685800" cy="2438400"/>
              </a:xfrm>
            </p:grpSpPr>
            <p:sp>
              <p:nvSpPr>
                <p:cNvPr id="1027" name="Moon 38">
                  <a:extLst>
                    <a:ext uri="{FF2B5EF4-FFF2-40B4-BE49-F238E27FC236}">
                      <a16:creationId xmlns:a16="http://schemas.microsoft.com/office/drawing/2014/main" id="{F848965C-7278-124F-34E9-1F0D5029355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Moon 39">
                  <a:extLst>
                    <a:ext uri="{FF2B5EF4-FFF2-40B4-BE49-F238E27FC236}">
                      <a16:creationId xmlns:a16="http://schemas.microsoft.com/office/drawing/2014/main" id="{4BDE8BA7-E164-D2E3-4392-6421818E599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Moon 40">
                  <a:extLst>
                    <a:ext uri="{FF2B5EF4-FFF2-40B4-BE49-F238E27FC236}">
                      <a16:creationId xmlns:a16="http://schemas.microsoft.com/office/drawing/2014/main" id="{D97F1BD2-C72F-15FE-4444-ADABB84B9C8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41">
                  <a:extLst>
                    <a:ext uri="{FF2B5EF4-FFF2-40B4-BE49-F238E27FC236}">
                      <a16:creationId xmlns:a16="http://schemas.microsoft.com/office/drawing/2014/main" id="{0B96809B-CA99-F829-EF8B-35895746DD54}"/>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47">
                <a:extLst>
                  <a:ext uri="{FF2B5EF4-FFF2-40B4-BE49-F238E27FC236}">
                    <a16:creationId xmlns:a16="http://schemas.microsoft.com/office/drawing/2014/main" id="{3D61111E-588E-989E-013B-2108FC66ADB4}"/>
                  </a:ext>
                </a:extLst>
              </p:cNvPr>
              <p:cNvGrpSpPr/>
              <p:nvPr/>
            </p:nvGrpSpPr>
            <p:grpSpPr>
              <a:xfrm rot="562843">
                <a:off x="5697438" y="5840305"/>
                <a:ext cx="666047" cy="774146"/>
                <a:chOff x="6106804" y="4039302"/>
                <a:chExt cx="666047" cy="774146"/>
              </a:xfrm>
            </p:grpSpPr>
            <p:sp>
              <p:nvSpPr>
                <p:cNvPr id="1024" name="Oval 35">
                  <a:extLst>
                    <a:ext uri="{FF2B5EF4-FFF2-40B4-BE49-F238E27FC236}">
                      <a16:creationId xmlns:a16="http://schemas.microsoft.com/office/drawing/2014/main" id="{8760B937-E810-59C7-7BC0-0DF3CF0C71A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36">
                  <a:extLst>
                    <a:ext uri="{FF2B5EF4-FFF2-40B4-BE49-F238E27FC236}">
                      <a16:creationId xmlns:a16="http://schemas.microsoft.com/office/drawing/2014/main" id="{66B56B45-C3CB-C040-FC1E-D51DEB27514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37">
                  <a:extLst>
                    <a:ext uri="{FF2B5EF4-FFF2-40B4-BE49-F238E27FC236}">
                      <a16:creationId xmlns:a16="http://schemas.microsoft.com/office/drawing/2014/main" id="{78A84A33-8B00-2200-B394-2E574CAB7632}"/>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47">
                <a:extLst>
                  <a:ext uri="{FF2B5EF4-FFF2-40B4-BE49-F238E27FC236}">
                    <a16:creationId xmlns:a16="http://schemas.microsoft.com/office/drawing/2014/main" id="{3DA5AAA9-43D2-C2A5-B7AA-95DCD2BAD263}"/>
                  </a:ext>
                </a:extLst>
              </p:cNvPr>
              <p:cNvGrpSpPr/>
              <p:nvPr/>
            </p:nvGrpSpPr>
            <p:grpSpPr>
              <a:xfrm rot="2613352">
                <a:off x="5128037" y="5761712"/>
                <a:ext cx="666047" cy="774146"/>
                <a:chOff x="6106804" y="4039302"/>
                <a:chExt cx="666047" cy="774146"/>
              </a:xfrm>
            </p:grpSpPr>
            <p:sp>
              <p:nvSpPr>
                <p:cNvPr id="49" name="Oval 32">
                  <a:extLst>
                    <a:ext uri="{FF2B5EF4-FFF2-40B4-BE49-F238E27FC236}">
                      <a16:creationId xmlns:a16="http://schemas.microsoft.com/office/drawing/2014/main" id="{803E7FEF-51E9-6B27-C9D9-A2C4F13415B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33">
                  <a:extLst>
                    <a:ext uri="{FF2B5EF4-FFF2-40B4-BE49-F238E27FC236}">
                      <a16:creationId xmlns:a16="http://schemas.microsoft.com/office/drawing/2014/main" id="{35AD0237-657E-0415-1C4E-B60C93F1959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34">
                  <a:extLst>
                    <a:ext uri="{FF2B5EF4-FFF2-40B4-BE49-F238E27FC236}">
                      <a16:creationId xmlns:a16="http://schemas.microsoft.com/office/drawing/2014/main" id="{70EFCA37-EB52-8DED-C3B6-965C5C0EF19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AB610F41-D18B-F1E1-3BDF-C3F4196C5390}"/>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29CB2CD-16DF-1A08-D524-E7D7D33D9501}"/>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CB721B04-8DB9-4778-A629-A8B02305E412}"/>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BCCA167D-5941-AE36-4243-BAE0BDA0C403}"/>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365B5BF2-0792-655E-5DC1-EC5C4ED04D27}"/>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38FBF045-538A-1092-9512-859A2240BD36}"/>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F3D72F75-7BEA-A1ED-649F-CE86616B1AB2}"/>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2548BADF-C92F-C093-64A0-BC79D733D181}"/>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4">
                <a:extLst>
                  <a:ext uri="{FF2B5EF4-FFF2-40B4-BE49-F238E27FC236}">
                    <a16:creationId xmlns:a16="http://schemas.microsoft.com/office/drawing/2014/main" id="{8EE4E234-A85F-14BA-9F1F-62ECB28C2435}"/>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15">
                <a:extLst>
                  <a:ext uri="{FF2B5EF4-FFF2-40B4-BE49-F238E27FC236}">
                    <a16:creationId xmlns:a16="http://schemas.microsoft.com/office/drawing/2014/main" id="{9BB987F6-188F-4AEB-9F29-F58DA0B3348F}"/>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57">
                <a:extLst>
                  <a:ext uri="{FF2B5EF4-FFF2-40B4-BE49-F238E27FC236}">
                    <a16:creationId xmlns:a16="http://schemas.microsoft.com/office/drawing/2014/main" id="{7F934D05-6D1D-ABFE-5FE5-F90C5DBC48D4}"/>
                  </a:ext>
                </a:extLst>
              </p:cNvPr>
              <p:cNvGrpSpPr/>
              <p:nvPr/>
            </p:nvGrpSpPr>
            <p:grpSpPr>
              <a:xfrm>
                <a:off x="4953000" y="5334000"/>
                <a:ext cx="1828800" cy="609600"/>
                <a:chOff x="1371600" y="3962400"/>
                <a:chExt cx="6705600" cy="2057400"/>
              </a:xfrm>
            </p:grpSpPr>
            <p:grpSp>
              <p:nvGrpSpPr>
                <p:cNvPr id="37" name="Group 195">
                  <a:extLst>
                    <a:ext uri="{FF2B5EF4-FFF2-40B4-BE49-F238E27FC236}">
                      <a16:creationId xmlns:a16="http://schemas.microsoft.com/office/drawing/2014/main" id="{6CDA5F65-38C1-908B-EB62-FCDB9EEC2B28}"/>
                    </a:ext>
                  </a:extLst>
                </p:cNvPr>
                <p:cNvGrpSpPr/>
                <p:nvPr/>
              </p:nvGrpSpPr>
              <p:grpSpPr>
                <a:xfrm>
                  <a:off x="1371600" y="3962400"/>
                  <a:ext cx="1676400" cy="2057400"/>
                  <a:chOff x="1371600" y="3962400"/>
                  <a:chExt cx="1676400" cy="2057400"/>
                </a:xfrm>
              </p:grpSpPr>
              <p:sp>
                <p:nvSpPr>
                  <p:cNvPr id="47" name="Right Arrow Callout 48">
                    <a:extLst>
                      <a:ext uri="{FF2B5EF4-FFF2-40B4-BE49-F238E27FC236}">
                        <a16:creationId xmlns:a16="http://schemas.microsoft.com/office/drawing/2014/main" id="{7723BF07-3B52-8FA8-A3DC-441FB1A98D5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9">
                    <a:extLst>
                      <a:ext uri="{FF2B5EF4-FFF2-40B4-BE49-F238E27FC236}">
                        <a16:creationId xmlns:a16="http://schemas.microsoft.com/office/drawing/2014/main" id="{81DD03EE-3E15-CAB8-7BFE-6D4361069EA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96">
                  <a:extLst>
                    <a:ext uri="{FF2B5EF4-FFF2-40B4-BE49-F238E27FC236}">
                      <a16:creationId xmlns:a16="http://schemas.microsoft.com/office/drawing/2014/main" id="{8860ABC6-83FE-9503-831E-7F2719940F6E}"/>
                    </a:ext>
                  </a:extLst>
                </p:cNvPr>
                <p:cNvGrpSpPr/>
                <p:nvPr/>
              </p:nvGrpSpPr>
              <p:grpSpPr>
                <a:xfrm>
                  <a:off x="3048000" y="3962400"/>
                  <a:ext cx="1676400" cy="2057400"/>
                  <a:chOff x="1371600" y="3962400"/>
                  <a:chExt cx="1676400" cy="2057400"/>
                </a:xfrm>
              </p:grpSpPr>
              <p:sp>
                <p:nvSpPr>
                  <p:cNvPr id="45" name="Right Arrow Callout 28">
                    <a:extLst>
                      <a:ext uri="{FF2B5EF4-FFF2-40B4-BE49-F238E27FC236}">
                        <a16:creationId xmlns:a16="http://schemas.microsoft.com/office/drawing/2014/main" id="{5048FAF7-3E50-9ED6-352B-FC1446584D5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7">
                    <a:extLst>
                      <a:ext uri="{FF2B5EF4-FFF2-40B4-BE49-F238E27FC236}">
                        <a16:creationId xmlns:a16="http://schemas.microsoft.com/office/drawing/2014/main" id="{C6B306D6-C54A-3D76-A048-3A0E4866E18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99">
                  <a:extLst>
                    <a:ext uri="{FF2B5EF4-FFF2-40B4-BE49-F238E27FC236}">
                      <a16:creationId xmlns:a16="http://schemas.microsoft.com/office/drawing/2014/main" id="{AF1ABF79-9335-CABA-90C7-3C62BB808AB6}"/>
                    </a:ext>
                  </a:extLst>
                </p:cNvPr>
                <p:cNvGrpSpPr/>
                <p:nvPr/>
              </p:nvGrpSpPr>
              <p:grpSpPr>
                <a:xfrm>
                  <a:off x="4724400" y="3962400"/>
                  <a:ext cx="1676400" cy="2057400"/>
                  <a:chOff x="1371600" y="3962400"/>
                  <a:chExt cx="1676400" cy="2057400"/>
                </a:xfrm>
              </p:grpSpPr>
              <p:sp>
                <p:nvSpPr>
                  <p:cNvPr id="43" name="Right Arrow Callout 44">
                    <a:extLst>
                      <a:ext uri="{FF2B5EF4-FFF2-40B4-BE49-F238E27FC236}">
                        <a16:creationId xmlns:a16="http://schemas.microsoft.com/office/drawing/2014/main" id="{013AC371-F290-2CE5-6D33-CEABE541DBF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5">
                    <a:extLst>
                      <a:ext uri="{FF2B5EF4-FFF2-40B4-BE49-F238E27FC236}">
                        <a16:creationId xmlns:a16="http://schemas.microsoft.com/office/drawing/2014/main" id="{F6EEB551-AE98-D66C-C44C-3C3CE2F9BD9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2">
                  <a:extLst>
                    <a:ext uri="{FF2B5EF4-FFF2-40B4-BE49-F238E27FC236}">
                      <a16:creationId xmlns:a16="http://schemas.microsoft.com/office/drawing/2014/main" id="{46157754-9017-08BD-EDDC-8C7D2FB917DE}"/>
                    </a:ext>
                  </a:extLst>
                </p:cNvPr>
                <p:cNvGrpSpPr/>
                <p:nvPr/>
              </p:nvGrpSpPr>
              <p:grpSpPr>
                <a:xfrm>
                  <a:off x="6400800" y="3962400"/>
                  <a:ext cx="1676400" cy="2057400"/>
                  <a:chOff x="1371600" y="3962400"/>
                  <a:chExt cx="1676400" cy="2057400"/>
                </a:xfrm>
              </p:grpSpPr>
              <p:sp>
                <p:nvSpPr>
                  <p:cNvPr id="41" name="Right Arrow Callout 42">
                    <a:extLst>
                      <a:ext uri="{FF2B5EF4-FFF2-40B4-BE49-F238E27FC236}">
                        <a16:creationId xmlns:a16="http://schemas.microsoft.com/office/drawing/2014/main" id="{425168D3-FF13-8489-8A35-020C4AC2589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43">
                    <a:extLst>
                      <a:ext uri="{FF2B5EF4-FFF2-40B4-BE49-F238E27FC236}">
                        <a16:creationId xmlns:a16="http://schemas.microsoft.com/office/drawing/2014/main" id="{CF903172-8CAE-6179-5F77-B2E0D43EA2D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Cloud 17">
                <a:extLst>
                  <a:ext uri="{FF2B5EF4-FFF2-40B4-BE49-F238E27FC236}">
                    <a16:creationId xmlns:a16="http://schemas.microsoft.com/office/drawing/2014/main" id="{BF560F9A-EE9C-3829-5789-742D12C9F55A}"/>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lay 34">
                <a:extLst>
                  <a:ext uri="{FF2B5EF4-FFF2-40B4-BE49-F238E27FC236}">
                    <a16:creationId xmlns:a16="http://schemas.microsoft.com/office/drawing/2014/main" id="{0EBA3C15-7688-1107-12F5-CE939FAFB728}"/>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B6B7540-0627-AC3B-1D1B-5799C517FF81}"/>
                  </a:ext>
                </a:extLst>
              </p:cNvPr>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5">
              <a:extLst>
                <a:ext uri="{FF2B5EF4-FFF2-40B4-BE49-F238E27FC236}">
                  <a16:creationId xmlns:a16="http://schemas.microsoft.com/office/drawing/2014/main" id="{72D5951A-F950-66A3-EDC7-D51A914F91B0}"/>
                </a:ext>
              </a:extLst>
            </p:cNvPr>
            <p:cNvGrpSpPr/>
            <p:nvPr/>
          </p:nvGrpSpPr>
          <p:grpSpPr>
            <a:xfrm rot="1408708">
              <a:off x="3256717" y="3639259"/>
              <a:ext cx="930903" cy="1241204"/>
              <a:chOff x="838200" y="1371600"/>
              <a:chExt cx="1524000" cy="1752600"/>
            </a:xfrm>
          </p:grpSpPr>
          <p:sp>
            <p:nvSpPr>
              <p:cNvPr id="9" name="Rounded Rectangle 11">
                <a:extLst>
                  <a:ext uri="{FF2B5EF4-FFF2-40B4-BE49-F238E27FC236}">
                    <a16:creationId xmlns:a16="http://schemas.microsoft.com/office/drawing/2014/main" id="{A30847E8-36B1-7177-F3D4-F0EFD72F2E05}"/>
                  </a:ext>
                </a:extLst>
              </p:cNvPr>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2">
                <a:extLst>
                  <a:ext uri="{FF2B5EF4-FFF2-40B4-BE49-F238E27FC236}">
                    <a16:creationId xmlns:a16="http://schemas.microsoft.com/office/drawing/2014/main" id="{B149A6FB-44B8-3F75-8437-A1E483464815}"/>
                  </a:ext>
                </a:extLst>
              </p:cNvPr>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3">
                <a:extLst>
                  <a:ext uri="{FF2B5EF4-FFF2-40B4-BE49-F238E27FC236}">
                    <a16:creationId xmlns:a16="http://schemas.microsoft.com/office/drawing/2014/main" id="{98BC09E7-3692-18DC-B94A-869BA02CC5B5}"/>
                  </a:ext>
                </a:extLst>
              </p:cNvPr>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4">
                <a:extLst>
                  <a:ext uri="{FF2B5EF4-FFF2-40B4-BE49-F238E27FC236}">
                    <a16:creationId xmlns:a16="http://schemas.microsoft.com/office/drawing/2014/main" id="{F3B1D36C-73A9-CBCD-08AC-41BD70142EBB}"/>
                  </a:ext>
                </a:extLst>
              </p:cNvPr>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5">
                <a:extLst>
                  <a:ext uri="{FF2B5EF4-FFF2-40B4-BE49-F238E27FC236}">
                    <a16:creationId xmlns:a16="http://schemas.microsoft.com/office/drawing/2014/main" id="{816A3088-504D-32E7-8345-1377C474E922}"/>
                  </a:ext>
                </a:extLst>
              </p:cNvPr>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6">
                <a:extLst>
                  <a:ext uri="{FF2B5EF4-FFF2-40B4-BE49-F238E27FC236}">
                    <a16:creationId xmlns:a16="http://schemas.microsoft.com/office/drawing/2014/main" id="{8FDCD073-6B5F-6B1C-92CB-648214291075}"/>
                  </a:ext>
                </a:extLst>
              </p:cNvPr>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laque 15">
                <a:extLst>
                  <a:ext uri="{FF2B5EF4-FFF2-40B4-BE49-F238E27FC236}">
                    <a16:creationId xmlns:a16="http://schemas.microsoft.com/office/drawing/2014/main" id="{CE3E18A4-B80B-CE08-3AD6-CA782FD37DB1}"/>
                  </a:ext>
                </a:extLst>
              </p:cNvPr>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16">
                <a:extLst>
                  <a:ext uri="{FF2B5EF4-FFF2-40B4-BE49-F238E27FC236}">
                    <a16:creationId xmlns:a16="http://schemas.microsoft.com/office/drawing/2014/main" id="{7DD8F920-53D2-6C47-4F8B-ED74BB6A31DD}"/>
                  </a:ext>
                </a:extLst>
              </p:cNvPr>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7">
                <a:extLst>
                  <a:ext uri="{FF2B5EF4-FFF2-40B4-BE49-F238E27FC236}">
                    <a16:creationId xmlns:a16="http://schemas.microsoft.com/office/drawing/2014/main" id="{DFAEB93D-6468-CB02-8E76-367E53511B00}"/>
                  </a:ext>
                </a:extLst>
              </p:cNvPr>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809C1F77-25FF-4C68-0B84-9C52E70D2E3F}"/>
                </a:ext>
              </a:extLst>
            </p:cNvPr>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79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King Agrippa II</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25:12</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2" name="Rectangle 1"/>
          <p:cNvSpPr/>
          <p:nvPr/>
        </p:nvSpPr>
        <p:spPr>
          <a:xfrm>
            <a:off x="2312049" y="5444485"/>
            <a:ext cx="2277735" cy="523220"/>
          </a:xfrm>
          <a:prstGeom prst="rect">
            <a:avLst/>
          </a:prstGeom>
        </p:spPr>
        <p:txBody>
          <a:bodyPr wrap="square">
            <a:spAutoFit/>
          </a:bodyPr>
          <a:lstStyle/>
          <a:p>
            <a:r>
              <a:rPr lang="en-US" sz="2800" dirty="0">
                <a:solidFill>
                  <a:schemeClr val="bg1"/>
                </a:solidFill>
              </a:rPr>
              <a:t>Bernice--sister</a:t>
            </a:r>
          </a:p>
        </p:txBody>
      </p:sp>
      <p:sp>
        <p:nvSpPr>
          <p:cNvPr id="3" name="Rectangle 2"/>
          <p:cNvSpPr/>
          <p:nvPr/>
        </p:nvSpPr>
        <p:spPr>
          <a:xfrm>
            <a:off x="592252" y="1047750"/>
            <a:ext cx="3061268" cy="1477328"/>
          </a:xfrm>
          <a:prstGeom prst="rect">
            <a:avLst/>
          </a:prstGeom>
        </p:spPr>
        <p:txBody>
          <a:bodyPr wrap="square">
            <a:spAutoFit/>
          </a:bodyPr>
          <a:lstStyle/>
          <a:p>
            <a:r>
              <a:rPr lang="en-US" dirty="0">
                <a:solidFill>
                  <a:schemeClr val="bg1"/>
                </a:solidFill>
                <a:latin typeface="Calibri" panose="020F0502020204030204" pitchFamily="34" charset="0"/>
              </a:rPr>
              <a:t>King Herod Agrippa, who ruled an area located northeast of the Sea of Galilee, visited Festus and desired to hear Paul’s case. </a:t>
            </a:r>
            <a:endParaRPr lang="en-US" dirty="0">
              <a:solidFill>
                <a:schemeClr val="bg1"/>
              </a:solidFill>
            </a:endParaRPr>
          </a:p>
        </p:txBody>
      </p:sp>
      <p:sp>
        <p:nvSpPr>
          <p:cNvPr id="324" name="Rectangle 323"/>
          <p:cNvSpPr/>
          <p:nvPr/>
        </p:nvSpPr>
        <p:spPr>
          <a:xfrm>
            <a:off x="8483683" y="5797196"/>
            <a:ext cx="5478436" cy="523220"/>
          </a:xfrm>
          <a:prstGeom prst="rect">
            <a:avLst/>
          </a:prstGeom>
        </p:spPr>
        <p:txBody>
          <a:bodyPr wrap="square">
            <a:spAutoFit/>
          </a:bodyPr>
          <a:lstStyle/>
          <a:p>
            <a:r>
              <a:rPr lang="en-US" sz="2800" dirty="0">
                <a:solidFill>
                  <a:schemeClr val="bg1"/>
                </a:solidFill>
              </a:rPr>
              <a:t>Wife of Felix</a:t>
            </a:r>
          </a:p>
        </p:txBody>
      </p:sp>
      <p:sp>
        <p:nvSpPr>
          <p:cNvPr id="4" name="Rectangle 3"/>
          <p:cNvSpPr/>
          <p:nvPr/>
        </p:nvSpPr>
        <p:spPr>
          <a:xfrm>
            <a:off x="3836574" y="1012485"/>
            <a:ext cx="3071546" cy="461665"/>
          </a:xfrm>
          <a:prstGeom prst="rect">
            <a:avLst/>
          </a:prstGeom>
        </p:spPr>
        <p:txBody>
          <a:bodyPr wrap="none">
            <a:spAutoFit/>
          </a:bodyPr>
          <a:lstStyle/>
          <a:p>
            <a:r>
              <a:rPr lang="en-US" sz="2400" dirty="0">
                <a:solidFill>
                  <a:schemeClr val="bg1"/>
                </a:solidFill>
              </a:rPr>
              <a:t>Son of Herod Agrippa I </a:t>
            </a:r>
            <a:endParaRPr lang="en-US" sz="2400" dirty="0"/>
          </a:p>
        </p:txBody>
      </p:sp>
      <p:sp>
        <p:nvSpPr>
          <p:cNvPr id="440" name="Rectangle 439"/>
          <p:cNvSpPr/>
          <p:nvPr/>
        </p:nvSpPr>
        <p:spPr>
          <a:xfrm>
            <a:off x="5531765" y="5444485"/>
            <a:ext cx="2277735" cy="523220"/>
          </a:xfrm>
          <a:prstGeom prst="rect">
            <a:avLst/>
          </a:prstGeom>
        </p:spPr>
        <p:txBody>
          <a:bodyPr wrap="square">
            <a:spAutoFit/>
          </a:bodyPr>
          <a:lstStyle/>
          <a:p>
            <a:r>
              <a:rPr lang="en-US" sz="2800" dirty="0">
                <a:solidFill>
                  <a:schemeClr val="bg1"/>
                </a:solidFill>
              </a:rPr>
              <a:t>Drusilla--sister</a:t>
            </a:r>
          </a:p>
        </p:txBody>
      </p:sp>
      <p:grpSp>
        <p:nvGrpSpPr>
          <p:cNvPr id="5" name="Group 4">
            <a:extLst>
              <a:ext uri="{FF2B5EF4-FFF2-40B4-BE49-F238E27FC236}">
                <a16:creationId xmlns:a16="http://schemas.microsoft.com/office/drawing/2014/main" id="{8585DA28-A2EB-A065-F98C-DB7FA7E0950C}"/>
              </a:ext>
            </a:extLst>
          </p:cNvPr>
          <p:cNvGrpSpPr/>
          <p:nvPr/>
        </p:nvGrpSpPr>
        <p:grpSpPr>
          <a:xfrm>
            <a:off x="731021" y="3519154"/>
            <a:ext cx="1344908" cy="2611196"/>
            <a:chOff x="4090656" y="761999"/>
            <a:chExt cx="2456202" cy="4507740"/>
          </a:xfrm>
        </p:grpSpPr>
        <p:sp>
          <p:nvSpPr>
            <p:cNvPr id="8" name="Rounded Rectangle 386">
              <a:extLst>
                <a:ext uri="{FF2B5EF4-FFF2-40B4-BE49-F238E27FC236}">
                  <a16:creationId xmlns:a16="http://schemas.microsoft.com/office/drawing/2014/main" id="{29050A1A-3240-21A7-5168-3BC2C493B38B}"/>
                </a:ext>
              </a:extLst>
            </p:cNvPr>
            <p:cNvSpPr/>
            <p:nvPr/>
          </p:nvSpPr>
          <p:spPr>
            <a:xfrm rot="4794991">
              <a:off x="5065145" y="2218735"/>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86">
              <a:extLst>
                <a:ext uri="{FF2B5EF4-FFF2-40B4-BE49-F238E27FC236}">
                  <a16:creationId xmlns:a16="http://schemas.microsoft.com/office/drawing/2014/main" id="{4762CCA4-8891-4EBB-1E75-18C6A5D85769}"/>
                </a:ext>
              </a:extLst>
            </p:cNvPr>
            <p:cNvSpPr/>
            <p:nvPr/>
          </p:nvSpPr>
          <p:spPr>
            <a:xfrm rot="6313599">
              <a:off x="3236401" y="2129247"/>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B35CFB0-4562-8753-350A-7AB4A9DDDAE8}"/>
                </a:ext>
              </a:extLst>
            </p:cNvPr>
            <p:cNvSpPr/>
            <p:nvPr/>
          </p:nvSpPr>
          <p:spPr>
            <a:xfrm rot="2348521">
              <a:off x="5221705" y="4952884"/>
              <a:ext cx="744528" cy="305781"/>
            </a:xfrm>
            <a:prstGeom prst="ellipse">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BCD97B-4ACA-7770-D838-2915AD207E0D}"/>
                </a:ext>
              </a:extLst>
            </p:cNvPr>
            <p:cNvSpPr/>
            <p:nvPr/>
          </p:nvSpPr>
          <p:spPr>
            <a:xfrm rot="20950279">
              <a:off x="4651210" y="5025572"/>
              <a:ext cx="661038" cy="244167"/>
            </a:xfrm>
            <a:prstGeom prst="ellipse">
              <a:avLst/>
            </a:prstGeom>
            <a:solidFill>
              <a:srgbClr val="C449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AF125D-2D93-C928-2740-B8D7FE6823A8}"/>
                </a:ext>
              </a:extLst>
            </p:cNvPr>
            <p:cNvSpPr/>
            <p:nvPr/>
          </p:nvSpPr>
          <p:spPr>
            <a:xfrm rot="18303138">
              <a:off x="4031854" y="3826209"/>
              <a:ext cx="703767" cy="3691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311F2-C02E-4585-D7ED-8F9B863BEB6A}"/>
                </a:ext>
              </a:extLst>
            </p:cNvPr>
            <p:cNvSpPr/>
            <p:nvPr/>
          </p:nvSpPr>
          <p:spPr>
            <a:xfrm rot="3567716" flipH="1">
              <a:off x="5996499" y="3779829"/>
              <a:ext cx="703767" cy="3691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00649461-E0BC-38EA-D2BF-4EF739A0D1B7}"/>
                </a:ext>
              </a:extLst>
            </p:cNvPr>
            <p:cNvSpPr/>
            <p:nvPr/>
          </p:nvSpPr>
          <p:spPr>
            <a:xfrm rot="1217087" flipH="1">
              <a:off x="4305098" y="2362435"/>
              <a:ext cx="725928" cy="1719824"/>
            </a:xfrm>
            <a:prstGeom prst="trapezoid">
              <a:avLst>
                <a:gd name="adj" fmla="val 45477"/>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97283FC6-0932-B156-26EB-0023ABD30819}"/>
                </a:ext>
              </a:extLst>
            </p:cNvPr>
            <p:cNvSpPr/>
            <p:nvPr/>
          </p:nvSpPr>
          <p:spPr>
            <a:xfrm rot="20382913">
              <a:off x="5727528" y="2361600"/>
              <a:ext cx="666873" cy="1659668"/>
            </a:xfrm>
            <a:prstGeom prst="trapezoid">
              <a:avLst>
                <a:gd name="adj" fmla="val 40611"/>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F2C25A0-4DC2-9691-2959-15D1D1D16330}"/>
                </a:ext>
              </a:extLst>
            </p:cNvPr>
            <p:cNvSpPr/>
            <p:nvPr/>
          </p:nvSpPr>
          <p:spPr>
            <a:xfrm rot="10800000">
              <a:off x="4548987" y="2284503"/>
              <a:ext cx="1613307" cy="1044878"/>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loud 17">
              <a:extLst>
                <a:ext uri="{FF2B5EF4-FFF2-40B4-BE49-F238E27FC236}">
                  <a16:creationId xmlns:a16="http://schemas.microsoft.com/office/drawing/2014/main" id="{D6B80141-64D1-7394-8108-AEB0ABE85A49}"/>
                </a:ext>
              </a:extLst>
            </p:cNvPr>
            <p:cNvSpPr/>
            <p:nvPr/>
          </p:nvSpPr>
          <p:spPr>
            <a:xfrm rot="671737">
              <a:off x="4442565" y="1298300"/>
              <a:ext cx="576116" cy="2013069"/>
            </a:xfrm>
            <a:prstGeom prst="clou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B89B0B80-964C-08C0-BF9F-855432D9BA5D}"/>
                </a:ext>
              </a:extLst>
            </p:cNvPr>
            <p:cNvSpPr/>
            <p:nvPr/>
          </p:nvSpPr>
          <p:spPr>
            <a:xfrm rot="20928263" flipH="1">
              <a:off x="5534489" y="1165642"/>
              <a:ext cx="802651" cy="2152383"/>
            </a:xfrm>
            <a:prstGeom prst="cloud">
              <a:avLst/>
            </a:prstGeom>
            <a:solidFill>
              <a:srgbClr val="6F35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gular Pentagon 1">
              <a:extLst>
                <a:ext uri="{FF2B5EF4-FFF2-40B4-BE49-F238E27FC236}">
                  <a16:creationId xmlns:a16="http://schemas.microsoft.com/office/drawing/2014/main" id="{A97FA317-271B-48D2-B0EF-026CCF23EFD3}"/>
                </a:ext>
              </a:extLst>
            </p:cNvPr>
            <p:cNvSpPr/>
            <p:nvPr/>
          </p:nvSpPr>
          <p:spPr>
            <a:xfrm rot="10800000">
              <a:off x="4785862" y="1442134"/>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0C250EB-FA7C-7D8E-5B0D-F654B748A682}"/>
                </a:ext>
              </a:extLst>
            </p:cNvPr>
            <p:cNvGrpSpPr/>
            <p:nvPr/>
          </p:nvGrpSpPr>
          <p:grpSpPr>
            <a:xfrm>
              <a:off x="4497622" y="761999"/>
              <a:ext cx="1702155" cy="711354"/>
              <a:chOff x="851285" y="1743411"/>
              <a:chExt cx="1352835" cy="711354"/>
            </a:xfrm>
            <a:solidFill>
              <a:schemeClr val="accent2">
                <a:lumMod val="20000"/>
                <a:lumOff val="80000"/>
              </a:schemeClr>
            </a:solidFill>
          </p:grpSpPr>
          <p:sp>
            <p:nvSpPr>
              <p:cNvPr id="1061" name="Moon 1060">
                <a:extLst>
                  <a:ext uri="{FF2B5EF4-FFF2-40B4-BE49-F238E27FC236}">
                    <a16:creationId xmlns:a16="http://schemas.microsoft.com/office/drawing/2014/main" id="{A35BD7F3-FA12-AA8B-57F5-43C831A13CB3}"/>
                  </a:ext>
                </a:extLst>
              </p:cNvPr>
              <p:cNvSpPr/>
              <p:nvPr/>
            </p:nvSpPr>
            <p:spPr>
              <a:xfrm rot="5245308">
                <a:off x="1177326" y="1417370"/>
                <a:ext cx="694609" cy="1346692"/>
              </a:xfrm>
              <a:prstGeom prst="moon">
                <a:avLst>
                  <a:gd name="adj" fmla="val 875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Moon 1061">
                <a:extLst>
                  <a:ext uri="{FF2B5EF4-FFF2-40B4-BE49-F238E27FC236}">
                    <a16:creationId xmlns:a16="http://schemas.microsoft.com/office/drawing/2014/main" id="{6A49176F-A0E7-9D54-F721-A928FFDB9C4C}"/>
                  </a:ext>
                </a:extLst>
              </p:cNvPr>
              <p:cNvSpPr/>
              <p:nvPr/>
            </p:nvSpPr>
            <p:spPr>
              <a:xfrm rot="5400000">
                <a:off x="1308309" y="1558955"/>
                <a:ext cx="489663" cy="1301958"/>
              </a:xfrm>
              <a:prstGeom prst="moon">
                <a:avLst>
                  <a:gd name="adj" fmla="val 875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ounded Rectangle 164">
              <a:extLst>
                <a:ext uri="{FF2B5EF4-FFF2-40B4-BE49-F238E27FC236}">
                  <a16:creationId xmlns:a16="http://schemas.microsoft.com/office/drawing/2014/main" id="{9901CE68-CB57-AC9F-13A7-6642A4D8B528}"/>
                </a:ext>
              </a:extLst>
            </p:cNvPr>
            <p:cNvSpPr/>
            <p:nvPr/>
          </p:nvSpPr>
          <p:spPr>
            <a:xfrm>
              <a:off x="4518993" y="1293057"/>
              <a:ext cx="1748260" cy="300204"/>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D0683605-5E89-8853-FC14-E94B22CEC221}"/>
                </a:ext>
              </a:extLst>
            </p:cNvPr>
            <p:cNvSpPr/>
            <p:nvPr/>
          </p:nvSpPr>
          <p:spPr>
            <a:xfrm rot="10800000" flipH="1">
              <a:off x="4839173" y="3329382"/>
              <a:ext cx="1039293" cy="1719824"/>
            </a:xfrm>
            <a:prstGeom prst="trapezoid">
              <a:avLst>
                <a:gd name="adj" fmla="val 34990"/>
              </a:avLst>
            </a:prstGeom>
            <a:solidFill>
              <a:srgbClr val="F1B5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C2388D36-9A2F-43A3-8CDC-0DC02BF014D8}"/>
                </a:ext>
              </a:extLst>
            </p:cNvPr>
            <p:cNvSpPr/>
            <p:nvPr/>
          </p:nvSpPr>
          <p:spPr>
            <a:xfrm flipH="1">
              <a:off x="5500681" y="3329382"/>
              <a:ext cx="725928" cy="1719824"/>
            </a:xfrm>
            <a:prstGeom prst="trapezoid">
              <a:avLst>
                <a:gd name="adj" fmla="val 45477"/>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6E4FA527-6991-B953-FCC0-B09B175B05B5}"/>
                </a:ext>
              </a:extLst>
            </p:cNvPr>
            <p:cNvSpPr/>
            <p:nvPr/>
          </p:nvSpPr>
          <p:spPr>
            <a:xfrm flipH="1">
              <a:off x="4510084" y="3322099"/>
              <a:ext cx="725928" cy="1719824"/>
            </a:xfrm>
            <a:prstGeom prst="trapezoid">
              <a:avLst>
                <a:gd name="adj" fmla="val 45477"/>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0AF83AF-31B5-6097-B6FD-45E937F74479}"/>
                </a:ext>
              </a:extLst>
            </p:cNvPr>
            <p:cNvGrpSpPr/>
            <p:nvPr/>
          </p:nvGrpSpPr>
          <p:grpSpPr>
            <a:xfrm rot="20021837" flipH="1">
              <a:off x="4674119" y="3377820"/>
              <a:ext cx="517673" cy="1088578"/>
              <a:chOff x="8036029" y="3583911"/>
              <a:chExt cx="1233035" cy="1297248"/>
            </a:xfrm>
          </p:grpSpPr>
          <p:grpSp>
            <p:nvGrpSpPr>
              <p:cNvPr id="1046" name="Group 77">
                <a:extLst>
                  <a:ext uri="{FF2B5EF4-FFF2-40B4-BE49-F238E27FC236}">
                    <a16:creationId xmlns:a16="http://schemas.microsoft.com/office/drawing/2014/main" id="{BBB34D93-86A7-F00C-3E10-47FBD108A9E3}"/>
                  </a:ext>
                </a:extLst>
              </p:cNvPr>
              <p:cNvGrpSpPr/>
              <p:nvPr/>
            </p:nvGrpSpPr>
            <p:grpSpPr>
              <a:xfrm rot="2702830">
                <a:off x="8070382" y="3549558"/>
                <a:ext cx="510914" cy="579620"/>
                <a:chOff x="6955436" y="1150495"/>
                <a:chExt cx="870679" cy="880673"/>
              </a:xfrm>
              <a:solidFill>
                <a:srgbClr val="FFC000"/>
              </a:solidFill>
            </p:grpSpPr>
            <p:sp>
              <p:nvSpPr>
                <p:cNvPr id="1057" name="Oval 1056">
                  <a:extLst>
                    <a:ext uri="{FF2B5EF4-FFF2-40B4-BE49-F238E27FC236}">
                      <a16:creationId xmlns:a16="http://schemas.microsoft.com/office/drawing/2014/main" id="{DFB8E01A-C64B-3F27-B5B6-BA90BD597BFE}"/>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Oval 1057">
                  <a:extLst>
                    <a:ext uri="{FF2B5EF4-FFF2-40B4-BE49-F238E27FC236}">
                      <a16:creationId xmlns:a16="http://schemas.microsoft.com/office/drawing/2014/main" id="{600B1EE9-2531-CA65-303C-0E65B35BEF93}"/>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Oval 1058">
                  <a:extLst>
                    <a:ext uri="{FF2B5EF4-FFF2-40B4-BE49-F238E27FC236}">
                      <a16:creationId xmlns:a16="http://schemas.microsoft.com/office/drawing/2014/main" id="{8DBDEF03-304F-F251-85D9-3100A3D552EB}"/>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Oval 1059">
                  <a:extLst>
                    <a:ext uri="{FF2B5EF4-FFF2-40B4-BE49-F238E27FC236}">
                      <a16:creationId xmlns:a16="http://schemas.microsoft.com/office/drawing/2014/main" id="{0B33F126-4A9D-7CB3-DC98-EB15EF07A08E}"/>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77">
                <a:extLst>
                  <a:ext uri="{FF2B5EF4-FFF2-40B4-BE49-F238E27FC236}">
                    <a16:creationId xmlns:a16="http://schemas.microsoft.com/office/drawing/2014/main" id="{72DB5396-4DB0-F1B0-6C6B-D13537241B6D}"/>
                  </a:ext>
                </a:extLst>
              </p:cNvPr>
              <p:cNvGrpSpPr/>
              <p:nvPr/>
            </p:nvGrpSpPr>
            <p:grpSpPr>
              <a:xfrm rot="2702830">
                <a:off x="8414179" y="3944441"/>
                <a:ext cx="510914" cy="579620"/>
                <a:chOff x="6955436" y="1150495"/>
                <a:chExt cx="870679" cy="880673"/>
              </a:xfrm>
              <a:solidFill>
                <a:srgbClr val="FFC000"/>
              </a:solidFill>
            </p:grpSpPr>
            <p:sp>
              <p:nvSpPr>
                <p:cNvPr id="1053" name="Oval 1052">
                  <a:extLst>
                    <a:ext uri="{FF2B5EF4-FFF2-40B4-BE49-F238E27FC236}">
                      <a16:creationId xmlns:a16="http://schemas.microsoft.com/office/drawing/2014/main" id="{EAE55916-3D03-1E9A-074F-9104040E5AC2}"/>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ED10D532-8293-9665-36B1-D34086A4A970}"/>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Oval 1054">
                  <a:extLst>
                    <a:ext uri="{FF2B5EF4-FFF2-40B4-BE49-F238E27FC236}">
                      <a16:creationId xmlns:a16="http://schemas.microsoft.com/office/drawing/2014/main" id="{01CE4CE5-EA7A-5AD8-FAF4-8B1D03542B85}"/>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Oval 1055">
                  <a:extLst>
                    <a:ext uri="{FF2B5EF4-FFF2-40B4-BE49-F238E27FC236}">
                      <a16:creationId xmlns:a16="http://schemas.microsoft.com/office/drawing/2014/main" id="{EB5C20DA-3995-C41C-D678-A1B41706453E}"/>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8" name="Group 77">
                <a:extLst>
                  <a:ext uri="{FF2B5EF4-FFF2-40B4-BE49-F238E27FC236}">
                    <a16:creationId xmlns:a16="http://schemas.microsoft.com/office/drawing/2014/main" id="{8866EF9F-50A1-90C9-DBCF-7767980DEB5F}"/>
                  </a:ext>
                </a:extLst>
              </p:cNvPr>
              <p:cNvGrpSpPr/>
              <p:nvPr/>
            </p:nvGrpSpPr>
            <p:grpSpPr>
              <a:xfrm rot="2702830">
                <a:off x="8723797" y="4335892"/>
                <a:ext cx="510914" cy="579620"/>
                <a:chOff x="6955436" y="1150495"/>
                <a:chExt cx="870679" cy="880673"/>
              </a:xfrm>
              <a:solidFill>
                <a:srgbClr val="FFC000"/>
              </a:solidFill>
            </p:grpSpPr>
            <p:sp>
              <p:nvSpPr>
                <p:cNvPr id="1049" name="Oval 1048">
                  <a:extLst>
                    <a:ext uri="{FF2B5EF4-FFF2-40B4-BE49-F238E27FC236}">
                      <a16:creationId xmlns:a16="http://schemas.microsoft.com/office/drawing/2014/main" id="{A8A321E6-3DF8-EDEC-56A5-023238AC7823}"/>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Oval 1049">
                  <a:extLst>
                    <a:ext uri="{FF2B5EF4-FFF2-40B4-BE49-F238E27FC236}">
                      <a16:creationId xmlns:a16="http://schemas.microsoft.com/office/drawing/2014/main" id="{DF5768B0-8AC1-FA59-295B-32C6980C2881}"/>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92CD1DF5-F8D3-97B3-80A9-E4712797BB83}"/>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87D52797-0E17-5976-ACB6-ED4F063591FD}"/>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a:extLst>
                <a:ext uri="{FF2B5EF4-FFF2-40B4-BE49-F238E27FC236}">
                  <a16:creationId xmlns:a16="http://schemas.microsoft.com/office/drawing/2014/main" id="{AF6A791F-9A2A-4786-E45B-05BEBA3C8032}"/>
                </a:ext>
              </a:extLst>
            </p:cNvPr>
            <p:cNvGrpSpPr/>
            <p:nvPr/>
          </p:nvGrpSpPr>
          <p:grpSpPr>
            <a:xfrm rot="20021837" flipH="1">
              <a:off x="5108294" y="3377821"/>
              <a:ext cx="517673" cy="1088578"/>
              <a:chOff x="8036029" y="3583911"/>
              <a:chExt cx="1233035" cy="1297248"/>
            </a:xfrm>
          </p:grpSpPr>
          <p:grpSp>
            <p:nvGrpSpPr>
              <p:cNvPr id="1031" name="Group 77">
                <a:extLst>
                  <a:ext uri="{FF2B5EF4-FFF2-40B4-BE49-F238E27FC236}">
                    <a16:creationId xmlns:a16="http://schemas.microsoft.com/office/drawing/2014/main" id="{A33095BD-C992-B6EB-CA1E-79BD3D73F8A3}"/>
                  </a:ext>
                </a:extLst>
              </p:cNvPr>
              <p:cNvGrpSpPr/>
              <p:nvPr/>
            </p:nvGrpSpPr>
            <p:grpSpPr>
              <a:xfrm rot="2702830">
                <a:off x="8070382" y="3549558"/>
                <a:ext cx="510914" cy="579620"/>
                <a:chOff x="6955436" y="1150495"/>
                <a:chExt cx="870679" cy="880673"/>
              </a:xfrm>
              <a:solidFill>
                <a:srgbClr val="FFC000"/>
              </a:solidFill>
            </p:grpSpPr>
            <p:sp>
              <p:nvSpPr>
                <p:cNvPr id="1042" name="Oval 1041">
                  <a:extLst>
                    <a:ext uri="{FF2B5EF4-FFF2-40B4-BE49-F238E27FC236}">
                      <a16:creationId xmlns:a16="http://schemas.microsoft.com/office/drawing/2014/main" id="{20F858E3-2F9A-A178-608D-CB936C378BBF}"/>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93733950-5C55-8173-CB91-12264ABAA3BB}"/>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1B01B532-47D8-8C1D-8009-F83ADE4D2147}"/>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D5019393-E845-6E9C-C9D2-14DB885EE0FD}"/>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2" name="Group 77">
                <a:extLst>
                  <a:ext uri="{FF2B5EF4-FFF2-40B4-BE49-F238E27FC236}">
                    <a16:creationId xmlns:a16="http://schemas.microsoft.com/office/drawing/2014/main" id="{30565535-A6D0-0464-A61E-A24BC34DE6D5}"/>
                  </a:ext>
                </a:extLst>
              </p:cNvPr>
              <p:cNvGrpSpPr/>
              <p:nvPr/>
            </p:nvGrpSpPr>
            <p:grpSpPr>
              <a:xfrm rot="2702830">
                <a:off x="8414179" y="3944441"/>
                <a:ext cx="510914" cy="579620"/>
                <a:chOff x="6955436" y="1150495"/>
                <a:chExt cx="870679" cy="880673"/>
              </a:xfrm>
              <a:solidFill>
                <a:srgbClr val="FFC000"/>
              </a:solidFill>
            </p:grpSpPr>
            <p:sp>
              <p:nvSpPr>
                <p:cNvPr id="1038" name="Oval 1037">
                  <a:extLst>
                    <a:ext uri="{FF2B5EF4-FFF2-40B4-BE49-F238E27FC236}">
                      <a16:creationId xmlns:a16="http://schemas.microsoft.com/office/drawing/2014/main" id="{E323C2C7-95B8-68EB-9254-8B02B1D2A799}"/>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C5958794-5BCB-42C6-A2B2-E22FADD5E47A}"/>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DC388245-8E8D-6CF2-F4B0-5D3DEDE9157C}"/>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CC479281-37AC-ADD8-8C23-C0D491D94F66}"/>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3" name="Group 77">
                <a:extLst>
                  <a:ext uri="{FF2B5EF4-FFF2-40B4-BE49-F238E27FC236}">
                    <a16:creationId xmlns:a16="http://schemas.microsoft.com/office/drawing/2014/main" id="{3840EC9C-88A8-99FC-96C1-9BFD0239D280}"/>
                  </a:ext>
                </a:extLst>
              </p:cNvPr>
              <p:cNvGrpSpPr/>
              <p:nvPr/>
            </p:nvGrpSpPr>
            <p:grpSpPr>
              <a:xfrm rot="2702830">
                <a:off x="8723797" y="4335892"/>
                <a:ext cx="510914" cy="579620"/>
                <a:chOff x="6955436" y="1150495"/>
                <a:chExt cx="870679" cy="880673"/>
              </a:xfrm>
              <a:solidFill>
                <a:srgbClr val="FFC000"/>
              </a:solidFill>
            </p:grpSpPr>
            <p:sp>
              <p:nvSpPr>
                <p:cNvPr id="1034" name="Oval 1033">
                  <a:extLst>
                    <a:ext uri="{FF2B5EF4-FFF2-40B4-BE49-F238E27FC236}">
                      <a16:creationId xmlns:a16="http://schemas.microsoft.com/office/drawing/2014/main" id="{477681D5-E860-8257-6825-B6AC0112F7C0}"/>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1034">
                  <a:extLst>
                    <a:ext uri="{FF2B5EF4-FFF2-40B4-BE49-F238E27FC236}">
                      <a16:creationId xmlns:a16="http://schemas.microsoft.com/office/drawing/2014/main" id="{C6239016-6A7E-4433-3AD8-5DDC977BE73C}"/>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BB727A93-494B-52EE-53C6-2A30B89395DF}"/>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1BB6FA98-18B8-9C03-9BBC-E6B72868FE05}"/>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4C6E5797-E1D5-62EC-620A-74CEC0E883C8}"/>
                </a:ext>
              </a:extLst>
            </p:cNvPr>
            <p:cNvGrpSpPr/>
            <p:nvPr/>
          </p:nvGrpSpPr>
          <p:grpSpPr>
            <a:xfrm rot="20021837" flipH="1">
              <a:off x="5497874" y="3403224"/>
              <a:ext cx="517673" cy="1088578"/>
              <a:chOff x="8036029" y="3583911"/>
              <a:chExt cx="1233035" cy="1297248"/>
            </a:xfrm>
          </p:grpSpPr>
          <p:grpSp>
            <p:nvGrpSpPr>
              <p:cNvPr id="89" name="Group 77">
                <a:extLst>
                  <a:ext uri="{FF2B5EF4-FFF2-40B4-BE49-F238E27FC236}">
                    <a16:creationId xmlns:a16="http://schemas.microsoft.com/office/drawing/2014/main" id="{D82A39BD-B3DD-F22D-B406-4CD427D16491}"/>
                  </a:ext>
                </a:extLst>
              </p:cNvPr>
              <p:cNvGrpSpPr/>
              <p:nvPr/>
            </p:nvGrpSpPr>
            <p:grpSpPr>
              <a:xfrm rot="2702830">
                <a:off x="8070382" y="3549558"/>
                <a:ext cx="510914" cy="579620"/>
                <a:chOff x="6955436" y="1150495"/>
                <a:chExt cx="870679" cy="880673"/>
              </a:xfrm>
              <a:solidFill>
                <a:srgbClr val="FFC000"/>
              </a:solidFill>
            </p:grpSpPr>
            <p:sp>
              <p:nvSpPr>
                <p:cNvPr id="1026" name="Oval 1025">
                  <a:extLst>
                    <a:ext uri="{FF2B5EF4-FFF2-40B4-BE49-F238E27FC236}">
                      <a16:creationId xmlns:a16="http://schemas.microsoft.com/office/drawing/2014/main" id="{A6C249E0-1EE0-21B5-24C7-4E12555F67FB}"/>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9F502103-D9E2-5268-00D5-A526E1967165}"/>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931DE7BB-8046-9DB8-8D58-580513480962}"/>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DE827943-3130-CD46-2A88-153D2BCC0EEE}"/>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77">
                <a:extLst>
                  <a:ext uri="{FF2B5EF4-FFF2-40B4-BE49-F238E27FC236}">
                    <a16:creationId xmlns:a16="http://schemas.microsoft.com/office/drawing/2014/main" id="{B80C921F-4E9A-9AB5-D87A-4A91418F653C}"/>
                  </a:ext>
                </a:extLst>
              </p:cNvPr>
              <p:cNvGrpSpPr/>
              <p:nvPr/>
            </p:nvGrpSpPr>
            <p:grpSpPr>
              <a:xfrm rot="2702830">
                <a:off x="8414179" y="3944441"/>
                <a:ext cx="510914" cy="579620"/>
                <a:chOff x="6955436" y="1150495"/>
                <a:chExt cx="870679" cy="880673"/>
              </a:xfrm>
              <a:solidFill>
                <a:srgbClr val="FFC000"/>
              </a:solidFill>
            </p:grpSpPr>
            <p:sp>
              <p:nvSpPr>
                <p:cNvPr id="96" name="Oval 95">
                  <a:extLst>
                    <a:ext uri="{FF2B5EF4-FFF2-40B4-BE49-F238E27FC236}">
                      <a16:creationId xmlns:a16="http://schemas.microsoft.com/office/drawing/2014/main" id="{FDA9013C-FD84-CAE6-05E2-D6CA157AB57C}"/>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2A8C108-0C27-7116-CC36-402E03A75710}"/>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DDC3E79A-766D-C72C-E56B-A46D9D8E610F}"/>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F0233D8A-58F3-701D-1425-26444761DE8D}"/>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77">
                <a:extLst>
                  <a:ext uri="{FF2B5EF4-FFF2-40B4-BE49-F238E27FC236}">
                    <a16:creationId xmlns:a16="http://schemas.microsoft.com/office/drawing/2014/main" id="{12D87486-6C0F-2E8E-526A-B2B1840F3B4D}"/>
                  </a:ext>
                </a:extLst>
              </p:cNvPr>
              <p:cNvGrpSpPr/>
              <p:nvPr/>
            </p:nvGrpSpPr>
            <p:grpSpPr>
              <a:xfrm rot="2702830">
                <a:off x="8723797" y="4335892"/>
                <a:ext cx="510914" cy="579620"/>
                <a:chOff x="6955436" y="1150495"/>
                <a:chExt cx="870679" cy="880673"/>
              </a:xfrm>
              <a:solidFill>
                <a:srgbClr val="FFC000"/>
              </a:solidFill>
            </p:grpSpPr>
            <p:sp>
              <p:nvSpPr>
                <p:cNvPr id="92" name="Oval 91">
                  <a:extLst>
                    <a:ext uri="{FF2B5EF4-FFF2-40B4-BE49-F238E27FC236}">
                      <a16:creationId xmlns:a16="http://schemas.microsoft.com/office/drawing/2014/main" id="{2B059364-C7EE-624F-6214-21CDEA85FA91}"/>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A7E2A6DB-F8FE-AFB2-D7D4-2D4E81E91C1E}"/>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3D8F816-9CCC-7C72-C741-05A09159C0AC}"/>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78ED1C02-F2B3-67C1-8684-A07A7242FC8D}"/>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Rounded Rectangle 171">
              <a:extLst>
                <a:ext uri="{FF2B5EF4-FFF2-40B4-BE49-F238E27FC236}">
                  <a16:creationId xmlns:a16="http://schemas.microsoft.com/office/drawing/2014/main" id="{C30658B6-76F4-6FA5-D550-28D342312C9F}"/>
                </a:ext>
              </a:extLst>
            </p:cNvPr>
            <p:cNvSpPr/>
            <p:nvPr/>
          </p:nvSpPr>
          <p:spPr>
            <a:xfrm>
              <a:off x="4765358" y="3191434"/>
              <a:ext cx="1180564" cy="313766"/>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5EA6E6C-C032-F7B4-CA13-32D6A4604BC3}"/>
                </a:ext>
              </a:extLst>
            </p:cNvPr>
            <p:cNvGrpSpPr/>
            <p:nvPr/>
          </p:nvGrpSpPr>
          <p:grpSpPr>
            <a:xfrm>
              <a:off x="4812869" y="1180144"/>
              <a:ext cx="1189463" cy="420056"/>
              <a:chOff x="7060201" y="2780344"/>
              <a:chExt cx="2904743" cy="1159621"/>
            </a:xfrm>
            <a:solidFill>
              <a:schemeClr val="accent1">
                <a:lumMod val="40000"/>
                <a:lumOff val="60000"/>
              </a:schemeClr>
            </a:solidFill>
          </p:grpSpPr>
          <p:grpSp>
            <p:nvGrpSpPr>
              <p:cNvPr id="77" name="Group 76">
                <a:extLst>
                  <a:ext uri="{FF2B5EF4-FFF2-40B4-BE49-F238E27FC236}">
                    <a16:creationId xmlns:a16="http://schemas.microsoft.com/office/drawing/2014/main" id="{A8412212-347E-6B90-2BF6-DC29B24ACAC3}"/>
                  </a:ext>
                </a:extLst>
              </p:cNvPr>
              <p:cNvGrpSpPr/>
              <p:nvPr/>
            </p:nvGrpSpPr>
            <p:grpSpPr>
              <a:xfrm>
                <a:off x="7060201" y="2780344"/>
                <a:ext cx="741285" cy="1133023"/>
                <a:chOff x="8089256" y="1533977"/>
                <a:chExt cx="152581" cy="1133023"/>
              </a:xfrm>
              <a:grpFill/>
            </p:grpSpPr>
            <p:sp>
              <p:nvSpPr>
                <p:cNvPr id="87" name="Diamond 86">
                  <a:extLst>
                    <a:ext uri="{FF2B5EF4-FFF2-40B4-BE49-F238E27FC236}">
                      <a16:creationId xmlns:a16="http://schemas.microsoft.com/office/drawing/2014/main" id="{34193B4D-E60B-E3E7-11EC-3F625792D05A}"/>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0C0B1FA-D36F-BF62-B11D-97ABE1DA9551}"/>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CC89A3CF-CD47-63B6-5849-0D5F1C3F67B2}"/>
                  </a:ext>
                </a:extLst>
              </p:cNvPr>
              <p:cNvGrpSpPr/>
              <p:nvPr/>
            </p:nvGrpSpPr>
            <p:grpSpPr>
              <a:xfrm>
                <a:off x="7773203" y="2780344"/>
                <a:ext cx="741285" cy="1133023"/>
                <a:chOff x="8089256" y="1533977"/>
                <a:chExt cx="152581" cy="1133023"/>
              </a:xfrm>
              <a:grpFill/>
            </p:grpSpPr>
            <p:sp>
              <p:nvSpPr>
                <p:cNvPr id="85" name="Diamond 84">
                  <a:extLst>
                    <a:ext uri="{FF2B5EF4-FFF2-40B4-BE49-F238E27FC236}">
                      <a16:creationId xmlns:a16="http://schemas.microsoft.com/office/drawing/2014/main" id="{76C7C2F4-4727-5B55-7F62-F1F0009A6E59}"/>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45990DD4-40E1-6434-965D-6F41678EF5F7}"/>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41E3156C-7658-D4CB-BB10-BC0D0D0E09C8}"/>
                  </a:ext>
                </a:extLst>
              </p:cNvPr>
              <p:cNvGrpSpPr/>
              <p:nvPr/>
            </p:nvGrpSpPr>
            <p:grpSpPr>
              <a:xfrm>
                <a:off x="8482374" y="2795972"/>
                <a:ext cx="741285" cy="1133023"/>
                <a:chOff x="8089256" y="1533977"/>
                <a:chExt cx="152581" cy="1133023"/>
              </a:xfrm>
              <a:grpFill/>
            </p:grpSpPr>
            <p:sp>
              <p:nvSpPr>
                <p:cNvPr id="83" name="Diamond 82">
                  <a:extLst>
                    <a:ext uri="{FF2B5EF4-FFF2-40B4-BE49-F238E27FC236}">
                      <a16:creationId xmlns:a16="http://schemas.microsoft.com/office/drawing/2014/main" id="{B0D3AD20-726B-C550-BC96-7D5E2F619A00}"/>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9FBC79B-2DDD-3982-9F33-289180AF201B}"/>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A8529DC-4CCE-DAC9-9114-5317FAFB325D}"/>
                  </a:ext>
                </a:extLst>
              </p:cNvPr>
              <p:cNvGrpSpPr/>
              <p:nvPr/>
            </p:nvGrpSpPr>
            <p:grpSpPr>
              <a:xfrm>
                <a:off x="9223659" y="2806942"/>
                <a:ext cx="741285" cy="1133023"/>
                <a:chOff x="8089256" y="1533977"/>
                <a:chExt cx="152581" cy="1133023"/>
              </a:xfrm>
              <a:grpFill/>
            </p:grpSpPr>
            <p:sp>
              <p:nvSpPr>
                <p:cNvPr id="81" name="Diamond 80">
                  <a:extLst>
                    <a:ext uri="{FF2B5EF4-FFF2-40B4-BE49-F238E27FC236}">
                      <a16:creationId xmlns:a16="http://schemas.microsoft.com/office/drawing/2014/main" id="{93F779C0-A994-D687-A1F4-FF5E695F3C6F}"/>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5ED5846-6482-4FB8-AAA9-B4967EF94D9F}"/>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128976A8-9795-7F9B-EFE7-9E826FD91846}"/>
                </a:ext>
              </a:extLst>
            </p:cNvPr>
            <p:cNvGrpSpPr/>
            <p:nvPr/>
          </p:nvGrpSpPr>
          <p:grpSpPr>
            <a:xfrm>
              <a:off x="4760908" y="3148207"/>
              <a:ext cx="1189463" cy="420056"/>
              <a:chOff x="7060201" y="2780344"/>
              <a:chExt cx="2904743" cy="1159621"/>
            </a:xfrm>
            <a:solidFill>
              <a:schemeClr val="accent1">
                <a:lumMod val="40000"/>
                <a:lumOff val="60000"/>
              </a:schemeClr>
            </a:solidFill>
          </p:grpSpPr>
          <p:grpSp>
            <p:nvGrpSpPr>
              <p:cNvPr id="65" name="Group 64">
                <a:extLst>
                  <a:ext uri="{FF2B5EF4-FFF2-40B4-BE49-F238E27FC236}">
                    <a16:creationId xmlns:a16="http://schemas.microsoft.com/office/drawing/2014/main" id="{0B987B6F-8301-8921-75EA-68F8DC0B1828}"/>
                  </a:ext>
                </a:extLst>
              </p:cNvPr>
              <p:cNvGrpSpPr/>
              <p:nvPr/>
            </p:nvGrpSpPr>
            <p:grpSpPr>
              <a:xfrm>
                <a:off x="7060201" y="2780344"/>
                <a:ext cx="741285" cy="1133023"/>
                <a:chOff x="8089256" y="1533977"/>
                <a:chExt cx="152581" cy="1133023"/>
              </a:xfrm>
              <a:grpFill/>
            </p:grpSpPr>
            <p:sp>
              <p:nvSpPr>
                <p:cNvPr id="75" name="Diamond 74">
                  <a:extLst>
                    <a:ext uri="{FF2B5EF4-FFF2-40B4-BE49-F238E27FC236}">
                      <a16:creationId xmlns:a16="http://schemas.microsoft.com/office/drawing/2014/main" id="{54D32833-50F2-66B6-A870-B28BCAF89283}"/>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D1BDAE1-D4BF-403C-B0E0-5A1974BCB355}"/>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F2732E07-94FB-07F4-6F63-7EEDDD84DCEF}"/>
                  </a:ext>
                </a:extLst>
              </p:cNvPr>
              <p:cNvGrpSpPr/>
              <p:nvPr/>
            </p:nvGrpSpPr>
            <p:grpSpPr>
              <a:xfrm>
                <a:off x="7773203" y="2780344"/>
                <a:ext cx="741285" cy="1133023"/>
                <a:chOff x="8089256" y="1533977"/>
                <a:chExt cx="152581" cy="1133023"/>
              </a:xfrm>
              <a:grpFill/>
            </p:grpSpPr>
            <p:sp>
              <p:nvSpPr>
                <p:cNvPr id="73" name="Diamond 72">
                  <a:extLst>
                    <a:ext uri="{FF2B5EF4-FFF2-40B4-BE49-F238E27FC236}">
                      <a16:creationId xmlns:a16="http://schemas.microsoft.com/office/drawing/2014/main" id="{B9B5B24D-9BC9-2C91-D1F7-C1232542B4D5}"/>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1380DFD-B4BE-DC2D-79AA-EB0F3CA9A1FB}"/>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E7B6233F-F340-D8DD-957F-8159F946B4D2}"/>
                  </a:ext>
                </a:extLst>
              </p:cNvPr>
              <p:cNvGrpSpPr/>
              <p:nvPr/>
            </p:nvGrpSpPr>
            <p:grpSpPr>
              <a:xfrm>
                <a:off x="8482374" y="2795972"/>
                <a:ext cx="741285" cy="1133023"/>
                <a:chOff x="8089256" y="1533977"/>
                <a:chExt cx="152581" cy="1133023"/>
              </a:xfrm>
              <a:grpFill/>
            </p:grpSpPr>
            <p:sp>
              <p:nvSpPr>
                <p:cNvPr id="71" name="Diamond 70">
                  <a:extLst>
                    <a:ext uri="{FF2B5EF4-FFF2-40B4-BE49-F238E27FC236}">
                      <a16:creationId xmlns:a16="http://schemas.microsoft.com/office/drawing/2014/main" id="{3E87BCC7-99AD-5322-3776-D80375BEB8A9}"/>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2E444B5E-081F-E0E5-9773-F17784EE61F5}"/>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C2E02EAF-9959-262F-97E1-200F41186E75}"/>
                  </a:ext>
                </a:extLst>
              </p:cNvPr>
              <p:cNvGrpSpPr/>
              <p:nvPr/>
            </p:nvGrpSpPr>
            <p:grpSpPr>
              <a:xfrm>
                <a:off x="9223659" y="2806942"/>
                <a:ext cx="741285" cy="1133023"/>
                <a:chOff x="8089256" y="1533977"/>
                <a:chExt cx="152581" cy="1133023"/>
              </a:xfrm>
              <a:grpFill/>
            </p:grpSpPr>
            <p:sp>
              <p:nvSpPr>
                <p:cNvPr id="69" name="Diamond 68">
                  <a:extLst>
                    <a:ext uri="{FF2B5EF4-FFF2-40B4-BE49-F238E27FC236}">
                      <a16:creationId xmlns:a16="http://schemas.microsoft.com/office/drawing/2014/main" id="{EE798888-FF24-DB44-CFBC-967C3F758628}"/>
                    </a:ext>
                  </a:extLst>
                </p:cNvPr>
                <p:cNvSpPr/>
                <p:nvPr/>
              </p:nvSpPr>
              <p:spPr>
                <a:xfrm>
                  <a:off x="8089256" y="1533977"/>
                  <a:ext cx="152581" cy="1133023"/>
                </a:xfrm>
                <a:prstGeom prst="diamon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92BAB4A-EFE6-91D9-BEBD-DF2026660B80}"/>
                    </a:ext>
                  </a:extLst>
                </p:cNvPr>
                <p:cNvSpPr/>
                <p:nvPr/>
              </p:nvSpPr>
              <p:spPr>
                <a:xfrm>
                  <a:off x="8122108" y="1873990"/>
                  <a:ext cx="88850" cy="43697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1CF38A97-18A3-8011-6F21-0A8546DC841A}"/>
                </a:ext>
              </a:extLst>
            </p:cNvPr>
            <p:cNvGrpSpPr/>
            <p:nvPr/>
          </p:nvGrpSpPr>
          <p:grpSpPr>
            <a:xfrm rot="20698930" flipH="1">
              <a:off x="4265807" y="1498947"/>
              <a:ext cx="517673" cy="1088578"/>
              <a:chOff x="8036029" y="3583911"/>
              <a:chExt cx="1233035" cy="1297248"/>
            </a:xfrm>
          </p:grpSpPr>
          <p:grpSp>
            <p:nvGrpSpPr>
              <p:cNvPr id="49" name="Group 77">
                <a:extLst>
                  <a:ext uri="{FF2B5EF4-FFF2-40B4-BE49-F238E27FC236}">
                    <a16:creationId xmlns:a16="http://schemas.microsoft.com/office/drawing/2014/main" id="{4EBB2C2C-8C34-2EBD-2E8A-6683E71B4EE6}"/>
                  </a:ext>
                </a:extLst>
              </p:cNvPr>
              <p:cNvGrpSpPr/>
              <p:nvPr/>
            </p:nvGrpSpPr>
            <p:grpSpPr>
              <a:xfrm rot="2702830">
                <a:off x="8070382" y="3549558"/>
                <a:ext cx="510914" cy="579620"/>
                <a:chOff x="6955436" y="1150495"/>
                <a:chExt cx="870679" cy="880673"/>
              </a:xfrm>
              <a:solidFill>
                <a:srgbClr val="FFC000"/>
              </a:solidFill>
            </p:grpSpPr>
            <p:sp>
              <p:nvSpPr>
                <p:cNvPr id="61" name="Oval 60">
                  <a:extLst>
                    <a:ext uri="{FF2B5EF4-FFF2-40B4-BE49-F238E27FC236}">
                      <a16:creationId xmlns:a16="http://schemas.microsoft.com/office/drawing/2014/main" id="{B4D11D16-0A8E-23C6-CE99-0734DE1D15E2}"/>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9D23071-01E9-0BF9-19AA-4497A3C32BCD}"/>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3756FD7C-649C-8B65-6240-5C5AE35D84AC}"/>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BFA8868-B50F-2B95-D130-7329457A0E64}"/>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77">
                <a:extLst>
                  <a:ext uri="{FF2B5EF4-FFF2-40B4-BE49-F238E27FC236}">
                    <a16:creationId xmlns:a16="http://schemas.microsoft.com/office/drawing/2014/main" id="{CC86B3E4-C403-5A2D-DCA3-6C589173CDA4}"/>
                  </a:ext>
                </a:extLst>
              </p:cNvPr>
              <p:cNvGrpSpPr/>
              <p:nvPr/>
            </p:nvGrpSpPr>
            <p:grpSpPr>
              <a:xfrm rot="2702830">
                <a:off x="8414179" y="3944441"/>
                <a:ext cx="510914" cy="579620"/>
                <a:chOff x="6955436" y="1150495"/>
                <a:chExt cx="870679" cy="880673"/>
              </a:xfrm>
              <a:solidFill>
                <a:srgbClr val="FFC000"/>
              </a:solidFill>
            </p:grpSpPr>
            <p:sp>
              <p:nvSpPr>
                <p:cNvPr id="57" name="Oval 56">
                  <a:extLst>
                    <a:ext uri="{FF2B5EF4-FFF2-40B4-BE49-F238E27FC236}">
                      <a16:creationId xmlns:a16="http://schemas.microsoft.com/office/drawing/2014/main" id="{38D8C396-1C4C-E665-5F1A-D734D4451539}"/>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7DDE6E8-F8B8-9BDA-F295-052BD2AA444A}"/>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DC9AD85-27AF-BF19-1C1C-5AEAFE7D77B9}"/>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B8C24341-A8BA-EF95-BC5A-85DC93E5CF02}"/>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77">
                <a:extLst>
                  <a:ext uri="{FF2B5EF4-FFF2-40B4-BE49-F238E27FC236}">
                    <a16:creationId xmlns:a16="http://schemas.microsoft.com/office/drawing/2014/main" id="{6422DDF6-4881-2934-3A9C-3699CE5102B3}"/>
                  </a:ext>
                </a:extLst>
              </p:cNvPr>
              <p:cNvGrpSpPr/>
              <p:nvPr/>
            </p:nvGrpSpPr>
            <p:grpSpPr>
              <a:xfrm rot="2702830">
                <a:off x="8723797" y="4335892"/>
                <a:ext cx="510914" cy="579620"/>
                <a:chOff x="6955436" y="1150495"/>
                <a:chExt cx="870679" cy="880673"/>
              </a:xfrm>
              <a:solidFill>
                <a:srgbClr val="FFC000"/>
              </a:solidFill>
            </p:grpSpPr>
            <p:sp>
              <p:nvSpPr>
                <p:cNvPr id="53" name="Oval 52">
                  <a:extLst>
                    <a:ext uri="{FF2B5EF4-FFF2-40B4-BE49-F238E27FC236}">
                      <a16:creationId xmlns:a16="http://schemas.microsoft.com/office/drawing/2014/main" id="{9E2A433B-3221-D9C7-ADD8-13383C3CA286}"/>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03AC33D-BF99-3BBD-7173-6D5ADEDDD829}"/>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3244855-6790-BA3A-E6A5-776E1983A5E8}"/>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7834C87-D285-67EB-073E-E87C82577904}"/>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67019BE2-3A7C-C093-9E15-119A00B4BF4F}"/>
                </a:ext>
              </a:extLst>
            </p:cNvPr>
            <p:cNvGrpSpPr/>
            <p:nvPr/>
          </p:nvGrpSpPr>
          <p:grpSpPr>
            <a:xfrm rot="901070">
              <a:off x="6005699" y="1485593"/>
              <a:ext cx="517673" cy="1088578"/>
              <a:chOff x="8036029" y="3583911"/>
              <a:chExt cx="1233035" cy="1297248"/>
            </a:xfrm>
          </p:grpSpPr>
          <p:grpSp>
            <p:nvGrpSpPr>
              <p:cNvPr id="34" name="Group 77">
                <a:extLst>
                  <a:ext uri="{FF2B5EF4-FFF2-40B4-BE49-F238E27FC236}">
                    <a16:creationId xmlns:a16="http://schemas.microsoft.com/office/drawing/2014/main" id="{81187250-3268-6FBC-188E-3B4BEB318E42}"/>
                  </a:ext>
                </a:extLst>
              </p:cNvPr>
              <p:cNvGrpSpPr/>
              <p:nvPr/>
            </p:nvGrpSpPr>
            <p:grpSpPr>
              <a:xfrm rot="2702830">
                <a:off x="8070382" y="3549558"/>
                <a:ext cx="510914" cy="579620"/>
                <a:chOff x="6955436" y="1150495"/>
                <a:chExt cx="870679" cy="880673"/>
              </a:xfrm>
              <a:solidFill>
                <a:srgbClr val="FFC000"/>
              </a:solidFill>
            </p:grpSpPr>
            <p:sp>
              <p:nvSpPr>
                <p:cNvPr id="45" name="Oval 44">
                  <a:extLst>
                    <a:ext uri="{FF2B5EF4-FFF2-40B4-BE49-F238E27FC236}">
                      <a16:creationId xmlns:a16="http://schemas.microsoft.com/office/drawing/2014/main" id="{D9EFD15C-EA91-E835-DC9E-336D6D0CAF73}"/>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367ADD-666A-935F-3835-53816527B3CF}"/>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45B2793-0D72-608A-30A6-5FC7E48C46C6}"/>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53CE863-D5D1-7A19-3051-FC22412BD60C}"/>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77">
                <a:extLst>
                  <a:ext uri="{FF2B5EF4-FFF2-40B4-BE49-F238E27FC236}">
                    <a16:creationId xmlns:a16="http://schemas.microsoft.com/office/drawing/2014/main" id="{DABB078B-F68D-CDAA-696A-E41B2CBE9011}"/>
                  </a:ext>
                </a:extLst>
              </p:cNvPr>
              <p:cNvGrpSpPr/>
              <p:nvPr/>
            </p:nvGrpSpPr>
            <p:grpSpPr>
              <a:xfrm rot="2702830">
                <a:off x="8414179" y="3944441"/>
                <a:ext cx="510914" cy="579620"/>
                <a:chOff x="6955436" y="1150495"/>
                <a:chExt cx="870679" cy="880673"/>
              </a:xfrm>
              <a:solidFill>
                <a:srgbClr val="FFC000"/>
              </a:solidFill>
            </p:grpSpPr>
            <p:sp>
              <p:nvSpPr>
                <p:cNvPr id="41" name="Oval 40">
                  <a:extLst>
                    <a:ext uri="{FF2B5EF4-FFF2-40B4-BE49-F238E27FC236}">
                      <a16:creationId xmlns:a16="http://schemas.microsoft.com/office/drawing/2014/main" id="{7F24649B-70DD-E744-45E0-31A348B74F8B}"/>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CE50336-0544-B189-DEDC-34FC790A0BA4}"/>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0DCD4FF-1A49-D445-A2DD-0F263F0BF7A5}"/>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14F7891-AADE-779F-C58E-CEC1D53C0E3A}"/>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77">
                <a:extLst>
                  <a:ext uri="{FF2B5EF4-FFF2-40B4-BE49-F238E27FC236}">
                    <a16:creationId xmlns:a16="http://schemas.microsoft.com/office/drawing/2014/main" id="{B369E85E-05B8-C439-88B8-8B9ED7E9737E}"/>
                  </a:ext>
                </a:extLst>
              </p:cNvPr>
              <p:cNvGrpSpPr/>
              <p:nvPr/>
            </p:nvGrpSpPr>
            <p:grpSpPr>
              <a:xfrm rot="2702830">
                <a:off x="8723797" y="4335892"/>
                <a:ext cx="510914" cy="579620"/>
                <a:chOff x="6955436" y="1150495"/>
                <a:chExt cx="870679" cy="880673"/>
              </a:xfrm>
              <a:solidFill>
                <a:srgbClr val="FFC000"/>
              </a:solidFill>
            </p:grpSpPr>
            <p:sp>
              <p:nvSpPr>
                <p:cNvPr id="37" name="Oval 36">
                  <a:extLst>
                    <a:ext uri="{FF2B5EF4-FFF2-40B4-BE49-F238E27FC236}">
                      <a16:creationId xmlns:a16="http://schemas.microsoft.com/office/drawing/2014/main" id="{346D4F4B-6DDF-83EA-79F0-85A462D601A1}"/>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504CE23-539D-1D3E-515A-32753324581B}"/>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AE08A05-0AAC-C82F-0F2A-F451DACEB1E0}"/>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46B09C5-555F-82A1-91A8-A3202EB0D01D}"/>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63" name="Group 1062">
            <a:extLst>
              <a:ext uri="{FF2B5EF4-FFF2-40B4-BE49-F238E27FC236}">
                <a16:creationId xmlns:a16="http://schemas.microsoft.com/office/drawing/2014/main" id="{565436E3-671F-D687-393A-319A6ED6EFC6}"/>
              </a:ext>
            </a:extLst>
          </p:cNvPr>
          <p:cNvGrpSpPr/>
          <p:nvPr/>
        </p:nvGrpSpPr>
        <p:grpSpPr>
          <a:xfrm>
            <a:off x="4459506" y="1926975"/>
            <a:ext cx="1632311" cy="3043097"/>
            <a:chOff x="4251048" y="527747"/>
            <a:chExt cx="1844952" cy="3363480"/>
          </a:xfrm>
        </p:grpSpPr>
        <p:sp>
          <p:nvSpPr>
            <p:cNvPr id="1064" name="Oval 1063">
              <a:extLst>
                <a:ext uri="{FF2B5EF4-FFF2-40B4-BE49-F238E27FC236}">
                  <a16:creationId xmlns:a16="http://schemas.microsoft.com/office/drawing/2014/main" id="{9BD38238-A796-BB33-77E1-56E1065A53E7}"/>
                </a:ext>
              </a:extLst>
            </p:cNvPr>
            <p:cNvSpPr/>
            <p:nvPr/>
          </p:nvSpPr>
          <p:spPr>
            <a:xfrm rot="19336703">
              <a:off x="5191909" y="3491748"/>
              <a:ext cx="341586" cy="399479"/>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Oval 1064">
              <a:extLst>
                <a:ext uri="{FF2B5EF4-FFF2-40B4-BE49-F238E27FC236}">
                  <a16:creationId xmlns:a16="http://schemas.microsoft.com/office/drawing/2014/main" id="{5C2EC651-CBF0-0DD7-3084-BD0E807E2A0F}"/>
                </a:ext>
              </a:extLst>
            </p:cNvPr>
            <p:cNvSpPr/>
            <p:nvPr/>
          </p:nvSpPr>
          <p:spPr>
            <a:xfrm rot="2192056">
              <a:off x="4885479" y="3491579"/>
              <a:ext cx="341586" cy="397915"/>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Oval 1065">
              <a:extLst>
                <a:ext uri="{FF2B5EF4-FFF2-40B4-BE49-F238E27FC236}">
                  <a16:creationId xmlns:a16="http://schemas.microsoft.com/office/drawing/2014/main" id="{00AF8461-3776-B858-38C9-54B270B25ABA}"/>
                </a:ext>
              </a:extLst>
            </p:cNvPr>
            <p:cNvSpPr/>
            <p:nvPr/>
          </p:nvSpPr>
          <p:spPr>
            <a:xfrm>
              <a:off x="5830614" y="2438400"/>
              <a:ext cx="265386" cy="3725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3B98B4BE-8EBB-0324-57B6-A99197CDFBF6}"/>
                </a:ext>
              </a:extLst>
            </p:cNvPr>
            <p:cNvSpPr/>
            <p:nvPr/>
          </p:nvSpPr>
          <p:spPr>
            <a:xfrm rot="18419806">
              <a:off x="4200345" y="2483587"/>
              <a:ext cx="394437" cy="29303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Trapezoid 1067">
              <a:extLst>
                <a:ext uri="{FF2B5EF4-FFF2-40B4-BE49-F238E27FC236}">
                  <a16:creationId xmlns:a16="http://schemas.microsoft.com/office/drawing/2014/main" id="{23D879A1-88EA-A9BB-6975-D76322AE100A}"/>
                </a:ext>
              </a:extLst>
            </p:cNvPr>
            <p:cNvSpPr/>
            <p:nvPr/>
          </p:nvSpPr>
          <p:spPr>
            <a:xfrm rot="19984891">
              <a:off x="5489531" y="1730308"/>
              <a:ext cx="478221" cy="969967"/>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Trapezoid 1068">
              <a:extLst>
                <a:ext uri="{FF2B5EF4-FFF2-40B4-BE49-F238E27FC236}">
                  <a16:creationId xmlns:a16="http://schemas.microsoft.com/office/drawing/2014/main" id="{BD398899-15D5-5A41-9142-1EE9FDA39738}"/>
                </a:ext>
              </a:extLst>
            </p:cNvPr>
            <p:cNvSpPr/>
            <p:nvPr/>
          </p:nvSpPr>
          <p:spPr>
            <a:xfrm rot="2090544">
              <a:off x="4433909" y="1765608"/>
              <a:ext cx="478221" cy="919011"/>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Trapezoid 1069">
              <a:extLst>
                <a:ext uri="{FF2B5EF4-FFF2-40B4-BE49-F238E27FC236}">
                  <a16:creationId xmlns:a16="http://schemas.microsoft.com/office/drawing/2014/main" id="{D6A4692C-D753-B2A8-B336-216DF408070B}"/>
                </a:ext>
              </a:extLst>
            </p:cNvPr>
            <p:cNvSpPr/>
            <p:nvPr/>
          </p:nvSpPr>
          <p:spPr>
            <a:xfrm>
              <a:off x="4669221" y="1802120"/>
              <a:ext cx="1093076" cy="1855480"/>
            </a:xfrm>
            <a:prstGeom prst="trapezoid">
              <a:avLst/>
            </a:prstGeom>
            <a:solidFill>
              <a:srgbClr val="5DA7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Isosceles Triangle 1070">
              <a:extLst>
                <a:ext uri="{FF2B5EF4-FFF2-40B4-BE49-F238E27FC236}">
                  <a16:creationId xmlns:a16="http://schemas.microsoft.com/office/drawing/2014/main" id="{5FD90896-6AF7-42DD-737E-40FE11791ECD}"/>
                </a:ext>
              </a:extLst>
            </p:cNvPr>
            <p:cNvSpPr/>
            <p:nvPr/>
          </p:nvSpPr>
          <p:spPr>
            <a:xfrm rot="10800000">
              <a:off x="5010807" y="1855217"/>
              <a:ext cx="409903" cy="212389"/>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Trapezoid 290">
              <a:extLst>
                <a:ext uri="{FF2B5EF4-FFF2-40B4-BE49-F238E27FC236}">
                  <a16:creationId xmlns:a16="http://schemas.microsoft.com/office/drawing/2014/main" id="{67A95B15-799C-2A54-7AB0-84D7119E243F}"/>
                </a:ext>
              </a:extLst>
            </p:cNvPr>
            <p:cNvSpPr/>
            <p:nvPr/>
          </p:nvSpPr>
          <p:spPr>
            <a:xfrm rot="657615">
              <a:off x="4480462" y="1822619"/>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Trapezoid 290">
              <a:extLst>
                <a:ext uri="{FF2B5EF4-FFF2-40B4-BE49-F238E27FC236}">
                  <a16:creationId xmlns:a16="http://schemas.microsoft.com/office/drawing/2014/main" id="{9189BB67-5E67-B14D-A191-9D1DED4B7B45}"/>
                </a:ext>
              </a:extLst>
            </p:cNvPr>
            <p:cNvSpPr/>
            <p:nvPr/>
          </p:nvSpPr>
          <p:spPr>
            <a:xfrm rot="20942385" flipH="1">
              <a:off x="5293605" y="1787345"/>
              <a:ext cx="560587" cy="2033550"/>
            </a:xfrm>
            <a:custGeom>
              <a:avLst/>
              <a:gdLst>
                <a:gd name="connsiteX0" fmla="*/ 0 w 546538"/>
                <a:gd name="connsiteY0" fmla="*/ 1980593 h 1980593"/>
                <a:gd name="connsiteX1" fmla="*/ 168782 w 546538"/>
                <a:gd name="connsiteY1" fmla="*/ 0 h 1980593"/>
                <a:gd name="connsiteX2" fmla="*/ 377756 w 546538"/>
                <a:gd name="connsiteY2" fmla="*/ 0 h 1980593"/>
                <a:gd name="connsiteX3" fmla="*/ 546538 w 546538"/>
                <a:gd name="connsiteY3" fmla="*/ 1980593 h 1980593"/>
                <a:gd name="connsiteX4" fmla="*/ 0 w 546538"/>
                <a:gd name="connsiteY4" fmla="*/ 1980593 h 1980593"/>
                <a:gd name="connsiteX0" fmla="*/ 0 w 546538"/>
                <a:gd name="connsiteY0" fmla="*/ 1980593 h 2033550"/>
                <a:gd name="connsiteX1" fmla="*/ 168782 w 546538"/>
                <a:gd name="connsiteY1" fmla="*/ 0 h 2033550"/>
                <a:gd name="connsiteX2" fmla="*/ 377756 w 546538"/>
                <a:gd name="connsiteY2" fmla="*/ 0 h 2033550"/>
                <a:gd name="connsiteX3" fmla="*/ 546538 w 546538"/>
                <a:gd name="connsiteY3" fmla="*/ 1980593 h 2033550"/>
                <a:gd name="connsiteX4" fmla="*/ 0 w 546538"/>
                <a:gd name="connsiteY4" fmla="*/ 1980593 h 2033550"/>
                <a:gd name="connsiteX0" fmla="*/ 14049 w 560587"/>
                <a:gd name="connsiteY0" fmla="*/ 1980593 h 2033550"/>
                <a:gd name="connsiteX1" fmla="*/ 182831 w 560587"/>
                <a:gd name="connsiteY1" fmla="*/ 0 h 2033550"/>
                <a:gd name="connsiteX2" fmla="*/ 391805 w 560587"/>
                <a:gd name="connsiteY2" fmla="*/ 0 h 2033550"/>
                <a:gd name="connsiteX3" fmla="*/ 560587 w 560587"/>
                <a:gd name="connsiteY3" fmla="*/ 1980593 h 2033550"/>
                <a:gd name="connsiteX4" fmla="*/ 14049 w 560587"/>
                <a:gd name="connsiteY4" fmla="*/ 1980593 h 2033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587" h="2033550">
                  <a:moveTo>
                    <a:pt x="14049" y="1980593"/>
                  </a:moveTo>
                  <a:cubicBezTo>
                    <a:pt x="-50772" y="1290622"/>
                    <a:pt x="126570" y="660198"/>
                    <a:pt x="182831" y="0"/>
                  </a:cubicBezTo>
                  <a:lnTo>
                    <a:pt x="391805" y="0"/>
                  </a:lnTo>
                  <a:lnTo>
                    <a:pt x="560587" y="1980593"/>
                  </a:lnTo>
                  <a:cubicBezTo>
                    <a:pt x="378408" y="1980593"/>
                    <a:pt x="130601" y="2099747"/>
                    <a:pt x="14049" y="1980593"/>
                  </a:cubicBezTo>
                  <a:close/>
                </a:path>
              </a:pathLst>
            </a:cu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Pentagon 188">
              <a:extLst>
                <a:ext uri="{FF2B5EF4-FFF2-40B4-BE49-F238E27FC236}">
                  <a16:creationId xmlns:a16="http://schemas.microsoft.com/office/drawing/2014/main" id="{326C1B1D-557E-AB84-5609-94FCAC51D596}"/>
                </a:ext>
              </a:extLst>
            </p:cNvPr>
            <p:cNvSpPr/>
            <p:nvPr/>
          </p:nvSpPr>
          <p:spPr>
            <a:xfrm rot="5400000">
              <a:off x="4648880" y="989922"/>
              <a:ext cx="1065439" cy="914400"/>
            </a:xfrm>
            <a:custGeom>
              <a:avLst/>
              <a:gdLst>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 name="connsiteX0" fmla="*/ 0 w 1150111"/>
                <a:gd name="connsiteY0" fmla="*/ 0 h 985331"/>
                <a:gd name="connsiteX1" fmla="*/ 823592 w 1150111"/>
                <a:gd name="connsiteY1" fmla="*/ 0 h 985331"/>
                <a:gd name="connsiteX2" fmla="*/ 1150111 w 1150111"/>
                <a:gd name="connsiteY2" fmla="*/ 492666 h 985331"/>
                <a:gd name="connsiteX3" fmla="*/ 823592 w 1150111"/>
                <a:gd name="connsiteY3" fmla="*/ 985331 h 985331"/>
                <a:gd name="connsiteX4" fmla="*/ 0 w 1150111"/>
                <a:gd name="connsiteY4" fmla="*/ 985331 h 985331"/>
                <a:gd name="connsiteX5" fmla="*/ 0 w 1150111"/>
                <a:gd name="connsiteY5" fmla="*/ 0 h 98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111" h="985331">
                  <a:moveTo>
                    <a:pt x="0" y="0"/>
                  </a:moveTo>
                  <a:cubicBezTo>
                    <a:pt x="283240" y="69668"/>
                    <a:pt x="549061" y="0"/>
                    <a:pt x="823592" y="0"/>
                  </a:cubicBezTo>
                  <a:cubicBezTo>
                    <a:pt x="1045643" y="164222"/>
                    <a:pt x="1041271" y="328444"/>
                    <a:pt x="1150111" y="492666"/>
                  </a:cubicBezTo>
                  <a:cubicBezTo>
                    <a:pt x="1041271" y="656888"/>
                    <a:pt x="1045643" y="916904"/>
                    <a:pt x="823592" y="985331"/>
                  </a:cubicBezTo>
                  <a:cubicBezTo>
                    <a:pt x="549061" y="985331"/>
                    <a:pt x="274531" y="924371"/>
                    <a:pt x="0" y="985331"/>
                  </a:cubicBezTo>
                  <a:lnTo>
                    <a:pt x="0" y="0"/>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 name="Freeform 366">
              <a:extLst>
                <a:ext uri="{FF2B5EF4-FFF2-40B4-BE49-F238E27FC236}">
                  <a16:creationId xmlns:a16="http://schemas.microsoft.com/office/drawing/2014/main" id="{41F58EC7-39E1-B59D-4940-94F966D57E99}"/>
                </a:ext>
              </a:extLst>
            </p:cNvPr>
            <p:cNvSpPr/>
            <p:nvPr/>
          </p:nvSpPr>
          <p:spPr>
            <a:xfrm rot="4006606" flipH="1">
              <a:off x="4351070" y="488147"/>
              <a:ext cx="1645908" cy="1725108"/>
            </a:xfrm>
            <a:custGeom>
              <a:avLst/>
              <a:gdLst>
                <a:gd name="connsiteX0" fmla="*/ 1557686 w 1645908"/>
                <a:gd name="connsiteY0" fmla="*/ 253197 h 1725108"/>
                <a:gd name="connsiteX1" fmla="*/ 1317005 w 1645908"/>
                <a:gd name="connsiteY1" fmla="*/ 98240 h 1725108"/>
                <a:gd name="connsiteX2" fmla="*/ 817635 w 1645908"/>
                <a:gd name="connsiteY2" fmla="*/ 56527 h 1725108"/>
                <a:gd name="connsiteX3" fmla="*/ 808648 w 1645908"/>
                <a:gd name="connsiteY3" fmla="*/ 54933 h 1725108"/>
                <a:gd name="connsiteX4" fmla="*/ 800470 w 1645908"/>
                <a:gd name="connsiteY4" fmla="*/ 55093 h 1725108"/>
                <a:gd name="connsiteX5" fmla="*/ 785456 w 1645908"/>
                <a:gd name="connsiteY5" fmla="*/ 53839 h 1725108"/>
                <a:gd name="connsiteX6" fmla="*/ 785326 w 1645908"/>
                <a:gd name="connsiteY6" fmla="*/ 55389 h 1725108"/>
                <a:gd name="connsiteX7" fmla="*/ 756779 w 1645908"/>
                <a:gd name="connsiteY7" fmla="*/ 55947 h 1725108"/>
                <a:gd name="connsiteX8" fmla="*/ 212741 w 1645908"/>
                <a:gd name="connsiteY8" fmla="*/ 129895 h 1725108"/>
                <a:gd name="connsiteX9" fmla="*/ 0 w 1645908"/>
                <a:gd name="connsiteY9" fmla="*/ 360895 h 1725108"/>
                <a:gd name="connsiteX10" fmla="*/ 0 w 1645908"/>
                <a:gd name="connsiteY10" fmla="*/ 591894 h 1725108"/>
                <a:gd name="connsiteX11" fmla="*/ 552287 w 1645908"/>
                <a:gd name="connsiteY11" fmla="*/ 591895 h 1725108"/>
                <a:gd name="connsiteX12" fmla="*/ 748310 w 1645908"/>
                <a:gd name="connsiteY12" fmla="*/ 450811 h 1725108"/>
                <a:gd name="connsiteX13" fmla="*/ 760220 w 1645908"/>
                <a:gd name="connsiteY13" fmla="*/ 386757 h 1725108"/>
                <a:gd name="connsiteX14" fmla="*/ 760336 w 1645908"/>
                <a:gd name="connsiteY14" fmla="*/ 411744 h 1725108"/>
                <a:gd name="connsiteX15" fmla="*/ 977754 w 1645908"/>
                <a:gd name="connsiteY15" fmla="*/ 675411 h 1725108"/>
                <a:gd name="connsiteX16" fmla="*/ 1029380 w 1645908"/>
                <a:gd name="connsiteY16" fmla="*/ 685009 h 1725108"/>
                <a:gd name="connsiteX17" fmla="*/ 1025926 w 1645908"/>
                <a:gd name="connsiteY17" fmla="*/ 693316 h 1725108"/>
                <a:gd name="connsiteX18" fmla="*/ 1014336 w 1645908"/>
                <a:gd name="connsiteY18" fmla="*/ 813796 h 1725108"/>
                <a:gd name="connsiteX19" fmla="*/ 1050057 w 1645908"/>
                <a:gd name="connsiteY19" fmla="*/ 1158355 h 1725108"/>
                <a:gd name="connsiteX20" fmla="*/ 989031 w 1645908"/>
                <a:gd name="connsiteY20" fmla="*/ 1159294 h 1725108"/>
                <a:gd name="connsiteX21" fmla="*/ 917737 w 1645908"/>
                <a:gd name="connsiteY21" fmla="*/ 1190228 h 1725108"/>
                <a:gd name="connsiteX22" fmla="*/ 500884 w 1645908"/>
                <a:gd name="connsiteY22" fmla="*/ 1480700 h 1725108"/>
                <a:gd name="connsiteX23" fmla="*/ 612773 w 1645908"/>
                <a:gd name="connsiteY23" fmla="*/ 1641271 h 1725108"/>
                <a:gd name="connsiteX24" fmla="*/ 885233 w 1645908"/>
                <a:gd name="connsiteY24" fmla="*/ 1689952 h 1725108"/>
                <a:gd name="connsiteX25" fmla="*/ 1302087 w 1645908"/>
                <a:gd name="connsiteY25" fmla="*/ 1399481 h 1725108"/>
                <a:gd name="connsiteX26" fmla="*/ 1412819 w 1645908"/>
                <a:gd name="connsiteY26" fmla="*/ 1304592 h 1725108"/>
                <a:gd name="connsiteX27" fmla="*/ 1432977 w 1645908"/>
                <a:gd name="connsiteY27" fmla="*/ 1300427 h 1725108"/>
                <a:gd name="connsiteX28" fmla="*/ 1644260 w 1645908"/>
                <a:gd name="connsiteY28" fmla="*/ 978315 h 1725108"/>
                <a:gd name="connsiteX29" fmla="*/ 1591700 w 1645908"/>
                <a:gd name="connsiteY29" fmla="*/ 471344 h 1725108"/>
                <a:gd name="connsiteX30" fmla="*/ 1595375 w 1645908"/>
                <a:gd name="connsiteY30" fmla="*/ 427355 h 1725108"/>
                <a:gd name="connsiteX31" fmla="*/ 1557686 w 1645908"/>
                <a:gd name="connsiteY31" fmla="*/ 253197 h 172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45908" h="1725108">
                  <a:moveTo>
                    <a:pt x="1557686" y="253197"/>
                  </a:moveTo>
                  <a:cubicBezTo>
                    <a:pt x="1509851" y="167841"/>
                    <a:pt x="1421849" y="106998"/>
                    <a:pt x="1317005" y="98240"/>
                  </a:cubicBezTo>
                  <a:lnTo>
                    <a:pt x="817635" y="56527"/>
                  </a:lnTo>
                  <a:lnTo>
                    <a:pt x="808648" y="54933"/>
                  </a:lnTo>
                  <a:lnTo>
                    <a:pt x="800470" y="55093"/>
                  </a:lnTo>
                  <a:lnTo>
                    <a:pt x="785456" y="53839"/>
                  </a:lnTo>
                  <a:lnTo>
                    <a:pt x="785326" y="55389"/>
                  </a:lnTo>
                  <a:lnTo>
                    <a:pt x="756779" y="55947"/>
                  </a:lnTo>
                  <a:cubicBezTo>
                    <a:pt x="618426" y="-104018"/>
                    <a:pt x="396836" y="129895"/>
                    <a:pt x="212741" y="129895"/>
                  </a:cubicBezTo>
                  <a:cubicBezTo>
                    <a:pt x="95247" y="129895"/>
                    <a:pt x="0" y="233317"/>
                    <a:pt x="0" y="360895"/>
                  </a:cubicBezTo>
                  <a:lnTo>
                    <a:pt x="0" y="591894"/>
                  </a:lnTo>
                  <a:lnTo>
                    <a:pt x="552287" y="591895"/>
                  </a:lnTo>
                  <a:cubicBezTo>
                    <a:pt x="640408" y="591895"/>
                    <a:pt x="716014" y="533720"/>
                    <a:pt x="748310" y="450811"/>
                  </a:cubicBezTo>
                  <a:lnTo>
                    <a:pt x="760220" y="386757"/>
                  </a:lnTo>
                  <a:lnTo>
                    <a:pt x="760336" y="411744"/>
                  </a:lnTo>
                  <a:cubicBezTo>
                    <a:pt x="771953" y="535728"/>
                    <a:pt x="858716" y="640512"/>
                    <a:pt x="977754" y="675411"/>
                  </a:cubicBezTo>
                  <a:lnTo>
                    <a:pt x="1029380" y="685009"/>
                  </a:lnTo>
                  <a:lnTo>
                    <a:pt x="1025926" y="693316"/>
                  </a:lnTo>
                  <a:cubicBezTo>
                    <a:pt x="1014345" y="731178"/>
                    <a:pt x="1009996" y="771936"/>
                    <a:pt x="1014336" y="813796"/>
                  </a:cubicBezTo>
                  <a:lnTo>
                    <a:pt x="1050057" y="1158355"/>
                  </a:lnTo>
                  <a:lnTo>
                    <a:pt x="989031" y="1159294"/>
                  </a:lnTo>
                  <a:cubicBezTo>
                    <a:pt x="964159" y="1164555"/>
                    <a:pt x="939907" y="1174779"/>
                    <a:pt x="917737" y="1190228"/>
                  </a:cubicBezTo>
                  <a:lnTo>
                    <a:pt x="500884" y="1480700"/>
                  </a:lnTo>
                  <a:lnTo>
                    <a:pt x="612773" y="1641271"/>
                  </a:lnTo>
                  <a:cubicBezTo>
                    <a:pt x="674568" y="1729952"/>
                    <a:pt x="796552" y="1751747"/>
                    <a:pt x="885233" y="1689952"/>
                  </a:cubicBezTo>
                  <a:lnTo>
                    <a:pt x="1302087" y="1399481"/>
                  </a:lnTo>
                  <a:lnTo>
                    <a:pt x="1412819" y="1304592"/>
                  </a:lnTo>
                  <a:lnTo>
                    <a:pt x="1432977" y="1300427"/>
                  </a:lnTo>
                  <a:cubicBezTo>
                    <a:pt x="1568198" y="1257835"/>
                    <a:pt x="1659448" y="1124823"/>
                    <a:pt x="1644260" y="978315"/>
                  </a:cubicBezTo>
                  <a:lnTo>
                    <a:pt x="1591700" y="471344"/>
                  </a:lnTo>
                  <a:lnTo>
                    <a:pt x="1595375" y="427355"/>
                  </a:lnTo>
                  <a:cubicBezTo>
                    <a:pt x="1600630" y="364448"/>
                    <a:pt x="1586387" y="304410"/>
                    <a:pt x="1557686" y="253197"/>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BD1235E3-D745-C1B5-6585-C10B08608CB4}"/>
                </a:ext>
              </a:extLst>
            </p:cNvPr>
            <p:cNvGrpSpPr/>
            <p:nvPr/>
          </p:nvGrpSpPr>
          <p:grpSpPr>
            <a:xfrm>
              <a:off x="4724400" y="2286000"/>
              <a:ext cx="914400" cy="609600"/>
              <a:chOff x="4648200" y="2362200"/>
              <a:chExt cx="1061853" cy="538503"/>
            </a:xfrm>
          </p:grpSpPr>
          <p:grpSp>
            <p:nvGrpSpPr>
              <p:cNvPr id="306" name="Group 305">
                <a:extLst>
                  <a:ext uri="{FF2B5EF4-FFF2-40B4-BE49-F238E27FC236}">
                    <a16:creationId xmlns:a16="http://schemas.microsoft.com/office/drawing/2014/main" id="{FEBBCEBB-1396-FFA4-B277-57DA6B9AD9CD}"/>
                  </a:ext>
                </a:extLst>
              </p:cNvPr>
              <p:cNvGrpSpPr/>
              <p:nvPr/>
            </p:nvGrpSpPr>
            <p:grpSpPr>
              <a:xfrm>
                <a:off x="4648200" y="2362200"/>
                <a:ext cx="528453" cy="538503"/>
                <a:chOff x="5283925" y="2161902"/>
                <a:chExt cx="914400" cy="914400"/>
              </a:xfrm>
            </p:grpSpPr>
            <p:sp>
              <p:nvSpPr>
                <p:cNvPr id="313" name="Quad Arrow Callout 346">
                  <a:extLst>
                    <a:ext uri="{FF2B5EF4-FFF2-40B4-BE49-F238E27FC236}">
                      <a16:creationId xmlns:a16="http://schemas.microsoft.com/office/drawing/2014/main" id="{E2CD6A10-9230-6FE9-19AC-5C69FCCE1EC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Quad Arrow Callout 347">
                  <a:extLst>
                    <a:ext uri="{FF2B5EF4-FFF2-40B4-BE49-F238E27FC236}">
                      <a16:creationId xmlns:a16="http://schemas.microsoft.com/office/drawing/2014/main" id="{25DE632E-59DE-1598-33DB-AB5CD251B243}"/>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58">
                  <a:extLst>
                    <a:ext uri="{FF2B5EF4-FFF2-40B4-BE49-F238E27FC236}">
                      <a16:creationId xmlns:a16="http://schemas.microsoft.com/office/drawing/2014/main" id="{B1A618DC-D5BE-49C2-556C-3874E112DD73}"/>
                    </a:ext>
                  </a:extLst>
                </p:cNvPr>
                <p:cNvGrpSpPr/>
                <p:nvPr/>
              </p:nvGrpSpPr>
              <p:grpSpPr>
                <a:xfrm>
                  <a:off x="5606142" y="2504802"/>
                  <a:ext cx="250188" cy="228600"/>
                  <a:chOff x="5847812" y="3296093"/>
                  <a:chExt cx="384964" cy="361507"/>
                </a:xfrm>
              </p:grpSpPr>
              <p:sp>
                <p:nvSpPr>
                  <p:cNvPr id="316" name="Hexagon 315">
                    <a:extLst>
                      <a:ext uri="{FF2B5EF4-FFF2-40B4-BE49-F238E27FC236}">
                        <a16:creationId xmlns:a16="http://schemas.microsoft.com/office/drawing/2014/main" id="{C067A240-AFD5-75CC-5156-055B66F86B36}"/>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7" name="Hexagon 316">
                    <a:extLst>
                      <a:ext uri="{FF2B5EF4-FFF2-40B4-BE49-F238E27FC236}">
                        <a16:creationId xmlns:a16="http://schemas.microsoft.com/office/drawing/2014/main" id="{B9EA690F-B4A9-770F-51FD-DAE4EF668819}"/>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307" name="Group 306">
                <a:extLst>
                  <a:ext uri="{FF2B5EF4-FFF2-40B4-BE49-F238E27FC236}">
                    <a16:creationId xmlns:a16="http://schemas.microsoft.com/office/drawing/2014/main" id="{B6B6A0AF-5915-D6F3-DCB8-7B00062F08F1}"/>
                  </a:ext>
                </a:extLst>
              </p:cNvPr>
              <p:cNvGrpSpPr/>
              <p:nvPr/>
            </p:nvGrpSpPr>
            <p:grpSpPr>
              <a:xfrm>
                <a:off x="5181600" y="2362200"/>
                <a:ext cx="528453" cy="538503"/>
                <a:chOff x="5283925" y="2161902"/>
                <a:chExt cx="914400" cy="914400"/>
              </a:xfrm>
            </p:grpSpPr>
            <p:sp>
              <p:nvSpPr>
                <p:cNvPr id="308" name="Quad Arrow Callout 368">
                  <a:extLst>
                    <a:ext uri="{FF2B5EF4-FFF2-40B4-BE49-F238E27FC236}">
                      <a16:creationId xmlns:a16="http://schemas.microsoft.com/office/drawing/2014/main" id="{7C71C287-B279-52A6-363D-67D6C9BEE159}"/>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Quad Arrow Callout 369">
                  <a:extLst>
                    <a:ext uri="{FF2B5EF4-FFF2-40B4-BE49-F238E27FC236}">
                      <a16:creationId xmlns:a16="http://schemas.microsoft.com/office/drawing/2014/main" id="{CC8A5E0F-6F86-B023-7673-6D88287DA3C5}"/>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58">
                  <a:extLst>
                    <a:ext uri="{FF2B5EF4-FFF2-40B4-BE49-F238E27FC236}">
                      <a16:creationId xmlns:a16="http://schemas.microsoft.com/office/drawing/2014/main" id="{6696D195-2454-3631-1663-81795213EB39}"/>
                    </a:ext>
                  </a:extLst>
                </p:cNvPr>
                <p:cNvGrpSpPr/>
                <p:nvPr/>
              </p:nvGrpSpPr>
              <p:grpSpPr>
                <a:xfrm>
                  <a:off x="5606142" y="2504802"/>
                  <a:ext cx="250188" cy="228600"/>
                  <a:chOff x="5847812" y="3296093"/>
                  <a:chExt cx="384964" cy="361507"/>
                </a:xfrm>
              </p:grpSpPr>
              <p:sp>
                <p:nvSpPr>
                  <p:cNvPr id="311" name="Hexagon 310">
                    <a:extLst>
                      <a:ext uri="{FF2B5EF4-FFF2-40B4-BE49-F238E27FC236}">
                        <a16:creationId xmlns:a16="http://schemas.microsoft.com/office/drawing/2014/main" id="{DFC09793-1C94-6EE3-37B9-ED60B7A38AA6}"/>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2" name="Hexagon 311">
                    <a:extLst>
                      <a:ext uri="{FF2B5EF4-FFF2-40B4-BE49-F238E27FC236}">
                        <a16:creationId xmlns:a16="http://schemas.microsoft.com/office/drawing/2014/main" id="{D8D341BB-713F-0CB8-FC3F-121575623BAD}"/>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1077" name="Group 1076">
              <a:extLst>
                <a:ext uri="{FF2B5EF4-FFF2-40B4-BE49-F238E27FC236}">
                  <a16:creationId xmlns:a16="http://schemas.microsoft.com/office/drawing/2014/main" id="{848CF649-6C19-6FAC-8EBE-4B00896451AD}"/>
                </a:ext>
              </a:extLst>
            </p:cNvPr>
            <p:cNvGrpSpPr/>
            <p:nvPr/>
          </p:nvGrpSpPr>
          <p:grpSpPr>
            <a:xfrm>
              <a:off x="4724400" y="2971800"/>
              <a:ext cx="914400" cy="609600"/>
              <a:chOff x="4648200" y="2362200"/>
              <a:chExt cx="1061853" cy="538503"/>
            </a:xfrm>
          </p:grpSpPr>
          <p:grpSp>
            <p:nvGrpSpPr>
              <p:cNvPr id="294" name="Group 293">
                <a:extLst>
                  <a:ext uri="{FF2B5EF4-FFF2-40B4-BE49-F238E27FC236}">
                    <a16:creationId xmlns:a16="http://schemas.microsoft.com/office/drawing/2014/main" id="{70D5895F-502B-4C97-ACA4-3767211DE725}"/>
                  </a:ext>
                </a:extLst>
              </p:cNvPr>
              <p:cNvGrpSpPr/>
              <p:nvPr/>
            </p:nvGrpSpPr>
            <p:grpSpPr>
              <a:xfrm>
                <a:off x="4648200" y="2362200"/>
                <a:ext cx="528453" cy="538503"/>
                <a:chOff x="5283925" y="2161902"/>
                <a:chExt cx="914400" cy="914400"/>
              </a:xfrm>
            </p:grpSpPr>
            <p:sp>
              <p:nvSpPr>
                <p:cNvPr id="301" name="Quad Arrow Callout 381">
                  <a:extLst>
                    <a:ext uri="{FF2B5EF4-FFF2-40B4-BE49-F238E27FC236}">
                      <a16:creationId xmlns:a16="http://schemas.microsoft.com/office/drawing/2014/main" id="{C2477DB9-0315-DCCF-D1CA-D507E68656B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Quad Arrow Callout 382">
                  <a:extLst>
                    <a:ext uri="{FF2B5EF4-FFF2-40B4-BE49-F238E27FC236}">
                      <a16:creationId xmlns:a16="http://schemas.microsoft.com/office/drawing/2014/main" id="{57F47F9E-CAD5-6BAC-BFA0-A9535F5BCCC0}"/>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58">
                  <a:extLst>
                    <a:ext uri="{FF2B5EF4-FFF2-40B4-BE49-F238E27FC236}">
                      <a16:creationId xmlns:a16="http://schemas.microsoft.com/office/drawing/2014/main" id="{C19D9136-1E58-67E6-4C9A-D1AEBB1ECF82}"/>
                    </a:ext>
                  </a:extLst>
                </p:cNvPr>
                <p:cNvGrpSpPr/>
                <p:nvPr/>
              </p:nvGrpSpPr>
              <p:grpSpPr>
                <a:xfrm>
                  <a:off x="5606142" y="2504802"/>
                  <a:ext cx="250188" cy="228600"/>
                  <a:chOff x="5847812" y="3296093"/>
                  <a:chExt cx="384964" cy="361507"/>
                </a:xfrm>
              </p:grpSpPr>
              <p:sp>
                <p:nvSpPr>
                  <p:cNvPr id="304" name="Hexagon 303">
                    <a:extLst>
                      <a:ext uri="{FF2B5EF4-FFF2-40B4-BE49-F238E27FC236}">
                        <a16:creationId xmlns:a16="http://schemas.microsoft.com/office/drawing/2014/main" id="{EFA01571-861F-F205-892A-F53EDA090D27}"/>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5" name="Hexagon 304">
                    <a:extLst>
                      <a:ext uri="{FF2B5EF4-FFF2-40B4-BE49-F238E27FC236}">
                        <a16:creationId xmlns:a16="http://schemas.microsoft.com/office/drawing/2014/main" id="{F829B604-F03E-C5F8-DD61-54B1DE07D04C}"/>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295" name="Group 294">
                <a:extLst>
                  <a:ext uri="{FF2B5EF4-FFF2-40B4-BE49-F238E27FC236}">
                    <a16:creationId xmlns:a16="http://schemas.microsoft.com/office/drawing/2014/main" id="{699C32B9-DFEA-95F3-8B31-F783D3C1640F}"/>
                  </a:ext>
                </a:extLst>
              </p:cNvPr>
              <p:cNvGrpSpPr/>
              <p:nvPr/>
            </p:nvGrpSpPr>
            <p:grpSpPr>
              <a:xfrm>
                <a:off x="5181600" y="2362200"/>
                <a:ext cx="528453" cy="538503"/>
                <a:chOff x="5283925" y="2161902"/>
                <a:chExt cx="914400" cy="914400"/>
              </a:xfrm>
            </p:grpSpPr>
            <p:sp>
              <p:nvSpPr>
                <p:cNvPr id="296" name="Quad Arrow Callout 376">
                  <a:extLst>
                    <a:ext uri="{FF2B5EF4-FFF2-40B4-BE49-F238E27FC236}">
                      <a16:creationId xmlns:a16="http://schemas.microsoft.com/office/drawing/2014/main" id="{627E4FEF-BE96-D9D8-B9CE-4C1D9C6AE55A}"/>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Quad Arrow Callout 377">
                  <a:extLst>
                    <a:ext uri="{FF2B5EF4-FFF2-40B4-BE49-F238E27FC236}">
                      <a16:creationId xmlns:a16="http://schemas.microsoft.com/office/drawing/2014/main" id="{CDF56179-6CFD-DAFF-0B94-05A0DC5AE79D}"/>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8" name="Group 58">
                  <a:extLst>
                    <a:ext uri="{FF2B5EF4-FFF2-40B4-BE49-F238E27FC236}">
                      <a16:creationId xmlns:a16="http://schemas.microsoft.com/office/drawing/2014/main" id="{86EA37D9-3594-250E-100A-2681FE283510}"/>
                    </a:ext>
                  </a:extLst>
                </p:cNvPr>
                <p:cNvGrpSpPr/>
                <p:nvPr/>
              </p:nvGrpSpPr>
              <p:grpSpPr>
                <a:xfrm>
                  <a:off x="5606142" y="2504802"/>
                  <a:ext cx="250188" cy="228600"/>
                  <a:chOff x="5847812" y="3296093"/>
                  <a:chExt cx="384964" cy="361507"/>
                </a:xfrm>
              </p:grpSpPr>
              <p:sp>
                <p:nvSpPr>
                  <p:cNvPr id="299" name="Hexagon 298">
                    <a:extLst>
                      <a:ext uri="{FF2B5EF4-FFF2-40B4-BE49-F238E27FC236}">
                        <a16:creationId xmlns:a16="http://schemas.microsoft.com/office/drawing/2014/main" id="{A81636FE-573F-EB67-76C1-B46F5EE6C77E}"/>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0" name="Hexagon 299">
                    <a:extLst>
                      <a:ext uri="{FF2B5EF4-FFF2-40B4-BE49-F238E27FC236}">
                        <a16:creationId xmlns:a16="http://schemas.microsoft.com/office/drawing/2014/main" id="{54EFBB12-3214-7758-0E89-C7AF588FEF57}"/>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sp>
          <p:nvSpPr>
            <p:cNvPr id="1078" name="Moon 1077">
              <a:extLst>
                <a:ext uri="{FF2B5EF4-FFF2-40B4-BE49-F238E27FC236}">
                  <a16:creationId xmlns:a16="http://schemas.microsoft.com/office/drawing/2014/main" id="{85FDF3D0-9150-6780-5A6B-96728223650B}"/>
                </a:ext>
              </a:extLst>
            </p:cNvPr>
            <p:cNvSpPr/>
            <p:nvPr/>
          </p:nvSpPr>
          <p:spPr>
            <a:xfrm rot="5400000">
              <a:off x="5143500" y="22479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Moon 1078">
              <a:extLst>
                <a:ext uri="{FF2B5EF4-FFF2-40B4-BE49-F238E27FC236}">
                  <a16:creationId xmlns:a16="http://schemas.microsoft.com/office/drawing/2014/main" id="{30154033-211F-D3F7-A1E5-BEB6F5F3ED91}"/>
                </a:ext>
              </a:extLst>
            </p:cNvPr>
            <p:cNvSpPr/>
            <p:nvPr/>
          </p:nvSpPr>
          <p:spPr>
            <a:xfrm rot="5400000">
              <a:off x="5143500" y="2933700"/>
              <a:ext cx="76200" cy="304800"/>
            </a:xfrm>
            <a:prstGeom prst="moon">
              <a:avLst>
                <a:gd name="adj" fmla="val 76667"/>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0" name="Group 1079">
              <a:extLst>
                <a:ext uri="{FF2B5EF4-FFF2-40B4-BE49-F238E27FC236}">
                  <a16:creationId xmlns:a16="http://schemas.microsoft.com/office/drawing/2014/main" id="{7480DF25-1D69-714E-F3DC-4D6CD252427F}"/>
                </a:ext>
              </a:extLst>
            </p:cNvPr>
            <p:cNvGrpSpPr/>
            <p:nvPr/>
          </p:nvGrpSpPr>
          <p:grpSpPr>
            <a:xfrm>
              <a:off x="4495800" y="533400"/>
              <a:ext cx="1434662" cy="584071"/>
              <a:chOff x="5943600" y="533400"/>
              <a:chExt cx="1578128" cy="630488"/>
            </a:xfrm>
          </p:grpSpPr>
          <p:grpSp>
            <p:nvGrpSpPr>
              <p:cNvPr id="283" name="Group 7">
                <a:extLst>
                  <a:ext uri="{FF2B5EF4-FFF2-40B4-BE49-F238E27FC236}">
                    <a16:creationId xmlns:a16="http://schemas.microsoft.com/office/drawing/2014/main" id="{1F34D32D-1374-BC1C-BF5C-D89389BC36DB}"/>
                  </a:ext>
                </a:extLst>
              </p:cNvPr>
              <p:cNvGrpSpPr/>
              <p:nvPr/>
            </p:nvGrpSpPr>
            <p:grpSpPr>
              <a:xfrm>
                <a:off x="5943600" y="533400"/>
                <a:ext cx="1578128" cy="630488"/>
                <a:chOff x="5486400" y="1371600"/>
                <a:chExt cx="1143000" cy="762000"/>
              </a:xfrm>
            </p:grpSpPr>
            <p:sp>
              <p:nvSpPr>
                <p:cNvPr id="290" name="Isosceles Triangle 2">
                  <a:extLst>
                    <a:ext uri="{FF2B5EF4-FFF2-40B4-BE49-F238E27FC236}">
                      <a16:creationId xmlns:a16="http://schemas.microsoft.com/office/drawing/2014/main" id="{E867FC07-A8F7-84EA-4A5D-02A106494C14}"/>
                    </a:ext>
                  </a:extLst>
                </p:cNvPr>
                <p:cNvSpPr/>
                <p:nvPr/>
              </p:nvSpPr>
              <p:spPr>
                <a:xfrm>
                  <a:off x="5715000" y="1371600"/>
                  <a:ext cx="685800" cy="7620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Isosceles Triangle 3">
                  <a:extLst>
                    <a:ext uri="{FF2B5EF4-FFF2-40B4-BE49-F238E27FC236}">
                      <a16:creationId xmlns:a16="http://schemas.microsoft.com/office/drawing/2014/main" id="{AC502587-4171-215C-9859-54CE3D912085}"/>
                    </a:ext>
                  </a:extLst>
                </p:cNvPr>
                <p:cNvSpPr/>
                <p:nvPr/>
              </p:nvSpPr>
              <p:spPr>
                <a:xfrm>
                  <a:off x="54864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Isosceles Triangle 4">
                  <a:extLst>
                    <a:ext uri="{FF2B5EF4-FFF2-40B4-BE49-F238E27FC236}">
                      <a16:creationId xmlns:a16="http://schemas.microsoft.com/office/drawing/2014/main" id="{DB9149FA-06A3-3B79-C9CD-3EAB9775A874}"/>
                    </a:ext>
                  </a:extLst>
                </p:cNvPr>
                <p:cNvSpPr/>
                <p:nvPr/>
              </p:nvSpPr>
              <p:spPr>
                <a:xfrm>
                  <a:off x="6172200" y="1524000"/>
                  <a:ext cx="457200" cy="609600"/>
                </a:xfrm>
                <a:prstGeom prst="triangl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5">
                  <a:extLst>
                    <a:ext uri="{FF2B5EF4-FFF2-40B4-BE49-F238E27FC236}">
                      <a16:creationId xmlns:a16="http://schemas.microsoft.com/office/drawing/2014/main" id="{79E3F517-5279-089A-6CE6-8E4B00AFEA2C}"/>
                    </a:ext>
                  </a:extLst>
                </p:cNvPr>
                <p:cNvSpPr/>
                <p:nvPr/>
              </p:nvSpPr>
              <p:spPr>
                <a:xfrm>
                  <a:off x="5486400" y="1905000"/>
                  <a:ext cx="1143000" cy="2286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283">
                <a:extLst>
                  <a:ext uri="{FF2B5EF4-FFF2-40B4-BE49-F238E27FC236}">
                    <a16:creationId xmlns:a16="http://schemas.microsoft.com/office/drawing/2014/main" id="{8E3CD480-83B8-2462-7195-4040CB9BBAD7}"/>
                  </a:ext>
                </a:extLst>
              </p:cNvPr>
              <p:cNvGrpSpPr/>
              <p:nvPr/>
            </p:nvGrpSpPr>
            <p:grpSpPr>
              <a:xfrm>
                <a:off x="6522720" y="705394"/>
                <a:ext cx="428898" cy="428898"/>
                <a:chOff x="5283925" y="2161902"/>
                <a:chExt cx="914400" cy="914400"/>
              </a:xfrm>
            </p:grpSpPr>
            <p:sp>
              <p:nvSpPr>
                <p:cNvPr id="285" name="Quad Arrow Callout 337">
                  <a:extLst>
                    <a:ext uri="{FF2B5EF4-FFF2-40B4-BE49-F238E27FC236}">
                      <a16:creationId xmlns:a16="http://schemas.microsoft.com/office/drawing/2014/main" id="{450D1B3B-E2DF-34E8-2922-BE976B373D6F}"/>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Callout 338">
                  <a:extLst>
                    <a:ext uri="{FF2B5EF4-FFF2-40B4-BE49-F238E27FC236}">
                      <a16:creationId xmlns:a16="http://schemas.microsoft.com/office/drawing/2014/main" id="{678D5057-8ADE-85DE-3981-99F05CED9096}"/>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58">
                  <a:extLst>
                    <a:ext uri="{FF2B5EF4-FFF2-40B4-BE49-F238E27FC236}">
                      <a16:creationId xmlns:a16="http://schemas.microsoft.com/office/drawing/2014/main" id="{47ECDD44-38EA-D3E6-0E57-7E27F70B4BE0}"/>
                    </a:ext>
                  </a:extLst>
                </p:cNvPr>
                <p:cNvGrpSpPr/>
                <p:nvPr/>
              </p:nvGrpSpPr>
              <p:grpSpPr>
                <a:xfrm>
                  <a:off x="5606142" y="2504802"/>
                  <a:ext cx="250188" cy="228600"/>
                  <a:chOff x="5847812" y="3296093"/>
                  <a:chExt cx="384964" cy="361507"/>
                </a:xfrm>
              </p:grpSpPr>
              <p:sp>
                <p:nvSpPr>
                  <p:cNvPr id="288" name="Hexagon 287">
                    <a:extLst>
                      <a:ext uri="{FF2B5EF4-FFF2-40B4-BE49-F238E27FC236}">
                        <a16:creationId xmlns:a16="http://schemas.microsoft.com/office/drawing/2014/main" id="{6F9F6779-E519-2512-655D-5D572FF9E538}"/>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9" name="Hexagon 288">
                    <a:extLst>
                      <a:ext uri="{FF2B5EF4-FFF2-40B4-BE49-F238E27FC236}">
                        <a16:creationId xmlns:a16="http://schemas.microsoft.com/office/drawing/2014/main" id="{818855D6-33EE-47C9-2FB6-2E61E897EF2F}"/>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1081" name="Group 1080">
              <a:extLst>
                <a:ext uri="{FF2B5EF4-FFF2-40B4-BE49-F238E27FC236}">
                  <a16:creationId xmlns:a16="http://schemas.microsoft.com/office/drawing/2014/main" id="{0B38A556-AA2A-2D8B-46D1-12D5B7B9BCF1}"/>
                </a:ext>
              </a:extLst>
            </p:cNvPr>
            <p:cNvGrpSpPr/>
            <p:nvPr/>
          </p:nvGrpSpPr>
          <p:grpSpPr>
            <a:xfrm>
              <a:off x="4641668" y="796836"/>
              <a:ext cx="299853" cy="305556"/>
              <a:chOff x="5283925" y="2161902"/>
              <a:chExt cx="914400" cy="914400"/>
            </a:xfrm>
          </p:grpSpPr>
          <p:sp>
            <p:nvSpPr>
              <p:cNvPr id="278" name="Quad Arrow Callout 388">
                <a:extLst>
                  <a:ext uri="{FF2B5EF4-FFF2-40B4-BE49-F238E27FC236}">
                    <a16:creationId xmlns:a16="http://schemas.microsoft.com/office/drawing/2014/main" id="{2CA8F47E-3EE9-8DA7-798D-007B2BE0063E}"/>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389">
                <a:extLst>
                  <a:ext uri="{FF2B5EF4-FFF2-40B4-BE49-F238E27FC236}">
                    <a16:creationId xmlns:a16="http://schemas.microsoft.com/office/drawing/2014/main" id="{0C89F0BC-B92E-31DD-701F-90CAE3908B4C}"/>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0" name="Group 58">
                <a:extLst>
                  <a:ext uri="{FF2B5EF4-FFF2-40B4-BE49-F238E27FC236}">
                    <a16:creationId xmlns:a16="http://schemas.microsoft.com/office/drawing/2014/main" id="{B1FDE454-092D-158F-E8B7-E0B71F131F67}"/>
                  </a:ext>
                </a:extLst>
              </p:cNvPr>
              <p:cNvGrpSpPr/>
              <p:nvPr/>
            </p:nvGrpSpPr>
            <p:grpSpPr>
              <a:xfrm>
                <a:off x="5606142" y="2504802"/>
                <a:ext cx="250188" cy="228600"/>
                <a:chOff x="5847812" y="3296093"/>
                <a:chExt cx="384964" cy="361507"/>
              </a:xfrm>
            </p:grpSpPr>
            <p:sp>
              <p:nvSpPr>
                <p:cNvPr id="281" name="Hexagon 280">
                  <a:extLst>
                    <a:ext uri="{FF2B5EF4-FFF2-40B4-BE49-F238E27FC236}">
                      <a16:creationId xmlns:a16="http://schemas.microsoft.com/office/drawing/2014/main" id="{71ACDA00-D2F3-BEFE-24A0-65FD578EE834}"/>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2" name="Hexagon 281">
                  <a:extLst>
                    <a:ext uri="{FF2B5EF4-FFF2-40B4-BE49-F238E27FC236}">
                      <a16:creationId xmlns:a16="http://schemas.microsoft.com/office/drawing/2014/main" id="{B7AEE367-EBCE-188B-8B02-C728E4DEE5F0}"/>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nvGrpSpPr>
            <p:cNvPr id="1082" name="Group 1081">
              <a:extLst>
                <a:ext uri="{FF2B5EF4-FFF2-40B4-BE49-F238E27FC236}">
                  <a16:creationId xmlns:a16="http://schemas.microsoft.com/office/drawing/2014/main" id="{28D9AB6D-4B54-CE40-BD02-7983EA064E33}"/>
                </a:ext>
              </a:extLst>
            </p:cNvPr>
            <p:cNvGrpSpPr/>
            <p:nvPr/>
          </p:nvGrpSpPr>
          <p:grpSpPr>
            <a:xfrm>
              <a:off x="5525588" y="818608"/>
              <a:ext cx="299853" cy="305556"/>
              <a:chOff x="5283925" y="2161902"/>
              <a:chExt cx="914400" cy="914400"/>
            </a:xfrm>
          </p:grpSpPr>
          <p:sp>
            <p:nvSpPr>
              <p:cNvPr id="1083" name="Quad Arrow Callout 394">
                <a:extLst>
                  <a:ext uri="{FF2B5EF4-FFF2-40B4-BE49-F238E27FC236}">
                    <a16:creationId xmlns:a16="http://schemas.microsoft.com/office/drawing/2014/main" id="{D3B2BCF9-FABE-13E9-1442-269E45CA0AA7}"/>
                  </a:ext>
                </a:extLst>
              </p:cNvPr>
              <p:cNvSpPr/>
              <p:nvPr/>
            </p:nvSpPr>
            <p:spPr>
              <a:xfrm>
                <a:off x="5283925" y="2161902"/>
                <a:ext cx="914400" cy="914400"/>
              </a:xfrm>
              <a:prstGeom prst="quadArrowCallout">
                <a:avLst>
                  <a:gd name="adj1" fmla="val 31848"/>
                  <a:gd name="adj2" fmla="val 18515"/>
                  <a:gd name="adj3" fmla="val 18515"/>
                  <a:gd name="adj4" fmla="val 48123"/>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Quad Arrow Callout 395">
                <a:extLst>
                  <a:ext uri="{FF2B5EF4-FFF2-40B4-BE49-F238E27FC236}">
                    <a16:creationId xmlns:a16="http://schemas.microsoft.com/office/drawing/2014/main" id="{F40B628D-2D62-7A1A-381E-3AC22CB3587F}"/>
                  </a:ext>
                </a:extLst>
              </p:cNvPr>
              <p:cNvSpPr/>
              <p:nvPr/>
            </p:nvSpPr>
            <p:spPr>
              <a:xfrm>
                <a:off x="5411288" y="2289265"/>
                <a:ext cx="659675" cy="659675"/>
              </a:xfrm>
              <a:prstGeom prst="quadArrowCallout">
                <a:avLst>
                  <a:gd name="adj1" fmla="val 31848"/>
                  <a:gd name="adj2" fmla="val 18515"/>
                  <a:gd name="adj3" fmla="val 18515"/>
                  <a:gd name="adj4" fmla="val 48123"/>
                </a:avLst>
              </a:prstGeom>
              <a:solidFill>
                <a:srgbClr val="FFD8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5" name="Group 58">
                <a:extLst>
                  <a:ext uri="{FF2B5EF4-FFF2-40B4-BE49-F238E27FC236}">
                    <a16:creationId xmlns:a16="http://schemas.microsoft.com/office/drawing/2014/main" id="{E9247284-156E-601E-FC3E-0022847DBE9C}"/>
                  </a:ext>
                </a:extLst>
              </p:cNvPr>
              <p:cNvGrpSpPr/>
              <p:nvPr/>
            </p:nvGrpSpPr>
            <p:grpSpPr>
              <a:xfrm>
                <a:off x="5606142" y="2504802"/>
                <a:ext cx="250188" cy="228600"/>
                <a:chOff x="5847812" y="3296093"/>
                <a:chExt cx="384964" cy="361507"/>
              </a:xfrm>
            </p:grpSpPr>
            <p:sp>
              <p:nvSpPr>
                <p:cNvPr id="1086" name="Hexagon 1085">
                  <a:extLst>
                    <a:ext uri="{FF2B5EF4-FFF2-40B4-BE49-F238E27FC236}">
                      <a16:creationId xmlns:a16="http://schemas.microsoft.com/office/drawing/2014/main" id="{0CD7B64B-0B6A-08F5-85EE-03735BBCDB25}"/>
                    </a:ext>
                  </a:extLst>
                </p:cNvPr>
                <p:cNvSpPr/>
                <p:nvPr/>
              </p:nvSpPr>
              <p:spPr>
                <a:xfrm>
                  <a:off x="5847812" y="3296093"/>
                  <a:ext cx="384964" cy="361507"/>
                </a:xfrm>
                <a:prstGeom prst="hexagon">
                  <a:avLst/>
                </a:prstGeom>
                <a:solidFill>
                  <a:srgbClr val="F5DE7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87" name="Hexagon 1086">
                  <a:extLst>
                    <a:ext uri="{FF2B5EF4-FFF2-40B4-BE49-F238E27FC236}">
                      <a16:creationId xmlns:a16="http://schemas.microsoft.com/office/drawing/2014/main" id="{302CF5CD-9BCE-3483-85E0-D070A2977CA1}"/>
                    </a:ext>
                  </a:extLst>
                </p:cNvPr>
                <p:cNvSpPr/>
                <p:nvPr/>
              </p:nvSpPr>
              <p:spPr>
                <a:xfrm>
                  <a:off x="5935562" y="3375837"/>
                  <a:ext cx="195313" cy="207335"/>
                </a:xfrm>
                <a:prstGeom prst="hexagon">
                  <a:avLst/>
                </a:prstGeom>
                <a:solidFill>
                  <a:schemeClr val="accent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grpSp>
      <p:grpSp>
        <p:nvGrpSpPr>
          <p:cNvPr id="318" name="Group 317">
            <a:extLst>
              <a:ext uri="{FF2B5EF4-FFF2-40B4-BE49-F238E27FC236}">
                <a16:creationId xmlns:a16="http://schemas.microsoft.com/office/drawing/2014/main" id="{D4FD9D9B-6A88-17AF-CAFC-5000830C52F5}"/>
              </a:ext>
            </a:extLst>
          </p:cNvPr>
          <p:cNvGrpSpPr/>
          <p:nvPr/>
        </p:nvGrpSpPr>
        <p:grpSpPr>
          <a:xfrm>
            <a:off x="7517283" y="2637275"/>
            <a:ext cx="1443100" cy="2723685"/>
            <a:chOff x="3340559" y="790564"/>
            <a:chExt cx="2456202" cy="4537277"/>
          </a:xfrm>
        </p:grpSpPr>
        <p:sp>
          <p:nvSpPr>
            <p:cNvPr id="319" name="Rounded Rectangle 386">
              <a:extLst>
                <a:ext uri="{FF2B5EF4-FFF2-40B4-BE49-F238E27FC236}">
                  <a16:creationId xmlns:a16="http://schemas.microsoft.com/office/drawing/2014/main" id="{1999BCA5-9DF6-43DF-6842-89CB388EC977}"/>
                </a:ext>
              </a:extLst>
            </p:cNvPr>
            <p:cNvSpPr/>
            <p:nvPr/>
          </p:nvSpPr>
          <p:spPr>
            <a:xfrm rot="4794991">
              <a:off x="4315048" y="2247300"/>
              <a:ext cx="2315118" cy="648309"/>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ounded Rectangle 386">
              <a:extLst>
                <a:ext uri="{FF2B5EF4-FFF2-40B4-BE49-F238E27FC236}">
                  <a16:creationId xmlns:a16="http://schemas.microsoft.com/office/drawing/2014/main" id="{1F654449-22B1-65FB-1918-0389B28CBE84}"/>
                </a:ext>
              </a:extLst>
            </p:cNvPr>
            <p:cNvSpPr/>
            <p:nvPr/>
          </p:nvSpPr>
          <p:spPr>
            <a:xfrm rot="6313599">
              <a:off x="2486304" y="2157812"/>
              <a:ext cx="2391184" cy="682674"/>
            </a:xfrm>
            <a:custGeom>
              <a:avLst/>
              <a:gdLst>
                <a:gd name="connsiteX0" fmla="*/ 0 w 1748260"/>
                <a:gd name="connsiteY0" fmla="*/ 50035 h 300204"/>
                <a:gd name="connsiteX1" fmla="*/ 50035 w 1748260"/>
                <a:gd name="connsiteY1" fmla="*/ 0 h 300204"/>
                <a:gd name="connsiteX2" fmla="*/ 1698225 w 1748260"/>
                <a:gd name="connsiteY2" fmla="*/ 0 h 300204"/>
                <a:gd name="connsiteX3" fmla="*/ 1748260 w 1748260"/>
                <a:gd name="connsiteY3" fmla="*/ 50035 h 300204"/>
                <a:gd name="connsiteX4" fmla="*/ 1748260 w 1748260"/>
                <a:gd name="connsiteY4" fmla="*/ 250169 h 300204"/>
                <a:gd name="connsiteX5" fmla="*/ 1698225 w 1748260"/>
                <a:gd name="connsiteY5" fmla="*/ 300204 h 300204"/>
                <a:gd name="connsiteX6" fmla="*/ 50035 w 1748260"/>
                <a:gd name="connsiteY6" fmla="*/ 300204 h 300204"/>
                <a:gd name="connsiteX7" fmla="*/ 0 w 1748260"/>
                <a:gd name="connsiteY7" fmla="*/ 250169 h 300204"/>
                <a:gd name="connsiteX8" fmla="*/ 0 w 1748260"/>
                <a:gd name="connsiteY8" fmla="*/ 50035 h 300204"/>
                <a:gd name="connsiteX0" fmla="*/ 0 w 1748260"/>
                <a:gd name="connsiteY0" fmla="*/ 50035 h 407396"/>
                <a:gd name="connsiteX1" fmla="*/ 50035 w 1748260"/>
                <a:gd name="connsiteY1" fmla="*/ 0 h 407396"/>
                <a:gd name="connsiteX2" fmla="*/ 1698225 w 1748260"/>
                <a:gd name="connsiteY2" fmla="*/ 0 h 407396"/>
                <a:gd name="connsiteX3" fmla="*/ 1748260 w 1748260"/>
                <a:gd name="connsiteY3" fmla="*/ 50035 h 407396"/>
                <a:gd name="connsiteX4" fmla="*/ 1748260 w 1748260"/>
                <a:gd name="connsiteY4" fmla="*/ 250169 h 407396"/>
                <a:gd name="connsiteX5" fmla="*/ 1698225 w 1748260"/>
                <a:gd name="connsiteY5" fmla="*/ 300204 h 407396"/>
                <a:gd name="connsiteX6" fmla="*/ 50035 w 1748260"/>
                <a:gd name="connsiteY6" fmla="*/ 300204 h 407396"/>
                <a:gd name="connsiteX7" fmla="*/ 0 w 1748260"/>
                <a:gd name="connsiteY7" fmla="*/ 250169 h 407396"/>
                <a:gd name="connsiteX8" fmla="*/ 0 w 1748260"/>
                <a:gd name="connsiteY8" fmla="*/ 50035 h 407396"/>
                <a:gd name="connsiteX0" fmla="*/ 0 w 1748260"/>
                <a:gd name="connsiteY0" fmla="*/ 133393 h 490754"/>
                <a:gd name="connsiteX1" fmla="*/ 50035 w 1748260"/>
                <a:gd name="connsiteY1" fmla="*/ 83358 h 490754"/>
                <a:gd name="connsiteX2" fmla="*/ 1698225 w 1748260"/>
                <a:gd name="connsiteY2" fmla="*/ 83358 h 490754"/>
                <a:gd name="connsiteX3" fmla="*/ 1748260 w 1748260"/>
                <a:gd name="connsiteY3" fmla="*/ 133393 h 490754"/>
                <a:gd name="connsiteX4" fmla="*/ 1748260 w 1748260"/>
                <a:gd name="connsiteY4" fmla="*/ 333527 h 490754"/>
                <a:gd name="connsiteX5" fmla="*/ 1698225 w 1748260"/>
                <a:gd name="connsiteY5" fmla="*/ 383562 h 490754"/>
                <a:gd name="connsiteX6" fmla="*/ 50035 w 1748260"/>
                <a:gd name="connsiteY6" fmla="*/ 383562 h 490754"/>
                <a:gd name="connsiteX7" fmla="*/ 0 w 1748260"/>
                <a:gd name="connsiteY7" fmla="*/ 333527 h 490754"/>
                <a:gd name="connsiteX8" fmla="*/ 0 w 1748260"/>
                <a:gd name="connsiteY8" fmla="*/ 133393 h 49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260" h="490754">
                  <a:moveTo>
                    <a:pt x="0" y="133393"/>
                  </a:moveTo>
                  <a:cubicBezTo>
                    <a:pt x="0" y="105759"/>
                    <a:pt x="22401" y="83358"/>
                    <a:pt x="50035" y="83358"/>
                  </a:cubicBezTo>
                  <a:cubicBezTo>
                    <a:pt x="599432" y="83358"/>
                    <a:pt x="1182181" y="-104199"/>
                    <a:pt x="1698225" y="83358"/>
                  </a:cubicBezTo>
                  <a:cubicBezTo>
                    <a:pt x="1725859" y="83358"/>
                    <a:pt x="1748260" y="105759"/>
                    <a:pt x="1748260" y="133393"/>
                  </a:cubicBezTo>
                  <a:lnTo>
                    <a:pt x="1748260" y="333527"/>
                  </a:lnTo>
                  <a:cubicBezTo>
                    <a:pt x="1748260" y="361161"/>
                    <a:pt x="1725859" y="383562"/>
                    <a:pt x="1698225" y="383562"/>
                  </a:cubicBezTo>
                  <a:cubicBezTo>
                    <a:pt x="1054342" y="624745"/>
                    <a:pt x="599432" y="383562"/>
                    <a:pt x="50035" y="383562"/>
                  </a:cubicBezTo>
                  <a:cubicBezTo>
                    <a:pt x="22401" y="383562"/>
                    <a:pt x="0" y="361161"/>
                    <a:pt x="0" y="333527"/>
                  </a:cubicBezTo>
                  <a:lnTo>
                    <a:pt x="0" y="133393"/>
                  </a:lnTo>
                  <a:close/>
                </a:path>
              </a:pathLst>
            </a:cu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D831C1CF-7850-9EDD-0F0C-1A5365372D87}"/>
                </a:ext>
              </a:extLst>
            </p:cNvPr>
            <p:cNvSpPr/>
            <p:nvPr/>
          </p:nvSpPr>
          <p:spPr>
            <a:xfrm rot="2348521">
              <a:off x="4491831" y="4925773"/>
              <a:ext cx="744528" cy="3684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1A628CC5-675C-8314-F104-98979FDE3D36}"/>
                </a:ext>
              </a:extLst>
            </p:cNvPr>
            <p:cNvSpPr/>
            <p:nvPr/>
          </p:nvSpPr>
          <p:spPr>
            <a:xfrm rot="20950279">
              <a:off x="3942290" y="4965657"/>
              <a:ext cx="661038" cy="3621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6B85ED4F-574F-ECDD-6FED-42BD763712D3}"/>
                </a:ext>
              </a:extLst>
            </p:cNvPr>
            <p:cNvSpPr/>
            <p:nvPr/>
          </p:nvSpPr>
          <p:spPr>
            <a:xfrm rot="18011987">
              <a:off x="3233530" y="3811561"/>
              <a:ext cx="744528" cy="34896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803130BD-0EB8-5D96-D609-20562DB3C355}"/>
                </a:ext>
              </a:extLst>
            </p:cNvPr>
            <p:cNvSpPr/>
            <p:nvPr/>
          </p:nvSpPr>
          <p:spPr>
            <a:xfrm rot="3620994" flipH="1">
              <a:off x="5201988" y="3803092"/>
              <a:ext cx="728705" cy="3565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Trapezoid 441">
              <a:extLst>
                <a:ext uri="{FF2B5EF4-FFF2-40B4-BE49-F238E27FC236}">
                  <a16:creationId xmlns:a16="http://schemas.microsoft.com/office/drawing/2014/main" id="{7692F830-4EE1-517C-8E68-7FDEBB12519C}"/>
                </a:ext>
              </a:extLst>
            </p:cNvPr>
            <p:cNvSpPr/>
            <p:nvPr/>
          </p:nvSpPr>
          <p:spPr>
            <a:xfrm rot="1217087" flipH="1">
              <a:off x="3555001" y="2391000"/>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Trapezoid 442">
              <a:extLst>
                <a:ext uri="{FF2B5EF4-FFF2-40B4-BE49-F238E27FC236}">
                  <a16:creationId xmlns:a16="http://schemas.microsoft.com/office/drawing/2014/main" id="{4B841066-A221-E94E-29D3-691E9FA8B814}"/>
                </a:ext>
              </a:extLst>
            </p:cNvPr>
            <p:cNvSpPr/>
            <p:nvPr/>
          </p:nvSpPr>
          <p:spPr>
            <a:xfrm rot="20382913">
              <a:off x="4977431" y="2390165"/>
              <a:ext cx="666873" cy="1659668"/>
            </a:xfrm>
            <a:prstGeom prst="trapezoid">
              <a:avLst>
                <a:gd name="adj" fmla="val 40611"/>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rapezoid 443">
              <a:extLst>
                <a:ext uri="{FF2B5EF4-FFF2-40B4-BE49-F238E27FC236}">
                  <a16:creationId xmlns:a16="http://schemas.microsoft.com/office/drawing/2014/main" id="{8DDF2C82-F046-0FF2-427E-73F371CF3BC8}"/>
                </a:ext>
              </a:extLst>
            </p:cNvPr>
            <p:cNvSpPr/>
            <p:nvPr/>
          </p:nvSpPr>
          <p:spPr>
            <a:xfrm rot="10800000">
              <a:off x="3836371" y="2313068"/>
              <a:ext cx="1613307" cy="1044878"/>
            </a:xfrm>
            <a:prstGeom prst="trapezoid">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Cloud 444">
              <a:extLst>
                <a:ext uri="{FF2B5EF4-FFF2-40B4-BE49-F238E27FC236}">
                  <a16:creationId xmlns:a16="http://schemas.microsoft.com/office/drawing/2014/main" id="{99DCBABB-FB68-31DA-E821-F12A2BCAA4CE}"/>
                </a:ext>
              </a:extLst>
            </p:cNvPr>
            <p:cNvSpPr/>
            <p:nvPr/>
          </p:nvSpPr>
          <p:spPr>
            <a:xfrm rot="671737">
              <a:off x="3692468" y="1326865"/>
              <a:ext cx="576116" cy="2013069"/>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Cloud 445">
              <a:extLst>
                <a:ext uri="{FF2B5EF4-FFF2-40B4-BE49-F238E27FC236}">
                  <a16:creationId xmlns:a16="http://schemas.microsoft.com/office/drawing/2014/main" id="{50C41E9B-2718-2D00-35C0-DC74CC6BBAFC}"/>
                </a:ext>
              </a:extLst>
            </p:cNvPr>
            <p:cNvSpPr/>
            <p:nvPr/>
          </p:nvSpPr>
          <p:spPr>
            <a:xfrm rot="20928263" flipH="1">
              <a:off x="4784392" y="1194207"/>
              <a:ext cx="802651" cy="2152383"/>
            </a:xfrm>
            <a:prstGeom prst="cloud">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gular Pentagon 1">
              <a:extLst>
                <a:ext uri="{FF2B5EF4-FFF2-40B4-BE49-F238E27FC236}">
                  <a16:creationId xmlns:a16="http://schemas.microsoft.com/office/drawing/2014/main" id="{5F4E9C8F-DAF9-1638-927D-97F81E1CF4BD}"/>
                </a:ext>
              </a:extLst>
            </p:cNvPr>
            <p:cNvSpPr/>
            <p:nvPr/>
          </p:nvSpPr>
          <p:spPr>
            <a:xfrm rot="10800000">
              <a:off x="4035765" y="1470699"/>
              <a:ext cx="1142998" cy="1201136"/>
            </a:xfrm>
            <a:custGeom>
              <a:avLst/>
              <a:gdLst>
                <a:gd name="connsiteX0" fmla="*/ 1 w 1143000"/>
                <a:gd name="connsiteY0" fmla="*/ 507303 h 1328139"/>
                <a:gd name="connsiteX1" fmla="*/ 571500 w 1143000"/>
                <a:gd name="connsiteY1" fmla="*/ 0 h 1328139"/>
                <a:gd name="connsiteX2" fmla="*/ 1142999 w 1143000"/>
                <a:gd name="connsiteY2" fmla="*/ 507303 h 1328139"/>
                <a:gd name="connsiteX3" fmla="*/ 924706 w 1143000"/>
                <a:gd name="connsiteY3" fmla="*/ 1328136 h 1328139"/>
                <a:gd name="connsiteX4" fmla="*/ 218294 w 1143000"/>
                <a:gd name="connsiteY4" fmla="*/ 1328136 h 1328139"/>
                <a:gd name="connsiteX5" fmla="*/ 1 w 1143000"/>
                <a:gd name="connsiteY5" fmla="*/ 507303 h 1328139"/>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507303 h 1328136"/>
                <a:gd name="connsiteX1" fmla="*/ 571499 w 1142998"/>
                <a:gd name="connsiteY1" fmla="*/ 0 h 1328136"/>
                <a:gd name="connsiteX2" fmla="*/ 1142998 w 1142998"/>
                <a:gd name="connsiteY2" fmla="*/ 507303 h 1328136"/>
                <a:gd name="connsiteX3" fmla="*/ 924705 w 1142998"/>
                <a:gd name="connsiteY3" fmla="*/ 1328136 h 1328136"/>
                <a:gd name="connsiteX4" fmla="*/ 218293 w 1142998"/>
                <a:gd name="connsiteY4" fmla="*/ 1328136 h 1328136"/>
                <a:gd name="connsiteX5" fmla="*/ 0 w 1142998"/>
                <a:gd name="connsiteY5" fmla="*/ 507303 h 1328136"/>
                <a:gd name="connsiteX0" fmla="*/ 0 w 1142998"/>
                <a:gd name="connsiteY0" fmla="*/ 380303 h 1201136"/>
                <a:gd name="connsiteX1" fmla="*/ 584199 w 1142998"/>
                <a:gd name="connsiteY1" fmla="*/ 0 h 1201136"/>
                <a:gd name="connsiteX2" fmla="*/ 1142998 w 1142998"/>
                <a:gd name="connsiteY2" fmla="*/ 380303 h 1201136"/>
                <a:gd name="connsiteX3" fmla="*/ 924705 w 1142998"/>
                <a:gd name="connsiteY3" fmla="*/ 1201136 h 1201136"/>
                <a:gd name="connsiteX4" fmla="*/ 218293 w 1142998"/>
                <a:gd name="connsiteY4" fmla="*/ 1201136 h 1201136"/>
                <a:gd name="connsiteX5" fmla="*/ 0 w 1142998"/>
                <a:gd name="connsiteY5" fmla="*/ 380303 h 120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98" h="1201136">
                  <a:moveTo>
                    <a:pt x="0" y="380303"/>
                  </a:moveTo>
                  <a:cubicBezTo>
                    <a:pt x="165100" y="58802"/>
                    <a:pt x="393699" y="169101"/>
                    <a:pt x="584199" y="0"/>
                  </a:cubicBezTo>
                  <a:cubicBezTo>
                    <a:pt x="774699" y="169101"/>
                    <a:pt x="1041398" y="96902"/>
                    <a:pt x="1142998" y="380303"/>
                  </a:cubicBezTo>
                  <a:lnTo>
                    <a:pt x="924705" y="1201136"/>
                  </a:lnTo>
                  <a:lnTo>
                    <a:pt x="218293" y="1201136"/>
                  </a:lnTo>
                  <a:lnTo>
                    <a:pt x="0" y="380303"/>
                  </a:ln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8" name="Group 1087">
              <a:extLst>
                <a:ext uri="{FF2B5EF4-FFF2-40B4-BE49-F238E27FC236}">
                  <a16:creationId xmlns:a16="http://schemas.microsoft.com/office/drawing/2014/main" id="{B77D7F42-9283-CDF2-09BC-C04AC83E3DED}"/>
                </a:ext>
              </a:extLst>
            </p:cNvPr>
            <p:cNvGrpSpPr/>
            <p:nvPr/>
          </p:nvGrpSpPr>
          <p:grpSpPr>
            <a:xfrm>
              <a:off x="3747525" y="790564"/>
              <a:ext cx="1702155" cy="711354"/>
              <a:chOff x="851285" y="1743411"/>
              <a:chExt cx="1352835" cy="711354"/>
            </a:xfrm>
            <a:solidFill>
              <a:schemeClr val="accent5">
                <a:lumMod val="40000"/>
                <a:lumOff val="60000"/>
              </a:schemeClr>
            </a:solidFill>
          </p:grpSpPr>
          <p:sp>
            <p:nvSpPr>
              <p:cNvPr id="1127" name="Moon 1126">
                <a:extLst>
                  <a:ext uri="{FF2B5EF4-FFF2-40B4-BE49-F238E27FC236}">
                    <a16:creationId xmlns:a16="http://schemas.microsoft.com/office/drawing/2014/main" id="{28566E88-7852-4C8C-8706-252E4BF8E3D2}"/>
                  </a:ext>
                </a:extLst>
              </p:cNvPr>
              <p:cNvSpPr/>
              <p:nvPr/>
            </p:nvSpPr>
            <p:spPr>
              <a:xfrm rot="5245308">
                <a:off x="1177326" y="1417370"/>
                <a:ext cx="694609" cy="1346692"/>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Moon 1127">
                <a:extLst>
                  <a:ext uri="{FF2B5EF4-FFF2-40B4-BE49-F238E27FC236}">
                    <a16:creationId xmlns:a16="http://schemas.microsoft.com/office/drawing/2014/main" id="{CF2CD5FE-2FAF-2AAD-FE14-290E13763C4B}"/>
                  </a:ext>
                </a:extLst>
              </p:cNvPr>
              <p:cNvSpPr/>
              <p:nvPr/>
            </p:nvSpPr>
            <p:spPr>
              <a:xfrm rot="5400000">
                <a:off x="1308309" y="1558955"/>
                <a:ext cx="489663" cy="1301958"/>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9" name="Rounded Rectangle 23">
              <a:extLst>
                <a:ext uri="{FF2B5EF4-FFF2-40B4-BE49-F238E27FC236}">
                  <a16:creationId xmlns:a16="http://schemas.microsoft.com/office/drawing/2014/main" id="{507E10F0-DF08-79C1-B52B-610F5758F90A}"/>
                </a:ext>
              </a:extLst>
            </p:cNvPr>
            <p:cNvSpPr/>
            <p:nvPr/>
          </p:nvSpPr>
          <p:spPr>
            <a:xfrm>
              <a:off x="3768896" y="1321622"/>
              <a:ext cx="1748260" cy="300204"/>
            </a:xfrm>
            <a:prstGeom prst="round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Trapezoid 1089">
              <a:extLst>
                <a:ext uri="{FF2B5EF4-FFF2-40B4-BE49-F238E27FC236}">
                  <a16:creationId xmlns:a16="http://schemas.microsoft.com/office/drawing/2014/main" id="{BA160513-04C0-E285-EED2-246287D32B90}"/>
                </a:ext>
              </a:extLst>
            </p:cNvPr>
            <p:cNvSpPr/>
            <p:nvPr/>
          </p:nvSpPr>
          <p:spPr>
            <a:xfrm rot="10800000" flipH="1">
              <a:off x="4089076" y="3357947"/>
              <a:ext cx="1039293" cy="1719824"/>
            </a:xfrm>
            <a:prstGeom prst="trapezoid">
              <a:avLst>
                <a:gd name="adj" fmla="val 3499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Trapezoid 1090">
              <a:extLst>
                <a:ext uri="{FF2B5EF4-FFF2-40B4-BE49-F238E27FC236}">
                  <a16:creationId xmlns:a16="http://schemas.microsoft.com/office/drawing/2014/main" id="{90924C93-8278-402D-B53E-DE7A83D1E26B}"/>
                </a:ext>
              </a:extLst>
            </p:cNvPr>
            <p:cNvSpPr/>
            <p:nvPr/>
          </p:nvSpPr>
          <p:spPr>
            <a:xfrm flipH="1">
              <a:off x="4750584" y="3357947"/>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Trapezoid 1091">
              <a:extLst>
                <a:ext uri="{FF2B5EF4-FFF2-40B4-BE49-F238E27FC236}">
                  <a16:creationId xmlns:a16="http://schemas.microsoft.com/office/drawing/2014/main" id="{78598624-243E-59F3-0E97-091B80FED3EB}"/>
                </a:ext>
              </a:extLst>
            </p:cNvPr>
            <p:cNvSpPr/>
            <p:nvPr/>
          </p:nvSpPr>
          <p:spPr>
            <a:xfrm flipH="1">
              <a:off x="3759987" y="3350664"/>
              <a:ext cx="725928" cy="1719824"/>
            </a:xfrm>
            <a:prstGeom prst="trapezoid">
              <a:avLst>
                <a:gd name="adj" fmla="val 4547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3" name="Group 1092">
              <a:extLst>
                <a:ext uri="{FF2B5EF4-FFF2-40B4-BE49-F238E27FC236}">
                  <a16:creationId xmlns:a16="http://schemas.microsoft.com/office/drawing/2014/main" id="{07915707-F5F1-FCAD-2A08-713993BEBEBE}"/>
                </a:ext>
              </a:extLst>
            </p:cNvPr>
            <p:cNvGrpSpPr/>
            <p:nvPr/>
          </p:nvGrpSpPr>
          <p:grpSpPr>
            <a:xfrm>
              <a:off x="4165533" y="2576233"/>
              <a:ext cx="801065" cy="762355"/>
              <a:chOff x="6820657" y="3834472"/>
              <a:chExt cx="2486094" cy="2365959"/>
            </a:xfrm>
          </p:grpSpPr>
          <p:grpSp>
            <p:nvGrpSpPr>
              <p:cNvPr id="1094" name="Group 77">
                <a:extLst>
                  <a:ext uri="{FF2B5EF4-FFF2-40B4-BE49-F238E27FC236}">
                    <a16:creationId xmlns:a16="http://schemas.microsoft.com/office/drawing/2014/main" id="{85E82D9B-499B-E60D-B722-834529C42D0A}"/>
                  </a:ext>
                </a:extLst>
              </p:cNvPr>
              <p:cNvGrpSpPr/>
              <p:nvPr/>
            </p:nvGrpSpPr>
            <p:grpSpPr>
              <a:xfrm rot="2702830">
                <a:off x="6855010" y="3800119"/>
                <a:ext cx="510914" cy="579620"/>
                <a:chOff x="6955436" y="1150495"/>
                <a:chExt cx="870679" cy="880673"/>
              </a:xfrm>
              <a:solidFill>
                <a:srgbClr val="FFC000"/>
              </a:solidFill>
            </p:grpSpPr>
            <p:sp>
              <p:nvSpPr>
                <p:cNvPr id="1123" name="Oval 1122">
                  <a:extLst>
                    <a:ext uri="{FF2B5EF4-FFF2-40B4-BE49-F238E27FC236}">
                      <a16:creationId xmlns:a16="http://schemas.microsoft.com/office/drawing/2014/main" id="{38ED9286-0704-CC03-B507-5757C0B0C964}"/>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Oval 1123">
                  <a:extLst>
                    <a:ext uri="{FF2B5EF4-FFF2-40B4-BE49-F238E27FC236}">
                      <a16:creationId xmlns:a16="http://schemas.microsoft.com/office/drawing/2014/main" id="{EA64185A-5DE7-A501-1BC9-AEF48862B25E}"/>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Oval 1124">
                  <a:extLst>
                    <a:ext uri="{FF2B5EF4-FFF2-40B4-BE49-F238E27FC236}">
                      <a16:creationId xmlns:a16="http://schemas.microsoft.com/office/drawing/2014/main" id="{DC4DDBCF-655D-CCB7-5364-F3056493708B}"/>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Oval 1125">
                  <a:extLst>
                    <a:ext uri="{FF2B5EF4-FFF2-40B4-BE49-F238E27FC236}">
                      <a16:creationId xmlns:a16="http://schemas.microsoft.com/office/drawing/2014/main" id="{9B534776-C321-CF1D-F069-C2ADBED5E307}"/>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5" name="Group 77">
                <a:extLst>
                  <a:ext uri="{FF2B5EF4-FFF2-40B4-BE49-F238E27FC236}">
                    <a16:creationId xmlns:a16="http://schemas.microsoft.com/office/drawing/2014/main" id="{676A3577-BF85-9957-8285-840E7F9E53F9}"/>
                  </a:ext>
                </a:extLst>
              </p:cNvPr>
              <p:cNvGrpSpPr/>
              <p:nvPr/>
            </p:nvGrpSpPr>
            <p:grpSpPr>
              <a:xfrm rot="2702830">
                <a:off x="7198807" y="4195002"/>
                <a:ext cx="510914" cy="579620"/>
                <a:chOff x="6955436" y="1150495"/>
                <a:chExt cx="870679" cy="880673"/>
              </a:xfrm>
              <a:solidFill>
                <a:srgbClr val="FFC000"/>
              </a:solidFill>
            </p:grpSpPr>
            <p:sp>
              <p:nvSpPr>
                <p:cNvPr id="1119" name="Oval 1118">
                  <a:extLst>
                    <a:ext uri="{FF2B5EF4-FFF2-40B4-BE49-F238E27FC236}">
                      <a16:creationId xmlns:a16="http://schemas.microsoft.com/office/drawing/2014/main" id="{1CBD7937-3561-FA98-BDF4-309B1C18BB64}"/>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Oval 1119">
                  <a:extLst>
                    <a:ext uri="{FF2B5EF4-FFF2-40B4-BE49-F238E27FC236}">
                      <a16:creationId xmlns:a16="http://schemas.microsoft.com/office/drawing/2014/main" id="{DE30492C-25C7-D749-147A-0EF0EA7E5B35}"/>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Oval 1120">
                  <a:extLst>
                    <a:ext uri="{FF2B5EF4-FFF2-40B4-BE49-F238E27FC236}">
                      <a16:creationId xmlns:a16="http://schemas.microsoft.com/office/drawing/2014/main" id="{BC8315D7-B443-2F59-354E-6548E46F551E}"/>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Oval 1121">
                  <a:extLst>
                    <a:ext uri="{FF2B5EF4-FFF2-40B4-BE49-F238E27FC236}">
                      <a16:creationId xmlns:a16="http://schemas.microsoft.com/office/drawing/2014/main" id="{F7D4DACF-C9AE-D4EC-2314-8F1063AB726C}"/>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6" name="Group 77">
                <a:extLst>
                  <a:ext uri="{FF2B5EF4-FFF2-40B4-BE49-F238E27FC236}">
                    <a16:creationId xmlns:a16="http://schemas.microsoft.com/office/drawing/2014/main" id="{EB87BBE8-CBDD-FE12-5541-D3986823AEC4}"/>
                  </a:ext>
                </a:extLst>
              </p:cNvPr>
              <p:cNvGrpSpPr/>
              <p:nvPr/>
            </p:nvGrpSpPr>
            <p:grpSpPr>
              <a:xfrm rot="2702830">
                <a:off x="7508425" y="4586453"/>
                <a:ext cx="510914" cy="579620"/>
                <a:chOff x="6955436" y="1150495"/>
                <a:chExt cx="870679" cy="880673"/>
              </a:xfrm>
              <a:solidFill>
                <a:srgbClr val="FFC000"/>
              </a:solidFill>
            </p:grpSpPr>
            <p:sp>
              <p:nvSpPr>
                <p:cNvPr id="1115" name="Oval 1114">
                  <a:extLst>
                    <a:ext uri="{FF2B5EF4-FFF2-40B4-BE49-F238E27FC236}">
                      <a16:creationId xmlns:a16="http://schemas.microsoft.com/office/drawing/2014/main" id="{FE29BFA0-807C-69A0-9EDA-577A69944339}"/>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Oval 1115">
                  <a:extLst>
                    <a:ext uri="{FF2B5EF4-FFF2-40B4-BE49-F238E27FC236}">
                      <a16:creationId xmlns:a16="http://schemas.microsoft.com/office/drawing/2014/main" id="{95E8D9AE-B012-1ED0-369F-CCC73E156F10}"/>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Oval 1116">
                  <a:extLst>
                    <a:ext uri="{FF2B5EF4-FFF2-40B4-BE49-F238E27FC236}">
                      <a16:creationId xmlns:a16="http://schemas.microsoft.com/office/drawing/2014/main" id="{A8F4C74C-31C7-8570-00DF-9C4962DC5E2D}"/>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Oval 1117">
                  <a:extLst>
                    <a:ext uri="{FF2B5EF4-FFF2-40B4-BE49-F238E27FC236}">
                      <a16:creationId xmlns:a16="http://schemas.microsoft.com/office/drawing/2014/main" id="{ADCE6EBA-B5E4-4C2E-F106-17982B13A660}"/>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7" name="Diamond 1096">
                <a:extLst>
                  <a:ext uri="{FF2B5EF4-FFF2-40B4-BE49-F238E27FC236}">
                    <a16:creationId xmlns:a16="http://schemas.microsoft.com/office/drawing/2014/main" id="{AD601E51-9423-578E-D21F-93615E23F620}"/>
                  </a:ext>
                </a:extLst>
              </p:cNvPr>
              <p:cNvSpPr/>
              <p:nvPr/>
            </p:nvSpPr>
            <p:spPr>
              <a:xfrm>
                <a:off x="7883472" y="4850218"/>
                <a:ext cx="363429" cy="1350213"/>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8" name="Group 1097">
                <a:extLst>
                  <a:ext uri="{FF2B5EF4-FFF2-40B4-BE49-F238E27FC236}">
                    <a16:creationId xmlns:a16="http://schemas.microsoft.com/office/drawing/2014/main" id="{E72AD63C-7EF9-B495-54EB-51AFFACDFB9C}"/>
                  </a:ext>
                </a:extLst>
              </p:cNvPr>
              <p:cNvGrpSpPr/>
              <p:nvPr/>
            </p:nvGrpSpPr>
            <p:grpSpPr>
              <a:xfrm flipH="1">
                <a:off x="8073716" y="3878972"/>
                <a:ext cx="1233035" cy="1297248"/>
                <a:chOff x="8036029" y="3583911"/>
                <a:chExt cx="1233035" cy="1297248"/>
              </a:xfrm>
            </p:grpSpPr>
            <p:grpSp>
              <p:nvGrpSpPr>
                <p:cNvPr id="1100" name="Group 77">
                  <a:extLst>
                    <a:ext uri="{FF2B5EF4-FFF2-40B4-BE49-F238E27FC236}">
                      <a16:creationId xmlns:a16="http://schemas.microsoft.com/office/drawing/2014/main" id="{F331F7E6-DD98-8B06-98E6-639396165834}"/>
                    </a:ext>
                  </a:extLst>
                </p:cNvPr>
                <p:cNvGrpSpPr/>
                <p:nvPr/>
              </p:nvGrpSpPr>
              <p:grpSpPr>
                <a:xfrm rot="2702830">
                  <a:off x="8070382" y="3549558"/>
                  <a:ext cx="510914" cy="579620"/>
                  <a:chOff x="6955436" y="1150495"/>
                  <a:chExt cx="870679" cy="880673"/>
                </a:xfrm>
                <a:solidFill>
                  <a:srgbClr val="FFC000"/>
                </a:solidFill>
              </p:grpSpPr>
              <p:sp>
                <p:nvSpPr>
                  <p:cNvPr id="1111" name="Oval 1110">
                    <a:extLst>
                      <a:ext uri="{FF2B5EF4-FFF2-40B4-BE49-F238E27FC236}">
                        <a16:creationId xmlns:a16="http://schemas.microsoft.com/office/drawing/2014/main" id="{E2027E75-F6F6-6039-CE9E-AA0A43FBA726}"/>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Oval 1111">
                    <a:extLst>
                      <a:ext uri="{FF2B5EF4-FFF2-40B4-BE49-F238E27FC236}">
                        <a16:creationId xmlns:a16="http://schemas.microsoft.com/office/drawing/2014/main" id="{93EC7696-51AB-4A05-D72E-2CD7DF28F8C0}"/>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Oval 1112">
                    <a:extLst>
                      <a:ext uri="{FF2B5EF4-FFF2-40B4-BE49-F238E27FC236}">
                        <a16:creationId xmlns:a16="http://schemas.microsoft.com/office/drawing/2014/main" id="{E598AE3A-5174-8518-3315-7BF38C7AA0A8}"/>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Oval 1113">
                    <a:extLst>
                      <a:ext uri="{FF2B5EF4-FFF2-40B4-BE49-F238E27FC236}">
                        <a16:creationId xmlns:a16="http://schemas.microsoft.com/office/drawing/2014/main" id="{CECF1E37-6954-A3CA-9005-72356246BC45}"/>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1" name="Group 77">
                  <a:extLst>
                    <a:ext uri="{FF2B5EF4-FFF2-40B4-BE49-F238E27FC236}">
                      <a16:creationId xmlns:a16="http://schemas.microsoft.com/office/drawing/2014/main" id="{B48362F1-25DD-8B43-7EB5-6B293FEB0659}"/>
                    </a:ext>
                  </a:extLst>
                </p:cNvPr>
                <p:cNvGrpSpPr/>
                <p:nvPr/>
              </p:nvGrpSpPr>
              <p:grpSpPr>
                <a:xfrm rot="2702830">
                  <a:off x="8414179" y="3944441"/>
                  <a:ext cx="510914" cy="579620"/>
                  <a:chOff x="6955436" y="1150495"/>
                  <a:chExt cx="870679" cy="880673"/>
                </a:xfrm>
                <a:solidFill>
                  <a:srgbClr val="FFC000"/>
                </a:solidFill>
              </p:grpSpPr>
              <p:sp>
                <p:nvSpPr>
                  <p:cNvPr id="1107" name="Oval 1106">
                    <a:extLst>
                      <a:ext uri="{FF2B5EF4-FFF2-40B4-BE49-F238E27FC236}">
                        <a16:creationId xmlns:a16="http://schemas.microsoft.com/office/drawing/2014/main" id="{D83A611C-E181-7CB1-2992-A228CE221E6B}"/>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Oval 1107">
                    <a:extLst>
                      <a:ext uri="{FF2B5EF4-FFF2-40B4-BE49-F238E27FC236}">
                        <a16:creationId xmlns:a16="http://schemas.microsoft.com/office/drawing/2014/main" id="{457EA86A-E4EA-912C-7AE2-F54A9C481FA9}"/>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Oval 1108">
                    <a:extLst>
                      <a:ext uri="{FF2B5EF4-FFF2-40B4-BE49-F238E27FC236}">
                        <a16:creationId xmlns:a16="http://schemas.microsoft.com/office/drawing/2014/main" id="{0C973D91-BB80-2168-8602-068EC5703323}"/>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Oval 1109">
                    <a:extLst>
                      <a:ext uri="{FF2B5EF4-FFF2-40B4-BE49-F238E27FC236}">
                        <a16:creationId xmlns:a16="http://schemas.microsoft.com/office/drawing/2014/main" id="{44163A3D-7413-5694-C913-6BF7A792A992}"/>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2" name="Group 77">
                  <a:extLst>
                    <a:ext uri="{FF2B5EF4-FFF2-40B4-BE49-F238E27FC236}">
                      <a16:creationId xmlns:a16="http://schemas.microsoft.com/office/drawing/2014/main" id="{4254A84E-C356-A867-3ABD-76404A69F41E}"/>
                    </a:ext>
                  </a:extLst>
                </p:cNvPr>
                <p:cNvGrpSpPr/>
                <p:nvPr/>
              </p:nvGrpSpPr>
              <p:grpSpPr>
                <a:xfrm rot="2702830">
                  <a:off x="8723797" y="4335892"/>
                  <a:ext cx="510914" cy="579620"/>
                  <a:chOff x="6955436" y="1150495"/>
                  <a:chExt cx="870679" cy="880673"/>
                </a:xfrm>
                <a:solidFill>
                  <a:srgbClr val="FFC000"/>
                </a:solidFill>
              </p:grpSpPr>
              <p:sp>
                <p:nvSpPr>
                  <p:cNvPr id="1103" name="Oval 1102">
                    <a:extLst>
                      <a:ext uri="{FF2B5EF4-FFF2-40B4-BE49-F238E27FC236}">
                        <a16:creationId xmlns:a16="http://schemas.microsoft.com/office/drawing/2014/main" id="{6626DD07-286D-CE39-3A46-ECED8183EE42}"/>
                      </a:ext>
                    </a:extLst>
                  </p:cNvPr>
                  <p:cNvSpPr/>
                  <p:nvPr/>
                </p:nvSpPr>
                <p:spPr>
                  <a:xfrm>
                    <a:off x="6955436" y="1184224"/>
                    <a:ext cx="765748" cy="84694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Oval 1103">
                    <a:extLst>
                      <a:ext uri="{FF2B5EF4-FFF2-40B4-BE49-F238E27FC236}">
                        <a16:creationId xmlns:a16="http://schemas.microsoft.com/office/drawing/2014/main" id="{68351D4D-C254-463B-EAF3-26BDA4A059E0}"/>
                      </a:ext>
                    </a:extLst>
                  </p:cNvPr>
                  <p:cNvSpPr/>
                  <p:nvPr/>
                </p:nvSpPr>
                <p:spPr>
                  <a:xfrm>
                    <a:off x="7010400" y="1371600"/>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Oval 1104">
                    <a:extLst>
                      <a:ext uri="{FF2B5EF4-FFF2-40B4-BE49-F238E27FC236}">
                        <a16:creationId xmlns:a16="http://schemas.microsoft.com/office/drawing/2014/main" id="{ACC00C14-8E24-D739-D9E6-505FC4284F86}"/>
                      </a:ext>
                    </a:extLst>
                  </p:cNvPr>
                  <p:cNvSpPr/>
                  <p:nvPr/>
                </p:nvSpPr>
                <p:spPr>
                  <a:xfrm>
                    <a:off x="7190282" y="1150495"/>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a:extLst>
                      <a:ext uri="{FF2B5EF4-FFF2-40B4-BE49-F238E27FC236}">
                        <a16:creationId xmlns:a16="http://schemas.microsoft.com/office/drawing/2014/main" id="{4FE93961-2D07-6495-1811-955ADF4DBEC9}"/>
                      </a:ext>
                    </a:extLst>
                  </p:cNvPr>
                  <p:cNvSpPr/>
                  <p:nvPr/>
                </p:nvSpPr>
                <p:spPr>
                  <a:xfrm>
                    <a:off x="7267731" y="1389088"/>
                    <a:ext cx="558384" cy="5071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9" name="Oval 1098">
                <a:extLst>
                  <a:ext uri="{FF2B5EF4-FFF2-40B4-BE49-F238E27FC236}">
                    <a16:creationId xmlns:a16="http://schemas.microsoft.com/office/drawing/2014/main" id="{79EB4042-E5AB-5B68-155A-E0A4FD210A18}"/>
                  </a:ext>
                </a:extLst>
              </p:cNvPr>
              <p:cNvSpPr/>
              <p:nvPr/>
            </p:nvSpPr>
            <p:spPr>
              <a:xfrm>
                <a:off x="7961723" y="5255408"/>
                <a:ext cx="211630" cy="52073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9" name="Group 1128">
            <a:extLst>
              <a:ext uri="{FF2B5EF4-FFF2-40B4-BE49-F238E27FC236}">
                <a16:creationId xmlns:a16="http://schemas.microsoft.com/office/drawing/2014/main" id="{07AD4963-4F29-D65D-2DFA-B7305BAEFB68}"/>
              </a:ext>
            </a:extLst>
          </p:cNvPr>
          <p:cNvGrpSpPr/>
          <p:nvPr/>
        </p:nvGrpSpPr>
        <p:grpSpPr>
          <a:xfrm flipH="1">
            <a:off x="9239057" y="2355806"/>
            <a:ext cx="1847700" cy="3093823"/>
            <a:chOff x="4953000" y="838200"/>
            <a:chExt cx="2286001" cy="4038600"/>
          </a:xfrm>
        </p:grpSpPr>
        <p:sp>
          <p:nvSpPr>
            <p:cNvPr id="1130" name="Rounded Rectangle 2">
              <a:extLst>
                <a:ext uri="{FF2B5EF4-FFF2-40B4-BE49-F238E27FC236}">
                  <a16:creationId xmlns:a16="http://schemas.microsoft.com/office/drawing/2014/main" id="{D375F9A0-DEF7-B633-959C-A1C52C5DB1E4}"/>
                </a:ext>
              </a:extLst>
            </p:cNvPr>
            <p:cNvSpPr/>
            <p:nvPr/>
          </p:nvSpPr>
          <p:spPr>
            <a:xfrm>
              <a:off x="5486400" y="1143000"/>
              <a:ext cx="1371600" cy="11430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Oval 4">
              <a:extLst>
                <a:ext uri="{FF2B5EF4-FFF2-40B4-BE49-F238E27FC236}">
                  <a16:creationId xmlns:a16="http://schemas.microsoft.com/office/drawing/2014/main" id="{3FC1ABA9-E218-9684-5D4D-B585F12A1D32}"/>
                </a:ext>
              </a:extLst>
            </p:cNvPr>
            <p:cNvSpPr/>
            <p:nvPr/>
          </p:nvSpPr>
          <p:spPr>
            <a:xfrm>
              <a:off x="6770078" y="3143915"/>
              <a:ext cx="468923" cy="5669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Oval 5">
              <a:extLst>
                <a:ext uri="{FF2B5EF4-FFF2-40B4-BE49-F238E27FC236}">
                  <a16:creationId xmlns:a16="http://schemas.microsoft.com/office/drawing/2014/main" id="{A027938A-2E69-863A-7B73-FC7593006685}"/>
                </a:ext>
              </a:extLst>
            </p:cNvPr>
            <p:cNvSpPr/>
            <p:nvPr/>
          </p:nvSpPr>
          <p:spPr>
            <a:xfrm>
              <a:off x="4953000" y="3030067"/>
              <a:ext cx="468923" cy="628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Oval 6">
              <a:extLst>
                <a:ext uri="{FF2B5EF4-FFF2-40B4-BE49-F238E27FC236}">
                  <a16:creationId xmlns:a16="http://schemas.microsoft.com/office/drawing/2014/main" id="{20B66362-0E93-D671-A84A-EDA57D5AEDBB}"/>
                </a:ext>
              </a:extLst>
            </p:cNvPr>
            <p:cNvSpPr/>
            <p:nvPr/>
          </p:nvSpPr>
          <p:spPr>
            <a:xfrm>
              <a:off x="5656384"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4" name="Oval 7">
              <a:extLst>
                <a:ext uri="{FF2B5EF4-FFF2-40B4-BE49-F238E27FC236}">
                  <a16:creationId xmlns:a16="http://schemas.microsoft.com/office/drawing/2014/main" id="{008846BC-E635-6F0E-B727-0F3B3FB09695}"/>
                </a:ext>
              </a:extLst>
            </p:cNvPr>
            <p:cNvSpPr/>
            <p:nvPr/>
          </p:nvSpPr>
          <p:spPr>
            <a:xfrm>
              <a:off x="6066692"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Trapezoid 8">
              <a:extLst>
                <a:ext uri="{FF2B5EF4-FFF2-40B4-BE49-F238E27FC236}">
                  <a16:creationId xmlns:a16="http://schemas.microsoft.com/office/drawing/2014/main" id="{F47B0DF9-F954-6378-671A-8FA107E7A7DB}"/>
                </a:ext>
              </a:extLst>
            </p:cNvPr>
            <p:cNvSpPr/>
            <p:nvPr/>
          </p:nvSpPr>
          <p:spPr>
            <a:xfrm rot="1996156">
              <a:off x="5110043" y="2309779"/>
              <a:ext cx="776816"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Trapezoid 9">
              <a:extLst>
                <a:ext uri="{FF2B5EF4-FFF2-40B4-BE49-F238E27FC236}">
                  <a16:creationId xmlns:a16="http://schemas.microsoft.com/office/drawing/2014/main" id="{1C42AFC3-F141-A07D-64F2-B03B4F54AD84}"/>
                </a:ext>
              </a:extLst>
            </p:cNvPr>
            <p:cNvSpPr/>
            <p:nvPr/>
          </p:nvSpPr>
          <p:spPr>
            <a:xfrm rot="2041752">
              <a:off x="5226690" y="2167206"/>
              <a:ext cx="772230" cy="106108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Trapezoid 10">
              <a:extLst>
                <a:ext uri="{FF2B5EF4-FFF2-40B4-BE49-F238E27FC236}">
                  <a16:creationId xmlns:a16="http://schemas.microsoft.com/office/drawing/2014/main" id="{11C9701F-2B81-4C7F-29DA-5B7D7B45D6D8}"/>
                </a:ext>
              </a:extLst>
            </p:cNvPr>
            <p:cNvSpPr/>
            <p:nvPr/>
          </p:nvSpPr>
          <p:spPr>
            <a:xfrm rot="19870960">
              <a:off x="6390729" y="2313036"/>
              <a:ext cx="729664"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Trapezoid 11">
              <a:extLst>
                <a:ext uri="{FF2B5EF4-FFF2-40B4-BE49-F238E27FC236}">
                  <a16:creationId xmlns:a16="http://schemas.microsoft.com/office/drawing/2014/main" id="{22AA048B-B3AD-BB27-9CE0-B1EEC01550DE}"/>
                </a:ext>
              </a:extLst>
            </p:cNvPr>
            <p:cNvSpPr/>
            <p:nvPr/>
          </p:nvSpPr>
          <p:spPr>
            <a:xfrm rot="20036208">
              <a:off x="6233557" y="2118286"/>
              <a:ext cx="772230" cy="1131412"/>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Trapezoid 12">
              <a:extLst>
                <a:ext uri="{FF2B5EF4-FFF2-40B4-BE49-F238E27FC236}">
                  <a16:creationId xmlns:a16="http://schemas.microsoft.com/office/drawing/2014/main" id="{5448FEAC-454E-DFA6-58D9-BEFD4EDEA601}"/>
                </a:ext>
              </a:extLst>
            </p:cNvPr>
            <p:cNvSpPr/>
            <p:nvPr/>
          </p:nvSpPr>
          <p:spPr>
            <a:xfrm>
              <a:off x="5597769" y="2215585"/>
              <a:ext cx="1113692" cy="2351772"/>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Oval 13">
              <a:extLst>
                <a:ext uri="{FF2B5EF4-FFF2-40B4-BE49-F238E27FC236}">
                  <a16:creationId xmlns:a16="http://schemas.microsoft.com/office/drawing/2014/main" id="{4607C1B5-FF96-6FA8-E790-D19AF2A39BD1}"/>
                </a:ext>
              </a:extLst>
            </p:cNvPr>
            <p:cNvSpPr/>
            <p:nvPr/>
          </p:nvSpPr>
          <p:spPr>
            <a:xfrm>
              <a:off x="5906220" y="2029919"/>
              <a:ext cx="461235" cy="4951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Trapezoid 14">
              <a:extLst>
                <a:ext uri="{FF2B5EF4-FFF2-40B4-BE49-F238E27FC236}">
                  <a16:creationId xmlns:a16="http://schemas.microsoft.com/office/drawing/2014/main" id="{B23B68D2-6385-60AA-D565-181CC84AD25F}"/>
                </a:ext>
              </a:extLst>
            </p:cNvPr>
            <p:cNvSpPr/>
            <p:nvPr/>
          </p:nvSpPr>
          <p:spPr>
            <a:xfrm rot="21335299">
              <a:off x="6205232" y="2172252"/>
              <a:ext cx="537769" cy="2215931"/>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2" name="Trapezoid 15">
              <a:extLst>
                <a:ext uri="{FF2B5EF4-FFF2-40B4-BE49-F238E27FC236}">
                  <a16:creationId xmlns:a16="http://schemas.microsoft.com/office/drawing/2014/main" id="{945AA37C-4FEB-DD31-F750-82628DE01A53}"/>
                </a:ext>
              </a:extLst>
            </p:cNvPr>
            <p:cNvSpPr/>
            <p:nvPr/>
          </p:nvSpPr>
          <p:spPr>
            <a:xfrm rot="353417">
              <a:off x="5584641" y="2152982"/>
              <a:ext cx="537769" cy="225059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Oval 16">
              <a:extLst>
                <a:ext uri="{FF2B5EF4-FFF2-40B4-BE49-F238E27FC236}">
                  <a16:creationId xmlns:a16="http://schemas.microsoft.com/office/drawing/2014/main" id="{31B636A6-A489-DA3A-9FA7-489AAFA95C4E}"/>
                </a:ext>
              </a:extLst>
            </p:cNvPr>
            <p:cNvSpPr/>
            <p:nvPr/>
          </p:nvSpPr>
          <p:spPr>
            <a:xfrm>
              <a:off x="5562600" y="838200"/>
              <a:ext cx="1148861" cy="15154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4" name="Group 117">
              <a:extLst>
                <a:ext uri="{FF2B5EF4-FFF2-40B4-BE49-F238E27FC236}">
                  <a16:creationId xmlns:a16="http://schemas.microsoft.com/office/drawing/2014/main" id="{BF038B97-BD94-6AD6-A621-C133C840517B}"/>
                </a:ext>
              </a:extLst>
            </p:cNvPr>
            <p:cNvGrpSpPr/>
            <p:nvPr/>
          </p:nvGrpSpPr>
          <p:grpSpPr>
            <a:xfrm rot="5400000">
              <a:off x="6420179" y="3938539"/>
              <a:ext cx="234666" cy="533400"/>
              <a:chOff x="7107920" y="443752"/>
              <a:chExt cx="410342" cy="762808"/>
            </a:xfrm>
          </p:grpSpPr>
          <p:grpSp>
            <p:nvGrpSpPr>
              <p:cNvPr id="1171" name="Group 63">
                <a:extLst>
                  <a:ext uri="{FF2B5EF4-FFF2-40B4-BE49-F238E27FC236}">
                    <a16:creationId xmlns:a16="http://schemas.microsoft.com/office/drawing/2014/main" id="{22F70778-66CE-EAC7-7783-4EB86A4DF3F0}"/>
                  </a:ext>
                </a:extLst>
              </p:cNvPr>
              <p:cNvGrpSpPr/>
              <p:nvPr/>
            </p:nvGrpSpPr>
            <p:grpSpPr>
              <a:xfrm rot="5201482">
                <a:off x="6832778" y="737323"/>
                <a:ext cx="744379" cy="194096"/>
                <a:chOff x="3886200" y="6096000"/>
                <a:chExt cx="3124200" cy="533400"/>
              </a:xfrm>
            </p:grpSpPr>
            <p:sp>
              <p:nvSpPr>
                <p:cNvPr id="1176" name="Left-Right Arrow 48">
                  <a:extLst>
                    <a:ext uri="{FF2B5EF4-FFF2-40B4-BE49-F238E27FC236}">
                      <a16:creationId xmlns:a16="http://schemas.microsoft.com/office/drawing/2014/main" id="{3F8A9377-1A68-95B7-09F9-026727C4FF0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Left-Right Arrow 49">
                  <a:extLst>
                    <a:ext uri="{FF2B5EF4-FFF2-40B4-BE49-F238E27FC236}">
                      <a16:creationId xmlns:a16="http://schemas.microsoft.com/office/drawing/2014/main" id="{73288691-C4E9-D61E-E35B-778A46BB5C6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Left-Right Arrow 50">
                  <a:extLst>
                    <a:ext uri="{FF2B5EF4-FFF2-40B4-BE49-F238E27FC236}">
                      <a16:creationId xmlns:a16="http://schemas.microsoft.com/office/drawing/2014/main" id="{09624F61-F08C-68EB-3852-005516AC109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2" name="Group 71">
                <a:extLst>
                  <a:ext uri="{FF2B5EF4-FFF2-40B4-BE49-F238E27FC236}">
                    <a16:creationId xmlns:a16="http://schemas.microsoft.com/office/drawing/2014/main" id="{AB199453-C0C5-CFB0-A4BC-21871F3E010D}"/>
                  </a:ext>
                </a:extLst>
              </p:cNvPr>
              <p:cNvGrpSpPr/>
              <p:nvPr/>
            </p:nvGrpSpPr>
            <p:grpSpPr>
              <a:xfrm rot="5241472">
                <a:off x="7049024" y="718894"/>
                <a:ext cx="744379" cy="194096"/>
                <a:chOff x="3886200" y="6096000"/>
                <a:chExt cx="3124200" cy="533400"/>
              </a:xfrm>
            </p:grpSpPr>
            <p:sp>
              <p:nvSpPr>
                <p:cNvPr id="1173" name="Left-Right Arrow 26">
                  <a:extLst>
                    <a:ext uri="{FF2B5EF4-FFF2-40B4-BE49-F238E27FC236}">
                      <a16:creationId xmlns:a16="http://schemas.microsoft.com/office/drawing/2014/main" id="{EFCFBDB0-E955-6462-2ACC-BA100F28659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Left-Right Arrow 27">
                  <a:extLst>
                    <a:ext uri="{FF2B5EF4-FFF2-40B4-BE49-F238E27FC236}">
                      <a16:creationId xmlns:a16="http://schemas.microsoft.com/office/drawing/2014/main" id="{14B0ED53-A082-3176-B603-E16261221FC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Left-Right Arrow 47">
                  <a:extLst>
                    <a:ext uri="{FF2B5EF4-FFF2-40B4-BE49-F238E27FC236}">
                      <a16:creationId xmlns:a16="http://schemas.microsoft.com/office/drawing/2014/main" id="{6D69D58F-4B07-F2FA-A387-CB490F798FD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5" name="Teardrop 1144">
              <a:extLst>
                <a:ext uri="{FF2B5EF4-FFF2-40B4-BE49-F238E27FC236}">
                  <a16:creationId xmlns:a16="http://schemas.microsoft.com/office/drawing/2014/main" id="{FCA6A110-723A-8FD3-461C-CC45DF360F48}"/>
                </a:ext>
              </a:extLst>
            </p:cNvPr>
            <p:cNvSpPr/>
            <p:nvPr/>
          </p:nvSpPr>
          <p:spPr>
            <a:xfrm>
              <a:off x="5486400" y="838200"/>
              <a:ext cx="990600" cy="381000"/>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Teardrop 1145">
              <a:extLst>
                <a:ext uri="{FF2B5EF4-FFF2-40B4-BE49-F238E27FC236}">
                  <a16:creationId xmlns:a16="http://schemas.microsoft.com/office/drawing/2014/main" id="{E3B96648-BEC1-077C-8148-8A778E802F96}"/>
                </a:ext>
              </a:extLst>
            </p:cNvPr>
            <p:cNvSpPr/>
            <p:nvPr/>
          </p:nvSpPr>
          <p:spPr>
            <a:xfrm rot="13866878">
              <a:off x="6230887" y="997857"/>
              <a:ext cx="707380" cy="408441"/>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 name="Oval 1146">
              <a:extLst>
                <a:ext uri="{FF2B5EF4-FFF2-40B4-BE49-F238E27FC236}">
                  <a16:creationId xmlns:a16="http://schemas.microsoft.com/office/drawing/2014/main" id="{8ED58198-4F70-9FAA-806E-A7ADA9E77B25}"/>
                </a:ext>
              </a:extLst>
            </p:cNvPr>
            <p:cNvSpPr/>
            <p:nvPr/>
          </p:nvSpPr>
          <p:spPr>
            <a:xfrm>
              <a:off x="6096000" y="914400"/>
              <a:ext cx="381000" cy="2286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148" name="Group 118">
              <a:extLst>
                <a:ext uri="{FF2B5EF4-FFF2-40B4-BE49-F238E27FC236}">
                  <a16:creationId xmlns:a16="http://schemas.microsoft.com/office/drawing/2014/main" id="{11190A9E-725E-08CD-1409-A044E4C648DF}"/>
                </a:ext>
              </a:extLst>
            </p:cNvPr>
            <p:cNvGrpSpPr/>
            <p:nvPr/>
          </p:nvGrpSpPr>
          <p:grpSpPr>
            <a:xfrm rot="6034792">
              <a:off x="5635767" y="3965433"/>
              <a:ext cx="234666" cy="533400"/>
              <a:chOff x="7107920" y="443752"/>
              <a:chExt cx="410342" cy="762808"/>
            </a:xfrm>
          </p:grpSpPr>
          <p:grpSp>
            <p:nvGrpSpPr>
              <p:cNvPr id="1163" name="Group 63">
                <a:extLst>
                  <a:ext uri="{FF2B5EF4-FFF2-40B4-BE49-F238E27FC236}">
                    <a16:creationId xmlns:a16="http://schemas.microsoft.com/office/drawing/2014/main" id="{318D430D-D52E-2CF4-D04D-8BA9261E62FE}"/>
                  </a:ext>
                </a:extLst>
              </p:cNvPr>
              <p:cNvGrpSpPr/>
              <p:nvPr/>
            </p:nvGrpSpPr>
            <p:grpSpPr>
              <a:xfrm rot="5201482">
                <a:off x="6832778" y="737323"/>
                <a:ext cx="744379" cy="194096"/>
                <a:chOff x="3886200" y="6096000"/>
                <a:chExt cx="3124200" cy="533400"/>
              </a:xfrm>
            </p:grpSpPr>
            <p:sp>
              <p:nvSpPr>
                <p:cNvPr id="1168" name="Left-Right Arrow 40">
                  <a:extLst>
                    <a:ext uri="{FF2B5EF4-FFF2-40B4-BE49-F238E27FC236}">
                      <a16:creationId xmlns:a16="http://schemas.microsoft.com/office/drawing/2014/main" id="{30C1DF81-298E-895E-2BD2-00A5D46A957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Left-Right Arrow 41">
                  <a:extLst>
                    <a:ext uri="{FF2B5EF4-FFF2-40B4-BE49-F238E27FC236}">
                      <a16:creationId xmlns:a16="http://schemas.microsoft.com/office/drawing/2014/main" id="{D6972362-50C6-BD82-E632-B901B47AC6E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Left-Right Arrow 42">
                  <a:extLst>
                    <a:ext uri="{FF2B5EF4-FFF2-40B4-BE49-F238E27FC236}">
                      <a16:creationId xmlns:a16="http://schemas.microsoft.com/office/drawing/2014/main" id="{1715F73C-716C-0D27-BE95-2AFDCFEA7EE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4" name="Group 71">
                <a:extLst>
                  <a:ext uri="{FF2B5EF4-FFF2-40B4-BE49-F238E27FC236}">
                    <a16:creationId xmlns:a16="http://schemas.microsoft.com/office/drawing/2014/main" id="{BE6B073D-003B-0FC5-ACF8-E538437572A9}"/>
                  </a:ext>
                </a:extLst>
              </p:cNvPr>
              <p:cNvGrpSpPr/>
              <p:nvPr/>
            </p:nvGrpSpPr>
            <p:grpSpPr>
              <a:xfrm rot="5241472">
                <a:off x="7049024" y="718894"/>
                <a:ext cx="744379" cy="194096"/>
                <a:chOff x="3886200" y="6096000"/>
                <a:chExt cx="3124200" cy="533400"/>
              </a:xfrm>
            </p:grpSpPr>
            <p:sp>
              <p:nvSpPr>
                <p:cNvPr id="1165" name="Left-Right Arrow 26">
                  <a:extLst>
                    <a:ext uri="{FF2B5EF4-FFF2-40B4-BE49-F238E27FC236}">
                      <a16:creationId xmlns:a16="http://schemas.microsoft.com/office/drawing/2014/main" id="{DE7F0E4F-8128-FB0D-4F30-D86664BAEE4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Left-Right Arrow 27">
                  <a:extLst>
                    <a:ext uri="{FF2B5EF4-FFF2-40B4-BE49-F238E27FC236}">
                      <a16:creationId xmlns:a16="http://schemas.microsoft.com/office/drawing/2014/main" id="{584B3E61-9FF9-29C5-03BB-A51F37893D8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Left-Right Arrow 39">
                  <a:extLst>
                    <a:ext uri="{FF2B5EF4-FFF2-40B4-BE49-F238E27FC236}">
                      <a16:creationId xmlns:a16="http://schemas.microsoft.com/office/drawing/2014/main" id="{61B42C91-2629-A3F0-17F7-29AA5FC42E5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9" name="Moon 1148">
              <a:extLst>
                <a:ext uri="{FF2B5EF4-FFF2-40B4-BE49-F238E27FC236}">
                  <a16:creationId xmlns:a16="http://schemas.microsoft.com/office/drawing/2014/main" id="{634A3C4A-AF0E-220C-D7E4-5672E6341A80}"/>
                </a:ext>
              </a:extLst>
            </p:cNvPr>
            <p:cNvSpPr/>
            <p:nvPr/>
          </p:nvSpPr>
          <p:spPr>
            <a:xfrm rot="16200000">
              <a:off x="6057900" y="33909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0" name="Moon 1149">
              <a:extLst>
                <a:ext uri="{FF2B5EF4-FFF2-40B4-BE49-F238E27FC236}">
                  <a16:creationId xmlns:a16="http://schemas.microsoft.com/office/drawing/2014/main" id="{6DF6E4F1-06EF-48D0-7A1F-FAFD45238B90}"/>
                </a:ext>
              </a:extLst>
            </p:cNvPr>
            <p:cNvSpPr/>
            <p:nvPr/>
          </p:nvSpPr>
          <p:spPr>
            <a:xfrm rot="16200000">
              <a:off x="6057900" y="27813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1" name="Group 131">
              <a:extLst>
                <a:ext uri="{FF2B5EF4-FFF2-40B4-BE49-F238E27FC236}">
                  <a16:creationId xmlns:a16="http://schemas.microsoft.com/office/drawing/2014/main" id="{026F81A3-4C55-FB74-B6BA-E06002F4C578}"/>
                </a:ext>
              </a:extLst>
            </p:cNvPr>
            <p:cNvGrpSpPr/>
            <p:nvPr/>
          </p:nvGrpSpPr>
          <p:grpSpPr>
            <a:xfrm>
              <a:off x="6400800" y="2971800"/>
              <a:ext cx="228600" cy="228600"/>
              <a:chOff x="7391400" y="685800"/>
              <a:chExt cx="381000" cy="381000"/>
            </a:xfrm>
          </p:grpSpPr>
          <p:sp>
            <p:nvSpPr>
              <p:cNvPr id="1161" name="Rectangle 1160">
                <a:extLst>
                  <a:ext uri="{FF2B5EF4-FFF2-40B4-BE49-F238E27FC236}">
                    <a16:creationId xmlns:a16="http://schemas.microsoft.com/office/drawing/2014/main" id="{C4ED8AB7-D5DB-CDD2-905D-4B5A3CDD59CC}"/>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ectangle 1161">
                <a:extLst>
                  <a:ext uri="{FF2B5EF4-FFF2-40B4-BE49-F238E27FC236}">
                    <a16:creationId xmlns:a16="http://schemas.microsoft.com/office/drawing/2014/main" id="{99B8AE28-D4EB-A3ED-4349-A8934B14F463}"/>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2" name="Group 132">
              <a:extLst>
                <a:ext uri="{FF2B5EF4-FFF2-40B4-BE49-F238E27FC236}">
                  <a16:creationId xmlns:a16="http://schemas.microsoft.com/office/drawing/2014/main" id="{1B6AB649-E365-E5C4-D6A0-FFA2BB570A55}"/>
                </a:ext>
              </a:extLst>
            </p:cNvPr>
            <p:cNvGrpSpPr/>
            <p:nvPr/>
          </p:nvGrpSpPr>
          <p:grpSpPr>
            <a:xfrm>
              <a:off x="5715000" y="2971800"/>
              <a:ext cx="228600" cy="228600"/>
              <a:chOff x="7391400" y="685800"/>
              <a:chExt cx="381000" cy="381000"/>
            </a:xfrm>
          </p:grpSpPr>
          <p:sp>
            <p:nvSpPr>
              <p:cNvPr id="1159" name="Rectangle 1158">
                <a:extLst>
                  <a:ext uri="{FF2B5EF4-FFF2-40B4-BE49-F238E27FC236}">
                    <a16:creationId xmlns:a16="http://schemas.microsoft.com/office/drawing/2014/main" id="{C8DEC964-9E8C-D8A8-E51F-93ACC77E50AC}"/>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ectangle 1159">
                <a:extLst>
                  <a:ext uri="{FF2B5EF4-FFF2-40B4-BE49-F238E27FC236}">
                    <a16:creationId xmlns:a16="http://schemas.microsoft.com/office/drawing/2014/main" id="{7752B7E2-570A-6BB5-44BB-5A3D88D78ECF}"/>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3" name="Group 135">
              <a:extLst>
                <a:ext uri="{FF2B5EF4-FFF2-40B4-BE49-F238E27FC236}">
                  <a16:creationId xmlns:a16="http://schemas.microsoft.com/office/drawing/2014/main" id="{BA4F4F96-D89D-ADD9-5C89-72760B47B543}"/>
                </a:ext>
              </a:extLst>
            </p:cNvPr>
            <p:cNvGrpSpPr/>
            <p:nvPr/>
          </p:nvGrpSpPr>
          <p:grpSpPr>
            <a:xfrm>
              <a:off x="6459071" y="3590365"/>
              <a:ext cx="228600" cy="228600"/>
              <a:chOff x="7391400" y="685800"/>
              <a:chExt cx="381000" cy="381000"/>
            </a:xfrm>
          </p:grpSpPr>
          <p:sp>
            <p:nvSpPr>
              <p:cNvPr id="1157" name="Rectangle 1156">
                <a:extLst>
                  <a:ext uri="{FF2B5EF4-FFF2-40B4-BE49-F238E27FC236}">
                    <a16:creationId xmlns:a16="http://schemas.microsoft.com/office/drawing/2014/main" id="{C6E67B7B-C9F6-0C31-0FA0-659D9AA44753}"/>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ectangle 1157">
                <a:extLst>
                  <a:ext uri="{FF2B5EF4-FFF2-40B4-BE49-F238E27FC236}">
                    <a16:creationId xmlns:a16="http://schemas.microsoft.com/office/drawing/2014/main" id="{D817B6C2-BD9C-4E45-08F4-79DFDA7EA05A}"/>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4" name="Group 138">
              <a:extLst>
                <a:ext uri="{FF2B5EF4-FFF2-40B4-BE49-F238E27FC236}">
                  <a16:creationId xmlns:a16="http://schemas.microsoft.com/office/drawing/2014/main" id="{7578C201-1F3B-9171-F1F1-A3F3A9AEDF12}"/>
                </a:ext>
              </a:extLst>
            </p:cNvPr>
            <p:cNvGrpSpPr/>
            <p:nvPr/>
          </p:nvGrpSpPr>
          <p:grpSpPr>
            <a:xfrm>
              <a:off x="5674659" y="3599329"/>
              <a:ext cx="228600" cy="228600"/>
              <a:chOff x="7391400" y="685800"/>
              <a:chExt cx="381000" cy="381000"/>
            </a:xfrm>
          </p:grpSpPr>
          <p:sp>
            <p:nvSpPr>
              <p:cNvPr id="1155" name="Rectangle 1154">
                <a:extLst>
                  <a:ext uri="{FF2B5EF4-FFF2-40B4-BE49-F238E27FC236}">
                    <a16:creationId xmlns:a16="http://schemas.microsoft.com/office/drawing/2014/main" id="{512D076B-3A01-639B-E620-F9818F1D3E8D}"/>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6" name="Rectangle 1155">
                <a:extLst>
                  <a:ext uri="{FF2B5EF4-FFF2-40B4-BE49-F238E27FC236}">
                    <a16:creationId xmlns:a16="http://schemas.microsoft.com/office/drawing/2014/main" id="{6E44257F-5DDE-135E-395B-5A3EE704E0BF}"/>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628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63"/>
                                        </p:tgtEl>
                                        <p:attrNameLst>
                                          <p:attrName>style.visibility</p:attrName>
                                        </p:attrNameLst>
                                      </p:cBhvr>
                                      <p:to>
                                        <p:strVal val="visible"/>
                                      </p:to>
                                    </p:set>
                                    <p:animEffect transition="in" filter="wipe(down)">
                                      <p:cBhvr>
                                        <p:cTn id="9" dur="580">
                                          <p:stCondLst>
                                            <p:cond delay="0"/>
                                          </p:stCondLst>
                                        </p:cTn>
                                        <p:tgtEl>
                                          <p:spTgt spid="1063"/>
                                        </p:tgtEl>
                                      </p:cBhvr>
                                    </p:animEffect>
                                    <p:anim calcmode="lin" valueType="num">
                                      <p:cBhvr>
                                        <p:cTn id="10" dur="1822" tmFilter="0,0; 0.14,0.36; 0.43,0.73; 0.71,0.91; 1.0,1.0">
                                          <p:stCondLst>
                                            <p:cond delay="0"/>
                                          </p:stCondLst>
                                        </p:cTn>
                                        <p:tgtEl>
                                          <p:spTgt spid="106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6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6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6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6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63"/>
                                        </p:tgtEl>
                                      </p:cBhvr>
                                      <p:to x="100000" y="60000"/>
                                    </p:animScale>
                                    <p:animScale>
                                      <p:cBhvr>
                                        <p:cTn id="16" dur="166" decel="50000">
                                          <p:stCondLst>
                                            <p:cond delay="676"/>
                                          </p:stCondLst>
                                        </p:cTn>
                                        <p:tgtEl>
                                          <p:spTgt spid="1063"/>
                                        </p:tgtEl>
                                      </p:cBhvr>
                                      <p:to x="100000" y="100000"/>
                                    </p:animScale>
                                    <p:animScale>
                                      <p:cBhvr>
                                        <p:cTn id="17" dur="26">
                                          <p:stCondLst>
                                            <p:cond delay="1312"/>
                                          </p:stCondLst>
                                        </p:cTn>
                                        <p:tgtEl>
                                          <p:spTgt spid="1063"/>
                                        </p:tgtEl>
                                      </p:cBhvr>
                                      <p:to x="100000" y="80000"/>
                                    </p:animScale>
                                    <p:animScale>
                                      <p:cBhvr>
                                        <p:cTn id="18" dur="166" decel="50000">
                                          <p:stCondLst>
                                            <p:cond delay="1338"/>
                                          </p:stCondLst>
                                        </p:cTn>
                                        <p:tgtEl>
                                          <p:spTgt spid="1063"/>
                                        </p:tgtEl>
                                      </p:cBhvr>
                                      <p:to x="100000" y="100000"/>
                                    </p:animScale>
                                    <p:animScale>
                                      <p:cBhvr>
                                        <p:cTn id="19" dur="26">
                                          <p:stCondLst>
                                            <p:cond delay="1642"/>
                                          </p:stCondLst>
                                        </p:cTn>
                                        <p:tgtEl>
                                          <p:spTgt spid="1063"/>
                                        </p:tgtEl>
                                      </p:cBhvr>
                                      <p:to x="100000" y="90000"/>
                                    </p:animScale>
                                    <p:animScale>
                                      <p:cBhvr>
                                        <p:cTn id="20" dur="166" decel="50000">
                                          <p:stCondLst>
                                            <p:cond delay="1668"/>
                                          </p:stCondLst>
                                        </p:cTn>
                                        <p:tgtEl>
                                          <p:spTgt spid="1063"/>
                                        </p:tgtEl>
                                      </p:cBhvr>
                                      <p:to x="100000" y="100000"/>
                                    </p:animScale>
                                    <p:animScale>
                                      <p:cBhvr>
                                        <p:cTn id="21" dur="26">
                                          <p:stCondLst>
                                            <p:cond delay="1808"/>
                                          </p:stCondLst>
                                        </p:cTn>
                                        <p:tgtEl>
                                          <p:spTgt spid="1063"/>
                                        </p:tgtEl>
                                      </p:cBhvr>
                                      <p:to x="100000" y="95000"/>
                                    </p:animScale>
                                    <p:animScale>
                                      <p:cBhvr>
                                        <p:cTn id="22" dur="166" decel="50000">
                                          <p:stCondLst>
                                            <p:cond delay="1834"/>
                                          </p:stCondLst>
                                        </p:cTn>
                                        <p:tgtEl>
                                          <p:spTgt spid="1063"/>
                                        </p:tgtEl>
                                      </p:cBhvr>
                                      <p:to x="100000" y="100000"/>
                                    </p:animScale>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80">
                                          <p:stCondLst>
                                            <p:cond delay="0"/>
                                          </p:stCondLst>
                                        </p:cTn>
                                        <p:tgtEl>
                                          <p:spTgt spid="2"/>
                                        </p:tgtEl>
                                      </p:cBhvr>
                                    </p:animEffect>
                                    <p:anim calcmode="lin" valueType="num">
                                      <p:cBhvr>
                                        <p:cTn id="4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1" dur="26">
                                          <p:stCondLst>
                                            <p:cond delay="650"/>
                                          </p:stCondLst>
                                        </p:cTn>
                                        <p:tgtEl>
                                          <p:spTgt spid="2"/>
                                        </p:tgtEl>
                                      </p:cBhvr>
                                      <p:to x="100000" y="60000"/>
                                    </p:animScale>
                                    <p:animScale>
                                      <p:cBhvr>
                                        <p:cTn id="52" dur="166" decel="50000">
                                          <p:stCondLst>
                                            <p:cond delay="676"/>
                                          </p:stCondLst>
                                        </p:cTn>
                                        <p:tgtEl>
                                          <p:spTgt spid="2"/>
                                        </p:tgtEl>
                                      </p:cBhvr>
                                      <p:to x="100000" y="100000"/>
                                    </p:animScale>
                                    <p:animScale>
                                      <p:cBhvr>
                                        <p:cTn id="53" dur="26">
                                          <p:stCondLst>
                                            <p:cond delay="1312"/>
                                          </p:stCondLst>
                                        </p:cTn>
                                        <p:tgtEl>
                                          <p:spTgt spid="2"/>
                                        </p:tgtEl>
                                      </p:cBhvr>
                                      <p:to x="100000" y="80000"/>
                                    </p:animScale>
                                    <p:animScale>
                                      <p:cBhvr>
                                        <p:cTn id="54" dur="166" decel="50000">
                                          <p:stCondLst>
                                            <p:cond delay="1338"/>
                                          </p:stCondLst>
                                        </p:cTn>
                                        <p:tgtEl>
                                          <p:spTgt spid="2"/>
                                        </p:tgtEl>
                                      </p:cBhvr>
                                      <p:to x="100000" y="100000"/>
                                    </p:animScale>
                                    <p:animScale>
                                      <p:cBhvr>
                                        <p:cTn id="55" dur="26">
                                          <p:stCondLst>
                                            <p:cond delay="1642"/>
                                          </p:stCondLst>
                                        </p:cTn>
                                        <p:tgtEl>
                                          <p:spTgt spid="2"/>
                                        </p:tgtEl>
                                      </p:cBhvr>
                                      <p:to x="100000" y="90000"/>
                                    </p:animScale>
                                    <p:animScale>
                                      <p:cBhvr>
                                        <p:cTn id="56" dur="166" decel="50000">
                                          <p:stCondLst>
                                            <p:cond delay="1668"/>
                                          </p:stCondLst>
                                        </p:cTn>
                                        <p:tgtEl>
                                          <p:spTgt spid="2"/>
                                        </p:tgtEl>
                                      </p:cBhvr>
                                      <p:to x="100000" y="100000"/>
                                    </p:animScale>
                                    <p:animScale>
                                      <p:cBhvr>
                                        <p:cTn id="57" dur="26">
                                          <p:stCondLst>
                                            <p:cond delay="1808"/>
                                          </p:stCondLst>
                                        </p:cTn>
                                        <p:tgtEl>
                                          <p:spTgt spid="2"/>
                                        </p:tgtEl>
                                      </p:cBhvr>
                                      <p:to x="100000" y="95000"/>
                                    </p:animScale>
                                    <p:animScale>
                                      <p:cBhvr>
                                        <p:cTn id="58" dur="166" decel="50000">
                                          <p:stCondLst>
                                            <p:cond delay="1834"/>
                                          </p:stCondLst>
                                        </p:cTn>
                                        <p:tgtEl>
                                          <p:spTgt spid="2"/>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440"/>
                                        </p:tgtEl>
                                        <p:attrNameLst>
                                          <p:attrName>style.visibility</p:attrName>
                                        </p:attrNameLst>
                                      </p:cBhvr>
                                      <p:to>
                                        <p:strVal val="visible"/>
                                      </p:to>
                                    </p:set>
                                    <p:animEffect transition="in" filter="wipe(down)">
                                      <p:cBhvr>
                                        <p:cTn id="61" dur="580">
                                          <p:stCondLst>
                                            <p:cond delay="0"/>
                                          </p:stCondLst>
                                        </p:cTn>
                                        <p:tgtEl>
                                          <p:spTgt spid="440"/>
                                        </p:tgtEl>
                                      </p:cBhvr>
                                    </p:animEffect>
                                    <p:anim calcmode="lin" valueType="num">
                                      <p:cBhvr>
                                        <p:cTn id="62" dur="1822" tmFilter="0,0; 0.14,0.36; 0.43,0.73; 0.71,0.91; 1.0,1.0">
                                          <p:stCondLst>
                                            <p:cond delay="0"/>
                                          </p:stCondLst>
                                        </p:cTn>
                                        <p:tgtEl>
                                          <p:spTgt spid="44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4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4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4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40"/>
                                        </p:tgtEl>
                                        <p:attrNameLst>
                                          <p:attrName>ppt_y</p:attrName>
                                        </p:attrNameLst>
                                      </p:cBhvr>
                                      <p:tavLst>
                                        <p:tav tm="0" fmla="#ppt_y-sin(pi*$)/81">
                                          <p:val>
                                            <p:fltVal val="0"/>
                                          </p:val>
                                        </p:tav>
                                        <p:tav tm="100000">
                                          <p:val>
                                            <p:fltVal val="1"/>
                                          </p:val>
                                        </p:tav>
                                      </p:tavLst>
                                    </p:anim>
                                    <p:animScale>
                                      <p:cBhvr>
                                        <p:cTn id="67" dur="26">
                                          <p:stCondLst>
                                            <p:cond delay="650"/>
                                          </p:stCondLst>
                                        </p:cTn>
                                        <p:tgtEl>
                                          <p:spTgt spid="440"/>
                                        </p:tgtEl>
                                      </p:cBhvr>
                                      <p:to x="100000" y="60000"/>
                                    </p:animScale>
                                    <p:animScale>
                                      <p:cBhvr>
                                        <p:cTn id="68" dur="166" decel="50000">
                                          <p:stCondLst>
                                            <p:cond delay="676"/>
                                          </p:stCondLst>
                                        </p:cTn>
                                        <p:tgtEl>
                                          <p:spTgt spid="440"/>
                                        </p:tgtEl>
                                      </p:cBhvr>
                                      <p:to x="100000" y="100000"/>
                                    </p:animScale>
                                    <p:animScale>
                                      <p:cBhvr>
                                        <p:cTn id="69" dur="26">
                                          <p:stCondLst>
                                            <p:cond delay="1312"/>
                                          </p:stCondLst>
                                        </p:cTn>
                                        <p:tgtEl>
                                          <p:spTgt spid="440"/>
                                        </p:tgtEl>
                                      </p:cBhvr>
                                      <p:to x="100000" y="80000"/>
                                    </p:animScale>
                                    <p:animScale>
                                      <p:cBhvr>
                                        <p:cTn id="70" dur="166" decel="50000">
                                          <p:stCondLst>
                                            <p:cond delay="1338"/>
                                          </p:stCondLst>
                                        </p:cTn>
                                        <p:tgtEl>
                                          <p:spTgt spid="440"/>
                                        </p:tgtEl>
                                      </p:cBhvr>
                                      <p:to x="100000" y="100000"/>
                                    </p:animScale>
                                    <p:animScale>
                                      <p:cBhvr>
                                        <p:cTn id="71" dur="26">
                                          <p:stCondLst>
                                            <p:cond delay="1642"/>
                                          </p:stCondLst>
                                        </p:cTn>
                                        <p:tgtEl>
                                          <p:spTgt spid="440"/>
                                        </p:tgtEl>
                                      </p:cBhvr>
                                      <p:to x="100000" y="90000"/>
                                    </p:animScale>
                                    <p:animScale>
                                      <p:cBhvr>
                                        <p:cTn id="72" dur="166" decel="50000">
                                          <p:stCondLst>
                                            <p:cond delay="1668"/>
                                          </p:stCondLst>
                                        </p:cTn>
                                        <p:tgtEl>
                                          <p:spTgt spid="440"/>
                                        </p:tgtEl>
                                      </p:cBhvr>
                                      <p:to x="100000" y="100000"/>
                                    </p:animScale>
                                    <p:animScale>
                                      <p:cBhvr>
                                        <p:cTn id="73" dur="26">
                                          <p:stCondLst>
                                            <p:cond delay="1808"/>
                                          </p:stCondLst>
                                        </p:cTn>
                                        <p:tgtEl>
                                          <p:spTgt spid="440"/>
                                        </p:tgtEl>
                                      </p:cBhvr>
                                      <p:to x="100000" y="95000"/>
                                    </p:animScale>
                                    <p:animScale>
                                      <p:cBhvr>
                                        <p:cTn id="74" dur="166" decel="50000">
                                          <p:stCondLst>
                                            <p:cond delay="1834"/>
                                          </p:stCondLst>
                                        </p:cTn>
                                        <p:tgtEl>
                                          <p:spTgt spid="440"/>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318"/>
                                        </p:tgtEl>
                                        <p:attrNameLst>
                                          <p:attrName>style.visibility</p:attrName>
                                        </p:attrNameLst>
                                      </p:cBhvr>
                                      <p:to>
                                        <p:strVal val="visible"/>
                                      </p:to>
                                    </p:set>
                                    <p:animEffect transition="in" filter="wipe(down)">
                                      <p:cBhvr>
                                        <p:cTn id="77" dur="580">
                                          <p:stCondLst>
                                            <p:cond delay="0"/>
                                          </p:stCondLst>
                                        </p:cTn>
                                        <p:tgtEl>
                                          <p:spTgt spid="318"/>
                                        </p:tgtEl>
                                      </p:cBhvr>
                                    </p:animEffect>
                                    <p:anim calcmode="lin" valueType="num">
                                      <p:cBhvr>
                                        <p:cTn id="78" dur="1822" tmFilter="0,0; 0.14,0.36; 0.43,0.73; 0.71,0.91; 1.0,1.0">
                                          <p:stCondLst>
                                            <p:cond delay="0"/>
                                          </p:stCondLst>
                                        </p:cTn>
                                        <p:tgtEl>
                                          <p:spTgt spid="31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1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1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1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18"/>
                                        </p:tgtEl>
                                        <p:attrNameLst>
                                          <p:attrName>ppt_y</p:attrName>
                                        </p:attrNameLst>
                                      </p:cBhvr>
                                      <p:tavLst>
                                        <p:tav tm="0" fmla="#ppt_y-sin(pi*$)/81">
                                          <p:val>
                                            <p:fltVal val="0"/>
                                          </p:val>
                                        </p:tav>
                                        <p:tav tm="100000">
                                          <p:val>
                                            <p:fltVal val="1"/>
                                          </p:val>
                                        </p:tav>
                                      </p:tavLst>
                                    </p:anim>
                                    <p:animScale>
                                      <p:cBhvr>
                                        <p:cTn id="83" dur="26">
                                          <p:stCondLst>
                                            <p:cond delay="650"/>
                                          </p:stCondLst>
                                        </p:cTn>
                                        <p:tgtEl>
                                          <p:spTgt spid="318"/>
                                        </p:tgtEl>
                                      </p:cBhvr>
                                      <p:to x="100000" y="60000"/>
                                    </p:animScale>
                                    <p:animScale>
                                      <p:cBhvr>
                                        <p:cTn id="84" dur="166" decel="50000">
                                          <p:stCondLst>
                                            <p:cond delay="676"/>
                                          </p:stCondLst>
                                        </p:cTn>
                                        <p:tgtEl>
                                          <p:spTgt spid="318"/>
                                        </p:tgtEl>
                                      </p:cBhvr>
                                      <p:to x="100000" y="100000"/>
                                    </p:animScale>
                                    <p:animScale>
                                      <p:cBhvr>
                                        <p:cTn id="85" dur="26">
                                          <p:stCondLst>
                                            <p:cond delay="1312"/>
                                          </p:stCondLst>
                                        </p:cTn>
                                        <p:tgtEl>
                                          <p:spTgt spid="318"/>
                                        </p:tgtEl>
                                      </p:cBhvr>
                                      <p:to x="100000" y="80000"/>
                                    </p:animScale>
                                    <p:animScale>
                                      <p:cBhvr>
                                        <p:cTn id="86" dur="166" decel="50000">
                                          <p:stCondLst>
                                            <p:cond delay="1338"/>
                                          </p:stCondLst>
                                        </p:cTn>
                                        <p:tgtEl>
                                          <p:spTgt spid="318"/>
                                        </p:tgtEl>
                                      </p:cBhvr>
                                      <p:to x="100000" y="100000"/>
                                    </p:animScale>
                                    <p:animScale>
                                      <p:cBhvr>
                                        <p:cTn id="87" dur="26">
                                          <p:stCondLst>
                                            <p:cond delay="1642"/>
                                          </p:stCondLst>
                                        </p:cTn>
                                        <p:tgtEl>
                                          <p:spTgt spid="318"/>
                                        </p:tgtEl>
                                      </p:cBhvr>
                                      <p:to x="100000" y="90000"/>
                                    </p:animScale>
                                    <p:animScale>
                                      <p:cBhvr>
                                        <p:cTn id="88" dur="166" decel="50000">
                                          <p:stCondLst>
                                            <p:cond delay="1668"/>
                                          </p:stCondLst>
                                        </p:cTn>
                                        <p:tgtEl>
                                          <p:spTgt spid="318"/>
                                        </p:tgtEl>
                                      </p:cBhvr>
                                      <p:to x="100000" y="100000"/>
                                    </p:animScale>
                                    <p:animScale>
                                      <p:cBhvr>
                                        <p:cTn id="89" dur="26">
                                          <p:stCondLst>
                                            <p:cond delay="1808"/>
                                          </p:stCondLst>
                                        </p:cTn>
                                        <p:tgtEl>
                                          <p:spTgt spid="318"/>
                                        </p:tgtEl>
                                      </p:cBhvr>
                                      <p:to x="100000" y="95000"/>
                                    </p:animScale>
                                    <p:animScale>
                                      <p:cBhvr>
                                        <p:cTn id="90" dur="166" decel="50000">
                                          <p:stCondLst>
                                            <p:cond delay="1834"/>
                                          </p:stCondLst>
                                        </p:cTn>
                                        <p:tgtEl>
                                          <p:spTgt spid="318"/>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324"/>
                                        </p:tgtEl>
                                        <p:attrNameLst>
                                          <p:attrName>style.visibility</p:attrName>
                                        </p:attrNameLst>
                                      </p:cBhvr>
                                      <p:to>
                                        <p:strVal val="visible"/>
                                      </p:to>
                                    </p:set>
                                    <p:animEffect transition="in" filter="wipe(down)">
                                      <p:cBhvr>
                                        <p:cTn id="93" dur="580">
                                          <p:stCondLst>
                                            <p:cond delay="0"/>
                                          </p:stCondLst>
                                        </p:cTn>
                                        <p:tgtEl>
                                          <p:spTgt spid="324"/>
                                        </p:tgtEl>
                                      </p:cBhvr>
                                    </p:animEffect>
                                    <p:anim calcmode="lin" valueType="num">
                                      <p:cBhvr>
                                        <p:cTn id="94" dur="1822" tmFilter="0,0; 0.14,0.36; 0.43,0.73; 0.71,0.91; 1.0,1.0">
                                          <p:stCondLst>
                                            <p:cond delay="0"/>
                                          </p:stCondLst>
                                        </p:cTn>
                                        <p:tgtEl>
                                          <p:spTgt spid="324"/>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24"/>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24"/>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24"/>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24"/>
                                        </p:tgtEl>
                                        <p:attrNameLst>
                                          <p:attrName>ppt_y</p:attrName>
                                        </p:attrNameLst>
                                      </p:cBhvr>
                                      <p:tavLst>
                                        <p:tav tm="0" fmla="#ppt_y-sin(pi*$)/81">
                                          <p:val>
                                            <p:fltVal val="0"/>
                                          </p:val>
                                        </p:tav>
                                        <p:tav tm="100000">
                                          <p:val>
                                            <p:fltVal val="1"/>
                                          </p:val>
                                        </p:tav>
                                      </p:tavLst>
                                    </p:anim>
                                    <p:animScale>
                                      <p:cBhvr>
                                        <p:cTn id="99" dur="26">
                                          <p:stCondLst>
                                            <p:cond delay="650"/>
                                          </p:stCondLst>
                                        </p:cTn>
                                        <p:tgtEl>
                                          <p:spTgt spid="324"/>
                                        </p:tgtEl>
                                      </p:cBhvr>
                                      <p:to x="100000" y="60000"/>
                                    </p:animScale>
                                    <p:animScale>
                                      <p:cBhvr>
                                        <p:cTn id="100" dur="166" decel="50000">
                                          <p:stCondLst>
                                            <p:cond delay="676"/>
                                          </p:stCondLst>
                                        </p:cTn>
                                        <p:tgtEl>
                                          <p:spTgt spid="324"/>
                                        </p:tgtEl>
                                      </p:cBhvr>
                                      <p:to x="100000" y="100000"/>
                                    </p:animScale>
                                    <p:animScale>
                                      <p:cBhvr>
                                        <p:cTn id="101" dur="26">
                                          <p:stCondLst>
                                            <p:cond delay="1312"/>
                                          </p:stCondLst>
                                        </p:cTn>
                                        <p:tgtEl>
                                          <p:spTgt spid="324"/>
                                        </p:tgtEl>
                                      </p:cBhvr>
                                      <p:to x="100000" y="80000"/>
                                    </p:animScale>
                                    <p:animScale>
                                      <p:cBhvr>
                                        <p:cTn id="102" dur="166" decel="50000">
                                          <p:stCondLst>
                                            <p:cond delay="1338"/>
                                          </p:stCondLst>
                                        </p:cTn>
                                        <p:tgtEl>
                                          <p:spTgt spid="324"/>
                                        </p:tgtEl>
                                      </p:cBhvr>
                                      <p:to x="100000" y="100000"/>
                                    </p:animScale>
                                    <p:animScale>
                                      <p:cBhvr>
                                        <p:cTn id="103" dur="26">
                                          <p:stCondLst>
                                            <p:cond delay="1642"/>
                                          </p:stCondLst>
                                        </p:cTn>
                                        <p:tgtEl>
                                          <p:spTgt spid="324"/>
                                        </p:tgtEl>
                                      </p:cBhvr>
                                      <p:to x="100000" y="90000"/>
                                    </p:animScale>
                                    <p:animScale>
                                      <p:cBhvr>
                                        <p:cTn id="104" dur="166" decel="50000">
                                          <p:stCondLst>
                                            <p:cond delay="1668"/>
                                          </p:stCondLst>
                                        </p:cTn>
                                        <p:tgtEl>
                                          <p:spTgt spid="324"/>
                                        </p:tgtEl>
                                      </p:cBhvr>
                                      <p:to x="100000" y="100000"/>
                                    </p:animScale>
                                    <p:animScale>
                                      <p:cBhvr>
                                        <p:cTn id="105" dur="26">
                                          <p:stCondLst>
                                            <p:cond delay="1808"/>
                                          </p:stCondLst>
                                        </p:cTn>
                                        <p:tgtEl>
                                          <p:spTgt spid="324"/>
                                        </p:tgtEl>
                                      </p:cBhvr>
                                      <p:to x="100000" y="95000"/>
                                    </p:animScale>
                                    <p:animScale>
                                      <p:cBhvr>
                                        <p:cTn id="106" dur="166" decel="50000">
                                          <p:stCondLst>
                                            <p:cond delay="1834"/>
                                          </p:stCondLst>
                                        </p:cTn>
                                        <p:tgtEl>
                                          <p:spTgt spid="324"/>
                                        </p:tgtEl>
                                      </p:cBhvr>
                                      <p:to x="100000" y="100000"/>
                                    </p:animScale>
                                  </p:childTnLst>
                                </p:cTn>
                              </p:par>
                              <p:par>
                                <p:cTn id="107" presetID="26" presetClass="entr" presetSubtype="0" fill="hold" nodeType="withEffect">
                                  <p:stCondLst>
                                    <p:cond delay="0"/>
                                  </p:stCondLst>
                                  <p:childTnLst>
                                    <p:set>
                                      <p:cBhvr>
                                        <p:cTn id="108" dur="1" fill="hold">
                                          <p:stCondLst>
                                            <p:cond delay="0"/>
                                          </p:stCondLst>
                                        </p:cTn>
                                        <p:tgtEl>
                                          <p:spTgt spid="1129"/>
                                        </p:tgtEl>
                                        <p:attrNameLst>
                                          <p:attrName>style.visibility</p:attrName>
                                        </p:attrNameLst>
                                      </p:cBhvr>
                                      <p:to>
                                        <p:strVal val="visible"/>
                                      </p:to>
                                    </p:set>
                                    <p:animEffect transition="in" filter="wipe(down)">
                                      <p:cBhvr>
                                        <p:cTn id="109" dur="580">
                                          <p:stCondLst>
                                            <p:cond delay="0"/>
                                          </p:stCondLst>
                                        </p:cTn>
                                        <p:tgtEl>
                                          <p:spTgt spid="1129"/>
                                        </p:tgtEl>
                                      </p:cBhvr>
                                    </p:animEffect>
                                    <p:anim calcmode="lin" valueType="num">
                                      <p:cBhvr>
                                        <p:cTn id="110" dur="1822" tmFilter="0,0; 0.14,0.36; 0.43,0.73; 0.71,0.91; 1.0,1.0">
                                          <p:stCondLst>
                                            <p:cond delay="0"/>
                                          </p:stCondLst>
                                        </p:cTn>
                                        <p:tgtEl>
                                          <p:spTgt spid="1129"/>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129"/>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129"/>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129"/>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129"/>
                                        </p:tgtEl>
                                        <p:attrNameLst>
                                          <p:attrName>ppt_y</p:attrName>
                                        </p:attrNameLst>
                                      </p:cBhvr>
                                      <p:tavLst>
                                        <p:tav tm="0" fmla="#ppt_y-sin(pi*$)/81">
                                          <p:val>
                                            <p:fltVal val="0"/>
                                          </p:val>
                                        </p:tav>
                                        <p:tav tm="100000">
                                          <p:val>
                                            <p:fltVal val="1"/>
                                          </p:val>
                                        </p:tav>
                                      </p:tavLst>
                                    </p:anim>
                                    <p:animScale>
                                      <p:cBhvr>
                                        <p:cTn id="115" dur="26">
                                          <p:stCondLst>
                                            <p:cond delay="650"/>
                                          </p:stCondLst>
                                        </p:cTn>
                                        <p:tgtEl>
                                          <p:spTgt spid="1129"/>
                                        </p:tgtEl>
                                      </p:cBhvr>
                                      <p:to x="100000" y="60000"/>
                                    </p:animScale>
                                    <p:animScale>
                                      <p:cBhvr>
                                        <p:cTn id="116" dur="166" decel="50000">
                                          <p:stCondLst>
                                            <p:cond delay="676"/>
                                          </p:stCondLst>
                                        </p:cTn>
                                        <p:tgtEl>
                                          <p:spTgt spid="1129"/>
                                        </p:tgtEl>
                                      </p:cBhvr>
                                      <p:to x="100000" y="100000"/>
                                    </p:animScale>
                                    <p:animScale>
                                      <p:cBhvr>
                                        <p:cTn id="117" dur="26">
                                          <p:stCondLst>
                                            <p:cond delay="1312"/>
                                          </p:stCondLst>
                                        </p:cTn>
                                        <p:tgtEl>
                                          <p:spTgt spid="1129"/>
                                        </p:tgtEl>
                                      </p:cBhvr>
                                      <p:to x="100000" y="80000"/>
                                    </p:animScale>
                                    <p:animScale>
                                      <p:cBhvr>
                                        <p:cTn id="118" dur="166" decel="50000">
                                          <p:stCondLst>
                                            <p:cond delay="1338"/>
                                          </p:stCondLst>
                                        </p:cTn>
                                        <p:tgtEl>
                                          <p:spTgt spid="1129"/>
                                        </p:tgtEl>
                                      </p:cBhvr>
                                      <p:to x="100000" y="100000"/>
                                    </p:animScale>
                                    <p:animScale>
                                      <p:cBhvr>
                                        <p:cTn id="119" dur="26">
                                          <p:stCondLst>
                                            <p:cond delay="1642"/>
                                          </p:stCondLst>
                                        </p:cTn>
                                        <p:tgtEl>
                                          <p:spTgt spid="1129"/>
                                        </p:tgtEl>
                                      </p:cBhvr>
                                      <p:to x="100000" y="90000"/>
                                    </p:animScale>
                                    <p:animScale>
                                      <p:cBhvr>
                                        <p:cTn id="120" dur="166" decel="50000">
                                          <p:stCondLst>
                                            <p:cond delay="1668"/>
                                          </p:stCondLst>
                                        </p:cTn>
                                        <p:tgtEl>
                                          <p:spTgt spid="1129"/>
                                        </p:tgtEl>
                                      </p:cBhvr>
                                      <p:to x="100000" y="100000"/>
                                    </p:animScale>
                                    <p:animScale>
                                      <p:cBhvr>
                                        <p:cTn id="121" dur="26">
                                          <p:stCondLst>
                                            <p:cond delay="1808"/>
                                          </p:stCondLst>
                                        </p:cTn>
                                        <p:tgtEl>
                                          <p:spTgt spid="1129"/>
                                        </p:tgtEl>
                                      </p:cBhvr>
                                      <p:to x="100000" y="95000"/>
                                    </p:animScale>
                                    <p:animScale>
                                      <p:cBhvr>
                                        <p:cTn id="122" dur="166" decel="50000">
                                          <p:stCondLst>
                                            <p:cond delay="1834"/>
                                          </p:stCondLst>
                                        </p:cTn>
                                        <p:tgtEl>
                                          <p:spTgt spid="11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24" grpId="0"/>
      <p:bldP spid="4" grpId="0"/>
      <p:bldP spid="4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23932" y="4327170"/>
            <a:ext cx="9135035" cy="2308324"/>
          </a:xfrm>
          <a:prstGeom prst="rect">
            <a:avLst/>
          </a:prstGeom>
          <a:noFill/>
        </p:spPr>
        <p:txBody>
          <a:bodyPr wrap="square" rtlCol="0">
            <a:spAutoFit/>
          </a:bodyPr>
          <a:lstStyle/>
          <a:p>
            <a:r>
              <a:rPr lang="en-US" sz="2400" dirty="0">
                <a:solidFill>
                  <a:schemeClr val="bg1"/>
                </a:solidFill>
              </a:rPr>
              <a:t>Festus--Took Felix’s place as governor of Judaea. Finding Paul in prison at Caesarea, he proposed to try him in Jerusalem. To avoid such a trial, Paul appealed to Caesar. While waiting for an opportunity to send Paul to Rome, Festus was visited by Herod Agrippa. Paul was brought before them and made a speech in his own 	defense. Festus died 2 years after his appointment to Judaea.</a:t>
            </a:r>
            <a:endParaRPr lang="en-US" sz="2400" dirty="0"/>
          </a:p>
        </p:txBody>
      </p:sp>
      <p:sp>
        <p:nvSpPr>
          <p:cNvPr id="106" name="Rectangle 105"/>
          <p:cNvSpPr/>
          <p:nvPr/>
        </p:nvSpPr>
        <p:spPr>
          <a:xfrm>
            <a:off x="4253669" y="409358"/>
            <a:ext cx="6096000" cy="2677656"/>
          </a:xfrm>
          <a:prstGeom prst="rect">
            <a:avLst/>
          </a:prstGeom>
        </p:spPr>
        <p:txBody>
          <a:bodyPr>
            <a:spAutoFit/>
          </a:bodyPr>
          <a:lstStyle/>
          <a:p>
            <a:r>
              <a:rPr lang="en-US" sz="2400" dirty="0">
                <a:solidFill>
                  <a:schemeClr val="bg1"/>
                </a:solidFill>
              </a:rPr>
              <a:t>Felix--Procurator (governor) of Judaea at the time of Paul’s arrest by Roman military authorities. He investigated the case and heard Paul speak in his own defense but put off giving any decision. He hoped Paul would have offered him a bribe, but when there was no bribe offered he left Paul still in prison. </a:t>
            </a:r>
            <a:endParaRPr lang="en-US" sz="2400" dirty="0"/>
          </a:p>
        </p:txBody>
      </p:sp>
      <p:grpSp>
        <p:nvGrpSpPr>
          <p:cNvPr id="113" name="Group 112">
            <a:extLst>
              <a:ext uri="{FF2B5EF4-FFF2-40B4-BE49-F238E27FC236}">
                <a16:creationId xmlns:a16="http://schemas.microsoft.com/office/drawing/2014/main" id="{B48756CE-109B-9D70-49FA-383267C1CABA}"/>
              </a:ext>
            </a:extLst>
          </p:cNvPr>
          <p:cNvGrpSpPr/>
          <p:nvPr/>
        </p:nvGrpSpPr>
        <p:grpSpPr>
          <a:xfrm flipH="1">
            <a:off x="2017059" y="280888"/>
            <a:ext cx="1847700" cy="3093823"/>
            <a:chOff x="4953000" y="838200"/>
            <a:chExt cx="2286001" cy="4038600"/>
          </a:xfrm>
        </p:grpSpPr>
        <p:sp>
          <p:nvSpPr>
            <p:cNvPr id="114" name="Rounded Rectangle 2">
              <a:extLst>
                <a:ext uri="{FF2B5EF4-FFF2-40B4-BE49-F238E27FC236}">
                  <a16:creationId xmlns:a16="http://schemas.microsoft.com/office/drawing/2014/main" id="{3E24515B-8C41-6842-8E67-3BD3563F146F}"/>
                </a:ext>
              </a:extLst>
            </p:cNvPr>
            <p:cNvSpPr/>
            <p:nvPr/>
          </p:nvSpPr>
          <p:spPr>
            <a:xfrm>
              <a:off x="5486400" y="1143000"/>
              <a:ext cx="1371600" cy="11430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4">
              <a:extLst>
                <a:ext uri="{FF2B5EF4-FFF2-40B4-BE49-F238E27FC236}">
                  <a16:creationId xmlns:a16="http://schemas.microsoft.com/office/drawing/2014/main" id="{CC5E4159-59EC-A51C-5DC6-1585D8C28A30}"/>
                </a:ext>
              </a:extLst>
            </p:cNvPr>
            <p:cNvSpPr/>
            <p:nvPr/>
          </p:nvSpPr>
          <p:spPr>
            <a:xfrm>
              <a:off x="6770078" y="3143915"/>
              <a:ext cx="468923" cy="5669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5">
              <a:extLst>
                <a:ext uri="{FF2B5EF4-FFF2-40B4-BE49-F238E27FC236}">
                  <a16:creationId xmlns:a16="http://schemas.microsoft.com/office/drawing/2014/main" id="{1510AA3D-3BD6-CD2B-3904-5B616EDE27DA}"/>
                </a:ext>
              </a:extLst>
            </p:cNvPr>
            <p:cNvSpPr/>
            <p:nvPr/>
          </p:nvSpPr>
          <p:spPr>
            <a:xfrm>
              <a:off x="4953000" y="3030067"/>
              <a:ext cx="468923" cy="6288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6">
              <a:extLst>
                <a:ext uri="{FF2B5EF4-FFF2-40B4-BE49-F238E27FC236}">
                  <a16:creationId xmlns:a16="http://schemas.microsoft.com/office/drawing/2014/main" id="{ADDFC603-95AE-E5CF-CB54-613E29F2D2C4}"/>
                </a:ext>
              </a:extLst>
            </p:cNvPr>
            <p:cNvSpPr/>
            <p:nvPr/>
          </p:nvSpPr>
          <p:spPr>
            <a:xfrm>
              <a:off x="5656384"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7">
              <a:extLst>
                <a:ext uri="{FF2B5EF4-FFF2-40B4-BE49-F238E27FC236}">
                  <a16:creationId xmlns:a16="http://schemas.microsoft.com/office/drawing/2014/main" id="{8A0B9778-37C2-D820-AEA4-FBABBCC09FE1}"/>
                </a:ext>
              </a:extLst>
            </p:cNvPr>
            <p:cNvSpPr/>
            <p:nvPr/>
          </p:nvSpPr>
          <p:spPr>
            <a:xfrm>
              <a:off x="6066692" y="4319802"/>
              <a:ext cx="586153" cy="556998"/>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8">
              <a:extLst>
                <a:ext uri="{FF2B5EF4-FFF2-40B4-BE49-F238E27FC236}">
                  <a16:creationId xmlns:a16="http://schemas.microsoft.com/office/drawing/2014/main" id="{C37C8BD1-0406-4D4C-8AD4-180EA047E963}"/>
                </a:ext>
              </a:extLst>
            </p:cNvPr>
            <p:cNvSpPr/>
            <p:nvPr/>
          </p:nvSpPr>
          <p:spPr>
            <a:xfrm rot="1996156">
              <a:off x="5110043" y="2309779"/>
              <a:ext cx="776816"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9">
              <a:extLst>
                <a:ext uri="{FF2B5EF4-FFF2-40B4-BE49-F238E27FC236}">
                  <a16:creationId xmlns:a16="http://schemas.microsoft.com/office/drawing/2014/main" id="{6D8A6B30-5E17-E193-F469-BE008DA98765}"/>
                </a:ext>
              </a:extLst>
            </p:cNvPr>
            <p:cNvSpPr/>
            <p:nvPr/>
          </p:nvSpPr>
          <p:spPr>
            <a:xfrm rot="2041752">
              <a:off x="5226690" y="2167206"/>
              <a:ext cx="772230" cy="106108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0">
              <a:extLst>
                <a:ext uri="{FF2B5EF4-FFF2-40B4-BE49-F238E27FC236}">
                  <a16:creationId xmlns:a16="http://schemas.microsoft.com/office/drawing/2014/main" id="{387E5440-4697-B5F9-C3C2-DD820C447197}"/>
                </a:ext>
              </a:extLst>
            </p:cNvPr>
            <p:cNvSpPr/>
            <p:nvPr/>
          </p:nvSpPr>
          <p:spPr>
            <a:xfrm rot="19870960">
              <a:off x="6390729" y="2313036"/>
              <a:ext cx="729664" cy="117227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1">
              <a:extLst>
                <a:ext uri="{FF2B5EF4-FFF2-40B4-BE49-F238E27FC236}">
                  <a16:creationId xmlns:a16="http://schemas.microsoft.com/office/drawing/2014/main" id="{80FC2927-AABC-AF9B-EA54-01E7AB49658A}"/>
                </a:ext>
              </a:extLst>
            </p:cNvPr>
            <p:cNvSpPr/>
            <p:nvPr/>
          </p:nvSpPr>
          <p:spPr>
            <a:xfrm rot="20036208">
              <a:off x="6233557" y="2118286"/>
              <a:ext cx="772230" cy="1131412"/>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
              <a:extLst>
                <a:ext uri="{FF2B5EF4-FFF2-40B4-BE49-F238E27FC236}">
                  <a16:creationId xmlns:a16="http://schemas.microsoft.com/office/drawing/2014/main" id="{664701D2-71E1-FA10-A030-14A5117C3C29}"/>
                </a:ext>
              </a:extLst>
            </p:cNvPr>
            <p:cNvSpPr/>
            <p:nvPr/>
          </p:nvSpPr>
          <p:spPr>
            <a:xfrm>
              <a:off x="5597769" y="2215585"/>
              <a:ext cx="1113692" cy="2351772"/>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
              <a:extLst>
                <a:ext uri="{FF2B5EF4-FFF2-40B4-BE49-F238E27FC236}">
                  <a16:creationId xmlns:a16="http://schemas.microsoft.com/office/drawing/2014/main" id="{FF5A612A-EAE7-6BD8-74AE-69D8CB703CB8}"/>
                </a:ext>
              </a:extLst>
            </p:cNvPr>
            <p:cNvSpPr/>
            <p:nvPr/>
          </p:nvSpPr>
          <p:spPr>
            <a:xfrm>
              <a:off x="5906220" y="2029919"/>
              <a:ext cx="461235" cy="49511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4">
              <a:extLst>
                <a:ext uri="{FF2B5EF4-FFF2-40B4-BE49-F238E27FC236}">
                  <a16:creationId xmlns:a16="http://schemas.microsoft.com/office/drawing/2014/main" id="{E7B6E2A9-0E35-F8E9-6EFA-DD9D104D19DE}"/>
                </a:ext>
              </a:extLst>
            </p:cNvPr>
            <p:cNvSpPr/>
            <p:nvPr/>
          </p:nvSpPr>
          <p:spPr>
            <a:xfrm rot="21335299">
              <a:off x="6205232" y="2172252"/>
              <a:ext cx="537769" cy="2215931"/>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5">
              <a:extLst>
                <a:ext uri="{FF2B5EF4-FFF2-40B4-BE49-F238E27FC236}">
                  <a16:creationId xmlns:a16="http://schemas.microsoft.com/office/drawing/2014/main" id="{6AA789E6-900A-3B3C-E615-42704FFD78B4}"/>
                </a:ext>
              </a:extLst>
            </p:cNvPr>
            <p:cNvSpPr/>
            <p:nvPr/>
          </p:nvSpPr>
          <p:spPr>
            <a:xfrm rot="353417">
              <a:off x="5584641" y="2152982"/>
              <a:ext cx="537769" cy="2250595"/>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6">
              <a:extLst>
                <a:ext uri="{FF2B5EF4-FFF2-40B4-BE49-F238E27FC236}">
                  <a16:creationId xmlns:a16="http://schemas.microsoft.com/office/drawing/2014/main" id="{F531498D-0DE1-AA7E-847A-3A18F62EE724}"/>
                </a:ext>
              </a:extLst>
            </p:cNvPr>
            <p:cNvSpPr/>
            <p:nvPr/>
          </p:nvSpPr>
          <p:spPr>
            <a:xfrm>
              <a:off x="5562600" y="838200"/>
              <a:ext cx="1148861" cy="15154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17">
              <a:extLst>
                <a:ext uri="{FF2B5EF4-FFF2-40B4-BE49-F238E27FC236}">
                  <a16:creationId xmlns:a16="http://schemas.microsoft.com/office/drawing/2014/main" id="{E82EEAE2-5345-9120-1430-23633320C9B0}"/>
                </a:ext>
              </a:extLst>
            </p:cNvPr>
            <p:cNvGrpSpPr/>
            <p:nvPr/>
          </p:nvGrpSpPr>
          <p:grpSpPr>
            <a:xfrm rot="5400000">
              <a:off x="6420179" y="3938539"/>
              <a:ext cx="234666" cy="533400"/>
              <a:chOff x="7107920" y="443752"/>
              <a:chExt cx="410342" cy="762808"/>
            </a:xfrm>
          </p:grpSpPr>
          <p:grpSp>
            <p:nvGrpSpPr>
              <p:cNvPr id="162" name="Group 63">
                <a:extLst>
                  <a:ext uri="{FF2B5EF4-FFF2-40B4-BE49-F238E27FC236}">
                    <a16:creationId xmlns:a16="http://schemas.microsoft.com/office/drawing/2014/main" id="{8FFC6EFB-0FB8-A1D6-274B-97D211375C42}"/>
                  </a:ext>
                </a:extLst>
              </p:cNvPr>
              <p:cNvGrpSpPr/>
              <p:nvPr/>
            </p:nvGrpSpPr>
            <p:grpSpPr>
              <a:xfrm rot="5201482">
                <a:off x="6832778" y="737323"/>
                <a:ext cx="744379" cy="194096"/>
                <a:chOff x="3886200" y="6096000"/>
                <a:chExt cx="3124200" cy="533400"/>
              </a:xfrm>
            </p:grpSpPr>
            <p:sp>
              <p:nvSpPr>
                <p:cNvPr id="167" name="Left-Right Arrow 48">
                  <a:extLst>
                    <a:ext uri="{FF2B5EF4-FFF2-40B4-BE49-F238E27FC236}">
                      <a16:creationId xmlns:a16="http://schemas.microsoft.com/office/drawing/2014/main" id="{D1A96875-518C-9E4F-1127-6F067A4ACA2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Left-Right Arrow 49">
                  <a:extLst>
                    <a:ext uri="{FF2B5EF4-FFF2-40B4-BE49-F238E27FC236}">
                      <a16:creationId xmlns:a16="http://schemas.microsoft.com/office/drawing/2014/main" id="{D22C6DC6-64E5-342A-1676-3CD17D8A4F5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Left-Right Arrow 50">
                  <a:extLst>
                    <a:ext uri="{FF2B5EF4-FFF2-40B4-BE49-F238E27FC236}">
                      <a16:creationId xmlns:a16="http://schemas.microsoft.com/office/drawing/2014/main" id="{8C00CCF5-9CCB-2F81-EA4C-882A6893A40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71">
                <a:extLst>
                  <a:ext uri="{FF2B5EF4-FFF2-40B4-BE49-F238E27FC236}">
                    <a16:creationId xmlns:a16="http://schemas.microsoft.com/office/drawing/2014/main" id="{F8D51FEC-F077-5D21-B35C-3FB2F734940A}"/>
                  </a:ext>
                </a:extLst>
              </p:cNvPr>
              <p:cNvGrpSpPr/>
              <p:nvPr/>
            </p:nvGrpSpPr>
            <p:grpSpPr>
              <a:xfrm rot="5241472">
                <a:off x="7049024" y="718894"/>
                <a:ext cx="744379" cy="194096"/>
                <a:chOff x="3886200" y="6096000"/>
                <a:chExt cx="3124200" cy="533400"/>
              </a:xfrm>
            </p:grpSpPr>
            <p:sp>
              <p:nvSpPr>
                <p:cNvPr id="164" name="Left-Right Arrow 26">
                  <a:extLst>
                    <a:ext uri="{FF2B5EF4-FFF2-40B4-BE49-F238E27FC236}">
                      <a16:creationId xmlns:a16="http://schemas.microsoft.com/office/drawing/2014/main" id="{F5FA73BA-3D6B-362B-58AE-0CB36DE2806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Left-Right Arrow 27">
                  <a:extLst>
                    <a:ext uri="{FF2B5EF4-FFF2-40B4-BE49-F238E27FC236}">
                      <a16:creationId xmlns:a16="http://schemas.microsoft.com/office/drawing/2014/main" id="{EA444935-9412-A805-330C-96DBA02A30A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Left-Right Arrow 47">
                  <a:extLst>
                    <a:ext uri="{FF2B5EF4-FFF2-40B4-BE49-F238E27FC236}">
                      <a16:creationId xmlns:a16="http://schemas.microsoft.com/office/drawing/2014/main" id="{854B3272-A6FE-F882-7E8A-F1FCBF313EC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6" name="Teardrop 135">
              <a:extLst>
                <a:ext uri="{FF2B5EF4-FFF2-40B4-BE49-F238E27FC236}">
                  <a16:creationId xmlns:a16="http://schemas.microsoft.com/office/drawing/2014/main" id="{24B23B47-7EFF-AE8D-7EBC-D829A9115866}"/>
                </a:ext>
              </a:extLst>
            </p:cNvPr>
            <p:cNvSpPr/>
            <p:nvPr/>
          </p:nvSpPr>
          <p:spPr>
            <a:xfrm>
              <a:off x="5486400" y="838200"/>
              <a:ext cx="990600" cy="381000"/>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ardrop 136">
              <a:extLst>
                <a:ext uri="{FF2B5EF4-FFF2-40B4-BE49-F238E27FC236}">
                  <a16:creationId xmlns:a16="http://schemas.microsoft.com/office/drawing/2014/main" id="{2C9DC597-82AD-E0D9-B431-4DE18550BC10}"/>
                </a:ext>
              </a:extLst>
            </p:cNvPr>
            <p:cNvSpPr/>
            <p:nvPr/>
          </p:nvSpPr>
          <p:spPr>
            <a:xfrm rot="13866878">
              <a:off x="6230887" y="997857"/>
              <a:ext cx="707380" cy="408441"/>
            </a:xfrm>
            <a:prstGeom prst="teardrop">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72C99BF5-7B75-8C61-734A-6CBA1AF41643}"/>
                </a:ext>
              </a:extLst>
            </p:cNvPr>
            <p:cNvSpPr/>
            <p:nvPr/>
          </p:nvSpPr>
          <p:spPr>
            <a:xfrm>
              <a:off x="6096000" y="914400"/>
              <a:ext cx="381000" cy="228600"/>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39" name="Group 118">
              <a:extLst>
                <a:ext uri="{FF2B5EF4-FFF2-40B4-BE49-F238E27FC236}">
                  <a16:creationId xmlns:a16="http://schemas.microsoft.com/office/drawing/2014/main" id="{99DE74C2-EFD8-70A0-E334-C9C21C59D21A}"/>
                </a:ext>
              </a:extLst>
            </p:cNvPr>
            <p:cNvGrpSpPr/>
            <p:nvPr/>
          </p:nvGrpSpPr>
          <p:grpSpPr>
            <a:xfrm rot="6034792">
              <a:off x="5635767" y="3965433"/>
              <a:ext cx="234666" cy="533400"/>
              <a:chOff x="7107920" y="443752"/>
              <a:chExt cx="410342" cy="762808"/>
            </a:xfrm>
          </p:grpSpPr>
          <p:grpSp>
            <p:nvGrpSpPr>
              <p:cNvPr id="154" name="Group 63">
                <a:extLst>
                  <a:ext uri="{FF2B5EF4-FFF2-40B4-BE49-F238E27FC236}">
                    <a16:creationId xmlns:a16="http://schemas.microsoft.com/office/drawing/2014/main" id="{A9BF34F5-8B6C-A7F9-D031-57BFBBA03CDA}"/>
                  </a:ext>
                </a:extLst>
              </p:cNvPr>
              <p:cNvGrpSpPr/>
              <p:nvPr/>
            </p:nvGrpSpPr>
            <p:grpSpPr>
              <a:xfrm rot="5201482">
                <a:off x="6832778" y="737323"/>
                <a:ext cx="744379" cy="194096"/>
                <a:chOff x="3886200" y="6096000"/>
                <a:chExt cx="3124200" cy="533400"/>
              </a:xfrm>
            </p:grpSpPr>
            <p:sp>
              <p:nvSpPr>
                <p:cNvPr id="159" name="Left-Right Arrow 40">
                  <a:extLst>
                    <a:ext uri="{FF2B5EF4-FFF2-40B4-BE49-F238E27FC236}">
                      <a16:creationId xmlns:a16="http://schemas.microsoft.com/office/drawing/2014/main" id="{AAF0B44D-4F26-4D1D-502E-68373363127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Left-Right Arrow 41">
                  <a:extLst>
                    <a:ext uri="{FF2B5EF4-FFF2-40B4-BE49-F238E27FC236}">
                      <a16:creationId xmlns:a16="http://schemas.microsoft.com/office/drawing/2014/main" id="{9A2A7EB2-5C19-EAF4-B14E-4557C48F125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Left-Right Arrow 42">
                  <a:extLst>
                    <a:ext uri="{FF2B5EF4-FFF2-40B4-BE49-F238E27FC236}">
                      <a16:creationId xmlns:a16="http://schemas.microsoft.com/office/drawing/2014/main" id="{4E85C0C9-A383-DEBC-B511-F3C2FA09CDD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71">
                <a:extLst>
                  <a:ext uri="{FF2B5EF4-FFF2-40B4-BE49-F238E27FC236}">
                    <a16:creationId xmlns:a16="http://schemas.microsoft.com/office/drawing/2014/main" id="{AD0D94D1-2FEF-2229-2059-4DBAE8942534}"/>
                  </a:ext>
                </a:extLst>
              </p:cNvPr>
              <p:cNvGrpSpPr/>
              <p:nvPr/>
            </p:nvGrpSpPr>
            <p:grpSpPr>
              <a:xfrm rot="5241472">
                <a:off x="7049024" y="718894"/>
                <a:ext cx="744379" cy="194096"/>
                <a:chOff x="3886200" y="6096000"/>
                <a:chExt cx="3124200" cy="533400"/>
              </a:xfrm>
            </p:grpSpPr>
            <p:sp>
              <p:nvSpPr>
                <p:cNvPr id="156" name="Left-Right Arrow 26">
                  <a:extLst>
                    <a:ext uri="{FF2B5EF4-FFF2-40B4-BE49-F238E27FC236}">
                      <a16:creationId xmlns:a16="http://schemas.microsoft.com/office/drawing/2014/main" id="{016E5C1A-9C25-036B-D88E-5A61628E880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Left-Right Arrow 27">
                  <a:extLst>
                    <a:ext uri="{FF2B5EF4-FFF2-40B4-BE49-F238E27FC236}">
                      <a16:creationId xmlns:a16="http://schemas.microsoft.com/office/drawing/2014/main" id="{864454E8-97B6-AA1A-AD89-175BEE386FC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eft-Right Arrow 39">
                  <a:extLst>
                    <a:ext uri="{FF2B5EF4-FFF2-40B4-BE49-F238E27FC236}">
                      <a16:creationId xmlns:a16="http://schemas.microsoft.com/office/drawing/2014/main" id="{C8409F2D-B6AE-656F-CBFE-2F237276753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Moon 139">
              <a:extLst>
                <a:ext uri="{FF2B5EF4-FFF2-40B4-BE49-F238E27FC236}">
                  <a16:creationId xmlns:a16="http://schemas.microsoft.com/office/drawing/2014/main" id="{2E9D4C49-E9E7-E39D-84B1-EEB554AA999E}"/>
                </a:ext>
              </a:extLst>
            </p:cNvPr>
            <p:cNvSpPr/>
            <p:nvPr/>
          </p:nvSpPr>
          <p:spPr>
            <a:xfrm rot="16200000">
              <a:off x="6057900" y="33909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a:extLst>
                <a:ext uri="{FF2B5EF4-FFF2-40B4-BE49-F238E27FC236}">
                  <a16:creationId xmlns:a16="http://schemas.microsoft.com/office/drawing/2014/main" id="{B0AC0CEF-8E8A-3A87-F488-B3AB096F21EC}"/>
                </a:ext>
              </a:extLst>
            </p:cNvPr>
            <p:cNvSpPr/>
            <p:nvPr/>
          </p:nvSpPr>
          <p:spPr>
            <a:xfrm rot="16200000">
              <a:off x="6057900" y="2781300"/>
              <a:ext cx="228600" cy="762000"/>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31">
              <a:extLst>
                <a:ext uri="{FF2B5EF4-FFF2-40B4-BE49-F238E27FC236}">
                  <a16:creationId xmlns:a16="http://schemas.microsoft.com/office/drawing/2014/main" id="{4AD058CD-90D7-19A7-5954-EE61D5B6E99C}"/>
                </a:ext>
              </a:extLst>
            </p:cNvPr>
            <p:cNvGrpSpPr/>
            <p:nvPr/>
          </p:nvGrpSpPr>
          <p:grpSpPr>
            <a:xfrm>
              <a:off x="6400800" y="2971800"/>
              <a:ext cx="228600" cy="228600"/>
              <a:chOff x="7391400" y="685800"/>
              <a:chExt cx="381000" cy="381000"/>
            </a:xfrm>
          </p:grpSpPr>
          <p:sp>
            <p:nvSpPr>
              <p:cNvPr id="152" name="Rectangle 151">
                <a:extLst>
                  <a:ext uri="{FF2B5EF4-FFF2-40B4-BE49-F238E27FC236}">
                    <a16:creationId xmlns:a16="http://schemas.microsoft.com/office/drawing/2014/main" id="{608C3FBD-8126-9808-C932-CF332775520F}"/>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E9A80098-2958-8184-605E-FFEDDFF47BF2}"/>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32">
              <a:extLst>
                <a:ext uri="{FF2B5EF4-FFF2-40B4-BE49-F238E27FC236}">
                  <a16:creationId xmlns:a16="http://schemas.microsoft.com/office/drawing/2014/main" id="{65B47DB4-E567-BBAA-3C72-1E0D75B87B9C}"/>
                </a:ext>
              </a:extLst>
            </p:cNvPr>
            <p:cNvGrpSpPr/>
            <p:nvPr/>
          </p:nvGrpSpPr>
          <p:grpSpPr>
            <a:xfrm>
              <a:off x="5715000" y="2971800"/>
              <a:ext cx="228600" cy="228600"/>
              <a:chOff x="7391400" y="685800"/>
              <a:chExt cx="381000" cy="381000"/>
            </a:xfrm>
          </p:grpSpPr>
          <p:sp>
            <p:nvSpPr>
              <p:cNvPr id="150" name="Rectangle 149">
                <a:extLst>
                  <a:ext uri="{FF2B5EF4-FFF2-40B4-BE49-F238E27FC236}">
                    <a16:creationId xmlns:a16="http://schemas.microsoft.com/office/drawing/2014/main" id="{0B6F0D36-A283-B0C1-FE8C-35CB351565A5}"/>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9E4F0265-C572-3E67-2E85-E84C0EDE4BA9}"/>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35">
              <a:extLst>
                <a:ext uri="{FF2B5EF4-FFF2-40B4-BE49-F238E27FC236}">
                  <a16:creationId xmlns:a16="http://schemas.microsoft.com/office/drawing/2014/main" id="{054F1115-A89B-5EF6-9D52-5B22D3754034}"/>
                </a:ext>
              </a:extLst>
            </p:cNvPr>
            <p:cNvGrpSpPr/>
            <p:nvPr/>
          </p:nvGrpSpPr>
          <p:grpSpPr>
            <a:xfrm>
              <a:off x="6459071" y="3590365"/>
              <a:ext cx="228600" cy="228600"/>
              <a:chOff x="7391400" y="685800"/>
              <a:chExt cx="381000" cy="381000"/>
            </a:xfrm>
          </p:grpSpPr>
          <p:sp>
            <p:nvSpPr>
              <p:cNvPr id="148" name="Rectangle 147">
                <a:extLst>
                  <a:ext uri="{FF2B5EF4-FFF2-40B4-BE49-F238E27FC236}">
                    <a16:creationId xmlns:a16="http://schemas.microsoft.com/office/drawing/2014/main" id="{7353094E-6B9E-2E27-63D0-477B074299AE}"/>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407A078-9E72-3932-5F3C-D5B07ED1890C}"/>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38">
              <a:extLst>
                <a:ext uri="{FF2B5EF4-FFF2-40B4-BE49-F238E27FC236}">
                  <a16:creationId xmlns:a16="http://schemas.microsoft.com/office/drawing/2014/main" id="{79C89983-00F5-7D96-7A66-BC5047FBF27B}"/>
                </a:ext>
              </a:extLst>
            </p:cNvPr>
            <p:cNvGrpSpPr/>
            <p:nvPr/>
          </p:nvGrpSpPr>
          <p:grpSpPr>
            <a:xfrm>
              <a:off x="5674659" y="3599329"/>
              <a:ext cx="228600" cy="228600"/>
              <a:chOff x="7391400" y="685800"/>
              <a:chExt cx="381000" cy="381000"/>
            </a:xfrm>
          </p:grpSpPr>
          <p:sp>
            <p:nvSpPr>
              <p:cNvPr id="146" name="Rectangle 145">
                <a:extLst>
                  <a:ext uri="{FF2B5EF4-FFF2-40B4-BE49-F238E27FC236}">
                    <a16:creationId xmlns:a16="http://schemas.microsoft.com/office/drawing/2014/main" id="{BF1D234C-32C0-020A-A712-315C81F94508}"/>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6CCEC90-07EE-D631-58AD-3663314D9794}"/>
                  </a:ext>
                </a:extLst>
              </p:cNvPr>
              <p:cNvSpPr/>
              <p:nvPr/>
            </p:nvSpPr>
            <p:spPr>
              <a:xfrm rot="18932855">
                <a:off x="7461155" y="764873"/>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a:extLst>
              <a:ext uri="{FF2B5EF4-FFF2-40B4-BE49-F238E27FC236}">
                <a16:creationId xmlns:a16="http://schemas.microsoft.com/office/drawing/2014/main" id="{D21AD8EF-6E37-33A7-A831-1CD13DDB59B4}"/>
              </a:ext>
            </a:extLst>
          </p:cNvPr>
          <p:cNvGrpSpPr/>
          <p:nvPr/>
        </p:nvGrpSpPr>
        <p:grpSpPr>
          <a:xfrm flipH="1">
            <a:off x="286019" y="3361004"/>
            <a:ext cx="1731083" cy="3195846"/>
            <a:chOff x="6477000" y="2971800"/>
            <a:chExt cx="1676399" cy="2819400"/>
          </a:xfrm>
        </p:grpSpPr>
        <p:sp>
          <p:nvSpPr>
            <p:cNvPr id="171" name="Cloud 170">
              <a:extLst>
                <a:ext uri="{FF2B5EF4-FFF2-40B4-BE49-F238E27FC236}">
                  <a16:creationId xmlns:a16="http://schemas.microsoft.com/office/drawing/2014/main" id="{526E97F8-E29D-554B-4914-FD7A34DCEE9B}"/>
                </a:ext>
              </a:extLst>
            </p:cNvPr>
            <p:cNvSpPr/>
            <p:nvPr/>
          </p:nvSpPr>
          <p:spPr>
            <a:xfrm rot="2806997">
              <a:off x="6765932" y="2920060"/>
              <a:ext cx="1103513" cy="1237296"/>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4">
              <a:extLst>
                <a:ext uri="{FF2B5EF4-FFF2-40B4-BE49-F238E27FC236}">
                  <a16:creationId xmlns:a16="http://schemas.microsoft.com/office/drawing/2014/main" id="{CC9BF2F3-7573-1110-C219-CE66805C10FA}"/>
                </a:ext>
              </a:extLst>
            </p:cNvPr>
            <p:cNvSpPr/>
            <p:nvPr/>
          </p:nvSpPr>
          <p:spPr>
            <a:xfrm>
              <a:off x="7809522" y="4581450"/>
              <a:ext cx="343877" cy="3957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5">
              <a:extLst>
                <a:ext uri="{FF2B5EF4-FFF2-40B4-BE49-F238E27FC236}">
                  <a16:creationId xmlns:a16="http://schemas.microsoft.com/office/drawing/2014/main" id="{925A7367-0128-67EE-367F-1085A233590D}"/>
                </a:ext>
              </a:extLst>
            </p:cNvPr>
            <p:cNvSpPr/>
            <p:nvPr/>
          </p:nvSpPr>
          <p:spPr>
            <a:xfrm>
              <a:off x="6477000" y="4501971"/>
              <a:ext cx="343877" cy="4389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6">
              <a:extLst>
                <a:ext uri="{FF2B5EF4-FFF2-40B4-BE49-F238E27FC236}">
                  <a16:creationId xmlns:a16="http://schemas.microsoft.com/office/drawing/2014/main" id="{A1CD45A4-7DE9-C1EB-B9DA-48DD23AB11E6}"/>
                </a:ext>
              </a:extLst>
            </p:cNvPr>
            <p:cNvSpPr/>
            <p:nvPr/>
          </p:nvSpPr>
          <p:spPr>
            <a:xfrm>
              <a:off x="6992814" y="5402352"/>
              <a:ext cx="429845" cy="38884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7">
              <a:extLst>
                <a:ext uri="{FF2B5EF4-FFF2-40B4-BE49-F238E27FC236}">
                  <a16:creationId xmlns:a16="http://schemas.microsoft.com/office/drawing/2014/main" id="{560DC338-EE99-43F6-DCA8-C19F30C19647}"/>
                </a:ext>
              </a:extLst>
            </p:cNvPr>
            <p:cNvSpPr/>
            <p:nvPr/>
          </p:nvSpPr>
          <p:spPr>
            <a:xfrm>
              <a:off x="7293707" y="5402352"/>
              <a:ext cx="429845" cy="388848"/>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8">
              <a:extLst>
                <a:ext uri="{FF2B5EF4-FFF2-40B4-BE49-F238E27FC236}">
                  <a16:creationId xmlns:a16="http://schemas.microsoft.com/office/drawing/2014/main" id="{46441505-9723-B85F-4697-D99485879DF7}"/>
                </a:ext>
              </a:extLst>
            </p:cNvPr>
            <p:cNvSpPr/>
            <p:nvPr/>
          </p:nvSpPr>
          <p:spPr>
            <a:xfrm rot="1996156">
              <a:off x="6592165" y="3999129"/>
              <a:ext cx="569664"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9">
              <a:extLst>
                <a:ext uri="{FF2B5EF4-FFF2-40B4-BE49-F238E27FC236}">
                  <a16:creationId xmlns:a16="http://schemas.microsoft.com/office/drawing/2014/main" id="{3D6A52F4-5E6B-3E4A-8ED1-08DFBA0AA1B1}"/>
                </a:ext>
              </a:extLst>
            </p:cNvPr>
            <p:cNvSpPr/>
            <p:nvPr/>
          </p:nvSpPr>
          <p:spPr>
            <a:xfrm rot="2041752">
              <a:off x="6677706" y="3899597"/>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0">
              <a:extLst>
                <a:ext uri="{FF2B5EF4-FFF2-40B4-BE49-F238E27FC236}">
                  <a16:creationId xmlns:a16="http://schemas.microsoft.com/office/drawing/2014/main" id="{0B812CE9-3873-D562-F0A5-B9BC06B9D5B7}"/>
                </a:ext>
              </a:extLst>
            </p:cNvPr>
            <p:cNvSpPr/>
            <p:nvPr/>
          </p:nvSpPr>
          <p:spPr>
            <a:xfrm rot="19870960">
              <a:off x="7531334" y="4001402"/>
              <a:ext cx="535086" cy="818381"/>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1">
              <a:extLst>
                <a:ext uri="{FF2B5EF4-FFF2-40B4-BE49-F238E27FC236}">
                  <a16:creationId xmlns:a16="http://schemas.microsoft.com/office/drawing/2014/main" id="{2789BA54-E51E-BF91-879E-A0FC20079C32}"/>
                </a:ext>
              </a:extLst>
            </p:cNvPr>
            <p:cNvSpPr/>
            <p:nvPr/>
          </p:nvSpPr>
          <p:spPr>
            <a:xfrm rot="20036208">
              <a:off x="7426812" y="3912045"/>
              <a:ext cx="566301" cy="74075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2">
              <a:extLst>
                <a:ext uri="{FF2B5EF4-FFF2-40B4-BE49-F238E27FC236}">
                  <a16:creationId xmlns:a16="http://schemas.microsoft.com/office/drawing/2014/main" id="{7AC4AE4A-8EB2-45A4-F162-AB4BC983B4BB}"/>
                </a:ext>
              </a:extLst>
            </p:cNvPr>
            <p:cNvSpPr/>
            <p:nvPr/>
          </p:nvSpPr>
          <p:spPr>
            <a:xfrm>
              <a:off x="6949830" y="3933371"/>
              <a:ext cx="816707" cy="1641803"/>
            </a:xfrm>
            <a:prstGeom prst="trapezoid">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3">
              <a:extLst>
                <a:ext uri="{FF2B5EF4-FFF2-40B4-BE49-F238E27FC236}">
                  <a16:creationId xmlns:a16="http://schemas.microsoft.com/office/drawing/2014/main" id="{45C12818-4E2A-6A32-1875-D6783F24CE15}"/>
                </a:ext>
              </a:extLst>
            </p:cNvPr>
            <p:cNvSpPr/>
            <p:nvPr/>
          </p:nvSpPr>
          <p:spPr>
            <a:xfrm>
              <a:off x="7176027" y="3803755"/>
              <a:ext cx="338239" cy="34564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4">
              <a:extLst>
                <a:ext uri="{FF2B5EF4-FFF2-40B4-BE49-F238E27FC236}">
                  <a16:creationId xmlns:a16="http://schemas.microsoft.com/office/drawing/2014/main" id="{969FF8DC-41B7-991A-97C5-BEB6AFB15E88}"/>
                </a:ext>
              </a:extLst>
            </p:cNvPr>
            <p:cNvSpPr/>
            <p:nvPr/>
          </p:nvSpPr>
          <p:spPr>
            <a:xfrm rot="21335299">
              <a:off x="7395303" y="3903119"/>
              <a:ext cx="394364" cy="1546971"/>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5">
              <a:extLst>
                <a:ext uri="{FF2B5EF4-FFF2-40B4-BE49-F238E27FC236}">
                  <a16:creationId xmlns:a16="http://schemas.microsoft.com/office/drawing/2014/main" id="{EC62D38A-419B-B12A-331B-75C6CF1ADBCA}"/>
                </a:ext>
              </a:extLst>
            </p:cNvPr>
            <p:cNvSpPr/>
            <p:nvPr/>
          </p:nvSpPr>
          <p:spPr>
            <a:xfrm rot="353417">
              <a:off x="6937580" y="3902288"/>
              <a:ext cx="394364" cy="157117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6">
              <a:extLst>
                <a:ext uri="{FF2B5EF4-FFF2-40B4-BE49-F238E27FC236}">
                  <a16:creationId xmlns:a16="http://schemas.microsoft.com/office/drawing/2014/main" id="{6916431A-58FB-00B4-8AE8-4C8B3ABB1C92}"/>
                </a:ext>
              </a:extLst>
            </p:cNvPr>
            <p:cNvSpPr/>
            <p:nvPr/>
          </p:nvSpPr>
          <p:spPr>
            <a:xfrm>
              <a:off x="6924040" y="2971800"/>
              <a:ext cx="842497" cy="10579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loud 184">
              <a:extLst>
                <a:ext uri="{FF2B5EF4-FFF2-40B4-BE49-F238E27FC236}">
                  <a16:creationId xmlns:a16="http://schemas.microsoft.com/office/drawing/2014/main" id="{9947C38D-D693-FE47-6E85-4AD6A0A23DD1}"/>
                </a:ext>
              </a:extLst>
            </p:cNvPr>
            <p:cNvSpPr/>
            <p:nvPr/>
          </p:nvSpPr>
          <p:spPr>
            <a:xfrm rot="1047626">
              <a:off x="6999486" y="3632015"/>
              <a:ext cx="690443" cy="541191"/>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6">
              <a:extLst>
                <a:ext uri="{FF2B5EF4-FFF2-40B4-BE49-F238E27FC236}">
                  <a16:creationId xmlns:a16="http://schemas.microsoft.com/office/drawing/2014/main" id="{5B024CF9-F5E0-C903-E8C1-C13A3D25C012}"/>
                </a:ext>
              </a:extLst>
            </p:cNvPr>
            <p:cNvSpPr/>
            <p:nvPr/>
          </p:nvSpPr>
          <p:spPr>
            <a:xfrm>
              <a:off x="7207739" y="3733800"/>
              <a:ext cx="262532" cy="1034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205">
              <a:extLst>
                <a:ext uri="{FF2B5EF4-FFF2-40B4-BE49-F238E27FC236}">
                  <a16:creationId xmlns:a16="http://schemas.microsoft.com/office/drawing/2014/main" id="{DAABD01E-8DAC-DDF1-2D28-6AC3ACE4EA88}"/>
                </a:ext>
              </a:extLst>
            </p:cNvPr>
            <p:cNvGrpSpPr/>
            <p:nvPr/>
          </p:nvGrpSpPr>
          <p:grpSpPr>
            <a:xfrm>
              <a:off x="7010400" y="4191000"/>
              <a:ext cx="266749" cy="1262177"/>
              <a:chOff x="5753051" y="4833823"/>
              <a:chExt cx="495349" cy="1566978"/>
            </a:xfrm>
          </p:grpSpPr>
          <p:grpSp>
            <p:nvGrpSpPr>
              <p:cNvPr id="217" name="Group 118">
                <a:extLst>
                  <a:ext uri="{FF2B5EF4-FFF2-40B4-BE49-F238E27FC236}">
                    <a16:creationId xmlns:a16="http://schemas.microsoft.com/office/drawing/2014/main" id="{9536DD4E-91AC-1498-6D82-119E45124BD7}"/>
                  </a:ext>
                </a:extLst>
              </p:cNvPr>
              <p:cNvGrpSpPr/>
              <p:nvPr/>
            </p:nvGrpSpPr>
            <p:grpSpPr>
              <a:xfrm rot="380276">
                <a:off x="5798245" y="4833823"/>
                <a:ext cx="450155" cy="796492"/>
                <a:chOff x="7107920" y="443752"/>
                <a:chExt cx="410356" cy="762808"/>
              </a:xfrm>
            </p:grpSpPr>
            <p:grpSp>
              <p:nvGrpSpPr>
                <p:cNvPr id="227" name="Group 63">
                  <a:extLst>
                    <a:ext uri="{FF2B5EF4-FFF2-40B4-BE49-F238E27FC236}">
                      <a16:creationId xmlns:a16="http://schemas.microsoft.com/office/drawing/2014/main" id="{A0209D53-3655-4F8A-7604-F0171DA1162E}"/>
                    </a:ext>
                  </a:extLst>
                </p:cNvPr>
                <p:cNvGrpSpPr/>
                <p:nvPr/>
              </p:nvGrpSpPr>
              <p:grpSpPr>
                <a:xfrm rot="5201482">
                  <a:off x="6832778" y="737323"/>
                  <a:ext cx="744379" cy="194096"/>
                  <a:chOff x="3886200" y="6096000"/>
                  <a:chExt cx="3124200" cy="533400"/>
                </a:xfrm>
              </p:grpSpPr>
              <p:sp>
                <p:nvSpPr>
                  <p:cNvPr id="232" name="Left-Right Arrow 113">
                    <a:extLst>
                      <a:ext uri="{FF2B5EF4-FFF2-40B4-BE49-F238E27FC236}">
                        <a16:creationId xmlns:a16="http://schemas.microsoft.com/office/drawing/2014/main" id="{63E2EFF8-59D8-EA86-5C0E-D7BFE3903ED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Left-Right Arrow 114">
                    <a:extLst>
                      <a:ext uri="{FF2B5EF4-FFF2-40B4-BE49-F238E27FC236}">
                        <a16:creationId xmlns:a16="http://schemas.microsoft.com/office/drawing/2014/main" id="{849226B5-27C4-D8B7-E2FC-E826C8DCC82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Left-Right Arrow 115">
                    <a:extLst>
                      <a:ext uri="{FF2B5EF4-FFF2-40B4-BE49-F238E27FC236}">
                        <a16:creationId xmlns:a16="http://schemas.microsoft.com/office/drawing/2014/main" id="{B7344E85-BAAB-B467-ACD4-DE20A6654EF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71">
                  <a:extLst>
                    <a:ext uri="{FF2B5EF4-FFF2-40B4-BE49-F238E27FC236}">
                      <a16:creationId xmlns:a16="http://schemas.microsoft.com/office/drawing/2014/main" id="{9F3D301D-4C01-AA2A-5E44-A5E85963D853}"/>
                    </a:ext>
                  </a:extLst>
                </p:cNvPr>
                <p:cNvGrpSpPr/>
                <p:nvPr/>
              </p:nvGrpSpPr>
              <p:grpSpPr>
                <a:xfrm rot="5241472">
                  <a:off x="7049030" y="718885"/>
                  <a:ext cx="744379" cy="194113"/>
                  <a:chOff x="3886200" y="6095954"/>
                  <a:chExt cx="3124200" cy="533446"/>
                </a:xfrm>
              </p:grpSpPr>
              <p:sp>
                <p:nvSpPr>
                  <p:cNvPr id="229" name="Left-Right Arrow 26">
                    <a:extLst>
                      <a:ext uri="{FF2B5EF4-FFF2-40B4-BE49-F238E27FC236}">
                        <a16:creationId xmlns:a16="http://schemas.microsoft.com/office/drawing/2014/main" id="{CDB7B99C-46D8-490B-EF3C-FDBB76DCFDD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Left-Right Arrow 27">
                    <a:extLst>
                      <a:ext uri="{FF2B5EF4-FFF2-40B4-BE49-F238E27FC236}">
                        <a16:creationId xmlns:a16="http://schemas.microsoft.com/office/drawing/2014/main" id="{3EC2A839-BF09-FF5D-035D-BD48DDBFB0A0}"/>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Left-Right Arrow 112">
                    <a:extLst>
                      <a:ext uri="{FF2B5EF4-FFF2-40B4-BE49-F238E27FC236}">
                        <a16:creationId xmlns:a16="http://schemas.microsoft.com/office/drawing/2014/main" id="{B6E1FD41-14E2-AE6B-A4B4-ACA09D4B2EB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8" name="Group 118">
                <a:extLst>
                  <a:ext uri="{FF2B5EF4-FFF2-40B4-BE49-F238E27FC236}">
                    <a16:creationId xmlns:a16="http://schemas.microsoft.com/office/drawing/2014/main" id="{D3641B84-2A2F-683B-F207-CA6EF015A66E}"/>
                  </a:ext>
                </a:extLst>
              </p:cNvPr>
              <p:cNvGrpSpPr/>
              <p:nvPr/>
            </p:nvGrpSpPr>
            <p:grpSpPr>
              <a:xfrm rot="466432">
                <a:off x="5753051" y="5604309"/>
                <a:ext cx="450155" cy="796492"/>
                <a:chOff x="7107920" y="443752"/>
                <a:chExt cx="410342" cy="762808"/>
              </a:xfrm>
            </p:grpSpPr>
            <p:grpSp>
              <p:nvGrpSpPr>
                <p:cNvPr id="219" name="Group 63">
                  <a:extLst>
                    <a:ext uri="{FF2B5EF4-FFF2-40B4-BE49-F238E27FC236}">
                      <a16:creationId xmlns:a16="http://schemas.microsoft.com/office/drawing/2014/main" id="{09DFEF55-D5B7-15FE-5D31-3317039547C7}"/>
                    </a:ext>
                  </a:extLst>
                </p:cNvPr>
                <p:cNvGrpSpPr/>
                <p:nvPr/>
              </p:nvGrpSpPr>
              <p:grpSpPr>
                <a:xfrm rot="5201482">
                  <a:off x="6832778" y="737323"/>
                  <a:ext cx="744379" cy="194096"/>
                  <a:chOff x="3886200" y="6096000"/>
                  <a:chExt cx="3124200" cy="533400"/>
                </a:xfrm>
              </p:grpSpPr>
              <p:sp>
                <p:nvSpPr>
                  <p:cNvPr id="224" name="Left-Right Arrow 105">
                    <a:extLst>
                      <a:ext uri="{FF2B5EF4-FFF2-40B4-BE49-F238E27FC236}">
                        <a16:creationId xmlns:a16="http://schemas.microsoft.com/office/drawing/2014/main" id="{E2778A7F-BAEB-B0E7-BD3A-264E5DE01A9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Left-Right Arrow 106">
                    <a:extLst>
                      <a:ext uri="{FF2B5EF4-FFF2-40B4-BE49-F238E27FC236}">
                        <a16:creationId xmlns:a16="http://schemas.microsoft.com/office/drawing/2014/main" id="{4416448D-B659-889D-AFE8-72B22B9033A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Left-Right Arrow 107">
                    <a:extLst>
                      <a:ext uri="{FF2B5EF4-FFF2-40B4-BE49-F238E27FC236}">
                        <a16:creationId xmlns:a16="http://schemas.microsoft.com/office/drawing/2014/main" id="{547EB7EA-B4A4-53F3-82CA-A6E0E1F7BA96}"/>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71">
                  <a:extLst>
                    <a:ext uri="{FF2B5EF4-FFF2-40B4-BE49-F238E27FC236}">
                      <a16:creationId xmlns:a16="http://schemas.microsoft.com/office/drawing/2014/main" id="{68E40B1E-DF5F-CDF4-47FB-825C5F75ED38}"/>
                    </a:ext>
                  </a:extLst>
                </p:cNvPr>
                <p:cNvGrpSpPr/>
                <p:nvPr/>
              </p:nvGrpSpPr>
              <p:grpSpPr>
                <a:xfrm rot="5241472">
                  <a:off x="7049024" y="718894"/>
                  <a:ext cx="744379" cy="194096"/>
                  <a:chOff x="3886200" y="6096000"/>
                  <a:chExt cx="3124200" cy="533400"/>
                </a:xfrm>
              </p:grpSpPr>
              <p:sp>
                <p:nvSpPr>
                  <p:cNvPr id="221" name="Left-Right Arrow 26">
                    <a:extLst>
                      <a:ext uri="{FF2B5EF4-FFF2-40B4-BE49-F238E27FC236}">
                        <a16:creationId xmlns:a16="http://schemas.microsoft.com/office/drawing/2014/main" id="{8D4B6E4B-B5F1-4C75-D226-F012BB9A09C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Left-Right Arrow 27">
                    <a:extLst>
                      <a:ext uri="{FF2B5EF4-FFF2-40B4-BE49-F238E27FC236}">
                        <a16:creationId xmlns:a16="http://schemas.microsoft.com/office/drawing/2014/main" id="{D38E0201-4B4E-5A3D-D680-7A234A1070C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Left-Right Arrow 104">
                    <a:extLst>
                      <a:ext uri="{FF2B5EF4-FFF2-40B4-BE49-F238E27FC236}">
                        <a16:creationId xmlns:a16="http://schemas.microsoft.com/office/drawing/2014/main" id="{6CA5160C-5C03-8D79-E37F-EC772222847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8" name="Group 206">
              <a:extLst>
                <a:ext uri="{FF2B5EF4-FFF2-40B4-BE49-F238E27FC236}">
                  <a16:creationId xmlns:a16="http://schemas.microsoft.com/office/drawing/2014/main" id="{9A7620ED-2FAC-7769-3DC1-0118FB8D9A6A}"/>
                </a:ext>
              </a:extLst>
            </p:cNvPr>
            <p:cNvGrpSpPr/>
            <p:nvPr/>
          </p:nvGrpSpPr>
          <p:grpSpPr>
            <a:xfrm rot="21077279">
              <a:off x="7467600" y="4191000"/>
              <a:ext cx="266749" cy="1262177"/>
              <a:chOff x="5753051" y="4833823"/>
              <a:chExt cx="495349" cy="1566978"/>
            </a:xfrm>
          </p:grpSpPr>
          <p:grpSp>
            <p:nvGrpSpPr>
              <p:cNvPr id="199" name="Group 118">
                <a:extLst>
                  <a:ext uri="{FF2B5EF4-FFF2-40B4-BE49-F238E27FC236}">
                    <a16:creationId xmlns:a16="http://schemas.microsoft.com/office/drawing/2014/main" id="{4451F4BC-3859-A2B1-BC87-B7A5929B4341}"/>
                  </a:ext>
                </a:extLst>
              </p:cNvPr>
              <p:cNvGrpSpPr/>
              <p:nvPr/>
            </p:nvGrpSpPr>
            <p:grpSpPr>
              <a:xfrm rot="380276">
                <a:off x="5798245" y="4833823"/>
                <a:ext cx="450155" cy="796492"/>
                <a:chOff x="7107920" y="443752"/>
                <a:chExt cx="410356" cy="762808"/>
              </a:xfrm>
            </p:grpSpPr>
            <p:grpSp>
              <p:nvGrpSpPr>
                <p:cNvPr id="209" name="Group 63">
                  <a:extLst>
                    <a:ext uri="{FF2B5EF4-FFF2-40B4-BE49-F238E27FC236}">
                      <a16:creationId xmlns:a16="http://schemas.microsoft.com/office/drawing/2014/main" id="{8197D7D3-709F-360D-7119-AC647B5780AE}"/>
                    </a:ext>
                  </a:extLst>
                </p:cNvPr>
                <p:cNvGrpSpPr/>
                <p:nvPr/>
              </p:nvGrpSpPr>
              <p:grpSpPr>
                <a:xfrm rot="5201482">
                  <a:off x="6832778" y="737323"/>
                  <a:ext cx="744379" cy="194096"/>
                  <a:chOff x="3886200" y="6096000"/>
                  <a:chExt cx="3124200" cy="533400"/>
                </a:xfrm>
              </p:grpSpPr>
              <p:sp>
                <p:nvSpPr>
                  <p:cNvPr id="214" name="Left-Right Arrow 95">
                    <a:extLst>
                      <a:ext uri="{FF2B5EF4-FFF2-40B4-BE49-F238E27FC236}">
                        <a16:creationId xmlns:a16="http://schemas.microsoft.com/office/drawing/2014/main" id="{D4D6E2B8-2C32-4660-7C07-62746FB686D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Left-Right Arrow 96">
                    <a:extLst>
                      <a:ext uri="{FF2B5EF4-FFF2-40B4-BE49-F238E27FC236}">
                        <a16:creationId xmlns:a16="http://schemas.microsoft.com/office/drawing/2014/main" id="{85CA1E01-63B3-028F-7E7F-0EE7605A1A0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Left-Right Arrow 97">
                    <a:extLst>
                      <a:ext uri="{FF2B5EF4-FFF2-40B4-BE49-F238E27FC236}">
                        <a16:creationId xmlns:a16="http://schemas.microsoft.com/office/drawing/2014/main" id="{A3C4B128-5EDA-49CB-E95F-54C09BF8183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71">
                  <a:extLst>
                    <a:ext uri="{FF2B5EF4-FFF2-40B4-BE49-F238E27FC236}">
                      <a16:creationId xmlns:a16="http://schemas.microsoft.com/office/drawing/2014/main" id="{F4145EDC-CF1E-0A44-54E4-E3C584546E66}"/>
                    </a:ext>
                  </a:extLst>
                </p:cNvPr>
                <p:cNvGrpSpPr/>
                <p:nvPr/>
              </p:nvGrpSpPr>
              <p:grpSpPr>
                <a:xfrm rot="5241472">
                  <a:off x="7049030" y="718885"/>
                  <a:ext cx="744379" cy="194113"/>
                  <a:chOff x="3886200" y="6095954"/>
                  <a:chExt cx="3124200" cy="533446"/>
                </a:xfrm>
              </p:grpSpPr>
              <p:sp>
                <p:nvSpPr>
                  <p:cNvPr id="211" name="Left-Right Arrow 26">
                    <a:extLst>
                      <a:ext uri="{FF2B5EF4-FFF2-40B4-BE49-F238E27FC236}">
                        <a16:creationId xmlns:a16="http://schemas.microsoft.com/office/drawing/2014/main" id="{3CC874B9-89A8-FCB9-0A0E-877C9FED9BD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Left-Right Arrow 27">
                    <a:extLst>
                      <a:ext uri="{FF2B5EF4-FFF2-40B4-BE49-F238E27FC236}">
                        <a16:creationId xmlns:a16="http://schemas.microsoft.com/office/drawing/2014/main" id="{B4A46647-1ED5-1165-92E7-C775B1A28CC2}"/>
                      </a:ext>
                    </a:extLst>
                  </p:cNvPr>
                  <p:cNvSpPr/>
                  <p:nvPr/>
                </p:nvSpPr>
                <p:spPr>
                  <a:xfrm>
                    <a:off x="4953006" y="6095954"/>
                    <a:ext cx="1066800" cy="533403"/>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Left-Right Arrow 94">
                    <a:extLst>
                      <a:ext uri="{FF2B5EF4-FFF2-40B4-BE49-F238E27FC236}">
                        <a16:creationId xmlns:a16="http://schemas.microsoft.com/office/drawing/2014/main" id="{1A0AB3FB-DE92-3361-0A88-3FBD858922E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0" name="Group 118">
                <a:extLst>
                  <a:ext uri="{FF2B5EF4-FFF2-40B4-BE49-F238E27FC236}">
                    <a16:creationId xmlns:a16="http://schemas.microsoft.com/office/drawing/2014/main" id="{7903A1C3-2A7F-61A9-7160-C0B24B0A55BC}"/>
                  </a:ext>
                </a:extLst>
              </p:cNvPr>
              <p:cNvGrpSpPr/>
              <p:nvPr/>
            </p:nvGrpSpPr>
            <p:grpSpPr>
              <a:xfrm rot="466432">
                <a:off x="5753051" y="5604309"/>
                <a:ext cx="450155" cy="796492"/>
                <a:chOff x="7107920" y="443752"/>
                <a:chExt cx="410342" cy="762808"/>
              </a:xfrm>
            </p:grpSpPr>
            <p:grpSp>
              <p:nvGrpSpPr>
                <p:cNvPr id="201" name="Group 63">
                  <a:extLst>
                    <a:ext uri="{FF2B5EF4-FFF2-40B4-BE49-F238E27FC236}">
                      <a16:creationId xmlns:a16="http://schemas.microsoft.com/office/drawing/2014/main" id="{CDB572BF-D0B7-36B4-6D2C-9C34C2D013AD}"/>
                    </a:ext>
                  </a:extLst>
                </p:cNvPr>
                <p:cNvGrpSpPr/>
                <p:nvPr/>
              </p:nvGrpSpPr>
              <p:grpSpPr>
                <a:xfrm rot="5201482">
                  <a:off x="6832778" y="737323"/>
                  <a:ext cx="744379" cy="194096"/>
                  <a:chOff x="3886200" y="6096000"/>
                  <a:chExt cx="3124200" cy="533400"/>
                </a:xfrm>
              </p:grpSpPr>
              <p:sp>
                <p:nvSpPr>
                  <p:cNvPr id="206" name="Left-Right Arrow 87">
                    <a:extLst>
                      <a:ext uri="{FF2B5EF4-FFF2-40B4-BE49-F238E27FC236}">
                        <a16:creationId xmlns:a16="http://schemas.microsoft.com/office/drawing/2014/main" id="{97A8943B-413A-3C86-9FEB-125C883265C3}"/>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Left-Right Arrow 88">
                    <a:extLst>
                      <a:ext uri="{FF2B5EF4-FFF2-40B4-BE49-F238E27FC236}">
                        <a16:creationId xmlns:a16="http://schemas.microsoft.com/office/drawing/2014/main" id="{6FC87A09-0BF1-E3F2-334F-840C32C6C246}"/>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eft-Right Arrow 89">
                    <a:extLst>
                      <a:ext uri="{FF2B5EF4-FFF2-40B4-BE49-F238E27FC236}">
                        <a16:creationId xmlns:a16="http://schemas.microsoft.com/office/drawing/2014/main" id="{FDE2E1C6-9E69-5E4E-D03B-4F972377B61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71">
                  <a:extLst>
                    <a:ext uri="{FF2B5EF4-FFF2-40B4-BE49-F238E27FC236}">
                      <a16:creationId xmlns:a16="http://schemas.microsoft.com/office/drawing/2014/main" id="{AD81F2E0-B885-A21D-147E-0D3DA3C39B77}"/>
                    </a:ext>
                  </a:extLst>
                </p:cNvPr>
                <p:cNvGrpSpPr/>
                <p:nvPr/>
              </p:nvGrpSpPr>
              <p:grpSpPr>
                <a:xfrm rot="5241472">
                  <a:off x="7049024" y="718894"/>
                  <a:ext cx="744379" cy="194096"/>
                  <a:chOff x="3886200" y="6096000"/>
                  <a:chExt cx="3124200" cy="533400"/>
                </a:xfrm>
              </p:grpSpPr>
              <p:sp>
                <p:nvSpPr>
                  <p:cNvPr id="203" name="Left-Right Arrow 26">
                    <a:extLst>
                      <a:ext uri="{FF2B5EF4-FFF2-40B4-BE49-F238E27FC236}">
                        <a16:creationId xmlns:a16="http://schemas.microsoft.com/office/drawing/2014/main" id="{E21047E6-C093-F7F6-23B5-B728D953EFD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Left-Right Arrow 27">
                    <a:extLst>
                      <a:ext uri="{FF2B5EF4-FFF2-40B4-BE49-F238E27FC236}">
                        <a16:creationId xmlns:a16="http://schemas.microsoft.com/office/drawing/2014/main" id="{B22DDBB5-5334-FAB4-86E9-249C3667344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Left-Right Arrow 86">
                    <a:extLst>
                      <a:ext uri="{FF2B5EF4-FFF2-40B4-BE49-F238E27FC236}">
                        <a16:creationId xmlns:a16="http://schemas.microsoft.com/office/drawing/2014/main" id="{B0B3952F-59A0-6751-1081-6237A7969FF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9" name="Moon 188">
              <a:extLst>
                <a:ext uri="{FF2B5EF4-FFF2-40B4-BE49-F238E27FC236}">
                  <a16:creationId xmlns:a16="http://schemas.microsoft.com/office/drawing/2014/main" id="{50099D52-B200-E487-0BD9-57C87E3A9A8C}"/>
                </a:ext>
              </a:extLst>
            </p:cNvPr>
            <p:cNvSpPr/>
            <p:nvPr/>
          </p:nvSpPr>
          <p:spPr>
            <a:xfrm rot="12864855">
              <a:off x="7256869" y="3918570"/>
              <a:ext cx="311937" cy="1508097"/>
            </a:xfrm>
            <a:prstGeom prst="moon">
              <a:avLst>
                <a:gd name="adj" fmla="val 83144"/>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0" name="Group 135">
              <a:extLst>
                <a:ext uri="{FF2B5EF4-FFF2-40B4-BE49-F238E27FC236}">
                  <a16:creationId xmlns:a16="http://schemas.microsoft.com/office/drawing/2014/main" id="{6CD51F14-5C7A-9532-D927-6D493C6CE5C0}"/>
                </a:ext>
              </a:extLst>
            </p:cNvPr>
            <p:cNvGrpSpPr/>
            <p:nvPr/>
          </p:nvGrpSpPr>
          <p:grpSpPr>
            <a:xfrm>
              <a:off x="6853518" y="5060577"/>
              <a:ext cx="228600" cy="228600"/>
              <a:chOff x="7391400" y="685800"/>
              <a:chExt cx="381000" cy="381000"/>
            </a:xfrm>
          </p:grpSpPr>
          <p:sp>
            <p:nvSpPr>
              <p:cNvPr id="197" name="Rectangle 196">
                <a:extLst>
                  <a:ext uri="{FF2B5EF4-FFF2-40B4-BE49-F238E27FC236}">
                    <a16:creationId xmlns:a16="http://schemas.microsoft.com/office/drawing/2014/main" id="{1D980D9F-9CB5-6B76-2D82-8BA42C17BBC9}"/>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13D78140-829A-C144-AB87-A58CE9C94525}"/>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249">
              <a:extLst>
                <a:ext uri="{FF2B5EF4-FFF2-40B4-BE49-F238E27FC236}">
                  <a16:creationId xmlns:a16="http://schemas.microsoft.com/office/drawing/2014/main" id="{2C7AD43C-C983-E7B2-DBA8-F168F75BE96B}"/>
                </a:ext>
              </a:extLst>
            </p:cNvPr>
            <p:cNvGrpSpPr/>
            <p:nvPr/>
          </p:nvGrpSpPr>
          <p:grpSpPr>
            <a:xfrm rot="20783092">
              <a:off x="7673740" y="3978197"/>
              <a:ext cx="191440" cy="479433"/>
              <a:chOff x="7768720" y="990600"/>
              <a:chExt cx="548133" cy="1373642"/>
            </a:xfrm>
          </p:grpSpPr>
          <p:sp>
            <p:nvSpPr>
              <p:cNvPr id="192" name="Moon 191">
                <a:extLst>
                  <a:ext uri="{FF2B5EF4-FFF2-40B4-BE49-F238E27FC236}">
                    <a16:creationId xmlns:a16="http://schemas.microsoft.com/office/drawing/2014/main" id="{D37076B9-6331-5316-86A8-49EDDF52B195}"/>
                  </a:ext>
                </a:extLst>
              </p:cNvPr>
              <p:cNvSpPr/>
              <p:nvPr/>
            </p:nvSpPr>
            <p:spPr>
              <a:xfrm rot="20619226">
                <a:off x="7932253" y="1173046"/>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a:extLst>
                  <a:ext uri="{FF2B5EF4-FFF2-40B4-BE49-F238E27FC236}">
                    <a16:creationId xmlns:a16="http://schemas.microsoft.com/office/drawing/2014/main" id="{9886AB90-4690-E3A1-5160-AACB0F2C9E17}"/>
                  </a:ext>
                </a:extLst>
              </p:cNvPr>
              <p:cNvSpPr/>
              <p:nvPr/>
            </p:nvSpPr>
            <p:spPr>
              <a:xfrm rot="428287">
                <a:off x="7768720" y="1162279"/>
                <a:ext cx="384600" cy="1191196"/>
              </a:xfrm>
              <a:prstGeom prst="mo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35">
                <a:extLst>
                  <a:ext uri="{FF2B5EF4-FFF2-40B4-BE49-F238E27FC236}">
                    <a16:creationId xmlns:a16="http://schemas.microsoft.com/office/drawing/2014/main" id="{DF8013B1-876E-2B99-2562-E958034BCA8D}"/>
                  </a:ext>
                </a:extLst>
              </p:cNvPr>
              <p:cNvGrpSpPr/>
              <p:nvPr/>
            </p:nvGrpSpPr>
            <p:grpSpPr>
              <a:xfrm>
                <a:off x="7772400" y="990600"/>
                <a:ext cx="533400" cy="533400"/>
                <a:chOff x="7391400" y="685800"/>
                <a:chExt cx="381000" cy="381000"/>
              </a:xfrm>
            </p:grpSpPr>
            <p:sp>
              <p:nvSpPr>
                <p:cNvPr id="195" name="Rectangle 194">
                  <a:extLst>
                    <a:ext uri="{FF2B5EF4-FFF2-40B4-BE49-F238E27FC236}">
                      <a16:creationId xmlns:a16="http://schemas.microsoft.com/office/drawing/2014/main" id="{E49BEB13-272F-EE18-3370-16D7621D2DC1}"/>
                    </a:ext>
                  </a:extLst>
                </p:cNvPr>
                <p:cNvSpPr/>
                <p:nvPr/>
              </p:nvSpPr>
              <p:spPr>
                <a:xfrm rot="18932855">
                  <a:off x="7391400" y="685800"/>
                  <a:ext cx="381000" cy="381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04BE354-51A6-2E35-C2D4-837CF134787B}"/>
                    </a:ext>
                  </a:extLst>
                </p:cNvPr>
                <p:cNvSpPr/>
                <p:nvPr/>
              </p:nvSpPr>
              <p:spPr>
                <a:xfrm rot="18932855">
                  <a:off x="7461155" y="752066"/>
                  <a:ext cx="243349" cy="2433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53093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0" y="304800"/>
            <a:ext cx="8915400" cy="2677656"/>
          </a:xfrm>
          <a:prstGeom prst="rect">
            <a:avLst/>
          </a:prstGeom>
          <a:noFill/>
        </p:spPr>
        <p:txBody>
          <a:bodyPr wrap="square" rtlCol="0">
            <a:spAutoFit/>
          </a:bodyPr>
          <a:lstStyle/>
          <a:p>
            <a:endParaRPr lang="en-US" sz="2400" dirty="0"/>
          </a:p>
          <a:p>
            <a:r>
              <a:rPr lang="en-US" sz="2400" dirty="0">
                <a:solidFill>
                  <a:schemeClr val="bg1"/>
                </a:solidFill>
              </a:rPr>
              <a:t>Caesarea		An important seaport town of Palestine, on the 			main road from </a:t>
            </a:r>
            <a:r>
              <a:rPr lang="en-US" sz="2400" dirty="0" err="1">
                <a:solidFill>
                  <a:schemeClr val="bg1"/>
                </a:solidFill>
              </a:rPr>
              <a:t>Tyre</a:t>
            </a:r>
            <a:r>
              <a:rPr lang="en-US" sz="2400" dirty="0">
                <a:solidFill>
                  <a:schemeClr val="bg1"/>
                </a:solidFill>
              </a:rPr>
              <a:t> to Egypt, 33 miles north of 			Joppa, and about 60 miles from Jerusalem. </a:t>
            </a:r>
          </a:p>
          <a:p>
            <a:endParaRPr lang="en-US" sz="2400" dirty="0">
              <a:solidFill>
                <a:schemeClr val="bg1"/>
              </a:solidFill>
            </a:endParaRPr>
          </a:p>
          <a:p>
            <a:r>
              <a:rPr lang="en-US" sz="2400" dirty="0">
                <a:solidFill>
                  <a:schemeClr val="bg1"/>
                </a:solidFill>
              </a:rPr>
              <a:t>			It was the official residence of Festus, Felix, and 			other Roman procurators of Judaea. </a:t>
            </a:r>
          </a:p>
        </p:txBody>
      </p:sp>
      <p:pic>
        <p:nvPicPr>
          <p:cNvPr id="12290" name="Picture 2" descr="Image result for ancient caesar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008" y="3210791"/>
            <a:ext cx="3355975" cy="2237317"/>
          </a:xfrm>
          <a:prstGeom prst="rect">
            <a:avLst/>
          </a:prstGeom>
          <a:noFill/>
          <a:extLst>
            <a:ext uri="{909E8E84-426E-40DD-AFC4-6F175D3DCCD1}">
              <a14:hiddenFill xmlns:a14="http://schemas.microsoft.com/office/drawing/2010/main">
                <a:solidFill>
                  <a:srgbClr val="FFFFFF"/>
                </a:solidFill>
              </a14:hiddenFill>
            </a:ext>
          </a:extLst>
        </p:spPr>
      </p:pic>
      <p:grpSp>
        <p:nvGrpSpPr>
          <p:cNvPr id="258" name="Group 257"/>
          <p:cNvGrpSpPr/>
          <p:nvPr/>
        </p:nvGrpSpPr>
        <p:grpSpPr>
          <a:xfrm>
            <a:off x="3667991" y="4120204"/>
            <a:ext cx="3543300" cy="2587583"/>
            <a:chOff x="3667991" y="4120204"/>
            <a:chExt cx="3543300" cy="2587583"/>
          </a:xfrm>
        </p:grpSpPr>
        <p:pic>
          <p:nvPicPr>
            <p:cNvPr id="12292" name="Picture 4" descr="Image result for ancient caesare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24" b="5657"/>
            <a:stretch/>
          </p:blipFill>
          <p:spPr bwMode="auto">
            <a:xfrm>
              <a:off x="3667991" y="4120204"/>
              <a:ext cx="3543300" cy="2249423"/>
            </a:xfrm>
            <a:prstGeom prst="rect">
              <a:avLst/>
            </a:prstGeom>
            <a:noFill/>
            <a:extLst>
              <a:ext uri="{909E8E84-426E-40DD-AFC4-6F175D3DCCD1}">
                <a14:hiddenFill xmlns:a14="http://schemas.microsoft.com/office/drawing/2010/main">
                  <a:solidFill>
                    <a:srgbClr val="FFFFFF"/>
                  </a:solidFill>
                </a14:hiddenFill>
              </a:ext>
            </a:extLst>
          </p:spPr>
        </p:pic>
        <p:sp>
          <p:nvSpPr>
            <p:cNvPr id="257" name="TextBox 256"/>
            <p:cNvSpPr txBox="1"/>
            <p:nvPr/>
          </p:nvSpPr>
          <p:spPr>
            <a:xfrm>
              <a:off x="5008418" y="6338455"/>
              <a:ext cx="1091045" cy="369332"/>
            </a:xfrm>
            <a:prstGeom prst="rect">
              <a:avLst/>
            </a:prstGeom>
            <a:noFill/>
          </p:spPr>
          <p:txBody>
            <a:bodyPr wrap="square" rtlCol="0">
              <a:spAutoFit/>
            </a:bodyPr>
            <a:lstStyle/>
            <a:p>
              <a:r>
                <a:rPr lang="en-US" dirty="0">
                  <a:solidFill>
                    <a:schemeClr val="bg1"/>
                  </a:solidFill>
                </a:rPr>
                <a:t>Ruins</a:t>
              </a:r>
            </a:p>
          </p:txBody>
        </p:sp>
      </p:grpSp>
      <p:sp>
        <p:nvSpPr>
          <p:cNvPr id="259" name="Rectangle 258"/>
          <p:cNvSpPr/>
          <p:nvPr/>
        </p:nvSpPr>
        <p:spPr>
          <a:xfrm>
            <a:off x="8054769" y="5457597"/>
            <a:ext cx="2896049" cy="369332"/>
          </a:xfrm>
          <a:prstGeom prst="rect">
            <a:avLst/>
          </a:prstGeom>
        </p:spPr>
        <p:txBody>
          <a:bodyPr wrap="none">
            <a:spAutoFit/>
          </a:bodyPr>
          <a:lstStyle/>
          <a:p>
            <a:r>
              <a:rPr lang="en-US" dirty="0">
                <a:solidFill>
                  <a:schemeClr val="bg1"/>
                </a:solidFill>
              </a:rPr>
              <a:t>Typical Roman Amphitheater</a:t>
            </a:r>
          </a:p>
        </p:txBody>
      </p:sp>
      <p:grpSp>
        <p:nvGrpSpPr>
          <p:cNvPr id="3" name="Group 2">
            <a:extLst>
              <a:ext uri="{FF2B5EF4-FFF2-40B4-BE49-F238E27FC236}">
                <a16:creationId xmlns:a16="http://schemas.microsoft.com/office/drawing/2014/main" id="{6FF1A6D1-8CF7-4609-64AC-022B4C45781E}"/>
              </a:ext>
            </a:extLst>
          </p:cNvPr>
          <p:cNvGrpSpPr/>
          <p:nvPr/>
        </p:nvGrpSpPr>
        <p:grpSpPr>
          <a:xfrm>
            <a:off x="350108" y="1269620"/>
            <a:ext cx="3925255" cy="2072065"/>
            <a:chOff x="1045072" y="324801"/>
            <a:chExt cx="7049412" cy="3721247"/>
          </a:xfrm>
        </p:grpSpPr>
        <p:grpSp>
          <p:nvGrpSpPr>
            <p:cNvPr id="207" name="Group 206">
              <a:extLst>
                <a:ext uri="{FF2B5EF4-FFF2-40B4-BE49-F238E27FC236}">
                  <a16:creationId xmlns:a16="http://schemas.microsoft.com/office/drawing/2014/main" id="{C8EE7737-BA9F-4816-1F5E-8477CB82279E}"/>
                </a:ext>
              </a:extLst>
            </p:cNvPr>
            <p:cNvGrpSpPr/>
            <p:nvPr/>
          </p:nvGrpSpPr>
          <p:grpSpPr>
            <a:xfrm>
              <a:off x="1049515" y="324801"/>
              <a:ext cx="7044969" cy="3104199"/>
              <a:chOff x="1421928" y="2014008"/>
              <a:chExt cx="8975841" cy="3954992"/>
            </a:xfrm>
          </p:grpSpPr>
          <p:grpSp>
            <p:nvGrpSpPr>
              <p:cNvPr id="12291" name="Group 141">
                <a:extLst>
                  <a:ext uri="{FF2B5EF4-FFF2-40B4-BE49-F238E27FC236}">
                    <a16:creationId xmlns:a16="http://schemas.microsoft.com/office/drawing/2014/main" id="{FA39416D-E2F1-4086-F0EB-34006FFD812A}"/>
                  </a:ext>
                </a:extLst>
              </p:cNvPr>
              <p:cNvGrpSpPr/>
              <p:nvPr/>
            </p:nvGrpSpPr>
            <p:grpSpPr>
              <a:xfrm>
                <a:off x="4022411" y="2406527"/>
                <a:ext cx="1025368" cy="2510385"/>
                <a:chOff x="1747738" y="1143000"/>
                <a:chExt cx="2675816" cy="5410200"/>
              </a:xfrm>
              <a:solidFill>
                <a:schemeClr val="accent6">
                  <a:lumMod val="60000"/>
                  <a:lumOff val="40000"/>
                </a:schemeClr>
              </a:solidFill>
            </p:grpSpPr>
            <p:sp>
              <p:nvSpPr>
                <p:cNvPr id="12421" name="Wave 142">
                  <a:extLst>
                    <a:ext uri="{FF2B5EF4-FFF2-40B4-BE49-F238E27FC236}">
                      <a16:creationId xmlns:a16="http://schemas.microsoft.com/office/drawing/2014/main" id="{B81EDA56-BB70-B3BE-DBD4-63DAEEC6349E}"/>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2" name="Wave 143">
                  <a:extLst>
                    <a:ext uri="{FF2B5EF4-FFF2-40B4-BE49-F238E27FC236}">
                      <a16:creationId xmlns:a16="http://schemas.microsoft.com/office/drawing/2014/main" id="{C2A1A782-5B0B-A4DE-1E83-C7DE72C57155}"/>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23" name="Group 2">
                  <a:extLst>
                    <a:ext uri="{FF2B5EF4-FFF2-40B4-BE49-F238E27FC236}">
                      <a16:creationId xmlns:a16="http://schemas.microsoft.com/office/drawing/2014/main" id="{94F6FE23-2424-8C45-F2A0-16F877AB8969}"/>
                    </a:ext>
                  </a:extLst>
                </p:cNvPr>
                <p:cNvGrpSpPr/>
                <p:nvPr/>
              </p:nvGrpSpPr>
              <p:grpSpPr>
                <a:xfrm>
                  <a:off x="2468899" y="3115235"/>
                  <a:ext cx="1004332" cy="932329"/>
                  <a:chOff x="3253121" y="1066802"/>
                  <a:chExt cx="2384351" cy="1922552"/>
                </a:xfrm>
                <a:grpFill/>
              </p:grpSpPr>
              <p:sp>
                <p:nvSpPr>
                  <p:cNvPr id="12469" name="Teardrop 12468">
                    <a:extLst>
                      <a:ext uri="{FF2B5EF4-FFF2-40B4-BE49-F238E27FC236}">
                        <a16:creationId xmlns:a16="http://schemas.microsoft.com/office/drawing/2014/main" id="{5D9E49AA-F6F4-BB5F-2278-1E0EEED3B6CA}"/>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0" name="Moon 4">
                    <a:extLst>
                      <a:ext uri="{FF2B5EF4-FFF2-40B4-BE49-F238E27FC236}">
                        <a16:creationId xmlns:a16="http://schemas.microsoft.com/office/drawing/2014/main" id="{EE436087-D6DF-2AA1-C6AB-E60795CD5375}"/>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1" name="Moon 5">
                    <a:extLst>
                      <a:ext uri="{FF2B5EF4-FFF2-40B4-BE49-F238E27FC236}">
                        <a16:creationId xmlns:a16="http://schemas.microsoft.com/office/drawing/2014/main" id="{13CD45FE-B5E0-293E-5757-1E90301295A7}"/>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2" name="Moon 6">
                    <a:extLst>
                      <a:ext uri="{FF2B5EF4-FFF2-40B4-BE49-F238E27FC236}">
                        <a16:creationId xmlns:a16="http://schemas.microsoft.com/office/drawing/2014/main" id="{09734587-1DE2-A035-7468-40B2A0CA8424}"/>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3" name="Moon 7">
                    <a:extLst>
                      <a:ext uri="{FF2B5EF4-FFF2-40B4-BE49-F238E27FC236}">
                        <a16:creationId xmlns:a16="http://schemas.microsoft.com/office/drawing/2014/main" id="{100CF843-F1AE-02CB-C3C0-66D5A163C11C}"/>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4" name="Moon 8">
                    <a:extLst>
                      <a:ext uri="{FF2B5EF4-FFF2-40B4-BE49-F238E27FC236}">
                        <a16:creationId xmlns:a16="http://schemas.microsoft.com/office/drawing/2014/main" id="{C3137F5E-184F-37CB-8085-B5EADC9255F7}"/>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5" name="Moon 9">
                    <a:extLst>
                      <a:ext uri="{FF2B5EF4-FFF2-40B4-BE49-F238E27FC236}">
                        <a16:creationId xmlns:a16="http://schemas.microsoft.com/office/drawing/2014/main" id="{42445C4D-C09C-BB35-8DE7-1BD1B846850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6" name="Oval 10">
                    <a:extLst>
                      <a:ext uri="{FF2B5EF4-FFF2-40B4-BE49-F238E27FC236}">
                        <a16:creationId xmlns:a16="http://schemas.microsoft.com/office/drawing/2014/main" id="{A3318163-62C9-AC2D-D96F-EDF00A91C20F}"/>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4" name="Group 11">
                  <a:extLst>
                    <a:ext uri="{FF2B5EF4-FFF2-40B4-BE49-F238E27FC236}">
                      <a16:creationId xmlns:a16="http://schemas.microsoft.com/office/drawing/2014/main" id="{FE1920BE-ABBD-AF8A-01FA-5620997AF201}"/>
                    </a:ext>
                  </a:extLst>
                </p:cNvPr>
                <p:cNvGrpSpPr/>
                <p:nvPr/>
              </p:nvGrpSpPr>
              <p:grpSpPr>
                <a:xfrm rot="3249924">
                  <a:off x="1735936" y="2283796"/>
                  <a:ext cx="1118259" cy="1094656"/>
                  <a:chOff x="3253123" y="1066800"/>
                  <a:chExt cx="2384352" cy="1922552"/>
                </a:xfrm>
                <a:grpFill/>
              </p:grpSpPr>
              <p:sp>
                <p:nvSpPr>
                  <p:cNvPr id="12461" name="Teardrop 12460">
                    <a:extLst>
                      <a:ext uri="{FF2B5EF4-FFF2-40B4-BE49-F238E27FC236}">
                        <a16:creationId xmlns:a16="http://schemas.microsoft.com/office/drawing/2014/main" id="{8F780152-04A3-51D6-2C2D-D3B280ED10A6}"/>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2" name="Moon 12461">
                    <a:extLst>
                      <a:ext uri="{FF2B5EF4-FFF2-40B4-BE49-F238E27FC236}">
                        <a16:creationId xmlns:a16="http://schemas.microsoft.com/office/drawing/2014/main" id="{52A20B3C-9694-314A-3F15-4C6BE1A56D83}"/>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3" name="Moon 12462">
                    <a:extLst>
                      <a:ext uri="{FF2B5EF4-FFF2-40B4-BE49-F238E27FC236}">
                        <a16:creationId xmlns:a16="http://schemas.microsoft.com/office/drawing/2014/main" id="{21DAE019-285C-08BF-1AF5-560DB599E04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4" name="Moon 12463">
                    <a:extLst>
                      <a:ext uri="{FF2B5EF4-FFF2-40B4-BE49-F238E27FC236}">
                        <a16:creationId xmlns:a16="http://schemas.microsoft.com/office/drawing/2014/main" id="{1524AF7D-E77B-970B-FE4A-C09A422B0DB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5" name="Moon 12464">
                    <a:extLst>
                      <a:ext uri="{FF2B5EF4-FFF2-40B4-BE49-F238E27FC236}">
                        <a16:creationId xmlns:a16="http://schemas.microsoft.com/office/drawing/2014/main" id="{BE0525C7-0090-4AFC-30B0-EBEA42971637}"/>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6" name="Moon 12465">
                    <a:extLst>
                      <a:ext uri="{FF2B5EF4-FFF2-40B4-BE49-F238E27FC236}">
                        <a16:creationId xmlns:a16="http://schemas.microsoft.com/office/drawing/2014/main" id="{B5D24D13-478E-914D-6149-C3250F1F215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7" name="Moon 12466">
                    <a:extLst>
                      <a:ext uri="{FF2B5EF4-FFF2-40B4-BE49-F238E27FC236}">
                        <a16:creationId xmlns:a16="http://schemas.microsoft.com/office/drawing/2014/main" id="{449AE7CC-350C-D312-F67D-AFB2963A47E8}"/>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8" name="Oval 12467">
                    <a:extLst>
                      <a:ext uri="{FF2B5EF4-FFF2-40B4-BE49-F238E27FC236}">
                        <a16:creationId xmlns:a16="http://schemas.microsoft.com/office/drawing/2014/main" id="{19BEC1F3-6744-0176-AB36-95C5A34A1046}"/>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5" name="Group 22">
                  <a:extLst>
                    <a:ext uri="{FF2B5EF4-FFF2-40B4-BE49-F238E27FC236}">
                      <a16:creationId xmlns:a16="http://schemas.microsoft.com/office/drawing/2014/main" id="{E0D52EFC-0C76-AF92-D769-376839993692}"/>
                    </a:ext>
                  </a:extLst>
                </p:cNvPr>
                <p:cNvGrpSpPr/>
                <p:nvPr/>
              </p:nvGrpSpPr>
              <p:grpSpPr>
                <a:xfrm rot="5400000">
                  <a:off x="2045598" y="1154802"/>
                  <a:ext cx="1118259" cy="1094656"/>
                  <a:chOff x="3253123" y="1066800"/>
                  <a:chExt cx="2384352" cy="1922552"/>
                </a:xfrm>
                <a:grpFill/>
              </p:grpSpPr>
              <p:sp>
                <p:nvSpPr>
                  <p:cNvPr id="12453" name="Teardrop 12452">
                    <a:extLst>
                      <a:ext uri="{FF2B5EF4-FFF2-40B4-BE49-F238E27FC236}">
                        <a16:creationId xmlns:a16="http://schemas.microsoft.com/office/drawing/2014/main" id="{0015E56A-5F13-926F-E1E5-3F0F522E30E1}"/>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4" name="Moon 12453">
                    <a:extLst>
                      <a:ext uri="{FF2B5EF4-FFF2-40B4-BE49-F238E27FC236}">
                        <a16:creationId xmlns:a16="http://schemas.microsoft.com/office/drawing/2014/main" id="{79AE8EAA-EC43-F998-C80A-78A5E7F9E8D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5" name="Moon 12454">
                    <a:extLst>
                      <a:ext uri="{FF2B5EF4-FFF2-40B4-BE49-F238E27FC236}">
                        <a16:creationId xmlns:a16="http://schemas.microsoft.com/office/drawing/2014/main" id="{31D05AB5-B34F-45D5-0E19-BAA50763849D}"/>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6" name="Moon 12455">
                    <a:extLst>
                      <a:ext uri="{FF2B5EF4-FFF2-40B4-BE49-F238E27FC236}">
                        <a16:creationId xmlns:a16="http://schemas.microsoft.com/office/drawing/2014/main" id="{2939A6E3-7DB5-2672-9F06-11FC60521E9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7" name="Moon 12456">
                    <a:extLst>
                      <a:ext uri="{FF2B5EF4-FFF2-40B4-BE49-F238E27FC236}">
                        <a16:creationId xmlns:a16="http://schemas.microsoft.com/office/drawing/2014/main" id="{BC976B89-1773-0D92-D500-CAEF659443C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8" name="Moon 12457">
                    <a:extLst>
                      <a:ext uri="{FF2B5EF4-FFF2-40B4-BE49-F238E27FC236}">
                        <a16:creationId xmlns:a16="http://schemas.microsoft.com/office/drawing/2014/main" id="{C9A37F3E-5127-8F3D-1B39-FCBCE6E23373}"/>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9" name="Moon 12458">
                    <a:extLst>
                      <a:ext uri="{FF2B5EF4-FFF2-40B4-BE49-F238E27FC236}">
                        <a16:creationId xmlns:a16="http://schemas.microsoft.com/office/drawing/2014/main" id="{D85CD63B-4CF7-E4B3-3B58-FCE22D254F5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0" name="Oval 12459">
                    <a:extLst>
                      <a:ext uri="{FF2B5EF4-FFF2-40B4-BE49-F238E27FC236}">
                        <a16:creationId xmlns:a16="http://schemas.microsoft.com/office/drawing/2014/main" id="{F8E3D842-A9F3-BE2A-2B78-2ADC47C8EE12}"/>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6" name="Group 31">
                  <a:extLst>
                    <a:ext uri="{FF2B5EF4-FFF2-40B4-BE49-F238E27FC236}">
                      <a16:creationId xmlns:a16="http://schemas.microsoft.com/office/drawing/2014/main" id="{6113F5BE-B593-FCA2-CFD4-1F34E0A791D2}"/>
                    </a:ext>
                  </a:extLst>
                </p:cNvPr>
                <p:cNvGrpSpPr/>
                <p:nvPr/>
              </p:nvGrpSpPr>
              <p:grpSpPr>
                <a:xfrm rot="18371763">
                  <a:off x="3184558" y="1293913"/>
                  <a:ext cx="1118259" cy="1094656"/>
                  <a:chOff x="3253123" y="1066800"/>
                  <a:chExt cx="2384352" cy="1922552"/>
                </a:xfrm>
                <a:grpFill/>
              </p:grpSpPr>
              <p:sp>
                <p:nvSpPr>
                  <p:cNvPr id="12445" name="Teardrop 12444">
                    <a:extLst>
                      <a:ext uri="{FF2B5EF4-FFF2-40B4-BE49-F238E27FC236}">
                        <a16:creationId xmlns:a16="http://schemas.microsoft.com/office/drawing/2014/main" id="{B3B080D0-CA33-632D-A17D-A264DB5C734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6" name="Moon 12445">
                    <a:extLst>
                      <a:ext uri="{FF2B5EF4-FFF2-40B4-BE49-F238E27FC236}">
                        <a16:creationId xmlns:a16="http://schemas.microsoft.com/office/drawing/2014/main" id="{F07DC365-54F6-1EEF-AE02-5446C1C5693B}"/>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7" name="Moon 12446">
                    <a:extLst>
                      <a:ext uri="{FF2B5EF4-FFF2-40B4-BE49-F238E27FC236}">
                        <a16:creationId xmlns:a16="http://schemas.microsoft.com/office/drawing/2014/main" id="{8C0D0E3A-3B4D-D742-9BED-F4ED37D47C6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8" name="Moon 12447">
                    <a:extLst>
                      <a:ext uri="{FF2B5EF4-FFF2-40B4-BE49-F238E27FC236}">
                        <a16:creationId xmlns:a16="http://schemas.microsoft.com/office/drawing/2014/main" id="{B797111D-A689-532D-5F7A-04E0C579CF86}"/>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9" name="Moon 12448">
                    <a:extLst>
                      <a:ext uri="{FF2B5EF4-FFF2-40B4-BE49-F238E27FC236}">
                        <a16:creationId xmlns:a16="http://schemas.microsoft.com/office/drawing/2014/main" id="{D95C475E-AD55-83D1-CDC0-07F9D1DFEC3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0" name="Moon 12449">
                    <a:extLst>
                      <a:ext uri="{FF2B5EF4-FFF2-40B4-BE49-F238E27FC236}">
                        <a16:creationId xmlns:a16="http://schemas.microsoft.com/office/drawing/2014/main" id="{DCBFD80B-AB9D-AB27-0D9D-2365D302235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1" name="Moon 12450">
                    <a:extLst>
                      <a:ext uri="{FF2B5EF4-FFF2-40B4-BE49-F238E27FC236}">
                        <a16:creationId xmlns:a16="http://schemas.microsoft.com/office/drawing/2014/main" id="{9FC26B41-49D8-D59A-EDE0-E88187B5D3BC}"/>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2" name="Oval 12451">
                    <a:extLst>
                      <a:ext uri="{FF2B5EF4-FFF2-40B4-BE49-F238E27FC236}">
                        <a16:creationId xmlns:a16="http://schemas.microsoft.com/office/drawing/2014/main" id="{33B79B16-DA12-88A5-9332-47E9228972E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7" name="Group 40">
                  <a:extLst>
                    <a:ext uri="{FF2B5EF4-FFF2-40B4-BE49-F238E27FC236}">
                      <a16:creationId xmlns:a16="http://schemas.microsoft.com/office/drawing/2014/main" id="{BC2FD23F-BAC2-7CC3-F299-0D6E38E0DFC4}"/>
                    </a:ext>
                  </a:extLst>
                </p:cNvPr>
                <p:cNvGrpSpPr/>
                <p:nvPr/>
              </p:nvGrpSpPr>
              <p:grpSpPr>
                <a:xfrm rot="19164313">
                  <a:off x="3150199" y="2320851"/>
                  <a:ext cx="1273355" cy="1253498"/>
                  <a:chOff x="3253123" y="1066800"/>
                  <a:chExt cx="2384352" cy="1922552"/>
                </a:xfrm>
                <a:grpFill/>
              </p:grpSpPr>
              <p:sp>
                <p:nvSpPr>
                  <p:cNvPr id="12437" name="Teardrop 12436">
                    <a:extLst>
                      <a:ext uri="{FF2B5EF4-FFF2-40B4-BE49-F238E27FC236}">
                        <a16:creationId xmlns:a16="http://schemas.microsoft.com/office/drawing/2014/main" id="{8BF07DBD-0458-C1DC-5739-BBFC2FD718D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8" name="Moon 12437">
                    <a:extLst>
                      <a:ext uri="{FF2B5EF4-FFF2-40B4-BE49-F238E27FC236}">
                        <a16:creationId xmlns:a16="http://schemas.microsoft.com/office/drawing/2014/main" id="{F62C7F34-3A86-2978-DC51-A1FD0404A4D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9" name="Moon 12438">
                    <a:extLst>
                      <a:ext uri="{FF2B5EF4-FFF2-40B4-BE49-F238E27FC236}">
                        <a16:creationId xmlns:a16="http://schemas.microsoft.com/office/drawing/2014/main" id="{A81F7A00-50CC-9511-AF71-4521ED29A08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0" name="Moon 12439">
                    <a:extLst>
                      <a:ext uri="{FF2B5EF4-FFF2-40B4-BE49-F238E27FC236}">
                        <a16:creationId xmlns:a16="http://schemas.microsoft.com/office/drawing/2014/main" id="{52DD8E29-8D1B-7BBA-E4DE-06B10C1D6326}"/>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1" name="Moon 12440">
                    <a:extLst>
                      <a:ext uri="{FF2B5EF4-FFF2-40B4-BE49-F238E27FC236}">
                        <a16:creationId xmlns:a16="http://schemas.microsoft.com/office/drawing/2014/main" id="{5DC1353F-9D92-0E54-8EA4-7B3054D100F3}"/>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2" name="Moon 12441">
                    <a:extLst>
                      <a:ext uri="{FF2B5EF4-FFF2-40B4-BE49-F238E27FC236}">
                        <a16:creationId xmlns:a16="http://schemas.microsoft.com/office/drawing/2014/main" id="{E70988E8-4332-091C-892B-1626C49CD7EE}"/>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3" name="Moon 12442">
                    <a:extLst>
                      <a:ext uri="{FF2B5EF4-FFF2-40B4-BE49-F238E27FC236}">
                        <a16:creationId xmlns:a16="http://schemas.microsoft.com/office/drawing/2014/main" id="{0B59A30D-595E-8D42-279B-3B34BFAD1ED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4" name="Oval 12443">
                    <a:extLst>
                      <a:ext uri="{FF2B5EF4-FFF2-40B4-BE49-F238E27FC236}">
                        <a16:creationId xmlns:a16="http://schemas.microsoft.com/office/drawing/2014/main" id="{9779E2D2-34B9-24D1-4BD9-BC5F806B969C}"/>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28" name="Group 49">
                  <a:extLst>
                    <a:ext uri="{FF2B5EF4-FFF2-40B4-BE49-F238E27FC236}">
                      <a16:creationId xmlns:a16="http://schemas.microsoft.com/office/drawing/2014/main" id="{69801CEF-4C80-A5DB-0C50-C752CE304D23}"/>
                    </a:ext>
                  </a:extLst>
                </p:cNvPr>
                <p:cNvGrpSpPr/>
                <p:nvPr/>
              </p:nvGrpSpPr>
              <p:grpSpPr>
                <a:xfrm rot="1063382">
                  <a:off x="2473119" y="2046587"/>
                  <a:ext cx="1069843" cy="895533"/>
                  <a:chOff x="3253123" y="1066800"/>
                  <a:chExt cx="2384352" cy="1922552"/>
                </a:xfrm>
                <a:grpFill/>
              </p:grpSpPr>
              <p:sp>
                <p:nvSpPr>
                  <p:cNvPr id="12429" name="Teardrop 150">
                    <a:extLst>
                      <a:ext uri="{FF2B5EF4-FFF2-40B4-BE49-F238E27FC236}">
                        <a16:creationId xmlns:a16="http://schemas.microsoft.com/office/drawing/2014/main" id="{7D8BC43A-A38B-E63F-B27D-85E202DB0D9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0" name="Moon 151">
                    <a:extLst>
                      <a:ext uri="{FF2B5EF4-FFF2-40B4-BE49-F238E27FC236}">
                        <a16:creationId xmlns:a16="http://schemas.microsoft.com/office/drawing/2014/main" id="{4CE3A99A-F13A-F6A9-F7C6-4EFDFB62902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1" name="Moon 12430">
                    <a:extLst>
                      <a:ext uri="{FF2B5EF4-FFF2-40B4-BE49-F238E27FC236}">
                        <a16:creationId xmlns:a16="http://schemas.microsoft.com/office/drawing/2014/main" id="{258DC907-8BA1-7B6A-0395-5CE08D37CF3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2" name="Moon 12431">
                    <a:extLst>
                      <a:ext uri="{FF2B5EF4-FFF2-40B4-BE49-F238E27FC236}">
                        <a16:creationId xmlns:a16="http://schemas.microsoft.com/office/drawing/2014/main" id="{80D8DFF4-9ACA-4934-C6DA-18A3EAFC894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3" name="Moon 12432">
                    <a:extLst>
                      <a:ext uri="{FF2B5EF4-FFF2-40B4-BE49-F238E27FC236}">
                        <a16:creationId xmlns:a16="http://schemas.microsoft.com/office/drawing/2014/main" id="{A1A79E61-A84B-B33E-A0B2-CC1DD0C18DE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4" name="Moon 12433">
                    <a:extLst>
                      <a:ext uri="{FF2B5EF4-FFF2-40B4-BE49-F238E27FC236}">
                        <a16:creationId xmlns:a16="http://schemas.microsoft.com/office/drawing/2014/main" id="{D68485F8-79A6-68AE-5453-1C3039E548C0}"/>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5" name="Moon 12434">
                    <a:extLst>
                      <a:ext uri="{FF2B5EF4-FFF2-40B4-BE49-F238E27FC236}">
                        <a16:creationId xmlns:a16="http://schemas.microsoft.com/office/drawing/2014/main" id="{61B7A037-7631-3ACD-4500-C0EDFE1747A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6" name="Oval 12435">
                    <a:extLst>
                      <a:ext uri="{FF2B5EF4-FFF2-40B4-BE49-F238E27FC236}">
                        <a16:creationId xmlns:a16="http://schemas.microsoft.com/office/drawing/2014/main" id="{755CF655-5EB0-5E53-B3B3-3C2B7E398659}"/>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93" name="Group 141">
                <a:extLst>
                  <a:ext uri="{FF2B5EF4-FFF2-40B4-BE49-F238E27FC236}">
                    <a16:creationId xmlns:a16="http://schemas.microsoft.com/office/drawing/2014/main" id="{1391AEFF-847D-74EA-85BE-95A7D470E8C4}"/>
                  </a:ext>
                </a:extLst>
              </p:cNvPr>
              <p:cNvGrpSpPr/>
              <p:nvPr/>
            </p:nvGrpSpPr>
            <p:grpSpPr>
              <a:xfrm>
                <a:off x="3280511" y="2140284"/>
                <a:ext cx="1025368" cy="2510385"/>
                <a:chOff x="1747738" y="1143000"/>
                <a:chExt cx="2675816" cy="5410200"/>
              </a:xfrm>
              <a:solidFill>
                <a:schemeClr val="accent6">
                  <a:lumMod val="60000"/>
                  <a:lumOff val="40000"/>
                </a:schemeClr>
              </a:solidFill>
            </p:grpSpPr>
            <p:sp>
              <p:nvSpPr>
                <p:cNvPr id="12365" name="Wave 142">
                  <a:extLst>
                    <a:ext uri="{FF2B5EF4-FFF2-40B4-BE49-F238E27FC236}">
                      <a16:creationId xmlns:a16="http://schemas.microsoft.com/office/drawing/2014/main" id="{3230A101-6638-FC84-0197-A68FB8B875F8}"/>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6" name="Wave 143">
                  <a:extLst>
                    <a:ext uri="{FF2B5EF4-FFF2-40B4-BE49-F238E27FC236}">
                      <a16:creationId xmlns:a16="http://schemas.microsoft.com/office/drawing/2014/main" id="{C68394C0-2C7E-AB5F-CABD-47DE1CEFB3AD}"/>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67" name="Group 2">
                  <a:extLst>
                    <a:ext uri="{FF2B5EF4-FFF2-40B4-BE49-F238E27FC236}">
                      <a16:creationId xmlns:a16="http://schemas.microsoft.com/office/drawing/2014/main" id="{73FB19AD-A0BA-1E8B-F302-F502D3647B1F}"/>
                    </a:ext>
                  </a:extLst>
                </p:cNvPr>
                <p:cNvGrpSpPr/>
                <p:nvPr/>
              </p:nvGrpSpPr>
              <p:grpSpPr>
                <a:xfrm>
                  <a:off x="2468899" y="3115235"/>
                  <a:ext cx="1004332" cy="932329"/>
                  <a:chOff x="3253121" y="1066802"/>
                  <a:chExt cx="2384351" cy="1922552"/>
                </a:xfrm>
                <a:grpFill/>
              </p:grpSpPr>
              <p:sp>
                <p:nvSpPr>
                  <p:cNvPr id="12413" name="Teardrop 12412">
                    <a:extLst>
                      <a:ext uri="{FF2B5EF4-FFF2-40B4-BE49-F238E27FC236}">
                        <a16:creationId xmlns:a16="http://schemas.microsoft.com/office/drawing/2014/main" id="{149BA441-428F-3F1C-8B5E-C9C59F167C22}"/>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4" name="Moon 4">
                    <a:extLst>
                      <a:ext uri="{FF2B5EF4-FFF2-40B4-BE49-F238E27FC236}">
                        <a16:creationId xmlns:a16="http://schemas.microsoft.com/office/drawing/2014/main" id="{E1641ABB-7FFF-6509-1024-3284FFDACF9E}"/>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5" name="Moon 5">
                    <a:extLst>
                      <a:ext uri="{FF2B5EF4-FFF2-40B4-BE49-F238E27FC236}">
                        <a16:creationId xmlns:a16="http://schemas.microsoft.com/office/drawing/2014/main" id="{F683C136-B328-5468-D8EF-AE78A74D617B}"/>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6" name="Moon 6">
                    <a:extLst>
                      <a:ext uri="{FF2B5EF4-FFF2-40B4-BE49-F238E27FC236}">
                        <a16:creationId xmlns:a16="http://schemas.microsoft.com/office/drawing/2014/main" id="{295279DB-A334-5C62-1091-DAA911B9CEB0}"/>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7" name="Moon 7">
                    <a:extLst>
                      <a:ext uri="{FF2B5EF4-FFF2-40B4-BE49-F238E27FC236}">
                        <a16:creationId xmlns:a16="http://schemas.microsoft.com/office/drawing/2014/main" id="{341A7057-E42B-071E-8F4E-B5C0112F24CB}"/>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8" name="Moon 8">
                    <a:extLst>
                      <a:ext uri="{FF2B5EF4-FFF2-40B4-BE49-F238E27FC236}">
                        <a16:creationId xmlns:a16="http://schemas.microsoft.com/office/drawing/2014/main" id="{34B138EE-596A-B38F-5D2C-755E2EED7324}"/>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9" name="Moon 9">
                    <a:extLst>
                      <a:ext uri="{FF2B5EF4-FFF2-40B4-BE49-F238E27FC236}">
                        <a16:creationId xmlns:a16="http://schemas.microsoft.com/office/drawing/2014/main" id="{180F8C80-D239-B6DC-E809-8CED91AC532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0" name="Oval 10">
                    <a:extLst>
                      <a:ext uri="{FF2B5EF4-FFF2-40B4-BE49-F238E27FC236}">
                        <a16:creationId xmlns:a16="http://schemas.microsoft.com/office/drawing/2014/main" id="{9F2928AF-0F83-C98C-AEBA-C96C5C7DD33E}"/>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68" name="Group 11">
                  <a:extLst>
                    <a:ext uri="{FF2B5EF4-FFF2-40B4-BE49-F238E27FC236}">
                      <a16:creationId xmlns:a16="http://schemas.microsoft.com/office/drawing/2014/main" id="{2EA2C078-1D2F-C581-4E50-0C6D48CCFBAE}"/>
                    </a:ext>
                  </a:extLst>
                </p:cNvPr>
                <p:cNvGrpSpPr/>
                <p:nvPr/>
              </p:nvGrpSpPr>
              <p:grpSpPr>
                <a:xfrm rot="3249924">
                  <a:off x="1735936" y="2283796"/>
                  <a:ext cx="1118259" cy="1094656"/>
                  <a:chOff x="3253123" y="1066800"/>
                  <a:chExt cx="2384352" cy="1922552"/>
                </a:xfrm>
                <a:grpFill/>
              </p:grpSpPr>
              <p:sp>
                <p:nvSpPr>
                  <p:cNvPr id="12405" name="Teardrop 12404">
                    <a:extLst>
                      <a:ext uri="{FF2B5EF4-FFF2-40B4-BE49-F238E27FC236}">
                        <a16:creationId xmlns:a16="http://schemas.microsoft.com/office/drawing/2014/main" id="{7B31BEA4-4567-3844-291D-3839D1DE8FA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6" name="Moon 12405">
                    <a:extLst>
                      <a:ext uri="{FF2B5EF4-FFF2-40B4-BE49-F238E27FC236}">
                        <a16:creationId xmlns:a16="http://schemas.microsoft.com/office/drawing/2014/main" id="{82FF6CAA-1260-9987-0A86-3948426FD820}"/>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7" name="Moon 12406">
                    <a:extLst>
                      <a:ext uri="{FF2B5EF4-FFF2-40B4-BE49-F238E27FC236}">
                        <a16:creationId xmlns:a16="http://schemas.microsoft.com/office/drawing/2014/main" id="{748DC205-2333-9C3C-258F-7DC35A3569E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8" name="Moon 12407">
                    <a:extLst>
                      <a:ext uri="{FF2B5EF4-FFF2-40B4-BE49-F238E27FC236}">
                        <a16:creationId xmlns:a16="http://schemas.microsoft.com/office/drawing/2014/main" id="{BB6A98D5-C6C3-263D-AE21-E8391CF050A9}"/>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9" name="Moon 12408">
                    <a:extLst>
                      <a:ext uri="{FF2B5EF4-FFF2-40B4-BE49-F238E27FC236}">
                        <a16:creationId xmlns:a16="http://schemas.microsoft.com/office/drawing/2014/main" id="{B4236B2B-47CB-DB5D-5E5F-04796FB99D3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0" name="Moon 12409">
                    <a:extLst>
                      <a:ext uri="{FF2B5EF4-FFF2-40B4-BE49-F238E27FC236}">
                        <a16:creationId xmlns:a16="http://schemas.microsoft.com/office/drawing/2014/main" id="{8BE2703F-632A-79FB-D71B-93F295AE3B2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1" name="Moon 12410">
                    <a:extLst>
                      <a:ext uri="{FF2B5EF4-FFF2-40B4-BE49-F238E27FC236}">
                        <a16:creationId xmlns:a16="http://schemas.microsoft.com/office/drawing/2014/main" id="{7738B9B9-1563-2D46-7ADA-98167F966C9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2" name="Oval 12411">
                    <a:extLst>
                      <a:ext uri="{FF2B5EF4-FFF2-40B4-BE49-F238E27FC236}">
                        <a16:creationId xmlns:a16="http://schemas.microsoft.com/office/drawing/2014/main" id="{2A0698A7-2E28-E8EA-0196-4BE677BDFDEC}"/>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69" name="Group 22">
                  <a:extLst>
                    <a:ext uri="{FF2B5EF4-FFF2-40B4-BE49-F238E27FC236}">
                      <a16:creationId xmlns:a16="http://schemas.microsoft.com/office/drawing/2014/main" id="{1CC62310-C442-D40A-84D9-2BA418D414B5}"/>
                    </a:ext>
                  </a:extLst>
                </p:cNvPr>
                <p:cNvGrpSpPr/>
                <p:nvPr/>
              </p:nvGrpSpPr>
              <p:grpSpPr>
                <a:xfrm rot="5400000">
                  <a:off x="2045598" y="1154802"/>
                  <a:ext cx="1118259" cy="1094656"/>
                  <a:chOff x="3253123" y="1066800"/>
                  <a:chExt cx="2384352" cy="1922552"/>
                </a:xfrm>
                <a:grpFill/>
              </p:grpSpPr>
              <p:sp>
                <p:nvSpPr>
                  <p:cNvPr id="12397" name="Teardrop 12396">
                    <a:extLst>
                      <a:ext uri="{FF2B5EF4-FFF2-40B4-BE49-F238E27FC236}">
                        <a16:creationId xmlns:a16="http://schemas.microsoft.com/office/drawing/2014/main" id="{907166EC-77C2-4B54-9B56-77FEBF58442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8" name="Moon 12397">
                    <a:extLst>
                      <a:ext uri="{FF2B5EF4-FFF2-40B4-BE49-F238E27FC236}">
                        <a16:creationId xmlns:a16="http://schemas.microsoft.com/office/drawing/2014/main" id="{E584A2F3-AB58-B194-8E5E-CB7DD176DCC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9" name="Moon 12398">
                    <a:extLst>
                      <a:ext uri="{FF2B5EF4-FFF2-40B4-BE49-F238E27FC236}">
                        <a16:creationId xmlns:a16="http://schemas.microsoft.com/office/drawing/2014/main" id="{967A4859-C433-3D89-E9E4-1F66A6F19047}"/>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0" name="Moon 12399">
                    <a:extLst>
                      <a:ext uri="{FF2B5EF4-FFF2-40B4-BE49-F238E27FC236}">
                        <a16:creationId xmlns:a16="http://schemas.microsoft.com/office/drawing/2014/main" id="{149439B7-736C-1AF4-CE0A-66B68192D3D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1" name="Moon 12400">
                    <a:extLst>
                      <a:ext uri="{FF2B5EF4-FFF2-40B4-BE49-F238E27FC236}">
                        <a16:creationId xmlns:a16="http://schemas.microsoft.com/office/drawing/2014/main" id="{DC5B6618-2AD4-BCB0-084C-2710FA37E04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2" name="Moon 12401">
                    <a:extLst>
                      <a:ext uri="{FF2B5EF4-FFF2-40B4-BE49-F238E27FC236}">
                        <a16:creationId xmlns:a16="http://schemas.microsoft.com/office/drawing/2014/main" id="{039D6CB4-48D0-645C-EC16-BDB6363BDB7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3" name="Moon 12402">
                    <a:extLst>
                      <a:ext uri="{FF2B5EF4-FFF2-40B4-BE49-F238E27FC236}">
                        <a16:creationId xmlns:a16="http://schemas.microsoft.com/office/drawing/2014/main" id="{12009850-EC01-538B-E029-E937585687D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04" name="Oval 12403">
                    <a:extLst>
                      <a:ext uri="{FF2B5EF4-FFF2-40B4-BE49-F238E27FC236}">
                        <a16:creationId xmlns:a16="http://schemas.microsoft.com/office/drawing/2014/main" id="{1CD16209-E9DE-02E0-C912-7B17C9A90C10}"/>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70" name="Group 31">
                  <a:extLst>
                    <a:ext uri="{FF2B5EF4-FFF2-40B4-BE49-F238E27FC236}">
                      <a16:creationId xmlns:a16="http://schemas.microsoft.com/office/drawing/2014/main" id="{010E08FC-9C84-C805-7C3E-5A3B87BF93D8}"/>
                    </a:ext>
                  </a:extLst>
                </p:cNvPr>
                <p:cNvGrpSpPr/>
                <p:nvPr/>
              </p:nvGrpSpPr>
              <p:grpSpPr>
                <a:xfrm rot="18371763">
                  <a:off x="3184558" y="1293913"/>
                  <a:ext cx="1118259" cy="1094656"/>
                  <a:chOff x="3253123" y="1066800"/>
                  <a:chExt cx="2384352" cy="1922552"/>
                </a:xfrm>
                <a:grpFill/>
              </p:grpSpPr>
              <p:sp>
                <p:nvSpPr>
                  <p:cNvPr id="12389" name="Teardrop 12388">
                    <a:extLst>
                      <a:ext uri="{FF2B5EF4-FFF2-40B4-BE49-F238E27FC236}">
                        <a16:creationId xmlns:a16="http://schemas.microsoft.com/office/drawing/2014/main" id="{2A460426-EC3B-7E7C-A36A-22A90C81668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 name="Moon 12389">
                    <a:extLst>
                      <a:ext uri="{FF2B5EF4-FFF2-40B4-BE49-F238E27FC236}">
                        <a16:creationId xmlns:a16="http://schemas.microsoft.com/office/drawing/2014/main" id="{0B1567F0-5AD4-D790-D017-75D4D676A85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1" name="Moon 12390">
                    <a:extLst>
                      <a:ext uri="{FF2B5EF4-FFF2-40B4-BE49-F238E27FC236}">
                        <a16:creationId xmlns:a16="http://schemas.microsoft.com/office/drawing/2014/main" id="{FD4C4648-D04B-F90C-5C5D-5CE92D99276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2" name="Moon 12391">
                    <a:extLst>
                      <a:ext uri="{FF2B5EF4-FFF2-40B4-BE49-F238E27FC236}">
                        <a16:creationId xmlns:a16="http://schemas.microsoft.com/office/drawing/2014/main" id="{50D3835F-4762-B234-FBAB-E73438ADE58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3" name="Moon 12392">
                    <a:extLst>
                      <a:ext uri="{FF2B5EF4-FFF2-40B4-BE49-F238E27FC236}">
                        <a16:creationId xmlns:a16="http://schemas.microsoft.com/office/drawing/2014/main" id="{3470E98B-C034-7F72-86A1-F48759F45223}"/>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4" name="Moon 12393">
                    <a:extLst>
                      <a:ext uri="{FF2B5EF4-FFF2-40B4-BE49-F238E27FC236}">
                        <a16:creationId xmlns:a16="http://schemas.microsoft.com/office/drawing/2014/main" id="{A60CA073-FF03-3D07-1F8F-C2DF75FC531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5" name="Moon 12394">
                    <a:extLst>
                      <a:ext uri="{FF2B5EF4-FFF2-40B4-BE49-F238E27FC236}">
                        <a16:creationId xmlns:a16="http://schemas.microsoft.com/office/drawing/2014/main" id="{A609FB9E-9ACA-5137-8229-22833132321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6" name="Oval 12395">
                    <a:extLst>
                      <a:ext uri="{FF2B5EF4-FFF2-40B4-BE49-F238E27FC236}">
                        <a16:creationId xmlns:a16="http://schemas.microsoft.com/office/drawing/2014/main" id="{9521312A-6453-A3D6-D9F1-51C86218ECEA}"/>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71" name="Group 40">
                  <a:extLst>
                    <a:ext uri="{FF2B5EF4-FFF2-40B4-BE49-F238E27FC236}">
                      <a16:creationId xmlns:a16="http://schemas.microsoft.com/office/drawing/2014/main" id="{2ADE782B-1F56-EE7A-DE43-42AA030D5AA0}"/>
                    </a:ext>
                  </a:extLst>
                </p:cNvPr>
                <p:cNvGrpSpPr/>
                <p:nvPr/>
              </p:nvGrpSpPr>
              <p:grpSpPr>
                <a:xfrm rot="19164313">
                  <a:off x="3150199" y="2320851"/>
                  <a:ext cx="1273355" cy="1253498"/>
                  <a:chOff x="3253123" y="1066800"/>
                  <a:chExt cx="2384352" cy="1922552"/>
                </a:xfrm>
                <a:grpFill/>
              </p:grpSpPr>
              <p:sp>
                <p:nvSpPr>
                  <p:cNvPr id="12381" name="Teardrop 12380">
                    <a:extLst>
                      <a:ext uri="{FF2B5EF4-FFF2-40B4-BE49-F238E27FC236}">
                        <a16:creationId xmlns:a16="http://schemas.microsoft.com/office/drawing/2014/main" id="{C0543F65-87D9-1808-A203-D7076588A3B0}"/>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2" name="Moon 12381">
                    <a:extLst>
                      <a:ext uri="{FF2B5EF4-FFF2-40B4-BE49-F238E27FC236}">
                        <a16:creationId xmlns:a16="http://schemas.microsoft.com/office/drawing/2014/main" id="{91B4D15C-0050-27CD-FF43-B82D61C62826}"/>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3" name="Moon 12382">
                    <a:extLst>
                      <a:ext uri="{FF2B5EF4-FFF2-40B4-BE49-F238E27FC236}">
                        <a16:creationId xmlns:a16="http://schemas.microsoft.com/office/drawing/2014/main" id="{31340EA3-5BEC-6D8F-FB8D-B6D9634F0BE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4" name="Moon 12383">
                    <a:extLst>
                      <a:ext uri="{FF2B5EF4-FFF2-40B4-BE49-F238E27FC236}">
                        <a16:creationId xmlns:a16="http://schemas.microsoft.com/office/drawing/2014/main" id="{C63E74AF-E459-A4F9-D0E3-5E4C807D0524}"/>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5" name="Moon 12384">
                    <a:extLst>
                      <a:ext uri="{FF2B5EF4-FFF2-40B4-BE49-F238E27FC236}">
                        <a16:creationId xmlns:a16="http://schemas.microsoft.com/office/drawing/2014/main" id="{E47A0704-3D14-36FA-E770-250FB21589BA}"/>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6" name="Moon 12385">
                    <a:extLst>
                      <a:ext uri="{FF2B5EF4-FFF2-40B4-BE49-F238E27FC236}">
                        <a16:creationId xmlns:a16="http://schemas.microsoft.com/office/drawing/2014/main" id="{90A3487F-DBDC-157F-3896-A0B88DE8C7A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7" name="Moon 12386">
                    <a:extLst>
                      <a:ext uri="{FF2B5EF4-FFF2-40B4-BE49-F238E27FC236}">
                        <a16:creationId xmlns:a16="http://schemas.microsoft.com/office/drawing/2014/main" id="{84A8661A-9E9F-9C92-C356-4685D2A99D7A}"/>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8" name="Oval 12387">
                    <a:extLst>
                      <a:ext uri="{FF2B5EF4-FFF2-40B4-BE49-F238E27FC236}">
                        <a16:creationId xmlns:a16="http://schemas.microsoft.com/office/drawing/2014/main" id="{0DC917D2-A970-5D28-F40C-C75EFFE22939}"/>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72" name="Group 49">
                  <a:extLst>
                    <a:ext uri="{FF2B5EF4-FFF2-40B4-BE49-F238E27FC236}">
                      <a16:creationId xmlns:a16="http://schemas.microsoft.com/office/drawing/2014/main" id="{1FB57DB4-5103-703D-6857-83EBB4652BA1}"/>
                    </a:ext>
                  </a:extLst>
                </p:cNvPr>
                <p:cNvGrpSpPr/>
                <p:nvPr/>
              </p:nvGrpSpPr>
              <p:grpSpPr>
                <a:xfrm rot="1063382">
                  <a:off x="2473119" y="2046587"/>
                  <a:ext cx="1069843" cy="895533"/>
                  <a:chOff x="3253123" y="1066800"/>
                  <a:chExt cx="2384352" cy="1922552"/>
                </a:xfrm>
                <a:grpFill/>
              </p:grpSpPr>
              <p:sp>
                <p:nvSpPr>
                  <p:cNvPr id="12373" name="Teardrop 150">
                    <a:extLst>
                      <a:ext uri="{FF2B5EF4-FFF2-40B4-BE49-F238E27FC236}">
                        <a16:creationId xmlns:a16="http://schemas.microsoft.com/office/drawing/2014/main" id="{3199B8A2-09A3-8861-69B4-29068E59862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4" name="Moon 151">
                    <a:extLst>
                      <a:ext uri="{FF2B5EF4-FFF2-40B4-BE49-F238E27FC236}">
                        <a16:creationId xmlns:a16="http://schemas.microsoft.com/office/drawing/2014/main" id="{08B9D78E-F899-D100-4F4E-8942747B787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5" name="Moon 12374">
                    <a:extLst>
                      <a:ext uri="{FF2B5EF4-FFF2-40B4-BE49-F238E27FC236}">
                        <a16:creationId xmlns:a16="http://schemas.microsoft.com/office/drawing/2014/main" id="{54E48C40-4D31-EBA4-3146-3812019181B1}"/>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6" name="Moon 12375">
                    <a:extLst>
                      <a:ext uri="{FF2B5EF4-FFF2-40B4-BE49-F238E27FC236}">
                        <a16:creationId xmlns:a16="http://schemas.microsoft.com/office/drawing/2014/main" id="{97DAEA00-2DDE-20EB-DAA3-2165CF840EB4}"/>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7" name="Moon 12376">
                    <a:extLst>
                      <a:ext uri="{FF2B5EF4-FFF2-40B4-BE49-F238E27FC236}">
                        <a16:creationId xmlns:a16="http://schemas.microsoft.com/office/drawing/2014/main" id="{4E2E7807-8531-9B1A-072D-11242C111A7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8" name="Moon 12377">
                    <a:extLst>
                      <a:ext uri="{FF2B5EF4-FFF2-40B4-BE49-F238E27FC236}">
                        <a16:creationId xmlns:a16="http://schemas.microsoft.com/office/drawing/2014/main" id="{198753EA-9C92-E05C-6860-E30A641AD8F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9" name="Moon 12378">
                    <a:extLst>
                      <a:ext uri="{FF2B5EF4-FFF2-40B4-BE49-F238E27FC236}">
                        <a16:creationId xmlns:a16="http://schemas.microsoft.com/office/drawing/2014/main" id="{9F66B4E7-8847-F235-DDC7-ED926C14F93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80" name="Oval 12379">
                    <a:extLst>
                      <a:ext uri="{FF2B5EF4-FFF2-40B4-BE49-F238E27FC236}">
                        <a16:creationId xmlns:a16="http://schemas.microsoft.com/office/drawing/2014/main" id="{149751E6-97A3-6212-4F3D-75DF69CCAFB8}"/>
                      </a:ext>
                    </a:extLst>
                  </p:cNvPr>
                  <p:cNvSpPr/>
                  <p:nvPr/>
                </p:nvSpPr>
                <p:spPr>
                  <a:xfrm>
                    <a:off x="3657600" y="1219201"/>
                    <a:ext cx="1371600" cy="1219201"/>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294" name="Double Wave 6">
                <a:extLst>
                  <a:ext uri="{FF2B5EF4-FFF2-40B4-BE49-F238E27FC236}">
                    <a16:creationId xmlns:a16="http://schemas.microsoft.com/office/drawing/2014/main" id="{E82D8AB7-86A8-79B7-A9AA-F6D75DD92F3E}"/>
                  </a:ext>
                </a:extLst>
              </p:cNvPr>
              <p:cNvSpPr/>
              <p:nvPr/>
            </p:nvSpPr>
            <p:spPr>
              <a:xfrm>
                <a:off x="1421928" y="4797150"/>
                <a:ext cx="8788872" cy="1171850"/>
              </a:xfrm>
              <a:prstGeom prst="doubleWave">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95" name="Group 59">
                <a:extLst>
                  <a:ext uri="{FF2B5EF4-FFF2-40B4-BE49-F238E27FC236}">
                    <a16:creationId xmlns:a16="http://schemas.microsoft.com/office/drawing/2014/main" id="{52E1D360-5A1B-107A-E9DD-843A801D015A}"/>
                  </a:ext>
                </a:extLst>
              </p:cNvPr>
              <p:cNvGrpSpPr/>
              <p:nvPr/>
            </p:nvGrpSpPr>
            <p:grpSpPr>
              <a:xfrm>
                <a:off x="1671667" y="3259098"/>
                <a:ext cx="1770983" cy="1670125"/>
                <a:chOff x="3231630" y="2133600"/>
                <a:chExt cx="1842541" cy="1737610"/>
              </a:xfrm>
            </p:grpSpPr>
            <p:sp>
              <p:nvSpPr>
                <p:cNvPr id="12356" name="Rounded Rectangle 12">
                  <a:extLst>
                    <a:ext uri="{FF2B5EF4-FFF2-40B4-BE49-F238E27FC236}">
                      <a16:creationId xmlns:a16="http://schemas.microsoft.com/office/drawing/2014/main" id="{9967C41A-D8DF-C7ED-B890-84DB5B38EAA5}"/>
                    </a:ext>
                  </a:extLst>
                </p:cNvPr>
                <p:cNvSpPr/>
                <p:nvPr/>
              </p:nvSpPr>
              <p:spPr>
                <a:xfrm>
                  <a:off x="3324399" y="2360622"/>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7" name="Rounded Rectangle 15">
                  <a:extLst>
                    <a:ext uri="{FF2B5EF4-FFF2-40B4-BE49-F238E27FC236}">
                      <a16:creationId xmlns:a16="http://schemas.microsoft.com/office/drawing/2014/main" id="{3CB61BAD-978E-4211-1DB6-913E4E2F8512}"/>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8" name="Rounded Rectangle 16">
                  <a:extLst>
                    <a:ext uri="{FF2B5EF4-FFF2-40B4-BE49-F238E27FC236}">
                      <a16:creationId xmlns:a16="http://schemas.microsoft.com/office/drawing/2014/main" id="{EB9D6E0A-742D-CEC7-A257-7ACA5130BDA7}"/>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9" name="Rounded Rectangle 17">
                  <a:extLst>
                    <a:ext uri="{FF2B5EF4-FFF2-40B4-BE49-F238E27FC236}">
                      <a16:creationId xmlns:a16="http://schemas.microsoft.com/office/drawing/2014/main" id="{18E35ED3-E7C5-7DC5-B675-29BA084BF352}"/>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0" name="Rounded Rectangle 10">
                  <a:extLst>
                    <a:ext uri="{FF2B5EF4-FFF2-40B4-BE49-F238E27FC236}">
                      <a16:creationId xmlns:a16="http://schemas.microsoft.com/office/drawing/2014/main" id="{C4DDBB35-8600-D71B-098A-498EAED891C5}"/>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1" name="Rounded Rectangle 18">
                  <a:extLst>
                    <a:ext uri="{FF2B5EF4-FFF2-40B4-BE49-F238E27FC236}">
                      <a16:creationId xmlns:a16="http://schemas.microsoft.com/office/drawing/2014/main" id="{2E358D55-C8FA-22B7-0765-55906F09E3FB}"/>
                    </a:ext>
                  </a:extLst>
                </p:cNvPr>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62" name="Group 9">
                  <a:extLst>
                    <a:ext uri="{FF2B5EF4-FFF2-40B4-BE49-F238E27FC236}">
                      <a16:creationId xmlns:a16="http://schemas.microsoft.com/office/drawing/2014/main" id="{64912881-2349-EB2F-B7A4-B3BD4BE51965}"/>
                    </a:ext>
                  </a:extLst>
                </p:cNvPr>
                <p:cNvGrpSpPr/>
                <p:nvPr/>
              </p:nvGrpSpPr>
              <p:grpSpPr>
                <a:xfrm>
                  <a:off x="3733800" y="2819400"/>
                  <a:ext cx="898161" cy="1051810"/>
                  <a:chOff x="1752600" y="1600200"/>
                  <a:chExt cx="1905000" cy="2895600"/>
                </a:xfrm>
              </p:grpSpPr>
              <p:sp>
                <p:nvSpPr>
                  <p:cNvPr id="12363" name="Flowchart: Delay 7">
                    <a:extLst>
                      <a:ext uri="{FF2B5EF4-FFF2-40B4-BE49-F238E27FC236}">
                        <a16:creationId xmlns:a16="http://schemas.microsoft.com/office/drawing/2014/main" id="{B9C57C13-8E07-F8B4-4322-14205F9E1C7A}"/>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4" name="Flowchart: Delay 8">
                    <a:extLst>
                      <a:ext uri="{FF2B5EF4-FFF2-40B4-BE49-F238E27FC236}">
                        <a16:creationId xmlns:a16="http://schemas.microsoft.com/office/drawing/2014/main" id="{6BD15506-AB77-482C-A6D6-847ACEFDCBC9}"/>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96" name="Group 21">
                <a:extLst>
                  <a:ext uri="{FF2B5EF4-FFF2-40B4-BE49-F238E27FC236}">
                    <a16:creationId xmlns:a16="http://schemas.microsoft.com/office/drawing/2014/main" id="{73B17D02-1175-9F84-6497-17930D977D90}"/>
                  </a:ext>
                </a:extLst>
              </p:cNvPr>
              <p:cNvGrpSpPr/>
              <p:nvPr/>
            </p:nvGrpSpPr>
            <p:grpSpPr>
              <a:xfrm>
                <a:off x="8526266" y="4504188"/>
                <a:ext cx="1464812" cy="878887"/>
                <a:chOff x="1524000" y="1905000"/>
                <a:chExt cx="3429000" cy="2057400"/>
              </a:xfrm>
            </p:grpSpPr>
            <p:sp>
              <p:nvSpPr>
                <p:cNvPr id="316" name="Rounded Rectangle 22">
                  <a:extLst>
                    <a:ext uri="{FF2B5EF4-FFF2-40B4-BE49-F238E27FC236}">
                      <a16:creationId xmlns:a16="http://schemas.microsoft.com/office/drawing/2014/main" id="{4E269D3A-2E0E-7FA7-96F1-67EDA4DAE472}"/>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23">
                  <a:extLst>
                    <a:ext uri="{FF2B5EF4-FFF2-40B4-BE49-F238E27FC236}">
                      <a16:creationId xmlns:a16="http://schemas.microsoft.com/office/drawing/2014/main" id="{F2B8C90C-A1C2-8AFD-5DB7-02904D3B2235}"/>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ed Rectangle 24">
                  <a:extLst>
                    <a:ext uri="{FF2B5EF4-FFF2-40B4-BE49-F238E27FC236}">
                      <a16:creationId xmlns:a16="http://schemas.microsoft.com/office/drawing/2014/main" id="{A6743DC6-4A27-7866-4BAB-61D6CE1EEDCD}"/>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25">
                  <a:extLst>
                    <a:ext uri="{FF2B5EF4-FFF2-40B4-BE49-F238E27FC236}">
                      <a16:creationId xmlns:a16="http://schemas.microsoft.com/office/drawing/2014/main" id="{71206A99-242F-8D67-64BA-8356DF1FC952}"/>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2" name="Rounded Rectangle 26">
                  <a:extLst>
                    <a:ext uri="{FF2B5EF4-FFF2-40B4-BE49-F238E27FC236}">
                      <a16:creationId xmlns:a16="http://schemas.microsoft.com/office/drawing/2014/main" id="{DDDCF5C2-D8D8-79D2-5CB1-8B780824D2FC}"/>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3" name="Rounded Rectangle 27">
                  <a:extLst>
                    <a:ext uri="{FF2B5EF4-FFF2-40B4-BE49-F238E27FC236}">
                      <a16:creationId xmlns:a16="http://schemas.microsoft.com/office/drawing/2014/main" id="{88652142-C9D9-BE35-9875-D50E4696C269}"/>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4" name="Rounded Rectangle 28">
                  <a:extLst>
                    <a:ext uri="{FF2B5EF4-FFF2-40B4-BE49-F238E27FC236}">
                      <a16:creationId xmlns:a16="http://schemas.microsoft.com/office/drawing/2014/main" id="{419C878E-8A54-9C4E-67F5-A1C88CD41BC2}"/>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5" name="Rounded Rectangle 29">
                  <a:extLst>
                    <a:ext uri="{FF2B5EF4-FFF2-40B4-BE49-F238E27FC236}">
                      <a16:creationId xmlns:a16="http://schemas.microsoft.com/office/drawing/2014/main" id="{E78EA705-3A44-6B25-C5A3-D3B4C944A41C}"/>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97" name="Group 40">
                <a:extLst>
                  <a:ext uri="{FF2B5EF4-FFF2-40B4-BE49-F238E27FC236}">
                    <a16:creationId xmlns:a16="http://schemas.microsoft.com/office/drawing/2014/main" id="{B87A8076-E356-07E8-D1EE-545451413735}"/>
                  </a:ext>
                </a:extLst>
              </p:cNvPr>
              <p:cNvGrpSpPr/>
              <p:nvPr/>
            </p:nvGrpSpPr>
            <p:grpSpPr>
              <a:xfrm>
                <a:off x="6475529" y="2014008"/>
                <a:ext cx="1977496" cy="3002526"/>
                <a:chOff x="4724400" y="1825788"/>
                <a:chExt cx="2410918" cy="3660612"/>
              </a:xfrm>
            </p:grpSpPr>
            <p:sp>
              <p:nvSpPr>
                <p:cNvPr id="298" name="Rounded Rectangle 136">
                  <a:extLst>
                    <a:ext uri="{FF2B5EF4-FFF2-40B4-BE49-F238E27FC236}">
                      <a16:creationId xmlns:a16="http://schemas.microsoft.com/office/drawing/2014/main" id="{E9FBDBE4-39CC-91D0-CD5D-C44139AFE288}"/>
                    </a:ext>
                  </a:extLst>
                </p:cNvPr>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Delay 298">
                  <a:extLst>
                    <a:ext uri="{FF2B5EF4-FFF2-40B4-BE49-F238E27FC236}">
                      <a16:creationId xmlns:a16="http://schemas.microsoft.com/office/drawing/2014/main" id="{66813B7D-495F-6936-5BE4-F203B05D7356}"/>
                    </a:ext>
                  </a:extLst>
                </p:cNvPr>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Chord 299">
                  <a:extLst>
                    <a:ext uri="{FF2B5EF4-FFF2-40B4-BE49-F238E27FC236}">
                      <a16:creationId xmlns:a16="http://schemas.microsoft.com/office/drawing/2014/main" id="{2ECFA2F0-BB0E-E092-0312-5DC87D1F0993}"/>
                    </a:ext>
                  </a:extLst>
                </p:cNvPr>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17">
                  <a:extLst>
                    <a:ext uri="{FF2B5EF4-FFF2-40B4-BE49-F238E27FC236}">
                      <a16:creationId xmlns:a16="http://schemas.microsoft.com/office/drawing/2014/main" id="{DC1474F2-48C8-B635-34A5-DFE56BD1F3E5}"/>
                    </a:ext>
                  </a:extLst>
                </p:cNvPr>
                <p:cNvGrpSpPr/>
                <p:nvPr/>
              </p:nvGrpSpPr>
              <p:grpSpPr>
                <a:xfrm>
                  <a:off x="4953000" y="4038600"/>
                  <a:ext cx="898161" cy="1432810"/>
                  <a:chOff x="1752600" y="1600200"/>
                  <a:chExt cx="1905000" cy="2895600"/>
                </a:xfrm>
              </p:grpSpPr>
              <p:sp>
                <p:nvSpPr>
                  <p:cNvPr id="314" name="Flowchart: Delay 313">
                    <a:extLst>
                      <a:ext uri="{FF2B5EF4-FFF2-40B4-BE49-F238E27FC236}">
                        <a16:creationId xmlns:a16="http://schemas.microsoft.com/office/drawing/2014/main" id="{2587D5DB-7C4B-4498-263D-C4EDB6C621F9}"/>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Delay 314">
                    <a:extLst>
                      <a:ext uri="{FF2B5EF4-FFF2-40B4-BE49-F238E27FC236}">
                        <a16:creationId xmlns:a16="http://schemas.microsoft.com/office/drawing/2014/main" id="{5F73F225-9375-187E-1FCE-3AEDE2ABB2A8}"/>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20">
                  <a:extLst>
                    <a:ext uri="{FF2B5EF4-FFF2-40B4-BE49-F238E27FC236}">
                      <a16:creationId xmlns:a16="http://schemas.microsoft.com/office/drawing/2014/main" id="{85439FC1-4E35-FEF3-DC7E-1BDAA6FB599C}"/>
                    </a:ext>
                  </a:extLst>
                </p:cNvPr>
                <p:cNvGrpSpPr/>
                <p:nvPr/>
              </p:nvGrpSpPr>
              <p:grpSpPr>
                <a:xfrm>
                  <a:off x="5943600" y="4038600"/>
                  <a:ext cx="898161" cy="1432810"/>
                  <a:chOff x="1752600" y="1600200"/>
                  <a:chExt cx="1905000" cy="2895600"/>
                </a:xfrm>
              </p:grpSpPr>
              <p:sp>
                <p:nvSpPr>
                  <p:cNvPr id="312" name="Flowchart: Delay 311">
                    <a:extLst>
                      <a:ext uri="{FF2B5EF4-FFF2-40B4-BE49-F238E27FC236}">
                        <a16:creationId xmlns:a16="http://schemas.microsoft.com/office/drawing/2014/main" id="{DCBB8C32-DC88-9407-CD1F-27D67294D38C}"/>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Delay 312">
                    <a:extLst>
                      <a:ext uri="{FF2B5EF4-FFF2-40B4-BE49-F238E27FC236}">
                        <a16:creationId xmlns:a16="http://schemas.microsoft.com/office/drawing/2014/main" id="{6C538D7C-FCAA-3F31-AD10-D59EB4F479FD}"/>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3" name="Rounded Rectangle 141">
                  <a:extLst>
                    <a:ext uri="{FF2B5EF4-FFF2-40B4-BE49-F238E27FC236}">
                      <a16:creationId xmlns:a16="http://schemas.microsoft.com/office/drawing/2014/main" id="{AA8BF092-5AF2-4B99-0F0D-B6BD02277617}"/>
                    </a:ext>
                  </a:extLst>
                </p:cNvPr>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142">
                  <a:extLst>
                    <a:ext uri="{FF2B5EF4-FFF2-40B4-BE49-F238E27FC236}">
                      <a16:creationId xmlns:a16="http://schemas.microsoft.com/office/drawing/2014/main" id="{86592A7A-5D6A-98EE-7C53-B5C3BA178D6C}"/>
                    </a:ext>
                  </a:extLst>
                </p:cNvPr>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143">
                  <a:extLst>
                    <a:ext uri="{FF2B5EF4-FFF2-40B4-BE49-F238E27FC236}">
                      <a16:creationId xmlns:a16="http://schemas.microsoft.com/office/drawing/2014/main" id="{0818C1B3-6527-FE49-BCAA-C209C2EAEA8D}"/>
                    </a:ext>
                  </a:extLst>
                </p:cNvPr>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6" name="Group 32">
                  <a:extLst>
                    <a:ext uri="{FF2B5EF4-FFF2-40B4-BE49-F238E27FC236}">
                      <a16:creationId xmlns:a16="http://schemas.microsoft.com/office/drawing/2014/main" id="{CE8069E6-273D-3156-5E7A-8A757FF354FC}"/>
                    </a:ext>
                  </a:extLst>
                </p:cNvPr>
                <p:cNvGrpSpPr/>
                <p:nvPr/>
              </p:nvGrpSpPr>
              <p:grpSpPr>
                <a:xfrm>
                  <a:off x="4724400" y="2595459"/>
                  <a:ext cx="2410918" cy="432553"/>
                  <a:chOff x="3810000" y="419724"/>
                  <a:chExt cx="4596984" cy="951876"/>
                </a:xfrm>
              </p:grpSpPr>
              <p:sp>
                <p:nvSpPr>
                  <p:cNvPr id="307" name="Left-Right-Up Arrow 145">
                    <a:extLst>
                      <a:ext uri="{FF2B5EF4-FFF2-40B4-BE49-F238E27FC236}">
                        <a16:creationId xmlns:a16="http://schemas.microsoft.com/office/drawing/2014/main" id="{C1D15B76-9BD2-B19C-2830-64B15D65202B}"/>
                      </a:ext>
                    </a:extLst>
                  </p:cNvPr>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eft-Right-Up Arrow 146">
                    <a:extLst>
                      <a:ext uri="{FF2B5EF4-FFF2-40B4-BE49-F238E27FC236}">
                        <a16:creationId xmlns:a16="http://schemas.microsoft.com/office/drawing/2014/main" id="{3275EE46-9A4E-02A3-A135-81EB98B00079}"/>
                      </a:ext>
                    </a:extLst>
                  </p:cNvPr>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eft-Right-Up Arrow 147">
                    <a:extLst>
                      <a:ext uri="{FF2B5EF4-FFF2-40B4-BE49-F238E27FC236}">
                        <a16:creationId xmlns:a16="http://schemas.microsoft.com/office/drawing/2014/main" id="{A2B650E2-8283-8953-A99A-ACD8CDA3325D}"/>
                      </a:ext>
                    </a:extLst>
                  </p:cNvPr>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Left-Right-Up Arrow 148">
                    <a:extLst>
                      <a:ext uri="{FF2B5EF4-FFF2-40B4-BE49-F238E27FC236}">
                        <a16:creationId xmlns:a16="http://schemas.microsoft.com/office/drawing/2014/main" id="{735891EA-AEFE-EF8F-C22A-84F694A1B259}"/>
                      </a:ext>
                    </a:extLst>
                  </p:cNvPr>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Left-Right-Up Arrow 149">
                    <a:extLst>
                      <a:ext uri="{FF2B5EF4-FFF2-40B4-BE49-F238E27FC236}">
                        <a16:creationId xmlns:a16="http://schemas.microsoft.com/office/drawing/2014/main" id="{DB8F0B11-5B14-3D88-BD2A-6370866A4C65}"/>
                      </a:ext>
                    </a:extLst>
                  </p:cNvPr>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98" name="Group 61">
                <a:extLst>
                  <a:ext uri="{FF2B5EF4-FFF2-40B4-BE49-F238E27FC236}">
                    <a16:creationId xmlns:a16="http://schemas.microsoft.com/office/drawing/2014/main" id="{F8AF76F5-4E9C-689C-163B-A9BE42CD95CB}"/>
                  </a:ext>
                </a:extLst>
              </p:cNvPr>
              <p:cNvGrpSpPr/>
              <p:nvPr/>
            </p:nvGrpSpPr>
            <p:grpSpPr>
              <a:xfrm>
                <a:off x="4498033" y="3185857"/>
                <a:ext cx="1787792" cy="2256050"/>
                <a:chOff x="1066800" y="3581400"/>
                <a:chExt cx="1860030" cy="2347210"/>
              </a:xfrm>
            </p:grpSpPr>
            <p:sp>
              <p:nvSpPr>
                <p:cNvPr id="281" name="Oval 280">
                  <a:extLst>
                    <a:ext uri="{FF2B5EF4-FFF2-40B4-BE49-F238E27FC236}">
                      <a16:creationId xmlns:a16="http://schemas.microsoft.com/office/drawing/2014/main" id="{5CFC8389-2385-444F-A5C4-7DD031634997}"/>
                    </a:ext>
                  </a:extLst>
                </p:cNvPr>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 36">
                  <a:extLst>
                    <a:ext uri="{FF2B5EF4-FFF2-40B4-BE49-F238E27FC236}">
                      <a16:creationId xmlns:a16="http://schemas.microsoft.com/office/drawing/2014/main" id="{195440DB-431E-FB3E-4770-7C61DDAE2AA7}"/>
                    </a:ext>
                  </a:extLst>
                </p:cNvPr>
                <p:cNvGrpSpPr/>
                <p:nvPr/>
              </p:nvGrpSpPr>
              <p:grpSpPr>
                <a:xfrm>
                  <a:off x="1066800" y="4191000"/>
                  <a:ext cx="1860030" cy="1737610"/>
                  <a:chOff x="3200400" y="2133600"/>
                  <a:chExt cx="1860030" cy="1737610"/>
                </a:xfrm>
              </p:grpSpPr>
              <p:sp>
                <p:nvSpPr>
                  <p:cNvPr id="289" name="Rounded Rectangle 127">
                    <a:extLst>
                      <a:ext uri="{FF2B5EF4-FFF2-40B4-BE49-F238E27FC236}">
                        <a16:creationId xmlns:a16="http://schemas.microsoft.com/office/drawing/2014/main" id="{72CA890B-2507-9B99-8AE3-29D11C8AC1F8}"/>
                      </a:ext>
                    </a:extLst>
                  </p:cNvPr>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128">
                    <a:extLst>
                      <a:ext uri="{FF2B5EF4-FFF2-40B4-BE49-F238E27FC236}">
                        <a16:creationId xmlns:a16="http://schemas.microsoft.com/office/drawing/2014/main" id="{F0ECFD46-AE27-4EB6-B818-E1467B727B97}"/>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129">
                    <a:extLst>
                      <a:ext uri="{FF2B5EF4-FFF2-40B4-BE49-F238E27FC236}">
                        <a16:creationId xmlns:a16="http://schemas.microsoft.com/office/drawing/2014/main" id="{B6928004-13EE-CBB5-A6E1-E608790DC2BD}"/>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130">
                    <a:extLst>
                      <a:ext uri="{FF2B5EF4-FFF2-40B4-BE49-F238E27FC236}">
                        <a16:creationId xmlns:a16="http://schemas.microsoft.com/office/drawing/2014/main" id="{5232D286-AB25-94FC-0843-9109CE73B9A5}"/>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131">
                    <a:extLst>
                      <a:ext uri="{FF2B5EF4-FFF2-40B4-BE49-F238E27FC236}">
                        <a16:creationId xmlns:a16="http://schemas.microsoft.com/office/drawing/2014/main" id="{2B0FFF9B-1026-E73D-1742-08C0C9677A9B}"/>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132">
                    <a:extLst>
                      <a:ext uri="{FF2B5EF4-FFF2-40B4-BE49-F238E27FC236}">
                        <a16:creationId xmlns:a16="http://schemas.microsoft.com/office/drawing/2014/main" id="{1A8D53F9-850C-F9F7-CFBA-D7D1BE042B18}"/>
                      </a:ext>
                    </a:extLst>
                  </p:cNvPr>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5" name="Group 43">
                    <a:extLst>
                      <a:ext uri="{FF2B5EF4-FFF2-40B4-BE49-F238E27FC236}">
                        <a16:creationId xmlns:a16="http://schemas.microsoft.com/office/drawing/2014/main" id="{2FEE83CB-2ACA-5E34-F4C0-C0D6EDDEA9A9}"/>
                      </a:ext>
                    </a:extLst>
                  </p:cNvPr>
                  <p:cNvGrpSpPr/>
                  <p:nvPr/>
                </p:nvGrpSpPr>
                <p:grpSpPr>
                  <a:xfrm>
                    <a:off x="3733800" y="2819400"/>
                    <a:ext cx="898161" cy="1051810"/>
                    <a:chOff x="1752600" y="1600200"/>
                    <a:chExt cx="1905000" cy="2895600"/>
                  </a:xfrm>
                </p:grpSpPr>
                <p:sp>
                  <p:nvSpPr>
                    <p:cNvPr id="296" name="Flowchart: Delay 295">
                      <a:extLst>
                        <a:ext uri="{FF2B5EF4-FFF2-40B4-BE49-F238E27FC236}">
                          <a16:creationId xmlns:a16="http://schemas.microsoft.com/office/drawing/2014/main" id="{22900959-1BA4-BC40-3784-0E3F9971BAEE}"/>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Flowchart: Delay 296">
                      <a:extLst>
                        <a:ext uri="{FF2B5EF4-FFF2-40B4-BE49-F238E27FC236}">
                          <a16:creationId xmlns:a16="http://schemas.microsoft.com/office/drawing/2014/main" id="{C52DB4AE-B4F5-AAB0-0523-DFA7EAF338CF}"/>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50">
                  <a:extLst>
                    <a:ext uri="{FF2B5EF4-FFF2-40B4-BE49-F238E27FC236}">
                      <a16:creationId xmlns:a16="http://schemas.microsoft.com/office/drawing/2014/main" id="{92507817-CCD9-926B-9BD2-3AE8DD92514F}"/>
                    </a:ext>
                  </a:extLst>
                </p:cNvPr>
                <p:cNvGrpSpPr/>
                <p:nvPr/>
              </p:nvGrpSpPr>
              <p:grpSpPr>
                <a:xfrm>
                  <a:off x="1143000" y="4038600"/>
                  <a:ext cx="1600200" cy="414137"/>
                  <a:chOff x="4191000" y="381000"/>
                  <a:chExt cx="3533186" cy="914400"/>
                </a:xfrm>
              </p:grpSpPr>
              <p:sp>
                <p:nvSpPr>
                  <p:cNvPr id="284" name="Quad Arrow Callout 122">
                    <a:extLst>
                      <a:ext uri="{FF2B5EF4-FFF2-40B4-BE49-F238E27FC236}">
                        <a16:creationId xmlns:a16="http://schemas.microsoft.com/office/drawing/2014/main" id="{85DFAF6E-15A7-8633-6657-528A1CEA5D93}"/>
                      </a:ext>
                    </a:extLst>
                  </p:cNvPr>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Callout 123">
                    <a:extLst>
                      <a:ext uri="{FF2B5EF4-FFF2-40B4-BE49-F238E27FC236}">
                        <a16:creationId xmlns:a16="http://schemas.microsoft.com/office/drawing/2014/main" id="{C892738A-6D9F-2885-802B-23DD7B07BAD0}"/>
                      </a:ext>
                    </a:extLst>
                  </p:cNvPr>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Callout 124">
                    <a:extLst>
                      <a:ext uri="{FF2B5EF4-FFF2-40B4-BE49-F238E27FC236}">
                        <a16:creationId xmlns:a16="http://schemas.microsoft.com/office/drawing/2014/main" id="{5F8E74AC-113F-C7E1-9B12-95EDC16D5708}"/>
                      </a:ext>
                    </a:extLst>
                  </p:cNvPr>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Quad Arrow Callout 125">
                    <a:extLst>
                      <a:ext uri="{FF2B5EF4-FFF2-40B4-BE49-F238E27FC236}">
                        <a16:creationId xmlns:a16="http://schemas.microsoft.com/office/drawing/2014/main" id="{533A452A-DD18-5877-8821-B9C1234C9470}"/>
                      </a:ext>
                    </a:extLst>
                  </p:cNvPr>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Quad Arrow Callout 126">
                    <a:extLst>
                      <a:ext uri="{FF2B5EF4-FFF2-40B4-BE49-F238E27FC236}">
                        <a16:creationId xmlns:a16="http://schemas.microsoft.com/office/drawing/2014/main" id="{5B7E06EB-8029-CF8D-53F4-4096C0D25FD1}"/>
                      </a:ext>
                    </a:extLst>
                  </p:cNvPr>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99" name="Group 79">
                <a:extLst>
                  <a:ext uri="{FF2B5EF4-FFF2-40B4-BE49-F238E27FC236}">
                    <a16:creationId xmlns:a16="http://schemas.microsoft.com/office/drawing/2014/main" id="{11EBC28F-A1B7-74F1-A946-81570D267A4D}"/>
                  </a:ext>
                </a:extLst>
              </p:cNvPr>
              <p:cNvGrpSpPr/>
              <p:nvPr/>
            </p:nvGrpSpPr>
            <p:grpSpPr>
              <a:xfrm>
                <a:off x="1706541" y="3230567"/>
                <a:ext cx="1684534" cy="366203"/>
                <a:chOff x="4235172" y="250329"/>
                <a:chExt cx="5102902" cy="474688"/>
              </a:xfrm>
            </p:grpSpPr>
            <p:sp>
              <p:nvSpPr>
                <p:cNvPr id="277" name="Quad Arrow Callout 115">
                  <a:extLst>
                    <a:ext uri="{FF2B5EF4-FFF2-40B4-BE49-F238E27FC236}">
                      <a16:creationId xmlns:a16="http://schemas.microsoft.com/office/drawing/2014/main" id="{FBCF49DD-173A-CF4E-28F9-28FAE1CDC36C}"/>
                    </a:ext>
                  </a:extLst>
                </p:cNvPr>
                <p:cNvSpPr/>
                <p:nvPr/>
              </p:nvSpPr>
              <p:spPr>
                <a:xfrm>
                  <a:off x="4235172"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Callout 116">
                  <a:extLst>
                    <a:ext uri="{FF2B5EF4-FFF2-40B4-BE49-F238E27FC236}">
                      <a16:creationId xmlns:a16="http://schemas.microsoft.com/office/drawing/2014/main" id="{B6632AE3-3F59-B5CB-D814-FEAEB00D36CD}"/>
                    </a:ext>
                  </a:extLst>
                </p:cNvPr>
                <p:cNvSpPr/>
                <p:nvPr/>
              </p:nvSpPr>
              <p:spPr>
                <a:xfrm>
                  <a:off x="5454373"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Callout 117">
                  <a:extLst>
                    <a:ext uri="{FF2B5EF4-FFF2-40B4-BE49-F238E27FC236}">
                      <a16:creationId xmlns:a16="http://schemas.microsoft.com/office/drawing/2014/main" id="{D0521369-E505-D7F3-6305-EFD9CCC76B4F}"/>
                    </a:ext>
                  </a:extLst>
                </p:cNvPr>
                <p:cNvSpPr/>
                <p:nvPr/>
              </p:nvSpPr>
              <p:spPr>
                <a:xfrm>
                  <a:off x="6748524" y="259073"/>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Quad Arrow Callout 118">
                  <a:extLst>
                    <a:ext uri="{FF2B5EF4-FFF2-40B4-BE49-F238E27FC236}">
                      <a16:creationId xmlns:a16="http://schemas.microsoft.com/office/drawing/2014/main" id="{76F95818-6E6E-C6AA-0FBE-CA612C5D4CD1}"/>
                    </a:ext>
                  </a:extLst>
                </p:cNvPr>
                <p:cNvSpPr/>
                <p:nvPr/>
              </p:nvSpPr>
              <p:spPr>
                <a:xfrm>
                  <a:off x="8042675" y="250329"/>
                  <a:ext cx="1295399" cy="457199"/>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0" name="Rounded Rectangle 11">
                <a:extLst>
                  <a:ext uri="{FF2B5EF4-FFF2-40B4-BE49-F238E27FC236}">
                    <a16:creationId xmlns:a16="http://schemas.microsoft.com/office/drawing/2014/main" id="{DC8F6AFE-31C1-7BA3-CE90-AB7485367DDB}"/>
                  </a:ext>
                </a:extLst>
              </p:cNvPr>
              <p:cNvSpPr/>
              <p:nvPr/>
            </p:nvSpPr>
            <p:spPr>
              <a:xfrm>
                <a:off x="3168897" y="4187212"/>
                <a:ext cx="1171850" cy="117185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Flowchart: Delay 12300">
                <a:extLst>
                  <a:ext uri="{FF2B5EF4-FFF2-40B4-BE49-F238E27FC236}">
                    <a16:creationId xmlns:a16="http://schemas.microsoft.com/office/drawing/2014/main" id="{462460A8-D2AE-BED2-B6B6-233452A5BE12}"/>
                  </a:ext>
                </a:extLst>
              </p:cNvPr>
              <p:cNvSpPr/>
              <p:nvPr/>
            </p:nvSpPr>
            <p:spPr>
              <a:xfrm rot="16200000">
                <a:off x="3400057" y="4783311"/>
                <a:ext cx="641318" cy="496101"/>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2" name="Group 30">
                <a:extLst>
                  <a:ext uri="{FF2B5EF4-FFF2-40B4-BE49-F238E27FC236}">
                    <a16:creationId xmlns:a16="http://schemas.microsoft.com/office/drawing/2014/main" id="{C431AE93-3505-FFAE-6CFF-1E2564995560}"/>
                  </a:ext>
                </a:extLst>
              </p:cNvPr>
              <p:cNvGrpSpPr/>
              <p:nvPr/>
            </p:nvGrpSpPr>
            <p:grpSpPr>
              <a:xfrm flipH="1">
                <a:off x="1421928" y="4723910"/>
                <a:ext cx="1464812" cy="878887"/>
                <a:chOff x="1524000" y="1905000"/>
                <a:chExt cx="3429000" cy="2057400"/>
              </a:xfrm>
            </p:grpSpPr>
            <p:sp>
              <p:nvSpPr>
                <p:cNvPr id="269" name="Rounded Rectangle 107">
                  <a:extLst>
                    <a:ext uri="{FF2B5EF4-FFF2-40B4-BE49-F238E27FC236}">
                      <a16:creationId xmlns:a16="http://schemas.microsoft.com/office/drawing/2014/main" id="{C9BE81DF-0026-167B-7520-8180473BF008}"/>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108">
                  <a:extLst>
                    <a:ext uri="{FF2B5EF4-FFF2-40B4-BE49-F238E27FC236}">
                      <a16:creationId xmlns:a16="http://schemas.microsoft.com/office/drawing/2014/main" id="{18379E28-8857-B2DB-9D66-2C349B849CC6}"/>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109">
                  <a:extLst>
                    <a:ext uri="{FF2B5EF4-FFF2-40B4-BE49-F238E27FC236}">
                      <a16:creationId xmlns:a16="http://schemas.microsoft.com/office/drawing/2014/main" id="{05067ADC-A5D0-B17E-7A0E-F1A5CC3AFA01}"/>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110">
                  <a:extLst>
                    <a:ext uri="{FF2B5EF4-FFF2-40B4-BE49-F238E27FC236}">
                      <a16:creationId xmlns:a16="http://schemas.microsoft.com/office/drawing/2014/main" id="{7892526C-F354-3108-2506-DFD156AE6D6A}"/>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111">
                  <a:extLst>
                    <a:ext uri="{FF2B5EF4-FFF2-40B4-BE49-F238E27FC236}">
                      <a16:creationId xmlns:a16="http://schemas.microsoft.com/office/drawing/2014/main" id="{4F396439-5D2C-C7E9-3528-45A80952630E}"/>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112">
                  <a:extLst>
                    <a:ext uri="{FF2B5EF4-FFF2-40B4-BE49-F238E27FC236}">
                      <a16:creationId xmlns:a16="http://schemas.microsoft.com/office/drawing/2014/main" id="{E4E71A9A-8A44-696C-2CE1-9C3C6910C777}"/>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113">
                  <a:extLst>
                    <a:ext uri="{FF2B5EF4-FFF2-40B4-BE49-F238E27FC236}">
                      <a16:creationId xmlns:a16="http://schemas.microsoft.com/office/drawing/2014/main" id="{547D256D-6913-C910-054E-ECD129DE8F23}"/>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114">
                  <a:extLst>
                    <a:ext uri="{FF2B5EF4-FFF2-40B4-BE49-F238E27FC236}">
                      <a16:creationId xmlns:a16="http://schemas.microsoft.com/office/drawing/2014/main" id="{BDCEC59B-9E2F-5793-9E62-935DD8ADF609}"/>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03" name="Flowchart: Delay 12302">
                <a:extLst>
                  <a:ext uri="{FF2B5EF4-FFF2-40B4-BE49-F238E27FC236}">
                    <a16:creationId xmlns:a16="http://schemas.microsoft.com/office/drawing/2014/main" id="{42569686-1065-B8D6-1096-4F3176E888F8}"/>
                  </a:ext>
                </a:extLst>
              </p:cNvPr>
              <p:cNvSpPr/>
              <p:nvPr/>
            </p:nvSpPr>
            <p:spPr>
              <a:xfrm rot="16200000">
                <a:off x="3555060" y="3469665"/>
                <a:ext cx="366203" cy="1263400"/>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4" name="Group 141">
                <a:extLst>
                  <a:ext uri="{FF2B5EF4-FFF2-40B4-BE49-F238E27FC236}">
                    <a16:creationId xmlns:a16="http://schemas.microsoft.com/office/drawing/2014/main" id="{C5552E78-B015-5F28-0F87-E6EF3E202373}"/>
                  </a:ext>
                </a:extLst>
              </p:cNvPr>
              <p:cNvGrpSpPr/>
              <p:nvPr/>
            </p:nvGrpSpPr>
            <p:grpSpPr>
              <a:xfrm>
                <a:off x="8848981" y="2174033"/>
                <a:ext cx="1548788" cy="3791861"/>
                <a:chOff x="1747738" y="1143000"/>
                <a:chExt cx="2675816" cy="5410200"/>
              </a:xfrm>
              <a:solidFill>
                <a:schemeClr val="accent6">
                  <a:lumMod val="60000"/>
                  <a:lumOff val="40000"/>
                </a:schemeClr>
              </a:solidFill>
            </p:grpSpPr>
            <p:sp>
              <p:nvSpPr>
                <p:cNvPr id="12305" name="Wave 142">
                  <a:extLst>
                    <a:ext uri="{FF2B5EF4-FFF2-40B4-BE49-F238E27FC236}">
                      <a16:creationId xmlns:a16="http://schemas.microsoft.com/office/drawing/2014/main" id="{8E5AA393-D7BA-C32D-AE76-3DAF6155D30C}"/>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6" name="Wave 143">
                  <a:extLst>
                    <a:ext uri="{FF2B5EF4-FFF2-40B4-BE49-F238E27FC236}">
                      <a16:creationId xmlns:a16="http://schemas.microsoft.com/office/drawing/2014/main" id="{1248BD4A-26CE-611C-04DE-B6C472F72433}"/>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7" name="Group 2">
                  <a:extLst>
                    <a:ext uri="{FF2B5EF4-FFF2-40B4-BE49-F238E27FC236}">
                      <a16:creationId xmlns:a16="http://schemas.microsoft.com/office/drawing/2014/main" id="{C7D7014D-E594-12F2-E2CD-8EC5B3B209C5}"/>
                    </a:ext>
                  </a:extLst>
                </p:cNvPr>
                <p:cNvGrpSpPr/>
                <p:nvPr/>
              </p:nvGrpSpPr>
              <p:grpSpPr>
                <a:xfrm>
                  <a:off x="2468899" y="3115235"/>
                  <a:ext cx="1004332" cy="932329"/>
                  <a:chOff x="3253121" y="1066802"/>
                  <a:chExt cx="2384351" cy="1922552"/>
                </a:xfrm>
                <a:grpFill/>
              </p:grpSpPr>
              <p:sp>
                <p:nvSpPr>
                  <p:cNvPr id="261" name="Teardrop 260">
                    <a:extLst>
                      <a:ext uri="{FF2B5EF4-FFF2-40B4-BE49-F238E27FC236}">
                        <a16:creationId xmlns:a16="http://schemas.microsoft.com/office/drawing/2014/main" id="{1F3C27B5-99E2-115C-3427-6441972F0F33}"/>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4">
                    <a:extLst>
                      <a:ext uri="{FF2B5EF4-FFF2-40B4-BE49-F238E27FC236}">
                        <a16:creationId xmlns:a16="http://schemas.microsoft.com/office/drawing/2014/main" id="{6BC36BA5-03C7-4C9C-C7E8-76AFE8618E69}"/>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Moon 5">
                    <a:extLst>
                      <a:ext uri="{FF2B5EF4-FFF2-40B4-BE49-F238E27FC236}">
                        <a16:creationId xmlns:a16="http://schemas.microsoft.com/office/drawing/2014/main" id="{86152297-3AB6-3BB1-B15A-802738AA0A0F}"/>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6">
                    <a:extLst>
                      <a:ext uri="{FF2B5EF4-FFF2-40B4-BE49-F238E27FC236}">
                        <a16:creationId xmlns:a16="http://schemas.microsoft.com/office/drawing/2014/main" id="{F76A371E-EF21-999D-F603-7D912BB36DCC}"/>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7">
                    <a:extLst>
                      <a:ext uri="{FF2B5EF4-FFF2-40B4-BE49-F238E27FC236}">
                        <a16:creationId xmlns:a16="http://schemas.microsoft.com/office/drawing/2014/main" id="{B57673E1-9D0F-150D-4EB5-2947454C02F5}"/>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oon 8">
                    <a:extLst>
                      <a:ext uri="{FF2B5EF4-FFF2-40B4-BE49-F238E27FC236}">
                        <a16:creationId xmlns:a16="http://schemas.microsoft.com/office/drawing/2014/main" id="{98351CD3-4C7D-56E6-2FF4-94D8468329AA}"/>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9">
                    <a:extLst>
                      <a:ext uri="{FF2B5EF4-FFF2-40B4-BE49-F238E27FC236}">
                        <a16:creationId xmlns:a16="http://schemas.microsoft.com/office/drawing/2014/main" id="{18D279A2-6100-9F47-3849-934AB6D8594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10">
                    <a:extLst>
                      <a:ext uri="{FF2B5EF4-FFF2-40B4-BE49-F238E27FC236}">
                        <a16:creationId xmlns:a16="http://schemas.microsoft.com/office/drawing/2014/main" id="{ED1A0362-7183-840C-CE0C-978830958F5B}"/>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8" name="Group 11">
                  <a:extLst>
                    <a:ext uri="{FF2B5EF4-FFF2-40B4-BE49-F238E27FC236}">
                      <a16:creationId xmlns:a16="http://schemas.microsoft.com/office/drawing/2014/main" id="{3E15AB6A-5D6B-391B-ED18-4D8F48540427}"/>
                    </a:ext>
                  </a:extLst>
                </p:cNvPr>
                <p:cNvGrpSpPr/>
                <p:nvPr/>
              </p:nvGrpSpPr>
              <p:grpSpPr>
                <a:xfrm rot="3249924">
                  <a:off x="1735936" y="2283796"/>
                  <a:ext cx="1118259" cy="1094656"/>
                  <a:chOff x="3253123" y="1066800"/>
                  <a:chExt cx="2384352" cy="1922552"/>
                </a:xfrm>
                <a:grpFill/>
              </p:grpSpPr>
              <p:sp>
                <p:nvSpPr>
                  <p:cNvPr id="12345" name="Teardrop 12344">
                    <a:extLst>
                      <a:ext uri="{FF2B5EF4-FFF2-40B4-BE49-F238E27FC236}">
                        <a16:creationId xmlns:a16="http://schemas.microsoft.com/office/drawing/2014/main" id="{3FE8FECD-D2F1-66B9-C94C-B9EB0F2D58D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6" name="Moon 12345">
                    <a:extLst>
                      <a:ext uri="{FF2B5EF4-FFF2-40B4-BE49-F238E27FC236}">
                        <a16:creationId xmlns:a16="http://schemas.microsoft.com/office/drawing/2014/main" id="{036D369D-CA57-F7DB-B741-319F1F337342}"/>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7" name="Moon 12346">
                    <a:extLst>
                      <a:ext uri="{FF2B5EF4-FFF2-40B4-BE49-F238E27FC236}">
                        <a16:creationId xmlns:a16="http://schemas.microsoft.com/office/drawing/2014/main" id="{ACFA1756-47AD-0B3D-429F-E524FDA0F390}"/>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8" name="Moon 12347">
                    <a:extLst>
                      <a:ext uri="{FF2B5EF4-FFF2-40B4-BE49-F238E27FC236}">
                        <a16:creationId xmlns:a16="http://schemas.microsoft.com/office/drawing/2014/main" id="{B7083A78-FE45-D7D8-673F-EC88D6BBE14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9" name="Moon 12348">
                    <a:extLst>
                      <a:ext uri="{FF2B5EF4-FFF2-40B4-BE49-F238E27FC236}">
                        <a16:creationId xmlns:a16="http://schemas.microsoft.com/office/drawing/2014/main" id="{65AE8DBA-9B80-CF53-1D8D-23E604D057AF}"/>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0" name="Moon 12349">
                    <a:extLst>
                      <a:ext uri="{FF2B5EF4-FFF2-40B4-BE49-F238E27FC236}">
                        <a16:creationId xmlns:a16="http://schemas.microsoft.com/office/drawing/2014/main" id="{EB2654A2-E4E9-AB28-3C61-6FA4FE5DDFA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1" name="Moon 12350">
                    <a:extLst>
                      <a:ext uri="{FF2B5EF4-FFF2-40B4-BE49-F238E27FC236}">
                        <a16:creationId xmlns:a16="http://schemas.microsoft.com/office/drawing/2014/main" id="{9DB30EC7-2E3A-529B-6F74-2166AEB2CE3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BDEC7C6D-8BF6-371D-B317-5C6A9BEFF34F}"/>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9" name="Group 22">
                  <a:extLst>
                    <a:ext uri="{FF2B5EF4-FFF2-40B4-BE49-F238E27FC236}">
                      <a16:creationId xmlns:a16="http://schemas.microsoft.com/office/drawing/2014/main" id="{FED61939-6BAA-15A0-7B0E-C44A05D473BF}"/>
                    </a:ext>
                  </a:extLst>
                </p:cNvPr>
                <p:cNvGrpSpPr/>
                <p:nvPr/>
              </p:nvGrpSpPr>
              <p:grpSpPr>
                <a:xfrm rot="5400000">
                  <a:off x="2045598" y="1154802"/>
                  <a:ext cx="1118259" cy="1094656"/>
                  <a:chOff x="3253123" y="1066800"/>
                  <a:chExt cx="2384352" cy="1922552"/>
                </a:xfrm>
                <a:grpFill/>
              </p:grpSpPr>
              <p:sp>
                <p:nvSpPr>
                  <p:cNvPr id="12337" name="Teardrop 12336">
                    <a:extLst>
                      <a:ext uri="{FF2B5EF4-FFF2-40B4-BE49-F238E27FC236}">
                        <a16:creationId xmlns:a16="http://schemas.microsoft.com/office/drawing/2014/main" id="{C30066B5-682C-0A57-3A00-77935F12BA31}"/>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8" name="Moon 12337">
                    <a:extLst>
                      <a:ext uri="{FF2B5EF4-FFF2-40B4-BE49-F238E27FC236}">
                        <a16:creationId xmlns:a16="http://schemas.microsoft.com/office/drawing/2014/main" id="{5AC157EC-1E86-97CC-B0D5-8A936CBBB61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9" name="Moon 12338">
                    <a:extLst>
                      <a:ext uri="{FF2B5EF4-FFF2-40B4-BE49-F238E27FC236}">
                        <a16:creationId xmlns:a16="http://schemas.microsoft.com/office/drawing/2014/main" id="{257944BF-FDC4-6AF6-F42E-A8B84F8F7BC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0" name="Moon 12339">
                    <a:extLst>
                      <a:ext uri="{FF2B5EF4-FFF2-40B4-BE49-F238E27FC236}">
                        <a16:creationId xmlns:a16="http://schemas.microsoft.com/office/drawing/2014/main" id="{BE76F227-B2BC-7389-83CE-9CA3592409CD}"/>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1" name="Moon 12340">
                    <a:extLst>
                      <a:ext uri="{FF2B5EF4-FFF2-40B4-BE49-F238E27FC236}">
                        <a16:creationId xmlns:a16="http://schemas.microsoft.com/office/drawing/2014/main" id="{4B566005-6970-AF79-AE80-A9C7658C96C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2" name="Moon 12341">
                    <a:extLst>
                      <a:ext uri="{FF2B5EF4-FFF2-40B4-BE49-F238E27FC236}">
                        <a16:creationId xmlns:a16="http://schemas.microsoft.com/office/drawing/2014/main" id="{A26A37F1-0B78-CBC4-9C34-36027648217E}"/>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3" name="Moon 12342">
                    <a:extLst>
                      <a:ext uri="{FF2B5EF4-FFF2-40B4-BE49-F238E27FC236}">
                        <a16:creationId xmlns:a16="http://schemas.microsoft.com/office/drawing/2014/main" id="{2C52B58B-5904-2162-E198-D2C62B2CA26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4" name="Oval 12343">
                    <a:extLst>
                      <a:ext uri="{FF2B5EF4-FFF2-40B4-BE49-F238E27FC236}">
                        <a16:creationId xmlns:a16="http://schemas.microsoft.com/office/drawing/2014/main" id="{8A1403D8-727F-4ACC-2A9F-9D3FBDB17D90}"/>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10" name="Group 31">
                  <a:extLst>
                    <a:ext uri="{FF2B5EF4-FFF2-40B4-BE49-F238E27FC236}">
                      <a16:creationId xmlns:a16="http://schemas.microsoft.com/office/drawing/2014/main" id="{0D616B61-B1A1-5D73-741A-7A49AC77ED43}"/>
                    </a:ext>
                  </a:extLst>
                </p:cNvPr>
                <p:cNvGrpSpPr/>
                <p:nvPr/>
              </p:nvGrpSpPr>
              <p:grpSpPr>
                <a:xfrm rot="18371763">
                  <a:off x="3184558" y="1293913"/>
                  <a:ext cx="1118259" cy="1094656"/>
                  <a:chOff x="3253123" y="1066800"/>
                  <a:chExt cx="2384352" cy="1922552"/>
                </a:xfrm>
                <a:grpFill/>
              </p:grpSpPr>
              <p:sp>
                <p:nvSpPr>
                  <p:cNvPr id="12329" name="Teardrop 12328">
                    <a:extLst>
                      <a:ext uri="{FF2B5EF4-FFF2-40B4-BE49-F238E27FC236}">
                        <a16:creationId xmlns:a16="http://schemas.microsoft.com/office/drawing/2014/main" id="{7209618C-4818-9052-1FD7-47014D14349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0" name="Moon 12329">
                    <a:extLst>
                      <a:ext uri="{FF2B5EF4-FFF2-40B4-BE49-F238E27FC236}">
                        <a16:creationId xmlns:a16="http://schemas.microsoft.com/office/drawing/2014/main" id="{78D316E6-A6FB-558B-6E05-35470AA2AA16}"/>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1" name="Moon 12330">
                    <a:extLst>
                      <a:ext uri="{FF2B5EF4-FFF2-40B4-BE49-F238E27FC236}">
                        <a16:creationId xmlns:a16="http://schemas.microsoft.com/office/drawing/2014/main" id="{91FBD5D6-80B4-53D3-3236-287CF202D6E5}"/>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2" name="Moon 12331">
                    <a:extLst>
                      <a:ext uri="{FF2B5EF4-FFF2-40B4-BE49-F238E27FC236}">
                        <a16:creationId xmlns:a16="http://schemas.microsoft.com/office/drawing/2014/main" id="{A5398AC5-2CB9-E1EB-A61C-C67404EE0F4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3" name="Moon 12332">
                    <a:extLst>
                      <a:ext uri="{FF2B5EF4-FFF2-40B4-BE49-F238E27FC236}">
                        <a16:creationId xmlns:a16="http://schemas.microsoft.com/office/drawing/2014/main" id="{CF854F47-9097-5756-C313-D6BEDF211A3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4" name="Moon 12333">
                    <a:extLst>
                      <a:ext uri="{FF2B5EF4-FFF2-40B4-BE49-F238E27FC236}">
                        <a16:creationId xmlns:a16="http://schemas.microsoft.com/office/drawing/2014/main" id="{E88966B7-9A2A-1B31-F66F-0ACC52D42DC7}"/>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5" name="Moon 12334">
                    <a:extLst>
                      <a:ext uri="{FF2B5EF4-FFF2-40B4-BE49-F238E27FC236}">
                        <a16:creationId xmlns:a16="http://schemas.microsoft.com/office/drawing/2014/main" id="{AD79385D-8E60-7638-6558-9FE1220FDD5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6" name="Oval 12335">
                    <a:extLst>
                      <a:ext uri="{FF2B5EF4-FFF2-40B4-BE49-F238E27FC236}">
                        <a16:creationId xmlns:a16="http://schemas.microsoft.com/office/drawing/2014/main" id="{84482535-63B4-B406-C328-E48FB4FB9DE8}"/>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11" name="Group 40">
                  <a:extLst>
                    <a:ext uri="{FF2B5EF4-FFF2-40B4-BE49-F238E27FC236}">
                      <a16:creationId xmlns:a16="http://schemas.microsoft.com/office/drawing/2014/main" id="{22AB772D-EC71-6993-A565-F1EA33F660FC}"/>
                    </a:ext>
                  </a:extLst>
                </p:cNvPr>
                <p:cNvGrpSpPr/>
                <p:nvPr/>
              </p:nvGrpSpPr>
              <p:grpSpPr>
                <a:xfrm rot="19164313">
                  <a:off x="3150199" y="2320851"/>
                  <a:ext cx="1273355" cy="1253498"/>
                  <a:chOff x="3253123" y="1066800"/>
                  <a:chExt cx="2384352" cy="1922552"/>
                </a:xfrm>
                <a:grpFill/>
              </p:grpSpPr>
              <p:sp>
                <p:nvSpPr>
                  <p:cNvPr id="12321" name="Teardrop 12320">
                    <a:extLst>
                      <a:ext uri="{FF2B5EF4-FFF2-40B4-BE49-F238E27FC236}">
                        <a16:creationId xmlns:a16="http://schemas.microsoft.com/office/drawing/2014/main" id="{FE741E82-22BC-5C66-DE4A-F04FB04602D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2" name="Moon 12321">
                    <a:extLst>
                      <a:ext uri="{FF2B5EF4-FFF2-40B4-BE49-F238E27FC236}">
                        <a16:creationId xmlns:a16="http://schemas.microsoft.com/office/drawing/2014/main" id="{74E15A24-2E03-A3E9-6B11-9C1E9AE69763}"/>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3" name="Moon 12322">
                    <a:extLst>
                      <a:ext uri="{FF2B5EF4-FFF2-40B4-BE49-F238E27FC236}">
                        <a16:creationId xmlns:a16="http://schemas.microsoft.com/office/drawing/2014/main" id="{9DEFDEF7-DA91-F097-082D-76E1B3A9BA34}"/>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4" name="Moon 12323">
                    <a:extLst>
                      <a:ext uri="{FF2B5EF4-FFF2-40B4-BE49-F238E27FC236}">
                        <a16:creationId xmlns:a16="http://schemas.microsoft.com/office/drawing/2014/main" id="{04B8FEEE-6AAD-3253-E87B-3431486071C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5" name="Moon 12324">
                    <a:extLst>
                      <a:ext uri="{FF2B5EF4-FFF2-40B4-BE49-F238E27FC236}">
                        <a16:creationId xmlns:a16="http://schemas.microsoft.com/office/drawing/2014/main" id="{9DF275B0-50EE-53BF-C7E0-E6560F171C5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6" name="Moon 12325">
                    <a:extLst>
                      <a:ext uri="{FF2B5EF4-FFF2-40B4-BE49-F238E27FC236}">
                        <a16:creationId xmlns:a16="http://schemas.microsoft.com/office/drawing/2014/main" id="{F012F036-B761-9E72-E0C3-62BF7C2A2234}"/>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7" name="Moon 12326">
                    <a:extLst>
                      <a:ext uri="{FF2B5EF4-FFF2-40B4-BE49-F238E27FC236}">
                        <a16:creationId xmlns:a16="http://schemas.microsoft.com/office/drawing/2014/main" id="{3554AA17-2983-7F2D-E9FE-183AD7B1FC43}"/>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8" name="Oval 12327">
                    <a:extLst>
                      <a:ext uri="{FF2B5EF4-FFF2-40B4-BE49-F238E27FC236}">
                        <a16:creationId xmlns:a16="http://schemas.microsoft.com/office/drawing/2014/main" id="{FBD3938A-B4A5-F89E-39FE-7CEBBBE71912}"/>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12" name="Group 49">
                  <a:extLst>
                    <a:ext uri="{FF2B5EF4-FFF2-40B4-BE49-F238E27FC236}">
                      <a16:creationId xmlns:a16="http://schemas.microsoft.com/office/drawing/2014/main" id="{C849BD77-ED53-3C1B-9127-9E3339A34C3F}"/>
                    </a:ext>
                  </a:extLst>
                </p:cNvPr>
                <p:cNvGrpSpPr/>
                <p:nvPr/>
              </p:nvGrpSpPr>
              <p:grpSpPr>
                <a:xfrm rot="1063382">
                  <a:off x="2473119" y="2046587"/>
                  <a:ext cx="1069843" cy="895533"/>
                  <a:chOff x="3253123" y="1066800"/>
                  <a:chExt cx="2384352" cy="1922552"/>
                </a:xfrm>
                <a:grpFill/>
              </p:grpSpPr>
              <p:sp>
                <p:nvSpPr>
                  <p:cNvPr id="12313" name="Teardrop 150">
                    <a:extLst>
                      <a:ext uri="{FF2B5EF4-FFF2-40B4-BE49-F238E27FC236}">
                        <a16:creationId xmlns:a16="http://schemas.microsoft.com/office/drawing/2014/main" id="{6D5A9B2A-7CD2-E027-53DA-11566F5BFB87}"/>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4" name="Moon 151">
                    <a:extLst>
                      <a:ext uri="{FF2B5EF4-FFF2-40B4-BE49-F238E27FC236}">
                        <a16:creationId xmlns:a16="http://schemas.microsoft.com/office/drawing/2014/main" id="{13FB0FEE-7B17-4C01-0F10-7E39DD3FE9B9}"/>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5" name="Moon 12314">
                    <a:extLst>
                      <a:ext uri="{FF2B5EF4-FFF2-40B4-BE49-F238E27FC236}">
                        <a16:creationId xmlns:a16="http://schemas.microsoft.com/office/drawing/2014/main" id="{E8074479-27AD-A54F-AD40-2C934B425996}"/>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6" name="Moon 12315">
                    <a:extLst>
                      <a:ext uri="{FF2B5EF4-FFF2-40B4-BE49-F238E27FC236}">
                        <a16:creationId xmlns:a16="http://schemas.microsoft.com/office/drawing/2014/main" id="{C2683084-2D2C-C11B-4D27-C0F85AA7A485}"/>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7" name="Moon 12316">
                    <a:extLst>
                      <a:ext uri="{FF2B5EF4-FFF2-40B4-BE49-F238E27FC236}">
                        <a16:creationId xmlns:a16="http://schemas.microsoft.com/office/drawing/2014/main" id="{D2198592-1BB8-6F7A-40EE-A23FAF4630C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8" name="Moon 12317">
                    <a:extLst>
                      <a:ext uri="{FF2B5EF4-FFF2-40B4-BE49-F238E27FC236}">
                        <a16:creationId xmlns:a16="http://schemas.microsoft.com/office/drawing/2014/main" id="{4B7CC24F-A5D0-6359-1EFD-F23E6B79BA1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9" name="Moon 12318">
                    <a:extLst>
                      <a:ext uri="{FF2B5EF4-FFF2-40B4-BE49-F238E27FC236}">
                        <a16:creationId xmlns:a16="http://schemas.microsoft.com/office/drawing/2014/main" id="{EFC180E7-AA52-BF0E-7DB0-947A8AB846E8}"/>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0" name="Oval 12319">
                    <a:extLst>
                      <a:ext uri="{FF2B5EF4-FFF2-40B4-BE49-F238E27FC236}">
                        <a16:creationId xmlns:a16="http://schemas.microsoft.com/office/drawing/2014/main" id="{11EC5F99-7E3B-488C-2B58-7F2F7E81B23C}"/>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288" name="Double Wave 12287">
              <a:extLst>
                <a:ext uri="{FF2B5EF4-FFF2-40B4-BE49-F238E27FC236}">
                  <a16:creationId xmlns:a16="http://schemas.microsoft.com/office/drawing/2014/main" id="{AB7107BC-97B7-5DB3-840B-5E24DB5C9EA1}"/>
                </a:ext>
              </a:extLst>
            </p:cNvPr>
            <p:cNvSpPr/>
            <p:nvPr/>
          </p:nvSpPr>
          <p:spPr>
            <a:xfrm>
              <a:off x="1045072" y="3328429"/>
              <a:ext cx="6898221" cy="487680"/>
            </a:xfrm>
            <a:prstGeom prst="doubleWave">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89" name="Double Wave 12288">
              <a:extLst>
                <a:ext uri="{FF2B5EF4-FFF2-40B4-BE49-F238E27FC236}">
                  <a16:creationId xmlns:a16="http://schemas.microsoft.com/office/drawing/2014/main" id="{0BFD00E8-EE8E-779F-71B1-EAD0BCC48311}"/>
                </a:ext>
              </a:extLst>
            </p:cNvPr>
            <p:cNvSpPr/>
            <p:nvPr/>
          </p:nvSpPr>
          <p:spPr>
            <a:xfrm>
              <a:off x="1049515" y="3558368"/>
              <a:ext cx="6898221" cy="487680"/>
            </a:xfrm>
            <a:prstGeom prst="doubleWav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497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“The Way”</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24:14-15; 22; Acts 26:6-8; 28:20</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3" name="Rectangle 2"/>
          <p:cNvSpPr/>
          <p:nvPr/>
        </p:nvSpPr>
        <p:spPr>
          <a:xfrm>
            <a:off x="672268" y="1684391"/>
            <a:ext cx="6441225" cy="4093428"/>
          </a:xfrm>
          <a:prstGeom prst="rect">
            <a:avLst/>
          </a:prstGeom>
        </p:spPr>
        <p:txBody>
          <a:bodyPr wrap="square">
            <a:spAutoFit/>
          </a:bodyPr>
          <a:lstStyle/>
          <a:p>
            <a:r>
              <a:rPr lang="en-US" sz="2000" dirty="0">
                <a:solidFill>
                  <a:schemeClr val="bg1"/>
                </a:solidFill>
              </a:rPr>
              <a:t>Often used to refer to Christianity; it denotes the path or course of Christians.</a:t>
            </a:r>
          </a:p>
          <a:p>
            <a:endParaRPr lang="en-US" sz="2000" dirty="0">
              <a:solidFill>
                <a:schemeClr val="bg1"/>
              </a:solidFill>
            </a:endParaRPr>
          </a:p>
          <a:p>
            <a:r>
              <a:rPr lang="en-US" sz="2000" dirty="0">
                <a:solidFill>
                  <a:schemeClr val="bg1"/>
                </a:solidFill>
              </a:rPr>
              <a:t>Central to Christian belief is the doctrine that Jesus Christ is “the way” of salvation and that through Him all will be resurrected.</a:t>
            </a:r>
          </a:p>
          <a:p>
            <a:endParaRPr lang="en-US" sz="2000" dirty="0">
              <a:solidFill>
                <a:schemeClr val="bg1"/>
              </a:solidFill>
            </a:endParaRPr>
          </a:p>
          <a:p>
            <a:r>
              <a:rPr lang="en-US" sz="2000" dirty="0">
                <a:solidFill>
                  <a:schemeClr val="bg1"/>
                </a:solidFill>
              </a:rPr>
              <a:t>Paul declared that the real reason the Jews opposed him was his belief in the Resurrection.</a:t>
            </a:r>
          </a:p>
          <a:p>
            <a:endParaRPr lang="en-US" sz="2000" dirty="0">
              <a:solidFill>
                <a:schemeClr val="bg1"/>
              </a:solidFill>
            </a:endParaRPr>
          </a:p>
          <a:p>
            <a:r>
              <a:rPr lang="en-US" sz="2000" dirty="0">
                <a:solidFill>
                  <a:schemeClr val="bg1"/>
                </a:solidFill>
              </a:rPr>
              <a:t>However, he asserted that his message of the Resurrection was not heresy but was identical to the long-held hope of the Jewish nation. </a:t>
            </a:r>
          </a:p>
        </p:txBody>
      </p:sp>
      <p:sp>
        <p:nvSpPr>
          <p:cNvPr id="5" name="Rectangle 4"/>
          <p:cNvSpPr/>
          <p:nvPr/>
        </p:nvSpPr>
        <p:spPr>
          <a:xfrm>
            <a:off x="8102632" y="1052828"/>
            <a:ext cx="2891204" cy="1477328"/>
          </a:xfrm>
          <a:prstGeom prst="rect">
            <a:avLst/>
          </a:prstGeom>
        </p:spPr>
        <p:txBody>
          <a:bodyPr wrap="square">
            <a:spAutoFit/>
          </a:bodyPr>
          <a:lstStyle/>
          <a:p>
            <a:r>
              <a:rPr lang="en-US" i="1" dirty="0">
                <a:solidFill>
                  <a:srgbClr val="FFFF00"/>
                </a:solidFill>
                <a:latin typeface="Calibri" panose="020F0502020204030204" pitchFamily="34" charset="0"/>
              </a:rPr>
              <a:t>Jesus </a:t>
            </a:r>
            <a:r>
              <a:rPr lang="en-US" i="1" dirty="0" err="1">
                <a:solidFill>
                  <a:srgbClr val="FFFF00"/>
                </a:solidFill>
                <a:latin typeface="Calibri" panose="020F0502020204030204" pitchFamily="34" charset="0"/>
              </a:rPr>
              <a:t>saith</a:t>
            </a:r>
            <a:r>
              <a:rPr lang="en-US" i="1" dirty="0">
                <a:solidFill>
                  <a:srgbClr val="FFFF00"/>
                </a:solidFill>
                <a:latin typeface="Calibri" panose="020F0502020204030204" pitchFamily="34" charset="0"/>
              </a:rPr>
              <a:t> unto him, I am the way, the truth, and the life: no man cometh unto the Father, but by me.</a:t>
            </a:r>
          </a:p>
          <a:p>
            <a:r>
              <a:rPr lang="en-US" i="1" dirty="0">
                <a:solidFill>
                  <a:srgbClr val="FFFF00"/>
                </a:solidFill>
                <a:latin typeface="Calibri" panose="020F0502020204030204" pitchFamily="34" charset="0"/>
              </a:rPr>
              <a:t>John 14:6</a:t>
            </a:r>
            <a:endParaRPr lang="en-US" i="1" dirty="0">
              <a:solidFill>
                <a:srgbClr val="FFFF00"/>
              </a:solidFill>
            </a:endParaRPr>
          </a:p>
        </p:txBody>
      </p:sp>
      <p:grpSp>
        <p:nvGrpSpPr>
          <p:cNvPr id="2" name="Group 1"/>
          <p:cNvGrpSpPr/>
          <p:nvPr/>
        </p:nvGrpSpPr>
        <p:grpSpPr>
          <a:xfrm>
            <a:off x="7867600" y="2806574"/>
            <a:ext cx="2706848" cy="3731757"/>
            <a:chOff x="8238792" y="3576134"/>
            <a:chExt cx="2020827" cy="2844502"/>
          </a:xfrm>
        </p:grpSpPr>
        <p:pic>
          <p:nvPicPr>
            <p:cNvPr id="1026" name="Picture 2" descr="Image result for Jesus is the way ld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319" y="3576134"/>
              <a:ext cx="2019300" cy="2609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238792" y="6174415"/>
              <a:ext cx="1004796" cy="246221"/>
            </a:xfrm>
            <a:prstGeom prst="rect">
              <a:avLst/>
            </a:prstGeom>
            <a:noFill/>
          </p:spPr>
          <p:txBody>
            <a:bodyPr wrap="square" rtlCol="0">
              <a:spAutoFit/>
            </a:bodyPr>
            <a:lstStyle/>
            <a:p>
              <a:r>
                <a:rPr lang="en-US" sz="1000" dirty="0">
                  <a:solidFill>
                    <a:schemeClr val="bg1"/>
                  </a:solidFill>
                </a:rPr>
                <a:t>Simon Dewey</a:t>
              </a:r>
            </a:p>
          </p:txBody>
        </p:sp>
      </p:grpSp>
    </p:spTree>
    <p:extLst>
      <p:ext uri="{BB962C8B-B14F-4D97-AF65-F5344CB8AC3E}">
        <p14:creationId xmlns:p14="http://schemas.microsoft.com/office/powerpoint/2010/main" val="4747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769441"/>
          </a:xfrm>
          <a:prstGeom prst="rect">
            <a:avLst/>
          </a:prstGeom>
          <a:noFill/>
        </p:spPr>
        <p:txBody>
          <a:bodyPr wrap="square" rtlCol="0">
            <a:spAutoFit/>
          </a:bodyPr>
          <a:lstStyle/>
          <a:p>
            <a:pPr algn="ctr"/>
            <a:r>
              <a:rPr lang="en-US" sz="4400" dirty="0">
                <a:solidFill>
                  <a:schemeClr val="bg1"/>
                </a:solidFill>
                <a:latin typeface="Elephant" panose="02020904090505020303" pitchFamily="18" charset="0"/>
              </a:rPr>
              <a:t>Baring Testimony or to Testify</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8" name="TextBox 7">
            <a:extLst>
              <a:ext uri="{FF2B5EF4-FFF2-40B4-BE49-F238E27FC236}">
                <a16:creationId xmlns:a16="http://schemas.microsoft.com/office/drawing/2014/main" id="{B7546A5E-59D2-8188-416E-746CB88F1209}"/>
              </a:ext>
            </a:extLst>
          </p:cNvPr>
          <p:cNvSpPr txBox="1"/>
          <p:nvPr/>
        </p:nvSpPr>
        <p:spPr>
          <a:xfrm>
            <a:off x="1326821" y="1189949"/>
            <a:ext cx="9538358" cy="461665"/>
          </a:xfrm>
          <a:prstGeom prst="rect">
            <a:avLst/>
          </a:prstGeom>
          <a:noFill/>
        </p:spPr>
        <p:txBody>
          <a:bodyPr wrap="square">
            <a:spAutoFit/>
          </a:bodyPr>
          <a:lstStyle/>
          <a:p>
            <a:r>
              <a:rPr lang="en-US" sz="2400" dirty="0">
                <a:solidFill>
                  <a:schemeClr val="bg1"/>
                </a:solidFill>
              </a:rPr>
              <a:t>S</a:t>
            </a:r>
            <a:r>
              <a:rPr lang="en-US" sz="2400" b="0" i="0" dirty="0">
                <a:solidFill>
                  <a:schemeClr val="bg1"/>
                </a:solidFill>
                <a:effectLst/>
              </a:rPr>
              <a:t>haring personal beliefs of spiritual knowledge as given by the Holy Ghost.</a:t>
            </a:r>
            <a:endParaRPr lang="en-US" sz="2400" dirty="0">
              <a:solidFill>
                <a:schemeClr val="bg1"/>
              </a:solidFill>
            </a:endParaRPr>
          </a:p>
        </p:txBody>
      </p:sp>
      <p:sp>
        <p:nvSpPr>
          <p:cNvPr id="10" name="TextBox 9">
            <a:extLst>
              <a:ext uri="{FF2B5EF4-FFF2-40B4-BE49-F238E27FC236}">
                <a16:creationId xmlns:a16="http://schemas.microsoft.com/office/drawing/2014/main" id="{2532D932-1B37-AA9B-EECA-F852DC8E6333}"/>
              </a:ext>
            </a:extLst>
          </p:cNvPr>
          <p:cNvSpPr txBox="1"/>
          <p:nvPr/>
        </p:nvSpPr>
        <p:spPr>
          <a:xfrm>
            <a:off x="325334" y="2027410"/>
            <a:ext cx="3713266" cy="461665"/>
          </a:xfrm>
          <a:prstGeom prst="rect">
            <a:avLst/>
          </a:prstGeom>
          <a:noFill/>
        </p:spPr>
        <p:txBody>
          <a:bodyPr wrap="square">
            <a:spAutoFit/>
          </a:bodyPr>
          <a:lstStyle/>
          <a:p>
            <a:r>
              <a:rPr lang="en-US" sz="2400" dirty="0">
                <a:solidFill>
                  <a:schemeClr val="bg1"/>
                </a:solidFill>
              </a:rPr>
              <a:t>The feeling power of sharing</a:t>
            </a:r>
          </a:p>
        </p:txBody>
      </p:sp>
      <p:sp>
        <p:nvSpPr>
          <p:cNvPr id="11" name="TextBox 10">
            <a:extLst>
              <a:ext uri="{FF2B5EF4-FFF2-40B4-BE49-F238E27FC236}">
                <a16:creationId xmlns:a16="http://schemas.microsoft.com/office/drawing/2014/main" id="{6E3A53D4-16A9-1053-17AB-445C7736C930}"/>
              </a:ext>
            </a:extLst>
          </p:cNvPr>
          <p:cNvSpPr txBox="1"/>
          <p:nvPr/>
        </p:nvSpPr>
        <p:spPr>
          <a:xfrm>
            <a:off x="325334" y="3270759"/>
            <a:ext cx="5400553" cy="461665"/>
          </a:xfrm>
          <a:prstGeom prst="rect">
            <a:avLst/>
          </a:prstGeom>
          <a:noFill/>
        </p:spPr>
        <p:txBody>
          <a:bodyPr wrap="square">
            <a:spAutoFit/>
          </a:bodyPr>
          <a:lstStyle/>
          <a:p>
            <a:r>
              <a:rPr lang="en-US" sz="2400" dirty="0">
                <a:solidFill>
                  <a:schemeClr val="bg1"/>
                </a:solidFill>
              </a:rPr>
              <a:t>The feeling power of sharing with others</a:t>
            </a:r>
          </a:p>
        </p:txBody>
      </p:sp>
      <p:sp>
        <p:nvSpPr>
          <p:cNvPr id="12" name="TextBox 11">
            <a:extLst>
              <a:ext uri="{FF2B5EF4-FFF2-40B4-BE49-F238E27FC236}">
                <a16:creationId xmlns:a16="http://schemas.microsoft.com/office/drawing/2014/main" id="{3925F769-D1DC-1689-F9BD-252C09281089}"/>
              </a:ext>
            </a:extLst>
          </p:cNvPr>
          <p:cNvSpPr txBox="1"/>
          <p:nvPr/>
        </p:nvSpPr>
        <p:spPr>
          <a:xfrm>
            <a:off x="325334" y="4520572"/>
            <a:ext cx="5400553" cy="830997"/>
          </a:xfrm>
          <a:prstGeom prst="rect">
            <a:avLst/>
          </a:prstGeom>
          <a:noFill/>
        </p:spPr>
        <p:txBody>
          <a:bodyPr wrap="square">
            <a:spAutoFit/>
          </a:bodyPr>
          <a:lstStyle/>
          <a:p>
            <a:r>
              <a:rPr lang="en-US" sz="2400" dirty="0">
                <a:solidFill>
                  <a:schemeClr val="bg1"/>
                </a:solidFill>
              </a:rPr>
              <a:t>The feeling power of sharing with others about your beliefs</a:t>
            </a:r>
          </a:p>
        </p:txBody>
      </p:sp>
      <p:pic>
        <p:nvPicPr>
          <p:cNvPr id="17" name="Picture 16">
            <a:extLst>
              <a:ext uri="{FF2B5EF4-FFF2-40B4-BE49-F238E27FC236}">
                <a16:creationId xmlns:a16="http://schemas.microsoft.com/office/drawing/2014/main" id="{E5E4C2FF-EA85-C4BA-8ACA-F7139EFB9C22}"/>
              </a:ext>
            </a:extLst>
          </p:cNvPr>
          <p:cNvPicPr>
            <a:picLocks noChangeAspect="1"/>
          </p:cNvPicPr>
          <p:nvPr/>
        </p:nvPicPr>
        <p:blipFill>
          <a:blip r:embed="rId3"/>
          <a:stretch>
            <a:fillRect/>
          </a:stretch>
        </p:blipFill>
        <p:spPr>
          <a:xfrm>
            <a:off x="5711961" y="2208766"/>
            <a:ext cx="5126605" cy="3586358"/>
          </a:xfrm>
          <a:prstGeom prst="rect">
            <a:avLst/>
          </a:prstGeom>
        </p:spPr>
      </p:pic>
      <p:pic>
        <p:nvPicPr>
          <p:cNvPr id="15" name="Picture 14">
            <a:extLst>
              <a:ext uri="{FF2B5EF4-FFF2-40B4-BE49-F238E27FC236}">
                <a16:creationId xmlns:a16="http://schemas.microsoft.com/office/drawing/2014/main" id="{8421AA5C-5963-A654-29E2-055633FC8D38}"/>
              </a:ext>
            </a:extLst>
          </p:cNvPr>
          <p:cNvPicPr>
            <a:picLocks noChangeAspect="1"/>
          </p:cNvPicPr>
          <p:nvPr/>
        </p:nvPicPr>
        <p:blipFill rotWithShape="1">
          <a:blip r:embed="rId3"/>
          <a:srcRect l="34423" t="3572" r="40946" b="63040"/>
          <a:stretch/>
        </p:blipFill>
        <p:spPr>
          <a:xfrm>
            <a:off x="7483929" y="2324374"/>
            <a:ext cx="1262743" cy="1197429"/>
          </a:xfrm>
          <a:prstGeom prst="rect">
            <a:avLst/>
          </a:prstGeom>
        </p:spPr>
      </p:pic>
      <p:pic>
        <p:nvPicPr>
          <p:cNvPr id="16" name="Picture 15">
            <a:extLst>
              <a:ext uri="{FF2B5EF4-FFF2-40B4-BE49-F238E27FC236}">
                <a16:creationId xmlns:a16="http://schemas.microsoft.com/office/drawing/2014/main" id="{6C6E38EA-A56D-5822-BD32-AEE762C33F27}"/>
              </a:ext>
            </a:extLst>
          </p:cNvPr>
          <p:cNvPicPr>
            <a:picLocks noChangeAspect="1"/>
          </p:cNvPicPr>
          <p:nvPr/>
        </p:nvPicPr>
        <p:blipFill rotWithShape="1">
          <a:blip r:embed="rId3"/>
          <a:srcRect r="39672"/>
          <a:stretch/>
        </p:blipFill>
        <p:spPr>
          <a:xfrm>
            <a:off x="5725887" y="2208766"/>
            <a:ext cx="3092780" cy="3586358"/>
          </a:xfrm>
          <a:prstGeom prst="rect">
            <a:avLst/>
          </a:prstGeom>
        </p:spPr>
      </p:pic>
    </p:spTree>
    <p:extLst>
      <p:ext uri="{BB962C8B-B14F-4D97-AF65-F5344CB8AC3E}">
        <p14:creationId xmlns:p14="http://schemas.microsoft.com/office/powerpoint/2010/main" val="18978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86066-344B-429C-91BD-D2CF183F9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132609" y="707337"/>
            <a:ext cx="9819409" cy="2862322"/>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Trial and Imprisonment of Paul</a:t>
            </a:r>
          </a:p>
          <a:p>
            <a:pPr algn="ctr"/>
            <a:r>
              <a:rPr lang="en-US" sz="6000" dirty="0">
                <a:solidFill>
                  <a:schemeClr val="bg1"/>
                </a:solidFill>
                <a:latin typeface="Elephant" panose="02020904090505020303" pitchFamily="18" charset="0"/>
              </a:rPr>
              <a:t>Acts 23-26</a:t>
            </a:r>
            <a:endParaRPr lang="en-US" sz="4400" dirty="0">
              <a:solidFill>
                <a:schemeClr val="bg1"/>
              </a:solidFill>
              <a:latin typeface="Elephant" panose="02020904090505020303" pitchFamily="18" charset="0"/>
            </a:endParaRPr>
          </a:p>
        </p:txBody>
      </p:sp>
      <p:grpSp>
        <p:nvGrpSpPr>
          <p:cNvPr id="8" name="Group 7"/>
          <p:cNvGrpSpPr/>
          <p:nvPr/>
        </p:nvGrpSpPr>
        <p:grpSpPr>
          <a:xfrm>
            <a:off x="1222664" y="2518064"/>
            <a:ext cx="1748852" cy="3810000"/>
            <a:chOff x="2133600" y="1828800"/>
            <a:chExt cx="2133600" cy="4648200"/>
          </a:xfrm>
        </p:grpSpPr>
        <p:grpSp>
          <p:nvGrpSpPr>
            <p:cNvPr id="9" name="Group 94"/>
            <p:cNvGrpSpPr/>
            <p:nvPr/>
          </p:nvGrpSpPr>
          <p:grpSpPr>
            <a:xfrm>
              <a:off x="2133600" y="1828800"/>
              <a:ext cx="2133600" cy="4648200"/>
              <a:chOff x="4405860" y="139189"/>
              <a:chExt cx="2861871" cy="6475262"/>
            </a:xfrm>
          </p:grpSpPr>
          <p:grpSp>
            <p:nvGrpSpPr>
              <p:cNvPr id="21" name="Group 86"/>
              <p:cNvGrpSpPr/>
              <p:nvPr/>
            </p:nvGrpSpPr>
            <p:grpSpPr>
              <a:xfrm rot="2107423">
                <a:off x="4802579" y="139189"/>
                <a:ext cx="743864" cy="1806453"/>
                <a:chOff x="7696200" y="914400"/>
                <a:chExt cx="685800" cy="2438400"/>
              </a:xfrm>
            </p:grpSpPr>
            <p:sp>
              <p:nvSpPr>
                <p:cNvPr id="61" name="Moon 4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4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4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45"/>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87"/>
              <p:cNvGrpSpPr/>
              <p:nvPr/>
            </p:nvGrpSpPr>
            <p:grpSpPr>
              <a:xfrm rot="19262140" flipH="1">
                <a:off x="6126313" y="231425"/>
                <a:ext cx="743864" cy="1645187"/>
                <a:chOff x="7696200" y="914400"/>
                <a:chExt cx="685800" cy="2438400"/>
              </a:xfrm>
            </p:grpSpPr>
            <p:sp>
              <p:nvSpPr>
                <p:cNvPr id="57" name="Moon 38"/>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39"/>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40"/>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41"/>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47"/>
              <p:cNvGrpSpPr/>
              <p:nvPr/>
            </p:nvGrpSpPr>
            <p:grpSpPr>
              <a:xfrm rot="562843">
                <a:off x="5697438" y="5840305"/>
                <a:ext cx="666047" cy="774146"/>
                <a:chOff x="6106804" y="4039302"/>
                <a:chExt cx="666047" cy="774146"/>
              </a:xfrm>
            </p:grpSpPr>
            <p:sp>
              <p:nvSpPr>
                <p:cNvPr id="54" name="Oval 35"/>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6"/>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37"/>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7"/>
              <p:cNvGrpSpPr/>
              <p:nvPr/>
            </p:nvGrpSpPr>
            <p:grpSpPr>
              <a:xfrm rot="2613352">
                <a:off x="5128037" y="5761712"/>
                <a:ext cx="666047" cy="774146"/>
                <a:chOff x="6106804" y="4039302"/>
                <a:chExt cx="666047" cy="774146"/>
              </a:xfrm>
            </p:grpSpPr>
            <p:sp>
              <p:nvSpPr>
                <p:cNvPr id="51" name="Oval 32"/>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33"/>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34"/>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14"/>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15"/>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57"/>
              <p:cNvGrpSpPr/>
              <p:nvPr/>
            </p:nvGrpSpPr>
            <p:grpSpPr>
              <a:xfrm>
                <a:off x="4953000" y="5334000"/>
                <a:ext cx="1828800" cy="609600"/>
                <a:chOff x="1371600" y="3962400"/>
                <a:chExt cx="6705600" cy="2057400"/>
              </a:xfrm>
            </p:grpSpPr>
            <p:grpSp>
              <p:nvGrpSpPr>
                <p:cNvPr id="39" name="Group 195"/>
                <p:cNvGrpSpPr/>
                <p:nvPr/>
              </p:nvGrpSpPr>
              <p:grpSpPr>
                <a:xfrm>
                  <a:off x="1371600" y="3962400"/>
                  <a:ext cx="1676400" cy="2057400"/>
                  <a:chOff x="1371600" y="3962400"/>
                  <a:chExt cx="1676400" cy="2057400"/>
                </a:xfrm>
              </p:grpSpPr>
              <p:sp>
                <p:nvSpPr>
                  <p:cNvPr id="49" name="Right Arrow Callout 4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4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96"/>
                <p:cNvGrpSpPr/>
                <p:nvPr/>
              </p:nvGrpSpPr>
              <p:grpSpPr>
                <a:xfrm>
                  <a:off x="3048000" y="3962400"/>
                  <a:ext cx="1676400" cy="2057400"/>
                  <a:chOff x="1371600" y="3962400"/>
                  <a:chExt cx="1676400" cy="2057400"/>
                </a:xfrm>
              </p:grpSpPr>
              <p:sp>
                <p:nvSpPr>
                  <p:cNvPr id="47" name="Right Arrow Callout 2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99"/>
                <p:cNvGrpSpPr/>
                <p:nvPr/>
              </p:nvGrpSpPr>
              <p:grpSpPr>
                <a:xfrm>
                  <a:off x="4724400" y="3962400"/>
                  <a:ext cx="1676400" cy="2057400"/>
                  <a:chOff x="1371600" y="3962400"/>
                  <a:chExt cx="1676400" cy="2057400"/>
                </a:xfrm>
              </p:grpSpPr>
              <p:sp>
                <p:nvSpPr>
                  <p:cNvPr id="45" name="Right Arrow Callout 4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202"/>
                <p:cNvGrpSpPr/>
                <p:nvPr/>
              </p:nvGrpSpPr>
              <p:grpSpPr>
                <a:xfrm>
                  <a:off x="6400800" y="3962400"/>
                  <a:ext cx="1676400" cy="2057400"/>
                  <a:chOff x="1371600" y="3962400"/>
                  <a:chExt cx="1676400" cy="2057400"/>
                </a:xfrm>
              </p:grpSpPr>
              <p:sp>
                <p:nvSpPr>
                  <p:cNvPr id="43" name="Right Arrow Callout 4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3"/>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Cloud 17"/>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lay 36"/>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15"/>
            <p:cNvGrpSpPr/>
            <p:nvPr/>
          </p:nvGrpSpPr>
          <p:grpSpPr>
            <a:xfrm rot="1408708">
              <a:off x="3256717" y="3639259"/>
              <a:ext cx="930903" cy="1241204"/>
              <a:chOff x="838200" y="1371600"/>
              <a:chExt cx="1524000" cy="1752600"/>
            </a:xfrm>
          </p:grpSpPr>
          <p:sp>
            <p:nvSpPr>
              <p:cNvPr id="12" name="Rounded Rectangle 11"/>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laque 17"/>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aque 18"/>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laque 19"/>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7242462" y="3446318"/>
            <a:ext cx="4187537" cy="3140653"/>
            <a:chOff x="4114800" y="381000"/>
            <a:chExt cx="4876800" cy="3657600"/>
          </a:xfrm>
        </p:grpSpPr>
        <p:sp>
          <p:nvSpPr>
            <p:cNvPr id="66" name="Rectangle 65"/>
            <p:cNvSpPr/>
            <p:nvPr/>
          </p:nvSpPr>
          <p:spPr>
            <a:xfrm>
              <a:off x="4114800" y="3103880"/>
              <a:ext cx="4876800" cy="934720"/>
            </a:xfrm>
            <a:prstGeom prst="rect">
              <a:avLst/>
            </a:prstGeom>
            <a:solidFill>
              <a:srgbClr val="F1BE73"/>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Punched Tape 66"/>
            <p:cNvSpPr/>
            <p:nvPr/>
          </p:nvSpPr>
          <p:spPr>
            <a:xfrm>
              <a:off x="4114800" y="2291080"/>
              <a:ext cx="4876800" cy="1137920"/>
            </a:xfrm>
            <a:prstGeom prst="flowChartPunchedTape">
              <a:avLst/>
            </a:prstGeom>
            <a:solidFill>
              <a:srgbClr val="DB924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4114800" y="381000"/>
              <a:ext cx="4876800" cy="2113280"/>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6797040" y="1397000"/>
              <a:ext cx="1056640" cy="81280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5090160" y="1397000"/>
              <a:ext cx="1016000" cy="85344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40"/>
            <p:cNvGrpSpPr/>
            <p:nvPr/>
          </p:nvGrpSpPr>
          <p:grpSpPr>
            <a:xfrm>
              <a:off x="4805680" y="706120"/>
              <a:ext cx="3413760" cy="2235200"/>
              <a:chOff x="1143000" y="457200"/>
              <a:chExt cx="6400800" cy="4191000"/>
            </a:xfrm>
          </p:grpSpPr>
          <p:sp>
            <p:nvSpPr>
              <p:cNvPr id="131" name="Rounded Rectangle 130"/>
              <p:cNvSpPr/>
              <p:nvPr/>
            </p:nvSpPr>
            <p:spPr>
              <a:xfrm>
                <a:off x="3429000" y="2667000"/>
                <a:ext cx="1600200" cy="4572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3429000" y="1981200"/>
                <a:ext cx="16002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a:off x="1143000" y="3886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a:off x="2514600" y="3886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4724400" y="3886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6096000" y="3886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Delay 136"/>
              <p:cNvSpPr/>
              <p:nvPr/>
            </p:nvSpPr>
            <p:spPr>
              <a:xfrm rot="16200000">
                <a:off x="2971800" y="2667000"/>
                <a:ext cx="2590800" cy="1371600"/>
              </a:xfrm>
              <a:prstGeom prst="flowChartDelay">
                <a:avLst/>
              </a:prstGeom>
              <a:blipFill>
                <a:blip r:embed="rId4"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1905000" y="3124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7"/>
              <p:cNvSpPr/>
              <p:nvPr/>
            </p:nvSpPr>
            <p:spPr>
              <a:xfrm>
                <a:off x="3276600" y="3124200"/>
                <a:ext cx="3048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8"/>
              <p:cNvSpPr/>
              <p:nvPr/>
            </p:nvSpPr>
            <p:spPr>
              <a:xfrm>
                <a:off x="5257800" y="3124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9"/>
              <p:cNvSpPr/>
              <p:nvPr/>
            </p:nvSpPr>
            <p:spPr>
              <a:xfrm>
                <a:off x="4953000" y="3124200"/>
                <a:ext cx="3048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0"/>
              <p:cNvSpPr/>
              <p:nvPr/>
            </p:nvSpPr>
            <p:spPr>
              <a:xfrm>
                <a:off x="6629400" y="3124200"/>
                <a:ext cx="8382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1"/>
              <p:cNvSpPr/>
              <p:nvPr/>
            </p:nvSpPr>
            <p:spPr>
              <a:xfrm>
                <a:off x="1143000" y="3124200"/>
                <a:ext cx="7620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2"/>
              <p:cNvSpPr/>
              <p:nvPr/>
            </p:nvSpPr>
            <p:spPr>
              <a:xfrm>
                <a:off x="1143000" y="1219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ed Rectangle 13"/>
              <p:cNvSpPr/>
              <p:nvPr/>
            </p:nvSpPr>
            <p:spPr>
              <a:xfrm>
                <a:off x="2514600" y="1219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
              <p:cNvSpPr/>
              <p:nvPr/>
            </p:nvSpPr>
            <p:spPr>
              <a:xfrm>
                <a:off x="3886200" y="1219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5"/>
              <p:cNvSpPr/>
              <p:nvPr/>
            </p:nvSpPr>
            <p:spPr>
              <a:xfrm>
                <a:off x="5257800" y="1219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6"/>
              <p:cNvSpPr/>
              <p:nvPr/>
            </p:nvSpPr>
            <p:spPr>
              <a:xfrm>
                <a:off x="6629400" y="1219200"/>
                <a:ext cx="8382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7"/>
              <p:cNvSpPr/>
              <p:nvPr/>
            </p:nvSpPr>
            <p:spPr>
              <a:xfrm>
                <a:off x="1143000" y="1981200"/>
                <a:ext cx="7620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8"/>
              <p:cNvSpPr/>
              <p:nvPr/>
            </p:nvSpPr>
            <p:spPr>
              <a:xfrm>
                <a:off x="6629400" y="1981200"/>
                <a:ext cx="8382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20"/>
              <p:cNvSpPr/>
              <p:nvPr/>
            </p:nvSpPr>
            <p:spPr>
              <a:xfrm>
                <a:off x="1143000" y="2667000"/>
                <a:ext cx="762000" cy="4572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21"/>
              <p:cNvSpPr/>
              <p:nvPr/>
            </p:nvSpPr>
            <p:spPr>
              <a:xfrm>
                <a:off x="6629400" y="2743200"/>
                <a:ext cx="838200" cy="381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23"/>
              <p:cNvSpPr/>
              <p:nvPr/>
            </p:nvSpPr>
            <p:spPr>
              <a:xfrm>
                <a:off x="2057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24"/>
              <p:cNvSpPr/>
              <p:nvPr/>
            </p:nvSpPr>
            <p:spPr>
              <a:xfrm>
                <a:off x="2438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25"/>
              <p:cNvSpPr/>
              <p:nvPr/>
            </p:nvSpPr>
            <p:spPr>
              <a:xfrm>
                <a:off x="2819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26"/>
              <p:cNvSpPr/>
              <p:nvPr/>
            </p:nvSpPr>
            <p:spPr>
              <a:xfrm>
                <a:off x="3200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31"/>
              <p:cNvSpPr/>
              <p:nvPr/>
            </p:nvSpPr>
            <p:spPr>
              <a:xfrm>
                <a:off x="5105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32"/>
              <p:cNvSpPr/>
              <p:nvPr/>
            </p:nvSpPr>
            <p:spPr>
              <a:xfrm>
                <a:off x="5486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33"/>
              <p:cNvSpPr/>
              <p:nvPr/>
            </p:nvSpPr>
            <p:spPr>
              <a:xfrm>
                <a:off x="5867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34"/>
              <p:cNvSpPr/>
              <p:nvPr/>
            </p:nvSpPr>
            <p:spPr>
              <a:xfrm>
                <a:off x="6248400" y="1981200"/>
                <a:ext cx="152400" cy="11430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35"/>
              <p:cNvSpPr/>
              <p:nvPr/>
            </p:nvSpPr>
            <p:spPr>
              <a:xfrm>
                <a:off x="2057400" y="457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36"/>
              <p:cNvSpPr/>
              <p:nvPr/>
            </p:nvSpPr>
            <p:spPr>
              <a:xfrm>
                <a:off x="3429000" y="457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37"/>
              <p:cNvSpPr/>
              <p:nvPr/>
            </p:nvSpPr>
            <p:spPr>
              <a:xfrm>
                <a:off x="4800600" y="457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38"/>
              <p:cNvSpPr/>
              <p:nvPr/>
            </p:nvSpPr>
            <p:spPr>
              <a:xfrm>
                <a:off x="6172200" y="457200"/>
                <a:ext cx="13716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39"/>
              <p:cNvSpPr/>
              <p:nvPr/>
            </p:nvSpPr>
            <p:spPr>
              <a:xfrm>
                <a:off x="1143000" y="457200"/>
                <a:ext cx="914400" cy="7620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60"/>
            <p:cNvGrpSpPr/>
            <p:nvPr/>
          </p:nvGrpSpPr>
          <p:grpSpPr>
            <a:xfrm>
              <a:off x="4289207" y="2506998"/>
              <a:ext cx="841593" cy="596882"/>
              <a:chOff x="327014" y="3986246"/>
              <a:chExt cx="1577986" cy="1119154"/>
            </a:xfrm>
          </p:grpSpPr>
          <p:sp>
            <p:nvSpPr>
              <p:cNvPr id="123" name="Rounded Rectangle 122"/>
              <p:cNvSpPr/>
              <p:nvPr/>
            </p:nvSpPr>
            <p:spPr>
              <a:xfrm>
                <a:off x="990600" y="4572000"/>
                <a:ext cx="228600" cy="533400"/>
              </a:xfrm>
              <a:prstGeom prst="roundRect">
                <a:avLst>
                  <a:gd name="adj" fmla="val 4027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p:cNvSpPr/>
              <p:nvPr/>
            </p:nvSpPr>
            <p:spPr>
              <a:xfrm rot="5400000">
                <a:off x="1333500" y="4305300"/>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p:cNvSpPr/>
              <p:nvPr/>
            </p:nvSpPr>
            <p:spPr>
              <a:xfrm rot="1558533">
                <a:off x="985828" y="4007348"/>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p:cNvSpPr/>
              <p:nvPr/>
            </p:nvSpPr>
            <p:spPr>
              <a:xfrm rot="17595717">
                <a:off x="576435" y="4112471"/>
                <a:ext cx="461585" cy="960428"/>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p:cNvSpPr/>
              <p:nvPr/>
            </p:nvSpPr>
            <p:spPr>
              <a:xfrm rot="8118905">
                <a:off x="746265" y="3986246"/>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9144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0668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554058">
                <a:off x="969606" y="4447115"/>
                <a:ext cx="194388" cy="297466"/>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61"/>
            <p:cNvGrpSpPr/>
            <p:nvPr/>
          </p:nvGrpSpPr>
          <p:grpSpPr>
            <a:xfrm>
              <a:off x="4846320" y="2534920"/>
              <a:ext cx="353913" cy="474962"/>
              <a:chOff x="327014" y="3986246"/>
              <a:chExt cx="1577986" cy="1119154"/>
            </a:xfrm>
          </p:grpSpPr>
          <p:sp>
            <p:nvSpPr>
              <p:cNvPr id="115" name="Rounded Rectangle 114"/>
              <p:cNvSpPr/>
              <p:nvPr/>
            </p:nvSpPr>
            <p:spPr>
              <a:xfrm>
                <a:off x="990600" y="4572000"/>
                <a:ext cx="228600" cy="533400"/>
              </a:xfrm>
              <a:prstGeom prst="roundRect">
                <a:avLst>
                  <a:gd name="adj" fmla="val 4027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p:cNvSpPr/>
              <p:nvPr/>
            </p:nvSpPr>
            <p:spPr>
              <a:xfrm rot="5400000">
                <a:off x="1333500" y="4305300"/>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p:cNvSpPr/>
              <p:nvPr/>
            </p:nvSpPr>
            <p:spPr>
              <a:xfrm rot="1558533">
                <a:off x="985828" y="4007348"/>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p:cNvSpPr/>
              <p:nvPr/>
            </p:nvSpPr>
            <p:spPr>
              <a:xfrm rot="17595717">
                <a:off x="576435" y="4112471"/>
                <a:ext cx="461585" cy="960428"/>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8118905">
                <a:off x="746265" y="3986246"/>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9144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668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1554058">
                <a:off x="969606" y="4447115"/>
                <a:ext cx="194388" cy="297466"/>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9"/>
            <p:cNvGrpSpPr/>
            <p:nvPr/>
          </p:nvGrpSpPr>
          <p:grpSpPr>
            <a:xfrm>
              <a:off x="8056880" y="2209800"/>
              <a:ext cx="528320" cy="447040"/>
              <a:chOff x="327014" y="3986246"/>
              <a:chExt cx="1577986" cy="1119154"/>
            </a:xfrm>
          </p:grpSpPr>
          <p:sp>
            <p:nvSpPr>
              <p:cNvPr id="107" name="Rounded Rectangle 106"/>
              <p:cNvSpPr/>
              <p:nvPr/>
            </p:nvSpPr>
            <p:spPr>
              <a:xfrm>
                <a:off x="990600" y="4572000"/>
                <a:ext cx="228600" cy="533400"/>
              </a:xfrm>
              <a:prstGeom prst="roundRect">
                <a:avLst>
                  <a:gd name="adj" fmla="val 4027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5400000">
                <a:off x="1333500" y="4305300"/>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1558533">
                <a:off x="985828" y="4007348"/>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17595717">
                <a:off x="576435" y="4112471"/>
                <a:ext cx="461585" cy="960428"/>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8118905">
                <a:off x="746265" y="3986246"/>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144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0668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1554058">
                <a:off x="969606" y="4447115"/>
                <a:ext cx="194388" cy="297466"/>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0"/>
            <p:cNvGrpSpPr/>
            <p:nvPr/>
          </p:nvGrpSpPr>
          <p:grpSpPr>
            <a:xfrm>
              <a:off x="7934960" y="2413000"/>
              <a:ext cx="528320" cy="528320"/>
              <a:chOff x="327014" y="3986246"/>
              <a:chExt cx="1577986" cy="1119154"/>
            </a:xfrm>
          </p:grpSpPr>
          <p:sp>
            <p:nvSpPr>
              <p:cNvPr id="99" name="Rounded Rectangle 98"/>
              <p:cNvSpPr/>
              <p:nvPr/>
            </p:nvSpPr>
            <p:spPr>
              <a:xfrm>
                <a:off x="990600" y="4572000"/>
                <a:ext cx="228600" cy="533400"/>
              </a:xfrm>
              <a:prstGeom prst="roundRect">
                <a:avLst>
                  <a:gd name="adj" fmla="val 40274"/>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rot="5400000">
                <a:off x="1333500" y="4305300"/>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1558533">
                <a:off x="985828" y="4007348"/>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17595717">
                <a:off x="576435" y="4112471"/>
                <a:ext cx="461585" cy="960428"/>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8118905">
                <a:off x="746265" y="3986246"/>
                <a:ext cx="381000" cy="762000"/>
              </a:xfrm>
              <a:prstGeom prst="moon">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9144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1554058">
                <a:off x="969606" y="4447115"/>
                <a:ext cx="194388" cy="297466"/>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066800" y="4572000"/>
                <a:ext cx="152400" cy="304800"/>
              </a:xfrm>
              <a:prstGeom prst="ellipse">
                <a:avLst/>
              </a:prstGeom>
              <a:solidFill>
                <a:srgbClr val="E8992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88"/>
            <p:cNvGrpSpPr/>
            <p:nvPr/>
          </p:nvGrpSpPr>
          <p:grpSpPr>
            <a:xfrm>
              <a:off x="6268720" y="1640840"/>
              <a:ext cx="406400" cy="528320"/>
              <a:chOff x="3733800" y="3657600"/>
              <a:chExt cx="1295400" cy="1600200"/>
            </a:xfrm>
          </p:grpSpPr>
          <p:sp>
            <p:nvSpPr>
              <p:cNvPr id="94" name="Flowchart: Delay 93"/>
              <p:cNvSpPr/>
              <p:nvPr/>
            </p:nvSpPr>
            <p:spPr>
              <a:xfrm rot="16200000">
                <a:off x="3562350" y="3905250"/>
                <a:ext cx="1409700" cy="1066800"/>
              </a:xfrm>
              <a:prstGeom prst="flowChartDelay">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3886200" y="3886200"/>
                <a:ext cx="152400" cy="1295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191000" y="3733800"/>
                <a:ext cx="152400" cy="14478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4495800" y="3886200"/>
                <a:ext cx="152400" cy="12954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3581400" y="3810000"/>
                <a:ext cx="1600200" cy="1295400"/>
              </a:xfrm>
              <a:prstGeom prst="flowChartDelay">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Up-Down Arrow 76"/>
            <p:cNvSpPr/>
            <p:nvPr/>
          </p:nvSpPr>
          <p:spPr>
            <a:xfrm>
              <a:off x="6675120" y="2291080"/>
              <a:ext cx="121920" cy="284480"/>
            </a:xfrm>
            <a:prstGeom prst="upDownArrow">
              <a:avLst>
                <a:gd name="adj1" fmla="val 7360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95"/>
            <p:cNvGrpSpPr/>
            <p:nvPr/>
          </p:nvGrpSpPr>
          <p:grpSpPr>
            <a:xfrm>
              <a:off x="6065520" y="1356360"/>
              <a:ext cx="121920" cy="406400"/>
              <a:chOff x="1371600" y="3962400"/>
              <a:chExt cx="457200" cy="1447800"/>
            </a:xfrm>
          </p:grpSpPr>
          <p:grpSp>
            <p:nvGrpSpPr>
              <p:cNvPr id="88" name="Group 77"/>
              <p:cNvGrpSpPr/>
              <p:nvPr/>
            </p:nvGrpSpPr>
            <p:grpSpPr>
              <a:xfrm>
                <a:off x="1371600" y="3962400"/>
                <a:ext cx="381000" cy="838200"/>
                <a:chOff x="2321196" y="4648200"/>
                <a:chExt cx="955404" cy="1219200"/>
              </a:xfrm>
            </p:grpSpPr>
            <p:sp>
              <p:nvSpPr>
                <p:cNvPr id="90" name="Moon 89"/>
                <p:cNvSpPr/>
                <p:nvPr/>
              </p:nvSpPr>
              <p:spPr>
                <a:xfrm flipH="1">
                  <a:off x="2438400" y="4648200"/>
                  <a:ext cx="381000" cy="1143000"/>
                </a:xfrm>
                <a:prstGeom prst="moon">
                  <a:avLst>
                    <a:gd name="adj" fmla="val 87500"/>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p:cNvSpPr/>
                <p:nvPr/>
              </p:nvSpPr>
              <p:spPr>
                <a:xfrm>
                  <a:off x="2590800" y="5029200"/>
                  <a:ext cx="685800" cy="83820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p:cNvSpPr/>
                <p:nvPr/>
              </p:nvSpPr>
              <p:spPr>
                <a:xfrm>
                  <a:off x="2514600" y="4724400"/>
                  <a:ext cx="685800" cy="114300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9850547">
                  <a:off x="2321196" y="4845750"/>
                  <a:ext cx="453455" cy="88004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Flowchart: Merge 88"/>
              <p:cNvSpPr/>
              <p:nvPr/>
            </p:nvSpPr>
            <p:spPr>
              <a:xfrm>
                <a:off x="1371600" y="4495800"/>
                <a:ext cx="457200" cy="914400"/>
              </a:xfrm>
              <a:prstGeom prst="flowChartMerg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102"/>
            <p:cNvGrpSpPr/>
            <p:nvPr/>
          </p:nvGrpSpPr>
          <p:grpSpPr>
            <a:xfrm>
              <a:off x="6715760" y="1356360"/>
              <a:ext cx="121920" cy="406400"/>
              <a:chOff x="1371600" y="3962400"/>
              <a:chExt cx="457200" cy="1447800"/>
            </a:xfrm>
          </p:grpSpPr>
          <p:grpSp>
            <p:nvGrpSpPr>
              <p:cNvPr id="82" name="Group 77"/>
              <p:cNvGrpSpPr/>
              <p:nvPr/>
            </p:nvGrpSpPr>
            <p:grpSpPr>
              <a:xfrm>
                <a:off x="1371600" y="3962400"/>
                <a:ext cx="381000" cy="838200"/>
                <a:chOff x="2321196" y="4648200"/>
                <a:chExt cx="955404" cy="1219200"/>
              </a:xfrm>
            </p:grpSpPr>
            <p:sp>
              <p:nvSpPr>
                <p:cNvPr id="84" name="Moon 83"/>
                <p:cNvSpPr/>
                <p:nvPr/>
              </p:nvSpPr>
              <p:spPr>
                <a:xfrm flipH="1">
                  <a:off x="2438400" y="4648200"/>
                  <a:ext cx="381000" cy="1143000"/>
                </a:xfrm>
                <a:prstGeom prst="moon">
                  <a:avLst>
                    <a:gd name="adj" fmla="val 87500"/>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a:off x="2590800" y="5029200"/>
                  <a:ext cx="685800" cy="83820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p:cNvSpPr/>
                <p:nvPr/>
              </p:nvSpPr>
              <p:spPr>
                <a:xfrm>
                  <a:off x="2514600" y="4724400"/>
                  <a:ext cx="685800" cy="114300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86"/>
                <p:cNvSpPr/>
                <p:nvPr/>
              </p:nvSpPr>
              <p:spPr>
                <a:xfrm rot="9850547">
                  <a:off x="2321196" y="4845750"/>
                  <a:ext cx="453455" cy="880040"/>
                </a:xfrm>
                <a:prstGeom prst="moon">
                  <a:avLst>
                    <a:gd name="adj" fmla="val 60929"/>
                  </a:avLst>
                </a:prstGeom>
                <a:solidFill>
                  <a:srgbClr val="FF0000"/>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Flowchart: Merge 82"/>
              <p:cNvSpPr/>
              <p:nvPr/>
            </p:nvSpPr>
            <p:spPr>
              <a:xfrm>
                <a:off x="1371600" y="4495800"/>
                <a:ext cx="457200" cy="914400"/>
              </a:xfrm>
              <a:prstGeom prst="flowChartMerg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ounded Rectangle 79"/>
            <p:cNvSpPr/>
            <p:nvPr/>
          </p:nvSpPr>
          <p:spPr>
            <a:xfrm>
              <a:off x="6024880" y="1600200"/>
              <a:ext cx="203200" cy="81280"/>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675120" y="1600200"/>
              <a:ext cx="203200" cy="81280"/>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Testimony to King Agrippa</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26:4-14</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(5)</a:t>
            </a:r>
          </a:p>
        </p:txBody>
      </p:sp>
      <p:sp>
        <p:nvSpPr>
          <p:cNvPr id="5" name="Rectangle 4"/>
          <p:cNvSpPr/>
          <p:nvPr/>
        </p:nvSpPr>
        <p:spPr>
          <a:xfrm>
            <a:off x="4381657" y="1460234"/>
            <a:ext cx="6138470" cy="4524315"/>
          </a:xfrm>
          <a:prstGeom prst="rect">
            <a:avLst/>
          </a:prstGeom>
        </p:spPr>
        <p:txBody>
          <a:bodyPr wrap="square">
            <a:spAutoFit/>
          </a:bodyPr>
          <a:lstStyle/>
          <a:p>
            <a:pPr fontAlgn="base"/>
            <a:r>
              <a:rPr lang="en-US" dirty="0">
                <a:solidFill>
                  <a:schemeClr val="bg1"/>
                </a:solidFill>
              </a:rPr>
              <a:t>"There are things we can do that will help us to consistently have the Spirit of the Lord in our homes, especially during scripture reading time.</a:t>
            </a:r>
          </a:p>
          <a:p>
            <a:pPr fontAlgn="base"/>
            <a:endParaRPr lang="en-US" dirty="0">
              <a:solidFill>
                <a:schemeClr val="bg1"/>
              </a:solidFill>
            </a:endParaRPr>
          </a:p>
          <a:p>
            <a:pPr fontAlgn="base"/>
            <a:r>
              <a:rPr lang="en-US" dirty="0">
                <a:solidFill>
                  <a:schemeClr val="bg1"/>
                </a:solidFill>
              </a:rPr>
              <a:t>And if we have that Spirit, both the parents and children can be touched, blessed, and changed-and each family member can be strengthened every day we read the words of the Lord together...</a:t>
            </a:r>
          </a:p>
          <a:p>
            <a:pPr fontAlgn="base"/>
            <a:endParaRPr lang="en-US" i="1" dirty="0">
              <a:solidFill>
                <a:schemeClr val="bg1"/>
              </a:solidFill>
            </a:endParaRPr>
          </a:p>
          <a:p>
            <a:pPr fontAlgn="base"/>
            <a:r>
              <a:rPr lang="en-US" i="1" dirty="0">
                <a:solidFill>
                  <a:schemeClr val="bg1"/>
                </a:solidFill>
              </a:rPr>
              <a:t>If you use spiritual examples from your own life</a:t>
            </a:r>
            <a:r>
              <a:rPr lang="en-US" dirty="0">
                <a:solidFill>
                  <a:schemeClr val="bg1"/>
                </a:solidFill>
              </a:rPr>
              <a:t>, you will invite the Spirit into your home and will help bring about the conversion of all present.</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"We see a classic example of this principle-and its power-in Paul's testimony to King Agrippa."</a:t>
            </a:r>
          </a:p>
        </p:txBody>
      </p:sp>
      <p:pic>
        <p:nvPicPr>
          <p:cNvPr id="3074" name="Picture 2" descr="Image result for Gene r C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806" y="5415860"/>
            <a:ext cx="950582" cy="12167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cripture reading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88" y="1608924"/>
            <a:ext cx="4099934" cy="327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animEffect transition="in" filter="fade">
                                      <p:cBhvr>
                                        <p:cTn id="9" dur="500"/>
                                        <p:tgtEl>
                                          <p:spTgt spid="307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Testimony of Paul</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22, 24, 26</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54" name="TextBox 53">
            <a:extLst>
              <a:ext uri="{FF2B5EF4-FFF2-40B4-BE49-F238E27FC236}">
                <a16:creationId xmlns:a16="http://schemas.microsoft.com/office/drawing/2014/main" id="{CB40219F-4E88-FC61-FBFB-0322580AF540}"/>
              </a:ext>
            </a:extLst>
          </p:cNvPr>
          <p:cNvSpPr txBox="1"/>
          <p:nvPr/>
        </p:nvSpPr>
        <p:spPr>
          <a:xfrm>
            <a:off x="240879" y="1224991"/>
            <a:ext cx="3873632" cy="1200329"/>
          </a:xfrm>
          <a:prstGeom prst="rect">
            <a:avLst/>
          </a:prstGeom>
          <a:noFill/>
        </p:spPr>
        <p:txBody>
          <a:bodyPr wrap="square">
            <a:spAutoFit/>
          </a:bodyPr>
          <a:lstStyle/>
          <a:p>
            <a:r>
              <a:rPr lang="en-US" b="0" i="0" dirty="0">
                <a:solidFill>
                  <a:schemeClr val="bg1"/>
                </a:solidFill>
                <a:effectLst/>
              </a:rPr>
              <a:t>Paul was bound in chains after his arrest in Jerusalem. He was permitted to speak to the people while standing outside the Antonia Fortress.</a:t>
            </a:r>
            <a:endParaRPr lang="en-US" dirty="0">
              <a:solidFill>
                <a:schemeClr val="bg1"/>
              </a:solidFill>
            </a:endParaRPr>
          </a:p>
        </p:txBody>
      </p:sp>
      <p:sp>
        <p:nvSpPr>
          <p:cNvPr id="56" name="TextBox 55">
            <a:extLst>
              <a:ext uri="{FF2B5EF4-FFF2-40B4-BE49-F238E27FC236}">
                <a16:creationId xmlns:a16="http://schemas.microsoft.com/office/drawing/2014/main" id="{74F90620-8E2A-67BC-D0E9-BEE1FCCD6EB9}"/>
              </a:ext>
            </a:extLst>
          </p:cNvPr>
          <p:cNvSpPr txBox="1"/>
          <p:nvPr/>
        </p:nvSpPr>
        <p:spPr>
          <a:xfrm>
            <a:off x="3837214" y="4001604"/>
            <a:ext cx="4517571" cy="2585323"/>
          </a:xfrm>
          <a:prstGeom prst="rect">
            <a:avLst/>
          </a:prstGeom>
          <a:noFill/>
        </p:spPr>
        <p:txBody>
          <a:bodyPr wrap="square">
            <a:spAutoFit/>
          </a:bodyPr>
          <a:lstStyle/>
          <a:p>
            <a:r>
              <a:rPr lang="en-US" b="0" i="0" dirty="0">
                <a:solidFill>
                  <a:schemeClr val="bg1"/>
                </a:solidFill>
                <a:effectLst/>
              </a:rPr>
              <a:t>Paul was arrested outside the temple in Jerusalem and was then brought before Jewish leaders. He was questioned by these Jewish leaders and imprisoned. The Roman captain who had arrested Paul learned of a conspiracy among a band of Jews to kill Paul, so he sent Paul to Caesarea. At Caesarea, Paul was permitted to speak in his own defense before the Roman governor Felix.</a:t>
            </a:r>
            <a:endParaRPr lang="en-US" dirty="0">
              <a:solidFill>
                <a:schemeClr val="bg1"/>
              </a:solidFill>
            </a:endParaRPr>
          </a:p>
        </p:txBody>
      </p:sp>
      <p:sp>
        <p:nvSpPr>
          <p:cNvPr id="58" name="TextBox 57">
            <a:extLst>
              <a:ext uri="{FF2B5EF4-FFF2-40B4-BE49-F238E27FC236}">
                <a16:creationId xmlns:a16="http://schemas.microsoft.com/office/drawing/2014/main" id="{9BD4C8B7-9408-C90F-F500-541BFAF9A0D6}"/>
              </a:ext>
            </a:extLst>
          </p:cNvPr>
          <p:cNvSpPr txBox="1"/>
          <p:nvPr/>
        </p:nvSpPr>
        <p:spPr>
          <a:xfrm>
            <a:off x="8086692" y="1126118"/>
            <a:ext cx="3864429" cy="1754326"/>
          </a:xfrm>
          <a:prstGeom prst="rect">
            <a:avLst/>
          </a:prstGeom>
          <a:noFill/>
        </p:spPr>
        <p:txBody>
          <a:bodyPr wrap="square">
            <a:spAutoFit/>
          </a:bodyPr>
          <a:lstStyle/>
          <a:p>
            <a:pPr algn="l" fontAlgn="base"/>
            <a:r>
              <a:rPr lang="en-US" b="0" i="0" dirty="0">
                <a:solidFill>
                  <a:schemeClr val="bg1"/>
                </a:solidFill>
                <a:effectLst/>
              </a:rPr>
              <a:t>After two years of imprisonment, Paul appeared before the new governor and demanded the opportunity to testify before Caesar. King Agrippa arranged to hear Paul’s witness before his journey to Rome.</a:t>
            </a:r>
          </a:p>
        </p:txBody>
      </p:sp>
      <p:grpSp>
        <p:nvGrpSpPr>
          <p:cNvPr id="59" name="Group 58">
            <a:extLst>
              <a:ext uri="{FF2B5EF4-FFF2-40B4-BE49-F238E27FC236}">
                <a16:creationId xmlns:a16="http://schemas.microsoft.com/office/drawing/2014/main" id="{877F19FF-57E9-8953-D1C5-D0A2D2FBAFD3}"/>
              </a:ext>
            </a:extLst>
          </p:cNvPr>
          <p:cNvGrpSpPr/>
          <p:nvPr/>
        </p:nvGrpSpPr>
        <p:grpSpPr>
          <a:xfrm>
            <a:off x="740926" y="2529984"/>
            <a:ext cx="2355362" cy="3240688"/>
            <a:chOff x="4135293" y="1270144"/>
            <a:chExt cx="3290744" cy="4491252"/>
          </a:xfrm>
        </p:grpSpPr>
        <p:pic>
          <p:nvPicPr>
            <p:cNvPr id="60" name="Picture 2" descr="Image result for paul and roman captain">
              <a:extLst>
                <a:ext uri="{FF2B5EF4-FFF2-40B4-BE49-F238E27FC236}">
                  <a16:creationId xmlns:a16="http://schemas.microsoft.com/office/drawing/2014/main" id="{4965F5F8-BDC6-667D-D26D-330721940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293" y="1270144"/>
              <a:ext cx="3211080" cy="42858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878DAF6D-E7CC-9C9E-AC24-6E37901375B1}"/>
                </a:ext>
              </a:extLst>
            </p:cNvPr>
            <p:cNvSpPr txBox="1"/>
            <p:nvPr/>
          </p:nvSpPr>
          <p:spPr>
            <a:xfrm>
              <a:off x="4215246" y="5484397"/>
              <a:ext cx="3210791" cy="276999"/>
            </a:xfrm>
            <a:prstGeom prst="rect">
              <a:avLst/>
            </a:prstGeom>
            <a:noFill/>
          </p:spPr>
          <p:txBody>
            <a:bodyPr wrap="square" rtlCol="0">
              <a:spAutoFit/>
            </a:bodyPr>
            <a:lstStyle/>
            <a:p>
              <a:r>
                <a:rPr lang="en-US" sz="1200" dirty="0">
                  <a:solidFill>
                    <a:schemeClr val="bg1"/>
                  </a:solidFill>
                </a:rPr>
                <a:t>Simon H. </a:t>
              </a:r>
              <a:r>
                <a:rPr lang="en-US" sz="1200" dirty="0" err="1">
                  <a:solidFill>
                    <a:schemeClr val="bg1"/>
                  </a:solidFill>
                </a:rPr>
                <a:t>Vedder</a:t>
              </a:r>
              <a:r>
                <a:rPr lang="en-US" sz="1200" dirty="0">
                  <a:solidFill>
                    <a:schemeClr val="bg1"/>
                  </a:solidFill>
                </a:rPr>
                <a:t> </a:t>
              </a:r>
            </a:p>
          </p:txBody>
        </p:sp>
      </p:grpSp>
      <p:pic>
        <p:nvPicPr>
          <p:cNvPr id="63" name="Picture 62">
            <a:extLst>
              <a:ext uri="{FF2B5EF4-FFF2-40B4-BE49-F238E27FC236}">
                <a16:creationId xmlns:a16="http://schemas.microsoft.com/office/drawing/2014/main" id="{6D30216B-BD61-F782-F439-A830D43C0812}"/>
              </a:ext>
            </a:extLst>
          </p:cNvPr>
          <p:cNvPicPr>
            <a:picLocks noChangeAspect="1"/>
          </p:cNvPicPr>
          <p:nvPr/>
        </p:nvPicPr>
        <p:blipFill>
          <a:blip r:embed="rId4"/>
          <a:stretch>
            <a:fillRect/>
          </a:stretch>
        </p:blipFill>
        <p:spPr>
          <a:xfrm>
            <a:off x="4027715" y="1265626"/>
            <a:ext cx="3718565" cy="2590461"/>
          </a:xfrm>
          <a:prstGeom prst="rect">
            <a:avLst/>
          </a:prstGeom>
        </p:spPr>
      </p:pic>
      <p:pic>
        <p:nvPicPr>
          <p:cNvPr id="65" name="Picture 64">
            <a:extLst>
              <a:ext uri="{FF2B5EF4-FFF2-40B4-BE49-F238E27FC236}">
                <a16:creationId xmlns:a16="http://schemas.microsoft.com/office/drawing/2014/main" id="{29D43663-0D7A-117A-62CA-05AA6BAA419C}"/>
              </a:ext>
            </a:extLst>
          </p:cNvPr>
          <p:cNvPicPr>
            <a:picLocks noChangeAspect="1"/>
          </p:cNvPicPr>
          <p:nvPr/>
        </p:nvPicPr>
        <p:blipFill>
          <a:blip r:embed="rId5"/>
          <a:stretch>
            <a:fillRect/>
          </a:stretch>
        </p:blipFill>
        <p:spPr>
          <a:xfrm>
            <a:off x="8252763" y="3164838"/>
            <a:ext cx="3521232" cy="2605834"/>
          </a:xfrm>
          <a:prstGeom prst="rect">
            <a:avLst/>
          </a:prstGeom>
        </p:spPr>
      </p:pic>
    </p:spTree>
    <p:extLst>
      <p:ext uri="{BB962C8B-B14F-4D97-AF65-F5344CB8AC3E}">
        <p14:creationId xmlns:p14="http://schemas.microsoft.com/office/powerpoint/2010/main" val="3548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par>
                                <p:cTn id="24" presetID="10" presetClass="entr" presetSubtype="0" fill="hold" nodeType="with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gray blue background">
            <a:extLst>
              <a:ext uri="{FF2B5EF4-FFF2-40B4-BE49-F238E27FC236}">
                <a16:creationId xmlns:a16="http://schemas.microsoft.com/office/drawing/2014/main" id="{62D30304-9D8A-157C-4E83-9570230C6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079E96-8837-6C31-3C26-18CDA7914A8F}"/>
              </a:ext>
            </a:extLst>
          </p:cNvPr>
          <p:cNvSpPr txBox="1"/>
          <p:nvPr/>
        </p:nvSpPr>
        <p:spPr>
          <a:xfrm>
            <a:off x="366713" y="1012954"/>
            <a:ext cx="8043862" cy="4401205"/>
          </a:xfrm>
          <a:prstGeom prst="rect">
            <a:avLst/>
          </a:prstGeom>
          <a:noFill/>
        </p:spPr>
        <p:txBody>
          <a:bodyPr wrap="square">
            <a:spAutoFit/>
          </a:bodyPr>
          <a:lstStyle/>
          <a:p>
            <a:pPr algn="l" fontAlgn="base"/>
            <a:r>
              <a:rPr lang="en-US" sz="2800" b="0" i="0" dirty="0">
                <a:solidFill>
                  <a:schemeClr val="bg1"/>
                </a:solidFill>
                <a:effectLst/>
              </a:rPr>
              <a:t>What specific things stood out to you about Paul’s testimony of Jesus Christ and His gospel?</a:t>
            </a:r>
          </a:p>
          <a:p>
            <a:pPr algn="l" fontAlgn="base"/>
            <a:endParaRPr lang="en-US" sz="2800" b="0" i="0" dirty="0">
              <a:solidFill>
                <a:schemeClr val="bg1"/>
              </a:solidFill>
              <a:effectLst/>
            </a:endParaRPr>
          </a:p>
          <a:p>
            <a:pPr algn="l" fontAlgn="base"/>
            <a:r>
              <a:rPr lang="en-US" sz="2800" b="0" i="0" dirty="0">
                <a:solidFill>
                  <a:schemeClr val="bg1"/>
                </a:solidFill>
                <a:effectLst/>
              </a:rPr>
              <a:t>What impressed you about Paul in these verses?</a:t>
            </a:r>
          </a:p>
          <a:p>
            <a:pPr algn="l" fontAlgn="base"/>
            <a:endParaRPr lang="en-US" sz="2800" b="0" i="0" dirty="0">
              <a:solidFill>
                <a:schemeClr val="bg1"/>
              </a:solidFill>
              <a:effectLst/>
            </a:endParaRPr>
          </a:p>
          <a:p>
            <a:pPr algn="l" fontAlgn="base"/>
            <a:r>
              <a:rPr lang="en-US" sz="2800" b="0" i="0" dirty="0">
                <a:solidFill>
                  <a:schemeClr val="bg1"/>
                </a:solidFill>
                <a:effectLst/>
              </a:rPr>
              <a:t>Why do you believe Paul had the courage and strength to testify of Christ in such trying situations?</a:t>
            </a:r>
          </a:p>
          <a:p>
            <a:pPr algn="l" fontAlgn="base"/>
            <a:endParaRPr lang="en-US" sz="2800" b="0" i="0" dirty="0">
              <a:solidFill>
                <a:schemeClr val="bg1"/>
              </a:solidFill>
              <a:effectLst/>
            </a:endParaRPr>
          </a:p>
          <a:p>
            <a:pPr algn="l" fontAlgn="base"/>
            <a:r>
              <a:rPr lang="en-US" sz="2800" b="0" i="0" dirty="0">
                <a:solidFill>
                  <a:schemeClr val="bg1"/>
                </a:solidFill>
                <a:effectLst/>
              </a:rPr>
              <a:t>Why do you think it’s important to share testimony even when others might reject it?</a:t>
            </a:r>
          </a:p>
        </p:txBody>
      </p:sp>
      <p:pic>
        <p:nvPicPr>
          <p:cNvPr id="5" name="Picture 2" descr="http://www.uni.edu/becker/anImated%20question%20mark%20.gif">
            <a:extLst>
              <a:ext uri="{FF2B5EF4-FFF2-40B4-BE49-F238E27FC236}">
                <a16:creationId xmlns:a16="http://schemas.microsoft.com/office/drawing/2014/main" id="{867CD594-D995-6096-EF54-E86D2447EB79}"/>
              </a:ext>
            </a:extLst>
          </p:cNvPr>
          <p:cNvPicPr>
            <a:picLocks noChangeAspect="1" noChangeArrowheads="1" noCrop="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43900" y="746172"/>
            <a:ext cx="2907426" cy="493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72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gray blue background">
            <a:extLst>
              <a:ext uri="{FF2B5EF4-FFF2-40B4-BE49-F238E27FC236}">
                <a16:creationId xmlns:a16="http://schemas.microsoft.com/office/drawing/2014/main" id="{62D30304-9D8A-157C-4E83-9570230C6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079E96-8837-6C31-3C26-18CDA7914A8F}"/>
              </a:ext>
            </a:extLst>
          </p:cNvPr>
          <p:cNvSpPr txBox="1"/>
          <p:nvPr/>
        </p:nvSpPr>
        <p:spPr>
          <a:xfrm>
            <a:off x="4519613" y="2002214"/>
            <a:ext cx="6272212" cy="3139321"/>
          </a:xfrm>
          <a:prstGeom prst="rect">
            <a:avLst/>
          </a:prstGeom>
          <a:noFill/>
        </p:spPr>
        <p:txBody>
          <a:bodyPr wrap="square">
            <a:spAutoFit/>
          </a:bodyPr>
          <a:lstStyle/>
          <a:p>
            <a:pPr fontAlgn="base"/>
            <a:r>
              <a:rPr lang="en-US" dirty="0">
                <a:solidFill>
                  <a:schemeClr val="bg1"/>
                </a:solidFill>
              </a:rPr>
              <a:t>In whatever ways seem natural and normal to you, share with people why Jesus Christ and His Church are important to you.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Understand that it’s not your job to convert people. </a:t>
            </a:r>
          </a:p>
          <a:p>
            <a:pPr fontAlgn="base"/>
            <a:endParaRPr lang="en-US" dirty="0">
              <a:solidFill>
                <a:schemeClr val="bg1"/>
              </a:solidFill>
            </a:endParaRPr>
          </a:p>
          <a:p>
            <a:pPr fontAlgn="base"/>
            <a:r>
              <a:rPr lang="en-US" dirty="0">
                <a:solidFill>
                  <a:schemeClr val="bg1"/>
                </a:solidFill>
              </a:rPr>
              <a:t>That is the role of the Holy Ghost. </a:t>
            </a:r>
          </a:p>
          <a:p>
            <a:pPr fontAlgn="base"/>
            <a:endParaRPr lang="en-US" dirty="0">
              <a:solidFill>
                <a:schemeClr val="bg1"/>
              </a:solidFill>
            </a:endParaRPr>
          </a:p>
          <a:p>
            <a:pPr fontAlgn="base"/>
            <a:r>
              <a:rPr lang="en-US" dirty="0">
                <a:solidFill>
                  <a:schemeClr val="bg1"/>
                </a:solidFill>
              </a:rPr>
              <a:t>Your role is to share what is in your heart and live consistent with your beliefs.</a:t>
            </a:r>
          </a:p>
          <a:p>
            <a:pPr fontAlgn="base"/>
            <a:r>
              <a:rPr lang="en-US" dirty="0">
                <a:solidFill>
                  <a:schemeClr val="bg1"/>
                </a:solidFill>
              </a:rPr>
              <a:t>(8)</a:t>
            </a:r>
          </a:p>
        </p:txBody>
      </p:sp>
      <p:pic>
        <p:nvPicPr>
          <p:cNvPr id="6" name="Picture 5" descr="A person in a suit and tie&#10;&#10;Description automatically generated with low confidence">
            <a:extLst>
              <a:ext uri="{FF2B5EF4-FFF2-40B4-BE49-F238E27FC236}">
                <a16:creationId xmlns:a16="http://schemas.microsoft.com/office/drawing/2014/main" id="{C9EA1DE9-ECDF-9722-E02F-4173E6F4C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1768" y="176250"/>
            <a:ext cx="800682" cy="1000048"/>
          </a:xfrm>
          <a:prstGeom prst="rect">
            <a:avLst/>
          </a:prstGeom>
        </p:spPr>
      </p:pic>
      <p:grpSp>
        <p:nvGrpSpPr>
          <p:cNvPr id="11" name="Group 10">
            <a:extLst>
              <a:ext uri="{FF2B5EF4-FFF2-40B4-BE49-F238E27FC236}">
                <a16:creationId xmlns:a16="http://schemas.microsoft.com/office/drawing/2014/main" id="{F663E417-3ADD-7F5C-776E-6D9FACAA1955}"/>
              </a:ext>
            </a:extLst>
          </p:cNvPr>
          <p:cNvGrpSpPr/>
          <p:nvPr/>
        </p:nvGrpSpPr>
        <p:grpSpPr>
          <a:xfrm>
            <a:off x="1247774" y="768982"/>
            <a:ext cx="2705101" cy="5566253"/>
            <a:chOff x="1247774" y="768982"/>
            <a:chExt cx="2705101" cy="5566253"/>
          </a:xfrm>
        </p:grpSpPr>
        <p:pic>
          <p:nvPicPr>
            <p:cNvPr id="8" name="Picture 7" descr="A painting on a wall&#10;&#10;Description automatically generated with low confidence">
              <a:extLst>
                <a:ext uri="{FF2B5EF4-FFF2-40B4-BE49-F238E27FC236}">
                  <a16:creationId xmlns:a16="http://schemas.microsoft.com/office/drawing/2014/main" id="{465F9EE8-21A9-FBC7-08A2-AC5517D70360}"/>
                </a:ext>
              </a:extLst>
            </p:cNvPr>
            <p:cNvPicPr>
              <a:picLocks noChangeAspect="1"/>
            </p:cNvPicPr>
            <p:nvPr/>
          </p:nvPicPr>
          <p:blipFill rotWithShape="1">
            <a:blip r:embed="rId4">
              <a:extLst>
                <a:ext uri="{28A0092B-C50C-407E-A947-70E740481C1C}">
                  <a14:useLocalDpi xmlns:a14="http://schemas.microsoft.com/office/drawing/2010/main" val="0"/>
                </a:ext>
              </a:extLst>
            </a:blip>
            <a:srcRect l="9861" t="31112" r="24583" b="24444"/>
            <a:stretch/>
          </p:blipFill>
          <p:spPr>
            <a:xfrm rot="5400000">
              <a:off x="-59691" y="2076448"/>
              <a:ext cx="5320031" cy="2705100"/>
            </a:xfrm>
            <a:prstGeom prst="rect">
              <a:avLst/>
            </a:prstGeom>
          </p:spPr>
        </p:pic>
        <p:sp>
          <p:nvSpPr>
            <p:cNvPr id="10" name="TextBox 9">
              <a:extLst>
                <a:ext uri="{FF2B5EF4-FFF2-40B4-BE49-F238E27FC236}">
                  <a16:creationId xmlns:a16="http://schemas.microsoft.com/office/drawing/2014/main" id="{C6473314-3014-FE41-A3D9-5F6045135864}"/>
                </a:ext>
              </a:extLst>
            </p:cNvPr>
            <p:cNvSpPr txBox="1"/>
            <p:nvPr/>
          </p:nvSpPr>
          <p:spPr>
            <a:xfrm>
              <a:off x="1247774" y="6089014"/>
              <a:ext cx="2300287" cy="246221"/>
            </a:xfrm>
            <a:prstGeom prst="rect">
              <a:avLst/>
            </a:prstGeom>
            <a:noFill/>
          </p:spPr>
          <p:txBody>
            <a:bodyPr wrap="square">
              <a:spAutoFit/>
            </a:bodyPr>
            <a:lstStyle/>
            <a:p>
              <a:pPr fontAlgn="base"/>
              <a:r>
                <a:rPr lang="en-US" sz="1000" dirty="0">
                  <a:solidFill>
                    <a:schemeClr val="bg1"/>
                  </a:solidFill>
                </a:rPr>
                <a:t>Define Mercy Lithuania</a:t>
              </a:r>
            </a:p>
          </p:txBody>
        </p:sp>
      </p:grpSp>
    </p:spTree>
    <p:extLst>
      <p:ext uri="{BB962C8B-B14F-4D97-AF65-F5344CB8AC3E}">
        <p14:creationId xmlns:p14="http://schemas.microsoft.com/office/powerpoint/2010/main" val="2207223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Inheritance</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26:6-8</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(6)</a:t>
            </a:r>
          </a:p>
        </p:txBody>
      </p:sp>
      <p:sp>
        <p:nvSpPr>
          <p:cNvPr id="3" name="Rectangle 2"/>
          <p:cNvSpPr/>
          <p:nvPr/>
        </p:nvSpPr>
        <p:spPr>
          <a:xfrm>
            <a:off x="3750446" y="978221"/>
            <a:ext cx="6441225" cy="400110"/>
          </a:xfrm>
          <a:prstGeom prst="rect">
            <a:avLst/>
          </a:prstGeom>
        </p:spPr>
        <p:txBody>
          <a:bodyPr wrap="square">
            <a:spAutoFit/>
          </a:bodyPr>
          <a:lstStyle/>
          <a:p>
            <a:r>
              <a:rPr lang="en-US" sz="2000" dirty="0">
                <a:solidFill>
                  <a:schemeClr val="bg1"/>
                </a:solidFill>
              </a:rPr>
              <a:t>An entrance into the celestial kingdom of God</a:t>
            </a:r>
          </a:p>
        </p:txBody>
      </p:sp>
      <p:sp>
        <p:nvSpPr>
          <p:cNvPr id="2" name="Rectangle 1"/>
          <p:cNvSpPr/>
          <p:nvPr/>
        </p:nvSpPr>
        <p:spPr>
          <a:xfrm>
            <a:off x="802739" y="2333003"/>
            <a:ext cx="4909997" cy="3139321"/>
          </a:xfrm>
          <a:prstGeom prst="rect">
            <a:avLst/>
          </a:prstGeom>
        </p:spPr>
        <p:txBody>
          <a:bodyPr wrap="square">
            <a:spAutoFit/>
          </a:bodyPr>
          <a:lstStyle/>
          <a:p>
            <a:pPr fontAlgn="base"/>
            <a:r>
              <a:rPr lang="en-US" dirty="0">
                <a:solidFill>
                  <a:schemeClr val="bg1"/>
                </a:solidFill>
                <a:latin typeface="Abadi" panose="020B0604020104020204" pitchFamily="34" charset="0"/>
              </a:rPr>
              <a:t>"An eternal inheritance in an eternal promised land was the hope of Israel.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Abraham, Israel's father, was promised the land of Canaan for himself and his posterity forever, but during his lifetime Abraham never actually received his inheritance.</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The hope of Israel was that Abraham and his posterity would yet enter into their promised inheritance.” </a:t>
            </a:r>
            <a:endParaRPr lang="en-US" b="0" i="0" dirty="0">
              <a:solidFill>
                <a:schemeClr val="bg1"/>
              </a:solidFill>
              <a:effectLst/>
              <a:latin typeface="Abadi" panose="020B0604020104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70" y="124674"/>
            <a:ext cx="1089434" cy="1520668"/>
          </a:xfrm>
          <a:prstGeom prst="rect">
            <a:avLst/>
          </a:prstGeom>
        </p:spPr>
      </p:pic>
      <p:pic>
        <p:nvPicPr>
          <p:cNvPr id="2050" name="Picture 2" descr="Image result for abra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763" y="1634543"/>
            <a:ext cx="3167047" cy="445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7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769441"/>
          </a:xfrm>
          <a:prstGeom prst="rect">
            <a:avLst/>
          </a:prstGeom>
          <a:noFill/>
        </p:spPr>
        <p:txBody>
          <a:bodyPr wrap="square" rtlCol="0">
            <a:spAutoFit/>
          </a:bodyPr>
          <a:lstStyle/>
          <a:p>
            <a:pPr algn="ctr"/>
            <a:r>
              <a:rPr lang="en-US" sz="4400" dirty="0">
                <a:solidFill>
                  <a:schemeClr val="bg1"/>
                </a:solidFill>
                <a:latin typeface="Elephant" panose="02020904090505020303" pitchFamily="18" charset="0"/>
              </a:rPr>
              <a:t>Overcoming Satan’s Power</a:t>
            </a:r>
          </a:p>
        </p:txBody>
      </p:sp>
      <p:sp>
        <p:nvSpPr>
          <p:cNvPr id="7" name="TextBox 6"/>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26:19-23</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(7)</a:t>
            </a:r>
          </a:p>
        </p:txBody>
      </p:sp>
      <p:sp>
        <p:nvSpPr>
          <p:cNvPr id="3" name="Rectangle 2"/>
          <p:cNvSpPr/>
          <p:nvPr/>
        </p:nvSpPr>
        <p:spPr>
          <a:xfrm>
            <a:off x="2743200" y="1068755"/>
            <a:ext cx="7448471" cy="400110"/>
          </a:xfrm>
          <a:prstGeom prst="rect">
            <a:avLst/>
          </a:prstGeom>
        </p:spPr>
        <p:txBody>
          <a:bodyPr wrap="square">
            <a:spAutoFit/>
          </a:bodyPr>
          <a:lstStyle/>
          <a:p>
            <a:r>
              <a:rPr lang="en-US" sz="2000" dirty="0">
                <a:solidFill>
                  <a:schemeClr val="bg1"/>
                </a:solidFill>
              </a:rPr>
              <a:t>Live righteously in order to demonstrate you have truly repented.</a:t>
            </a:r>
          </a:p>
        </p:txBody>
      </p:sp>
      <p:sp>
        <p:nvSpPr>
          <p:cNvPr id="2" name="Rectangle 1"/>
          <p:cNvSpPr/>
          <p:nvPr/>
        </p:nvSpPr>
        <p:spPr>
          <a:xfrm>
            <a:off x="3720975" y="4379085"/>
            <a:ext cx="8193385" cy="2308324"/>
          </a:xfrm>
          <a:prstGeom prst="rect">
            <a:avLst/>
          </a:prstGeom>
        </p:spPr>
        <p:txBody>
          <a:bodyPr wrap="square">
            <a:spAutoFit/>
          </a:bodyPr>
          <a:lstStyle/>
          <a:p>
            <a:pPr fontAlgn="base"/>
            <a:r>
              <a:rPr lang="en-US" dirty="0">
                <a:solidFill>
                  <a:schemeClr val="bg1"/>
                </a:solidFill>
              </a:rPr>
              <a:t>“When we sin, we turn away from God. When we repent, we turn back toward God.</a:t>
            </a:r>
          </a:p>
          <a:p>
            <a:pPr fontAlgn="base"/>
            <a:endParaRPr lang="en-US" dirty="0">
              <a:solidFill>
                <a:schemeClr val="bg1"/>
              </a:solidFill>
            </a:endParaRPr>
          </a:p>
          <a:p>
            <a:pPr fontAlgn="base"/>
            <a:r>
              <a:rPr lang="en-US" dirty="0">
                <a:solidFill>
                  <a:schemeClr val="bg1"/>
                </a:solidFill>
              </a:rPr>
              <a:t>“The invitation to repent is rarely a voice of chastisement but rather a loving appeal to turn around and to ‘re-turn’ toward God.</a:t>
            </a:r>
          </a:p>
          <a:p>
            <a:pPr fontAlgn="base"/>
            <a:endParaRPr lang="en-US" dirty="0">
              <a:solidFill>
                <a:schemeClr val="bg1"/>
              </a:solidFill>
            </a:endParaRPr>
          </a:p>
          <a:p>
            <a:pPr fontAlgn="base"/>
            <a:r>
              <a:rPr lang="en-US" dirty="0">
                <a:solidFill>
                  <a:schemeClr val="bg1"/>
                </a:solidFill>
              </a:rPr>
              <a:t>It is the beckoning of a loving Father and His Only Begotten Son to be more than we are, to reach up to a higher way of life, to change, and to feel the happiness of keeping the commandments.”</a:t>
            </a:r>
          </a:p>
        </p:txBody>
      </p:sp>
      <p:grpSp>
        <p:nvGrpSpPr>
          <p:cNvPr id="9" name="Group 8"/>
          <p:cNvGrpSpPr/>
          <p:nvPr/>
        </p:nvGrpSpPr>
        <p:grpSpPr>
          <a:xfrm>
            <a:off x="787652" y="1378945"/>
            <a:ext cx="3600986" cy="2616817"/>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6" name="Rounded Rectangle 2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1000869"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Rectangle 10"/>
            <p:cNvSpPr/>
            <p:nvPr/>
          </p:nvSpPr>
          <p:spPr>
            <a:xfrm>
              <a:off x="765332" y="4630183"/>
              <a:ext cx="2437759" cy="1569660"/>
            </a:xfrm>
            <a:prstGeom prst="rect">
              <a:avLst/>
            </a:prstGeom>
          </p:spPr>
          <p:txBody>
            <a:bodyPr wrap="square">
              <a:spAutoFit/>
            </a:bodyPr>
            <a:lstStyle/>
            <a:p>
              <a:pPr algn="ctr"/>
              <a:r>
                <a:rPr lang="en-US" sz="1600" dirty="0"/>
                <a:t> </a:t>
              </a:r>
              <a:r>
                <a:rPr lang="en-US" sz="1600" b="1" dirty="0"/>
                <a:t>If we repent and turn to God, we can overcome Satan’s power in our lives, receive forgiveness for our sins, and qualify for the celestial kingdom.</a:t>
              </a:r>
              <a:endParaRPr lang="en-US" sz="1600" dirty="0"/>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491" y="4669702"/>
            <a:ext cx="1085850" cy="1447800"/>
          </a:xfrm>
          <a:prstGeom prst="rect">
            <a:avLst/>
          </a:prstGeom>
        </p:spPr>
      </p:pic>
      <p:pic>
        <p:nvPicPr>
          <p:cNvPr id="4098" name="Picture 2" descr="Image result for teens in pencil draw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9384" y="1546288"/>
            <a:ext cx="2812103" cy="277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0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(8)</a:t>
            </a:r>
          </a:p>
        </p:txBody>
      </p:sp>
      <p:sp>
        <p:nvSpPr>
          <p:cNvPr id="2" name="Rectangle 1"/>
          <p:cNvSpPr/>
          <p:nvPr/>
        </p:nvSpPr>
        <p:spPr>
          <a:xfrm>
            <a:off x="467763" y="1151247"/>
            <a:ext cx="5190653" cy="1477328"/>
          </a:xfrm>
          <a:prstGeom prst="rect">
            <a:avLst/>
          </a:prstGeom>
        </p:spPr>
        <p:txBody>
          <a:bodyPr wrap="square">
            <a:spAutoFit/>
          </a:bodyPr>
          <a:lstStyle/>
          <a:p>
            <a:r>
              <a:rPr lang="en-US" dirty="0">
                <a:solidFill>
                  <a:schemeClr val="bg1"/>
                </a:solidFill>
                <a:latin typeface="Calibri" panose="020F0502020204030204" pitchFamily="34" charset="0"/>
              </a:rPr>
              <a:t>“Two young brothers stood atop a small cliff that overlooked the pristine waters of a blue lake. This was a popular diving spot, and the brothers had often talked about making the jump—something they had seen others do.</a:t>
            </a:r>
            <a:endParaRPr lang="en-US" dirty="0">
              <a:solidFill>
                <a:schemeClr val="bg1"/>
              </a:solidFill>
            </a:endParaRPr>
          </a:p>
        </p:txBody>
      </p:sp>
      <p:sp>
        <p:nvSpPr>
          <p:cNvPr id="3" name="Rectangle 2"/>
          <p:cNvSpPr/>
          <p:nvPr/>
        </p:nvSpPr>
        <p:spPr>
          <a:xfrm>
            <a:off x="3066106" y="4736419"/>
            <a:ext cx="6965133" cy="1200329"/>
          </a:xfrm>
          <a:prstGeom prst="rect">
            <a:avLst/>
          </a:prstGeom>
        </p:spPr>
        <p:txBody>
          <a:bodyPr wrap="square">
            <a:spAutoFit/>
          </a:bodyPr>
          <a:lstStyle/>
          <a:p>
            <a:r>
              <a:rPr lang="en-US" dirty="0">
                <a:solidFill>
                  <a:schemeClr val="bg1"/>
                </a:solidFill>
                <a:latin typeface="Calibri" panose="020F0502020204030204" pitchFamily="34" charset="0"/>
              </a:rPr>
              <a:t>“Although they both wanted to make the jump, neither one wanted to be first. The height of the cliff wasn’t that great, but to the two young boys, it seemed the distance increased whenever they started to lean forward—and their courage was fading fast.</a:t>
            </a:r>
            <a:endParaRPr lang="en-US" dirty="0">
              <a:solidFill>
                <a:schemeClr val="bg1"/>
              </a:solidFill>
            </a:endParaRPr>
          </a:p>
        </p:txBody>
      </p:sp>
      <p:sp>
        <p:nvSpPr>
          <p:cNvPr id="5" name="Freeform 4"/>
          <p:cNvSpPr/>
          <p:nvPr/>
        </p:nvSpPr>
        <p:spPr>
          <a:xfrm>
            <a:off x="4825149" y="3684760"/>
            <a:ext cx="5006914" cy="604997"/>
          </a:xfrm>
          <a:custGeom>
            <a:avLst/>
            <a:gdLst>
              <a:gd name="connsiteX0" fmla="*/ 3359183 w 5006914"/>
              <a:gd name="connsiteY0" fmla="*/ 27161 h 604997"/>
              <a:gd name="connsiteX1" fmla="*/ 3359183 w 5006914"/>
              <a:gd name="connsiteY1" fmla="*/ 27161 h 604997"/>
              <a:gd name="connsiteX2" fmla="*/ 3141900 w 5006914"/>
              <a:gd name="connsiteY2" fmla="*/ 18107 h 604997"/>
              <a:gd name="connsiteX3" fmla="*/ 3087579 w 5006914"/>
              <a:gd name="connsiteY3" fmla="*/ 9054 h 604997"/>
              <a:gd name="connsiteX4" fmla="*/ 1566597 w 5006914"/>
              <a:gd name="connsiteY4" fmla="*/ 0 h 604997"/>
              <a:gd name="connsiteX5" fmla="*/ 1231619 w 5006914"/>
              <a:gd name="connsiteY5" fmla="*/ 9054 h 604997"/>
              <a:gd name="connsiteX6" fmla="*/ 1213512 w 5006914"/>
              <a:gd name="connsiteY6" fmla="*/ 36214 h 604997"/>
              <a:gd name="connsiteX7" fmla="*/ 1177298 w 5006914"/>
              <a:gd name="connsiteY7" fmla="*/ 54321 h 604997"/>
              <a:gd name="connsiteX8" fmla="*/ 1068657 w 5006914"/>
              <a:gd name="connsiteY8" fmla="*/ 72428 h 604997"/>
              <a:gd name="connsiteX9" fmla="*/ 1005282 w 5006914"/>
              <a:gd name="connsiteY9" fmla="*/ 90535 h 604997"/>
              <a:gd name="connsiteX10" fmla="*/ 950962 w 5006914"/>
              <a:gd name="connsiteY10" fmla="*/ 99588 h 604997"/>
              <a:gd name="connsiteX11" fmla="*/ 833266 w 5006914"/>
              <a:gd name="connsiteY11" fmla="*/ 117695 h 604997"/>
              <a:gd name="connsiteX12" fmla="*/ 778946 w 5006914"/>
              <a:gd name="connsiteY12" fmla="*/ 126749 h 604997"/>
              <a:gd name="connsiteX13" fmla="*/ 317219 w 5006914"/>
              <a:gd name="connsiteY13" fmla="*/ 144856 h 604997"/>
              <a:gd name="connsiteX14" fmla="*/ 290059 w 5006914"/>
              <a:gd name="connsiteY14" fmla="*/ 153909 h 604997"/>
              <a:gd name="connsiteX15" fmla="*/ 199524 w 5006914"/>
              <a:gd name="connsiteY15" fmla="*/ 172016 h 604997"/>
              <a:gd name="connsiteX16" fmla="*/ 99936 w 5006914"/>
              <a:gd name="connsiteY16" fmla="*/ 217283 h 604997"/>
              <a:gd name="connsiteX17" fmla="*/ 72775 w 5006914"/>
              <a:gd name="connsiteY17" fmla="*/ 235390 h 604997"/>
              <a:gd name="connsiteX18" fmla="*/ 45615 w 5006914"/>
              <a:gd name="connsiteY18" fmla="*/ 262551 h 604997"/>
              <a:gd name="connsiteX19" fmla="*/ 36562 w 5006914"/>
              <a:gd name="connsiteY19" fmla="*/ 289711 h 604997"/>
              <a:gd name="connsiteX20" fmla="*/ 9401 w 5006914"/>
              <a:gd name="connsiteY20" fmla="*/ 344032 h 604997"/>
              <a:gd name="connsiteX21" fmla="*/ 348 w 5006914"/>
              <a:gd name="connsiteY21" fmla="*/ 407406 h 604997"/>
              <a:gd name="connsiteX22" fmla="*/ 18455 w 5006914"/>
              <a:gd name="connsiteY22" fmla="*/ 434566 h 604997"/>
              <a:gd name="connsiteX23" fmla="*/ 136150 w 5006914"/>
              <a:gd name="connsiteY23" fmla="*/ 461727 h 604997"/>
              <a:gd name="connsiteX24" fmla="*/ 172363 w 5006914"/>
              <a:gd name="connsiteY24" fmla="*/ 470780 h 604997"/>
              <a:gd name="connsiteX25" fmla="*/ 833266 w 5006914"/>
              <a:gd name="connsiteY25" fmla="*/ 488887 h 604997"/>
              <a:gd name="connsiteX26" fmla="*/ 1675239 w 5006914"/>
              <a:gd name="connsiteY26" fmla="*/ 506994 h 604997"/>
              <a:gd name="connsiteX27" fmla="*/ 1792934 w 5006914"/>
              <a:gd name="connsiteY27" fmla="*/ 516048 h 604997"/>
              <a:gd name="connsiteX28" fmla="*/ 1838201 w 5006914"/>
              <a:gd name="connsiteY28" fmla="*/ 525101 h 604997"/>
              <a:gd name="connsiteX29" fmla="*/ 2028324 w 5006914"/>
              <a:gd name="connsiteY29" fmla="*/ 534155 h 604997"/>
              <a:gd name="connsiteX30" fmla="*/ 2327088 w 5006914"/>
              <a:gd name="connsiteY30" fmla="*/ 552262 h 604997"/>
              <a:gd name="connsiteX31" fmla="*/ 2354249 w 5006914"/>
              <a:gd name="connsiteY31" fmla="*/ 561315 h 604997"/>
              <a:gd name="connsiteX32" fmla="*/ 2399516 w 5006914"/>
              <a:gd name="connsiteY32" fmla="*/ 570368 h 604997"/>
              <a:gd name="connsiteX33" fmla="*/ 2653013 w 5006914"/>
              <a:gd name="connsiteY33" fmla="*/ 579422 h 604997"/>
              <a:gd name="connsiteX34" fmla="*/ 3169061 w 5006914"/>
              <a:gd name="connsiteY34" fmla="*/ 579422 h 604997"/>
              <a:gd name="connsiteX35" fmla="*/ 3377290 w 5006914"/>
              <a:gd name="connsiteY35" fmla="*/ 561315 h 604997"/>
              <a:gd name="connsiteX36" fmla="*/ 4527080 w 5006914"/>
              <a:gd name="connsiteY36" fmla="*/ 534155 h 604997"/>
              <a:gd name="connsiteX37" fmla="*/ 4608562 w 5006914"/>
              <a:gd name="connsiteY37" fmla="*/ 525101 h 604997"/>
              <a:gd name="connsiteX38" fmla="*/ 4644775 w 5006914"/>
              <a:gd name="connsiteY38" fmla="*/ 506994 h 604997"/>
              <a:gd name="connsiteX39" fmla="*/ 4699096 w 5006914"/>
              <a:gd name="connsiteY39" fmla="*/ 497941 h 604997"/>
              <a:gd name="connsiteX40" fmla="*/ 4771524 w 5006914"/>
              <a:gd name="connsiteY40" fmla="*/ 479834 h 604997"/>
              <a:gd name="connsiteX41" fmla="*/ 4798684 w 5006914"/>
              <a:gd name="connsiteY41" fmla="*/ 461727 h 604997"/>
              <a:gd name="connsiteX42" fmla="*/ 4825845 w 5006914"/>
              <a:gd name="connsiteY42" fmla="*/ 452673 h 604997"/>
              <a:gd name="connsiteX43" fmla="*/ 4925433 w 5006914"/>
              <a:gd name="connsiteY43" fmla="*/ 425513 h 604997"/>
              <a:gd name="connsiteX44" fmla="*/ 4961647 w 5006914"/>
              <a:gd name="connsiteY44" fmla="*/ 398353 h 604997"/>
              <a:gd name="connsiteX45" fmla="*/ 4988807 w 5006914"/>
              <a:gd name="connsiteY45" fmla="*/ 389299 h 604997"/>
              <a:gd name="connsiteX46" fmla="*/ 5006914 w 5006914"/>
              <a:gd name="connsiteY46" fmla="*/ 362139 h 604997"/>
              <a:gd name="connsiteX47" fmla="*/ 4979754 w 5006914"/>
              <a:gd name="connsiteY47" fmla="*/ 334978 h 604997"/>
              <a:gd name="connsiteX48" fmla="*/ 4916379 w 5006914"/>
              <a:gd name="connsiteY48" fmla="*/ 289711 h 604997"/>
              <a:gd name="connsiteX49" fmla="*/ 4880165 w 5006914"/>
              <a:gd name="connsiteY49" fmla="*/ 271604 h 604997"/>
              <a:gd name="connsiteX50" fmla="*/ 4834898 w 5006914"/>
              <a:gd name="connsiteY50" fmla="*/ 244444 h 604997"/>
              <a:gd name="connsiteX51" fmla="*/ 4807738 w 5006914"/>
              <a:gd name="connsiteY51" fmla="*/ 226337 h 604997"/>
              <a:gd name="connsiteX52" fmla="*/ 4780577 w 5006914"/>
              <a:gd name="connsiteY52" fmla="*/ 217283 h 604997"/>
              <a:gd name="connsiteX53" fmla="*/ 4744363 w 5006914"/>
              <a:gd name="connsiteY53" fmla="*/ 199176 h 604997"/>
              <a:gd name="connsiteX54" fmla="*/ 4671936 w 5006914"/>
              <a:gd name="connsiteY54" fmla="*/ 172016 h 604997"/>
              <a:gd name="connsiteX55" fmla="*/ 4617615 w 5006914"/>
              <a:gd name="connsiteY55" fmla="*/ 162963 h 604997"/>
              <a:gd name="connsiteX56" fmla="*/ 4518027 w 5006914"/>
              <a:gd name="connsiteY56" fmla="*/ 135802 h 604997"/>
              <a:gd name="connsiteX57" fmla="*/ 4490866 w 5006914"/>
              <a:gd name="connsiteY57" fmla="*/ 126749 h 604997"/>
              <a:gd name="connsiteX58" fmla="*/ 4427492 w 5006914"/>
              <a:gd name="connsiteY58" fmla="*/ 108642 h 604997"/>
              <a:gd name="connsiteX59" fmla="*/ 4373171 w 5006914"/>
              <a:gd name="connsiteY59" fmla="*/ 99588 h 604997"/>
              <a:gd name="connsiteX60" fmla="*/ 4336958 w 5006914"/>
              <a:gd name="connsiteY60" fmla="*/ 90535 h 604997"/>
              <a:gd name="connsiteX61" fmla="*/ 4300744 w 5006914"/>
              <a:gd name="connsiteY61" fmla="*/ 72428 h 604997"/>
              <a:gd name="connsiteX62" fmla="*/ 4264530 w 5006914"/>
              <a:gd name="connsiteY62" fmla="*/ 63374 h 604997"/>
              <a:gd name="connsiteX63" fmla="*/ 4092514 w 5006914"/>
              <a:gd name="connsiteY63" fmla="*/ 36214 h 604997"/>
              <a:gd name="connsiteX64" fmla="*/ 3829963 w 5006914"/>
              <a:gd name="connsiteY64" fmla="*/ 18107 h 604997"/>
              <a:gd name="connsiteX65" fmla="*/ 3667001 w 5006914"/>
              <a:gd name="connsiteY65" fmla="*/ 9054 h 604997"/>
              <a:gd name="connsiteX66" fmla="*/ 3359183 w 5006914"/>
              <a:gd name="connsiteY66" fmla="*/ 27161 h 6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06914" h="604997">
                <a:moveTo>
                  <a:pt x="3359183" y="27161"/>
                </a:moveTo>
                <a:lnTo>
                  <a:pt x="3359183" y="27161"/>
                </a:lnTo>
                <a:cubicBezTo>
                  <a:pt x="3286755" y="24143"/>
                  <a:pt x="3214230" y="22929"/>
                  <a:pt x="3141900" y="18107"/>
                </a:cubicBezTo>
                <a:cubicBezTo>
                  <a:pt x="3123584" y="16886"/>
                  <a:pt x="3105935" y="9265"/>
                  <a:pt x="3087579" y="9054"/>
                </a:cubicBezTo>
                <a:lnTo>
                  <a:pt x="1566597" y="0"/>
                </a:lnTo>
                <a:cubicBezTo>
                  <a:pt x="1454938" y="3018"/>
                  <a:pt x="1342736" y="-2343"/>
                  <a:pt x="1231619" y="9054"/>
                </a:cubicBezTo>
                <a:cubicBezTo>
                  <a:pt x="1220795" y="10164"/>
                  <a:pt x="1221871" y="29248"/>
                  <a:pt x="1213512" y="36214"/>
                </a:cubicBezTo>
                <a:cubicBezTo>
                  <a:pt x="1203144" y="44854"/>
                  <a:pt x="1190102" y="50053"/>
                  <a:pt x="1177298" y="54321"/>
                </a:cubicBezTo>
                <a:cubicBezTo>
                  <a:pt x="1157445" y="60938"/>
                  <a:pt x="1083003" y="70378"/>
                  <a:pt x="1068657" y="72428"/>
                </a:cubicBezTo>
                <a:cubicBezTo>
                  <a:pt x="1042776" y="81054"/>
                  <a:pt x="1033695" y="84852"/>
                  <a:pt x="1005282" y="90535"/>
                </a:cubicBezTo>
                <a:cubicBezTo>
                  <a:pt x="987282" y="94135"/>
                  <a:pt x="969069" y="96570"/>
                  <a:pt x="950962" y="99588"/>
                </a:cubicBezTo>
                <a:cubicBezTo>
                  <a:pt x="891251" y="119492"/>
                  <a:pt x="945303" y="103690"/>
                  <a:pt x="833266" y="117695"/>
                </a:cubicBezTo>
                <a:cubicBezTo>
                  <a:pt x="815051" y="119972"/>
                  <a:pt x="797256" y="125441"/>
                  <a:pt x="778946" y="126749"/>
                </a:cubicBezTo>
                <a:cubicBezTo>
                  <a:pt x="693850" y="132827"/>
                  <a:pt x="380617" y="142670"/>
                  <a:pt x="317219" y="144856"/>
                </a:cubicBezTo>
                <a:cubicBezTo>
                  <a:pt x="308166" y="147874"/>
                  <a:pt x="299375" y="151839"/>
                  <a:pt x="290059" y="153909"/>
                </a:cubicBezTo>
                <a:cubicBezTo>
                  <a:pt x="210024" y="171695"/>
                  <a:pt x="262657" y="153979"/>
                  <a:pt x="199524" y="172016"/>
                </a:cubicBezTo>
                <a:cubicBezTo>
                  <a:pt x="165873" y="181630"/>
                  <a:pt x="126829" y="199355"/>
                  <a:pt x="99936" y="217283"/>
                </a:cubicBezTo>
                <a:cubicBezTo>
                  <a:pt x="90882" y="223319"/>
                  <a:pt x="81134" y="228424"/>
                  <a:pt x="72775" y="235390"/>
                </a:cubicBezTo>
                <a:cubicBezTo>
                  <a:pt x="62939" y="243587"/>
                  <a:pt x="54668" y="253497"/>
                  <a:pt x="45615" y="262551"/>
                </a:cubicBezTo>
                <a:cubicBezTo>
                  <a:pt x="42597" y="271604"/>
                  <a:pt x="40830" y="281175"/>
                  <a:pt x="36562" y="289711"/>
                </a:cubicBezTo>
                <a:cubicBezTo>
                  <a:pt x="1459" y="359917"/>
                  <a:pt x="32160" y="275758"/>
                  <a:pt x="9401" y="344032"/>
                </a:cubicBezTo>
                <a:cubicBezTo>
                  <a:pt x="6383" y="365157"/>
                  <a:pt x="-1775" y="386173"/>
                  <a:pt x="348" y="407406"/>
                </a:cubicBezTo>
                <a:cubicBezTo>
                  <a:pt x="1431" y="418233"/>
                  <a:pt x="10096" y="427600"/>
                  <a:pt x="18455" y="434566"/>
                </a:cubicBezTo>
                <a:cubicBezTo>
                  <a:pt x="51116" y="461784"/>
                  <a:pt x="97940" y="457481"/>
                  <a:pt x="136150" y="461727"/>
                </a:cubicBezTo>
                <a:cubicBezTo>
                  <a:pt x="148221" y="464745"/>
                  <a:pt x="160217" y="468081"/>
                  <a:pt x="172363" y="470780"/>
                </a:cubicBezTo>
                <a:cubicBezTo>
                  <a:pt x="392893" y="519787"/>
                  <a:pt x="548819" y="483587"/>
                  <a:pt x="833266" y="488887"/>
                </a:cubicBezTo>
                <a:lnTo>
                  <a:pt x="1675239" y="506994"/>
                </a:lnTo>
                <a:cubicBezTo>
                  <a:pt x="1714471" y="510012"/>
                  <a:pt x="1753827" y="511703"/>
                  <a:pt x="1792934" y="516048"/>
                </a:cubicBezTo>
                <a:cubicBezTo>
                  <a:pt x="1808228" y="517747"/>
                  <a:pt x="1822859" y="523921"/>
                  <a:pt x="1838201" y="525101"/>
                </a:cubicBezTo>
                <a:cubicBezTo>
                  <a:pt x="1901460" y="529967"/>
                  <a:pt x="1964950" y="531137"/>
                  <a:pt x="2028324" y="534155"/>
                </a:cubicBezTo>
                <a:cubicBezTo>
                  <a:pt x="2180603" y="559533"/>
                  <a:pt x="1986436" y="529552"/>
                  <a:pt x="2327088" y="552262"/>
                </a:cubicBezTo>
                <a:cubicBezTo>
                  <a:pt x="2336610" y="552897"/>
                  <a:pt x="2344991" y="559001"/>
                  <a:pt x="2354249" y="561315"/>
                </a:cubicBezTo>
                <a:cubicBezTo>
                  <a:pt x="2369177" y="565047"/>
                  <a:pt x="2384156" y="569437"/>
                  <a:pt x="2399516" y="570368"/>
                </a:cubicBezTo>
                <a:cubicBezTo>
                  <a:pt x="2483914" y="575483"/>
                  <a:pt x="2568514" y="576404"/>
                  <a:pt x="2653013" y="579422"/>
                </a:cubicBezTo>
                <a:cubicBezTo>
                  <a:pt x="2841698" y="626591"/>
                  <a:pt x="2711831" y="597470"/>
                  <a:pt x="3169061" y="579422"/>
                </a:cubicBezTo>
                <a:cubicBezTo>
                  <a:pt x="3238678" y="576674"/>
                  <a:pt x="3307880" y="567351"/>
                  <a:pt x="3377290" y="561315"/>
                </a:cubicBezTo>
                <a:cubicBezTo>
                  <a:pt x="3772036" y="482371"/>
                  <a:pt x="3934147" y="539266"/>
                  <a:pt x="4527080" y="534155"/>
                </a:cubicBezTo>
                <a:cubicBezTo>
                  <a:pt x="4554241" y="531137"/>
                  <a:pt x="4581934" y="531246"/>
                  <a:pt x="4608562" y="525101"/>
                </a:cubicBezTo>
                <a:cubicBezTo>
                  <a:pt x="4621712" y="522066"/>
                  <a:pt x="4631848" y="510872"/>
                  <a:pt x="4644775" y="506994"/>
                </a:cubicBezTo>
                <a:cubicBezTo>
                  <a:pt x="4662358" y="501719"/>
                  <a:pt x="4681147" y="501787"/>
                  <a:pt x="4699096" y="497941"/>
                </a:cubicBezTo>
                <a:cubicBezTo>
                  <a:pt x="4723429" y="492727"/>
                  <a:pt x="4771524" y="479834"/>
                  <a:pt x="4771524" y="479834"/>
                </a:cubicBezTo>
                <a:cubicBezTo>
                  <a:pt x="4780577" y="473798"/>
                  <a:pt x="4788952" y="466593"/>
                  <a:pt x="4798684" y="461727"/>
                </a:cubicBezTo>
                <a:cubicBezTo>
                  <a:pt x="4807220" y="457459"/>
                  <a:pt x="4816638" y="455184"/>
                  <a:pt x="4825845" y="452673"/>
                </a:cubicBezTo>
                <a:cubicBezTo>
                  <a:pt x="4938182" y="422035"/>
                  <a:pt x="4862909" y="446353"/>
                  <a:pt x="4925433" y="425513"/>
                </a:cubicBezTo>
                <a:cubicBezTo>
                  <a:pt x="4937504" y="416460"/>
                  <a:pt x="4948546" y="405839"/>
                  <a:pt x="4961647" y="398353"/>
                </a:cubicBezTo>
                <a:cubicBezTo>
                  <a:pt x="4969933" y="393618"/>
                  <a:pt x="4981355" y="395261"/>
                  <a:pt x="4988807" y="389299"/>
                </a:cubicBezTo>
                <a:cubicBezTo>
                  <a:pt x="4997303" y="382502"/>
                  <a:pt x="5000878" y="371192"/>
                  <a:pt x="5006914" y="362139"/>
                </a:cubicBezTo>
                <a:cubicBezTo>
                  <a:pt x="4997861" y="353085"/>
                  <a:pt x="4989475" y="343310"/>
                  <a:pt x="4979754" y="334978"/>
                </a:cubicBezTo>
                <a:cubicBezTo>
                  <a:pt x="4970038" y="326650"/>
                  <a:pt x="4930709" y="297900"/>
                  <a:pt x="4916379" y="289711"/>
                </a:cubicBezTo>
                <a:cubicBezTo>
                  <a:pt x="4904661" y="283015"/>
                  <a:pt x="4891963" y="278158"/>
                  <a:pt x="4880165" y="271604"/>
                </a:cubicBezTo>
                <a:cubicBezTo>
                  <a:pt x="4864783" y="263058"/>
                  <a:pt x="4849820" y="253770"/>
                  <a:pt x="4834898" y="244444"/>
                </a:cubicBezTo>
                <a:cubicBezTo>
                  <a:pt x="4825671" y="238677"/>
                  <a:pt x="4817470" y="231203"/>
                  <a:pt x="4807738" y="226337"/>
                </a:cubicBezTo>
                <a:cubicBezTo>
                  <a:pt x="4799202" y="222069"/>
                  <a:pt x="4789349" y="221042"/>
                  <a:pt x="4780577" y="217283"/>
                </a:cubicBezTo>
                <a:cubicBezTo>
                  <a:pt x="4768172" y="211967"/>
                  <a:pt x="4756696" y="204657"/>
                  <a:pt x="4744363" y="199176"/>
                </a:cubicBezTo>
                <a:cubicBezTo>
                  <a:pt x="4737311" y="196042"/>
                  <a:pt x="4686870" y="175335"/>
                  <a:pt x="4671936" y="172016"/>
                </a:cubicBezTo>
                <a:cubicBezTo>
                  <a:pt x="4654016" y="168034"/>
                  <a:pt x="4635722" y="165981"/>
                  <a:pt x="4617615" y="162963"/>
                </a:cubicBezTo>
                <a:cubicBezTo>
                  <a:pt x="4565850" y="128452"/>
                  <a:pt x="4611003" y="152707"/>
                  <a:pt x="4518027" y="135802"/>
                </a:cubicBezTo>
                <a:cubicBezTo>
                  <a:pt x="4508638" y="134095"/>
                  <a:pt x="4500007" y="129491"/>
                  <a:pt x="4490866" y="126749"/>
                </a:cubicBezTo>
                <a:cubicBezTo>
                  <a:pt x="4469823" y="120436"/>
                  <a:pt x="4448899" y="113582"/>
                  <a:pt x="4427492" y="108642"/>
                </a:cubicBezTo>
                <a:cubicBezTo>
                  <a:pt x="4409605" y="104514"/>
                  <a:pt x="4391171" y="103188"/>
                  <a:pt x="4373171" y="99588"/>
                </a:cubicBezTo>
                <a:cubicBezTo>
                  <a:pt x="4360970" y="97148"/>
                  <a:pt x="4349029" y="93553"/>
                  <a:pt x="4336958" y="90535"/>
                </a:cubicBezTo>
                <a:cubicBezTo>
                  <a:pt x="4324887" y="84499"/>
                  <a:pt x="4313381" y="77167"/>
                  <a:pt x="4300744" y="72428"/>
                </a:cubicBezTo>
                <a:cubicBezTo>
                  <a:pt x="4289093" y="68059"/>
                  <a:pt x="4276789" y="65506"/>
                  <a:pt x="4264530" y="63374"/>
                </a:cubicBezTo>
                <a:cubicBezTo>
                  <a:pt x="4207339" y="53428"/>
                  <a:pt x="4149436" y="47598"/>
                  <a:pt x="4092514" y="36214"/>
                </a:cubicBezTo>
                <a:cubicBezTo>
                  <a:pt x="3974235" y="12559"/>
                  <a:pt x="4071707" y="29619"/>
                  <a:pt x="3829963" y="18107"/>
                </a:cubicBezTo>
                <a:lnTo>
                  <a:pt x="3667001" y="9054"/>
                </a:lnTo>
                <a:cubicBezTo>
                  <a:pt x="3532308" y="-13396"/>
                  <a:pt x="3410486" y="24143"/>
                  <a:pt x="3359183" y="27161"/>
                </a:cubicBezTo>
                <a:close/>
              </a:path>
            </a:pathLst>
          </a:cu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7957718" y="1113578"/>
            <a:ext cx="2734425" cy="2942376"/>
          </a:xfrm>
          <a:custGeom>
            <a:avLst/>
            <a:gdLst>
              <a:gd name="connsiteX0" fmla="*/ 416737 w 2734425"/>
              <a:gd name="connsiteY0" fmla="*/ 2933323 h 2942376"/>
              <a:gd name="connsiteX1" fmla="*/ 416737 w 2734425"/>
              <a:gd name="connsiteY1" fmla="*/ 2933323 h 2942376"/>
              <a:gd name="connsiteX2" fmla="*/ 561593 w 2734425"/>
              <a:gd name="connsiteY2" fmla="*/ 2815628 h 2942376"/>
              <a:gd name="connsiteX3" fmla="*/ 606860 w 2734425"/>
              <a:gd name="connsiteY3" fmla="*/ 2761307 h 2942376"/>
              <a:gd name="connsiteX4" fmla="*/ 615914 w 2734425"/>
              <a:gd name="connsiteY4" fmla="*/ 2734146 h 2942376"/>
              <a:gd name="connsiteX5" fmla="*/ 606860 w 2734425"/>
              <a:gd name="connsiteY5" fmla="*/ 2580238 h 2942376"/>
              <a:gd name="connsiteX6" fmla="*/ 579700 w 2734425"/>
              <a:gd name="connsiteY6" fmla="*/ 2489703 h 2942376"/>
              <a:gd name="connsiteX7" fmla="*/ 570646 w 2734425"/>
              <a:gd name="connsiteY7" fmla="*/ 2462543 h 2942376"/>
              <a:gd name="connsiteX8" fmla="*/ 552539 w 2734425"/>
              <a:gd name="connsiteY8" fmla="*/ 2372008 h 2942376"/>
              <a:gd name="connsiteX9" fmla="*/ 543486 w 2734425"/>
              <a:gd name="connsiteY9" fmla="*/ 2344847 h 2942376"/>
              <a:gd name="connsiteX10" fmla="*/ 525379 w 2734425"/>
              <a:gd name="connsiteY10" fmla="*/ 2317687 h 2942376"/>
              <a:gd name="connsiteX11" fmla="*/ 516326 w 2734425"/>
              <a:gd name="connsiteY11" fmla="*/ 2290527 h 2942376"/>
              <a:gd name="connsiteX12" fmla="*/ 480112 w 2734425"/>
              <a:gd name="connsiteY12" fmla="*/ 2236206 h 2942376"/>
              <a:gd name="connsiteX13" fmla="*/ 462005 w 2734425"/>
              <a:gd name="connsiteY13" fmla="*/ 2181885 h 2942376"/>
              <a:gd name="connsiteX14" fmla="*/ 452951 w 2734425"/>
              <a:gd name="connsiteY14" fmla="*/ 2109457 h 2942376"/>
              <a:gd name="connsiteX15" fmla="*/ 434844 w 2734425"/>
              <a:gd name="connsiteY15" fmla="*/ 2027976 h 2942376"/>
              <a:gd name="connsiteX16" fmla="*/ 443898 w 2734425"/>
              <a:gd name="connsiteY16" fmla="*/ 1747319 h 2942376"/>
              <a:gd name="connsiteX17" fmla="*/ 452951 w 2734425"/>
              <a:gd name="connsiteY17" fmla="*/ 1720158 h 2942376"/>
              <a:gd name="connsiteX18" fmla="*/ 462005 w 2734425"/>
              <a:gd name="connsiteY18" fmla="*/ 1683944 h 2942376"/>
              <a:gd name="connsiteX19" fmla="*/ 480112 w 2734425"/>
              <a:gd name="connsiteY19" fmla="*/ 1656784 h 2942376"/>
              <a:gd name="connsiteX20" fmla="*/ 516326 w 2734425"/>
              <a:gd name="connsiteY20" fmla="*/ 1575303 h 2942376"/>
              <a:gd name="connsiteX21" fmla="*/ 525379 w 2734425"/>
              <a:gd name="connsiteY21" fmla="*/ 1539089 h 2942376"/>
              <a:gd name="connsiteX22" fmla="*/ 543486 w 2734425"/>
              <a:gd name="connsiteY22" fmla="*/ 1484768 h 2942376"/>
              <a:gd name="connsiteX23" fmla="*/ 552539 w 2734425"/>
              <a:gd name="connsiteY23" fmla="*/ 1457608 h 2942376"/>
              <a:gd name="connsiteX24" fmla="*/ 561593 w 2734425"/>
              <a:gd name="connsiteY24" fmla="*/ 1421394 h 2942376"/>
              <a:gd name="connsiteX25" fmla="*/ 579700 w 2734425"/>
              <a:gd name="connsiteY25" fmla="*/ 1367073 h 2942376"/>
              <a:gd name="connsiteX26" fmla="*/ 588753 w 2734425"/>
              <a:gd name="connsiteY26" fmla="*/ 1339913 h 2942376"/>
              <a:gd name="connsiteX27" fmla="*/ 597807 w 2734425"/>
              <a:gd name="connsiteY27" fmla="*/ 1312752 h 2942376"/>
              <a:gd name="connsiteX28" fmla="*/ 606860 w 2734425"/>
              <a:gd name="connsiteY28" fmla="*/ 1258432 h 2942376"/>
              <a:gd name="connsiteX29" fmla="*/ 615914 w 2734425"/>
              <a:gd name="connsiteY29" fmla="*/ 1231271 h 2942376"/>
              <a:gd name="connsiteX30" fmla="*/ 606860 w 2734425"/>
              <a:gd name="connsiteY30" fmla="*/ 959667 h 2942376"/>
              <a:gd name="connsiteX31" fmla="*/ 552539 w 2734425"/>
              <a:gd name="connsiteY31" fmla="*/ 923453 h 2942376"/>
              <a:gd name="connsiteX32" fmla="*/ 525379 w 2734425"/>
              <a:gd name="connsiteY32" fmla="*/ 905346 h 2942376"/>
              <a:gd name="connsiteX33" fmla="*/ 443898 w 2734425"/>
              <a:gd name="connsiteY33" fmla="*/ 823865 h 2942376"/>
              <a:gd name="connsiteX34" fmla="*/ 416737 w 2734425"/>
              <a:gd name="connsiteY34" fmla="*/ 796705 h 2942376"/>
              <a:gd name="connsiteX35" fmla="*/ 371470 w 2734425"/>
              <a:gd name="connsiteY35" fmla="*/ 769544 h 2942376"/>
              <a:gd name="connsiteX36" fmla="*/ 317149 w 2734425"/>
              <a:gd name="connsiteY36" fmla="*/ 733331 h 2942376"/>
              <a:gd name="connsiteX37" fmla="*/ 289989 w 2734425"/>
              <a:gd name="connsiteY37" fmla="*/ 642796 h 2942376"/>
              <a:gd name="connsiteX38" fmla="*/ 271882 w 2734425"/>
              <a:gd name="connsiteY38" fmla="*/ 606582 h 2942376"/>
              <a:gd name="connsiteX39" fmla="*/ 244722 w 2734425"/>
              <a:gd name="connsiteY39" fmla="*/ 579422 h 2942376"/>
              <a:gd name="connsiteX40" fmla="*/ 226615 w 2734425"/>
              <a:gd name="connsiteY40" fmla="*/ 199176 h 2942376"/>
              <a:gd name="connsiteX41" fmla="*/ 199454 w 2734425"/>
              <a:gd name="connsiteY41" fmla="*/ 181069 h 2942376"/>
              <a:gd name="connsiteX42" fmla="*/ 90813 w 2734425"/>
              <a:gd name="connsiteY42" fmla="*/ 153909 h 2942376"/>
              <a:gd name="connsiteX43" fmla="*/ 54599 w 2734425"/>
              <a:gd name="connsiteY43" fmla="*/ 144855 h 2942376"/>
              <a:gd name="connsiteX44" fmla="*/ 18385 w 2734425"/>
              <a:gd name="connsiteY44" fmla="*/ 126748 h 2942376"/>
              <a:gd name="connsiteX45" fmla="*/ 278 w 2734425"/>
              <a:gd name="connsiteY45" fmla="*/ 99588 h 2942376"/>
              <a:gd name="connsiteX46" fmla="*/ 9332 w 2734425"/>
              <a:gd name="connsiteY46" fmla="*/ 72428 h 2942376"/>
              <a:gd name="connsiteX47" fmla="*/ 63652 w 2734425"/>
              <a:gd name="connsiteY47" fmla="*/ 27160 h 2942376"/>
              <a:gd name="connsiteX48" fmla="*/ 452951 w 2734425"/>
              <a:gd name="connsiteY48" fmla="*/ 36214 h 2942376"/>
              <a:gd name="connsiteX49" fmla="*/ 552539 w 2734425"/>
              <a:gd name="connsiteY49" fmla="*/ 45267 h 2942376"/>
              <a:gd name="connsiteX50" fmla="*/ 661181 w 2734425"/>
              <a:gd name="connsiteY50" fmla="*/ 63374 h 2942376"/>
              <a:gd name="connsiteX51" fmla="*/ 851304 w 2734425"/>
              <a:gd name="connsiteY51" fmla="*/ 72428 h 2942376"/>
              <a:gd name="connsiteX52" fmla="*/ 1005213 w 2734425"/>
              <a:gd name="connsiteY52" fmla="*/ 81481 h 2942376"/>
              <a:gd name="connsiteX53" fmla="*/ 1131961 w 2734425"/>
              <a:gd name="connsiteY53" fmla="*/ 72428 h 2942376"/>
              <a:gd name="connsiteX54" fmla="*/ 1195335 w 2734425"/>
              <a:gd name="connsiteY54" fmla="*/ 36214 h 2942376"/>
              <a:gd name="connsiteX55" fmla="*/ 1222496 w 2734425"/>
              <a:gd name="connsiteY55" fmla="*/ 27160 h 2942376"/>
              <a:gd name="connsiteX56" fmla="*/ 1276817 w 2734425"/>
              <a:gd name="connsiteY56" fmla="*/ 0 h 2942376"/>
              <a:gd name="connsiteX57" fmla="*/ 1475993 w 2734425"/>
              <a:gd name="connsiteY57" fmla="*/ 9053 h 2942376"/>
              <a:gd name="connsiteX58" fmla="*/ 1548421 w 2734425"/>
              <a:gd name="connsiteY58" fmla="*/ 27160 h 2942376"/>
              <a:gd name="connsiteX59" fmla="*/ 1611795 w 2734425"/>
              <a:gd name="connsiteY59" fmla="*/ 54321 h 2942376"/>
              <a:gd name="connsiteX60" fmla="*/ 1657062 w 2734425"/>
              <a:gd name="connsiteY60" fmla="*/ 63374 h 2942376"/>
              <a:gd name="connsiteX61" fmla="*/ 1684223 w 2734425"/>
              <a:gd name="connsiteY61" fmla="*/ 72428 h 2942376"/>
              <a:gd name="connsiteX62" fmla="*/ 1747597 w 2734425"/>
              <a:gd name="connsiteY62" fmla="*/ 90535 h 2942376"/>
              <a:gd name="connsiteX63" fmla="*/ 1820025 w 2734425"/>
              <a:gd name="connsiteY63" fmla="*/ 126748 h 2942376"/>
              <a:gd name="connsiteX64" fmla="*/ 1856238 w 2734425"/>
              <a:gd name="connsiteY64" fmla="*/ 153909 h 2942376"/>
              <a:gd name="connsiteX65" fmla="*/ 1937720 w 2734425"/>
              <a:gd name="connsiteY65" fmla="*/ 181069 h 2942376"/>
              <a:gd name="connsiteX66" fmla="*/ 2019201 w 2734425"/>
              <a:gd name="connsiteY66" fmla="*/ 217283 h 2942376"/>
              <a:gd name="connsiteX67" fmla="*/ 2046361 w 2734425"/>
              <a:gd name="connsiteY67" fmla="*/ 244444 h 2942376"/>
              <a:gd name="connsiteX68" fmla="*/ 2073522 w 2734425"/>
              <a:gd name="connsiteY68" fmla="*/ 253497 h 2942376"/>
              <a:gd name="connsiteX69" fmla="*/ 2127842 w 2734425"/>
              <a:gd name="connsiteY69" fmla="*/ 289711 h 2942376"/>
              <a:gd name="connsiteX70" fmla="*/ 2173110 w 2734425"/>
              <a:gd name="connsiteY70" fmla="*/ 334978 h 2942376"/>
              <a:gd name="connsiteX71" fmla="*/ 2236484 w 2734425"/>
              <a:gd name="connsiteY71" fmla="*/ 407406 h 2942376"/>
              <a:gd name="connsiteX72" fmla="*/ 2254591 w 2734425"/>
              <a:gd name="connsiteY72" fmla="*/ 434566 h 2942376"/>
              <a:gd name="connsiteX73" fmla="*/ 2281751 w 2734425"/>
              <a:gd name="connsiteY73" fmla="*/ 452673 h 2942376"/>
              <a:gd name="connsiteX74" fmla="*/ 2354179 w 2734425"/>
              <a:gd name="connsiteY74" fmla="*/ 506994 h 2942376"/>
              <a:gd name="connsiteX75" fmla="*/ 2372286 w 2734425"/>
              <a:gd name="connsiteY75" fmla="*/ 760491 h 2942376"/>
              <a:gd name="connsiteX76" fmla="*/ 2390393 w 2734425"/>
              <a:gd name="connsiteY76" fmla="*/ 796705 h 2942376"/>
              <a:gd name="connsiteX77" fmla="*/ 2453767 w 2734425"/>
              <a:gd name="connsiteY77" fmla="*/ 887240 h 2942376"/>
              <a:gd name="connsiteX78" fmla="*/ 2471874 w 2734425"/>
              <a:gd name="connsiteY78" fmla="*/ 914400 h 2942376"/>
              <a:gd name="connsiteX79" fmla="*/ 2480928 w 2734425"/>
              <a:gd name="connsiteY79" fmla="*/ 941560 h 2942376"/>
              <a:gd name="connsiteX80" fmla="*/ 2508088 w 2734425"/>
              <a:gd name="connsiteY80" fmla="*/ 968721 h 2942376"/>
              <a:gd name="connsiteX81" fmla="*/ 2526195 w 2734425"/>
              <a:gd name="connsiteY81" fmla="*/ 995881 h 2942376"/>
              <a:gd name="connsiteX82" fmla="*/ 2553355 w 2734425"/>
              <a:gd name="connsiteY82" fmla="*/ 1023042 h 2942376"/>
              <a:gd name="connsiteX83" fmla="*/ 2580516 w 2734425"/>
              <a:gd name="connsiteY83" fmla="*/ 1077362 h 2942376"/>
              <a:gd name="connsiteX84" fmla="*/ 2598623 w 2734425"/>
              <a:gd name="connsiteY84" fmla="*/ 1104523 h 2942376"/>
              <a:gd name="connsiteX85" fmla="*/ 2616730 w 2734425"/>
              <a:gd name="connsiteY85" fmla="*/ 1158844 h 2942376"/>
              <a:gd name="connsiteX86" fmla="*/ 2643890 w 2734425"/>
              <a:gd name="connsiteY86" fmla="*/ 1276539 h 2942376"/>
              <a:gd name="connsiteX87" fmla="*/ 2652943 w 2734425"/>
              <a:gd name="connsiteY87" fmla="*/ 1303699 h 2942376"/>
              <a:gd name="connsiteX88" fmla="*/ 2661997 w 2734425"/>
              <a:gd name="connsiteY88" fmla="*/ 1376127 h 2942376"/>
              <a:gd name="connsiteX89" fmla="*/ 2671050 w 2734425"/>
              <a:gd name="connsiteY89" fmla="*/ 1403287 h 2942376"/>
              <a:gd name="connsiteX90" fmla="*/ 2698211 w 2734425"/>
              <a:gd name="connsiteY90" fmla="*/ 1566249 h 2942376"/>
              <a:gd name="connsiteX91" fmla="*/ 2716318 w 2734425"/>
              <a:gd name="connsiteY91" fmla="*/ 1620570 h 2942376"/>
              <a:gd name="connsiteX92" fmla="*/ 2734425 w 2734425"/>
              <a:gd name="connsiteY92" fmla="*/ 1647731 h 2942376"/>
              <a:gd name="connsiteX93" fmla="*/ 2725371 w 2734425"/>
              <a:gd name="connsiteY93" fmla="*/ 2227152 h 2942376"/>
              <a:gd name="connsiteX94" fmla="*/ 2707264 w 2734425"/>
              <a:gd name="connsiteY94" fmla="*/ 2362954 h 2942376"/>
              <a:gd name="connsiteX95" fmla="*/ 2689157 w 2734425"/>
              <a:gd name="connsiteY95" fmla="*/ 2489703 h 2942376"/>
              <a:gd name="connsiteX96" fmla="*/ 2671050 w 2734425"/>
              <a:gd name="connsiteY96" fmla="*/ 2634558 h 2942376"/>
              <a:gd name="connsiteX97" fmla="*/ 2661997 w 2734425"/>
              <a:gd name="connsiteY97" fmla="*/ 2661719 h 2942376"/>
              <a:gd name="connsiteX98" fmla="*/ 2634836 w 2734425"/>
              <a:gd name="connsiteY98" fmla="*/ 2688879 h 2942376"/>
              <a:gd name="connsiteX99" fmla="*/ 2607676 w 2734425"/>
              <a:gd name="connsiteY99" fmla="*/ 2743200 h 2942376"/>
              <a:gd name="connsiteX100" fmla="*/ 2598623 w 2734425"/>
              <a:gd name="connsiteY100" fmla="*/ 2779414 h 2942376"/>
              <a:gd name="connsiteX101" fmla="*/ 2580516 w 2734425"/>
              <a:gd name="connsiteY101" fmla="*/ 2806574 h 2942376"/>
              <a:gd name="connsiteX102" fmla="*/ 2571462 w 2734425"/>
              <a:gd name="connsiteY102" fmla="*/ 2833735 h 2942376"/>
              <a:gd name="connsiteX103" fmla="*/ 2508088 w 2734425"/>
              <a:gd name="connsiteY103" fmla="*/ 2851842 h 2942376"/>
              <a:gd name="connsiteX104" fmla="*/ 2200270 w 2734425"/>
              <a:gd name="connsiteY104" fmla="*/ 2879002 h 2942376"/>
              <a:gd name="connsiteX105" fmla="*/ 2136896 w 2734425"/>
              <a:gd name="connsiteY105" fmla="*/ 2888055 h 2942376"/>
              <a:gd name="connsiteX106" fmla="*/ 1847185 w 2734425"/>
              <a:gd name="connsiteY106" fmla="*/ 2906162 h 2942376"/>
              <a:gd name="connsiteX107" fmla="*/ 1702330 w 2734425"/>
              <a:gd name="connsiteY107" fmla="*/ 2915216 h 2942376"/>
              <a:gd name="connsiteX108" fmla="*/ 987106 w 2734425"/>
              <a:gd name="connsiteY108" fmla="*/ 2933323 h 2942376"/>
              <a:gd name="connsiteX109" fmla="*/ 869411 w 2734425"/>
              <a:gd name="connsiteY109" fmla="*/ 2942376 h 2942376"/>
              <a:gd name="connsiteX110" fmla="*/ 416737 w 2734425"/>
              <a:gd name="connsiteY110" fmla="*/ 2933323 h 294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734425" h="2942376">
                <a:moveTo>
                  <a:pt x="416737" y="2933323"/>
                </a:moveTo>
                <a:lnTo>
                  <a:pt x="416737" y="2933323"/>
                </a:lnTo>
                <a:cubicBezTo>
                  <a:pt x="523073" y="2862433"/>
                  <a:pt x="475140" y="2902082"/>
                  <a:pt x="561593" y="2815628"/>
                </a:cubicBezTo>
                <a:cubicBezTo>
                  <a:pt x="581613" y="2795607"/>
                  <a:pt x="594257" y="2786514"/>
                  <a:pt x="606860" y="2761307"/>
                </a:cubicBezTo>
                <a:cubicBezTo>
                  <a:pt x="611128" y="2752771"/>
                  <a:pt x="612896" y="2743200"/>
                  <a:pt x="615914" y="2734146"/>
                </a:cubicBezTo>
                <a:cubicBezTo>
                  <a:pt x="612896" y="2682843"/>
                  <a:pt x="611732" y="2631398"/>
                  <a:pt x="606860" y="2580238"/>
                </a:cubicBezTo>
                <a:cubicBezTo>
                  <a:pt x="605035" y="2561079"/>
                  <a:pt x="583554" y="2501263"/>
                  <a:pt x="579700" y="2489703"/>
                </a:cubicBezTo>
                <a:cubicBezTo>
                  <a:pt x="576682" y="2480650"/>
                  <a:pt x="572518" y="2471901"/>
                  <a:pt x="570646" y="2462543"/>
                </a:cubicBezTo>
                <a:cubicBezTo>
                  <a:pt x="564610" y="2432365"/>
                  <a:pt x="562271" y="2401205"/>
                  <a:pt x="552539" y="2372008"/>
                </a:cubicBezTo>
                <a:cubicBezTo>
                  <a:pt x="549521" y="2362954"/>
                  <a:pt x="547754" y="2353383"/>
                  <a:pt x="543486" y="2344847"/>
                </a:cubicBezTo>
                <a:cubicBezTo>
                  <a:pt x="538620" y="2335115"/>
                  <a:pt x="531415" y="2326740"/>
                  <a:pt x="525379" y="2317687"/>
                </a:cubicBezTo>
                <a:cubicBezTo>
                  <a:pt x="522361" y="2308634"/>
                  <a:pt x="520960" y="2298869"/>
                  <a:pt x="516326" y="2290527"/>
                </a:cubicBezTo>
                <a:cubicBezTo>
                  <a:pt x="505758" y="2271504"/>
                  <a:pt x="486994" y="2256851"/>
                  <a:pt x="480112" y="2236206"/>
                </a:cubicBezTo>
                <a:lnTo>
                  <a:pt x="462005" y="2181885"/>
                </a:lnTo>
                <a:cubicBezTo>
                  <a:pt x="458987" y="2157742"/>
                  <a:pt x="456651" y="2133505"/>
                  <a:pt x="452951" y="2109457"/>
                </a:cubicBezTo>
                <a:cubicBezTo>
                  <a:pt x="448352" y="2079564"/>
                  <a:pt x="442055" y="2056820"/>
                  <a:pt x="434844" y="2027976"/>
                </a:cubicBezTo>
                <a:cubicBezTo>
                  <a:pt x="437862" y="1934424"/>
                  <a:pt x="438402" y="1840758"/>
                  <a:pt x="443898" y="1747319"/>
                </a:cubicBezTo>
                <a:cubicBezTo>
                  <a:pt x="444458" y="1737792"/>
                  <a:pt x="450329" y="1729334"/>
                  <a:pt x="452951" y="1720158"/>
                </a:cubicBezTo>
                <a:cubicBezTo>
                  <a:pt x="456369" y="1708194"/>
                  <a:pt x="457103" y="1695381"/>
                  <a:pt x="462005" y="1683944"/>
                </a:cubicBezTo>
                <a:cubicBezTo>
                  <a:pt x="466291" y="1673943"/>
                  <a:pt x="474076" y="1665837"/>
                  <a:pt x="480112" y="1656784"/>
                </a:cubicBezTo>
                <a:cubicBezTo>
                  <a:pt x="501660" y="1592141"/>
                  <a:pt x="487632" y="1618344"/>
                  <a:pt x="516326" y="1575303"/>
                </a:cubicBezTo>
                <a:cubicBezTo>
                  <a:pt x="519344" y="1563232"/>
                  <a:pt x="521804" y="1551007"/>
                  <a:pt x="525379" y="1539089"/>
                </a:cubicBezTo>
                <a:cubicBezTo>
                  <a:pt x="530863" y="1520807"/>
                  <a:pt x="537450" y="1502875"/>
                  <a:pt x="543486" y="1484768"/>
                </a:cubicBezTo>
                <a:cubicBezTo>
                  <a:pt x="546504" y="1475715"/>
                  <a:pt x="550224" y="1466866"/>
                  <a:pt x="552539" y="1457608"/>
                </a:cubicBezTo>
                <a:cubicBezTo>
                  <a:pt x="555557" y="1445537"/>
                  <a:pt x="558018" y="1433312"/>
                  <a:pt x="561593" y="1421394"/>
                </a:cubicBezTo>
                <a:cubicBezTo>
                  <a:pt x="567078" y="1403113"/>
                  <a:pt x="573664" y="1385180"/>
                  <a:pt x="579700" y="1367073"/>
                </a:cubicBezTo>
                <a:lnTo>
                  <a:pt x="588753" y="1339913"/>
                </a:lnTo>
                <a:lnTo>
                  <a:pt x="597807" y="1312752"/>
                </a:lnTo>
                <a:cubicBezTo>
                  <a:pt x="600825" y="1294645"/>
                  <a:pt x="602878" y="1276351"/>
                  <a:pt x="606860" y="1258432"/>
                </a:cubicBezTo>
                <a:cubicBezTo>
                  <a:pt x="608930" y="1249116"/>
                  <a:pt x="615914" y="1240814"/>
                  <a:pt x="615914" y="1231271"/>
                </a:cubicBezTo>
                <a:cubicBezTo>
                  <a:pt x="615914" y="1140686"/>
                  <a:pt x="625127" y="1048391"/>
                  <a:pt x="606860" y="959667"/>
                </a:cubicBezTo>
                <a:cubicBezTo>
                  <a:pt x="602472" y="938352"/>
                  <a:pt x="570646" y="935524"/>
                  <a:pt x="552539" y="923453"/>
                </a:cubicBezTo>
                <a:cubicBezTo>
                  <a:pt x="543486" y="917417"/>
                  <a:pt x="533073" y="913040"/>
                  <a:pt x="525379" y="905346"/>
                </a:cubicBezTo>
                <a:lnTo>
                  <a:pt x="443898" y="823865"/>
                </a:lnTo>
                <a:cubicBezTo>
                  <a:pt x="434844" y="814811"/>
                  <a:pt x="427716" y="803293"/>
                  <a:pt x="416737" y="796705"/>
                </a:cubicBezTo>
                <a:cubicBezTo>
                  <a:pt x="401648" y="787651"/>
                  <a:pt x="386316" y="778991"/>
                  <a:pt x="371470" y="769544"/>
                </a:cubicBezTo>
                <a:cubicBezTo>
                  <a:pt x="353110" y="757861"/>
                  <a:pt x="317149" y="733331"/>
                  <a:pt x="317149" y="733331"/>
                </a:cubicBezTo>
                <a:cubicBezTo>
                  <a:pt x="310651" y="707338"/>
                  <a:pt x="301011" y="664840"/>
                  <a:pt x="289989" y="642796"/>
                </a:cubicBezTo>
                <a:cubicBezTo>
                  <a:pt x="283953" y="630725"/>
                  <a:pt x="279726" y="617564"/>
                  <a:pt x="271882" y="606582"/>
                </a:cubicBezTo>
                <a:cubicBezTo>
                  <a:pt x="264440" y="596163"/>
                  <a:pt x="253775" y="588475"/>
                  <a:pt x="244722" y="579422"/>
                </a:cubicBezTo>
                <a:cubicBezTo>
                  <a:pt x="195447" y="431603"/>
                  <a:pt x="272785" y="672413"/>
                  <a:pt x="226615" y="199176"/>
                </a:cubicBezTo>
                <a:cubicBezTo>
                  <a:pt x="225558" y="188346"/>
                  <a:pt x="209680" y="184788"/>
                  <a:pt x="199454" y="181069"/>
                </a:cubicBezTo>
                <a:cubicBezTo>
                  <a:pt x="199437" y="181063"/>
                  <a:pt x="108928" y="158438"/>
                  <a:pt x="90813" y="153909"/>
                </a:cubicBezTo>
                <a:cubicBezTo>
                  <a:pt x="78742" y="150891"/>
                  <a:pt x="65728" y="150420"/>
                  <a:pt x="54599" y="144855"/>
                </a:cubicBezTo>
                <a:lnTo>
                  <a:pt x="18385" y="126748"/>
                </a:lnTo>
                <a:cubicBezTo>
                  <a:pt x="12349" y="117695"/>
                  <a:pt x="2067" y="110321"/>
                  <a:pt x="278" y="99588"/>
                </a:cubicBezTo>
                <a:cubicBezTo>
                  <a:pt x="-1291" y="90175"/>
                  <a:pt x="4038" y="80368"/>
                  <a:pt x="9332" y="72428"/>
                </a:cubicBezTo>
                <a:cubicBezTo>
                  <a:pt x="23275" y="51514"/>
                  <a:pt x="43610" y="40522"/>
                  <a:pt x="63652" y="27160"/>
                </a:cubicBezTo>
                <a:lnTo>
                  <a:pt x="452951" y="36214"/>
                </a:lnTo>
                <a:cubicBezTo>
                  <a:pt x="486261" y="37448"/>
                  <a:pt x="519464" y="41133"/>
                  <a:pt x="552539" y="45267"/>
                </a:cubicBezTo>
                <a:cubicBezTo>
                  <a:pt x="635839" y="55679"/>
                  <a:pt x="558851" y="56065"/>
                  <a:pt x="661181" y="63374"/>
                </a:cubicBezTo>
                <a:cubicBezTo>
                  <a:pt x="724466" y="67894"/>
                  <a:pt x="787946" y="69093"/>
                  <a:pt x="851304" y="72428"/>
                </a:cubicBezTo>
                <a:lnTo>
                  <a:pt x="1005213" y="81481"/>
                </a:lnTo>
                <a:cubicBezTo>
                  <a:pt x="1047462" y="78463"/>
                  <a:pt x="1089894" y="77377"/>
                  <a:pt x="1131961" y="72428"/>
                </a:cubicBezTo>
                <a:cubicBezTo>
                  <a:pt x="1164635" y="68584"/>
                  <a:pt x="1165402" y="53319"/>
                  <a:pt x="1195335" y="36214"/>
                </a:cubicBezTo>
                <a:cubicBezTo>
                  <a:pt x="1203621" y="31479"/>
                  <a:pt x="1213960" y="31428"/>
                  <a:pt x="1222496" y="27160"/>
                </a:cubicBezTo>
                <a:cubicBezTo>
                  <a:pt x="1292691" y="-7938"/>
                  <a:pt x="1208553" y="22753"/>
                  <a:pt x="1276817" y="0"/>
                </a:cubicBezTo>
                <a:cubicBezTo>
                  <a:pt x="1343209" y="3018"/>
                  <a:pt x="1409714" y="4143"/>
                  <a:pt x="1475993" y="9053"/>
                </a:cubicBezTo>
                <a:cubicBezTo>
                  <a:pt x="1495733" y="10515"/>
                  <a:pt x="1528297" y="19110"/>
                  <a:pt x="1548421" y="27160"/>
                </a:cubicBezTo>
                <a:cubicBezTo>
                  <a:pt x="1569760" y="35696"/>
                  <a:pt x="1589991" y="47053"/>
                  <a:pt x="1611795" y="54321"/>
                </a:cubicBezTo>
                <a:cubicBezTo>
                  <a:pt x="1626393" y="59187"/>
                  <a:pt x="1642134" y="59642"/>
                  <a:pt x="1657062" y="63374"/>
                </a:cubicBezTo>
                <a:cubicBezTo>
                  <a:pt x="1666320" y="65689"/>
                  <a:pt x="1675082" y="69686"/>
                  <a:pt x="1684223" y="72428"/>
                </a:cubicBezTo>
                <a:cubicBezTo>
                  <a:pt x="1705266" y="78741"/>
                  <a:pt x="1726754" y="83587"/>
                  <a:pt x="1747597" y="90535"/>
                </a:cubicBezTo>
                <a:cubicBezTo>
                  <a:pt x="1785674" y="103227"/>
                  <a:pt x="1790920" y="105959"/>
                  <a:pt x="1820025" y="126748"/>
                </a:cubicBezTo>
                <a:cubicBezTo>
                  <a:pt x="1832303" y="135518"/>
                  <a:pt x="1842538" y="147586"/>
                  <a:pt x="1856238" y="153909"/>
                </a:cubicBezTo>
                <a:cubicBezTo>
                  <a:pt x="1882233" y="165907"/>
                  <a:pt x="1937720" y="181069"/>
                  <a:pt x="1937720" y="181069"/>
                </a:cubicBezTo>
                <a:cubicBezTo>
                  <a:pt x="2056924" y="270473"/>
                  <a:pt x="1887060" y="151212"/>
                  <a:pt x="2019201" y="217283"/>
                </a:cubicBezTo>
                <a:cubicBezTo>
                  <a:pt x="2030653" y="223009"/>
                  <a:pt x="2035708" y="237342"/>
                  <a:pt x="2046361" y="244444"/>
                </a:cubicBezTo>
                <a:cubicBezTo>
                  <a:pt x="2054302" y="249738"/>
                  <a:pt x="2064468" y="250479"/>
                  <a:pt x="2073522" y="253497"/>
                </a:cubicBezTo>
                <a:cubicBezTo>
                  <a:pt x="2091629" y="265568"/>
                  <a:pt x="2115771" y="271604"/>
                  <a:pt x="2127842" y="289711"/>
                </a:cubicBezTo>
                <a:cubicBezTo>
                  <a:pt x="2151985" y="325925"/>
                  <a:pt x="2136896" y="310835"/>
                  <a:pt x="2173110" y="334978"/>
                </a:cubicBezTo>
                <a:cubicBezTo>
                  <a:pt x="2215360" y="398352"/>
                  <a:pt x="2191217" y="377228"/>
                  <a:pt x="2236484" y="407406"/>
                </a:cubicBezTo>
                <a:cubicBezTo>
                  <a:pt x="2242520" y="416459"/>
                  <a:pt x="2246897" y="426872"/>
                  <a:pt x="2254591" y="434566"/>
                </a:cubicBezTo>
                <a:cubicBezTo>
                  <a:pt x="2262285" y="442260"/>
                  <a:pt x="2273046" y="446145"/>
                  <a:pt x="2281751" y="452673"/>
                </a:cubicBezTo>
                <a:cubicBezTo>
                  <a:pt x="2367773" y="517190"/>
                  <a:pt x="2292777" y="466059"/>
                  <a:pt x="2354179" y="506994"/>
                </a:cubicBezTo>
                <a:cubicBezTo>
                  <a:pt x="2360215" y="591493"/>
                  <a:pt x="2361778" y="676431"/>
                  <a:pt x="2372286" y="760491"/>
                </a:cubicBezTo>
                <a:cubicBezTo>
                  <a:pt x="2373960" y="773883"/>
                  <a:pt x="2383449" y="785132"/>
                  <a:pt x="2390393" y="796705"/>
                </a:cubicBezTo>
                <a:cubicBezTo>
                  <a:pt x="2421608" y="848730"/>
                  <a:pt x="2422820" y="843914"/>
                  <a:pt x="2453767" y="887240"/>
                </a:cubicBezTo>
                <a:cubicBezTo>
                  <a:pt x="2460091" y="896094"/>
                  <a:pt x="2467008" y="904668"/>
                  <a:pt x="2471874" y="914400"/>
                </a:cubicBezTo>
                <a:cubicBezTo>
                  <a:pt x="2476142" y="922936"/>
                  <a:pt x="2475634" y="933620"/>
                  <a:pt x="2480928" y="941560"/>
                </a:cubicBezTo>
                <a:cubicBezTo>
                  <a:pt x="2488030" y="952213"/>
                  <a:pt x="2499891" y="958885"/>
                  <a:pt x="2508088" y="968721"/>
                </a:cubicBezTo>
                <a:cubicBezTo>
                  <a:pt x="2515054" y="977080"/>
                  <a:pt x="2519229" y="987522"/>
                  <a:pt x="2526195" y="995881"/>
                </a:cubicBezTo>
                <a:cubicBezTo>
                  <a:pt x="2534392" y="1005717"/>
                  <a:pt x="2545158" y="1013206"/>
                  <a:pt x="2553355" y="1023042"/>
                </a:cubicBezTo>
                <a:cubicBezTo>
                  <a:pt x="2585787" y="1061961"/>
                  <a:pt x="2560100" y="1036531"/>
                  <a:pt x="2580516" y="1077362"/>
                </a:cubicBezTo>
                <a:cubicBezTo>
                  <a:pt x="2585382" y="1087094"/>
                  <a:pt x="2592587" y="1095469"/>
                  <a:pt x="2598623" y="1104523"/>
                </a:cubicBezTo>
                <a:cubicBezTo>
                  <a:pt x="2604659" y="1122630"/>
                  <a:pt x="2612987" y="1140128"/>
                  <a:pt x="2616730" y="1158844"/>
                </a:cubicBezTo>
                <a:cubicBezTo>
                  <a:pt x="2627288" y="1211637"/>
                  <a:pt x="2627509" y="1216475"/>
                  <a:pt x="2643890" y="1276539"/>
                </a:cubicBezTo>
                <a:cubicBezTo>
                  <a:pt x="2646401" y="1285746"/>
                  <a:pt x="2649925" y="1294646"/>
                  <a:pt x="2652943" y="1303699"/>
                </a:cubicBezTo>
                <a:cubicBezTo>
                  <a:pt x="2655961" y="1327842"/>
                  <a:pt x="2657645" y="1352189"/>
                  <a:pt x="2661997" y="1376127"/>
                </a:cubicBezTo>
                <a:cubicBezTo>
                  <a:pt x="2663704" y="1385516"/>
                  <a:pt x="2669343" y="1393898"/>
                  <a:pt x="2671050" y="1403287"/>
                </a:cubicBezTo>
                <a:cubicBezTo>
                  <a:pt x="2682321" y="1465279"/>
                  <a:pt x="2677356" y="1503685"/>
                  <a:pt x="2698211" y="1566249"/>
                </a:cubicBezTo>
                <a:cubicBezTo>
                  <a:pt x="2704247" y="1584356"/>
                  <a:pt x="2705731" y="1604689"/>
                  <a:pt x="2716318" y="1620570"/>
                </a:cubicBezTo>
                <a:lnTo>
                  <a:pt x="2734425" y="1647731"/>
                </a:lnTo>
                <a:cubicBezTo>
                  <a:pt x="2731407" y="1840871"/>
                  <a:pt x="2730590" y="2034059"/>
                  <a:pt x="2725371" y="2227152"/>
                </a:cubicBezTo>
                <a:cubicBezTo>
                  <a:pt x="2722819" y="2321558"/>
                  <a:pt x="2718191" y="2293752"/>
                  <a:pt x="2707264" y="2362954"/>
                </a:cubicBezTo>
                <a:cubicBezTo>
                  <a:pt x="2700608" y="2405110"/>
                  <a:pt x="2693870" y="2447285"/>
                  <a:pt x="2689157" y="2489703"/>
                </a:cubicBezTo>
                <a:cubicBezTo>
                  <a:pt x="2686017" y="2517964"/>
                  <a:pt x="2677512" y="2602250"/>
                  <a:pt x="2671050" y="2634558"/>
                </a:cubicBezTo>
                <a:cubicBezTo>
                  <a:pt x="2669178" y="2643916"/>
                  <a:pt x="2667291" y="2653778"/>
                  <a:pt x="2661997" y="2661719"/>
                </a:cubicBezTo>
                <a:cubicBezTo>
                  <a:pt x="2654895" y="2672372"/>
                  <a:pt x="2643890" y="2679826"/>
                  <a:pt x="2634836" y="2688879"/>
                </a:cubicBezTo>
                <a:cubicBezTo>
                  <a:pt x="2596693" y="2803316"/>
                  <a:pt x="2660321" y="2620361"/>
                  <a:pt x="2607676" y="2743200"/>
                </a:cubicBezTo>
                <a:cubicBezTo>
                  <a:pt x="2602775" y="2754637"/>
                  <a:pt x="2603524" y="2767977"/>
                  <a:pt x="2598623" y="2779414"/>
                </a:cubicBezTo>
                <a:cubicBezTo>
                  <a:pt x="2594337" y="2789415"/>
                  <a:pt x="2585382" y="2796842"/>
                  <a:pt x="2580516" y="2806574"/>
                </a:cubicBezTo>
                <a:cubicBezTo>
                  <a:pt x="2576248" y="2815110"/>
                  <a:pt x="2578210" y="2826987"/>
                  <a:pt x="2571462" y="2833735"/>
                </a:cubicBezTo>
                <a:cubicBezTo>
                  <a:pt x="2567117" y="2838080"/>
                  <a:pt x="2508421" y="2851742"/>
                  <a:pt x="2508088" y="2851842"/>
                </a:cubicBezTo>
                <a:cubicBezTo>
                  <a:pt x="2356590" y="2897290"/>
                  <a:pt x="2547985" y="2866583"/>
                  <a:pt x="2200270" y="2879002"/>
                </a:cubicBezTo>
                <a:cubicBezTo>
                  <a:pt x="2179145" y="2882020"/>
                  <a:pt x="2158129" y="2885932"/>
                  <a:pt x="2136896" y="2888055"/>
                </a:cubicBezTo>
                <a:cubicBezTo>
                  <a:pt x="2040883" y="2897656"/>
                  <a:pt x="1943315" y="2900669"/>
                  <a:pt x="1847185" y="2906162"/>
                </a:cubicBezTo>
                <a:lnTo>
                  <a:pt x="1702330" y="2915216"/>
                </a:lnTo>
                <a:cubicBezTo>
                  <a:pt x="1426913" y="2961116"/>
                  <a:pt x="1711631" y="2916474"/>
                  <a:pt x="987106" y="2933323"/>
                </a:cubicBezTo>
                <a:cubicBezTo>
                  <a:pt x="947769" y="2934238"/>
                  <a:pt x="908753" y="2941731"/>
                  <a:pt x="869411" y="2942376"/>
                </a:cubicBezTo>
                <a:lnTo>
                  <a:pt x="416737" y="2933323"/>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701059" y="310620"/>
            <a:ext cx="344942" cy="984025"/>
            <a:chOff x="3403738" y="1159418"/>
            <a:chExt cx="1265679" cy="3610637"/>
          </a:xfrm>
        </p:grpSpPr>
        <p:sp>
          <p:nvSpPr>
            <p:cNvPr id="29" name="Rounded Rectangle 2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ounded Rectangle 29"/>
            <p:cNvSpPr/>
            <p:nvPr/>
          </p:nvSpPr>
          <p:spPr>
            <a:xfrm rot="6220982">
              <a:off x="4283510" y="2859537"/>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ounded Rectangle 48"/>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ounded Rectangle 49"/>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ounded Rectangle 50"/>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Oval 51"/>
            <p:cNvSpPr/>
            <p:nvPr/>
          </p:nvSpPr>
          <p:spPr>
            <a:xfrm>
              <a:off x="3403738" y="115941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ounded Rectangle 52"/>
            <p:cNvSpPr/>
            <p:nvPr/>
          </p:nvSpPr>
          <p:spPr>
            <a:xfrm rot="6345371">
              <a:off x="3237861" y="2468500"/>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4" name="Group 53"/>
          <p:cNvGrpSpPr/>
          <p:nvPr/>
        </p:nvGrpSpPr>
        <p:grpSpPr>
          <a:xfrm>
            <a:off x="8380843" y="399647"/>
            <a:ext cx="310561" cy="885946"/>
            <a:chOff x="3403738" y="1159418"/>
            <a:chExt cx="1265679" cy="3610637"/>
          </a:xfrm>
        </p:grpSpPr>
        <p:sp>
          <p:nvSpPr>
            <p:cNvPr id="55"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ounded Rectangle 55"/>
            <p:cNvSpPr/>
            <p:nvPr/>
          </p:nvSpPr>
          <p:spPr>
            <a:xfrm rot="6220982">
              <a:off x="4283510" y="2859537"/>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ounded Rectangle 56"/>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ounded Rectangle 57"/>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ounded Rectangle 58"/>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Oval 59"/>
            <p:cNvSpPr/>
            <p:nvPr/>
          </p:nvSpPr>
          <p:spPr>
            <a:xfrm>
              <a:off x="3403738" y="115941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6345371">
              <a:off x="3237861" y="2468500"/>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72" y="3779936"/>
            <a:ext cx="1815518" cy="2267574"/>
          </a:xfrm>
          <a:prstGeom prst="rect">
            <a:avLst/>
          </a:prstGeom>
        </p:spPr>
      </p:pic>
      <p:sp>
        <p:nvSpPr>
          <p:cNvPr id="6" name="TextBox 5">
            <a:extLst>
              <a:ext uri="{FF2B5EF4-FFF2-40B4-BE49-F238E27FC236}">
                <a16:creationId xmlns:a16="http://schemas.microsoft.com/office/drawing/2014/main" id="{386E1BE0-C062-F61C-DE09-7E178F803F05}"/>
              </a:ext>
            </a:extLst>
          </p:cNvPr>
          <p:cNvSpPr txBox="1"/>
          <p:nvPr/>
        </p:nvSpPr>
        <p:spPr>
          <a:xfrm>
            <a:off x="0" y="104664"/>
            <a:ext cx="12192000" cy="707886"/>
          </a:xfrm>
          <a:prstGeom prst="rect">
            <a:avLst/>
          </a:prstGeom>
          <a:noFill/>
        </p:spPr>
        <p:txBody>
          <a:bodyPr wrap="square" rtlCol="0">
            <a:spAutoFit/>
          </a:bodyPr>
          <a:lstStyle/>
          <a:p>
            <a:pPr algn="ctr"/>
            <a:r>
              <a:rPr lang="en-US" sz="4000" dirty="0">
                <a:solidFill>
                  <a:schemeClr val="bg1"/>
                </a:solidFill>
                <a:latin typeface="Elephant" panose="02020904090505020303" pitchFamily="18" charset="0"/>
              </a:rPr>
              <a:t>Being Committed</a:t>
            </a:r>
          </a:p>
        </p:txBody>
      </p:sp>
      <p:sp>
        <p:nvSpPr>
          <p:cNvPr id="7" name="TextBox 6">
            <a:extLst>
              <a:ext uri="{FF2B5EF4-FFF2-40B4-BE49-F238E27FC236}">
                <a16:creationId xmlns:a16="http://schemas.microsoft.com/office/drawing/2014/main" id="{5BECB4DD-E1F5-B1EF-8896-24D8EDC1137F}"/>
              </a:ext>
            </a:extLst>
          </p:cNvPr>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26:26</a:t>
            </a:r>
          </a:p>
        </p:txBody>
      </p:sp>
    </p:spTree>
    <p:extLst>
      <p:ext uri="{BB962C8B-B14F-4D97-AF65-F5344CB8AC3E}">
        <p14:creationId xmlns:p14="http://schemas.microsoft.com/office/powerpoint/2010/main" val="25136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(8)</a:t>
            </a:r>
          </a:p>
        </p:txBody>
      </p:sp>
      <p:sp>
        <p:nvSpPr>
          <p:cNvPr id="2" name="Rectangle 1"/>
          <p:cNvSpPr/>
          <p:nvPr/>
        </p:nvSpPr>
        <p:spPr>
          <a:xfrm>
            <a:off x="787651" y="454131"/>
            <a:ext cx="4553893" cy="923330"/>
          </a:xfrm>
          <a:prstGeom prst="rect">
            <a:avLst/>
          </a:prstGeom>
        </p:spPr>
        <p:txBody>
          <a:bodyPr wrap="square">
            <a:spAutoFit/>
          </a:bodyPr>
          <a:lstStyle/>
          <a:p>
            <a:r>
              <a:rPr lang="en-US" dirty="0">
                <a:solidFill>
                  <a:schemeClr val="bg1"/>
                </a:solidFill>
              </a:rPr>
              <a:t>“Finally, one brother put one foot at the edge of the cliff and moved decisively forward. At that moment his brother whispered, </a:t>
            </a:r>
          </a:p>
        </p:txBody>
      </p:sp>
      <p:sp>
        <p:nvSpPr>
          <p:cNvPr id="3" name="Rectangle 2"/>
          <p:cNvSpPr/>
          <p:nvPr/>
        </p:nvSpPr>
        <p:spPr>
          <a:xfrm>
            <a:off x="1581339" y="2400625"/>
            <a:ext cx="4372652" cy="646331"/>
          </a:xfrm>
          <a:prstGeom prst="rect">
            <a:avLst/>
          </a:prstGeom>
        </p:spPr>
        <p:txBody>
          <a:bodyPr wrap="square">
            <a:spAutoFit/>
          </a:bodyPr>
          <a:lstStyle/>
          <a:p>
            <a:r>
              <a:rPr lang="en-US" dirty="0">
                <a:solidFill>
                  <a:schemeClr val="bg1"/>
                </a:solidFill>
              </a:rPr>
              <a:t>The first brother’s momentum, however, was already pulling him forward. </a:t>
            </a:r>
          </a:p>
        </p:txBody>
      </p:sp>
      <p:sp>
        <p:nvSpPr>
          <p:cNvPr id="4" name="Rectangle 3"/>
          <p:cNvSpPr/>
          <p:nvPr/>
        </p:nvSpPr>
        <p:spPr>
          <a:xfrm>
            <a:off x="413442" y="3794858"/>
            <a:ext cx="4928103" cy="646331"/>
          </a:xfrm>
          <a:prstGeom prst="rect">
            <a:avLst/>
          </a:prstGeom>
        </p:spPr>
        <p:txBody>
          <a:bodyPr wrap="square">
            <a:spAutoFit/>
          </a:bodyPr>
          <a:lstStyle/>
          <a:p>
            <a:r>
              <a:rPr lang="en-US" dirty="0">
                <a:solidFill>
                  <a:schemeClr val="bg1"/>
                </a:solidFill>
                <a:latin typeface="Calibri" panose="020F0502020204030204" pitchFamily="34" charset="0"/>
              </a:rPr>
              <a:t>“He splashed into the water and surfaced quickly with a victorious shout. </a:t>
            </a:r>
          </a:p>
        </p:txBody>
      </p:sp>
      <p:sp>
        <p:nvSpPr>
          <p:cNvPr id="7" name="Freeform 6"/>
          <p:cNvSpPr/>
          <p:nvPr/>
        </p:nvSpPr>
        <p:spPr>
          <a:xfrm>
            <a:off x="5015272" y="4861710"/>
            <a:ext cx="5006914" cy="604997"/>
          </a:xfrm>
          <a:custGeom>
            <a:avLst/>
            <a:gdLst>
              <a:gd name="connsiteX0" fmla="*/ 3359183 w 5006914"/>
              <a:gd name="connsiteY0" fmla="*/ 27161 h 604997"/>
              <a:gd name="connsiteX1" fmla="*/ 3359183 w 5006914"/>
              <a:gd name="connsiteY1" fmla="*/ 27161 h 604997"/>
              <a:gd name="connsiteX2" fmla="*/ 3141900 w 5006914"/>
              <a:gd name="connsiteY2" fmla="*/ 18107 h 604997"/>
              <a:gd name="connsiteX3" fmla="*/ 3087579 w 5006914"/>
              <a:gd name="connsiteY3" fmla="*/ 9054 h 604997"/>
              <a:gd name="connsiteX4" fmla="*/ 1566597 w 5006914"/>
              <a:gd name="connsiteY4" fmla="*/ 0 h 604997"/>
              <a:gd name="connsiteX5" fmla="*/ 1231619 w 5006914"/>
              <a:gd name="connsiteY5" fmla="*/ 9054 h 604997"/>
              <a:gd name="connsiteX6" fmla="*/ 1213512 w 5006914"/>
              <a:gd name="connsiteY6" fmla="*/ 36214 h 604997"/>
              <a:gd name="connsiteX7" fmla="*/ 1177298 w 5006914"/>
              <a:gd name="connsiteY7" fmla="*/ 54321 h 604997"/>
              <a:gd name="connsiteX8" fmla="*/ 1068657 w 5006914"/>
              <a:gd name="connsiteY8" fmla="*/ 72428 h 604997"/>
              <a:gd name="connsiteX9" fmla="*/ 1005282 w 5006914"/>
              <a:gd name="connsiteY9" fmla="*/ 90535 h 604997"/>
              <a:gd name="connsiteX10" fmla="*/ 950962 w 5006914"/>
              <a:gd name="connsiteY10" fmla="*/ 99588 h 604997"/>
              <a:gd name="connsiteX11" fmla="*/ 833266 w 5006914"/>
              <a:gd name="connsiteY11" fmla="*/ 117695 h 604997"/>
              <a:gd name="connsiteX12" fmla="*/ 778946 w 5006914"/>
              <a:gd name="connsiteY12" fmla="*/ 126749 h 604997"/>
              <a:gd name="connsiteX13" fmla="*/ 317219 w 5006914"/>
              <a:gd name="connsiteY13" fmla="*/ 144856 h 604997"/>
              <a:gd name="connsiteX14" fmla="*/ 290059 w 5006914"/>
              <a:gd name="connsiteY14" fmla="*/ 153909 h 604997"/>
              <a:gd name="connsiteX15" fmla="*/ 199524 w 5006914"/>
              <a:gd name="connsiteY15" fmla="*/ 172016 h 604997"/>
              <a:gd name="connsiteX16" fmla="*/ 99936 w 5006914"/>
              <a:gd name="connsiteY16" fmla="*/ 217283 h 604997"/>
              <a:gd name="connsiteX17" fmla="*/ 72775 w 5006914"/>
              <a:gd name="connsiteY17" fmla="*/ 235390 h 604997"/>
              <a:gd name="connsiteX18" fmla="*/ 45615 w 5006914"/>
              <a:gd name="connsiteY18" fmla="*/ 262551 h 604997"/>
              <a:gd name="connsiteX19" fmla="*/ 36562 w 5006914"/>
              <a:gd name="connsiteY19" fmla="*/ 289711 h 604997"/>
              <a:gd name="connsiteX20" fmla="*/ 9401 w 5006914"/>
              <a:gd name="connsiteY20" fmla="*/ 344032 h 604997"/>
              <a:gd name="connsiteX21" fmla="*/ 348 w 5006914"/>
              <a:gd name="connsiteY21" fmla="*/ 407406 h 604997"/>
              <a:gd name="connsiteX22" fmla="*/ 18455 w 5006914"/>
              <a:gd name="connsiteY22" fmla="*/ 434566 h 604997"/>
              <a:gd name="connsiteX23" fmla="*/ 136150 w 5006914"/>
              <a:gd name="connsiteY23" fmla="*/ 461727 h 604997"/>
              <a:gd name="connsiteX24" fmla="*/ 172363 w 5006914"/>
              <a:gd name="connsiteY24" fmla="*/ 470780 h 604997"/>
              <a:gd name="connsiteX25" fmla="*/ 833266 w 5006914"/>
              <a:gd name="connsiteY25" fmla="*/ 488887 h 604997"/>
              <a:gd name="connsiteX26" fmla="*/ 1675239 w 5006914"/>
              <a:gd name="connsiteY26" fmla="*/ 506994 h 604997"/>
              <a:gd name="connsiteX27" fmla="*/ 1792934 w 5006914"/>
              <a:gd name="connsiteY27" fmla="*/ 516048 h 604997"/>
              <a:gd name="connsiteX28" fmla="*/ 1838201 w 5006914"/>
              <a:gd name="connsiteY28" fmla="*/ 525101 h 604997"/>
              <a:gd name="connsiteX29" fmla="*/ 2028324 w 5006914"/>
              <a:gd name="connsiteY29" fmla="*/ 534155 h 604997"/>
              <a:gd name="connsiteX30" fmla="*/ 2327088 w 5006914"/>
              <a:gd name="connsiteY30" fmla="*/ 552262 h 604997"/>
              <a:gd name="connsiteX31" fmla="*/ 2354249 w 5006914"/>
              <a:gd name="connsiteY31" fmla="*/ 561315 h 604997"/>
              <a:gd name="connsiteX32" fmla="*/ 2399516 w 5006914"/>
              <a:gd name="connsiteY32" fmla="*/ 570368 h 604997"/>
              <a:gd name="connsiteX33" fmla="*/ 2653013 w 5006914"/>
              <a:gd name="connsiteY33" fmla="*/ 579422 h 604997"/>
              <a:gd name="connsiteX34" fmla="*/ 3169061 w 5006914"/>
              <a:gd name="connsiteY34" fmla="*/ 579422 h 604997"/>
              <a:gd name="connsiteX35" fmla="*/ 3377290 w 5006914"/>
              <a:gd name="connsiteY35" fmla="*/ 561315 h 604997"/>
              <a:gd name="connsiteX36" fmla="*/ 4527080 w 5006914"/>
              <a:gd name="connsiteY36" fmla="*/ 534155 h 604997"/>
              <a:gd name="connsiteX37" fmla="*/ 4608562 w 5006914"/>
              <a:gd name="connsiteY37" fmla="*/ 525101 h 604997"/>
              <a:gd name="connsiteX38" fmla="*/ 4644775 w 5006914"/>
              <a:gd name="connsiteY38" fmla="*/ 506994 h 604997"/>
              <a:gd name="connsiteX39" fmla="*/ 4699096 w 5006914"/>
              <a:gd name="connsiteY39" fmla="*/ 497941 h 604997"/>
              <a:gd name="connsiteX40" fmla="*/ 4771524 w 5006914"/>
              <a:gd name="connsiteY40" fmla="*/ 479834 h 604997"/>
              <a:gd name="connsiteX41" fmla="*/ 4798684 w 5006914"/>
              <a:gd name="connsiteY41" fmla="*/ 461727 h 604997"/>
              <a:gd name="connsiteX42" fmla="*/ 4825845 w 5006914"/>
              <a:gd name="connsiteY42" fmla="*/ 452673 h 604997"/>
              <a:gd name="connsiteX43" fmla="*/ 4925433 w 5006914"/>
              <a:gd name="connsiteY43" fmla="*/ 425513 h 604997"/>
              <a:gd name="connsiteX44" fmla="*/ 4961647 w 5006914"/>
              <a:gd name="connsiteY44" fmla="*/ 398353 h 604997"/>
              <a:gd name="connsiteX45" fmla="*/ 4988807 w 5006914"/>
              <a:gd name="connsiteY45" fmla="*/ 389299 h 604997"/>
              <a:gd name="connsiteX46" fmla="*/ 5006914 w 5006914"/>
              <a:gd name="connsiteY46" fmla="*/ 362139 h 604997"/>
              <a:gd name="connsiteX47" fmla="*/ 4979754 w 5006914"/>
              <a:gd name="connsiteY47" fmla="*/ 334978 h 604997"/>
              <a:gd name="connsiteX48" fmla="*/ 4916379 w 5006914"/>
              <a:gd name="connsiteY48" fmla="*/ 289711 h 604997"/>
              <a:gd name="connsiteX49" fmla="*/ 4880165 w 5006914"/>
              <a:gd name="connsiteY49" fmla="*/ 271604 h 604997"/>
              <a:gd name="connsiteX50" fmla="*/ 4834898 w 5006914"/>
              <a:gd name="connsiteY50" fmla="*/ 244444 h 604997"/>
              <a:gd name="connsiteX51" fmla="*/ 4807738 w 5006914"/>
              <a:gd name="connsiteY51" fmla="*/ 226337 h 604997"/>
              <a:gd name="connsiteX52" fmla="*/ 4780577 w 5006914"/>
              <a:gd name="connsiteY52" fmla="*/ 217283 h 604997"/>
              <a:gd name="connsiteX53" fmla="*/ 4744363 w 5006914"/>
              <a:gd name="connsiteY53" fmla="*/ 199176 h 604997"/>
              <a:gd name="connsiteX54" fmla="*/ 4671936 w 5006914"/>
              <a:gd name="connsiteY54" fmla="*/ 172016 h 604997"/>
              <a:gd name="connsiteX55" fmla="*/ 4617615 w 5006914"/>
              <a:gd name="connsiteY55" fmla="*/ 162963 h 604997"/>
              <a:gd name="connsiteX56" fmla="*/ 4518027 w 5006914"/>
              <a:gd name="connsiteY56" fmla="*/ 135802 h 604997"/>
              <a:gd name="connsiteX57" fmla="*/ 4490866 w 5006914"/>
              <a:gd name="connsiteY57" fmla="*/ 126749 h 604997"/>
              <a:gd name="connsiteX58" fmla="*/ 4427492 w 5006914"/>
              <a:gd name="connsiteY58" fmla="*/ 108642 h 604997"/>
              <a:gd name="connsiteX59" fmla="*/ 4373171 w 5006914"/>
              <a:gd name="connsiteY59" fmla="*/ 99588 h 604997"/>
              <a:gd name="connsiteX60" fmla="*/ 4336958 w 5006914"/>
              <a:gd name="connsiteY60" fmla="*/ 90535 h 604997"/>
              <a:gd name="connsiteX61" fmla="*/ 4300744 w 5006914"/>
              <a:gd name="connsiteY61" fmla="*/ 72428 h 604997"/>
              <a:gd name="connsiteX62" fmla="*/ 4264530 w 5006914"/>
              <a:gd name="connsiteY62" fmla="*/ 63374 h 604997"/>
              <a:gd name="connsiteX63" fmla="*/ 4092514 w 5006914"/>
              <a:gd name="connsiteY63" fmla="*/ 36214 h 604997"/>
              <a:gd name="connsiteX64" fmla="*/ 3829963 w 5006914"/>
              <a:gd name="connsiteY64" fmla="*/ 18107 h 604997"/>
              <a:gd name="connsiteX65" fmla="*/ 3667001 w 5006914"/>
              <a:gd name="connsiteY65" fmla="*/ 9054 h 604997"/>
              <a:gd name="connsiteX66" fmla="*/ 3359183 w 5006914"/>
              <a:gd name="connsiteY66" fmla="*/ 27161 h 60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006914" h="604997">
                <a:moveTo>
                  <a:pt x="3359183" y="27161"/>
                </a:moveTo>
                <a:lnTo>
                  <a:pt x="3359183" y="27161"/>
                </a:lnTo>
                <a:cubicBezTo>
                  <a:pt x="3286755" y="24143"/>
                  <a:pt x="3214230" y="22929"/>
                  <a:pt x="3141900" y="18107"/>
                </a:cubicBezTo>
                <a:cubicBezTo>
                  <a:pt x="3123584" y="16886"/>
                  <a:pt x="3105935" y="9265"/>
                  <a:pt x="3087579" y="9054"/>
                </a:cubicBezTo>
                <a:lnTo>
                  <a:pt x="1566597" y="0"/>
                </a:lnTo>
                <a:cubicBezTo>
                  <a:pt x="1454938" y="3018"/>
                  <a:pt x="1342736" y="-2343"/>
                  <a:pt x="1231619" y="9054"/>
                </a:cubicBezTo>
                <a:cubicBezTo>
                  <a:pt x="1220795" y="10164"/>
                  <a:pt x="1221871" y="29248"/>
                  <a:pt x="1213512" y="36214"/>
                </a:cubicBezTo>
                <a:cubicBezTo>
                  <a:pt x="1203144" y="44854"/>
                  <a:pt x="1190102" y="50053"/>
                  <a:pt x="1177298" y="54321"/>
                </a:cubicBezTo>
                <a:cubicBezTo>
                  <a:pt x="1157445" y="60938"/>
                  <a:pt x="1083003" y="70378"/>
                  <a:pt x="1068657" y="72428"/>
                </a:cubicBezTo>
                <a:cubicBezTo>
                  <a:pt x="1042776" y="81054"/>
                  <a:pt x="1033695" y="84852"/>
                  <a:pt x="1005282" y="90535"/>
                </a:cubicBezTo>
                <a:cubicBezTo>
                  <a:pt x="987282" y="94135"/>
                  <a:pt x="969069" y="96570"/>
                  <a:pt x="950962" y="99588"/>
                </a:cubicBezTo>
                <a:cubicBezTo>
                  <a:pt x="891251" y="119492"/>
                  <a:pt x="945303" y="103690"/>
                  <a:pt x="833266" y="117695"/>
                </a:cubicBezTo>
                <a:cubicBezTo>
                  <a:pt x="815051" y="119972"/>
                  <a:pt x="797256" y="125441"/>
                  <a:pt x="778946" y="126749"/>
                </a:cubicBezTo>
                <a:cubicBezTo>
                  <a:pt x="693850" y="132827"/>
                  <a:pt x="380617" y="142670"/>
                  <a:pt x="317219" y="144856"/>
                </a:cubicBezTo>
                <a:cubicBezTo>
                  <a:pt x="308166" y="147874"/>
                  <a:pt x="299375" y="151839"/>
                  <a:pt x="290059" y="153909"/>
                </a:cubicBezTo>
                <a:cubicBezTo>
                  <a:pt x="210024" y="171695"/>
                  <a:pt x="262657" y="153979"/>
                  <a:pt x="199524" y="172016"/>
                </a:cubicBezTo>
                <a:cubicBezTo>
                  <a:pt x="165873" y="181630"/>
                  <a:pt x="126829" y="199355"/>
                  <a:pt x="99936" y="217283"/>
                </a:cubicBezTo>
                <a:cubicBezTo>
                  <a:pt x="90882" y="223319"/>
                  <a:pt x="81134" y="228424"/>
                  <a:pt x="72775" y="235390"/>
                </a:cubicBezTo>
                <a:cubicBezTo>
                  <a:pt x="62939" y="243587"/>
                  <a:pt x="54668" y="253497"/>
                  <a:pt x="45615" y="262551"/>
                </a:cubicBezTo>
                <a:cubicBezTo>
                  <a:pt x="42597" y="271604"/>
                  <a:pt x="40830" y="281175"/>
                  <a:pt x="36562" y="289711"/>
                </a:cubicBezTo>
                <a:cubicBezTo>
                  <a:pt x="1459" y="359917"/>
                  <a:pt x="32160" y="275758"/>
                  <a:pt x="9401" y="344032"/>
                </a:cubicBezTo>
                <a:cubicBezTo>
                  <a:pt x="6383" y="365157"/>
                  <a:pt x="-1775" y="386173"/>
                  <a:pt x="348" y="407406"/>
                </a:cubicBezTo>
                <a:cubicBezTo>
                  <a:pt x="1431" y="418233"/>
                  <a:pt x="10096" y="427600"/>
                  <a:pt x="18455" y="434566"/>
                </a:cubicBezTo>
                <a:cubicBezTo>
                  <a:pt x="51116" y="461784"/>
                  <a:pt x="97940" y="457481"/>
                  <a:pt x="136150" y="461727"/>
                </a:cubicBezTo>
                <a:cubicBezTo>
                  <a:pt x="148221" y="464745"/>
                  <a:pt x="160217" y="468081"/>
                  <a:pt x="172363" y="470780"/>
                </a:cubicBezTo>
                <a:cubicBezTo>
                  <a:pt x="392893" y="519787"/>
                  <a:pt x="548819" y="483587"/>
                  <a:pt x="833266" y="488887"/>
                </a:cubicBezTo>
                <a:lnTo>
                  <a:pt x="1675239" y="506994"/>
                </a:lnTo>
                <a:cubicBezTo>
                  <a:pt x="1714471" y="510012"/>
                  <a:pt x="1753827" y="511703"/>
                  <a:pt x="1792934" y="516048"/>
                </a:cubicBezTo>
                <a:cubicBezTo>
                  <a:pt x="1808228" y="517747"/>
                  <a:pt x="1822859" y="523921"/>
                  <a:pt x="1838201" y="525101"/>
                </a:cubicBezTo>
                <a:cubicBezTo>
                  <a:pt x="1901460" y="529967"/>
                  <a:pt x="1964950" y="531137"/>
                  <a:pt x="2028324" y="534155"/>
                </a:cubicBezTo>
                <a:cubicBezTo>
                  <a:pt x="2180603" y="559533"/>
                  <a:pt x="1986436" y="529552"/>
                  <a:pt x="2327088" y="552262"/>
                </a:cubicBezTo>
                <a:cubicBezTo>
                  <a:pt x="2336610" y="552897"/>
                  <a:pt x="2344991" y="559001"/>
                  <a:pt x="2354249" y="561315"/>
                </a:cubicBezTo>
                <a:cubicBezTo>
                  <a:pt x="2369177" y="565047"/>
                  <a:pt x="2384156" y="569437"/>
                  <a:pt x="2399516" y="570368"/>
                </a:cubicBezTo>
                <a:cubicBezTo>
                  <a:pt x="2483914" y="575483"/>
                  <a:pt x="2568514" y="576404"/>
                  <a:pt x="2653013" y="579422"/>
                </a:cubicBezTo>
                <a:cubicBezTo>
                  <a:pt x="2841698" y="626591"/>
                  <a:pt x="2711831" y="597470"/>
                  <a:pt x="3169061" y="579422"/>
                </a:cubicBezTo>
                <a:cubicBezTo>
                  <a:pt x="3238678" y="576674"/>
                  <a:pt x="3307880" y="567351"/>
                  <a:pt x="3377290" y="561315"/>
                </a:cubicBezTo>
                <a:cubicBezTo>
                  <a:pt x="3772036" y="482371"/>
                  <a:pt x="3934147" y="539266"/>
                  <a:pt x="4527080" y="534155"/>
                </a:cubicBezTo>
                <a:cubicBezTo>
                  <a:pt x="4554241" y="531137"/>
                  <a:pt x="4581934" y="531246"/>
                  <a:pt x="4608562" y="525101"/>
                </a:cubicBezTo>
                <a:cubicBezTo>
                  <a:pt x="4621712" y="522066"/>
                  <a:pt x="4631848" y="510872"/>
                  <a:pt x="4644775" y="506994"/>
                </a:cubicBezTo>
                <a:cubicBezTo>
                  <a:pt x="4662358" y="501719"/>
                  <a:pt x="4681147" y="501787"/>
                  <a:pt x="4699096" y="497941"/>
                </a:cubicBezTo>
                <a:cubicBezTo>
                  <a:pt x="4723429" y="492727"/>
                  <a:pt x="4771524" y="479834"/>
                  <a:pt x="4771524" y="479834"/>
                </a:cubicBezTo>
                <a:cubicBezTo>
                  <a:pt x="4780577" y="473798"/>
                  <a:pt x="4788952" y="466593"/>
                  <a:pt x="4798684" y="461727"/>
                </a:cubicBezTo>
                <a:cubicBezTo>
                  <a:pt x="4807220" y="457459"/>
                  <a:pt x="4816638" y="455184"/>
                  <a:pt x="4825845" y="452673"/>
                </a:cubicBezTo>
                <a:cubicBezTo>
                  <a:pt x="4938182" y="422035"/>
                  <a:pt x="4862909" y="446353"/>
                  <a:pt x="4925433" y="425513"/>
                </a:cubicBezTo>
                <a:cubicBezTo>
                  <a:pt x="4937504" y="416460"/>
                  <a:pt x="4948546" y="405839"/>
                  <a:pt x="4961647" y="398353"/>
                </a:cubicBezTo>
                <a:cubicBezTo>
                  <a:pt x="4969933" y="393618"/>
                  <a:pt x="4981355" y="395261"/>
                  <a:pt x="4988807" y="389299"/>
                </a:cubicBezTo>
                <a:cubicBezTo>
                  <a:pt x="4997303" y="382502"/>
                  <a:pt x="5000878" y="371192"/>
                  <a:pt x="5006914" y="362139"/>
                </a:cubicBezTo>
                <a:cubicBezTo>
                  <a:pt x="4997861" y="353085"/>
                  <a:pt x="4989475" y="343310"/>
                  <a:pt x="4979754" y="334978"/>
                </a:cubicBezTo>
                <a:cubicBezTo>
                  <a:pt x="4970038" y="326650"/>
                  <a:pt x="4930709" y="297900"/>
                  <a:pt x="4916379" y="289711"/>
                </a:cubicBezTo>
                <a:cubicBezTo>
                  <a:pt x="4904661" y="283015"/>
                  <a:pt x="4891963" y="278158"/>
                  <a:pt x="4880165" y="271604"/>
                </a:cubicBezTo>
                <a:cubicBezTo>
                  <a:pt x="4864783" y="263058"/>
                  <a:pt x="4849820" y="253770"/>
                  <a:pt x="4834898" y="244444"/>
                </a:cubicBezTo>
                <a:cubicBezTo>
                  <a:pt x="4825671" y="238677"/>
                  <a:pt x="4817470" y="231203"/>
                  <a:pt x="4807738" y="226337"/>
                </a:cubicBezTo>
                <a:cubicBezTo>
                  <a:pt x="4799202" y="222069"/>
                  <a:pt x="4789349" y="221042"/>
                  <a:pt x="4780577" y="217283"/>
                </a:cubicBezTo>
                <a:cubicBezTo>
                  <a:pt x="4768172" y="211967"/>
                  <a:pt x="4756696" y="204657"/>
                  <a:pt x="4744363" y="199176"/>
                </a:cubicBezTo>
                <a:cubicBezTo>
                  <a:pt x="4737311" y="196042"/>
                  <a:pt x="4686870" y="175335"/>
                  <a:pt x="4671936" y="172016"/>
                </a:cubicBezTo>
                <a:cubicBezTo>
                  <a:pt x="4654016" y="168034"/>
                  <a:pt x="4635722" y="165981"/>
                  <a:pt x="4617615" y="162963"/>
                </a:cubicBezTo>
                <a:cubicBezTo>
                  <a:pt x="4565850" y="128452"/>
                  <a:pt x="4611003" y="152707"/>
                  <a:pt x="4518027" y="135802"/>
                </a:cubicBezTo>
                <a:cubicBezTo>
                  <a:pt x="4508638" y="134095"/>
                  <a:pt x="4500007" y="129491"/>
                  <a:pt x="4490866" y="126749"/>
                </a:cubicBezTo>
                <a:cubicBezTo>
                  <a:pt x="4469823" y="120436"/>
                  <a:pt x="4448899" y="113582"/>
                  <a:pt x="4427492" y="108642"/>
                </a:cubicBezTo>
                <a:cubicBezTo>
                  <a:pt x="4409605" y="104514"/>
                  <a:pt x="4391171" y="103188"/>
                  <a:pt x="4373171" y="99588"/>
                </a:cubicBezTo>
                <a:cubicBezTo>
                  <a:pt x="4360970" y="97148"/>
                  <a:pt x="4349029" y="93553"/>
                  <a:pt x="4336958" y="90535"/>
                </a:cubicBezTo>
                <a:cubicBezTo>
                  <a:pt x="4324887" y="84499"/>
                  <a:pt x="4313381" y="77167"/>
                  <a:pt x="4300744" y="72428"/>
                </a:cubicBezTo>
                <a:cubicBezTo>
                  <a:pt x="4289093" y="68059"/>
                  <a:pt x="4276789" y="65506"/>
                  <a:pt x="4264530" y="63374"/>
                </a:cubicBezTo>
                <a:cubicBezTo>
                  <a:pt x="4207339" y="53428"/>
                  <a:pt x="4149436" y="47598"/>
                  <a:pt x="4092514" y="36214"/>
                </a:cubicBezTo>
                <a:cubicBezTo>
                  <a:pt x="3974235" y="12559"/>
                  <a:pt x="4071707" y="29619"/>
                  <a:pt x="3829963" y="18107"/>
                </a:cubicBezTo>
                <a:lnTo>
                  <a:pt x="3667001" y="9054"/>
                </a:lnTo>
                <a:cubicBezTo>
                  <a:pt x="3532308" y="-13396"/>
                  <a:pt x="3410486" y="24143"/>
                  <a:pt x="3359183" y="27161"/>
                </a:cubicBezTo>
                <a:close/>
              </a:path>
            </a:pathLst>
          </a:cu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8147841" y="2290528"/>
            <a:ext cx="2734425" cy="2942376"/>
          </a:xfrm>
          <a:custGeom>
            <a:avLst/>
            <a:gdLst>
              <a:gd name="connsiteX0" fmla="*/ 416737 w 2734425"/>
              <a:gd name="connsiteY0" fmla="*/ 2933323 h 2942376"/>
              <a:gd name="connsiteX1" fmla="*/ 416737 w 2734425"/>
              <a:gd name="connsiteY1" fmla="*/ 2933323 h 2942376"/>
              <a:gd name="connsiteX2" fmla="*/ 561593 w 2734425"/>
              <a:gd name="connsiteY2" fmla="*/ 2815628 h 2942376"/>
              <a:gd name="connsiteX3" fmla="*/ 606860 w 2734425"/>
              <a:gd name="connsiteY3" fmla="*/ 2761307 h 2942376"/>
              <a:gd name="connsiteX4" fmla="*/ 615914 w 2734425"/>
              <a:gd name="connsiteY4" fmla="*/ 2734146 h 2942376"/>
              <a:gd name="connsiteX5" fmla="*/ 606860 w 2734425"/>
              <a:gd name="connsiteY5" fmla="*/ 2580238 h 2942376"/>
              <a:gd name="connsiteX6" fmla="*/ 579700 w 2734425"/>
              <a:gd name="connsiteY6" fmla="*/ 2489703 h 2942376"/>
              <a:gd name="connsiteX7" fmla="*/ 570646 w 2734425"/>
              <a:gd name="connsiteY7" fmla="*/ 2462543 h 2942376"/>
              <a:gd name="connsiteX8" fmla="*/ 552539 w 2734425"/>
              <a:gd name="connsiteY8" fmla="*/ 2372008 h 2942376"/>
              <a:gd name="connsiteX9" fmla="*/ 543486 w 2734425"/>
              <a:gd name="connsiteY9" fmla="*/ 2344847 h 2942376"/>
              <a:gd name="connsiteX10" fmla="*/ 525379 w 2734425"/>
              <a:gd name="connsiteY10" fmla="*/ 2317687 h 2942376"/>
              <a:gd name="connsiteX11" fmla="*/ 516326 w 2734425"/>
              <a:gd name="connsiteY11" fmla="*/ 2290527 h 2942376"/>
              <a:gd name="connsiteX12" fmla="*/ 480112 w 2734425"/>
              <a:gd name="connsiteY12" fmla="*/ 2236206 h 2942376"/>
              <a:gd name="connsiteX13" fmla="*/ 462005 w 2734425"/>
              <a:gd name="connsiteY13" fmla="*/ 2181885 h 2942376"/>
              <a:gd name="connsiteX14" fmla="*/ 452951 w 2734425"/>
              <a:gd name="connsiteY14" fmla="*/ 2109457 h 2942376"/>
              <a:gd name="connsiteX15" fmla="*/ 434844 w 2734425"/>
              <a:gd name="connsiteY15" fmla="*/ 2027976 h 2942376"/>
              <a:gd name="connsiteX16" fmla="*/ 443898 w 2734425"/>
              <a:gd name="connsiteY16" fmla="*/ 1747319 h 2942376"/>
              <a:gd name="connsiteX17" fmla="*/ 452951 w 2734425"/>
              <a:gd name="connsiteY17" fmla="*/ 1720158 h 2942376"/>
              <a:gd name="connsiteX18" fmla="*/ 462005 w 2734425"/>
              <a:gd name="connsiteY18" fmla="*/ 1683944 h 2942376"/>
              <a:gd name="connsiteX19" fmla="*/ 480112 w 2734425"/>
              <a:gd name="connsiteY19" fmla="*/ 1656784 h 2942376"/>
              <a:gd name="connsiteX20" fmla="*/ 516326 w 2734425"/>
              <a:gd name="connsiteY20" fmla="*/ 1575303 h 2942376"/>
              <a:gd name="connsiteX21" fmla="*/ 525379 w 2734425"/>
              <a:gd name="connsiteY21" fmla="*/ 1539089 h 2942376"/>
              <a:gd name="connsiteX22" fmla="*/ 543486 w 2734425"/>
              <a:gd name="connsiteY22" fmla="*/ 1484768 h 2942376"/>
              <a:gd name="connsiteX23" fmla="*/ 552539 w 2734425"/>
              <a:gd name="connsiteY23" fmla="*/ 1457608 h 2942376"/>
              <a:gd name="connsiteX24" fmla="*/ 561593 w 2734425"/>
              <a:gd name="connsiteY24" fmla="*/ 1421394 h 2942376"/>
              <a:gd name="connsiteX25" fmla="*/ 579700 w 2734425"/>
              <a:gd name="connsiteY25" fmla="*/ 1367073 h 2942376"/>
              <a:gd name="connsiteX26" fmla="*/ 588753 w 2734425"/>
              <a:gd name="connsiteY26" fmla="*/ 1339913 h 2942376"/>
              <a:gd name="connsiteX27" fmla="*/ 597807 w 2734425"/>
              <a:gd name="connsiteY27" fmla="*/ 1312752 h 2942376"/>
              <a:gd name="connsiteX28" fmla="*/ 606860 w 2734425"/>
              <a:gd name="connsiteY28" fmla="*/ 1258432 h 2942376"/>
              <a:gd name="connsiteX29" fmla="*/ 615914 w 2734425"/>
              <a:gd name="connsiteY29" fmla="*/ 1231271 h 2942376"/>
              <a:gd name="connsiteX30" fmla="*/ 606860 w 2734425"/>
              <a:gd name="connsiteY30" fmla="*/ 959667 h 2942376"/>
              <a:gd name="connsiteX31" fmla="*/ 552539 w 2734425"/>
              <a:gd name="connsiteY31" fmla="*/ 923453 h 2942376"/>
              <a:gd name="connsiteX32" fmla="*/ 525379 w 2734425"/>
              <a:gd name="connsiteY32" fmla="*/ 905346 h 2942376"/>
              <a:gd name="connsiteX33" fmla="*/ 443898 w 2734425"/>
              <a:gd name="connsiteY33" fmla="*/ 823865 h 2942376"/>
              <a:gd name="connsiteX34" fmla="*/ 416737 w 2734425"/>
              <a:gd name="connsiteY34" fmla="*/ 796705 h 2942376"/>
              <a:gd name="connsiteX35" fmla="*/ 371470 w 2734425"/>
              <a:gd name="connsiteY35" fmla="*/ 769544 h 2942376"/>
              <a:gd name="connsiteX36" fmla="*/ 317149 w 2734425"/>
              <a:gd name="connsiteY36" fmla="*/ 733331 h 2942376"/>
              <a:gd name="connsiteX37" fmla="*/ 289989 w 2734425"/>
              <a:gd name="connsiteY37" fmla="*/ 642796 h 2942376"/>
              <a:gd name="connsiteX38" fmla="*/ 271882 w 2734425"/>
              <a:gd name="connsiteY38" fmla="*/ 606582 h 2942376"/>
              <a:gd name="connsiteX39" fmla="*/ 244722 w 2734425"/>
              <a:gd name="connsiteY39" fmla="*/ 579422 h 2942376"/>
              <a:gd name="connsiteX40" fmla="*/ 226615 w 2734425"/>
              <a:gd name="connsiteY40" fmla="*/ 199176 h 2942376"/>
              <a:gd name="connsiteX41" fmla="*/ 199454 w 2734425"/>
              <a:gd name="connsiteY41" fmla="*/ 181069 h 2942376"/>
              <a:gd name="connsiteX42" fmla="*/ 90813 w 2734425"/>
              <a:gd name="connsiteY42" fmla="*/ 153909 h 2942376"/>
              <a:gd name="connsiteX43" fmla="*/ 54599 w 2734425"/>
              <a:gd name="connsiteY43" fmla="*/ 144855 h 2942376"/>
              <a:gd name="connsiteX44" fmla="*/ 18385 w 2734425"/>
              <a:gd name="connsiteY44" fmla="*/ 126748 h 2942376"/>
              <a:gd name="connsiteX45" fmla="*/ 278 w 2734425"/>
              <a:gd name="connsiteY45" fmla="*/ 99588 h 2942376"/>
              <a:gd name="connsiteX46" fmla="*/ 9332 w 2734425"/>
              <a:gd name="connsiteY46" fmla="*/ 72428 h 2942376"/>
              <a:gd name="connsiteX47" fmla="*/ 63652 w 2734425"/>
              <a:gd name="connsiteY47" fmla="*/ 27160 h 2942376"/>
              <a:gd name="connsiteX48" fmla="*/ 452951 w 2734425"/>
              <a:gd name="connsiteY48" fmla="*/ 36214 h 2942376"/>
              <a:gd name="connsiteX49" fmla="*/ 552539 w 2734425"/>
              <a:gd name="connsiteY49" fmla="*/ 45267 h 2942376"/>
              <a:gd name="connsiteX50" fmla="*/ 661181 w 2734425"/>
              <a:gd name="connsiteY50" fmla="*/ 63374 h 2942376"/>
              <a:gd name="connsiteX51" fmla="*/ 851304 w 2734425"/>
              <a:gd name="connsiteY51" fmla="*/ 72428 h 2942376"/>
              <a:gd name="connsiteX52" fmla="*/ 1005213 w 2734425"/>
              <a:gd name="connsiteY52" fmla="*/ 81481 h 2942376"/>
              <a:gd name="connsiteX53" fmla="*/ 1131961 w 2734425"/>
              <a:gd name="connsiteY53" fmla="*/ 72428 h 2942376"/>
              <a:gd name="connsiteX54" fmla="*/ 1195335 w 2734425"/>
              <a:gd name="connsiteY54" fmla="*/ 36214 h 2942376"/>
              <a:gd name="connsiteX55" fmla="*/ 1222496 w 2734425"/>
              <a:gd name="connsiteY55" fmla="*/ 27160 h 2942376"/>
              <a:gd name="connsiteX56" fmla="*/ 1276817 w 2734425"/>
              <a:gd name="connsiteY56" fmla="*/ 0 h 2942376"/>
              <a:gd name="connsiteX57" fmla="*/ 1475993 w 2734425"/>
              <a:gd name="connsiteY57" fmla="*/ 9053 h 2942376"/>
              <a:gd name="connsiteX58" fmla="*/ 1548421 w 2734425"/>
              <a:gd name="connsiteY58" fmla="*/ 27160 h 2942376"/>
              <a:gd name="connsiteX59" fmla="*/ 1611795 w 2734425"/>
              <a:gd name="connsiteY59" fmla="*/ 54321 h 2942376"/>
              <a:gd name="connsiteX60" fmla="*/ 1657062 w 2734425"/>
              <a:gd name="connsiteY60" fmla="*/ 63374 h 2942376"/>
              <a:gd name="connsiteX61" fmla="*/ 1684223 w 2734425"/>
              <a:gd name="connsiteY61" fmla="*/ 72428 h 2942376"/>
              <a:gd name="connsiteX62" fmla="*/ 1747597 w 2734425"/>
              <a:gd name="connsiteY62" fmla="*/ 90535 h 2942376"/>
              <a:gd name="connsiteX63" fmla="*/ 1820025 w 2734425"/>
              <a:gd name="connsiteY63" fmla="*/ 126748 h 2942376"/>
              <a:gd name="connsiteX64" fmla="*/ 1856238 w 2734425"/>
              <a:gd name="connsiteY64" fmla="*/ 153909 h 2942376"/>
              <a:gd name="connsiteX65" fmla="*/ 1937720 w 2734425"/>
              <a:gd name="connsiteY65" fmla="*/ 181069 h 2942376"/>
              <a:gd name="connsiteX66" fmla="*/ 2019201 w 2734425"/>
              <a:gd name="connsiteY66" fmla="*/ 217283 h 2942376"/>
              <a:gd name="connsiteX67" fmla="*/ 2046361 w 2734425"/>
              <a:gd name="connsiteY67" fmla="*/ 244444 h 2942376"/>
              <a:gd name="connsiteX68" fmla="*/ 2073522 w 2734425"/>
              <a:gd name="connsiteY68" fmla="*/ 253497 h 2942376"/>
              <a:gd name="connsiteX69" fmla="*/ 2127842 w 2734425"/>
              <a:gd name="connsiteY69" fmla="*/ 289711 h 2942376"/>
              <a:gd name="connsiteX70" fmla="*/ 2173110 w 2734425"/>
              <a:gd name="connsiteY70" fmla="*/ 334978 h 2942376"/>
              <a:gd name="connsiteX71" fmla="*/ 2236484 w 2734425"/>
              <a:gd name="connsiteY71" fmla="*/ 407406 h 2942376"/>
              <a:gd name="connsiteX72" fmla="*/ 2254591 w 2734425"/>
              <a:gd name="connsiteY72" fmla="*/ 434566 h 2942376"/>
              <a:gd name="connsiteX73" fmla="*/ 2281751 w 2734425"/>
              <a:gd name="connsiteY73" fmla="*/ 452673 h 2942376"/>
              <a:gd name="connsiteX74" fmla="*/ 2354179 w 2734425"/>
              <a:gd name="connsiteY74" fmla="*/ 506994 h 2942376"/>
              <a:gd name="connsiteX75" fmla="*/ 2372286 w 2734425"/>
              <a:gd name="connsiteY75" fmla="*/ 760491 h 2942376"/>
              <a:gd name="connsiteX76" fmla="*/ 2390393 w 2734425"/>
              <a:gd name="connsiteY76" fmla="*/ 796705 h 2942376"/>
              <a:gd name="connsiteX77" fmla="*/ 2453767 w 2734425"/>
              <a:gd name="connsiteY77" fmla="*/ 887240 h 2942376"/>
              <a:gd name="connsiteX78" fmla="*/ 2471874 w 2734425"/>
              <a:gd name="connsiteY78" fmla="*/ 914400 h 2942376"/>
              <a:gd name="connsiteX79" fmla="*/ 2480928 w 2734425"/>
              <a:gd name="connsiteY79" fmla="*/ 941560 h 2942376"/>
              <a:gd name="connsiteX80" fmla="*/ 2508088 w 2734425"/>
              <a:gd name="connsiteY80" fmla="*/ 968721 h 2942376"/>
              <a:gd name="connsiteX81" fmla="*/ 2526195 w 2734425"/>
              <a:gd name="connsiteY81" fmla="*/ 995881 h 2942376"/>
              <a:gd name="connsiteX82" fmla="*/ 2553355 w 2734425"/>
              <a:gd name="connsiteY82" fmla="*/ 1023042 h 2942376"/>
              <a:gd name="connsiteX83" fmla="*/ 2580516 w 2734425"/>
              <a:gd name="connsiteY83" fmla="*/ 1077362 h 2942376"/>
              <a:gd name="connsiteX84" fmla="*/ 2598623 w 2734425"/>
              <a:gd name="connsiteY84" fmla="*/ 1104523 h 2942376"/>
              <a:gd name="connsiteX85" fmla="*/ 2616730 w 2734425"/>
              <a:gd name="connsiteY85" fmla="*/ 1158844 h 2942376"/>
              <a:gd name="connsiteX86" fmla="*/ 2643890 w 2734425"/>
              <a:gd name="connsiteY86" fmla="*/ 1276539 h 2942376"/>
              <a:gd name="connsiteX87" fmla="*/ 2652943 w 2734425"/>
              <a:gd name="connsiteY87" fmla="*/ 1303699 h 2942376"/>
              <a:gd name="connsiteX88" fmla="*/ 2661997 w 2734425"/>
              <a:gd name="connsiteY88" fmla="*/ 1376127 h 2942376"/>
              <a:gd name="connsiteX89" fmla="*/ 2671050 w 2734425"/>
              <a:gd name="connsiteY89" fmla="*/ 1403287 h 2942376"/>
              <a:gd name="connsiteX90" fmla="*/ 2698211 w 2734425"/>
              <a:gd name="connsiteY90" fmla="*/ 1566249 h 2942376"/>
              <a:gd name="connsiteX91" fmla="*/ 2716318 w 2734425"/>
              <a:gd name="connsiteY91" fmla="*/ 1620570 h 2942376"/>
              <a:gd name="connsiteX92" fmla="*/ 2734425 w 2734425"/>
              <a:gd name="connsiteY92" fmla="*/ 1647731 h 2942376"/>
              <a:gd name="connsiteX93" fmla="*/ 2725371 w 2734425"/>
              <a:gd name="connsiteY93" fmla="*/ 2227152 h 2942376"/>
              <a:gd name="connsiteX94" fmla="*/ 2707264 w 2734425"/>
              <a:gd name="connsiteY94" fmla="*/ 2362954 h 2942376"/>
              <a:gd name="connsiteX95" fmla="*/ 2689157 w 2734425"/>
              <a:gd name="connsiteY95" fmla="*/ 2489703 h 2942376"/>
              <a:gd name="connsiteX96" fmla="*/ 2671050 w 2734425"/>
              <a:gd name="connsiteY96" fmla="*/ 2634558 h 2942376"/>
              <a:gd name="connsiteX97" fmla="*/ 2661997 w 2734425"/>
              <a:gd name="connsiteY97" fmla="*/ 2661719 h 2942376"/>
              <a:gd name="connsiteX98" fmla="*/ 2634836 w 2734425"/>
              <a:gd name="connsiteY98" fmla="*/ 2688879 h 2942376"/>
              <a:gd name="connsiteX99" fmla="*/ 2607676 w 2734425"/>
              <a:gd name="connsiteY99" fmla="*/ 2743200 h 2942376"/>
              <a:gd name="connsiteX100" fmla="*/ 2598623 w 2734425"/>
              <a:gd name="connsiteY100" fmla="*/ 2779414 h 2942376"/>
              <a:gd name="connsiteX101" fmla="*/ 2580516 w 2734425"/>
              <a:gd name="connsiteY101" fmla="*/ 2806574 h 2942376"/>
              <a:gd name="connsiteX102" fmla="*/ 2571462 w 2734425"/>
              <a:gd name="connsiteY102" fmla="*/ 2833735 h 2942376"/>
              <a:gd name="connsiteX103" fmla="*/ 2508088 w 2734425"/>
              <a:gd name="connsiteY103" fmla="*/ 2851842 h 2942376"/>
              <a:gd name="connsiteX104" fmla="*/ 2200270 w 2734425"/>
              <a:gd name="connsiteY104" fmla="*/ 2879002 h 2942376"/>
              <a:gd name="connsiteX105" fmla="*/ 2136896 w 2734425"/>
              <a:gd name="connsiteY105" fmla="*/ 2888055 h 2942376"/>
              <a:gd name="connsiteX106" fmla="*/ 1847185 w 2734425"/>
              <a:gd name="connsiteY106" fmla="*/ 2906162 h 2942376"/>
              <a:gd name="connsiteX107" fmla="*/ 1702330 w 2734425"/>
              <a:gd name="connsiteY107" fmla="*/ 2915216 h 2942376"/>
              <a:gd name="connsiteX108" fmla="*/ 987106 w 2734425"/>
              <a:gd name="connsiteY108" fmla="*/ 2933323 h 2942376"/>
              <a:gd name="connsiteX109" fmla="*/ 869411 w 2734425"/>
              <a:gd name="connsiteY109" fmla="*/ 2942376 h 2942376"/>
              <a:gd name="connsiteX110" fmla="*/ 416737 w 2734425"/>
              <a:gd name="connsiteY110" fmla="*/ 2933323 h 294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734425" h="2942376">
                <a:moveTo>
                  <a:pt x="416737" y="2933323"/>
                </a:moveTo>
                <a:lnTo>
                  <a:pt x="416737" y="2933323"/>
                </a:lnTo>
                <a:cubicBezTo>
                  <a:pt x="523073" y="2862433"/>
                  <a:pt x="475140" y="2902082"/>
                  <a:pt x="561593" y="2815628"/>
                </a:cubicBezTo>
                <a:cubicBezTo>
                  <a:pt x="581613" y="2795607"/>
                  <a:pt x="594257" y="2786514"/>
                  <a:pt x="606860" y="2761307"/>
                </a:cubicBezTo>
                <a:cubicBezTo>
                  <a:pt x="611128" y="2752771"/>
                  <a:pt x="612896" y="2743200"/>
                  <a:pt x="615914" y="2734146"/>
                </a:cubicBezTo>
                <a:cubicBezTo>
                  <a:pt x="612896" y="2682843"/>
                  <a:pt x="611732" y="2631398"/>
                  <a:pt x="606860" y="2580238"/>
                </a:cubicBezTo>
                <a:cubicBezTo>
                  <a:pt x="605035" y="2561079"/>
                  <a:pt x="583554" y="2501263"/>
                  <a:pt x="579700" y="2489703"/>
                </a:cubicBezTo>
                <a:cubicBezTo>
                  <a:pt x="576682" y="2480650"/>
                  <a:pt x="572518" y="2471901"/>
                  <a:pt x="570646" y="2462543"/>
                </a:cubicBezTo>
                <a:cubicBezTo>
                  <a:pt x="564610" y="2432365"/>
                  <a:pt x="562271" y="2401205"/>
                  <a:pt x="552539" y="2372008"/>
                </a:cubicBezTo>
                <a:cubicBezTo>
                  <a:pt x="549521" y="2362954"/>
                  <a:pt x="547754" y="2353383"/>
                  <a:pt x="543486" y="2344847"/>
                </a:cubicBezTo>
                <a:cubicBezTo>
                  <a:pt x="538620" y="2335115"/>
                  <a:pt x="531415" y="2326740"/>
                  <a:pt x="525379" y="2317687"/>
                </a:cubicBezTo>
                <a:cubicBezTo>
                  <a:pt x="522361" y="2308634"/>
                  <a:pt x="520960" y="2298869"/>
                  <a:pt x="516326" y="2290527"/>
                </a:cubicBezTo>
                <a:cubicBezTo>
                  <a:pt x="505758" y="2271504"/>
                  <a:pt x="486994" y="2256851"/>
                  <a:pt x="480112" y="2236206"/>
                </a:cubicBezTo>
                <a:lnTo>
                  <a:pt x="462005" y="2181885"/>
                </a:lnTo>
                <a:cubicBezTo>
                  <a:pt x="458987" y="2157742"/>
                  <a:pt x="456651" y="2133505"/>
                  <a:pt x="452951" y="2109457"/>
                </a:cubicBezTo>
                <a:cubicBezTo>
                  <a:pt x="448352" y="2079564"/>
                  <a:pt x="442055" y="2056820"/>
                  <a:pt x="434844" y="2027976"/>
                </a:cubicBezTo>
                <a:cubicBezTo>
                  <a:pt x="437862" y="1934424"/>
                  <a:pt x="438402" y="1840758"/>
                  <a:pt x="443898" y="1747319"/>
                </a:cubicBezTo>
                <a:cubicBezTo>
                  <a:pt x="444458" y="1737792"/>
                  <a:pt x="450329" y="1729334"/>
                  <a:pt x="452951" y="1720158"/>
                </a:cubicBezTo>
                <a:cubicBezTo>
                  <a:pt x="456369" y="1708194"/>
                  <a:pt x="457103" y="1695381"/>
                  <a:pt x="462005" y="1683944"/>
                </a:cubicBezTo>
                <a:cubicBezTo>
                  <a:pt x="466291" y="1673943"/>
                  <a:pt x="474076" y="1665837"/>
                  <a:pt x="480112" y="1656784"/>
                </a:cubicBezTo>
                <a:cubicBezTo>
                  <a:pt x="501660" y="1592141"/>
                  <a:pt x="487632" y="1618344"/>
                  <a:pt x="516326" y="1575303"/>
                </a:cubicBezTo>
                <a:cubicBezTo>
                  <a:pt x="519344" y="1563232"/>
                  <a:pt x="521804" y="1551007"/>
                  <a:pt x="525379" y="1539089"/>
                </a:cubicBezTo>
                <a:cubicBezTo>
                  <a:pt x="530863" y="1520807"/>
                  <a:pt x="537450" y="1502875"/>
                  <a:pt x="543486" y="1484768"/>
                </a:cubicBezTo>
                <a:cubicBezTo>
                  <a:pt x="546504" y="1475715"/>
                  <a:pt x="550224" y="1466866"/>
                  <a:pt x="552539" y="1457608"/>
                </a:cubicBezTo>
                <a:cubicBezTo>
                  <a:pt x="555557" y="1445537"/>
                  <a:pt x="558018" y="1433312"/>
                  <a:pt x="561593" y="1421394"/>
                </a:cubicBezTo>
                <a:cubicBezTo>
                  <a:pt x="567078" y="1403113"/>
                  <a:pt x="573664" y="1385180"/>
                  <a:pt x="579700" y="1367073"/>
                </a:cubicBezTo>
                <a:lnTo>
                  <a:pt x="588753" y="1339913"/>
                </a:lnTo>
                <a:lnTo>
                  <a:pt x="597807" y="1312752"/>
                </a:lnTo>
                <a:cubicBezTo>
                  <a:pt x="600825" y="1294645"/>
                  <a:pt x="602878" y="1276351"/>
                  <a:pt x="606860" y="1258432"/>
                </a:cubicBezTo>
                <a:cubicBezTo>
                  <a:pt x="608930" y="1249116"/>
                  <a:pt x="615914" y="1240814"/>
                  <a:pt x="615914" y="1231271"/>
                </a:cubicBezTo>
                <a:cubicBezTo>
                  <a:pt x="615914" y="1140686"/>
                  <a:pt x="625127" y="1048391"/>
                  <a:pt x="606860" y="959667"/>
                </a:cubicBezTo>
                <a:cubicBezTo>
                  <a:pt x="602472" y="938352"/>
                  <a:pt x="570646" y="935524"/>
                  <a:pt x="552539" y="923453"/>
                </a:cubicBezTo>
                <a:cubicBezTo>
                  <a:pt x="543486" y="917417"/>
                  <a:pt x="533073" y="913040"/>
                  <a:pt x="525379" y="905346"/>
                </a:cubicBezTo>
                <a:lnTo>
                  <a:pt x="443898" y="823865"/>
                </a:lnTo>
                <a:cubicBezTo>
                  <a:pt x="434844" y="814811"/>
                  <a:pt x="427716" y="803293"/>
                  <a:pt x="416737" y="796705"/>
                </a:cubicBezTo>
                <a:cubicBezTo>
                  <a:pt x="401648" y="787651"/>
                  <a:pt x="386316" y="778991"/>
                  <a:pt x="371470" y="769544"/>
                </a:cubicBezTo>
                <a:cubicBezTo>
                  <a:pt x="353110" y="757861"/>
                  <a:pt x="317149" y="733331"/>
                  <a:pt x="317149" y="733331"/>
                </a:cubicBezTo>
                <a:cubicBezTo>
                  <a:pt x="310651" y="707338"/>
                  <a:pt x="301011" y="664840"/>
                  <a:pt x="289989" y="642796"/>
                </a:cubicBezTo>
                <a:cubicBezTo>
                  <a:pt x="283953" y="630725"/>
                  <a:pt x="279726" y="617564"/>
                  <a:pt x="271882" y="606582"/>
                </a:cubicBezTo>
                <a:cubicBezTo>
                  <a:pt x="264440" y="596163"/>
                  <a:pt x="253775" y="588475"/>
                  <a:pt x="244722" y="579422"/>
                </a:cubicBezTo>
                <a:cubicBezTo>
                  <a:pt x="195447" y="431603"/>
                  <a:pt x="272785" y="672413"/>
                  <a:pt x="226615" y="199176"/>
                </a:cubicBezTo>
                <a:cubicBezTo>
                  <a:pt x="225558" y="188346"/>
                  <a:pt x="209680" y="184788"/>
                  <a:pt x="199454" y="181069"/>
                </a:cubicBezTo>
                <a:cubicBezTo>
                  <a:pt x="199437" y="181063"/>
                  <a:pt x="108928" y="158438"/>
                  <a:pt x="90813" y="153909"/>
                </a:cubicBezTo>
                <a:cubicBezTo>
                  <a:pt x="78742" y="150891"/>
                  <a:pt x="65728" y="150420"/>
                  <a:pt x="54599" y="144855"/>
                </a:cubicBezTo>
                <a:lnTo>
                  <a:pt x="18385" y="126748"/>
                </a:lnTo>
                <a:cubicBezTo>
                  <a:pt x="12349" y="117695"/>
                  <a:pt x="2067" y="110321"/>
                  <a:pt x="278" y="99588"/>
                </a:cubicBezTo>
                <a:cubicBezTo>
                  <a:pt x="-1291" y="90175"/>
                  <a:pt x="4038" y="80368"/>
                  <a:pt x="9332" y="72428"/>
                </a:cubicBezTo>
                <a:cubicBezTo>
                  <a:pt x="23275" y="51514"/>
                  <a:pt x="43610" y="40522"/>
                  <a:pt x="63652" y="27160"/>
                </a:cubicBezTo>
                <a:lnTo>
                  <a:pt x="452951" y="36214"/>
                </a:lnTo>
                <a:cubicBezTo>
                  <a:pt x="486261" y="37448"/>
                  <a:pt x="519464" y="41133"/>
                  <a:pt x="552539" y="45267"/>
                </a:cubicBezTo>
                <a:cubicBezTo>
                  <a:pt x="635839" y="55679"/>
                  <a:pt x="558851" y="56065"/>
                  <a:pt x="661181" y="63374"/>
                </a:cubicBezTo>
                <a:cubicBezTo>
                  <a:pt x="724466" y="67894"/>
                  <a:pt x="787946" y="69093"/>
                  <a:pt x="851304" y="72428"/>
                </a:cubicBezTo>
                <a:lnTo>
                  <a:pt x="1005213" y="81481"/>
                </a:lnTo>
                <a:cubicBezTo>
                  <a:pt x="1047462" y="78463"/>
                  <a:pt x="1089894" y="77377"/>
                  <a:pt x="1131961" y="72428"/>
                </a:cubicBezTo>
                <a:cubicBezTo>
                  <a:pt x="1164635" y="68584"/>
                  <a:pt x="1165402" y="53319"/>
                  <a:pt x="1195335" y="36214"/>
                </a:cubicBezTo>
                <a:cubicBezTo>
                  <a:pt x="1203621" y="31479"/>
                  <a:pt x="1213960" y="31428"/>
                  <a:pt x="1222496" y="27160"/>
                </a:cubicBezTo>
                <a:cubicBezTo>
                  <a:pt x="1292691" y="-7938"/>
                  <a:pt x="1208553" y="22753"/>
                  <a:pt x="1276817" y="0"/>
                </a:cubicBezTo>
                <a:cubicBezTo>
                  <a:pt x="1343209" y="3018"/>
                  <a:pt x="1409714" y="4143"/>
                  <a:pt x="1475993" y="9053"/>
                </a:cubicBezTo>
                <a:cubicBezTo>
                  <a:pt x="1495733" y="10515"/>
                  <a:pt x="1528297" y="19110"/>
                  <a:pt x="1548421" y="27160"/>
                </a:cubicBezTo>
                <a:cubicBezTo>
                  <a:pt x="1569760" y="35696"/>
                  <a:pt x="1589991" y="47053"/>
                  <a:pt x="1611795" y="54321"/>
                </a:cubicBezTo>
                <a:cubicBezTo>
                  <a:pt x="1626393" y="59187"/>
                  <a:pt x="1642134" y="59642"/>
                  <a:pt x="1657062" y="63374"/>
                </a:cubicBezTo>
                <a:cubicBezTo>
                  <a:pt x="1666320" y="65689"/>
                  <a:pt x="1675082" y="69686"/>
                  <a:pt x="1684223" y="72428"/>
                </a:cubicBezTo>
                <a:cubicBezTo>
                  <a:pt x="1705266" y="78741"/>
                  <a:pt x="1726754" y="83587"/>
                  <a:pt x="1747597" y="90535"/>
                </a:cubicBezTo>
                <a:cubicBezTo>
                  <a:pt x="1785674" y="103227"/>
                  <a:pt x="1790920" y="105959"/>
                  <a:pt x="1820025" y="126748"/>
                </a:cubicBezTo>
                <a:cubicBezTo>
                  <a:pt x="1832303" y="135518"/>
                  <a:pt x="1842538" y="147586"/>
                  <a:pt x="1856238" y="153909"/>
                </a:cubicBezTo>
                <a:cubicBezTo>
                  <a:pt x="1882233" y="165907"/>
                  <a:pt x="1937720" y="181069"/>
                  <a:pt x="1937720" y="181069"/>
                </a:cubicBezTo>
                <a:cubicBezTo>
                  <a:pt x="2056924" y="270473"/>
                  <a:pt x="1887060" y="151212"/>
                  <a:pt x="2019201" y="217283"/>
                </a:cubicBezTo>
                <a:cubicBezTo>
                  <a:pt x="2030653" y="223009"/>
                  <a:pt x="2035708" y="237342"/>
                  <a:pt x="2046361" y="244444"/>
                </a:cubicBezTo>
                <a:cubicBezTo>
                  <a:pt x="2054302" y="249738"/>
                  <a:pt x="2064468" y="250479"/>
                  <a:pt x="2073522" y="253497"/>
                </a:cubicBezTo>
                <a:cubicBezTo>
                  <a:pt x="2091629" y="265568"/>
                  <a:pt x="2115771" y="271604"/>
                  <a:pt x="2127842" y="289711"/>
                </a:cubicBezTo>
                <a:cubicBezTo>
                  <a:pt x="2151985" y="325925"/>
                  <a:pt x="2136896" y="310835"/>
                  <a:pt x="2173110" y="334978"/>
                </a:cubicBezTo>
                <a:cubicBezTo>
                  <a:pt x="2215360" y="398352"/>
                  <a:pt x="2191217" y="377228"/>
                  <a:pt x="2236484" y="407406"/>
                </a:cubicBezTo>
                <a:cubicBezTo>
                  <a:pt x="2242520" y="416459"/>
                  <a:pt x="2246897" y="426872"/>
                  <a:pt x="2254591" y="434566"/>
                </a:cubicBezTo>
                <a:cubicBezTo>
                  <a:pt x="2262285" y="442260"/>
                  <a:pt x="2273046" y="446145"/>
                  <a:pt x="2281751" y="452673"/>
                </a:cubicBezTo>
                <a:cubicBezTo>
                  <a:pt x="2367773" y="517190"/>
                  <a:pt x="2292777" y="466059"/>
                  <a:pt x="2354179" y="506994"/>
                </a:cubicBezTo>
                <a:cubicBezTo>
                  <a:pt x="2360215" y="591493"/>
                  <a:pt x="2361778" y="676431"/>
                  <a:pt x="2372286" y="760491"/>
                </a:cubicBezTo>
                <a:cubicBezTo>
                  <a:pt x="2373960" y="773883"/>
                  <a:pt x="2383449" y="785132"/>
                  <a:pt x="2390393" y="796705"/>
                </a:cubicBezTo>
                <a:cubicBezTo>
                  <a:pt x="2421608" y="848730"/>
                  <a:pt x="2422820" y="843914"/>
                  <a:pt x="2453767" y="887240"/>
                </a:cubicBezTo>
                <a:cubicBezTo>
                  <a:pt x="2460091" y="896094"/>
                  <a:pt x="2467008" y="904668"/>
                  <a:pt x="2471874" y="914400"/>
                </a:cubicBezTo>
                <a:cubicBezTo>
                  <a:pt x="2476142" y="922936"/>
                  <a:pt x="2475634" y="933620"/>
                  <a:pt x="2480928" y="941560"/>
                </a:cubicBezTo>
                <a:cubicBezTo>
                  <a:pt x="2488030" y="952213"/>
                  <a:pt x="2499891" y="958885"/>
                  <a:pt x="2508088" y="968721"/>
                </a:cubicBezTo>
                <a:cubicBezTo>
                  <a:pt x="2515054" y="977080"/>
                  <a:pt x="2519229" y="987522"/>
                  <a:pt x="2526195" y="995881"/>
                </a:cubicBezTo>
                <a:cubicBezTo>
                  <a:pt x="2534392" y="1005717"/>
                  <a:pt x="2545158" y="1013206"/>
                  <a:pt x="2553355" y="1023042"/>
                </a:cubicBezTo>
                <a:cubicBezTo>
                  <a:pt x="2585787" y="1061961"/>
                  <a:pt x="2560100" y="1036531"/>
                  <a:pt x="2580516" y="1077362"/>
                </a:cubicBezTo>
                <a:cubicBezTo>
                  <a:pt x="2585382" y="1087094"/>
                  <a:pt x="2592587" y="1095469"/>
                  <a:pt x="2598623" y="1104523"/>
                </a:cubicBezTo>
                <a:cubicBezTo>
                  <a:pt x="2604659" y="1122630"/>
                  <a:pt x="2612987" y="1140128"/>
                  <a:pt x="2616730" y="1158844"/>
                </a:cubicBezTo>
                <a:cubicBezTo>
                  <a:pt x="2627288" y="1211637"/>
                  <a:pt x="2627509" y="1216475"/>
                  <a:pt x="2643890" y="1276539"/>
                </a:cubicBezTo>
                <a:cubicBezTo>
                  <a:pt x="2646401" y="1285746"/>
                  <a:pt x="2649925" y="1294646"/>
                  <a:pt x="2652943" y="1303699"/>
                </a:cubicBezTo>
                <a:cubicBezTo>
                  <a:pt x="2655961" y="1327842"/>
                  <a:pt x="2657645" y="1352189"/>
                  <a:pt x="2661997" y="1376127"/>
                </a:cubicBezTo>
                <a:cubicBezTo>
                  <a:pt x="2663704" y="1385516"/>
                  <a:pt x="2669343" y="1393898"/>
                  <a:pt x="2671050" y="1403287"/>
                </a:cubicBezTo>
                <a:cubicBezTo>
                  <a:pt x="2682321" y="1465279"/>
                  <a:pt x="2677356" y="1503685"/>
                  <a:pt x="2698211" y="1566249"/>
                </a:cubicBezTo>
                <a:cubicBezTo>
                  <a:pt x="2704247" y="1584356"/>
                  <a:pt x="2705731" y="1604689"/>
                  <a:pt x="2716318" y="1620570"/>
                </a:cubicBezTo>
                <a:lnTo>
                  <a:pt x="2734425" y="1647731"/>
                </a:lnTo>
                <a:cubicBezTo>
                  <a:pt x="2731407" y="1840871"/>
                  <a:pt x="2730590" y="2034059"/>
                  <a:pt x="2725371" y="2227152"/>
                </a:cubicBezTo>
                <a:cubicBezTo>
                  <a:pt x="2722819" y="2321558"/>
                  <a:pt x="2718191" y="2293752"/>
                  <a:pt x="2707264" y="2362954"/>
                </a:cubicBezTo>
                <a:cubicBezTo>
                  <a:pt x="2700608" y="2405110"/>
                  <a:pt x="2693870" y="2447285"/>
                  <a:pt x="2689157" y="2489703"/>
                </a:cubicBezTo>
                <a:cubicBezTo>
                  <a:pt x="2686017" y="2517964"/>
                  <a:pt x="2677512" y="2602250"/>
                  <a:pt x="2671050" y="2634558"/>
                </a:cubicBezTo>
                <a:cubicBezTo>
                  <a:pt x="2669178" y="2643916"/>
                  <a:pt x="2667291" y="2653778"/>
                  <a:pt x="2661997" y="2661719"/>
                </a:cubicBezTo>
                <a:cubicBezTo>
                  <a:pt x="2654895" y="2672372"/>
                  <a:pt x="2643890" y="2679826"/>
                  <a:pt x="2634836" y="2688879"/>
                </a:cubicBezTo>
                <a:cubicBezTo>
                  <a:pt x="2596693" y="2803316"/>
                  <a:pt x="2660321" y="2620361"/>
                  <a:pt x="2607676" y="2743200"/>
                </a:cubicBezTo>
                <a:cubicBezTo>
                  <a:pt x="2602775" y="2754637"/>
                  <a:pt x="2603524" y="2767977"/>
                  <a:pt x="2598623" y="2779414"/>
                </a:cubicBezTo>
                <a:cubicBezTo>
                  <a:pt x="2594337" y="2789415"/>
                  <a:pt x="2585382" y="2796842"/>
                  <a:pt x="2580516" y="2806574"/>
                </a:cubicBezTo>
                <a:cubicBezTo>
                  <a:pt x="2576248" y="2815110"/>
                  <a:pt x="2578210" y="2826987"/>
                  <a:pt x="2571462" y="2833735"/>
                </a:cubicBezTo>
                <a:cubicBezTo>
                  <a:pt x="2567117" y="2838080"/>
                  <a:pt x="2508421" y="2851742"/>
                  <a:pt x="2508088" y="2851842"/>
                </a:cubicBezTo>
                <a:cubicBezTo>
                  <a:pt x="2356590" y="2897290"/>
                  <a:pt x="2547985" y="2866583"/>
                  <a:pt x="2200270" y="2879002"/>
                </a:cubicBezTo>
                <a:cubicBezTo>
                  <a:pt x="2179145" y="2882020"/>
                  <a:pt x="2158129" y="2885932"/>
                  <a:pt x="2136896" y="2888055"/>
                </a:cubicBezTo>
                <a:cubicBezTo>
                  <a:pt x="2040883" y="2897656"/>
                  <a:pt x="1943315" y="2900669"/>
                  <a:pt x="1847185" y="2906162"/>
                </a:cubicBezTo>
                <a:lnTo>
                  <a:pt x="1702330" y="2915216"/>
                </a:lnTo>
                <a:cubicBezTo>
                  <a:pt x="1426913" y="2961116"/>
                  <a:pt x="1711631" y="2916474"/>
                  <a:pt x="987106" y="2933323"/>
                </a:cubicBezTo>
                <a:cubicBezTo>
                  <a:pt x="947769" y="2934238"/>
                  <a:pt x="908753" y="2941731"/>
                  <a:pt x="869411" y="2942376"/>
                </a:cubicBezTo>
                <a:lnTo>
                  <a:pt x="416737" y="2933323"/>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9008877" y="1478517"/>
            <a:ext cx="344942" cy="984025"/>
            <a:chOff x="3403738" y="1159418"/>
            <a:chExt cx="1265679" cy="3610637"/>
          </a:xfrm>
        </p:grpSpPr>
        <p:sp>
          <p:nvSpPr>
            <p:cNvPr id="10" name="Rounded Rectangle 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ounded Rectangle 10"/>
            <p:cNvSpPr/>
            <p:nvPr/>
          </p:nvSpPr>
          <p:spPr>
            <a:xfrm rot="6220982">
              <a:off x="4283510" y="2859537"/>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ed Rectangle 11"/>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le 13"/>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ounded Rectangle 14"/>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3403738" y="115941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16"/>
            <p:cNvSpPr/>
            <p:nvPr/>
          </p:nvSpPr>
          <p:spPr>
            <a:xfrm rot="6345371">
              <a:off x="3237861" y="2468500"/>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8" name="Group 17"/>
          <p:cNvGrpSpPr/>
          <p:nvPr/>
        </p:nvGrpSpPr>
        <p:grpSpPr>
          <a:xfrm>
            <a:off x="8634340" y="1549437"/>
            <a:ext cx="310561" cy="885946"/>
            <a:chOff x="3403738" y="1159418"/>
            <a:chExt cx="1265679" cy="3610636"/>
          </a:xfrm>
        </p:grpSpPr>
        <p:sp>
          <p:nvSpPr>
            <p:cNvPr id="19" name="Rounded Rectangle 18"/>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ounded Rectangle 19"/>
            <p:cNvSpPr/>
            <p:nvPr/>
          </p:nvSpPr>
          <p:spPr>
            <a:xfrm rot="6220982">
              <a:off x="4283510" y="2859537"/>
              <a:ext cx="561785" cy="21002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ounded Rectangle 20"/>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ounded Rectangle 21"/>
            <p:cNvSpPr/>
            <p:nvPr/>
          </p:nvSpPr>
          <p:spPr>
            <a:xfrm rot="1069183">
              <a:off x="3817348" y="3302078"/>
              <a:ext cx="310163" cy="14679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ounded Rectangle 22"/>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p:cNvSpPr/>
            <p:nvPr/>
          </p:nvSpPr>
          <p:spPr>
            <a:xfrm>
              <a:off x="3403738" y="115941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ed Rectangle 24"/>
            <p:cNvSpPr/>
            <p:nvPr/>
          </p:nvSpPr>
          <p:spPr>
            <a:xfrm rot="6345371">
              <a:off x="3237861" y="2468500"/>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 name="Rounded Rectangular Callout 4"/>
          <p:cNvSpPr/>
          <p:nvPr/>
        </p:nvSpPr>
        <p:spPr>
          <a:xfrm>
            <a:off x="9124968" y="634772"/>
            <a:ext cx="2000816" cy="642796"/>
          </a:xfrm>
          <a:prstGeom prst="wedgeRoundRectCallout">
            <a:avLst>
              <a:gd name="adj1" fmla="val -44661"/>
              <a:gd name="adj2" fmla="val 9113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Maybe we should wait until next summer</a:t>
            </a:r>
          </a:p>
        </p:txBody>
      </p:sp>
      <p:sp>
        <p:nvSpPr>
          <p:cNvPr id="26" name="Rounded Rectangular Callout 25"/>
          <p:cNvSpPr/>
          <p:nvPr/>
        </p:nvSpPr>
        <p:spPr>
          <a:xfrm>
            <a:off x="6727445" y="793860"/>
            <a:ext cx="1112069" cy="642796"/>
          </a:xfrm>
          <a:prstGeom prst="wedgeRoundRectCallout">
            <a:avLst>
              <a:gd name="adj1" fmla="val 40399"/>
              <a:gd name="adj2" fmla="val 7095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Brother, I’m committed!</a:t>
            </a:r>
          </a:p>
        </p:txBody>
      </p:sp>
      <p:sp>
        <p:nvSpPr>
          <p:cNvPr id="27" name="Rounded Rectangular Callout 26"/>
          <p:cNvSpPr/>
          <p:nvPr/>
        </p:nvSpPr>
        <p:spPr>
          <a:xfrm>
            <a:off x="5955054" y="3117960"/>
            <a:ext cx="1112069" cy="642796"/>
          </a:xfrm>
          <a:prstGeom prst="wedgeRoundRectCallout">
            <a:avLst>
              <a:gd name="adj1" fmla="val 40399"/>
              <a:gd name="adj2" fmla="val 70951"/>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 Ha, Ha!</a:t>
            </a:r>
          </a:p>
        </p:txBody>
      </p:sp>
      <p:sp>
        <p:nvSpPr>
          <p:cNvPr id="28" name="Rounded Rectangular Callout 27"/>
          <p:cNvSpPr/>
          <p:nvPr/>
        </p:nvSpPr>
        <p:spPr>
          <a:xfrm>
            <a:off x="8092118" y="3135278"/>
            <a:ext cx="1112069" cy="642796"/>
          </a:xfrm>
          <a:prstGeom prst="wedgeRoundRectCallout">
            <a:avLst>
              <a:gd name="adj1" fmla="val -41826"/>
              <a:gd name="adj2" fmla="val 83883"/>
              <a:gd name="adj3" fmla="val 16667"/>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Ha, Ha, Ha!</a:t>
            </a:r>
          </a:p>
        </p:txBody>
      </p:sp>
      <p:sp>
        <p:nvSpPr>
          <p:cNvPr id="6" name="Rectangle 5"/>
          <p:cNvSpPr/>
          <p:nvPr/>
        </p:nvSpPr>
        <p:spPr>
          <a:xfrm>
            <a:off x="845127" y="5565062"/>
            <a:ext cx="6096000" cy="923330"/>
          </a:xfrm>
          <a:prstGeom prst="rect">
            <a:avLst/>
          </a:prstGeom>
        </p:spPr>
        <p:txBody>
          <a:bodyPr>
            <a:spAutoFit/>
          </a:bodyPr>
          <a:lstStyle/>
          <a:p>
            <a:r>
              <a:rPr lang="en-US" dirty="0">
                <a:solidFill>
                  <a:schemeClr val="bg1"/>
                </a:solidFill>
                <a:latin typeface="Calibri" panose="020F0502020204030204" pitchFamily="34" charset="0"/>
              </a:rPr>
              <a:t>The second brother followed instantly. Afterward, they both laughed about the first boy’s final words before plunging into the water: ‘Brother, I’m committed.’</a:t>
            </a:r>
            <a:endParaRPr lang="en-US" dirty="0">
              <a:solidFill>
                <a:schemeClr val="bg1"/>
              </a:solidFill>
            </a:endParaRPr>
          </a:p>
        </p:txBody>
      </p:sp>
    </p:spTree>
    <p:extLst>
      <p:ext uri="{BB962C8B-B14F-4D97-AF65-F5344CB8AC3E}">
        <p14:creationId xmlns:p14="http://schemas.microsoft.com/office/powerpoint/2010/main" val="112603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54167E-6 7.40741E-7 L -3.54167E-6 0.00023 C -0.00221 -0.00139 -0.00429 -0.00301 -0.00638 -0.0037 C -0.00872 -0.0044 -0.01106 -0.0044 -0.01341 -0.00463 C -0.03737 -0.00648 -0.03229 -0.00648 -0.04427 -0.00648 L -0.04427 -0.00625 L -0.04427 -0.00648 " pathEditMode="relative" rAng="0" ptsTypes="AAAAAAA">
                                      <p:cBhvr>
                                        <p:cTn id="8" dur="2000" fill="hold"/>
                                        <p:tgtEl>
                                          <p:spTgt spid="18"/>
                                        </p:tgtEl>
                                        <p:attrNameLst>
                                          <p:attrName>ppt_x</p:attrName>
                                          <p:attrName>ppt_y</p:attrName>
                                        </p:attrNameLst>
                                      </p:cBhvr>
                                      <p:rCtr x="-2214" y="-324"/>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4427 -0.00648 L -0.04427 -0.00648 L -0.05287 0.00394 C -0.05365 0.0051 -0.05547 0.00695 -0.05547 0.00695 C -0.05938 0.01783 -0.05417 0.00486 -0.06055 0.01621 C -0.0612 0.01736 -0.06159 0.01922 -0.06224 0.0206 C -0.06302 0.02223 -0.06393 0.02361 -0.06484 0.02523 C -0.06732 0.03843 -0.06302 0.01783 -0.06901 0.03588 C -0.06992 0.03866 -0.07018 0.0419 -0.0707 0.04491 C -0.07188 0.0507 -0.07266 0.05486 -0.07331 0.06158 C -0.07487 0.07848 -0.0737 0.06412 -0.075 0.08889 C -0.07526 0.09352 -0.07539 0.09792 -0.07591 0.10255 C -0.07617 0.10556 -0.07721 0.10857 -0.0776 0.11158 C -0.07787 0.11412 -0.07813 0.11667 -0.07839 0.11922 C -0.07865 0.1206 -0.07904 0.12223 -0.0793 0.12361 C -0.07956 0.1257 -0.07982 0.12778 -0.08008 0.12986 C -0.08034 0.13125 -0.08073 0.13287 -0.08099 0.13426 C -0.08164 0.13843 -0.0819 0.1426 -0.08268 0.14653 C -0.08294 0.14792 -0.08333 0.14954 -0.08359 0.15093 C -0.08385 0.15301 -0.08398 0.1551 -0.08438 0.15695 C -0.08477 0.1588 -0.08555 0.16019 -0.08607 0.16158 C -0.08659 0.16598 -0.08711 0.17107 -0.08776 0.17523 C -0.08828 0.17824 -0.08919 0.18125 -0.08945 0.18426 C -0.09037 0.1919 -0.09037 0.19329 -0.09206 0.20093 C -0.09258 0.20348 -0.0931 0.20602 -0.09375 0.20857 C -0.09714 0.22037 -0.09414 0.20625 -0.09635 0.2176 C -0.09662 0.22361 -0.09675 0.22986 -0.09714 0.23588 C -0.09727 0.2375 -0.09792 0.23889 -0.09805 0.24028 C -0.09883 0.2581 -0.09727 0.27616 -0.09974 0.29352 C -0.10143 0.30556 -0.09987 0.29306 -0.10143 0.31158 C -0.10169 0.31412 -0.10208 0.31667 -0.10234 0.31922 C -0.10469 0.34422 -0.103 0.33148 -0.10482 0.34491 C -0.10508 0.35 -0.10534 0.3551 -0.10573 0.36019 C -0.10586 0.36204 -0.10638 0.36412 -0.10651 0.36621 C -0.10703 0.37223 -0.10716 0.37824 -0.10742 0.38426 C -0.10846 0.40996 -0.1082 0.40278 -0.1082 0.42385 L -0.1082 0.42385 L -0.1082 0.42385 " pathEditMode="relative" ptsTypes="AAAAAAAAAAAAAAAAAAAAAAAAAAAAAAAAAAAAAA">
                                      <p:cBhvr>
                                        <p:cTn id="24" dur="2000" fill="hold"/>
                                        <p:tgtEl>
                                          <p:spTgt spid="18"/>
                                        </p:tgtEl>
                                        <p:attrNameLst>
                                          <p:attrName>ppt_x</p:attrName>
                                          <p:attrName>ppt_y</p:attrName>
                                        </p:attrNameLst>
                                      </p:cBhvr>
                                    </p:animMotion>
                                  </p:childTnLst>
                                </p:cTn>
                              </p:par>
                              <p:par>
                                <p:cTn id="25" presetID="1"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7.08333E-6 -3.33333E-6 L 7.08333E-6 -3.33333E-6 L -0.04517 0.00301 C -0.04947 0.00324 -0.04804 0.00533 -0.05208 0.00741 C -0.05377 0.00834 -0.05546 0.00834 -0.05715 0.00903 C -0.05833 0.00949 -0.0595 0.00996 -0.06054 0.01042 C -0.06223 0.01134 -0.06575 0.01343 -0.06575 0.01343 C -0.06653 0.01505 -0.06718 0.0169 -0.06822 0.01806 C -0.069 0.01898 -0.07004 0.01875 -0.07083 0.01968 C -0.07174 0.02037 -0.07252 0.02153 -0.0733 0.02269 C -0.07616 0.03009 -0.07421 0.02616 -0.0802 0.0331 L -0.08267 0.03634 C -0.08307 0.03773 -0.08293 0.03959 -0.08359 0.04074 C -0.08502 0.04329 -0.08866 0.04676 -0.08866 0.04676 L -0.09387 0.06042 C -0.09439 0.06204 -0.09478 0.06366 -0.09557 0.06505 L -0.09804 0.06968 C -0.10195 0.09028 -0.09778 0.06921 -0.10142 0.08472 C -0.10182 0.08611 -0.10208 0.08773 -0.10234 0.08935 C -0.10273 0.09121 -0.10273 0.09352 -0.10325 0.09537 C -0.10364 0.09699 -0.10442 0.09815 -0.10494 0.09977 C -0.10533 0.10139 -0.10546 0.10301 -0.10572 0.1044 C -0.10598 0.10857 -0.10624 0.1125 -0.10663 0.11644 C -0.10676 0.11898 -0.10728 0.12153 -0.10741 0.12408 C -0.10898 0.14375 -0.10728 0.13357 -0.10911 0.14375 C -0.10937 0.14653 -0.1108 0.16459 -0.1108 0.16644 C -0.1108 0.22662 -0.1108 0.28681 -0.11002 0.34676 C -0.10989 0.35394 -0.10885 0.36088 -0.10833 0.36806 C -0.10807 0.37199 -0.10793 0.37616 -0.10741 0.38009 C -0.10702 0.38334 -0.10637 0.38611 -0.10572 0.38912 C -0.10507 0.39283 -0.10442 0.39607 -0.10403 0.39977 C -0.10286 0.41227 -0.10325 0.4125 -0.10325 0.4257 L -0.10325 0.4257 " pathEditMode="relative" ptsTypes="AAAAAAAAAAAAAAAAAAAAAAAAAAAAAAAAA">
                                      <p:cBhvr>
                                        <p:cTn id="32" dur="2000" fill="hold"/>
                                        <p:tgtEl>
                                          <p:spTgt spid="9"/>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6" grpId="0" animBg="1"/>
      <p:bldP spid="27" grpId="0" animBg="1"/>
      <p:bldP spid="28"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(8)</a:t>
            </a:r>
          </a:p>
        </p:txBody>
      </p:sp>
      <p:sp>
        <p:nvSpPr>
          <p:cNvPr id="2" name="Rectangle 1"/>
          <p:cNvSpPr/>
          <p:nvPr/>
        </p:nvSpPr>
        <p:spPr>
          <a:xfrm>
            <a:off x="464676" y="376662"/>
            <a:ext cx="6096000" cy="923330"/>
          </a:xfrm>
          <a:prstGeom prst="rect">
            <a:avLst/>
          </a:prstGeom>
        </p:spPr>
        <p:txBody>
          <a:bodyPr>
            <a:spAutoFit/>
          </a:bodyPr>
          <a:lstStyle/>
          <a:p>
            <a:r>
              <a:rPr lang="en-US" dirty="0">
                <a:solidFill>
                  <a:schemeClr val="bg1"/>
                </a:solidFill>
              </a:rPr>
              <a:t>“Commitment is a little like diving into the water. Either you are committed or you are not. Either you are moving forward or you are standing still. There’s no halfway. …</a:t>
            </a:r>
          </a:p>
        </p:txBody>
      </p:sp>
      <p:sp>
        <p:nvSpPr>
          <p:cNvPr id="3" name="Rectangle 2"/>
          <p:cNvSpPr/>
          <p:nvPr/>
        </p:nvSpPr>
        <p:spPr>
          <a:xfrm>
            <a:off x="5308897" y="2449802"/>
            <a:ext cx="6096000" cy="923330"/>
          </a:xfrm>
          <a:prstGeom prst="rect">
            <a:avLst/>
          </a:prstGeom>
        </p:spPr>
        <p:txBody>
          <a:bodyPr>
            <a:spAutoFit/>
          </a:bodyPr>
          <a:lstStyle/>
          <a:p>
            <a:r>
              <a:rPr lang="en-US" dirty="0">
                <a:solidFill>
                  <a:schemeClr val="bg1"/>
                </a:solidFill>
              </a:rPr>
              <a:t>“Those who are only sort of committed may expect to only sort of receive the blessings of testimony, joy, and peace. The windows of heaven might only be sort of open to them. …</a:t>
            </a:r>
          </a:p>
        </p:txBody>
      </p:sp>
      <p:sp>
        <p:nvSpPr>
          <p:cNvPr id="4" name="Rectangle 3"/>
          <p:cNvSpPr/>
          <p:nvPr/>
        </p:nvSpPr>
        <p:spPr>
          <a:xfrm>
            <a:off x="1041834" y="5183228"/>
            <a:ext cx="6096000" cy="1200329"/>
          </a:xfrm>
          <a:prstGeom prst="rect">
            <a:avLst/>
          </a:prstGeom>
        </p:spPr>
        <p:txBody>
          <a:bodyPr>
            <a:spAutoFit/>
          </a:bodyPr>
          <a:lstStyle/>
          <a:p>
            <a:r>
              <a:rPr lang="en-US" dirty="0">
                <a:solidFill>
                  <a:schemeClr val="bg1"/>
                </a:solidFill>
              </a:rPr>
              <a:t>“In some way, each of us stands at a decision point overlooking the water. It is my prayer that we will have faith, move forward, face our fears and doubts with courage, and say to ourselves, ‘I’m committed!’”</a:t>
            </a:r>
          </a:p>
        </p:txBody>
      </p:sp>
      <p:pic>
        <p:nvPicPr>
          <p:cNvPr id="5122" name="Picture 2" descr="Image result for jump off cliff to la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591" y="1591830"/>
            <a:ext cx="4450209" cy="29593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ooking down at the 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003" y="3672464"/>
            <a:ext cx="4000500" cy="300037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9178561" y="3666883"/>
            <a:ext cx="699735" cy="2172807"/>
            <a:chOff x="3597303" y="930658"/>
            <a:chExt cx="1251811" cy="3839397"/>
          </a:xfrm>
        </p:grpSpPr>
        <p:sp>
          <p:nvSpPr>
            <p:cNvPr id="10" name="Rounded Rectangle 9"/>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ed Rectangle 11"/>
            <p:cNvSpPr/>
            <p:nvPr/>
          </p:nvSpPr>
          <p:spPr>
            <a:xfrm rot="13287171">
              <a:off x="4541229" y="1081684"/>
              <a:ext cx="307885" cy="129743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le 13"/>
            <p:cNvSpPr/>
            <p:nvPr/>
          </p:nvSpPr>
          <p:spPr>
            <a:xfrm rot="1069183">
              <a:off x="3817347" y="3302077"/>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ounded Rectangle 14"/>
            <p:cNvSpPr/>
            <p:nvPr/>
          </p:nvSpPr>
          <p:spPr>
            <a:xfrm rot="10017092">
              <a:off x="4245417" y="3449161"/>
              <a:ext cx="339233"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3784058" y="930658"/>
              <a:ext cx="754691"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16"/>
            <p:cNvSpPr/>
            <p:nvPr/>
          </p:nvSpPr>
          <p:spPr>
            <a:xfrm rot="14166654">
              <a:off x="3051968" y="1623896"/>
              <a:ext cx="1349510"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186845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4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0"/>
                                        <p:tgtEl>
                                          <p:spTgt spid="9"/>
                                        </p:tgtEl>
                                      </p:cBhvr>
                                    </p:animEffect>
                                    <p:anim calcmode="lin" valueType="num">
                                      <p:cBhvr>
                                        <p:cTn id="16" dur="2500" fill="hold"/>
                                        <p:tgtEl>
                                          <p:spTgt spid="9"/>
                                        </p:tgtEl>
                                        <p:attrNameLst>
                                          <p:attrName>ppt_x</p:attrName>
                                        </p:attrNameLst>
                                      </p:cBhvr>
                                      <p:tavLst>
                                        <p:tav tm="0">
                                          <p:val>
                                            <p:strVal val="#ppt_x"/>
                                          </p:val>
                                        </p:tav>
                                        <p:tav tm="100000">
                                          <p:val>
                                            <p:strVal val="#ppt_x"/>
                                          </p:val>
                                        </p:tav>
                                      </p:tavLst>
                                    </p:anim>
                                    <p:anim calcmode="lin" valueType="num">
                                      <p:cBhvr>
                                        <p:cTn id="17" dur="2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Innocent</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4435084" cy="369332"/>
          </a:xfrm>
          <a:prstGeom prst="rect">
            <a:avLst/>
          </a:prstGeom>
          <a:noFill/>
        </p:spPr>
        <p:txBody>
          <a:bodyPr wrap="square" rtlCol="0">
            <a:spAutoFit/>
          </a:bodyPr>
          <a:lstStyle/>
          <a:p>
            <a:r>
              <a:rPr lang="en-US" dirty="0">
                <a:solidFill>
                  <a:schemeClr val="bg1"/>
                </a:solidFill>
              </a:rPr>
              <a:t>Acts 26:30-32</a:t>
            </a:r>
          </a:p>
        </p:txBody>
      </p:sp>
      <p:sp>
        <p:nvSpPr>
          <p:cNvPr id="2" name="Rectangle 1"/>
          <p:cNvSpPr/>
          <p:nvPr/>
        </p:nvSpPr>
        <p:spPr>
          <a:xfrm>
            <a:off x="2244436" y="1045017"/>
            <a:ext cx="8977745" cy="1200329"/>
          </a:xfrm>
          <a:prstGeom prst="rect">
            <a:avLst/>
          </a:prstGeom>
        </p:spPr>
        <p:txBody>
          <a:bodyPr wrap="square">
            <a:spAutoFit/>
          </a:bodyPr>
          <a:lstStyle/>
          <a:p>
            <a:pPr algn="ctr"/>
            <a:r>
              <a:rPr lang="en-US" sz="2400" dirty="0">
                <a:solidFill>
                  <a:schemeClr val="bg1"/>
                </a:solidFill>
                <a:latin typeface="Calibri" panose="020F0502020204030204" pitchFamily="34" charset="0"/>
              </a:rPr>
              <a:t>King Agrippa found Paul innocent and would have freed him.</a:t>
            </a:r>
          </a:p>
          <a:p>
            <a:pPr algn="ctr"/>
            <a:r>
              <a:rPr lang="en-US" sz="2400" dirty="0">
                <a:solidFill>
                  <a:schemeClr val="bg1"/>
                </a:solidFill>
                <a:latin typeface="Calibri" panose="020F0502020204030204" pitchFamily="34" charset="0"/>
              </a:rPr>
              <a:t> Because Paul had appealed his case to Caesar they were required to send him to Rome.</a:t>
            </a:r>
            <a:endParaRPr lang="en-US" sz="2400" dirty="0">
              <a:solidFill>
                <a:schemeClr val="bg1"/>
              </a:solidFill>
            </a:endParaRPr>
          </a:p>
        </p:txBody>
      </p:sp>
      <p:grpSp>
        <p:nvGrpSpPr>
          <p:cNvPr id="25" name="Group 24"/>
          <p:cNvGrpSpPr/>
          <p:nvPr/>
        </p:nvGrpSpPr>
        <p:grpSpPr>
          <a:xfrm>
            <a:off x="2538777" y="2438571"/>
            <a:ext cx="7232210" cy="4001632"/>
            <a:chOff x="588475" y="570368"/>
            <a:chExt cx="7232210" cy="4001632"/>
          </a:xfrm>
        </p:grpSpPr>
        <p:sp>
          <p:nvSpPr>
            <p:cNvPr id="26" name="Rectangle 25"/>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ame 54"/>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57" name="TextBox 56"/>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58" name="TextBox 57"/>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59" name="Group 58"/>
            <p:cNvGrpSpPr/>
            <p:nvPr/>
          </p:nvGrpSpPr>
          <p:grpSpPr>
            <a:xfrm>
              <a:off x="696146" y="884113"/>
              <a:ext cx="607553" cy="341122"/>
              <a:chOff x="2515892" y="1363947"/>
              <a:chExt cx="607553" cy="341122"/>
            </a:xfrm>
          </p:grpSpPr>
          <p:sp>
            <p:nvSpPr>
              <p:cNvPr id="77" name="TextBox 76"/>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78" name="5-Point Star 77"/>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61" name="TextBox 60"/>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62" name="TextBox 61"/>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63" name="TextBox 62"/>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64" name="TextBox 63"/>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65" name="TextBox 64"/>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66" name="TextBox 65"/>
            <p:cNvSpPr txBox="1"/>
            <p:nvPr/>
          </p:nvSpPr>
          <p:spPr>
            <a:xfrm>
              <a:off x="3808493"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67" name="TextBox 66"/>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68" name="Group 67"/>
            <p:cNvGrpSpPr/>
            <p:nvPr/>
          </p:nvGrpSpPr>
          <p:grpSpPr>
            <a:xfrm>
              <a:off x="6725582" y="3883313"/>
              <a:ext cx="717704" cy="255629"/>
              <a:chOff x="2532352" y="1449440"/>
              <a:chExt cx="607553" cy="255629"/>
            </a:xfrm>
          </p:grpSpPr>
          <p:sp>
            <p:nvSpPr>
              <p:cNvPr id="75" name="TextBox 74"/>
              <p:cNvSpPr txBox="1"/>
              <p:nvPr/>
            </p:nvSpPr>
            <p:spPr>
              <a:xfrm>
                <a:off x="2532352" y="1449440"/>
                <a:ext cx="607553" cy="215444"/>
              </a:xfrm>
              <a:prstGeom prst="rect">
                <a:avLst/>
              </a:prstGeom>
              <a:noFill/>
            </p:spPr>
            <p:txBody>
              <a:bodyPr wrap="square" rtlCol="0">
                <a:spAutoFit/>
              </a:bodyPr>
              <a:lstStyle/>
              <a:p>
                <a:r>
                  <a:rPr lang="en-US" sz="800" dirty="0"/>
                  <a:t>Jerusalem</a:t>
                </a:r>
              </a:p>
            </p:txBody>
          </p:sp>
          <p:sp>
            <p:nvSpPr>
              <p:cNvPr id="76" name="5-Point Star 75"/>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69" name="Freeform 68"/>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71" name="5-Point Star 70"/>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72" name="Group 71"/>
            <p:cNvGrpSpPr/>
            <p:nvPr/>
          </p:nvGrpSpPr>
          <p:grpSpPr>
            <a:xfrm>
              <a:off x="4433718" y="2077662"/>
              <a:ext cx="916880" cy="341122"/>
              <a:chOff x="2515892" y="1363947"/>
              <a:chExt cx="916880" cy="341122"/>
            </a:xfrm>
          </p:grpSpPr>
          <p:sp>
            <p:nvSpPr>
              <p:cNvPr id="73" name="TextBox 72"/>
              <p:cNvSpPr txBox="1"/>
              <p:nvPr/>
            </p:nvSpPr>
            <p:spPr>
              <a:xfrm>
                <a:off x="2515892" y="1363947"/>
                <a:ext cx="916880" cy="276999"/>
              </a:xfrm>
              <a:prstGeom prst="rect">
                <a:avLst/>
              </a:prstGeom>
              <a:noFill/>
            </p:spPr>
            <p:txBody>
              <a:bodyPr wrap="square" rtlCol="0">
                <a:spAutoFit/>
              </a:bodyPr>
              <a:lstStyle/>
              <a:p>
                <a:r>
                  <a:rPr lang="en-US" sz="1200" dirty="0"/>
                  <a:t>Ephesus</a:t>
                </a:r>
              </a:p>
            </p:txBody>
          </p:sp>
          <p:sp>
            <p:nvSpPr>
              <p:cNvPr id="74" name="5-Point Star 73"/>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TextBox 78"/>
          <p:cNvSpPr txBox="1"/>
          <p:nvPr/>
        </p:nvSpPr>
        <p:spPr>
          <a:xfrm>
            <a:off x="8578902" y="5529843"/>
            <a:ext cx="717704" cy="215444"/>
          </a:xfrm>
          <a:prstGeom prst="rect">
            <a:avLst/>
          </a:prstGeom>
          <a:noFill/>
        </p:spPr>
        <p:txBody>
          <a:bodyPr wrap="square" rtlCol="0">
            <a:spAutoFit/>
          </a:bodyPr>
          <a:lstStyle/>
          <a:p>
            <a:r>
              <a:rPr lang="en-US" sz="800" dirty="0"/>
              <a:t>Caesarea</a:t>
            </a:r>
          </a:p>
        </p:txBody>
      </p:sp>
      <p:sp>
        <p:nvSpPr>
          <p:cNvPr id="80" name="5-Point Star 79"/>
          <p:cNvSpPr/>
          <p:nvPr/>
        </p:nvSpPr>
        <p:spPr>
          <a:xfrm>
            <a:off x="8943521" y="567933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Freeform 3"/>
          <p:cNvSpPr/>
          <p:nvPr/>
        </p:nvSpPr>
        <p:spPr>
          <a:xfrm>
            <a:off x="2939975" y="3117273"/>
            <a:ext cx="6172852" cy="2639291"/>
          </a:xfrm>
          <a:custGeom>
            <a:avLst/>
            <a:gdLst>
              <a:gd name="connsiteX0" fmla="*/ 6048161 w 6172852"/>
              <a:gd name="connsiteY0" fmla="*/ 2639291 h 2639291"/>
              <a:gd name="connsiteX1" fmla="*/ 6016989 w 6172852"/>
              <a:gd name="connsiteY1" fmla="*/ 2524991 h 2639291"/>
              <a:gd name="connsiteX2" fmla="*/ 5985816 w 6172852"/>
              <a:gd name="connsiteY2" fmla="*/ 2462645 h 2639291"/>
              <a:gd name="connsiteX3" fmla="*/ 6037770 w 6172852"/>
              <a:gd name="connsiteY3" fmla="*/ 2254827 h 2639291"/>
              <a:gd name="connsiteX4" fmla="*/ 6068943 w 6172852"/>
              <a:gd name="connsiteY4" fmla="*/ 2244436 h 2639291"/>
              <a:gd name="connsiteX5" fmla="*/ 6089725 w 6172852"/>
              <a:gd name="connsiteY5" fmla="*/ 2213263 h 2639291"/>
              <a:gd name="connsiteX6" fmla="*/ 6172852 w 6172852"/>
              <a:gd name="connsiteY6" fmla="*/ 2192482 h 2639291"/>
              <a:gd name="connsiteX7" fmla="*/ 6110507 w 6172852"/>
              <a:gd name="connsiteY7" fmla="*/ 2150918 h 2639291"/>
              <a:gd name="connsiteX8" fmla="*/ 6048161 w 6172852"/>
              <a:gd name="connsiteY8" fmla="*/ 2130136 h 2639291"/>
              <a:gd name="connsiteX9" fmla="*/ 5985816 w 6172852"/>
              <a:gd name="connsiteY9" fmla="*/ 2067791 h 2639291"/>
              <a:gd name="connsiteX10" fmla="*/ 5933861 w 6172852"/>
              <a:gd name="connsiteY10" fmla="*/ 1974272 h 2639291"/>
              <a:gd name="connsiteX11" fmla="*/ 5913080 w 6172852"/>
              <a:gd name="connsiteY11" fmla="*/ 1932709 h 2639291"/>
              <a:gd name="connsiteX12" fmla="*/ 5892298 w 6172852"/>
              <a:gd name="connsiteY12" fmla="*/ 1901536 h 2639291"/>
              <a:gd name="connsiteX13" fmla="*/ 5871516 w 6172852"/>
              <a:gd name="connsiteY13" fmla="*/ 1828800 h 2639291"/>
              <a:gd name="connsiteX14" fmla="*/ 5788389 w 6172852"/>
              <a:gd name="connsiteY14" fmla="*/ 1735282 h 2639291"/>
              <a:gd name="connsiteX15" fmla="*/ 5726043 w 6172852"/>
              <a:gd name="connsiteY15" fmla="*/ 1714500 h 2639291"/>
              <a:gd name="connsiteX16" fmla="*/ 5289625 w 6172852"/>
              <a:gd name="connsiteY16" fmla="*/ 1724891 h 2639291"/>
              <a:gd name="connsiteX17" fmla="*/ 4853207 w 6172852"/>
              <a:gd name="connsiteY17" fmla="*/ 1745672 h 2639291"/>
              <a:gd name="connsiteX18" fmla="*/ 4416789 w 6172852"/>
              <a:gd name="connsiteY18" fmla="*/ 1735282 h 2639291"/>
              <a:gd name="connsiteX19" fmla="*/ 4385616 w 6172852"/>
              <a:gd name="connsiteY19" fmla="*/ 1724891 h 2639291"/>
              <a:gd name="connsiteX20" fmla="*/ 4042716 w 6172852"/>
              <a:gd name="connsiteY20" fmla="*/ 1714500 h 2639291"/>
              <a:gd name="connsiteX21" fmla="*/ 3938807 w 6172852"/>
              <a:gd name="connsiteY21" fmla="*/ 1683327 h 2639291"/>
              <a:gd name="connsiteX22" fmla="*/ 3730989 w 6172852"/>
              <a:gd name="connsiteY22" fmla="*/ 1693718 h 2639291"/>
              <a:gd name="connsiteX23" fmla="*/ 3658252 w 6172852"/>
              <a:gd name="connsiteY23" fmla="*/ 1776845 h 2639291"/>
              <a:gd name="connsiteX24" fmla="*/ 3637470 w 6172852"/>
              <a:gd name="connsiteY24" fmla="*/ 1808018 h 2639291"/>
              <a:gd name="connsiteX25" fmla="*/ 3627080 w 6172852"/>
              <a:gd name="connsiteY25" fmla="*/ 1911927 h 2639291"/>
              <a:gd name="connsiteX26" fmla="*/ 3616689 w 6172852"/>
              <a:gd name="connsiteY26" fmla="*/ 1974272 h 2639291"/>
              <a:gd name="connsiteX27" fmla="*/ 3585516 w 6172852"/>
              <a:gd name="connsiteY27" fmla="*/ 2140527 h 2639291"/>
              <a:gd name="connsiteX28" fmla="*/ 3554343 w 6172852"/>
              <a:gd name="connsiteY28" fmla="*/ 2161309 h 2639291"/>
              <a:gd name="connsiteX29" fmla="*/ 3502389 w 6172852"/>
              <a:gd name="connsiteY29" fmla="*/ 2254827 h 2639291"/>
              <a:gd name="connsiteX30" fmla="*/ 3440043 w 6172852"/>
              <a:gd name="connsiteY30" fmla="*/ 2296391 h 2639291"/>
              <a:gd name="connsiteX31" fmla="*/ 3367307 w 6172852"/>
              <a:gd name="connsiteY31" fmla="*/ 2327563 h 2639291"/>
              <a:gd name="connsiteX32" fmla="*/ 3294570 w 6172852"/>
              <a:gd name="connsiteY32" fmla="*/ 2317172 h 2639291"/>
              <a:gd name="connsiteX33" fmla="*/ 3263398 w 6172852"/>
              <a:gd name="connsiteY33" fmla="*/ 2306782 h 2639291"/>
              <a:gd name="connsiteX34" fmla="*/ 3211443 w 6172852"/>
              <a:gd name="connsiteY34" fmla="*/ 2265218 h 2639291"/>
              <a:gd name="connsiteX35" fmla="*/ 2878934 w 6172852"/>
              <a:gd name="connsiteY35" fmla="*/ 2275609 h 2639291"/>
              <a:gd name="connsiteX36" fmla="*/ 2826980 w 6172852"/>
              <a:gd name="connsiteY36" fmla="*/ 2286000 h 2639291"/>
              <a:gd name="connsiteX37" fmla="*/ 2598380 w 6172852"/>
              <a:gd name="connsiteY37" fmla="*/ 2306782 h 2639291"/>
              <a:gd name="connsiteX38" fmla="*/ 2515252 w 6172852"/>
              <a:gd name="connsiteY38" fmla="*/ 2327563 h 2639291"/>
              <a:gd name="connsiteX39" fmla="*/ 2484080 w 6172852"/>
              <a:gd name="connsiteY39" fmla="*/ 2337954 h 2639291"/>
              <a:gd name="connsiteX40" fmla="*/ 2400952 w 6172852"/>
              <a:gd name="connsiteY40" fmla="*/ 2348345 h 2639291"/>
              <a:gd name="connsiteX41" fmla="*/ 2161961 w 6172852"/>
              <a:gd name="connsiteY41" fmla="*/ 2337954 h 2639291"/>
              <a:gd name="connsiteX42" fmla="*/ 2099616 w 6172852"/>
              <a:gd name="connsiteY42" fmla="*/ 2317172 h 2639291"/>
              <a:gd name="connsiteX43" fmla="*/ 2068443 w 6172852"/>
              <a:gd name="connsiteY43" fmla="*/ 2306782 h 2639291"/>
              <a:gd name="connsiteX44" fmla="*/ 2037270 w 6172852"/>
              <a:gd name="connsiteY44" fmla="*/ 2296391 h 2639291"/>
              <a:gd name="connsiteX45" fmla="*/ 1995707 w 6172852"/>
              <a:gd name="connsiteY45" fmla="*/ 2286000 h 2639291"/>
              <a:gd name="connsiteX46" fmla="*/ 1933361 w 6172852"/>
              <a:gd name="connsiteY46" fmla="*/ 2265218 h 2639291"/>
              <a:gd name="connsiteX47" fmla="*/ 1891798 w 6172852"/>
              <a:gd name="connsiteY47" fmla="*/ 2254827 h 2639291"/>
              <a:gd name="connsiteX48" fmla="*/ 1829452 w 6172852"/>
              <a:gd name="connsiteY48" fmla="*/ 2234045 h 2639291"/>
              <a:gd name="connsiteX49" fmla="*/ 1767107 w 6172852"/>
              <a:gd name="connsiteY49" fmla="*/ 2202872 h 2639291"/>
              <a:gd name="connsiteX50" fmla="*/ 1694370 w 6172852"/>
              <a:gd name="connsiteY50" fmla="*/ 2171700 h 2639291"/>
              <a:gd name="connsiteX51" fmla="*/ 1663198 w 6172852"/>
              <a:gd name="connsiteY51" fmla="*/ 2150918 h 2639291"/>
              <a:gd name="connsiteX52" fmla="*/ 1632025 w 6172852"/>
              <a:gd name="connsiteY52" fmla="*/ 2140527 h 2639291"/>
              <a:gd name="connsiteX53" fmla="*/ 1569680 w 6172852"/>
              <a:gd name="connsiteY53" fmla="*/ 2098963 h 2639291"/>
              <a:gd name="connsiteX54" fmla="*/ 1538507 w 6172852"/>
              <a:gd name="connsiteY54" fmla="*/ 2078182 h 2639291"/>
              <a:gd name="connsiteX55" fmla="*/ 1507334 w 6172852"/>
              <a:gd name="connsiteY55" fmla="*/ 2057400 h 2639291"/>
              <a:gd name="connsiteX56" fmla="*/ 1476161 w 6172852"/>
              <a:gd name="connsiteY56" fmla="*/ 2026227 h 2639291"/>
              <a:gd name="connsiteX57" fmla="*/ 1444989 w 6172852"/>
              <a:gd name="connsiteY57" fmla="*/ 2015836 h 2639291"/>
              <a:gd name="connsiteX58" fmla="*/ 1424207 w 6172852"/>
              <a:gd name="connsiteY58" fmla="*/ 1984663 h 2639291"/>
              <a:gd name="connsiteX59" fmla="*/ 1361861 w 6172852"/>
              <a:gd name="connsiteY59" fmla="*/ 1953491 h 2639291"/>
              <a:gd name="connsiteX60" fmla="*/ 1309907 w 6172852"/>
              <a:gd name="connsiteY60" fmla="*/ 1911927 h 2639291"/>
              <a:gd name="connsiteX61" fmla="*/ 1278734 w 6172852"/>
              <a:gd name="connsiteY61" fmla="*/ 1880754 h 2639291"/>
              <a:gd name="connsiteX62" fmla="*/ 1216389 w 6172852"/>
              <a:gd name="connsiteY62" fmla="*/ 1849582 h 2639291"/>
              <a:gd name="connsiteX63" fmla="*/ 1195607 w 6172852"/>
              <a:gd name="connsiteY63" fmla="*/ 1818409 h 2639291"/>
              <a:gd name="connsiteX64" fmla="*/ 1133261 w 6172852"/>
              <a:gd name="connsiteY64" fmla="*/ 1797627 h 2639291"/>
              <a:gd name="connsiteX65" fmla="*/ 1070916 w 6172852"/>
              <a:gd name="connsiteY65" fmla="*/ 1756063 h 2639291"/>
              <a:gd name="connsiteX66" fmla="*/ 1039743 w 6172852"/>
              <a:gd name="connsiteY66" fmla="*/ 1714500 h 2639291"/>
              <a:gd name="connsiteX67" fmla="*/ 946225 w 6172852"/>
              <a:gd name="connsiteY67" fmla="*/ 1704109 h 2639291"/>
              <a:gd name="connsiteX68" fmla="*/ 624107 w 6172852"/>
              <a:gd name="connsiteY68" fmla="*/ 1693718 h 2639291"/>
              <a:gd name="connsiteX69" fmla="*/ 499416 w 6172852"/>
              <a:gd name="connsiteY69" fmla="*/ 1683327 h 2639291"/>
              <a:gd name="connsiteX70" fmla="*/ 489025 w 6172852"/>
              <a:gd name="connsiteY70" fmla="*/ 1600200 h 2639291"/>
              <a:gd name="connsiteX71" fmla="*/ 447461 w 6172852"/>
              <a:gd name="connsiteY71" fmla="*/ 1548245 h 2639291"/>
              <a:gd name="connsiteX72" fmla="*/ 468243 w 6172852"/>
              <a:gd name="connsiteY72" fmla="*/ 1485900 h 2639291"/>
              <a:gd name="connsiteX73" fmla="*/ 561761 w 6172852"/>
              <a:gd name="connsiteY73" fmla="*/ 1433945 h 2639291"/>
              <a:gd name="connsiteX74" fmla="*/ 634498 w 6172852"/>
              <a:gd name="connsiteY74" fmla="*/ 1350818 h 2639291"/>
              <a:gd name="connsiteX75" fmla="*/ 624107 w 6172852"/>
              <a:gd name="connsiteY75" fmla="*/ 883227 h 2639291"/>
              <a:gd name="connsiteX76" fmla="*/ 551370 w 6172852"/>
              <a:gd name="connsiteY76" fmla="*/ 789709 h 2639291"/>
              <a:gd name="connsiteX77" fmla="*/ 530589 w 6172852"/>
              <a:gd name="connsiteY77" fmla="*/ 758536 h 2639291"/>
              <a:gd name="connsiteX78" fmla="*/ 499416 w 6172852"/>
              <a:gd name="connsiteY78" fmla="*/ 737754 h 2639291"/>
              <a:gd name="connsiteX79" fmla="*/ 447461 w 6172852"/>
              <a:gd name="connsiteY79" fmla="*/ 685800 h 2639291"/>
              <a:gd name="connsiteX80" fmla="*/ 416289 w 6172852"/>
              <a:gd name="connsiteY80" fmla="*/ 623454 h 2639291"/>
              <a:gd name="connsiteX81" fmla="*/ 395507 w 6172852"/>
              <a:gd name="connsiteY81" fmla="*/ 592282 h 2639291"/>
              <a:gd name="connsiteX82" fmla="*/ 374725 w 6172852"/>
              <a:gd name="connsiteY82" fmla="*/ 363682 h 2639291"/>
              <a:gd name="connsiteX83" fmla="*/ 312380 w 6172852"/>
              <a:gd name="connsiteY83" fmla="*/ 290945 h 2639291"/>
              <a:gd name="connsiteX84" fmla="*/ 291598 w 6172852"/>
              <a:gd name="connsiteY84" fmla="*/ 259772 h 2639291"/>
              <a:gd name="connsiteX85" fmla="*/ 229252 w 6172852"/>
              <a:gd name="connsiteY85" fmla="*/ 238991 h 2639291"/>
              <a:gd name="connsiteX86" fmla="*/ 166907 w 6172852"/>
              <a:gd name="connsiteY86" fmla="*/ 207818 h 2639291"/>
              <a:gd name="connsiteX87" fmla="*/ 104561 w 6172852"/>
              <a:gd name="connsiteY87" fmla="*/ 176645 h 2639291"/>
              <a:gd name="connsiteX88" fmla="*/ 52607 w 6172852"/>
              <a:gd name="connsiteY88" fmla="*/ 124691 h 2639291"/>
              <a:gd name="connsiteX89" fmla="*/ 21434 w 6172852"/>
              <a:gd name="connsiteY89" fmla="*/ 103909 h 2639291"/>
              <a:gd name="connsiteX90" fmla="*/ 652 w 6172852"/>
              <a:gd name="connsiteY90" fmla="*/ 31172 h 2639291"/>
              <a:gd name="connsiteX91" fmla="*/ 652 w 6172852"/>
              <a:gd name="connsiteY91" fmla="*/ 0 h 26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172852" h="2639291">
                <a:moveTo>
                  <a:pt x="6048161" y="2639291"/>
                </a:moveTo>
                <a:cubicBezTo>
                  <a:pt x="6042585" y="2611410"/>
                  <a:pt x="6032054" y="2547589"/>
                  <a:pt x="6016989" y="2524991"/>
                </a:cubicBezTo>
                <a:cubicBezTo>
                  <a:pt x="5990131" y="2484704"/>
                  <a:pt x="6000156" y="2505666"/>
                  <a:pt x="5985816" y="2462645"/>
                </a:cubicBezTo>
                <a:cubicBezTo>
                  <a:pt x="5986600" y="2451674"/>
                  <a:pt x="5975091" y="2275720"/>
                  <a:pt x="6037770" y="2254827"/>
                </a:cubicBezTo>
                <a:lnTo>
                  <a:pt x="6068943" y="2244436"/>
                </a:lnTo>
                <a:cubicBezTo>
                  <a:pt x="6075870" y="2234045"/>
                  <a:pt x="6079973" y="2221064"/>
                  <a:pt x="6089725" y="2213263"/>
                </a:cubicBezTo>
                <a:cubicBezTo>
                  <a:pt x="6100377" y="2204742"/>
                  <a:pt x="6170262" y="2193000"/>
                  <a:pt x="6172852" y="2192482"/>
                </a:cubicBezTo>
                <a:cubicBezTo>
                  <a:pt x="6142193" y="2146493"/>
                  <a:pt x="6166422" y="2167693"/>
                  <a:pt x="6110507" y="2150918"/>
                </a:cubicBezTo>
                <a:cubicBezTo>
                  <a:pt x="6089525" y="2144623"/>
                  <a:pt x="6048161" y="2130136"/>
                  <a:pt x="6048161" y="2130136"/>
                </a:cubicBezTo>
                <a:cubicBezTo>
                  <a:pt x="6027379" y="2109354"/>
                  <a:pt x="5995110" y="2095673"/>
                  <a:pt x="5985816" y="2067791"/>
                </a:cubicBezTo>
                <a:cubicBezTo>
                  <a:pt x="5957079" y="1981581"/>
                  <a:pt x="6005324" y="2117201"/>
                  <a:pt x="5933861" y="1974272"/>
                </a:cubicBezTo>
                <a:cubicBezTo>
                  <a:pt x="5926934" y="1960418"/>
                  <a:pt x="5920765" y="1946158"/>
                  <a:pt x="5913080" y="1932709"/>
                </a:cubicBezTo>
                <a:cubicBezTo>
                  <a:pt x="5906884" y="1921866"/>
                  <a:pt x="5897883" y="1912706"/>
                  <a:pt x="5892298" y="1901536"/>
                </a:cubicBezTo>
                <a:cubicBezTo>
                  <a:pt x="5872077" y="1861094"/>
                  <a:pt x="5891492" y="1875410"/>
                  <a:pt x="5871516" y="1828800"/>
                </a:cubicBezTo>
                <a:cubicBezTo>
                  <a:pt x="5859965" y="1801847"/>
                  <a:pt x="5799476" y="1738978"/>
                  <a:pt x="5788389" y="1735282"/>
                </a:cubicBezTo>
                <a:lnTo>
                  <a:pt x="5726043" y="1714500"/>
                </a:lnTo>
                <a:lnTo>
                  <a:pt x="5289625" y="1724891"/>
                </a:lnTo>
                <a:cubicBezTo>
                  <a:pt x="4943583" y="1734244"/>
                  <a:pt x="5060783" y="1724916"/>
                  <a:pt x="4853207" y="1745672"/>
                </a:cubicBezTo>
                <a:cubicBezTo>
                  <a:pt x="4707734" y="1742209"/>
                  <a:pt x="4562159" y="1741743"/>
                  <a:pt x="4416789" y="1735282"/>
                </a:cubicBezTo>
                <a:cubicBezTo>
                  <a:pt x="4405847" y="1734796"/>
                  <a:pt x="4396552" y="1725499"/>
                  <a:pt x="4385616" y="1724891"/>
                </a:cubicBezTo>
                <a:cubicBezTo>
                  <a:pt x="4271440" y="1718548"/>
                  <a:pt x="4157016" y="1717964"/>
                  <a:pt x="4042716" y="1714500"/>
                </a:cubicBezTo>
                <a:cubicBezTo>
                  <a:pt x="3966822" y="1689202"/>
                  <a:pt x="4001622" y="1699031"/>
                  <a:pt x="3938807" y="1683327"/>
                </a:cubicBezTo>
                <a:cubicBezTo>
                  <a:pt x="3869534" y="1686791"/>
                  <a:pt x="3799766" y="1684747"/>
                  <a:pt x="3730989" y="1693718"/>
                </a:cubicBezTo>
                <a:cubicBezTo>
                  <a:pt x="3699377" y="1697841"/>
                  <a:pt x="3666059" y="1765135"/>
                  <a:pt x="3658252" y="1776845"/>
                </a:cubicBezTo>
                <a:lnTo>
                  <a:pt x="3637470" y="1808018"/>
                </a:lnTo>
                <a:cubicBezTo>
                  <a:pt x="3634007" y="1842654"/>
                  <a:pt x="3631397" y="1877387"/>
                  <a:pt x="3627080" y="1911927"/>
                </a:cubicBezTo>
                <a:cubicBezTo>
                  <a:pt x="3624467" y="1932833"/>
                  <a:pt x="3618895" y="1953319"/>
                  <a:pt x="3616689" y="1974272"/>
                </a:cubicBezTo>
                <a:cubicBezTo>
                  <a:pt x="3610416" y="2033860"/>
                  <a:pt x="3629945" y="2096098"/>
                  <a:pt x="3585516" y="2140527"/>
                </a:cubicBezTo>
                <a:cubicBezTo>
                  <a:pt x="3576685" y="2149358"/>
                  <a:pt x="3564734" y="2154382"/>
                  <a:pt x="3554343" y="2161309"/>
                </a:cubicBezTo>
                <a:cubicBezTo>
                  <a:pt x="3543515" y="2193793"/>
                  <a:pt x="3533014" y="2234411"/>
                  <a:pt x="3502389" y="2254827"/>
                </a:cubicBezTo>
                <a:cubicBezTo>
                  <a:pt x="3481607" y="2268682"/>
                  <a:pt x="3463738" y="2288493"/>
                  <a:pt x="3440043" y="2296391"/>
                </a:cubicBezTo>
                <a:cubicBezTo>
                  <a:pt x="3394175" y="2311680"/>
                  <a:pt x="3418667" y="2301884"/>
                  <a:pt x="3367307" y="2327563"/>
                </a:cubicBezTo>
                <a:cubicBezTo>
                  <a:pt x="3343061" y="2324099"/>
                  <a:pt x="3318586" y="2321975"/>
                  <a:pt x="3294570" y="2317172"/>
                </a:cubicBezTo>
                <a:cubicBezTo>
                  <a:pt x="3283830" y="2315024"/>
                  <a:pt x="3271951" y="2313624"/>
                  <a:pt x="3263398" y="2306782"/>
                </a:cubicBezTo>
                <a:cubicBezTo>
                  <a:pt x="3196253" y="2253066"/>
                  <a:pt x="3289798" y="2291336"/>
                  <a:pt x="3211443" y="2265218"/>
                </a:cubicBezTo>
                <a:cubicBezTo>
                  <a:pt x="3100607" y="2268682"/>
                  <a:pt x="2989663" y="2269624"/>
                  <a:pt x="2878934" y="2275609"/>
                </a:cubicBezTo>
                <a:cubicBezTo>
                  <a:pt x="2861299" y="2276562"/>
                  <a:pt x="2844486" y="2283666"/>
                  <a:pt x="2826980" y="2286000"/>
                </a:cubicBezTo>
                <a:cubicBezTo>
                  <a:pt x="2778513" y="2292462"/>
                  <a:pt x="2641605" y="2303180"/>
                  <a:pt x="2598380" y="2306782"/>
                </a:cubicBezTo>
                <a:cubicBezTo>
                  <a:pt x="2527112" y="2330536"/>
                  <a:pt x="2615583" y="2302480"/>
                  <a:pt x="2515252" y="2327563"/>
                </a:cubicBezTo>
                <a:cubicBezTo>
                  <a:pt x="2504626" y="2330219"/>
                  <a:pt x="2494856" y="2335995"/>
                  <a:pt x="2484080" y="2337954"/>
                </a:cubicBezTo>
                <a:cubicBezTo>
                  <a:pt x="2456605" y="2342949"/>
                  <a:pt x="2428661" y="2344881"/>
                  <a:pt x="2400952" y="2348345"/>
                </a:cubicBezTo>
                <a:cubicBezTo>
                  <a:pt x="2321288" y="2344881"/>
                  <a:pt x="2241277" y="2346159"/>
                  <a:pt x="2161961" y="2337954"/>
                </a:cubicBezTo>
                <a:cubicBezTo>
                  <a:pt x="2140171" y="2335700"/>
                  <a:pt x="2120398" y="2324099"/>
                  <a:pt x="2099616" y="2317172"/>
                </a:cubicBezTo>
                <a:lnTo>
                  <a:pt x="2068443" y="2306782"/>
                </a:lnTo>
                <a:cubicBezTo>
                  <a:pt x="2058052" y="2303318"/>
                  <a:pt x="2047896" y="2299048"/>
                  <a:pt x="2037270" y="2296391"/>
                </a:cubicBezTo>
                <a:cubicBezTo>
                  <a:pt x="2023416" y="2292927"/>
                  <a:pt x="2009385" y="2290104"/>
                  <a:pt x="1995707" y="2286000"/>
                </a:cubicBezTo>
                <a:cubicBezTo>
                  <a:pt x="1974725" y="2279705"/>
                  <a:pt x="1954613" y="2270531"/>
                  <a:pt x="1933361" y="2265218"/>
                </a:cubicBezTo>
                <a:cubicBezTo>
                  <a:pt x="1919507" y="2261754"/>
                  <a:pt x="1905476" y="2258931"/>
                  <a:pt x="1891798" y="2254827"/>
                </a:cubicBezTo>
                <a:cubicBezTo>
                  <a:pt x="1870816" y="2248532"/>
                  <a:pt x="1829452" y="2234045"/>
                  <a:pt x="1829452" y="2234045"/>
                </a:cubicBezTo>
                <a:cubicBezTo>
                  <a:pt x="1769552" y="2194111"/>
                  <a:pt x="1827330" y="2228681"/>
                  <a:pt x="1767107" y="2202872"/>
                </a:cubicBezTo>
                <a:cubicBezTo>
                  <a:pt x="1677226" y="2164353"/>
                  <a:pt x="1767476" y="2196069"/>
                  <a:pt x="1694370" y="2171700"/>
                </a:cubicBezTo>
                <a:cubicBezTo>
                  <a:pt x="1683979" y="2164773"/>
                  <a:pt x="1674368" y="2156503"/>
                  <a:pt x="1663198" y="2150918"/>
                </a:cubicBezTo>
                <a:cubicBezTo>
                  <a:pt x="1653401" y="2146020"/>
                  <a:pt x="1641600" y="2145846"/>
                  <a:pt x="1632025" y="2140527"/>
                </a:cubicBezTo>
                <a:cubicBezTo>
                  <a:pt x="1610192" y="2128397"/>
                  <a:pt x="1590462" y="2112817"/>
                  <a:pt x="1569680" y="2098963"/>
                </a:cubicBezTo>
                <a:lnTo>
                  <a:pt x="1538507" y="2078182"/>
                </a:lnTo>
                <a:cubicBezTo>
                  <a:pt x="1528116" y="2071255"/>
                  <a:pt x="1516165" y="2066231"/>
                  <a:pt x="1507334" y="2057400"/>
                </a:cubicBezTo>
                <a:cubicBezTo>
                  <a:pt x="1496943" y="2047009"/>
                  <a:pt x="1488388" y="2034378"/>
                  <a:pt x="1476161" y="2026227"/>
                </a:cubicBezTo>
                <a:cubicBezTo>
                  <a:pt x="1467048" y="2020151"/>
                  <a:pt x="1455380" y="2019300"/>
                  <a:pt x="1444989" y="2015836"/>
                </a:cubicBezTo>
                <a:cubicBezTo>
                  <a:pt x="1438062" y="2005445"/>
                  <a:pt x="1433038" y="1993494"/>
                  <a:pt x="1424207" y="1984663"/>
                </a:cubicBezTo>
                <a:cubicBezTo>
                  <a:pt x="1404065" y="1964521"/>
                  <a:pt x="1387213" y="1961942"/>
                  <a:pt x="1361861" y="1953491"/>
                </a:cubicBezTo>
                <a:cubicBezTo>
                  <a:pt x="1315386" y="1883775"/>
                  <a:pt x="1370134" y="1952078"/>
                  <a:pt x="1309907" y="1911927"/>
                </a:cubicBezTo>
                <a:cubicBezTo>
                  <a:pt x="1297680" y="1903776"/>
                  <a:pt x="1290023" y="1890162"/>
                  <a:pt x="1278734" y="1880754"/>
                </a:cubicBezTo>
                <a:cubicBezTo>
                  <a:pt x="1251876" y="1858372"/>
                  <a:pt x="1247632" y="1859996"/>
                  <a:pt x="1216389" y="1849582"/>
                </a:cubicBezTo>
                <a:cubicBezTo>
                  <a:pt x="1209462" y="1839191"/>
                  <a:pt x="1206197" y="1825028"/>
                  <a:pt x="1195607" y="1818409"/>
                </a:cubicBezTo>
                <a:cubicBezTo>
                  <a:pt x="1177031" y="1806799"/>
                  <a:pt x="1133261" y="1797627"/>
                  <a:pt x="1133261" y="1797627"/>
                </a:cubicBezTo>
                <a:cubicBezTo>
                  <a:pt x="1112479" y="1783772"/>
                  <a:pt x="1085902" y="1776044"/>
                  <a:pt x="1070916" y="1756063"/>
                </a:cubicBezTo>
                <a:cubicBezTo>
                  <a:pt x="1060525" y="1742209"/>
                  <a:pt x="1055729" y="1721161"/>
                  <a:pt x="1039743" y="1714500"/>
                </a:cubicBezTo>
                <a:cubicBezTo>
                  <a:pt x="1010791" y="1702437"/>
                  <a:pt x="977550" y="1705675"/>
                  <a:pt x="946225" y="1704109"/>
                </a:cubicBezTo>
                <a:cubicBezTo>
                  <a:pt x="838931" y="1698744"/>
                  <a:pt x="731480" y="1697182"/>
                  <a:pt x="624107" y="1693718"/>
                </a:cubicBezTo>
                <a:cubicBezTo>
                  <a:pt x="582543" y="1690254"/>
                  <a:pt x="533708" y="1707067"/>
                  <a:pt x="499416" y="1683327"/>
                </a:cubicBezTo>
                <a:cubicBezTo>
                  <a:pt x="476457" y="1667432"/>
                  <a:pt x="494020" y="1627674"/>
                  <a:pt x="489025" y="1600200"/>
                </a:cubicBezTo>
                <a:cubicBezTo>
                  <a:pt x="482102" y="1562124"/>
                  <a:pt x="479291" y="1569465"/>
                  <a:pt x="447461" y="1548245"/>
                </a:cubicBezTo>
                <a:cubicBezTo>
                  <a:pt x="454388" y="1527463"/>
                  <a:pt x="450016" y="1498051"/>
                  <a:pt x="468243" y="1485900"/>
                </a:cubicBezTo>
                <a:cubicBezTo>
                  <a:pt x="539702" y="1438261"/>
                  <a:pt x="506894" y="1452235"/>
                  <a:pt x="561761" y="1433945"/>
                </a:cubicBezTo>
                <a:cubicBezTo>
                  <a:pt x="610252" y="1361209"/>
                  <a:pt x="582543" y="1385455"/>
                  <a:pt x="634498" y="1350818"/>
                </a:cubicBezTo>
                <a:cubicBezTo>
                  <a:pt x="631034" y="1194954"/>
                  <a:pt x="639319" y="1038385"/>
                  <a:pt x="624107" y="883227"/>
                </a:cubicBezTo>
                <a:cubicBezTo>
                  <a:pt x="620605" y="847511"/>
                  <a:pt x="573014" y="815682"/>
                  <a:pt x="551370" y="789709"/>
                </a:cubicBezTo>
                <a:cubicBezTo>
                  <a:pt x="543375" y="780115"/>
                  <a:pt x="539419" y="767367"/>
                  <a:pt x="530589" y="758536"/>
                </a:cubicBezTo>
                <a:cubicBezTo>
                  <a:pt x="521758" y="749705"/>
                  <a:pt x="509807" y="744681"/>
                  <a:pt x="499416" y="737754"/>
                </a:cubicBezTo>
                <a:cubicBezTo>
                  <a:pt x="443993" y="654622"/>
                  <a:pt x="516739" y="755080"/>
                  <a:pt x="447461" y="685800"/>
                </a:cubicBezTo>
                <a:cubicBezTo>
                  <a:pt x="417683" y="656022"/>
                  <a:pt x="433191" y="657258"/>
                  <a:pt x="416289" y="623454"/>
                </a:cubicBezTo>
                <a:cubicBezTo>
                  <a:pt x="410704" y="612284"/>
                  <a:pt x="402434" y="602673"/>
                  <a:pt x="395507" y="592282"/>
                </a:cubicBezTo>
                <a:cubicBezTo>
                  <a:pt x="359369" y="483868"/>
                  <a:pt x="415217" y="660624"/>
                  <a:pt x="374725" y="363682"/>
                </a:cubicBezTo>
                <a:cubicBezTo>
                  <a:pt x="372146" y="344771"/>
                  <a:pt x="317163" y="296525"/>
                  <a:pt x="312380" y="290945"/>
                </a:cubicBezTo>
                <a:cubicBezTo>
                  <a:pt x="304253" y="281463"/>
                  <a:pt x="302188" y="266391"/>
                  <a:pt x="291598" y="259772"/>
                </a:cubicBezTo>
                <a:cubicBezTo>
                  <a:pt x="273022" y="248162"/>
                  <a:pt x="229252" y="238991"/>
                  <a:pt x="229252" y="238991"/>
                </a:cubicBezTo>
                <a:cubicBezTo>
                  <a:pt x="139923" y="179437"/>
                  <a:pt x="252942" y="250836"/>
                  <a:pt x="166907" y="207818"/>
                </a:cubicBezTo>
                <a:cubicBezTo>
                  <a:pt x="86334" y="167531"/>
                  <a:pt x="182915" y="202763"/>
                  <a:pt x="104561" y="176645"/>
                </a:cubicBezTo>
                <a:cubicBezTo>
                  <a:pt x="21432" y="121224"/>
                  <a:pt x="121883" y="193966"/>
                  <a:pt x="52607" y="124691"/>
                </a:cubicBezTo>
                <a:cubicBezTo>
                  <a:pt x="43776" y="115860"/>
                  <a:pt x="31825" y="110836"/>
                  <a:pt x="21434" y="103909"/>
                </a:cubicBezTo>
                <a:cubicBezTo>
                  <a:pt x="14032" y="81703"/>
                  <a:pt x="3914" y="54005"/>
                  <a:pt x="652" y="31172"/>
                </a:cubicBezTo>
                <a:cubicBezTo>
                  <a:pt x="-817" y="20886"/>
                  <a:pt x="652" y="10391"/>
                  <a:pt x="652" y="0"/>
                </a:cubicBezTo>
              </a:path>
            </a:pathLst>
          </a:custGeom>
          <a:noFill/>
          <a:ln w="28575">
            <a:solidFill>
              <a:srgbClr val="BC5A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p:cNvGrpSpPr/>
          <p:nvPr/>
        </p:nvGrpSpPr>
        <p:grpSpPr>
          <a:xfrm>
            <a:off x="8704598" y="4855762"/>
            <a:ext cx="839472" cy="773198"/>
            <a:chOff x="685800" y="3581400"/>
            <a:chExt cx="2895600" cy="2667000"/>
          </a:xfrm>
        </p:grpSpPr>
        <p:sp>
          <p:nvSpPr>
            <p:cNvPr id="194" name="Rectangle 193"/>
            <p:cNvSpPr/>
            <p:nvPr/>
          </p:nvSpPr>
          <p:spPr>
            <a:xfrm rot="5400000">
              <a:off x="983677" y="4877156"/>
              <a:ext cx="2381908" cy="82062"/>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oon 194"/>
            <p:cNvSpPr/>
            <p:nvPr/>
          </p:nvSpPr>
          <p:spPr>
            <a:xfrm rot="289766">
              <a:off x="1357417" y="3849127"/>
              <a:ext cx="848439" cy="1680742"/>
            </a:xfrm>
            <a:prstGeom prst="moon">
              <a:avLst>
                <a:gd name="adj" fmla="val 7055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Extract 195"/>
            <p:cNvSpPr/>
            <p:nvPr/>
          </p:nvSpPr>
          <p:spPr>
            <a:xfrm>
              <a:off x="2133600" y="3581400"/>
              <a:ext cx="82062" cy="145831"/>
            </a:xfrm>
            <a:prstGeom prst="flowChartExtra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7" name="Group 65"/>
            <p:cNvGrpSpPr/>
            <p:nvPr/>
          </p:nvGrpSpPr>
          <p:grpSpPr>
            <a:xfrm>
              <a:off x="685800" y="5715000"/>
              <a:ext cx="2895600" cy="533400"/>
              <a:chOff x="533400" y="5715000"/>
              <a:chExt cx="3200400" cy="685800"/>
            </a:xfrm>
          </p:grpSpPr>
          <p:sp>
            <p:nvSpPr>
              <p:cNvPr id="199" name="Rectangle 198"/>
              <p:cNvSpPr/>
              <p:nvPr/>
            </p:nvSpPr>
            <p:spPr>
              <a:xfrm>
                <a:off x="1367692" y="6238766"/>
                <a:ext cx="1545492" cy="162034"/>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ight Triangle 199"/>
              <p:cNvSpPr/>
              <p:nvPr/>
            </p:nvSpPr>
            <p:spPr>
              <a:xfrm rot="10800000">
                <a:off x="1185333" y="6238766"/>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ight Triangle 46"/>
              <p:cNvSpPr/>
              <p:nvPr/>
            </p:nvSpPr>
            <p:spPr>
              <a:xfrm rot="10800000" flipH="1">
                <a:off x="2899508" y="6238766"/>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ight Triangle 201"/>
              <p:cNvSpPr/>
              <p:nvPr/>
            </p:nvSpPr>
            <p:spPr>
              <a:xfrm rot="10800000">
                <a:off x="1002975" y="6076731"/>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ight Triangle 202"/>
              <p:cNvSpPr/>
              <p:nvPr/>
            </p:nvSpPr>
            <p:spPr>
              <a:xfrm rot="10800000" flipH="1">
                <a:off x="3081867" y="6076731"/>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p:nvPr/>
            </p:nvSpPr>
            <p:spPr>
              <a:xfrm>
                <a:off x="1185333" y="6076731"/>
                <a:ext cx="1891975" cy="162034"/>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ight Triangle 204"/>
              <p:cNvSpPr/>
              <p:nvPr/>
            </p:nvSpPr>
            <p:spPr>
              <a:xfrm rot="10800000">
                <a:off x="820615" y="5914697"/>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ight Triangle 205"/>
              <p:cNvSpPr/>
              <p:nvPr/>
            </p:nvSpPr>
            <p:spPr>
              <a:xfrm rot="10800000" flipH="1">
                <a:off x="3264225" y="5914697"/>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p:cNvSpPr/>
              <p:nvPr/>
            </p:nvSpPr>
            <p:spPr>
              <a:xfrm>
                <a:off x="1002975" y="5914697"/>
                <a:ext cx="2279487" cy="162034"/>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ight Triangle 207"/>
              <p:cNvSpPr/>
              <p:nvPr/>
            </p:nvSpPr>
            <p:spPr>
              <a:xfrm rot="10800000">
                <a:off x="656492" y="5768866"/>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ight Triangle 208"/>
              <p:cNvSpPr/>
              <p:nvPr/>
            </p:nvSpPr>
            <p:spPr>
              <a:xfrm rot="10800000" flipH="1">
                <a:off x="3446585" y="5768866"/>
                <a:ext cx="182359" cy="162034"/>
              </a:xfrm>
              <a:prstGeom prst="rtTriangl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820615" y="5768866"/>
                <a:ext cx="943708" cy="162034"/>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2543908" y="5768866"/>
                <a:ext cx="902677" cy="162034"/>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533400" y="5720255"/>
                <a:ext cx="1230923" cy="2916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2543908" y="5720255"/>
                <a:ext cx="1189892" cy="29166"/>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p:cNvSpPr/>
              <p:nvPr/>
            </p:nvSpPr>
            <p:spPr>
              <a:xfrm>
                <a:off x="1752600" y="5715000"/>
                <a:ext cx="779585" cy="4861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p:cNvSpPr/>
              <p:nvPr/>
            </p:nvSpPr>
            <p:spPr>
              <a:xfrm>
                <a:off x="1752600" y="5791200"/>
                <a:ext cx="762000" cy="1524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Moon 197"/>
            <p:cNvSpPr/>
            <p:nvPr/>
          </p:nvSpPr>
          <p:spPr>
            <a:xfrm rot="10800000">
              <a:off x="2209800" y="4114800"/>
              <a:ext cx="457200" cy="1086684"/>
            </a:xfrm>
            <a:prstGeom prst="moon">
              <a:avLst>
                <a:gd name="adj" fmla="val 70551"/>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F0FCFE48-4DF5-49C2-3E39-DACAC298E972}"/>
              </a:ext>
            </a:extLst>
          </p:cNvPr>
          <p:cNvGrpSpPr/>
          <p:nvPr/>
        </p:nvGrpSpPr>
        <p:grpSpPr>
          <a:xfrm>
            <a:off x="406198" y="1442970"/>
            <a:ext cx="1905000" cy="4362667"/>
            <a:chOff x="228600" y="108679"/>
            <a:chExt cx="2514600" cy="5758721"/>
          </a:xfrm>
        </p:grpSpPr>
        <p:grpSp>
          <p:nvGrpSpPr>
            <p:cNvPr id="5" name="Group 90">
              <a:extLst>
                <a:ext uri="{FF2B5EF4-FFF2-40B4-BE49-F238E27FC236}">
                  <a16:creationId xmlns:a16="http://schemas.microsoft.com/office/drawing/2014/main" id="{B807D7FA-4839-D09A-2A14-79E7BBC65BD4}"/>
                </a:ext>
              </a:extLst>
            </p:cNvPr>
            <p:cNvGrpSpPr/>
            <p:nvPr/>
          </p:nvGrpSpPr>
          <p:grpSpPr>
            <a:xfrm>
              <a:off x="1524000" y="4953000"/>
              <a:ext cx="618673" cy="914400"/>
              <a:chOff x="5453023" y="2955884"/>
              <a:chExt cx="1438353" cy="2125890"/>
            </a:xfrm>
          </p:grpSpPr>
          <p:sp>
            <p:nvSpPr>
              <p:cNvPr id="1053" name="Oval 1052">
                <a:extLst>
                  <a:ext uri="{FF2B5EF4-FFF2-40B4-BE49-F238E27FC236}">
                    <a16:creationId xmlns:a16="http://schemas.microsoft.com/office/drawing/2014/main" id="{3BF1704C-B382-86E6-B181-9728184B12AB}"/>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4" name="Oval 1053">
                <a:extLst>
                  <a:ext uri="{FF2B5EF4-FFF2-40B4-BE49-F238E27FC236}">
                    <a16:creationId xmlns:a16="http://schemas.microsoft.com/office/drawing/2014/main" id="{F572005E-EC25-30C9-967C-CE04401AF149}"/>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8" name="Group 91">
              <a:extLst>
                <a:ext uri="{FF2B5EF4-FFF2-40B4-BE49-F238E27FC236}">
                  <a16:creationId xmlns:a16="http://schemas.microsoft.com/office/drawing/2014/main" id="{2F502881-6FF8-1E0D-3603-A5D39380BB2D}"/>
                </a:ext>
              </a:extLst>
            </p:cNvPr>
            <p:cNvGrpSpPr/>
            <p:nvPr/>
          </p:nvGrpSpPr>
          <p:grpSpPr>
            <a:xfrm rot="3910182">
              <a:off x="845098" y="4968533"/>
              <a:ext cx="618673" cy="914400"/>
              <a:chOff x="5453023" y="2955884"/>
              <a:chExt cx="1438353" cy="2125890"/>
            </a:xfrm>
          </p:grpSpPr>
          <p:sp>
            <p:nvSpPr>
              <p:cNvPr id="1051" name="Oval 1050">
                <a:extLst>
                  <a:ext uri="{FF2B5EF4-FFF2-40B4-BE49-F238E27FC236}">
                    <a16:creationId xmlns:a16="http://schemas.microsoft.com/office/drawing/2014/main" id="{8F2D4301-C311-F4EE-DB04-9ABB6C210E9A}"/>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52" name="Oval 1051">
                <a:extLst>
                  <a:ext uri="{FF2B5EF4-FFF2-40B4-BE49-F238E27FC236}">
                    <a16:creationId xmlns:a16="http://schemas.microsoft.com/office/drawing/2014/main" id="{5F0FD61E-0119-2ECA-C7EB-3A7F6333C1FD}"/>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9" name="Oval 8">
              <a:extLst>
                <a:ext uri="{FF2B5EF4-FFF2-40B4-BE49-F238E27FC236}">
                  <a16:creationId xmlns:a16="http://schemas.microsoft.com/office/drawing/2014/main" id="{04271C58-5409-ECC8-6787-9F060382EE9D}"/>
                </a:ext>
              </a:extLst>
            </p:cNvPr>
            <p:cNvSpPr/>
            <p:nvPr/>
          </p:nvSpPr>
          <p:spPr>
            <a:xfrm>
              <a:off x="1916243" y="390994"/>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60A915C-44AC-143F-BFB6-C48986926F2D}"/>
                </a:ext>
              </a:extLst>
            </p:cNvPr>
            <p:cNvSpPr/>
            <p:nvPr/>
          </p:nvSpPr>
          <p:spPr>
            <a:xfrm>
              <a:off x="804472" y="343525"/>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E75B67-92EF-60AC-1B62-792A45A5F01E}"/>
                </a:ext>
              </a:extLst>
            </p:cNvPr>
            <p:cNvSpPr/>
            <p:nvPr/>
          </p:nvSpPr>
          <p:spPr>
            <a:xfrm>
              <a:off x="1249180" y="108679"/>
              <a:ext cx="551187" cy="7190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BBED5BD5-511B-FC31-C2C3-840639AE475A}"/>
                </a:ext>
              </a:extLst>
            </p:cNvPr>
            <p:cNvSpPr/>
            <p:nvPr/>
          </p:nvSpPr>
          <p:spPr>
            <a:xfrm>
              <a:off x="609600" y="2493777"/>
              <a:ext cx="1905000" cy="284022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D4EA2F79-9806-F0A8-2DA5-AF66AF0A9E00}"/>
                </a:ext>
              </a:extLst>
            </p:cNvPr>
            <p:cNvSpPr/>
            <p:nvPr/>
          </p:nvSpPr>
          <p:spPr>
            <a:xfrm>
              <a:off x="2309649" y="3278669"/>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418B48D1-EA03-8FC5-FDA8-C228E03DEEAC}"/>
                </a:ext>
              </a:extLst>
            </p:cNvPr>
            <p:cNvSpPr/>
            <p:nvPr/>
          </p:nvSpPr>
          <p:spPr>
            <a:xfrm>
              <a:off x="228600" y="3191460"/>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rapezoid 14">
              <a:extLst>
                <a:ext uri="{FF2B5EF4-FFF2-40B4-BE49-F238E27FC236}">
                  <a16:creationId xmlns:a16="http://schemas.microsoft.com/office/drawing/2014/main" id="{6EEE3130-20D7-368C-26E5-C8F2167E02FC}"/>
                </a:ext>
              </a:extLst>
            </p:cNvPr>
            <p:cNvSpPr/>
            <p:nvPr/>
          </p:nvSpPr>
          <p:spPr>
            <a:xfrm rot="19984891">
              <a:off x="1577519" y="2098596"/>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rapezoid 15">
              <a:extLst>
                <a:ext uri="{FF2B5EF4-FFF2-40B4-BE49-F238E27FC236}">
                  <a16:creationId xmlns:a16="http://schemas.microsoft.com/office/drawing/2014/main" id="{8DE54EDE-5CA3-894C-082F-99EB7EEDDD2A}"/>
                </a:ext>
              </a:extLst>
            </p:cNvPr>
            <p:cNvSpPr/>
            <p:nvPr/>
          </p:nvSpPr>
          <p:spPr>
            <a:xfrm rot="2090544">
              <a:off x="512165" y="2163816"/>
              <a:ext cx="883006" cy="1509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rapezoid 16">
              <a:extLst>
                <a:ext uri="{FF2B5EF4-FFF2-40B4-BE49-F238E27FC236}">
                  <a16:creationId xmlns:a16="http://schemas.microsoft.com/office/drawing/2014/main" id="{675B027C-F4F6-955D-ED20-644F271B0D77}"/>
                </a:ext>
              </a:extLst>
            </p:cNvPr>
            <p:cNvSpPr/>
            <p:nvPr/>
          </p:nvSpPr>
          <p:spPr>
            <a:xfrm>
              <a:off x="815340" y="2197704"/>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8" name="Isosceles Triangle 17">
              <a:extLst>
                <a:ext uri="{FF2B5EF4-FFF2-40B4-BE49-F238E27FC236}">
                  <a16:creationId xmlns:a16="http://schemas.microsoft.com/office/drawing/2014/main" id="{FCF07DC0-95F5-3C12-68C1-B0823D69B67D}"/>
                </a:ext>
              </a:extLst>
            </p:cNvPr>
            <p:cNvSpPr/>
            <p:nvPr/>
          </p:nvSpPr>
          <p:spPr>
            <a:xfrm rot="10800000">
              <a:off x="1269124" y="2232144"/>
              <a:ext cx="520263" cy="3488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Oval 18">
              <a:extLst>
                <a:ext uri="{FF2B5EF4-FFF2-40B4-BE49-F238E27FC236}">
                  <a16:creationId xmlns:a16="http://schemas.microsoft.com/office/drawing/2014/main" id="{C1F4FF30-8DD5-BF2D-0060-8AF718010CE4}"/>
                </a:ext>
              </a:extLst>
            </p:cNvPr>
            <p:cNvSpPr/>
            <p:nvPr/>
          </p:nvSpPr>
          <p:spPr>
            <a:xfrm>
              <a:off x="922283" y="836777"/>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Hexagon 19">
              <a:extLst>
                <a:ext uri="{FF2B5EF4-FFF2-40B4-BE49-F238E27FC236}">
                  <a16:creationId xmlns:a16="http://schemas.microsoft.com/office/drawing/2014/main" id="{F8AC3D86-A2FB-698E-7B22-D63874DB3D9F}"/>
                </a:ext>
              </a:extLst>
            </p:cNvPr>
            <p:cNvSpPr/>
            <p:nvPr/>
          </p:nvSpPr>
          <p:spPr>
            <a:xfrm>
              <a:off x="866681" y="483748"/>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1" name="Hexagon 20">
              <a:extLst>
                <a:ext uri="{FF2B5EF4-FFF2-40B4-BE49-F238E27FC236}">
                  <a16:creationId xmlns:a16="http://schemas.microsoft.com/office/drawing/2014/main" id="{21DA90A8-D3C9-F958-C74E-54B31C0138B7}"/>
                </a:ext>
              </a:extLst>
            </p:cNvPr>
            <p:cNvSpPr/>
            <p:nvPr/>
          </p:nvSpPr>
          <p:spPr>
            <a:xfrm>
              <a:off x="1988820" y="54121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2" name="Hexagon 21">
              <a:extLst>
                <a:ext uri="{FF2B5EF4-FFF2-40B4-BE49-F238E27FC236}">
                  <a16:creationId xmlns:a16="http://schemas.microsoft.com/office/drawing/2014/main" id="{2E87F762-7972-2B8F-DAF0-2E4397E6D61C}"/>
                </a:ext>
              </a:extLst>
            </p:cNvPr>
            <p:cNvSpPr/>
            <p:nvPr/>
          </p:nvSpPr>
          <p:spPr>
            <a:xfrm>
              <a:off x="1391587" y="342275"/>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23" name="Group 39">
              <a:extLst>
                <a:ext uri="{FF2B5EF4-FFF2-40B4-BE49-F238E27FC236}">
                  <a16:creationId xmlns:a16="http://schemas.microsoft.com/office/drawing/2014/main" id="{BC8DBC90-5CF9-4C53-F302-2DD29C8BA84B}"/>
                </a:ext>
              </a:extLst>
            </p:cNvPr>
            <p:cNvGrpSpPr/>
            <p:nvPr/>
          </p:nvGrpSpPr>
          <p:grpSpPr>
            <a:xfrm>
              <a:off x="824459" y="4724400"/>
              <a:ext cx="1613941" cy="388799"/>
              <a:chOff x="398489" y="1371600"/>
              <a:chExt cx="9752350" cy="1937478"/>
            </a:xfrm>
          </p:grpSpPr>
          <p:grpSp>
            <p:nvGrpSpPr>
              <p:cNvPr id="43" name="Group 8">
                <a:extLst>
                  <a:ext uri="{FF2B5EF4-FFF2-40B4-BE49-F238E27FC236}">
                    <a16:creationId xmlns:a16="http://schemas.microsoft.com/office/drawing/2014/main" id="{F055511F-1659-0F74-816F-860BE8CABBAA}"/>
                  </a:ext>
                </a:extLst>
              </p:cNvPr>
              <p:cNvGrpSpPr/>
              <p:nvPr/>
            </p:nvGrpSpPr>
            <p:grpSpPr>
              <a:xfrm>
                <a:off x="7864839" y="1372849"/>
                <a:ext cx="2286000" cy="1905000"/>
                <a:chOff x="1295400" y="2209800"/>
                <a:chExt cx="2286000" cy="1905000"/>
              </a:xfrm>
            </p:grpSpPr>
            <p:sp>
              <p:nvSpPr>
                <p:cNvPr id="1044" name="Rectangle 1043">
                  <a:extLst>
                    <a:ext uri="{FF2B5EF4-FFF2-40B4-BE49-F238E27FC236}">
                      <a16:creationId xmlns:a16="http://schemas.microsoft.com/office/drawing/2014/main" id="{B2B61701-BCF1-3256-41B6-3F792E5E90F6}"/>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2">
                  <a:extLst>
                    <a:ext uri="{FF2B5EF4-FFF2-40B4-BE49-F238E27FC236}">
                      <a16:creationId xmlns:a16="http://schemas.microsoft.com/office/drawing/2014/main" id="{FE5446B0-7559-B8A7-6A68-5DD6C14FF65F}"/>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3">
                  <a:extLst>
                    <a:ext uri="{FF2B5EF4-FFF2-40B4-BE49-F238E27FC236}">
                      <a16:creationId xmlns:a16="http://schemas.microsoft.com/office/drawing/2014/main" id="{68EF670C-7645-811A-B0E3-46FE20575A11}"/>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4">
                  <a:extLst>
                    <a:ext uri="{FF2B5EF4-FFF2-40B4-BE49-F238E27FC236}">
                      <a16:creationId xmlns:a16="http://schemas.microsoft.com/office/drawing/2014/main" id="{D6B7561A-1F17-F291-732B-16B7AAACDF36}"/>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5">
                  <a:extLst>
                    <a:ext uri="{FF2B5EF4-FFF2-40B4-BE49-F238E27FC236}">
                      <a16:creationId xmlns:a16="http://schemas.microsoft.com/office/drawing/2014/main" id="{52F1F8AA-A647-E626-380D-FB9BF6B308FE}"/>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
                  <a:extLst>
                    <a:ext uri="{FF2B5EF4-FFF2-40B4-BE49-F238E27FC236}">
                      <a16:creationId xmlns:a16="http://schemas.microsoft.com/office/drawing/2014/main" id="{130E8586-A23F-B91B-0152-4A7428E60A67}"/>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7">
                  <a:extLst>
                    <a:ext uri="{FF2B5EF4-FFF2-40B4-BE49-F238E27FC236}">
                      <a16:creationId xmlns:a16="http://schemas.microsoft.com/office/drawing/2014/main" id="{5333AC39-B8A2-8E92-DDA6-152294A4AFBD}"/>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
                <a:extLst>
                  <a:ext uri="{FF2B5EF4-FFF2-40B4-BE49-F238E27FC236}">
                    <a16:creationId xmlns:a16="http://schemas.microsoft.com/office/drawing/2014/main" id="{C042C291-7D3E-4B37-32AC-0734F4F6FCFB}"/>
                  </a:ext>
                </a:extLst>
              </p:cNvPr>
              <p:cNvGrpSpPr/>
              <p:nvPr/>
            </p:nvGrpSpPr>
            <p:grpSpPr>
              <a:xfrm>
                <a:off x="2895600" y="1371600"/>
                <a:ext cx="2286000" cy="1905000"/>
                <a:chOff x="1295400" y="2209800"/>
                <a:chExt cx="2286000" cy="1905000"/>
              </a:xfrm>
            </p:grpSpPr>
            <p:sp>
              <p:nvSpPr>
                <p:cNvPr id="1037" name="Rectangle 1036">
                  <a:extLst>
                    <a:ext uri="{FF2B5EF4-FFF2-40B4-BE49-F238E27FC236}">
                      <a16:creationId xmlns:a16="http://schemas.microsoft.com/office/drawing/2014/main" id="{20ED6B5A-0B54-DFD2-1D98-B3043DFD5A63}"/>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5F5F7FCB-42A6-56AC-A7B3-EB3FABE9F053}"/>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89B78BC5-822B-3158-A0FE-63F2793EBF9B}"/>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AFB8017B-7C73-9D43-939C-89B7D1E0F0FB}"/>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9F0DAAD0-9C26-AE03-824D-FA7CA18A9F88}"/>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A0E49A15-4589-0ADB-B458-9BCE3C4D8B38}"/>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2BF22C49-9D16-6C0B-356F-8D3C4FC9B528}"/>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7">
                <a:extLst>
                  <a:ext uri="{FF2B5EF4-FFF2-40B4-BE49-F238E27FC236}">
                    <a16:creationId xmlns:a16="http://schemas.microsoft.com/office/drawing/2014/main" id="{A8F92650-84B6-763F-C68D-F125A27705D8}"/>
                  </a:ext>
                </a:extLst>
              </p:cNvPr>
              <p:cNvGrpSpPr/>
              <p:nvPr/>
            </p:nvGrpSpPr>
            <p:grpSpPr>
              <a:xfrm>
                <a:off x="5410200" y="1371600"/>
                <a:ext cx="2286000" cy="1905000"/>
                <a:chOff x="1295400" y="2209800"/>
                <a:chExt cx="2286000" cy="1905000"/>
              </a:xfrm>
            </p:grpSpPr>
            <p:sp>
              <p:nvSpPr>
                <p:cNvPr id="1029" name="Rectangle 1028">
                  <a:extLst>
                    <a:ext uri="{FF2B5EF4-FFF2-40B4-BE49-F238E27FC236}">
                      <a16:creationId xmlns:a16="http://schemas.microsoft.com/office/drawing/2014/main" id="{ADCBD7E8-4717-01F8-B549-6903576D7133}"/>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030">
                  <a:extLst>
                    <a:ext uri="{FF2B5EF4-FFF2-40B4-BE49-F238E27FC236}">
                      <a16:creationId xmlns:a16="http://schemas.microsoft.com/office/drawing/2014/main" id="{ED0BC6DB-E722-329B-ABB3-FE551230EBDC}"/>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8BB1D0F8-850C-1B7A-5233-C5EECE957351}"/>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4B9CF58E-AC1E-1B62-6013-E4588B726BF1}"/>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033">
                  <a:extLst>
                    <a:ext uri="{FF2B5EF4-FFF2-40B4-BE49-F238E27FC236}">
                      <a16:creationId xmlns:a16="http://schemas.microsoft.com/office/drawing/2014/main" id="{CC4A6DCA-16C5-1AB1-7451-05092C74DE9E}"/>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D4DFF70-EB11-5DF1-261E-A4DFC6B7ED31}"/>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BF2C301C-F4BF-22E4-AF2C-C08B0306E6DF}"/>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25">
                <a:extLst>
                  <a:ext uri="{FF2B5EF4-FFF2-40B4-BE49-F238E27FC236}">
                    <a16:creationId xmlns:a16="http://schemas.microsoft.com/office/drawing/2014/main" id="{DC89CCAE-66AA-870F-A29A-B04BF0EFBAC3}"/>
                  </a:ext>
                </a:extLst>
              </p:cNvPr>
              <p:cNvGrpSpPr/>
              <p:nvPr/>
            </p:nvGrpSpPr>
            <p:grpSpPr>
              <a:xfrm>
                <a:off x="398489" y="1404078"/>
                <a:ext cx="2286000" cy="1905000"/>
                <a:chOff x="1295400" y="2209800"/>
                <a:chExt cx="2286000" cy="1905000"/>
              </a:xfrm>
            </p:grpSpPr>
            <p:sp>
              <p:nvSpPr>
                <p:cNvPr id="47" name="Rectangle 46">
                  <a:extLst>
                    <a:ext uri="{FF2B5EF4-FFF2-40B4-BE49-F238E27FC236}">
                      <a16:creationId xmlns:a16="http://schemas.microsoft.com/office/drawing/2014/main" id="{71C76E60-285E-2D68-C36D-CA43E8989B48}"/>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08D980B-C765-3692-35D2-B293BEA40D28}"/>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ectangle 1023">
                  <a:extLst>
                    <a:ext uri="{FF2B5EF4-FFF2-40B4-BE49-F238E27FC236}">
                      <a16:creationId xmlns:a16="http://schemas.microsoft.com/office/drawing/2014/main" id="{38A89526-2858-69F8-DE1E-641D684CC821}"/>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4CA589E7-0899-0820-CC07-776725E84A38}"/>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1025">
                  <a:extLst>
                    <a:ext uri="{FF2B5EF4-FFF2-40B4-BE49-F238E27FC236}">
                      <a16:creationId xmlns:a16="http://schemas.microsoft.com/office/drawing/2014/main" id="{D4DE9D61-A899-CA8E-6AD9-F3D7C2B47C72}"/>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0A9E2725-2EA1-8E06-DC30-556088FC88A8}"/>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E777EEE1-933C-594F-DA2E-C2EF78D988EF}"/>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ounded Rectangle 114">
              <a:extLst>
                <a:ext uri="{FF2B5EF4-FFF2-40B4-BE49-F238E27FC236}">
                  <a16:creationId xmlns:a16="http://schemas.microsoft.com/office/drawing/2014/main" id="{BA796C02-7663-EC7B-3331-F930C5B0B19A}"/>
                </a:ext>
              </a:extLst>
            </p:cNvPr>
            <p:cNvSpPr/>
            <p:nvPr/>
          </p:nvSpPr>
          <p:spPr>
            <a:xfrm>
              <a:off x="914400" y="990600"/>
              <a:ext cx="12192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15">
              <a:extLst>
                <a:ext uri="{FF2B5EF4-FFF2-40B4-BE49-F238E27FC236}">
                  <a16:creationId xmlns:a16="http://schemas.microsoft.com/office/drawing/2014/main" id="{130BF9AB-9C9A-FDF5-3CD0-90550B8BDB64}"/>
                </a:ext>
              </a:extLst>
            </p:cNvPr>
            <p:cNvSpPr/>
            <p:nvPr/>
          </p:nvSpPr>
          <p:spPr>
            <a:xfrm rot="5400000">
              <a:off x="4572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16">
              <a:extLst>
                <a:ext uri="{FF2B5EF4-FFF2-40B4-BE49-F238E27FC236}">
                  <a16:creationId xmlns:a16="http://schemas.microsoft.com/office/drawing/2014/main" id="{A20B4160-5571-FD84-ED90-145BE692010A}"/>
                </a:ext>
              </a:extLst>
            </p:cNvPr>
            <p:cNvSpPr/>
            <p:nvPr/>
          </p:nvSpPr>
          <p:spPr>
            <a:xfrm rot="5400000">
              <a:off x="18288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17">
              <a:extLst>
                <a:ext uri="{FF2B5EF4-FFF2-40B4-BE49-F238E27FC236}">
                  <a16:creationId xmlns:a16="http://schemas.microsoft.com/office/drawing/2014/main" id="{69903FE5-5BF9-B385-DF46-4CFE89775EDA}"/>
                </a:ext>
              </a:extLst>
            </p:cNvPr>
            <p:cNvSpPr/>
            <p:nvPr/>
          </p:nvSpPr>
          <p:spPr>
            <a:xfrm>
              <a:off x="662151" y="810616"/>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4" name="Group 88">
              <a:extLst>
                <a:ext uri="{FF2B5EF4-FFF2-40B4-BE49-F238E27FC236}">
                  <a16:creationId xmlns:a16="http://schemas.microsoft.com/office/drawing/2014/main" id="{C2F71D16-2192-8972-E6DF-9C46ADD285B6}"/>
                </a:ext>
              </a:extLst>
            </p:cNvPr>
            <p:cNvGrpSpPr/>
            <p:nvPr/>
          </p:nvGrpSpPr>
          <p:grpSpPr>
            <a:xfrm>
              <a:off x="685800" y="1981200"/>
              <a:ext cx="1486894" cy="3451290"/>
              <a:chOff x="5855457" y="1828800"/>
              <a:chExt cx="1486894" cy="3451290"/>
            </a:xfrm>
          </p:grpSpPr>
          <p:sp>
            <p:nvSpPr>
              <p:cNvPr id="35" name="Double Wave 34">
                <a:extLst>
                  <a:ext uri="{FF2B5EF4-FFF2-40B4-BE49-F238E27FC236}">
                    <a16:creationId xmlns:a16="http://schemas.microsoft.com/office/drawing/2014/main" id="{D00CBAF4-7A5F-2256-57D6-57F41599331D}"/>
                  </a:ext>
                </a:extLst>
              </p:cNvPr>
              <p:cNvSpPr/>
              <p:nvPr/>
            </p:nvSpPr>
            <p:spPr>
              <a:xfrm rot="16200000">
                <a:off x="5519182" y="3514148"/>
                <a:ext cx="2933438" cy="5984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uble Wave 35">
                <a:extLst>
                  <a:ext uri="{FF2B5EF4-FFF2-40B4-BE49-F238E27FC236}">
                    <a16:creationId xmlns:a16="http://schemas.microsoft.com/office/drawing/2014/main" id="{0F97A6DF-64A6-041E-BC1D-B042468F6325}"/>
                  </a:ext>
                </a:extLst>
              </p:cNvPr>
              <p:cNvSpPr/>
              <p:nvPr/>
            </p:nvSpPr>
            <p:spPr>
              <a:xfrm rot="16635546">
                <a:off x="5101609" y="3348140"/>
                <a:ext cx="2987081"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uble Wave 36">
                <a:extLst>
                  <a:ext uri="{FF2B5EF4-FFF2-40B4-BE49-F238E27FC236}">
                    <a16:creationId xmlns:a16="http://schemas.microsoft.com/office/drawing/2014/main" id="{5FECBD04-C6CC-8DA4-80FA-4F903FAFBD1B}"/>
                  </a:ext>
                </a:extLst>
              </p:cNvPr>
              <p:cNvSpPr/>
              <p:nvPr/>
            </p:nvSpPr>
            <p:spPr>
              <a:xfrm rot="17120326">
                <a:off x="4870573" y="3147935"/>
                <a:ext cx="2807968"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80">
                <a:extLst>
                  <a:ext uri="{FF2B5EF4-FFF2-40B4-BE49-F238E27FC236}">
                    <a16:creationId xmlns:a16="http://schemas.microsoft.com/office/drawing/2014/main" id="{F6E3AED3-F6D5-AE94-AA24-A0BCB7F77183}"/>
                  </a:ext>
                </a:extLst>
              </p:cNvPr>
              <p:cNvGrpSpPr/>
              <p:nvPr/>
            </p:nvGrpSpPr>
            <p:grpSpPr>
              <a:xfrm>
                <a:off x="6248400" y="1828800"/>
                <a:ext cx="1093951" cy="1143000"/>
                <a:chOff x="2624682" y="2226017"/>
                <a:chExt cx="1981200" cy="2070031"/>
              </a:xfrm>
              <a:solidFill>
                <a:schemeClr val="bg1"/>
              </a:solidFill>
            </p:grpSpPr>
            <p:sp>
              <p:nvSpPr>
                <p:cNvPr id="39" name="Pie 123">
                  <a:extLst>
                    <a:ext uri="{FF2B5EF4-FFF2-40B4-BE49-F238E27FC236}">
                      <a16:creationId xmlns:a16="http://schemas.microsoft.com/office/drawing/2014/main" id="{E8006ACE-FABB-DBB6-8A32-75D9E79056FC}"/>
                    </a:ext>
                  </a:extLst>
                </p:cNvPr>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5">
                  <a:extLst>
                    <a:ext uri="{FF2B5EF4-FFF2-40B4-BE49-F238E27FC236}">
                      <a16:creationId xmlns:a16="http://schemas.microsoft.com/office/drawing/2014/main" id="{ED43AB25-329A-1AA8-6A7E-59B1640C9D80}"/>
                    </a:ext>
                  </a:extLst>
                </p:cNvPr>
                <p:cNvGrpSpPr/>
                <p:nvPr/>
              </p:nvGrpSpPr>
              <p:grpSpPr>
                <a:xfrm>
                  <a:off x="2743200" y="2613845"/>
                  <a:ext cx="1683225" cy="1354095"/>
                  <a:chOff x="2740938" y="2613845"/>
                  <a:chExt cx="1683225" cy="1354095"/>
                </a:xfrm>
                <a:grpFill/>
              </p:grpSpPr>
              <p:sp>
                <p:nvSpPr>
                  <p:cNvPr id="41" name="Moon 3">
                    <a:extLst>
                      <a:ext uri="{FF2B5EF4-FFF2-40B4-BE49-F238E27FC236}">
                        <a16:creationId xmlns:a16="http://schemas.microsoft.com/office/drawing/2014/main" id="{73428C7F-301E-BB6B-6A0C-CF33D3A1EC4C}"/>
                      </a:ext>
                    </a:extLst>
                  </p:cNvPr>
                  <p:cNvSpPr/>
                  <p:nvPr/>
                </p:nvSpPr>
                <p:spPr>
                  <a:xfrm rot="16200000">
                    <a:off x="2905503" y="2449280"/>
                    <a:ext cx="1354095" cy="168322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ED79BBE2-58ED-D119-3BC4-7E9153996175}"/>
                      </a:ext>
                    </a:extLst>
                  </p:cNvPr>
                  <p:cNvSpPr/>
                  <p:nvPr/>
                </p:nvSpPr>
                <p:spPr>
                  <a:xfrm rot="16200000">
                    <a:off x="3179716" y="2341513"/>
                    <a:ext cx="727172" cy="160019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055" name="Group 1054">
            <a:extLst>
              <a:ext uri="{FF2B5EF4-FFF2-40B4-BE49-F238E27FC236}">
                <a16:creationId xmlns:a16="http://schemas.microsoft.com/office/drawing/2014/main" id="{6A608599-8B04-CCD7-29F9-DB4C1C2D0EC8}"/>
              </a:ext>
            </a:extLst>
          </p:cNvPr>
          <p:cNvGrpSpPr/>
          <p:nvPr/>
        </p:nvGrpSpPr>
        <p:grpSpPr>
          <a:xfrm>
            <a:off x="9853746" y="2531918"/>
            <a:ext cx="1748852" cy="3810000"/>
            <a:chOff x="2133600" y="1828800"/>
            <a:chExt cx="2133600" cy="4648200"/>
          </a:xfrm>
        </p:grpSpPr>
        <p:grpSp>
          <p:nvGrpSpPr>
            <p:cNvPr id="1056" name="Group 94">
              <a:extLst>
                <a:ext uri="{FF2B5EF4-FFF2-40B4-BE49-F238E27FC236}">
                  <a16:creationId xmlns:a16="http://schemas.microsoft.com/office/drawing/2014/main" id="{04681EF5-B0CD-4F0D-B4A3-C8A97E52285E}"/>
                </a:ext>
              </a:extLst>
            </p:cNvPr>
            <p:cNvGrpSpPr/>
            <p:nvPr/>
          </p:nvGrpSpPr>
          <p:grpSpPr>
            <a:xfrm>
              <a:off x="2133600" y="1828800"/>
              <a:ext cx="2133600" cy="4648200"/>
              <a:chOff x="4405860" y="139189"/>
              <a:chExt cx="2861871" cy="6475262"/>
            </a:xfrm>
          </p:grpSpPr>
          <p:grpSp>
            <p:nvGrpSpPr>
              <p:cNvPr id="1068" name="Group 86">
                <a:extLst>
                  <a:ext uri="{FF2B5EF4-FFF2-40B4-BE49-F238E27FC236}">
                    <a16:creationId xmlns:a16="http://schemas.microsoft.com/office/drawing/2014/main" id="{05A01BD9-2DD5-52A5-F937-A31FD320FB02}"/>
                  </a:ext>
                </a:extLst>
              </p:cNvPr>
              <p:cNvGrpSpPr/>
              <p:nvPr/>
            </p:nvGrpSpPr>
            <p:grpSpPr>
              <a:xfrm rot="2107423">
                <a:off x="4802579" y="139189"/>
                <a:ext cx="743864" cy="1806453"/>
                <a:chOff x="7696200" y="914400"/>
                <a:chExt cx="685800" cy="2438400"/>
              </a:xfrm>
            </p:grpSpPr>
            <p:sp>
              <p:nvSpPr>
                <p:cNvPr id="236" name="Moon 42">
                  <a:extLst>
                    <a:ext uri="{FF2B5EF4-FFF2-40B4-BE49-F238E27FC236}">
                      <a16:creationId xmlns:a16="http://schemas.microsoft.com/office/drawing/2014/main" id="{B139E248-21CB-503C-22ED-E1D356D5A10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43">
                  <a:extLst>
                    <a:ext uri="{FF2B5EF4-FFF2-40B4-BE49-F238E27FC236}">
                      <a16:creationId xmlns:a16="http://schemas.microsoft.com/office/drawing/2014/main" id="{5C3EB39F-25EA-8A92-2658-8CDBD26711D3}"/>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oon 44">
                  <a:extLst>
                    <a:ext uri="{FF2B5EF4-FFF2-40B4-BE49-F238E27FC236}">
                      <a16:creationId xmlns:a16="http://schemas.microsoft.com/office/drawing/2014/main" id="{0CFE3754-471B-0F72-F4B0-DB41C535A32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45">
                  <a:extLst>
                    <a:ext uri="{FF2B5EF4-FFF2-40B4-BE49-F238E27FC236}">
                      <a16:creationId xmlns:a16="http://schemas.microsoft.com/office/drawing/2014/main" id="{EC516444-6869-4A28-D930-B0B80AA163D0}"/>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9" name="Group 87">
                <a:extLst>
                  <a:ext uri="{FF2B5EF4-FFF2-40B4-BE49-F238E27FC236}">
                    <a16:creationId xmlns:a16="http://schemas.microsoft.com/office/drawing/2014/main" id="{F0FACD3A-88D2-71A3-BF7E-441A761BD552}"/>
                  </a:ext>
                </a:extLst>
              </p:cNvPr>
              <p:cNvGrpSpPr/>
              <p:nvPr/>
            </p:nvGrpSpPr>
            <p:grpSpPr>
              <a:xfrm rot="19262140" flipH="1">
                <a:off x="6126313" y="231425"/>
                <a:ext cx="743864" cy="1645187"/>
                <a:chOff x="7696200" y="914400"/>
                <a:chExt cx="685800" cy="2438400"/>
              </a:xfrm>
            </p:grpSpPr>
            <p:sp>
              <p:nvSpPr>
                <p:cNvPr id="232" name="Moon 38">
                  <a:extLst>
                    <a:ext uri="{FF2B5EF4-FFF2-40B4-BE49-F238E27FC236}">
                      <a16:creationId xmlns:a16="http://schemas.microsoft.com/office/drawing/2014/main" id="{59399242-3120-77CF-2159-AA0ED804DD2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39">
                  <a:extLst>
                    <a:ext uri="{FF2B5EF4-FFF2-40B4-BE49-F238E27FC236}">
                      <a16:creationId xmlns:a16="http://schemas.microsoft.com/office/drawing/2014/main" id="{0204F867-5940-8DD8-64D3-6DF98398DCCA}"/>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40">
                  <a:extLst>
                    <a:ext uri="{FF2B5EF4-FFF2-40B4-BE49-F238E27FC236}">
                      <a16:creationId xmlns:a16="http://schemas.microsoft.com/office/drawing/2014/main" id="{F2BB7F7A-F5F1-DAD4-4A22-B22A51046E8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41">
                  <a:extLst>
                    <a:ext uri="{FF2B5EF4-FFF2-40B4-BE49-F238E27FC236}">
                      <a16:creationId xmlns:a16="http://schemas.microsoft.com/office/drawing/2014/main" id="{1F21B814-24FE-7E5B-4584-2F7325D8E581}"/>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0" name="Group 47">
                <a:extLst>
                  <a:ext uri="{FF2B5EF4-FFF2-40B4-BE49-F238E27FC236}">
                    <a16:creationId xmlns:a16="http://schemas.microsoft.com/office/drawing/2014/main" id="{A9CA3F12-599F-A9B1-9D91-1B40F4175DD7}"/>
                  </a:ext>
                </a:extLst>
              </p:cNvPr>
              <p:cNvGrpSpPr/>
              <p:nvPr/>
            </p:nvGrpSpPr>
            <p:grpSpPr>
              <a:xfrm rot="562843">
                <a:off x="5697438" y="5840305"/>
                <a:ext cx="666047" cy="774146"/>
                <a:chOff x="6106804" y="4039302"/>
                <a:chExt cx="666047" cy="774146"/>
              </a:xfrm>
            </p:grpSpPr>
            <p:sp>
              <p:nvSpPr>
                <p:cNvPr id="229" name="Oval 35">
                  <a:extLst>
                    <a:ext uri="{FF2B5EF4-FFF2-40B4-BE49-F238E27FC236}">
                      <a16:creationId xmlns:a16="http://schemas.microsoft.com/office/drawing/2014/main" id="{80D4A503-C208-72CA-7417-4B8C0A09764B}"/>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36">
                  <a:extLst>
                    <a:ext uri="{FF2B5EF4-FFF2-40B4-BE49-F238E27FC236}">
                      <a16:creationId xmlns:a16="http://schemas.microsoft.com/office/drawing/2014/main" id="{8BC76A91-59F7-49F0-0ECB-27E1191BC162}"/>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37">
                  <a:extLst>
                    <a:ext uri="{FF2B5EF4-FFF2-40B4-BE49-F238E27FC236}">
                      <a16:creationId xmlns:a16="http://schemas.microsoft.com/office/drawing/2014/main" id="{2B493DF2-A1D7-3B90-E631-76A2931F4A8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1" name="Group 47">
                <a:extLst>
                  <a:ext uri="{FF2B5EF4-FFF2-40B4-BE49-F238E27FC236}">
                    <a16:creationId xmlns:a16="http://schemas.microsoft.com/office/drawing/2014/main" id="{898FC829-42C9-9780-D3E8-9A024F9434E7}"/>
                  </a:ext>
                </a:extLst>
              </p:cNvPr>
              <p:cNvGrpSpPr/>
              <p:nvPr/>
            </p:nvGrpSpPr>
            <p:grpSpPr>
              <a:xfrm rot="2613352">
                <a:off x="5128037" y="5761712"/>
                <a:ext cx="666047" cy="774146"/>
                <a:chOff x="6106804" y="4039302"/>
                <a:chExt cx="666047" cy="774146"/>
              </a:xfrm>
            </p:grpSpPr>
            <p:sp>
              <p:nvSpPr>
                <p:cNvPr id="226" name="Oval 32">
                  <a:extLst>
                    <a:ext uri="{FF2B5EF4-FFF2-40B4-BE49-F238E27FC236}">
                      <a16:creationId xmlns:a16="http://schemas.microsoft.com/office/drawing/2014/main" id="{6840812D-B544-92A4-4915-595F8BA99D5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33">
                  <a:extLst>
                    <a:ext uri="{FF2B5EF4-FFF2-40B4-BE49-F238E27FC236}">
                      <a16:creationId xmlns:a16="http://schemas.microsoft.com/office/drawing/2014/main" id="{9A9237D8-74FF-FCEF-8C5C-A0DFCCF2C74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34">
                  <a:extLst>
                    <a:ext uri="{FF2B5EF4-FFF2-40B4-BE49-F238E27FC236}">
                      <a16:creationId xmlns:a16="http://schemas.microsoft.com/office/drawing/2014/main" id="{605FA54C-6321-A87B-42D7-E5BF1393086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2" name="Oval 1071">
                <a:extLst>
                  <a:ext uri="{FF2B5EF4-FFF2-40B4-BE49-F238E27FC236}">
                    <a16:creationId xmlns:a16="http://schemas.microsoft.com/office/drawing/2014/main" id="{7973C462-571F-7F28-5CA7-2120E0C9C699}"/>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776D77F8-C2A7-96BF-CB15-8C538A83F5AB}"/>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Trapezoid 1073">
                <a:extLst>
                  <a:ext uri="{FF2B5EF4-FFF2-40B4-BE49-F238E27FC236}">
                    <a16:creationId xmlns:a16="http://schemas.microsoft.com/office/drawing/2014/main" id="{7AE810D1-AA6B-2B1F-D4D5-85E9C16E116F}"/>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Trapezoid 1074">
                <a:extLst>
                  <a:ext uri="{FF2B5EF4-FFF2-40B4-BE49-F238E27FC236}">
                    <a16:creationId xmlns:a16="http://schemas.microsoft.com/office/drawing/2014/main" id="{D85DF7EF-986B-E66A-3CDB-9499C001D147}"/>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Trapezoid 1075">
                <a:extLst>
                  <a:ext uri="{FF2B5EF4-FFF2-40B4-BE49-F238E27FC236}">
                    <a16:creationId xmlns:a16="http://schemas.microsoft.com/office/drawing/2014/main" id="{206A9C90-064A-40AD-96BF-764EE80EE017}"/>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Trapezoid 1076">
                <a:extLst>
                  <a:ext uri="{FF2B5EF4-FFF2-40B4-BE49-F238E27FC236}">
                    <a16:creationId xmlns:a16="http://schemas.microsoft.com/office/drawing/2014/main" id="{C6E679B6-E705-B3E1-8BCC-D3F92F5F3449}"/>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rapezoid 1077">
                <a:extLst>
                  <a:ext uri="{FF2B5EF4-FFF2-40B4-BE49-F238E27FC236}">
                    <a16:creationId xmlns:a16="http://schemas.microsoft.com/office/drawing/2014/main" id="{CE0E52D4-6EF2-525C-8492-05BAAEA12179}"/>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991DCE08-406E-B31D-E687-A3EBB9EEAABC}"/>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Oval 14">
                <a:extLst>
                  <a:ext uri="{FF2B5EF4-FFF2-40B4-BE49-F238E27FC236}">
                    <a16:creationId xmlns:a16="http://schemas.microsoft.com/office/drawing/2014/main" id="{E0D160E1-9D10-0832-B346-3685BD21D8EC}"/>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Oval 15">
                <a:extLst>
                  <a:ext uri="{FF2B5EF4-FFF2-40B4-BE49-F238E27FC236}">
                    <a16:creationId xmlns:a16="http://schemas.microsoft.com/office/drawing/2014/main" id="{94E4D7AB-2143-BD03-22E0-18D8486B96FE}"/>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2" name="Group 57">
                <a:extLst>
                  <a:ext uri="{FF2B5EF4-FFF2-40B4-BE49-F238E27FC236}">
                    <a16:creationId xmlns:a16="http://schemas.microsoft.com/office/drawing/2014/main" id="{F1463511-824A-0301-8F80-56CED4A7B035}"/>
                  </a:ext>
                </a:extLst>
              </p:cNvPr>
              <p:cNvGrpSpPr/>
              <p:nvPr/>
            </p:nvGrpSpPr>
            <p:grpSpPr>
              <a:xfrm>
                <a:off x="4953000" y="5334000"/>
                <a:ext cx="1828800" cy="609600"/>
                <a:chOff x="1371600" y="3962400"/>
                <a:chExt cx="6705600" cy="2057400"/>
              </a:xfrm>
            </p:grpSpPr>
            <p:grpSp>
              <p:nvGrpSpPr>
                <p:cNvPr id="1086" name="Group 195">
                  <a:extLst>
                    <a:ext uri="{FF2B5EF4-FFF2-40B4-BE49-F238E27FC236}">
                      <a16:creationId xmlns:a16="http://schemas.microsoft.com/office/drawing/2014/main" id="{71E7D8BC-8428-A4C3-A0D7-70AB91EBCBB3}"/>
                    </a:ext>
                  </a:extLst>
                </p:cNvPr>
                <p:cNvGrpSpPr/>
                <p:nvPr/>
              </p:nvGrpSpPr>
              <p:grpSpPr>
                <a:xfrm>
                  <a:off x="1371600" y="3962400"/>
                  <a:ext cx="1676400" cy="2057400"/>
                  <a:chOff x="1371600" y="3962400"/>
                  <a:chExt cx="1676400" cy="2057400"/>
                </a:xfrm>
              </p:grpSpPr>
              <p:sp>
                <p:nvSpPr>
                  <p:cNvPr id="224" name="Right Arrow Callout 48">
                    <a:extLst>
                      <a:ext uri="{FF2B5EF4-FFF2-40B4-BE49-F238E27FC236}">
                        <a16:creationId xmlns:a16="http://schemas.microsoft.com/office/drawing/2014/main" id="{62738C4F-E41E-A54F-7E0F-2F88BE5E0BE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Quad Arrow 49">
                    <a:extLst>
                      <a:ext uri="{FF2B5EF4-FFF2-40B4-BE49-F238E27FC236}">
                        <a16:creationId xmlns:a16="http://schemas.microsoft.com/office/drawing/2014/main" id="{E7163DC1-066E-A7B6-E855-1ACB5603477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196">
                  <a:extLst>
                    <a:ext uri="{FF2B5EF4-FFF2-40B4-BE49-F238E27FC236}">
                      <a16:creationId xmlns:a16="http://schemas.microsoft.com/office/drawing/2014/main" id="{4874DB91-0994-A72A-DD0E-429977015085}"/>
                    </a:ext>
                  </a:extLst>
                </p:cNvPr>
                <p:cNvGrpSpPr/>
                <p:nvPr/>
              </p:nvGrpSpPr>
              <p:grpSpPr>
                <a:xfrm>
                  <a:off x="3048000" y="3962400"/>
                  <a:ext cx="1676400" cy="2057400"/>
                  <a:chOff x="1371600" y="3962400"/>
                  <a:chExt cx="1676400" cy="2057400"/>
                </a:xfrm>
              </p:grpSpPr>
              <p:sp>
                <p:nvSpPr>
                  <p:cNvPr id="222" name="Right Arrow Callout 28">
                    <a:extLst>
                      <a:ext uri="{FF2B5EF4-FFF2-40B4-BE49-F238E27FC236}">
                        <a16:creationId xmlns:a16="http://schemas.microsoft.com/office/drawing/2014/main" id="{F5F68A0C-F52A-2EDC-9F50-56D6B3B9781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Quad Arrow 47">
                    <a:extLst>
                      <a:ext uri="{FF2B5EF4-FFF2-40B4-BE49-F238E27FC236}">
                        <a16:creationId xmlns:a16="http://schemas.microsoft.com/office/drawing/2014/main" id="{63B3B977-5A79-A5C7-77C5-872073EE661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199">
                  <a:extLst>
                    <a:ext uri="{FF2B5EF4-FFF2-40B4-BE49-F238E27FC236}">
                      <a16:creationId xmlns:a16="http://schemas.microsoft.com/office/drawing/2014/main" id="{75E050F9-A357-BDC6-7B69-E65C23950915}"/>
                    </a:ext>
                  </a:extLst>
                </p:cNvPr>
                <p:cNvGrpSpPr/>
                <p:nvPr/>
              </p:nvGrpSpPr>
              <p:grpSpPr>
                <a:xfrm>
                  <a:off x="4724400" y="3962400"/>
                  <a:ext cx="1676400" cy="2057400"/>
                  <a:chOff x="1371600" y="3962400"/>
                  <a:chExt cx="1676400" cy="2057400"/>
                </a:xfrm>
              </p:grpSpPr>
              <p:sp>
                <p:nvSpPr>
                  <p:cNvPr id="220" name="Right Arrow Callout 44">
                    <a:extLst>
                      <a:ext uri="{FF2B5EF4-FFF2-40B4-BE49-F238E27FC236}">
                        <a16:creationId xmlns:a16="http://schemas.microsoft.com/office/drawing/2014/main" id="{DFCC186C-5D52-FE2A-6CC8-26CE51D26C2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Quad Arrow 45">
                    <a:extLst>
                      <a:ext uri="{FF2B5EF4-FFF2-40B4-BE49-F238E27FC236}">
                        <a16:creationId xmlns:a16="http://schemas.microsoft.com/office/drawing/2014/main" id="{9AD48C2C-D37A-C918-B321-F60C7DD26E5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02">
                  <a:extLst>
                    <a:ext uri="{FF2B5EF4-FFF2-40B4-BE49-F238E27FC236}">
                      <a16:creationId xmlns:a16="http://schemas.microsoft.com/office/drawing/2014/main" id="{E0659448-88EB-7983-FEC0-4B1762472694}"/>
                    </a:ext>
                  </a:extLst>
                </p:cNvPr>
                <p:cNvGrpSpPr/>
                <p:nvPr/>
              </p:nvGrpSpPr>
              <p:grpSpPr>
                <a:xfrm>
                  <a:off x="6400800" y="3962400"/>
                  <a:ext cx="1676400" cy="2057400"/>
                  <a:chOff x="1371600" y="3962400"/>
                  <a:chExt cx="1676400" cy="2057400"/>
                </a:xfrm>
              </p:grpSpPr>
              <p:sp>
                <p:nvSpPr>
                  <p:cNvPr id="218" name="Right Arrow Callout 42">
                    <a:extLst>
                      <a:ext uri="{FF2B5EF4-FFF2-40B4-BE49-F238E27FC236}">
                        <a16:creationId xmlns:a16="http://schemas.microsoft.com/office/drawing/2014/main" id="{611640E4-CB10-01B7-5DA7-E973AFA5B7F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43">
                    <a:extLst>
                      <a:ext uri="{FF2B5EF4-FFF2-40B4-BE49-F238E27FC236}">
                        <a16:creationId xmlns:a16="http://schemas.microsoft.com/office/drawing/2014/main" id="{A8D6A63B-3EFA-B335-700A-AFCEDB511C1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83" name="Cloud 17">
                <a:extLst>
                  <a:ext uri="{FF2B5EF4-FFF2-40B4-BE49-F238E27FC236}">
                    <a16:creationId xmlns:a16="http://schemas.microsoft.com/office/drawing/2014/main" id="{D97556D3-0830-707E-2E2F-EBBC8D8379C5}"/>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Flowchart: Delay 1083">
                <a:extLst>
                  <a:ext uri="{FF2B5EF4-FFF2-40B4-BE49-F238E27FC236}">
                    <a16:creationId xmlns:a16="http://schemas.microsoft.com/office/drawing/2014/main" id="{8E920B8C-D1BA-8CF6-9FC9-53D4A80B1517}"/>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367E946E-F01A-0FD8-6BF3-460203B6CD5C}"/>
                  </a:ext>
                </a:extLst>
              </p:cNvPr>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7" name="Group 15">
              <a:extLst>
                <a:ext uri="{FF2B5EF4-FFF2-40B4-BE49-F238E27FC236}">
                  <a16:creationId xmlns:a16="http://schemas.microsoft.com/office/drawing/2014/main" id="{FDA0454D-787A-A21F-346D-FE7814E241FA}"/>
                </a:ext>
              </a:extLst>
            </p:cNvPr>
            <p:cNvGrpSpPr/>
            <p:nvPr/>
          </p:nvGrpSpPr>
          <p:grpSpPr>
            <a:xfrm rot="1408708">
              <a:off x="3256717" y="3639259"/>
              <a:ext cx="930903" cy="1241204"/>
              <a:chOff x="838200" y="1371600"/>
              <a:chExt cx="1524000" cy="1752600"/>
            </a:xfrm>
          </p:grpSpPr>
          <p:sp>
            <p:nvSpPr>
              <p:cNvPr id="1059" name="Rounded Rectangle 11">
                <a:extLst>
                  <a:ext uri="{FF2B5EF4-FFF2-40B4-BE49-F238E27FC236}">
                    <a16:creationId xmlns:a16="http://schemas.microsoft.com/office/drawing/2014/main" id="{20F124BD-9F5B-C8A7-BD6F-01AADA905124}"/>
                  </a:ext>
                </a:extLst>
              </p:cNvPr>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ed Rectangle 12">
                <a:extLst>
                  <a:ext uri="{FF2B5EF4-FFF2-40B4-BE49-F238E27FC236}">
                    <a16:creationId xmlns:a16="http://schemas.microsoft.com/office/drawing/2014/main" id="{01314249-7BD7-C345-38CE-BBF692BECD67}"/>
                  </a:ext>
                </a:extLst>
              </p:cNvPr>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ed Rectangle 13">
                <a:extLst>
                  <a:ext uri="{FF2B5EF4-FFF2-40B4-BE49-F238E27FC236}">
                    <a16:creationId xmlns:a16="http://schemas.microsoft.com/office/drawing/2014/main" id="{A328585C-B100-BDB3-455C-DC3E5B7F3C7E}"/>
                  </a:ext>
                </a:extLst>
              </p:cNvPr>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Donut 14">
                <a:extLst>
                  <a:ext uri="{FF2B5EF4-FFF2-40B4-BE49-F238E27FC236}">
                    <a16:creationId xmlns:a16="http://schemas.microsoft.com/office/drawing/2014/main" id="{8E53FBFC-09EE-B957-51D8-A9E855DCFD98}"/>
                  </a:ext>
                </a:extLst>
              </p:cNvPr>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3" name="Donut 15">
                <a:extLst>
                  <a:ext uri="{FF2B5EF4-FFF2-40B4-BE49-F238E27FC236}">
                    <a16:creationId xmlns:a16="http://schemas.microsoft.com/office/drawing/2014/main" id="{E651D6DB-6CCF-1350-D8BB-B4A5AA8282C2}"/>
                  </a:ext>
                </a:extLst>
              </p:cNvPr>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4" name="Donut 16">
                <a:extLst>
                  <a:ext uri="{FF2B5EF4-FFF2-40B4-BE49-F238E27FC236}">
                    <a16:creationId xmlns:a16="http://schemas.microsoft.com/office/drawing/2014/main" id="{BEDB8AC0-AEA0-0416-699A-4A144A6C417F}"/>
                  </a:ext>
                </a:extLst>
              </p:cNvPr>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5" name="Plaque 1064">
                <a:extLst>
                  <a:ext uri="{FF2B5EF4-FFF2-40B4-BE49-F238E27FC236}">
                    <a16:creationId xmlns:a16="http://schemas.microsoft.com/office/drawing/2014/main" id="{F6367AC8-3D93-3CC0-4705-613FBE1ED59C}"/>
                  </a:ext>
                </a:extLst>
              </p:cNvPr>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Plaque 1065">
                <a:extLst>
                  <a:ext uri="{FF2B5EF4-FFF2-40B4-BE49-F238E27FC236}">
                    <a16:creationId xmlns:a16="http://schemas.microsoft.com/office/drawing/2014/main" id="{EB8C9C6B-E7AD-FCAE-3DAE-9F67641F2980}"/>
                  </a:ext>
                </a:extLst>
              </p:cNvPr>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Plaque 1066">
                <a:extLst>
                  <a:ext uri="{FF2B5EF4-FFF2-40B4-BE49-F238E27FC236}">
                    <a16:creationId xmlns:a16="http://schemas.microsoft.com/office/drawing/2014/main" id="{452F8011-156C-1E72-F44D-E82F24CA3CA5}"/>
                  </a:ext>
                </a:extLst>
              </p:cNvPr>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8" name="Oval 1057">
              <a:extLst>
                <a:ext uri="{FF2B5EF4-FFF2-40B4-BE49-F238E27FC236}">
                  <a16:creationId xmlns:a16="http://schemas.microsoft.com/office/drawing/2014/main" id="{D54EEA4D-DF84-BE88-0AA9-D3CD9F3EE002}"/>
                </a:ext>
              </a:extLst>
            </p:cNvPr>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3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70833E-6 -1.85185E-6 L 2.70833E-6 0.00023 C -0.00117 -0.00416 -0.00274 -0.00787 -0.00352 -0.01227 C -0.00417 -0.01551 -0.00391 -0.01944 -0.0043 -0.02291 C -0.00469 -0.02592 -0.0056 -0.02893 -0.00599 -0.03194 C -0.00808 -0.04514 -0.00534 -0.03449 -0.0086 -0.05162 L -0.0112 -0.06528 C -0.01146 -0.06666 -0.01185 -0.06829 -0.01198 -0.06991 C -0.01224 -0.07222 -0.01237 -0.075 -0.01289 -0.07731 C -0.01367 -0.08148 -0.01563 -0.08333 -0.01706 -0.08657 C -0.01771 -0.08796 -0.01836 -0.08935 -0.01875 -0.09097 C -0.01927 -0.09236 -0.01901 -0.09444 -0.01966 -0.0956 C -0.02032 -0.09676 -0.02136 -0.09653 -0.02227 -0.09699 C -0.02305 -0.09861 -0.0237 -0.10046 -0.02474 -0.10162 C -0.02578 -0.10278 -0.02709 -0.10254 -0.02813 -0.10324 C -0.03412 -0.10625 -0.02657 -0.1037 -0.03672 -0.10625 C -0.04831 -0.10555 -0.06003 -0.10602 -0.07162 -0.10463 C -0.07344 -0.1044 -0.075 -0.10254 -0.07683 -0.10162 C -0.07761 -0.10116 -0.07839 -0.10023 -0.0793 -0.1 L -0.12018 -0.09861 C -0.13021 -0.09907 -0.14011 -0.09884 -0.15 -0.1 C -0.15183 -0.10046 -0.15339 -0.10231 -0.15521 -0.10324 C -0.15599 -0.10347 -0.16016 -0.10509 -0.1612 -0.10625 C -0.16289 -0.10787 -0.16433 -0.11134 -0.16628 -0.11227 L -0.17305 -0.11528 C -0.19623 -0.11273 -0.1836 -0.12153 -0.1875 -0.10926 C -0.18828 -0.10694 -0.18933 -0.10509 -0.19011 -0.10324 C -0.19232 -0.09166 -0.18933 -0.10579 -0.19271 -0.09398 C -0.1931 -0.09259 -0.1931 -0.09097 -0.19349 -0.08958 C -0.19401 -0.08796 -0.19466 -0.08657 -0.19518 -0.08495 C -0.19584 -0.0831 -0.19636 -0.08102 -0.19688 -0.07893 C -0.19727 -0.07639 -0.1974 -0.07384 -0.19779 -0.07129 C -0.19805 -0.06967 -0.19844 -0.06829 -0.1987 -0.06666 C -0.19935 -0.0618 -0.1987 -0.05602 -0.20039 -0.05162 C -0.20521 -0.03866 -0.19935 -0.05509 -0.20287 -0.04259 C -0.20339 -0.04097 -0.20417 -0.03958 -0.20456 -0.03796 C -0.2056 -0.03426 -0.20508 -0.03171 -0.20716 -0.02893 C -0.20782 -0.02801 -0.20886 -0.02778 -0.20977 -0.02731 C -0.21055 -0.02639 -0.21133 -0.025 -0.21224 -0.0243 C -0.21393 -0.02315 -0.21745 -0.02129 -0.21745 -0.02106 C -0.22162 -0.02176 -0.22591 -0.02199 -0.23021 -0.02291 C -0.23177 -0.02315 -0.23451 -0.025 -0.2362 -0.02592 C -0.2418 -0.02546 -0.24753 -0.02523 -0.25313 -0.0243 C -0.2543 -0.02407 -0.25547 -0.02291 -0.25664 -0.02291 C -0.2625 -0.02199 -0.26849 -0.02176 -0.27448 -0.02129 C -0.27696 -0.02037 -0.27982 -0.01967 -0.28216 -0.01829 C -0.28386 -0.01736 -0.28542 -0.01551 -0.28724 -0.01528 L -0.30091 -0.01366 C -0.30951 -0.00879 -0.3043 -0.01111 -0.32305 -0.01366 C -0.32396 -0.01389 -0.32474 -0.01481 -0.32565 -0.01528 C -0.3267 -0.01574 -0.32787 -0.0162 -0.32904 -0.01666 C -0.33073 -0.01759 -0.33412 -0.01991 -0.33412 -0.01967 C -0.33529 -0.02129 -0.33633 -0.02315 -0.3375 -0.0243 C -0.33907 -0.02592 -0.3431 -0.02685 -0.3444 -0.02731 C -0.34518 -0.02778 -0.3461 -0.02847 -0.34688 -0.02893 C -0.34805 -0.0294 -0.34922 -0.02986 -0.35039 -0.03032 C -0.35117 -0.03148 -0.35196 -0.03264 -0.35287 -0.03333 C -0.35404 -0.03426 -0.35521 -0.03426 -0.35625 -0.03495 C -0.35808 -0.03588 -0.35977 -0.03704 -0.36146 -0.03796 C -0.36224 -0.03842 -0.36328 -0.03866 -0.36393 -0.03958 C -0.36745 -0.04375 -0.3655 -0.04213 -0.36992 -0.04398 C -0.37084 -0.04514 -0.37162 -0.04629 -0.37253 -0.04699 C -0.37357 -0.04815 -0.37487 -0.04884 -0.37591 -0.05 C -0.37709 -0.05139 -0.37813 -0.05324 -0.3793 -0.05463 C -0.38099 -0.05671 -0.38268 -0.05879 -0.38438 -0.06065 C -0.38529 -0.0618 -0.38633 -0.0625 -0.38698 -0.06366 C -0.38789 -0.06528 -0.38854 -0.06713 -0.38959 -0.06829 C -0.39024 -0.06921 -0.39128 -0.06921 -0.39206 -0.06991 C -0.39701 -0.08287 -0.3905 -0.06759 -0.39636 -0.07592 C -0.39714 -0.07708 -0.3974 -0.07893 -0.39805 -0.08032 C -0.39883 -0.08217 -0.39987 -0.08333 -0.40065 -0.08495 C -0.4013 -0.08634 -0.4017 -0.08819 -0.40235 -0.08958 C -0.40313 -0.0912 -0.40417 -0.09236 -0.40495 -0.09398 C -0.4056 -0.09537 -0.40573 -0.09745 -0.40664 -0.09861 C -0.40729 -0.09954 -0.40834 -0.09954 -0.40912 -0.1 C -0.40977 -0.10162 -0.41016 -0.10347 -0.41081 -0.10463 C -0.41185 -0.10648 -0.41302 -0.10787 -0.41433 -0.10926 C -0.41511 -0.10995 -0.41589 -0.11065 -0.4168 -0.11065 C -0.42422 -0.11157 -0.43164 -0.1118 -0.43893 -0.11227 C -0.4418 -0.11273 -0.44466 -0.11273 -0.44753 -0.11366 C -0.44922 -0.11435 -0.45091 -0.11574 -0.45261 -0.11666 L -0.45521 -0.11829 C -0.45925 -0.12916 -0.45716 -0.12477 -0.4612 -0.13194 C -0.46081 -0.13495 -0.46068 -0.13796 -0.46029 -0.14097 C -0.4599 -0.14421 -0.45899 -0.14699 -0.4586 -0.15 C -0.45834 -0.15254 -0.45834 -0.15532 -0.45768 -0.15764 C -0.45716 -0.15972 -0.45599 -0.16065 -0.45521 -0.16227 C -0.45456 -0.16528 -0.45443 -0.16875 -0.45352 -0.17129 C -0.45287 -0.17291 -0.45222 -0.1743 -0.45183 -0.17592 C -0.45104 -0.1787 -0.45065 -0.18194 -0.45 -0.18495 C -0.44974 -0.18657 -0.44948 -0.18796 -0.44922 -0.18958 C -0.44818 -0.19722 -0.4487 -0.19352 -0.44753 -0.2 C -0.44675 -0.21852 -0.44597 -0.21921 -0.44753 -0.23495 C -0.44766 -0.23657 -0.44779 -0.23819 -0.44831 -0.23958 C -0.44896 -0.2412 -0.45013 -0.24236 -0.45091 -0.24398 C -0.45222 -0.24699 -0.45313 -0.25 -0.4543 -0.25324 L -0.45599 -0.25764 C -0.45664 -0.25926 -0.45742 -0.26041 -0.45768 -0.26227 C -0.45808 -0.26366 -0.45795 -0.26574 -0.4586 -0.26666 C -0.45925 -0.26782 -0.46029 -0.26782 -0.4612 -0.26829 C -0.46172 -0.26991 -0.46237 -0.27129 -0.46289 -0.27291 C -0.46641 -0.28541 -0.46055 -0.26898 -0.46537 -0.28194 C -0.4681 -0.30092 -0.46472 -0.27731 -0.46706 -0.29259 C -0.46745 -0.29444 -0.46745 -0.29676 -0.46797 -0.29861 C -0.46836 -0.30023 -0.46914 -0.30162 -0.46966 -0.30324 C -0.47279 -0.31967 -0.46784 -0.29467 -0.47227 -0.31227 C -0.47435 -0.32083 -0.47292 -0.31991 -0.47565 -0.32592 C -0.47643 -0.32754 -0.47722 -0.32916 -0.47813 -0.33032 C -0.47891 -0.33125 -0.47995 -0.33148 -0.48073 -0.33194 L -0.48581 -0.33796 C -0.48672 -0.33889 -0.48737 -0.34051 -0.48841 -0.34097 C -0.49245 -0.34352 -0.49323 -0.34305 -0.4961 -0.34699 C -0.49675 -0.34791 -0.49727 -0.34907 -0.49779 -0.35 L -0.49857 -0.35 " pathEditMode="relative" rAng="0" ptsTypes="AAAAAAAAAAAAAAAAAAAAAAAAAAAAAAAAAAAAAAAAAAAAAAAAAAAAAAAAAAAAAAAAAAAAAAAAAAAAAAAAAAAAAAAAAAAAAAAAAAAAAAAAAAAAAAAAAA">
                                      <p:cBhvr>
                                        <p:cTn id="8" dur="4500" fill="hold"/>
                                        <p:tgtEl>
                                          <p:spTgt spid="193"/>
                                        </p:tgtEl>
                                        <p:attrNameLst>
                                          <p:attrName>ppt_x</p:attrName>
                                          <p:attrName>ppt_y</p:attrName>
                                        </p:attrNameLst>
                                      </p:cBhvr>
                                      <p:rCtr x="-24935" y="-1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Image result for gray blue background">
            <a:extLst>
              <a:ext uri="{FF2B5EF4-FFF2-40B4-BE49-F238E27FC236}">
                <a16:creationId xmlns:a16="http://schemas.microsoft.com/office/drawing/2014/main" id="{C8342ECA-E667-2637-0759-B4074C510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Trusting in Those Around You</a:t>
            </a:r>
            <a:endParaRPr lang="en-US" sz="3200" dirty="0">
              <a:solidFill>
                <a:schemeClr val="bg1"/>
              </a:solidFill>
              <a:latin typeface="Poor Richard" panose="02080502050505020702" pitchFamily="18" charset="0"/>
            </a:endParaRPr>
          </a:p>
        </p:txBody>
      </p:sp>
      <p:sp>
        <p:nvSpPr>
          <p:cNvPr id="2" name="Rectangle 1">
            <a:extLst>
              <a:ext uri="{FF2B5EF4-FFF2-40B4-BE49-F238E27FC236}">
                <a16:creationId xmlns:a16="http://schemas.microsoft.com/office/drawing/2014/main" id="{C6162575-7827-62A4-FBA3-885A9CE1CD40}"/>
              </a:ext>
            </a:extLst>
          </p:cNvPr>
          <p:cNvSpPr/>
          <p:nvPr/>
        </p:nvSpPr>
        <p:spPr>
          <a:xfrm>
            <a:off x="1132114" y="1098741"/>
            <a:ext cx="10101943" cy="5671553"/>
          </a:xfrm>
          <a:prstGeom prst="rect">
            <a:avLst/>
          </a:prstGeom>
          <a:solidFill>
            <a:srgbClr val="3EA86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643C32-9703-D3FE-2EED-1ACC55526BD2}"/>
              </a:ext>
            </a:extLst>
          </p:cNvPr>
          <p:cNvSpPr txBox="1"/>
          <p:nvPr/>
        </p:nvSpPr>
        <p:spPr>
          <a:xfrm>
            <a:off x="1863281" y="1685527"/>
            <a:ext cx="2591734" cy="369332"/>
          </a:xfrm>
          <a:prstGeom prst="rect">
            <a:avLst/>
          </a:prstGeom>
          <a:noFill/>
        </p:spPr>
        <p:txBody>
          <a:bodyPr wrap="square">
            <a:spAutoFit/>
          </a:bodyPr>
          <a:lstStyle/>
          <a:p>
            <a:pPr algn="ctr" fontAlgn="base"/>
            <a:r>
              <a:rPr lang="en-US" b="1" i="0" dirty="0">
                <a:solidFill>
                  <a:schemeClr val="bg1"/>
                </a:solidFill>
                <a:effectLst/>
                <a:latin typeface="Ink Free" panose="03080402000500000000" pitchFamily="66" charset="0"/>
              </a:rPr>
              <a:t>Choose what you wear</a:t>
            </a:r>
          </a:p>
        </p:txBody>
      </p:sp>
      <p:sp>
        <p:nvSpPr>
          <p:cNvPr id="6" name="TextBox 5">
            <a:extLst>
              <a:ext uri="{FF2B5EF4-FFF2-40B4-BE49-F238E27FC236}">
                <a16:creationId xmlns:a16="http://schemas.microsoft.com/office/drawing/2014/main" id="{1215CED2-5230-2890-BB74-C74FAA34F143}"/>
              </a:ext>
            </a:extLst>
          </p:cNvPr>
          <p:cNvSpPr txBox="1"/>
          <p:nvPr/>
        </p:nvSpPr>
        <p:spPr>
          <a:xfrm>
            <a:off x="1132114" y="1216569"/>
            <a:ext cx="10101942" cy="584775"/>
          </a:xfrm>
          <a:prstGeom prst="rect">
            <a:avLst/>
          </a:prstGeom>
          <a:noFill/>
        </p:spPr>
        <p:txBody>
          <a:bodyPr wrap="square">
            <a:spAutoFit/>
          </a:bodyPr>
          <a:lstStyle/>
          <a:p>
            <a:pPr algn="ctr"/>
            <a:r>
              <a:rPr lang="en-US" sz="3200" b="1" i="0" dirty="0">
                <a:solidFill>
                  <a:srgbClr val="FFFF00"/>
                </a:solidFill>
                <a:effectLst/>
                <a:latin typeface="Ink Free" panose="03080402000500000000" pitchFamily="66" charset="0"/>
              </a:rPr>
              <a:t>Whom would you trust to do the following and why?</a:t>
            </a:r>
            <a:endParaRPr lang="en-US" sz="3200" b="1" dirty="0">
              <a:solidFill>
                <a:srgbClr val="FFFF00"/>
              </a:solidFill>
              <a:latin typeface="Ink Free" panose="03080402000500000000" pitchFamily="66" charset="0"/>
            </a:endParaRPr>
          </a:p>
        </p:txBody>
      </p:sp>
      <p:sp>
        <p:nvSpPr>
          <p:cNvPr id="11" name="TextBox 10">
            <a:extLst>
              <a:ext uri="{FF2B5EF4-FFF2-40B4-BE49-F238E27FC236}">
                <a16:creationId xmlns:a16="http://schemas.microsoft.com/office/drawing/2014/main" id="{C2B83A24-62E9-962E-259F-BEA296B83AED}"/>
              </a:ext>
            </a:extLst>
          </p:cNvPr>
          <p:cNvSpPr txBox="1"/>
          <p:nvPr/>
        </p:nvSpPr>
        <p:spPr>
          <a:xfrm>
            <a:off x="6771608" y="1686869"/>
            <a:ext cx="2918306" cy="369332"/>
          </a:xfrm>
          <a:prstGeom prst="rect">
            <a:avLst/>
          </a:prstGeom>
          <a:noFill/>
        </p:spPr>
        <p:txBody>
          <a:bodyPr wrap="square">
            <a:spAutoFit/>
          </a:bodyPr>
          <a:lstStyle/>
          <a:p>
            <a:pPr algn="ctr" fontAlgn="base"/>
            <a:r>
              <a:rPr lang="en-US" b="1" i="0" dirty="0">
                <a:solidFill>
                  <a:schemeClr val="bg1"/>
                </a:solidFill>
                <a:effectLst/>
                <a:latin typeface="Ink Free" panose="03080402000500000000" pitchFamily="66" charset="0"/>
              </a:rPr>
              <a:t>Always keep their promises</a:t>
            </a:r>
          </a:p>
        </p:txBody>
      </p:sp>
      <p:sp>
        <p:nvSpPr>
          <p:cNvPr id="12" name="TextBox 11">
            <a:extLst>
              <a:ext uri="{FF2B5EF4-FFF2-40B4-BE49-F238E27FC236}">
                <a16:creationId xmlns:a16="http://schemas.microsoft.com/office/drawing/2014/main" id="{0386DFED-DB5E-7082-8B35-C68628185111}"/>
              </a:ext>
            </a:extLst>
          </p:cNvPr>
          <p:cNvSpPr txBox="1"/>
          <p:nvPr/>
        </p:nvSpPr>
        <p:spPr>
          <a:xfrm>
            <a:off x="1841085" y="4005600"/>
            <a:ext cx="2418500" cy="369332"/>
          </a:xfrm>
          <a:prstGeom prst="rect">
            <a:avLst/>
          </a:prstGeom>
          <a:noFill/>
        </p:spPr>
        <p:txBody>
          <a:bodyPr wrap="square">
            <a:spAutoFit/>
          </a:bodyPr>
          <a:lstStyle/>
          <a:p>
            <a:pPr algn="ctr" fontAlgn="base"/>
            <a:r>
              <a:rPr lang="en-US" b="1" i="0" dirty="0">
                <a:solidFill>
                  <a:schemeClr val="bg1"/>
                </a:solidFill>
                <a:effectLst/>
                <a:latin typeface="Ink Free" panose="03080402000500000000" pitchFamily="66" charset="0"/>
              </a:rPr>
              <a:t>Choose where you live</a:t>
            </a:r>
          </a:p>
        </p:txBody>
      </p:sp>
      <p:sp>
        <p:nvSpPr>
          <p:cNvPr id="13" name="TextBox 12">
            <a:extLst>
              <a:ext uri="{FF2B5EF4-FFF2-40B4-BE49-F238E27FC236}">
                <a16:creationId xmlns:a16="http://schemas.microsoft.com/office/drawing/2014/main" id="{1FD1B726-45A0-A52D-1BEB-F462543C57A9}"/>
              </a:ext>
            </a:extLst>
          </p:cNvPr>
          <p:cNvSpPr txBox="1"/>
          <p:nvPr/>
        </p:nvSpPr>
        <p:spPr>
          <a:xfrm>
            <a:off x="6382909" y="3791611"/>
            <a:ext cx="3830837" cy="369332"/>
          </a:xfrm>
          <a:prstGeom prst="rect">
            <a:avLst/>
          </a:prstGeom>
          <a:noFill/>
        </p:spPr>
        <p:txBody>
          <a:bodyPr wrap="square">
            <a:spAutoFit/>
          </a:bodyPr>
          <a:lstStyle/>
          <a:p>
            <a:pPr algn="ctr" fontAlgn="base"/>
            <a:r>
              <a:rPr lang="en-US" b="1" i="0" dirty="0">
                <a:solidFill>
                  <a:schemeClr val="bg1"/>
                </a:solidFill>
                <a:effectLst/>
                <a:latin typeface="Ink Free" panose="03080402000500000000" pitchFamily="66" charset="0"/>
              </a:rPr>
              <a:t>Stay with you in difficult times</a:t>
            </a:r>
          </a:p>
        </p:txBody>
      </p:sp>
      <p:pic>
        <p:nvPicPr>
          <p:cNvPr id="1026" name="Picture 2" descr="How to Dress Up - Style Guides - The New York Times">
            <a:extLst>
              <a:ext uri="{FF2B5EF4-FFF2-40B4-BE49-F238E27FC236}">
                <a16:creationId xmlns:a16="http://schemas.microsoft.com/office/drawing/2014/main" id="{B6F9210E-2EF7-6E89-A65E-B80EFB2B1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748" y="2086977"/>
            <a:ext cx="2835729" cy="1892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y Home Pull GIF - Stay Home Pull House - Discover &amp; Share GIFs">
            <a:extLst>
              <a:ext uri="{FF2B5EF4-FFF2-40B4-BE49-F238E27FC236}">
                <a16:creationId xmlns:a16="http://schemas.microsoft.com/office/drawing/2014/main" id="{0E65F2F9-6509-5174-854D-1F87CDB33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336" y="4418786"/>
            <a:ext cx="2588931" cy="19336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lping GIFs - Get the best GIF on GIPHY">
            <a:extLst>
              <a:ext uri="{FF2B5EF4-FFF2-40B4-BE49-F238E27FC236}">
                <a16:creationId xmlns:a16="http://schemas.microsoft.com/office/drawing/2014/main" id="{06CE230E-0D13-5E3E-8F42-EA3D47AA4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1045" y="4244326"/>
            <a:ext cx="2334563" cy="22540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77ECE2-B360-319B-AE4B-57431E7A8FF7}"/>
              </a:ext>
            </a:extLst>
          </p:cNvPr>
          <p:cNvSpPr txBox="1"/>
          <p:nvPr/>
        </p:nvSpPr>
        <p:spPr>
          <a:xfrm>
            <a:off x="1718859" y="6352394"/>
            <a:ext cx="8928452" cy="461665"/>
          </a:xfrm>
          <a:prstGeom prst="rect">
            <a:avLst/>
          </a:prstGeom>
          <a:noFill/>
        </p:spPr>
        <p:txBody>
          <a:bodyPr wrap="square">
            <a:spAutoFit/>
          </a:bodyPr>
          <a:lstStyle/>
          <a:p>
            <a:pPr algn="l" fontAlgn="base"/>
            <a:r>
              <a:rPr lang="en-US" sz="2400" b="1" i="0" dirty="0">
                <a:solidFill>
                  <a:srgbClr val="FFFF00"/>
                </a:solidFill>
                <a:effectLst/>
                <a:latin typeface="Ink Free" panose="03080402000500000000" pitchFamily="66" charset="0"/>
              </a:rPr>
              <a:t>How does it help you to have people in your life that you can trust?</a:t>
            </a:r>
          </a:p>
        </p:txBody>
      </p:sp>
      <p:pic>
        <p:nvPicPr>
          <p:cNvPr id="1034" name="Picture 10" descr="I Swear Promise GIF">
            <a:extLst>
              <a:ext uri="{FF2B5EF4-FFF2-40B4-BE49-F238E27FC236}">
                <a16:creationId xmlns:a16="http://schemas.microsoft.com/office/drawing/2014/main" id="{8B87EE29-AFDB-B84A-5971-35E98DBC54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5086" y="2084582"/>
            <a:ext cx="1707026" cy="170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42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0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1" presetClass="exit"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P spid="12" grpId="0"/>
      <p:bldP spid="12" grpId="1"/>
      <p:bldP spid="13" grpId="0"/>
      <p:bldP spid="13"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61654" y="0"/>
            <a:ext cx="8915400" cy="6001643"/>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Caesar			Roman Emperor (A title by which a Roman 				emperor was known). Emperors during the New 			Testament times were: </a:t>
            </a:r>
          </a:p>
          <a:p>
            <a:endParaRPr lang="en-US" sz="2400" dirty="0">
              <a:solidFill>
                <a:schemeClr val="bg1"/>
              </a:solidFill>
            </a:endParaRPr>
          </a:p>
          <a:p>
            <a:r>
              <a:rPr lang="en-US" sz="2400" dirty="0">
                <a:solidFill>
                  <a:schemeClr val="bg1"/>
                </a:solidFill>
              </a:rPr>
              <a:t>				Augustus 31 B.C.</a:t>
            </a:r>
          </a:p>
          <a:p>
            <a:endParaRPr lang="en-US" sz="2400" dirty="0">
              <a:solidFill>
                <a:schemeClr val="bg1"/>
              </a:solidFill>
            </a:endParaRPr>
          </a:p>
          <a:p>
            <a:r>
              <a:rPr lang="en-US" sz="2400" dirty="0">
                <a:solidFill>
                  <a:schemeClr val="bg1"/>
                </a:solidFill>
              </a:rPr>
              <a:t>				     Tiberius A.D. 14</a:t>
            </a:r>
          </a:p>
          <a:p>
            <a:endParaRPr lang="en-US" sz="2400" dirty="0">
              <a:solidFill>
                <a:schemeClr val="bg1"/>
              </a:solidFill>
            </a:endParaRPr>
          </a:p>
          <a:p>
            <a:r>
              <a:rPr lang="en-US" sz="2400" dirty="0">
                <a:solidFill>
                  <a:schemeClr val="bg1"/>
                </a:solidFill>
              </a:rPr>
              <a:t>				          Caligula A.D. 37</a:t>
            </a:r>
          </a:p>
          <a:p>
            <a:endParaRPr lang="en-US" sz="2400" dirty="0">
              <a:solidFill>
                <a:schemeClr val="bg1"/>
              </a:solidFill>
            </a:endParaRPr>
          </a:p>
          <a:p>
            <a:r>
              <a:rPr lang="en-US" sz="2400" dirty="0">
                <a:solidFill>
                  <a:schemeClr val="bg1"/>
                </a:solidFill>
              </a:rPr>
              <a:t>				               Claudius A.D. 41</a:t>
            </a:r>
          </a:p>
          <a:p>
            <a:endParaRPr lang="en-US" sz="2400" dirty="0">
              <a:solidFill>
                <a:schemeClr val="bg1"/>
              </a:solidFill>
            </a:endParaRPr>
          </a:p>
          <a:p>
            <a:r>
              <a:rPr lang="en-US" sz="2400" dirty="0">
                <a:solidFill>
                  <a:schemeClr val="bg1"/>
                </a:solidFill>
              </a:rPr>
              <a:t>				                         Nero A.D. 54</a:t>
            </a:r>
          </a:p>
          <a:p>
            <a:endParaRPr lang="en-US" sz="2400" dirty="0"/>
          </a:p>
          <a:p>
            <a:endParaRPr lang="en-US" sz="2400" dirty="0"/>
          </a:p>
        </p:txBody>
      </p:sp>
      <p:pic>
        <p:nvPicPr>
          <p:cNvPr id="11266" name="Picture 2" descr="Image result for caesar augus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366" y="1517073"/>
            <a:ext cx="1402772" cy="140277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caesar tiber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6289" y="1855066"/>
            <a:ext cx="1071420" cy="150119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Caligula"/>
          <p:cNvPicPr>
            <a:picLocks noChangeAspect="1" noChangeArrowheads="1"/>
          </p:cNvPicPr>
          <p:nvPr/>
        </p:nvPicPr>
        <p:blipFill rotWithShape="1">
          <a:blip r:embed="rId5">
            <a:extLst>
              <a:ext uri="{28A0092B-C50C-407E-A947-70E740481C1C}">
                <a14:useLocalDpi xmlns:a14="http://schemas.microsoft.com/office/drawing/2010/main" val="0"/>
              </a:ext>
            </a:extLst>
          </a:blip>
          <a:srcRect l="18626" t="872" r="15723"/>
          <a:stretch/>
        </p:blipFill>
        <p:spPr bwMode="auto">
          <a:xfrm>
            <a:off x="4492196" y="2992582"/>
            <a:ext cx="1222804" cy="138199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Image result for claudi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1099" y="3526992"/>
            <a:ext cx="1191203" cy="157563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Ner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1880" y="4582391"/>
            <a:ext cx="1268831" cy="17560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8E545DF-950F-CCA8-C788-49829C7C212C}"/>
              </a:ext>
            </a:extLst>
          </p:cNvPr>
          <p:cNvGrpSpPr/>
          <p:nvPr/>
        </p:nvGrpSpPr>
        <p:grpSpPr>
          <a:xfrm>
            <a:off x="845940" y="1502243"/>
            <a:ext cx="1905000" cy="4362667"/>
            <a:chOff x="228600" y="108679"/>
            <a:chExt cx="2514600" cy="5758721"/>
          </a:xfrm>
        </p:grpSpPr>
        <p:grpSp>
          <p:nvGrpSpPr>
            <p:cNvPr id="3" name="Group 90">
              <a:extLst>
                <a:ext uri="{FF2B5EF4-FFF2-40B4-BE49-F238E27FC236}">
                  <a16:creationId xmlns:a16="http://schemas.microsoft.com/office/drawing/2014/main" id="{207647B2-2BBF-61DC-DDBF-7B3287730B0F}"/>
                </a:ext>
              </a:extLst>
            </p:cNvPr>
            <p:cNvGrpSpPr/>
            <p:nvPr/>
          </p:nvGrpSpPr>
          <p:grpSpPr>
            <a:xfrm>
              <a:off x="1524000" y="4953000"/>
              <a:ext cx="618673" cy="914400"/>
              <a:chOff x="5453023" y="2955884"/>
              <a:chExt cx="1438353" cy="2125890"/>
            </a:xfrm>
          </p:grpSpPr>
          <p:sp>
            <p:nvSpPr>
              <p:cNvPr id="11277" name="Oval 11276">
                <a:extLst>
                  <a:ext uri="{FF2B5EF4-FFF2-40B4-BE49-F238E27FC236}">
                    <a16:creationId xmlns:a16="http://schemas.microsoft.com/office/drawing/2014/main" id="{BF5DA94A-7BC7-6944-B691-7C3B93889EFB}"/>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278" name="Oval 11277">
                <a:extLst>
                  <a:ext uri="{FF2B5EF4-FFF2-40B4-BE49-F238E27FC236}">
                    <a16:creationId xmlns:a16="http://schemas.microsoft.com/office/drawing/2014/main" id="{5EE7DC68-AE29-B325-149D-9E474BAD4544}"/>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 name="Group 91">
              <a:extLst>
                <a:ext uri="{FF2B5EF4-FFF2-40B4-BE49-F238E27FC236}">
                  <a16:creationId xmlns:a16="http://schemas.microsoft.com/office/drawing/2014/main" id="{C11F3CB9-5021-5EF9-0BB1-50BBA61CBC50}"/>
                </a:ext>
              </a:extLst>
            </p:cNvPr>
            <p:cNvGrpSpPr/>
            <p:nvPr/>
          </p:nvGrpSpPr>
          <p:grpSpPr>
            <a:xfrm rot="3910182">
              <a:off x="845098" y="4968533"/>
              <a:ext cx="618673" cy="914400"/>
              <a:chOff x="5453023" y="2955884"/>
              <a:chExt cx="1438353" cy="2125890"/>
            </a:xfrm>
          </p:grpSpPr>
          <p:sp>
            <p:nvSpPr>
              <p:cNvPr id="11275" name="Oval 11274">
                <a:extLst>
                  <a:ext uri="{FF2B5EF4-FFF2-40B4-BE49-F238E27FC236}">
                    <a16:creationId xmlns:a16="http://schemas.microsoft.com/office/drawing/2014/main" id="{E887E008-B04F-3F08-2691-50AEB27A03F5}"/>
                  </a:ext>
                </a:extLst>
              </p:cNvPr>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276" name="Oval 11275">
                <a:extLst>
                  <a:ext uri="{FF2B5EF4-FFF2-40B4-BE49-F238E27FC236}">
                    <a16:creationId xmlns:a16="http://schemas.microsoft.com/office/drawing/2014/main" id="{5D3598BB-3898-6713-5F73-C2B58CE6377D}"/>
                  </a:ext>
                </a:extLst>
              </p:cNvPr>
              <p:cNvSpPr/>
              <p:nvPr/>
            </p:nvSpPr>
            <p:spPr>
              <a:xfrm>
                <a:off x="5562600" y="3276600"/>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4" name="Oval 73">
              <a:extLst>
                <a:ext uri="{FF2B5EF4-FFF2-40B4-BE49-F238E27FC236}">
                  <a16:creationId xmlns:a16="http://schemas.microsoft.com/office/drawing/2014/main" id="{793876AD-767E-EBD2-4A1E-56BF3371603E}"/>
                </a:ext>
              </a:extLst>
            </p:cNvPr>
            <p:cNvSpPr/>
            <p:nvPr/>
          </p:nvSpPr>
          <p:spPr>
            <a:xfrm>
              <a:off x="1916243" y="390994"/>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6E5693A-8274-1100-7D51-BCCE808EE710}"/>
                </a:ext>
              </a:extLst>
            </p:cNvPr>
            <p:cNvSpPr/>
            <p:nvPr/>
          </p:nvSpPr>
          <p:spPr>
            <a:xfrm>
              <a:off x="804472" y="343525"/>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4D90B6F-73A6-DE80-9445-570480C7203B}"/>
                </a:ext>
              </a:extLst>
            </p:cNvPr>
            <p:cNvSpPr/>
            <p:nvPr/>
          </p:nvSpPr>
          <p:spPr>
            <a:xfrm>
              <a:off x="1249180" y="108679"/>
              <a:ext cx="551187" cy="7190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8C153406-834E-775F-A91C-463A3B89EA20}"/>
                </a:ext>
              </a:extLst>
            </p:cNvPr>
            <p:cNvSpPr/>
            <p:nvPr/>
          </p:nvSpPr>
          <p:spPr>
            <a:xfrm>
              <a:off x="609600" y="2493777"/>
              <a:ext cx="1905000" cy="284022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8" name="Oval 77">
              <a:extLst>
                <a:ext uri="{FF2B5EF4-FFF2-40B4-BE49-F238E27FC236}">
                  <a16:creationId xmlns:a16="http://schemas.microsoft.com/office/drawing/2014/main" id="{AF78A76B-41B9-1BF8-B2EA-432B038EEA8B}"/>
                </a:ext>
              </a:extLst>
            </p:cNvPr>
            <p:cNvSpPr/>
            <p:nvPr/>
          </p:nvSpPr>
          <p:spPr>
            <a:xfrm>
              <a:off x="2309649" y="3278669"/>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9" name="Oval 78">
              <a:extLst>
                <a:ext uri="{FF2B5EF4-FFF2-40B4-BE49-F238E27FC236}">
                  <a16:creationId xmlns:a16="http://schemas.microsoft.com/office/drawing/2014/main" id="{A57B99BB-A9F3-2386-594E-59DC78498214}"/>
                </a:ext>
              </a:extLst>
            </p:cNvPr>
            <p:cNvSpPr/>
            <p:nvPr/>
          </p:nvSpPr>
          <p:spPr>
            <a:xfrm>
              <a:off x="228600" y="3191460"/>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Trapezoid 79">
              <a:extLst>
                <a:ext uri="{FF2B5EF4-FFF2-40B4-BE49-F238E27FC236}">
                  <a16:creationId xmlns:a16="http://schemas.microsoft.com/office/drawing/2014/main" id="{16F6BE9B-5281-F19C-F5D9-05FE36558947}"/>
                </a:ext>
              </a:extLst>
            </p:cNvPr>
            <p:cNvSpPr/>
            <p:nvPr/>
          </p:nvSpPr>
          <p:spPr>
            <a:xfrm rot="19984891">
              <a:off x="1577519" y="2098596"/>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1" name="Trapezoid 80">
              <a:extLst>
                <a:ext uri="{FF2B5EF4-FFF2-40B4-BE49-F238E27FC236}">
                  <a16:creationId xmlns:a16="http://schemas.microsoft.com/office/drawing/2014/main" id="{1B00CD4A-6AAD-638C-C52D-C16E48EAFC46}"/>
                </a:ext>
              </a:extLst>
            </p:cNvPr>
            <p:cNvSpPr/>
            <p:nvPr/>
          </p:nvSpPr>
          <p:spPr>
            <a:xfrm rot="2090544">
              <a:off x="512165" y="2163816"/>
              <a:ext cx="883006" cy="1509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2" name="Trapezoid 81">
              <a:extLst>
                <a:ext uri="{FF2B5EF4-FFF2-40B4-BE49-F238E27FC236}">
                  <a16:creationId xmlns:a16="http://schemas.microsoft.com/office/drawing/2014/main" id="{D5C1F86C-61D6-60BD-8C5E-674FF9DBE1D7}"/>
                </a:ext>
              </a:extLst>
            </p:cNvPr>
            <p:cNvSpPr/>
            <p:nvPr/>
          </p:nvSpPr>
          <p:spPr>
            <a:xfrm>
              <a:off x="815340" y="2197704"/>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3" name="Isosceles Triangle 82">
              <a:extLst>
                <a:ext uri="{FF2B5EF4-FFF2-40B4-BE49-F238E27FC236}">
                  <a16:creationId xmlns:a16="http://schemas.microsoft.com/office/drawing/2014/main" id="{0BEE9DB1-23DB-FAB2-FEEF-494378A387FA}"/>
                </a:ext>
              </a:extLst>
            </p:cNvPr>
            <p:cNvSpPr/>
            <p:nvPr/>
          </p:nvSpPr>
          <p:spPr>
            <a:xfrm rot="10800000">
              <a:off x="1269124" y="2232144"/>
              <a:ext cx="520263" cy="3488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4" name="Oval 83">
              <a:extLst>
                <a:ext uri="{FF2B5EF4-FFF2-40B4-BE49-F238E27FC236}">
                  <a16:creationId xmlns:a16="http://schemas.microsoft.com/office/drawing/2014/main" id="{B26B29B9-D9D8-7734-7AA2-57DA0EBDAEE5}"/>
                </a:ext>
              </a:extLst>
            </p:cNvPr>
            <p:cNvSpPr/>
            <p:nvPr/>
          </p:nvSpPr>
          <p:spPr>
            <a:xfrm>
              <a:off x="922283" y="836777"/>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5" name="Hexagon 84">
              <a:extLst>
                <a:ext uri="{FF2B5EF4-FFF2-40B4-BE49-F238E27FC236}">
                  <a16:creationId xmlns:a16="http://schemas.microsoft.com/office/drawing/2014/main" id="{81826683-4E67-0727-9A12-E0A30DFF4DE9}"/>
                </a:ext>
              </a:extLst>
            </p:cNvPr>
            <p:cNvSpPr/>
            <p:nvPr/>
          </p:nvSpPr>
          <p:spPr>
            <a:xfrm>
              <a:off x="866681" y="483748"/>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6" name="Hexagon 85">
              <a:extLst>
                <a:ext uri="{FF2B5EF4-FFF2-40B4-BE49-F238E27FC236}">
                  <a16:creationId xmlns:a16="http://schemas.microsoft.com/office/drawing/2014/main" id="{FBE640B7-C303-B811-896C-0E3E8B59B1BC}"/>
                </a:ext>
              </a:extLst>
            </p:cNvPr>
            <p:cNvSpPr/>
            <p:nvPr/>
          </p:nvSpPr>
          <p:spPr>
            <a:xfrm>
              <a:off x="1988820" y="54121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7" name="Hexagon 86">
              <a:extLst>
                <a:ext uri="{FF2B5EF4-FFF2-40B4-BE49-F238E27FC236}">
                  <a16:creationId xmlns:a16="http://schemas.microsoft.com/office/drawing/2014/main" id="{9B9E1F46-C3A4-CCF2-AB0B-B6CD74EE41E0}"/>
                </a:ext>
              </a:extLst>
            </p:cNvPr>
            <p:cNvSpPr/>
            <p:nvPr/>
          </p:nvSpPr>
          <p:spPr>
            <a:xfrm>
              <a:off x="1391587" y="342275"/>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88" name="Group 39">
              <a:extLst>
                <a:ext uri="{FF2B5EF4-FFF2-40B4-BE49-F238E27FC236}">
                  <a16:creationId xmlns:a16="http://schemas.microsoft.com/office/drawing/2014/main" id="{DB211D0D-BEF2-9CC9-0B63-48D9EF5FDBB2}"/>
                </a:ext>
              </a:extLst>
            </p:cNvPr>
            <p:cNvGrpSpPr/>
            <p:nvPr/>
          </p:nvGrpSpPr>
          <p:grpSpPr>
            <a:xfrm>
              <a:off x="824459" y="4724400"/>
              <a:ext cx="1613941" cy="388799"/>
              <a:chOff x="398489" y="1371600"/>
              <a:chExt cx="9752350" cy="1937478"/>
            </a:xfrm>
          </p:grpSpPr>
          <p:grpSp>
            <p:nvGrpSpPr>
              <p:cNvPr id="102" name="Group 8">
                <a:extLst>
                  <a:ext uri="{FF2B5EF4-FFF2-40B4-BE49-F238E27FC236}">
                    <a16:creationId xmlns:a16="http://schemas.microsoft.com/office/drawing/2014/main" id="{FB236ED5-40BC-6C6F-8E8E-AA080B0205AF}"/>
                  </a:ext>
                </a:extLst>
              </p:cNvPr>
              <p:cNvGrpSpPr/>
              <p:nvPr/>
            </p:nvGrpSpPr>
            <p:grpSpPr>
              <a:xfrm>
                <a:off x="7864839" y="1372849"/>
                <a:ext cx="2286000" cy="1905000"/>
                <a:chOff x="1295400" y="2209800"/>
                <a:chExt cx="2286000" cy="1905000"/>
              </a:xfrm>
            </p:grpSpPr>
            <p:sp>
              <p:nvSpPr>
                <p:cNvPr id="127" name="Rectangle 126">
                  <a:extLst>
                    <a:ext uri="{FF2B5EF4-FFF2-40B4-BE49-F238E27FC236}">
                      <a16:creationId xmlns:a16="http://schemas.microsoft.com/office/drawing/2014/main" id="{FA78282E-A4A4-0503-7D14-21FEEFA13553}"/>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 name="Rectangle 2">
                  <a:extLst>
                    <a:ext uri="{FF2B5EF4-FFF2-40B4-BE49-F238E27FC236}">
                      <a16:creationId xmlns:a16="http://schemas.microsoft.com/office/drawing/2014/main" id="{40ED27A5-A4FD-CB9E-547C-573B86E6EB92}"/>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5" name="Rectangle 3">
                  <a:extLst>
                    <a:ext uri="{FF2B5EF4-FFF2-40B4-BE49-F238E27FC236}">
                      <a16:creationId xmlns:a16="http://schemas.microsoft.com/office/drawing/2014/main" id="{3B065F8F-DE59-4A79-24B9-9F5097E1667F}"/>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Rectangle 4">
                  <a:extLst>
                    <a:ext uri="{FF2B5EF4-FFF2-40B4-BE49-F238E27FC236}">
                      <a16:creationId xmlns:a16="http://schemas.microsoft.com/office/drawing/2014/main" id="{54CCF7C5-8048-EE60-A5EE-44F33EE3F0BD}"/>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5">
                  <a:extLst>
                    <a:ext uri="{FF2B5EF4-FFF2-40B4-BE49-F238E27FC236}">
                      <a16:creationId xmlns:a16="http://schemas.microsoft.com/office/drawing/2014/main" id="{8A3A8E1C-D33A-9242-1241-BC6694A55DD4}"/>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1" name="Rectangle 6">
                  <a:extLst>
                    <a:ext uri="{FF2B5EF4-FFF2-40B4-BE49-F238E27FC236}">
                      <a16:creationId xmlns:a16="http://schemas.microsoft.com/office/drawing/2014/main" id="{7586A865-1987-294D-8EA3-D2A5041A9BE4}"/>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Rectangle 7">
                  <a:extLst>
                    <a:ext uri="{FF2B5EF4-FFF2-40B4-BE49-F238E27FC236}">
                      <a16:creationId xmlns:a16="http://schemas.microsoft.com/office/drawing/2014/main" id="{535D1237-F5EF-783E-083B-DB20D9AFF691}"/>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a:extLst>
                  <a:ext uri="{FF2B5EF4-FFF2-40B4-BE49-F238E27FC236}">
                    <a16:creationId xmlns:a16="http://schemas.microsoft.com/office/drawing/2014/main" id="{1F354B77-2952-3350-F995-EFE5E69916D4}"/>
                  </a:ext>
                </a:extLst>
              </p:cNvPr>
              <p:cNvGrpSpPr/>
              <p:nvPr/>
            </p:nvGrpSpPr>
            <p:grpSpPr>
              <a:xfrm>
                <a:off x="2895600" y="1371600"/>
                <a:ext cx="2286000" cy="1905000"/>
                <a:chOff x="1295400" y="2209800"/>
                <a:chExt cx="2286000" cy="1905000"/>
              </a:xfrm>
            </p:grpSpPr>
            <p:sp>
              <p:nvSpPr>
                <p:cNvPr id="120" name="Rectangle 119">
                  <a:extLst>
                    <a:ext uri="{FF2B5EF4-FFF2-40B4-BE49-F238E27FC236}">
                      <a16:creationId xmlns:a16="http://schemas.microsoft.com/office/drawing/2014/main" id="{CC424482-BCA3-7218-F6F3-70C0A89FD5B2}"/>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26D14E5-141C-32D1-B423-F73567602AEB}"/>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C4066FB-B34A-D096-5B61-CD997C661B17}"/>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83209C59-F4C7-6FB3-9ACA-EFAD94F59982}"/>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E5488E5C-6217-CB0B-B513-8BD4049ECAC1}"/>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1509FEC-07B8-6C19-3310-CAF0023FF666}"/>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81F3EB0-A74E-D684-87BB-41418A529E2D}"/>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7">
                <a:extLst>
                  <a:ext uri="{FF2B5EF4-FFF2-40B4-BE49-F238E27FC236}">
                    <a16:creationId xmlns:a16="http://schemas.microsoft.com/office/drawing/2014/main" id="{5D0BFE61-61B3-3AAD-494B-99095C4B06D7}"/>
                  </a:ext>
                </a:extLst>
              </p:cNvPr>
              <p:cNvGrpSpPr/>
              <p:nvPr/>
            </p:nvGrpSpPr>
            <p:grpSpPr>
              <a:xfrm>
                <a:off x="5410200" y="1371600"/>
                <a:ext cx="2286000" cy="1905000"/>
                <a:chOff x="1295400" y="2209800"/>
                <a:chExt cx="2286000" cy="1905000"/>
              </a:xfrm>
            </p:grpSpPr>
            <p:sp>
              <p:nvSpPr>
                <p:cNvPr id="113" name="Rectangle 112">
                  <a:extLst>
                    <a:ext uri="{FF2B5EF4-FFF2-40B4-BE49-F238E27FC236}">
                      <a16:creationId xmlns:a16="http://schemas.microsoft.com/office/drawing/2014/main" id="{76CC54E8-C9DD-E47D-FB8C-6B65F1ECF9D4}"/>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48B5F21-5B5A-E0D4-1826-D63C7B88C424}"/>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A2C649D-D0B4-9349-0BF4-D078376C2803}"/>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4DD5706-E39E-F2E9-263E-4AC78BE2B202}"/>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559226D-83DC-309C-4B05-296E0F996ABC}"/>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69B7EE47-4E15-BF21-612B-136F3A9D03D4}"/>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411F4C4-DF32-619C-B791-238C2D35E9D5}"/>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25">
                <a:extLst>
                  <a:ext uri="{FF2B5EF4-FFF2-40B4-BE49-F238E27FC236}">
                    <a16:creationId xmlns:a16="http://schemas.microsoft.com/office/drawing/2014/main" id="{E7341850-64C5-F96F-6186-B641F2985FD9}"/>
                  </a:ext>
                </a:extLst>
              </p:cNvPr>
              <p:cNvGrpSpPr/>
              <p:nvPr/>
            </p:nvGrpSpPr>
            <p:grpSpPr>
              <a:xfrm>
                <a:off x="398489" y="1404078"/>
                <a:ext cx="2286000" cy="1905000"/>
                <a:chOff x="1295400" y="2209800"/>
                <a:chExt cx="2286000" cy="1905000"/>
              </a:xfrm>
            </p:grpSpPr>
            <p:sp>
              <p:nvSpPr>
                <p:cNvPr id="106" name="Rectangle 105">
                  <a:extLst>
                    <a:ext uri="{FF2B5EF4-FFF2-40B4-BE49-F238E27FC236}">
                      <a16:creationId xmlns:a16="http://schemas.microsoft.com/office/drawing/2014/main" id="{36CAA7C0-4C1D-E13D-78BE-653E73DEB363}"/>
                    </a:ext>
                  </a:extLst>
                </p:cNvPr>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30A9235-7AB0-FF7C-0D86-5B429564BB5D}"/>
                    </a:ext>
                  </a:extLst>
                </p:cNvPr>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D908C14-D92C-BA0B-EE1C-E76FB7C9EFA5}"/>
                    </a:ext>
                  </a:extLst>
                </p:cNvPr>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16164A3-28C8-F028-97DF-CC40ECEDF328}"/>
                    </a:ext>
                  </a:extLst>
                </p:cNvPr>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68A3EA0D-683D-C0E6-A09C-B6856C3D9B22}"/>
                    </a:ext>
                  </a:extLst>
                </p:cNvPr>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56DA2489-D579-9DCE-B16F-6FEE1A7A1F59}"/>
                    </a:ext>
                  </a:extLst>
                </p:cNvPr>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DF7B0B97-E36E-485C-5CD0-33EEFAD02F11}"/>
                    </a:ext>
                  </a:extLst>
                </p:cNvPr>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9" name="Rounded Rectangle 114">
              <a:extLst>
                <a:ext uri="{FF2B5EF4-FFF2-40B4-BE49-F238E27FC236}">
                  <a16:creationId xmlns:a16="http://schemas.microsoft.com/office/drawing/2014/main" id="{51F46240-567F-ACFC-E66D-76A56812AE54}"/>
                </a:ext>
              </a:extLst>
            </p:cNvPr>
            <p:cNvSpPr/>
            <p:nvPr/>
          </p:nvSpPr>
          <p:spPr>
            <a:xfrm>
              <a:off x="914400" y="990600"/>
              <a:ext cx="12192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15">
              <a:extLst>
                <a:ext uri="{FF2B5EF4-FFF2-40B4-BE49-F238E27FC236}">
                  <a16:creationId xmlns:a16="http://schemas.microsoft.com/office/drawing/2014/main" id="{1FF3BB7A-2382-B92E-AC5B-CB6BC3011B91}"/>
                </a:ext>
              </a:extLst>
            </p:cNvPr>
            <p:cNvSpPr/>
            <p:nvPr/>
          </p:nvSpPr>
          <p:spPr>
            <a:xfrm rot="5400000">
              <a:off x="4572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116">
              <a:extLst>
                <a:ext uri="{FF2B5EF4-FFF2-40B4-BE49-F238E27FC236}">
                  <a16:creationId xmlns:a16="http://schemas.microsoft.com/office/drawing/2014/main" id="{CC96AAA9-CEFE-342D-C9F6-983B36420F01}"/>
                </a:ext>
              </a:extLst>
            </p:cNvPr>
            <p:cNvSpPr/>
            <p:nvPr/>
          </p:nvSpPr>
          <p:spPr>
            <a:xfrm rot="5400000">
              <a:off x="18288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17">
              <a:extLst>
                <a:ext uri="{FF2B5EF4-FFF2-40B4-BE49-F238E27FC236}">
                  <a16:creationId xmlns:a16="http://schemas.microsoft.com/office/drawing/2014/main" id="{142879E0-FB3B-17DE-4DA4-2CD3B45C3451}"/>
                </a:ext>
              </a:extLst>
            </p:cNvPr>
            <p:cNvSpPr/>
            <p:nvPr/>
          </p:nvSpPr>
          <p:spPr>
            <a:xfrm>
              <a:off x="662151" y="810616"/>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93" name="Group 88">
              <a:extLst>
                <a:ext uri="{FF2B5EF4-FFF2-40B4-BE49-F238E27FC236}">
                  <a16:creationId xmlns:a16="http://schemas.microsoft.com/office/drawing/2014/main" id="{42FD21CF-A83A-61F7-5FA2-F18006CD8AEB}"/>
                </a:ext>
              </a:extLst>
            </p:cNvPr>
            <p:cNvGrpSpPr/>
            <p:nvPr/>
          </p:nvGrpSpPr>
          <p:grpSpPr>
            <a:xfrm>
              <a:off x="685800" y="1981200"/>
              <a:ext cx="1486894" cy="3451290"/>
              <a:chOff x="5855457" y="1828800"/>
              <a:chExt cx="1486894" cy="3451290"/>
            </a:xfrm>
          </p:grpSpPr>
          <p:sp>
            <p:nvSpPr>
              <p:cNvPr id="94" name="Double Wave 93">
                <a:extLst>
                  <a:ext uri="{FF2B5EF4-FFF2-40B4-BE49-F238E27FC236}">
                    <a16:creationId xmlns:a16="http://schemas.microsoft.com/office/drawing/2014/main" id="{2016FFD7-983A-5B0D-BDA0-3897245D1A95}"/>
                  </a:ext>
                </a:extLst>
              </p:cNvPr>
              <p:cNvSpPr/>
              <p:nvPr/>
            </p:nvSpPr>
            <p:spPr>
              <a:xfrm rot="16200000">
                <a:off x="5519182" y="3514148"/>
                <a:ext cx="2933438" cy="5984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ouble Wave 94">
                <a:extLst>
                  <a:ext uri="{FF2B5EF4-FFF2-40B4-BE49-F238E27FC236}">
                    <a16:creationId xmlns:a16="http://schemas.microsoft.com/office/drawing/2014/main" id="{16CE535A-CEB7-6B1F-DAFF-852CEF00C8F7}"/>
                  </a:ext>
                </a:extLst>
              </p:cNvPr>
              <p:cNvSpPr/>
              <p:nvPr/>
            </p:nvSpPr>
            <p:spPr>
              <a:xfrm rot="16635546">
                <a:off x="5101609" y="3348140"/>
                <a:ext cx="2987081"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ouble Wave 95">
                <a:extLst>
                  <a:ext uri="{FF2B5EF4-FFF2-40B4-BE49-F238E27FC236}">
                    <a16:creationId xmlns:a16="http://schemas.microsoft.com/office/drawing/2014/main" id="{1AEB59E9-C41A-48DA-59E9-D72221603F4C}"/>
                  </a:ext>
                </a:extLst>
              </p:cNvPr>
              <p:cNvSpPr/>
              <p:nvPr/>
            </p:nvSpPr>
            <p:spPr>
              <a:xfrm rot="17120326">
                <a:off x="4870573" y="3147935"/>
                <a:ext cx="2807968"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80">
                <a:extLst>
                  <a:ext uri="{FF2B5EF4-FFF2-40B4-BE49-F238E27FC236}">
                    <a16:creationId xmlns:a16="http://schemas.microsoft.com/office/drawing/2014/main" id="{C78ABE55-5A11-BBD1-81B2-98453B357C1C}"/>
                  </a:ext>
                </a:extLst>
              </p:cNvPr>
              <p:cNvGrpSpPr/>
              <p:nvPr/>
            </p:nvGrpSpPr>
            <p:grpSpPr>
              <a:xfrm>
                <a:off x="6248400" y="1828800"/>
                <a:ext cx="1093951" cy="1143000"/>
                <a:chOff x="2624682" y="2226017"/>
                <a:chExt cx="1981200" cy="2070031"/>
              </a:xfrm>
              <a:solidFill>
                <a:schemeClr val="bg1"/>
              </a:solidFill>
            </p:grpSpPr>
            <p:sp>
              <p:nvSpPr>
                <p:cNvPr id="98" name="Pie 123">
                  <a:extLst>
                    <a:ext uri="{FF2B5EF4-FFF2-40B4-BE49-F238E27FC236}">
                      <a16:creationId xmlns:a16="http://schemas.microsoft.com/office/drawing/2014/main" id="{60898766-0148-D6F3-51B9-9DBDA2088F50}"/>
                    </a:ext>
                  </a:extLst>
                </p:cNvPr>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9" name="Group 5">
                  <a:extLst>
                    <a:ext uri="{FF2B5EF4-FFF2-40B4-BE49-F238E27FC236}">
                      <a16:creationId xmlns:a16="http://schemas.microsoft.com/office/drawing/2014/main" id="{4F132261-9A6C-D37D-3EB1-FDA7C3CBFEE5}"/>
                    </a:ext>
                  </a:extLst>
                </p:cNvPr>
                <p:cNvGrpSpPr/>
                <p:nvPr/>
              </p:nvGrpSpPr>
              <p:grpSpPr>
                <a:xfrm>
                  <a:off x="2743200" y="2613845"/>
                  <a:ext cx="1683225" cy="1354095"/>
                  <a:chOff x="2740938" y="2613845"/>
                  <a:chExt cx="1683225" cy="1354095"/>
                </a:xfrm>
                <a:grpFill/>
              </p:grpSpPr>
              <p:sp>
                <p:nvSpPr>
                  <p:cNvPr id="100" name="Moon 3">
                    <a:extLst>
                      <a:ext uri="{FF2B5EF4-FFF2-40B4-BE49-F238E27FC236}">
                        <a16:creationId xmlns:a16="http://schemas.microsoft.com/office/drawing/2014/main" id="{AC2B40C8-67B3-4612-9565-B8B962373BBA}"/>
                      </a:ext>
                    </a:extLst>
                  </p:cNvPr>
                  <p:cNvSpPr/>
                  <p:nvPr/>
                </p:nvSpPr>
                <p:spPr>
                  <a:xfrm rot="16200000">
                    <a:off x="2905503" y="2449280"/>
                    <a:ext cx="1354095" cy="168322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a:extLst>
                      <a:ext uri="{FF2B5EF4-FFF2-40B4-BE49-F238E27FC236}">
                        <a16:creationId xmlns:a16="http://schemas.microsoft.com/office/drawing/2014/main" id="{248F95F7-E7D5-31C0-1C3A-8274607ACBBB}"/>
                      </a:ext>
                    </a:extLst>
                  </p:cNvPr>
                  <p:cNvSpPr/>
                  <p:nvPr/>
                </p:nvSpPr>
                <p:spPr>
                  <a:xfrm rot="16200000">
                    <a:off x="3179716" y="2341513"/>
                    <a:ext cx="727172" cy="160019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56817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34</a:t>
            </a:r>
          </a:p>
          <a:p>
            <a:pPr marL="342900" indent="-342900">
              <a:buFontTx/>
              <a:buAutoNum type="arabicPeriod"/>
            </a:pPr>
            <a:r>
              <a:rPr lang="en-US" dirty="0">
                <a:solidFill>
                  <a:schemeClr val="bg1"/>
                </a:solidFill>
              </a:rPr>
              <a:t>Hugh Nibley, </a:t>
            </a:r>
            <a:r>
              <a:rPr lang="en-US" i="1" dirty="0">
                <a:solidFill>
                  <a:schemeClr val="bg1"/>
                </a:solidFill>
              </a:rPr>
              <a:t>Brother Brigham Challenges the Saints,</a:t>
            </a:r>
            <a:r>
              <a:rPr lang="en-US" dirty="0">
                <a:solidFill>
                  <a:schemeClr val="bg1"/>
                </a:solidFill>
              </a:rPr>
              <a:t> edited by Don E. Norton and Shirley S. Ricks, 110 – 111</a:t>
            </a:r>
          </a:p>
          <a:p>
            <a:pPr marL="342900" indent="-342900">
              <a:buFontTx/>
              <a:buAutoNum type="arabicPeriod"/>
            </a:pPr>
            <a:r>
              <a:rPr lang="en-US" dirty="0">
                <a:solidFill>
                  <a:schemeClr val="bg1"/>
                </a:solidFill>
              </a:rPr>
              <a:t>Wikipedia</a:t>
            </a:r>
          </a:p>
          <a:p>
            <a:pPr marL="342900" indent="-342900">
              <a:buFontTx/>
              <a:buAutoNum type="arabicPeriod"/>
            </a:pPr>
            <a:r>
              <a:rPr lang="en-US" dirty="0">
                <a:solidFill>
                  <a:schemeClr val="bg1"/>
                </a:solidFill>
              </a:rPr>
              <a:t>Institute Manual, </a:t>
            </a:r>
            <a:r>
              <a:rPr lang="en-US" i="1" dirty="0">
                <a:solidFill>
                  <a:schemeClr val="bg1"/>
                </a:solidFill>
              </a:rPr>
              <a:t>The Life and Teachings of Jesus &amp; his Apostles</a:t>
            </a:r>
            <a:r>
              <a:rPr lang="en-US" dirty="0">
                <a:solidFill>
                  <a:schemeClr val="bg1"/>
                </a:solidFill>
              </a:rPr>
              <a:t>, 2</a:t>
            </a:r>
            <a:r>
              <a:rPr lang="en-US" baseline="30000" dirty="0">
                <a:solidFill>
                  <a:schemeClr val="bg1"/>
                </a:solidFill>
              </a:rPr>
              <a:t>nd</a:t>
            </a:r>
            <a:r>
              <a:rPr lang="en-US" dirty="0">
                <a:solidFill>
                  <a:schemeClr val="bg1"/>
                </a:solidFill>
              </a:rPr>
              <a:t> ed., p. 341-2</a:t>
            </a:r>
          </a:p>
          <a:p>
            <a:pPr marL="342900" indent="-342900">
              <a:buFontTx/>
              <a:buAutoNum type="arabicPeriod"/>
            </a:pPr>
            <a:r>
              <a:rPr lang="en-US" dirty="0">
                <a:solidFill>
                  <a:schemeClr val="bg1"/>
                </a:solidFill>
              </a:rPr>
              <a:t>Gene R. Cook (</a:t>
            </a:r>
            <a:r>
              <a:rPr lang="en-US" i="1" dirty="0">
                <a:solidFill>
                  <a:schemeClr val="bg1"/>
                </a:solidFill>
              </a:rPr>
              <a:t>Searching the Scriptures: Bringing Power to Your Personal and Family Study, </a:t>
            </a:r>
            <a:r>
              <a:rPr lang="en-US" dirty="0">
                <a:solidFill>
                  <a:schemeClr val="bg1"/>
                </a:solidFill>
              </a:rPr>
              <a:t>204-9, emphasis added)</a:t>
            </a:r>
          </a:p>
          <a:p>
            <a:pPr marL="342900" indent="-342900">
              <a:buFontTx/>
              <a:buAutoNum type="arabicPeriod"/>
            </a:pPr>
            <a:r>
              <a:rPr lang="en-US" dirty="0">
                <a:solidFill>
                  <a:schemeClr val="bg1"/>
                </a:solidFill>
                <a:latin typeface="Abadi" panose="020B0604020104020204" pitchFamily="34" charset="0"/>
              </a:rPr>
              <a:t>Elder Bruce R. McConkie </a:t>
            </a:r>
            <a:r>
              <a:rPr lang="en-US" i="1" dirty="0">
                <a:solidFill>
                  <a:schemeClr val="bg1"/>
                </a:solidFill>
              </a:rPr>
              <a:t>Mormon Doctrine, </a:t>
            </a:r>
            <a:r>
              <a:rPr lang="en-US" dirty="0">
                <a:solidFill>
                  <a:schemeClr val="bg1"/>
                </a:solidFill>
              </a:rPr>
              <a:t>2d ed., 367.</a:t>
            </a:r>
          </a:p>
          <a:p>
            <a:pPr marL="342900" indent="-342900">
              <a:buFontTx/>
              <a:buAutoNum type="arabicPeriod"/>
            </a:pPr>
            <a:r>
              <a:rPr lang="en-US" dirty="0">
                <a:solidFill>
                  <a:schemeClr val="bg1"/>
                </a:solidFill>
              </a:rPr>
              <a:t>Elder Neil L. Andersen (“Repent … That I May Heal You,”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2009, 40).</a:t>
            </a:r>
          </a:p>
          <a:p>
            <a:pPr marL="342900" indent="-342900">
              <a:buFontTx/>
              <a:buAutoNum type="arabicPeriod"/>
            </a:pPr>
            <a:r>
              <a:rPr lang="en-US" dirty="0">
                <a:solidFill>
                  <a:schemeClr val="bg1"/>
                </a:solidFill>
              </a:rPr>
              <a:t>President Dieter F. Uchtdorf(“Brother, I’m Committed,”</a:t>
            </a:r>
            <a:r>
              <a:rPr lang="en-US" i="1" dirty="0">
                <a:solidFill>
                  <a:schemeClr val="bg1"/>
                </a:solidFill>
              </a:rPr>
              <a:t> Ensign,</a:t>
            </a:r>
            <a:r>
              <a:rPr lang="en-US" dirty="0">
                <a:solidFill>
                  <a:schemeClr val="bg1"/>
                </a:solidFill>
              </a:rPr>
              <a:t> July 2011, 4, 5; “Missionary Work: Sharing What Is in Your Heart,”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Apr. 2019, 17</a:t>
            </a:r>
            <a:endParaRPr lang="en-US" i="1" dirty="0">
              <a:solidFill>
                <a:schemeClr val="bg1"/>
              </a:solidFill>
            </a:endParaRPr>
          </a:p>
        </p:txBody>
      </p:sp>
      <p:sp>
        <p:nvSpPr>
          <p:cNvPr id="13" name="Footer Placeholder 14">
            <a:extLst>
              <a:ext uri="{FF2B5EF4-FFF2-40B4-BE49-F238E27FC236}">
                <a16:creationId xmlns:a16="http://schemas.microsoft.com/office/drawing/2014/main" id="{BD6D9479-A938-47A2-B43A-41507B1A23E5}"/>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2" y="108643"/>
          <a:ext cx="5622201" cy="2610120"/>
        </p:xfrm>
        <a:graphic>
          <a:graphicData uri="http://schemas.openxmlformats.org/drawingml/2006/table">
            <a:tbl>
              <a:tblPr firstRow="1" bandRow="1">
                <a:tableStyleId>{5940675A-B579-460E-94D1-54222C63F5DA}</a:tableStyleId>
              </a:tblPr>
              <a:tblGrid>
                <a:gridCol w="3132499">
                  <a:extLst>
                    <a:ext uri="{9D8B030D-6E8A-4147-A177-3AD203B41FA5}">
                      <a16:colId xmlns:a16="http://schemas.microsoft.com/office/drawing/2014/main" val="20000"/>
                    </a:ext>
                  </a:extLst>
                </a:gridCol>
                <a:gridCol w="2489702">
                  <a:extLst>
                    <a:ext uri="{9D8B030D-6E8A-4147-A177-3AD203B41FA5}">
                      <a16:colId xmlns:a16="http://schemas.microsoft.com/office/drawing/2014/main" val="20001"/>
                    </a:ext>
                  </a:extLst>
                </a:gridCol>
              </a:tblGrid>
              <a:tr h="423045">
                <a:tc gridSpan="2">
                  <a:txBody>
                    <a:bodyPr/>
                    <a:lstStyle/>
                    <a:p>
                      <a:pPr algn="ctr" fontAlgn="base"/>
                      <a:r>
                        <a:rPr lang="en-US" sz="1800" b="0" i="0" kern="1200" cap="all" dirty="0">
                          <a:solidFill>
                            <a:schemeClr val="tx1"/>
                          </a:solidFill>
                          <a:effectLst/>
                          <a:latin typeface="+mn-lt"/>
                          <a:ea typeface="+mn-ea"/>
                          <a:cs typeface="+mn-cs"/>
                        </a:rPr>
                        <a:t>PAUL’S ARREST A.D. 58–60</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68036">
                <a:tc>
                  <a:txBody>
                    <a:bodyPr/>
                    <a:lstStyle/>
                    <a:p>
                      <a:pPr algn="l" fontAlgn="base"/>
                      <a:r>
                        <a:rPr lang="en-US" sz="1200" dirty="0">
                          <a:solidFill>
                            <a:srgbClr val="434444"/>
                          </a:solidFill>
                          <a:effectLst/>
                        </a:rPr>
                        <a:t>The Lord Again Appears to Paul</a:t>
                      </a:r>
                    </a:p>
                  </a:txBody>
                  <a:tcPr marL="95250" marR="95250" marT="66675" marB="66675" anchor="ctr"/>
                </a:tc>
                <a:tc>
                  <a:txBody>
                    <a:bodyPr/>
                    <a:lstStyle/>
                    <a:p>
                      <a:pPr algn="l" fontAlgn="base"/>
                      <a:r>
                        <a:rPr lang="en-US" sz="1200">
                          <a:solidFill>
                            <a:srgbClr val="434444"/>
                          </a:solidFill>
                          <a:effectLst/>
                        </a:rPr>
                        <a:t>23:11</a:t>
                      </a:r>
                    </a:p>
                  </a:txBody>
                  <a:tcPr marL="95250" marR="95250" marT="66675" marB="66675" anchor="ctr"/>
                </a:tc>
                <a:extLst>
                  <a:ext uri="{0D108BD9-81ED-4DB2-BD59-A6C34878D82A}">
                    <a16:rowId xmlns:a16="http://schemas.microsoft.com/office/drawing/2014/main" val="10001"/>
                  </a:ext>
                </a:extLst>
              </a:tr>
              <a:tr h="268036">
                <a:tc>
                  <a:txBody>
                    <a:bodyPr/>
                    <a:lstStyle/>
                    <a:p>
                      <a:pPr algn="l" fontAlgn="base"/>
                      <a:r>
                        <a:rPr lang="en-US" sz="1200" dirty="0">
                          <a:solidFill>
                            <a:srgbClr val="434444"/>
                          </a:solidFill>
                          <a:effectLst/>
                        </a:rPr>
                        <a:t>The Jewish Conspiracy Against Paul</a:t>
                      </a:r>
                    </a:p>
                  </a:txBody>
                  <a:tcPr marL="95250" marR="95250" marT="66675" marB="66675" anchor="ctr"/>
                </a:tc>
                <a:tc>
                  <a:txBody>
                    <a:bodyPr/>
                    <a:lstStyle/>
                    <a:p>
                      <a:pPr algn="l" fontAlgn="base"/>
                      <a:r>
                        <a:rPr lang="en-US" sz="1200">
                          <a:solidFill>
                            <a:srgbClr val="434444"/>
                          </a:solidFill>
                          <a:effectLst/>
                        </a:rPr>
                        <a:t>23:12–22</a:t>
                      </a:r>
                    </a:p>
                  </a:txBody>
                  <a:tcPr marL="95250" marR="95250" marT="66675" marB="66675" anchor="ctr"/>
                </a:tc>
                <a:extLst>
                  <a:ext uri="{0D108BD9-81ED-4DB2-BD59-A6C34878D82A}">
                    <a16:rowId xmlns:a16="http://schemas.microsoft.com/office/drawing/2014/main" val="10002"/>
                  </a:ext>
                </a:extLst>
              </a:tr>
              <a:tr h="423045">
                <a:tc>
                  <a:txBody>
                    <a:bodyPr/>
                    <a:lstStyle/>
                    <a:p>
                      <a:pPr algn="l" fontAlgn="base"/>
                      <a:r>
                        <a:rPr lang="en-US" sz="1200" dirty="0">
                          <a:solidFill>
                            <a:srgbClr val="434444"/>
                          </a:solidFill>
                          <a:effectLst/>
                        </a:rPr>
                        <a:t>Caesarea</a:t>
                      </a:r>
                    </a:p>
                    <a:p>
                      <a:pPr algn="l" fontAlgn="base"/>
                      <a:r>
                        <a:rPr lang="en-US" sz="1200" dirty="0">
                          <a:solidFill>
                            <a:srgbClr val="434444"/>
                          </a:solidFill>
                          <a:effectLst/>
                        </a:rPr>
                        <a:t>Paul Transferred to Caesarea</a:t>
                      </a:r>
                    </a:p>
                  </a:txBody>
                  <a:tcPr marL="95250" marR="95250" marT="66675" marB="66675" anchor="ctr"/>
                </a:tc>
                <a:tc>
                  <a:txBody>
                    <a:bodyPr/>
                    <a:lstStyle/>
                    <a:p>
                      <a:pPr algn="l" fontAlgn="base"/>
                      <a:r>
                        <a:rPr lang="en-US" sz="1200">
                          <a:solidFill>
                            <a:srgbClr val="434444"/>
                          </a:solidFill>
                          <a:effectLst/>
                        </a:rPr>
                        <a:t>23:23–35</a:t>
                      </a:r>
                    </a:p>
                  </a:txBody>
                  <a:tcPr marL="95250" marR="95250" marT="66675" marB="66675" anchor="ctr"/>
                </a:tc>
                <a:extLst>
                  <a:ext uri="{0D108BD9-81ED-4DB2-BD59-A6C34878D82A}">
                    <a16:rowId xmlns:a16="http://schemas.microsoft.com/office/drawing/2014/main" val="10003"/>
                  </a:ext>
                </a:extLst>
              </a:tr>
              <a:tr h="268036">
                <a:tc>
                  <a:txBody>
                    <a:bodyPr/>
                    <a:lstStyle/>
                    <a:p>
                      <a:pPr algn="l" fontAlgn="base"/>
                      <a:r>
                        <a:rPr lang="en-US" sz="1200" dirty="0">
                          <a:solidFill>
                            <a:srgbClr val="434444"/>
                          </a:solidFill>
                          <a:effectLst/>
                        </a:rPr>
                        <a:t>The Case Before Felix</a:t>
                      </a:r>
                    </a:p>
                  </a:txBody>
                  <a:tcPr marL="95250" marR="95250" marT="66675" marB="66675" anchor="ctr"/>
                </a:tc>
                <a:tc>
                  <a:txBody>
                    <a:bodyPr/>
                    <a:lstStyle/>
                    <a:p>
                      <a:pPr algn="l" fontAlgn="base"/>
                      <a:r>
                        <a:rPr lang="en-US" sz="1200" dirty="0">
                          <a:solidFill>
                            <a:srgbClr val="434444"/>
                          </a:solidFill>
                          <a:effectLst/>
                        </a:rPr>
                        <a:t>24:1–27</a:t>
                      </a:r>
                    </a:p>
                  </a:txBody>
                  <a:tcPr marL="95250" marR="95250" marT="66675" marB="66675" anchor="ctr"/>
                </a:tc>
                <a:extLst>
                  <a:ext uri="{0D108BD9-81ED-4DB2-BD59-A6C34878D82A}">
                    <a16:rowId xmlns:a16="http://schemas.microsoft.com/office/drawing/2014/main" val="10004"/>
                  </a:ext>
                </a:extLst>
              </a:tr>
              <a:tr h="268036">
                <a:tc>
                  <a:txBody>
                    <a:bodyPr/>
                    <a:lstStyle/>
                    <a:p>
                      <a:pPr algn="l" fontAlgn="base"/>
                      <a:r>
                        <a:rPr lang="en-US" sz="1200" dirty="0">
                          <a:solidFill>
                            <a:srgbClr val="434444"/>
                          </a:solidFill>
                          <a:effectLst/>
                        </a:rPr>
                        <a:t>Paul Appeals to Caesar</a:t>
                      </a:r>
                    </a:p>
                  </a:txBody>
                  <a:tcPr marL="95250" marR="95250" marT="66675" marB="66675" anchor="ctr"/>
                </a:tc>
                <a:tc>
                  <a:txBody>
                    <a:bodyPr/>
                    <a:lstStyle/>
                    <a:p>
                      <a:pPr algn="l" fontAlgn="base"/>
                      <a:r>
                        <a:rPr lang="en-US" sz="1200">
                          <a:solidFill>
                            <a:srgbClr val="434444"/>
                          </a:solidFill>
                          <a:effectLst/>
                        </a:rPr>
                        <a:t>25:1–22</a:t>
                      </a:r>
                    </a:p>
                  </a:txBody>
                  <a:tcPr marL="95250" marR="95250" marT="66675" marB="66675" anchor="ctr"/>
                </a:tc>
                <a:extLst>
                  <a:ext uri="{0D108BD9-81ED-4DB2-BD59-A6C34878D82A}">
                    <a16:rowId xmlns:a16="http://schemas.microsoft.com/office/drawing/2014/main" val="10005"/>
                  </a:ext>
                </a:extLst>
              </a:tr>
              <a:tr h="423045">
                <a:tc>
                  <a:txBody>
                    <a:bodyPr/>
                    <a:lstStyle/>
                    <a:p>
                      <a:pPr algn="l" fontAlgn="base"/>
                      <a:r>
                        <a:rPr lang="en-US" sz="1200" dirty="0">
                          <a:solidFill>
                            <a:srgbClr val="434444"/>
                          </a:solidFill>
                          <a:effectLst/>
                        </a:rPr>
                        <a:t>Paul Testifies Before King Agrippa</a:t>
                      </a:r>
                    </a:p>
                  </a:txBody>
                  <a:tcPr marL="95250" marR="95250" marT="66675" marB="66675" anchor="ctr"/>
                </a:tc>
                <a:tc>
                  <a:txBody>
                    <a:bodyPr/>
                    <a:lstStyle/>
                    <a:p>
                      <a:pPr algn="l" fontAlgn="base"/>
                      <a:r>
                        <a:rPr lang="en-US" sz="1200" dirty="0">
                          <a:solidFill>
                            <a:srgbClr val="434444"/>
                          </a:solidFill>
                          <a:effectLst/>
                        </a:rPr>
                        <a:t>25:23–27; 26:1–32</a:t>
                      </a:r>
                    </a:p>
                  </a:txBody>
                  <a:tcPr marL="95250" marR="95250" marT="66675" marB="66675" anchor="ctr"/>
                </a:tc>
                <a:extLst>
                  <a:ext uri="{0D108BD9-81ED-4DB2-BD59-A6C34878D82A}">
                    <a16:rowId xmlns:a16="http://schemas.microsoft.com/office/drawing/2014/main" val="10006"/>
                  </a:ext>
                </a:extLst>
              </a:tr>
            </a:tbl>
          </a:graphicData>
        </a:graphic>
      </p:graphicFrame>
      <p:sp>
        <p:nvSpPr>
          <p:cNvPr id="3" name="TextBox 2"/>
          <p:cNvSpPr txBox="1"/>
          <p:nvPr/>
        </p:nvSpPr>
        <p:spPr>
          <a:xfrm>
            <a:off x="0" y="2745949"/>
            <a:ext cx="5540721" cy="246221"/>
          </a:xfrm>
          <a:prstGeom prst="rect">
            <a:avLst/>
          </a:prstGeom>
          <a:noFill/>
        </p:spPr>
        <p:txBody>
          <a:bodyPr wrap="square" rtlCol="0">
            <a:spAutoFit/>
          </a:bodyPr>
          <a:lstStyle/>
          <a:p>
            <a:r>
              <a:rPr lang="en-US" sz="1000" dirty="0"/>
              <a:t>Life and Teachings of Jesus and His Apostles Chapter 42</a:t>
            </a:r>
          </a:p>
        </p:txBody>
      </p:sp>
      <p:sp>
        <p:nvSpPr>
          <p:cNvPr id="4" name="Rectangle 3"/>
          <p:cNvSpPr/>
          <p:nvPr/>
        </p:nvSpPr>
        <p:spPr>
          <a:xfrm>
            <a:off x="5748772" y="108643"/>
            <a:ext cx="6443228" cy="1938992"/>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Jesus Appears to Paul Acts 23:11</a:t>
            </a:r>
            <a:r>
              <a:rPr lang="en-US" sz="1200" dirty="0">
                <a:solidFill>
                  <a:srgbClr val="333333"/>
                </a:solidFill>
                <a:latin typeface="Calibri" panose="020F0502020204030204" pitchFamily="34" charset="0"/>
              </a:rPr>
              <a:t>:</a:t>
            </a:r>
          </a:p>
          <a:p>
            <a:r>
              <a:rPr lang="en-US" sz="1200" dirty="0">
                <a:solidFill>
                  <a:srgbClr val="333333"/>
                </a:solidFill>
                <a:latin typeface="Calibri" panose="020F0502020204030204" pitchFamily="34" charset="0"/>
              </a:rPr>
              <a:t>“In his persecuted and straitened state, Paul needed comfort and assurance from on high. How shall such be given him? The Lord could have sent an angel; he could have spoken by the power of the Holy Spirit to the spirit within Paul; or he could have opened the heavens and let him see again the wonders of eternity. But this time—thanks to his valiant service, his </a:t>
            </a:r>
            <a:r>
              <a:rPr lang="en-US" sz="1200" dirty="0" err="1">
                <a:solidFill>
                  <a:srgbClr val="333333"/>
                </a:solidFill>
                <a:latin typeface="Calibri" panose="020F0502020204030204" pitchFamily="34" charset="0"/>
              </a:rPr>
              <a:t>unwearying</a:t>
            </a:r>
            <a:r>
              <a:rPr lang="en-US" sz="1200" dirty="0">
                <a:solidFill>
                  <a:srgbClr val="333333"/>
                </a:solidFill>
                <a:latin typeface="Calibri" panose="020F0502020204030204" pitchFamily="34" charset="0"/>
              </a:rPr>
              <a:t> devotion, his willingness to suffer even unto death in the Cause of Christ—this time Paul was blessed with the personal ministrations of the Lord of heaven himself. Jesus stood at his side. Without question much was said and much transpired, of which there has been preserved to us only the promise that the Lord’s special apostle would yet bear witness of the Master in Rome” elder Bruce R. McConkie (</a:t>
            </a:r>
            <a:r>
              <a:rPr lang="en-US" sz="1200" i="1" dirty="0">
                <a:solidFill>
                  <a:srgbClr val="333333"/>
                </a:solidFill>
                <a:latin typeface="Calibri" panose="020F0502020204030204" pitchFamily="34" charset="0"/>
              </a:rPr>
              <a:t>Doctrinal New Testament Commentary,</a:t>
            </a:r>
            <a:r>
              <a:rPr lang="en-US" sz="1200" dirty="0">
                <a:solidFill>
                  <a:srgbClr val="333333"/>
                </a:solidFill>
                <a:latin typeface="Calibri" panose="020F0502020204030204" pitchFamily="34" charset="0"/>
              </a:rPr>
              <a:t> 3 vols. [1965–1973], 2:191).</a:t>
            </a:r>
            <a:endParaRPr lang="en-US" sz="1200" dirty="0"/>
          </a:p>
        </p:txBody>
      </p:sp>
      <p:sp>
        <p:nvSpPr>
          <p:cNvPr id="6" name="Rectangle 5"/>
          <p:cNvSpPr/>
          <p:nvPr/>
        </p:nvSpPr>
        <p:spPr>
          <a:xfrm>
            <a:off x="108642" y="3026571"/>
            <a:ext cx="5640130" cy="3647152"/>
          </a:xfrm>
          <a:prstGeom prst="rect">
            <a:avLst/>
          </a:prstGeom>
          <a:ln>
            <a:solidFill>
              <a:schemeClr val="tx1"/>
            </a:solidFill>
          </a:ln>
        </p:spPr>
        <p:txBody>
          <a:bodyPr wrap="square">
            <a:spAutoFit/>
          </a:bodyPr>
          <a:lstStyle/>
          <a:p>
            <a:pPr fontAlgn="base"/>
            <a:r>
              <a:rPr lang="en-US" sz="1100" b="1" dirty="0"/>
              <a:t>Bound to Kill Acts 23:12-24:</a:t>
            </a:r>
          </a:p>
          <a:p>
            <a:pPr fontAlgn="base"/>
            <a:r>
              <a:rPr lang="en-US" sz="1100" dirty="0"/>
              <a:t>In this evil covenant, forty men overestimated their own power. The Savior said, 'Swear not at all; neither by heaven; for it is God's throne: Nor by the earth; for it is his footstool...Neither shalt thou swear by thy head, because thou canst not make one hair white or black' (Matt 5:34-36). These forty men had not the power to make one hair white or black, nor did they have power to add one cubit to their stature. Therefore, they were not able to make good on their oath to kill Paul. The Lord, with the help of Paul's young nephew, was able to defy this determined mob. 'And thus we see that by small means the Lord can bring about great things' (1 Ne 16:29).</a:t>
            </a:r>
          </a:p>
          <a:p>
            <a:pPr fontAlgn="base"/>
            <a:r>
              <a:rPr lang="en-US" sz="1100" dirty="0"/>
              <a:t>Unfortunately, we don't know what became of the pitiful hunger strikers. How many days did they last before they broke their oath of abstinence? What were the expressions on their wicked faces when they heard that Paul was being protected by 470 soldiers (v. 23)? What did their family members think of their murderous plot? Although we never hear the end of their pathetic story, we imagine it as a story full of weakness, pride, futility, anger, and resentment-the common lot of Satan's servants.</a:t>
            </a:r>
          </a:p>
          <a:p>
            <a:pPr fontAlgn="base"/>
            <a:r>
              <a:rPr lang="en-US" sz="1100" dirty="0"/>
              <a:t>The Lord designed covenant-making for certain solemn occasions in which the powers of heaven would be used to help the individual fulfill their obligation. The Lord despises covenant-making for evil purposes and the powers of heaven are used in opposition to such evil oaths. Accordingly, the Lord specifically warns us about making oaths we are not able to keep (Matt 5:33-36), underscoring the importance of covenant-keeping in the mind of the Lord. Gospeldoctine.com</a:t>
            </a:r>
          </a:p>
        </p:txBody>
      </p:sp>
      <p:sp>
        <p:nvSpPr>
          <p:cNvPr id="7" name="Rectangle 6"/>
          <p:cNvSpPr/>
          <p:nvPr/>
        </p:nvSpPr>
        <p:spPr>
          <a:xfrm>
            <a:off x="5748772" y="2232301"/>
            <a:ext cx="6443228" cy="2800767"/>
          </a:xfrm>
          <a:prstGeom prst="rect">
            <a:avLst/>
          </a:prstGeom>
          <a:ln>
            <a:solidFill>
              <a:schemeClr val="tx1"/>
            </a:solidFill>
          </a:ln>
        </p:spPr>
        <p:txBody>
          <a:bodyPr wrap="square">
            <a:spAutoFit/>
          </a:bodyPr>
          <a:lstStyle/>
          <a:p>
            <a:pPr fontAlgn="base"/>
            <a:r>
              <a:rPr lang="en-US" sz="1100" b="1" dirty="0"/>
              <a:t>Should have been killed Acts 23:27:</a:t>
            </a:r>
          </a:p>
          <a:p>
            <a:pPr fontAlgn="base"/>
            <a:r>
              <a:rPr lang="en-US" sz="1100" dirty="0"/>
              <a:t>"Prior to Augustus the power of the governor in his province was virtually absolute, and in New Testament times he remained the chief military, executive, and judicial officer, with protection of citizens his special concern. Roman society was based on status, and civil rights followed this system. Slaves had the least protection, and citizens had the most. The latter were mainly either Italians or provincial families that were rewarded for usefulness to Rome. Since they generally served by political or economic influence, Roman citizens in any city were probably at least middle class, the implication of Paul telling the examining tribune that he was born a citizen. (See Acts 22:28.) On that occasion the mere claim of citizenship immediately stopped an intended interrogation under the whip. In the letter of Pliny to Trajan discussed earlier, that governor simply executed provincial Christians who did not forsake their religion, but others 'possessed of the same folly' received better treatment: 'Because they were Roman citizens, I signed an order for them to be transferred to Rome.' Paul could demand the same, which he did after facing either the danger of being murdered in another Jerusalem trial or further imprisonment after already being in custody for two years. He received fair treatment on several other occasions because of his Roman rights. Obviously the Lord called an apostle to the gentiles especially suited to survive the dangers of hot controversy." (Richard Lloyd Anderson, "The Church and the Roman Empire," </a:t>
            </a:r>
            <a:r>
              <a:rPr lang="en-US" sz="1100" i="1" dirty="0"/>
              <a:t>Ensign,</a:t>
            </a:r>
            <a:r>
              <a:rPr lang="en-US" sz="1100" dirty="0"/>
              <a:t> Sept. 1975, 12)</a:t>
            </a:r>
          </a:p>
        </p:txBody>
      </p:sp>
      <p:sp>
        <p:nvSpPr>
          <p:cNvPr id="8" name="Rectangle 7"/>
          <p:cNvSpPr/>
          <p:nvPr/>
        </p:nvSpPr>
        <p:spPr>
          <a:xfrm>
            <a:off x="5753254" y="5047219"/>
            <a:ext cx="6443228" cy="1446550"/>
          </a:xfrm>
          <a:prstGeom prst="rect">
            <a:avLst/>
          </a:prstGeom>
          <a:ln>
            <a:solidFill>
              <a:schemeClr val="tx1"/>
            </a:solidFill>
          </a:ln>
        </p:spPr>
        <p:txBody>
          <a:bodyPr wrap="square">
            <a:spAutoFit/>
          </a:bodyPr>
          <a:lstStyle/>
          <a:p>
            <a:pPr fontAlgn="base"/>
            <a:r>
              <a:rPr lang="en-US" sz="1100" b="1" dirty="0"/>
              <a:t>What is a Nazarenes? Acts 24:5</a:t>
            </a:r>
            <a:br>
              <a:rPr lang="en-US" sz="1100" dirty="0"/>
            </a:br>
            <a:r>
              <a:rPr lang="en-US" sz="1100" dirty="0"/>
              <a:t>"Early Christians were apparently called Nazarenes, since Paul was accused of being a leader of this sect. (See Acts 24:5.) Early historians refer to a Christian group as Nazarenes, Christian Jews who neither would nor could give up their Jewish mode of life. Paul taught that the Mosaic Law was not binding upon gentiles or Jews, having been fulfilled by Christ. Later Nazarenes rejected Paul because of this, even though he had been known as a Nazarene during his lifetime. Later Nazarenes were absorbed within Judaism and Christianity by the end of the fifth century. However, the term </a:t>
            </a:r>
            <a:r>
              <a:rPr lang="en-US" sz="1100" i="1" dirty="0" err="1"/>
              <a:t>Nozri</a:t>
            </a:r>
            <a:r>
              <a:rPr lang="en-US" sz="1100" i="1" dirty="0"/>
              <a:t> </a:t>
            </a:r>
            <a:r>
              <a:rPr lang="en-US" sz="1100" dirty="0"/>
              <a:t>(Nazarene) remains as the Hebrew word for Christian." (Victor L. Ludlow, "Major Jewish Groups in the New Testament," </a:t>
            </a:r>
            <a:r>
              <a:rPr lang="en-US" sz="1100" i="1" dirty="0"/>
              <a:t>Ensign,</a:t>
            </a:r>
            <a:r>
              <a:rPr lang="en-US" sz="1100" dirty="0"/>
              <a:t> Jan. 1975, 26)</a:t>
            </a:r>
          </a:p>
        </p:txBody>
      </p:sp>
    </p:spTree>
    <p:extLst>
      <p:ext uri="{BB962C8B-B14F-4D97-AF65-F5344CB8AC3E}">
        <p14:creationId xmlns:p14="http://schemas.microsoft.com/office/powerpoint/2010/main" val="1507604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984452"/>
            <a:ext cx="5631873" cy="2492990"/>
          </a:xfrm>
          <a:prstGeom prst="rect">
            <a:avLst/>
          </a:prstGeom>
          <a:ln>
            <a:solidFill>
              <a:schemeClr val="tx1"/>
            </a:solidFill>
          </a:ln>
        </p:spPr>
        <p:txBody>
          <a:bodyPr wrap="square">
            <a:spAutoFit/>
          </a:bodyPr>
          <a:lstStyle/>
          <a:p>
            <a:pPr fontAlgn="base"/>
            <a:r>
              <a:rPr lang="en-US" sz="1200" b="1" dirty="0"/>
              <a:t>To be set at liberty Acts 26:32:</a:t>
            </a:r>
          </a:p>
          <a:p>
            <a:pPr fontAlgn="base"/>
            <a:r>
              <a:rPr lang="en-US" sz="1200" dirty="0"/>
              <a:t>By this saying, one might think that Paul made a mistake when he appealed to Caesar. After two years of imprisonment, Agrippa seems willing to let him go. Did Paul make a mistake in appealing to Caesar?</a:t>
            </a:r>
          </a:p>
          <a:p>
            <a:pPr fontAlgn="base"/>
            <a:r>
              <a:rPr lang="en-US" sz="1200" dirty="0"/>
              <a:t>It is doubtful that Agrippa really would have let him go. Besides, the Lord's plan was to have his most vocal apostle testify before the greatest political authority on the earth. Paul had been told, 'Be of good cheer, Paul: for as thou hast testified of me in Jerusalem, so must thou bear witness also at Rome' (Acts 23:11). </a:t>
            </a:r>
          </a:p>
          <a:p>
            <a:pPr fontAlgn="base"/>
            <a:endParaRPr lang="en-US" sz="1200" dirty="0"/>
          </a:p>
          <a:p>
            <a:pPr fontAlgn="base"/>
            <a:r>
              <a:rPr lang="en-US" sz="1200" dirty="0"/>
              <a:t>The Lord's plan for Paul was to testify in Rome. Paul knew it, and this is why he appealed to Caesar-not because he was trying to free himself. Paul was comfortable to suffer for Christ's name as 'the prisoner of Jesus Christ' (</a:t>
            </a:r>
            <a:r>
              <a:rPr lang="en-US" sz="1200" dirty="0" err="1"/>
              <a:t>Eph</a:t>
            </a:r>
            <a:r>
              <a:rPr lang="en-US" sz="1200" dirty="0"/>
              <a:t> 3:1).</a:t>
            </a:r>
          </a:p>
          <a:p>
            <a:pPr fontAlgn="base"/>
            <a:r>
              <a:rPr lang="en-US" sz="1200" dirty="0"/>
              <a:t> </a:t>
            </a:r>
          </a:p>
        </p:txBody>
      </p:sp>
      <p:sp>
        <p:nvSpPr>
          <p:cNvPr id="6" name="Rectangle 5"/>
          <p:cNvSpPr/>
          <p:nvPr/>
        </p:nvSpPr>
        <p:spPr>
          <a:xfrm>
            <a:off x="0" y="0"/>
            <a:ext cx="5640130" cy="3970318"/>
          </a:xfrm>
          <a:prstGeom prst="rect">
            <a:avLst/>
          </a:prstGeom>
          <a:ln>
            <a:solidFill>
              <a:schemeClr val="tx1"/>
            </a:solidFill>
          </a:ln>
        </p:spPr>
        <p:txBody>
          <a:bodyPr wrap="square">
            <a:spAutoFit/>
          </a:bodyPr>
          <a:lstStyle/>
          <a:p>
            <a:pPr fontAlgn="base"/>
            <a:r>
              <a:rPr lang="en-US" sz="1200" b="1" dirty="0" err="1"/>
              <a:t>Straitest</a:t>
            </a:r>
            <a:r>
              <a:rPr lang="en-US" sz="1200" b="1" dirty="0"/>
              <a:t> Sect of Our Religion Acts 26:5:</a:t>
            </a:r>
          </a:p>
          <a:p>
            <a:pPr fontAlgn="base"/>
            <a:r>
              <a:rPr lang="en-US" sz="1200" dirty="0"/>
              <a:t>" [Paul] defended himself as 'a Pharisee, the son of a Pharisee' (Acts 23:6) and called the Pharisees the 'strictest' party in Judaism (Acts 26:5, NKJB). Recent committee translations agree on that term, which means 'most exact' or 'most careful' in this context. The Mishnah, the Jewish law written down about A.D. 200, preserves the thinking of the Pharisees, whose fundamental tradition was, 'Be deliberate in judgment, raise up many disciples, and make a fence around the Law.' </a:t>
            </a:r>
          </a:p>
          <a:p>
            <a:pPr fontAlgn="base"/>
            <a:endParaRPr lang="en-US" sz="1200" dirty="0"/>
          </a:p>
          <a:p>
            <a:pPr fontAlgn="base"/>
            <a:r>
              <a:rPr lang="en-US" sz="1200" dirty="0"/>
              <a:t>Thus, Paul walked in the path of his father and of the fathers of his people, who sought to protect the Mosaic code, which was the central 'Law.' Josephus, a young Pharisee who lived at the time of Paul, explains, 'The Pharisees had passed on to the people certain regulations handed down by former generations and not recorded in the Laws of Moses.' </a:t>
            </a:r>
          </a:p>
          <a:p>
            <a:pPr fontAlgn="base"/>
            <a:endParaRPr lang="en-US" sz="1200" dirty="0"/>
          </a:p>
          <a:p>
            <a:pPr fontAlgn="base"/>
            <a:r>
              <a:rPr lang="en-US" sz="1200" dirty="0"/>
              <a:t>The Mishnah summarizes these rules about rules, condensing and compacting them into some eight hundred pages in the standard English translation...For Jesus Christ, the process had gone too far, as he accused the Pharisees of cluttering the meaning of God's greatest commandments: 'Ye hold the tradition of men, as the washing of pots and cups, and many other such like things ye do. . . . Ye reject the commandment of God, that ye may keep your own tradition' (Mark 7:8-9)." (Richard Lloyd Anderson, </a:t>
            </a:r>
            <a:r>
              <a:rPr lang="en-US" sz="1200" i="1" dirty="0"/>
              <a:t>Understanding Paul</a:t>
            </a:r>
            <a:r>
              <a:rPr lang="en-US" sz="1200" dirty="0"/>
              <a:t>, 22 - 23.)</a:t>
            </a:r>
          </a:p>
        </p:txBody>
      </p:sp>
    </p:spTree>
    <p:extLst>
      <p:ext uri="{BB962C8B-B14F-4D97-AF65-F5344CB8AC3E}">
        <p14:creationId xmlns:p14="http://schemas.microsoft.com/office/powerpoint/2010/main" val="763397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3446" y="366581"/>
          <a:ext cx="11014044" cy="4770120"/>
        </p:xfrm>
        <a:graphic>
          <a:graphicData uri="http://schemas.openxmlformats.org/drawingml/2006/table">
            <a:tbl>
              <a:tblPr firstRow="1" bandRow="1">
                <a:tableStyleId>{5940675A-B579-460E-94D1-54222C63F5DA}</a:tableStyleId>
              </a:tblPr>
              <a:tblGrid>
                <a:gridCol w="3671348">
                  <a:extLst>
                    <a:ext uri="{9D8B030D-6E8A-4147-A177-3AD203B41FA5}">
                      <a16:colId xmlns:a16="http://schemas.microsoft.com/office/drawing/2014/main" val="20000"/>
                    </a:ext>
                  </a:extLst>
                </a:gridCol>
                <a:gridCol w="3671348">
                  <a:extLst>
                    <a:ext uri="{9D8B030D-6E8A-4147-A177-3AD203B41FA5}">
                      <a16:colId xmlns:a16="http://schemas.microsoft.com/office/drawing/2014/main" val="20001"/>
                    </a:ext>
                  </a:extLst>
                </a:gridCol>
                <a:gridCol w="3671348">
                  <a:extLst>
                    <a:ext uri="{9D8B030D-6E8A-4147-A177-3AD203B41FA5}">
                      <a16:colId xmlns:a16="http://schemas.microsoft.com/office/drawing/2014/main" val="20002"/>
                    </a:ext>
                  </a:extLst>
                </a:gridCol>
              </a:tblGrid>
              <a:tr h="370840">
                <a:tc>
                  <a:txBody>
                    <a:bodyPr/>
                    <a:lstStyle/>
                    <a:p>
                      <a:pPr algn="ctr"/>
                      <a:r>
                        <a:rPr lang="en-US" sz="1400" dirty="0"/>
                        <a:t>On the Road</a:t>
                      </a:r>
                      <a:r>
                        <a:rPr lang="en-US" sz="1400" baseline="0" dirty="0"/>
                        <a:t> to Damascus</a:t>
                      </a:r>
                    </a:p>
                    <a:p>
                      <a:pPr algn="ctr"/>
                      <a:r>
                        <a:rPr lang="en-US" sz="1400" baseline="0" dirty="0"/>
                        <a:t>Acts 9:3-20</a:t>
                      </a:r>
                      <a:endParaRPr lang="en-US" sz="1400" dirty="0"/>
                    </a:p>
                  </a:txBody>
                  <a:tcPr/>
                </a:tc>
                <a:tc>
                  <a:txBody>
                    <a:bodyPr/>
                    <a:lstStyle/>
                    <a:p>
                      <a:pPr algn="ctr"/>
                      <a:r>
                        <a:rPr lang="en-US" sz="1400" dirty="0"/>
                        <a:t>In Jerusalem</a:t>
                      </a:r>
                      <a:r>
                        <a:rPr lang="en-US" sz="1400" baseline="0" dirty="0"/>
                        <a:t> on the stairs of the Temple</a:t>
                      </a:r>
                    </a:p>
                    <a:p>
                      <a:pPr algn="ctr"/>
                      <a:r>
                        <a:rPr lang="en-US" sz="1400" baseline="0" dirty="0"/>
                        <a:t> </a:t>
                      </a:r>
                      <a:r>
                        <a:rPr lang="en-US" sz="1400" dirty="0"/>
                        <a:t>Acts 22:4-21</a:t>
                      </a:r>
                    </a:p>
                  </a:txBody>
                  <a:tcPr/>
                </a:tc>
                <a:tc>
                  <a:txBody>
                    <a:bodyPr/>
                    <a:lstStyle/>
                    <a:p>
                      <a:pPr algn="ctr"/>
                      <a:r>
                        <a:rPr lang="en-US" sz="1400" dirty="0"/>
                        <a:t>To King Agrippa</a:t>
                      </a:r>
                    </a:p>
                    <a:p>
                      <a:pPr algn="ctr"/>
                      <a:r>
                        <a:rPr lang="en-US" sz="1400" dirty="0"/>
                        <a:t>Acts 26:9-19</a:t>
                      </a:r>
                    </a:p>
                  </a:txBody>
                  <a:tcPr/>
                </a:tc>
                <a:extLst>
                  <a:ext uri="{0D108BD9-81ED-4DB2-BD59-A6C34878D82A}">
                    <a16:rowId xmlns:a16="http://schemas.microsoft.com/office/drawing/2014/main" val="10000"/>
                  </a:ext>
                </a:extLst>
              </a:tr>
              <a:tr h="370840">
                <a:tc>
                  <a:txBody>
                    <a:bodyPr/>
                    <a:lstStyle/>
                    <a:p>
                      <a:r>
                        <a:rPr lang="en-US" sz="1400" dirty="0"/>
                        <a:t>Light from heaven</a:t>
                      </a:r>
                    </a:p>
                  </a:txBody>
                  <a:tcPr/>
                </a:tc>
                <a:tc>
                  <a:txBody>
                    <a:bodyPr/>
                    <a:lstStyle/>
                    <a:p>
                      <a:r>
                        <a:rPr lang="en-US" sz="1400" dirty="0"/>
                        <a:t>A great light around Paul</a:t>
                      </a:r>
                    </a:p>
                  </a:txBody>
                  <a:tcPr/>
                </a:tc>
                <a:tc>
                  <a:txBody>
                    <a:bodyPr/>
                    <a:lstStyle/>
                    <a:p>
                      <a:r>
                        <a:rPr lang="en-US" sz="1400" b="0" i="0" kern="1200" dirty="0">
                          <a:solidFill>
                            <a:schemeClr val="tx1"/>
                          </a:solidFill>
                          <a:effectLst/>
                          <a:latin typeface="+mn-lt"/>
                          <a:ea typeface="+mn-ea"/>
                          <a:cs typeface="+mn-cs"/>
                        </a:rPr>
                        <a:t>The</a:t>
                      </a:r>
                      <a:r>
                        <a:rPr lang="en-US" sz="1400" b="0" i="0" kern="1200" baseline="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way a light from heaven, above the brightness of the sun, shining round about me and them which journeyed with me</a:t>
                      </a:r>
                      <a:endParaRPr lang="en-US" sz="1400" dirty="0"/>
                    </a:p>
                  </a:txBody>
                  <a:tcPr/>
                </a:tc>
                <a:extLst>
                  <a:ext uri="{0D108BD9-81ED-4DB2-BD59-A6C34878D82A}">
                    <a16:rowId xmlns:a16="http://schemas.microsoft.com/office/drawing/2014/main" val="10001"/>
                  </a:ext>
                </a:extLst>
              </a:tr>
              <a:tr h="370840">
                <a:tc>
                  <a:txBody>
                    <a:bodyPr/>
                    <a:lstStyle/>
                    <a:p>
                      <a:r>
                        <a:rPr lang="en-US" sz="1400" dirty="0"/>
                        <a:t>Fell to the earth</a:t>
                      </a:r>
                    </a:p>
                  </a:txBody>
                  <a:tcPr/>
                </a:tc>
                <a:tc>
                  <a:txBody>
                    <a:bodyPr/>
                    <a:lstStyle/>
                    <a:p>
                      <a:r>
                        <a:rPr lang="en-US" sz="1400" dirty="0"/>
                        <a:t>Fell to the ground</a:t>
                      </a:r>
                    </a:p>
                  </a:txBody>
                  <a:tcPr/>
                </a:tc>
                <a:tc>
                  <a:txBody>
                    <a:bodyPr/>
                    <a:lstStyle/>
                    <a:p>
                      <a:r>
                        <a:rPr lang="en-US" sz="1400" dirty="0"/>
                        <a:t>All of them fell</a:t>
                      </a:r>
                      <a:r>
                        <a:rPr lang="en-US" sz="1400" baseline="0" dirty="0"/>
                        <a:t> to the earth</a:t>
                      </a:r>
                      <a:endParaRPr lang="en-US" sz="1400" dirty="0"/>
                    </a:p>
                  </a:txBody>
                  <a:tcPr/>
                </a:tc>
                <a:extLst>
                  <a:ext uri="{0D108BD9-81ED-4DB2-BD59-A6C34878D82A}">
                    <a16:rowId xmlns:a16="http://schemas.microsoft.com/office/drawing/2014/main" val="10002"/>
                  </a:ext>
                </a:extLst>
              </a:tr>
              <a:tr h="370840">
                <a:tc>
                  <a:txBody>
                    <a:bodyPr/>
                    <a:lstStyle/>
                    <a:p>
                      <a:r>
                        <a:rPr lang="en-US" sz="1400" b="0" i="0" kern="1200" dirty="0">
                          <a:solidFill>
                            <a:schemeClr val="tx1"/>
                          </a:solidFill>
                          <a:effectLst/>
                          <a:latin typeface="+mn-lt"/>
                          <a:ea typeface="+mn-ea"/>
                          <a:cs typeface="+mn-cs"/>
                        </a:rPr>
                        <a:t>“I am Jesus whom thou </a:t>
                      </a:r>
                      <a:r>
                        <a:rPr lang="en-US" sz="1400" b="0" i="0" kern="1200" dirty="0" err="1">
                          <a:solidFill>
                            <a:schemeClr val="tx1"/>
                          </a:solidFill>
                          <a:effectLst/>
                          <a:latin typeface="+mn-lt"/>
                          <a:ea typeface="+mn-ea"/>
                          <a:cs typeface="+mn-cs"/>
                        </a:rPr>
                        <a:t>persecutest</a:t>
                      </a:r>
                      <a:r>
                        <a:rPr lang="en-US" sz="1400" b="0" i="0" kern="1200" dirty="0">
                          <a:solidFill>
                            <a:schemeClr val="tx1"/>
                          </a:solidFill>
                          <a:effectLst/>
                          <a:latin typeface="+mn-lt"/>
                          <a:ea typeface="+mn-ea"/>
                          <a:cs typeface="+mn-cs"/>
                        </a:rPr>
                        <a:t>”</a:t>
                      </a:r>
                      <a:endParaRPr lang="en-US" sz="1400" dirty="0"/>
                    </a:p>
                  </a:txBody>
                  <a:tcPr/>
                </a:tc>
                <a:tc>
                  <a:txBody>
                    <a:bodyPr/>
                    <a:lstStyle/>
                    <a:p>
                      <a:r>
                        <a:rPr lang="en-US" sz="1400" b="0" i="0" kern="1200" dirty="0">
                          <a:solidFill>
                            <a:schemeClr val="tx1"/>
                          </a:solidFill>
                          <a:effectLst/>
                          <a:latin typeface="+mn-lt"/>
                          <a:ea typeface="+mn-ea"/>
                          <a:cs typeface="+mn-cs"/>
                        </a:rPr>
                        <a:t>“I am Jesus of Nazareth, whom thou </a:t>
                      </a:r>
                      <a:r>
                        <a:rPr lang="en-US" sz="1400" b="0" i="0" kern="1200" dirty="0" err="1">
                          <a:solidFill>
                            <a:schemeClr val="tx1"/>
                          </a:solidFill>
                          <a:effectLst/>
                          <a:latin typeface="+mn-lt"/>
                          <a:ea typeface="+mn-ea"/>
                          <a:cs typeface="+mn-cs"/>
                        </a:rPr>
                        <a:t>persecutest</a:t>
                      </a:r>
                      <a:r>
                        <a:rPr lang="en-US" sz="1400" b="0" i="0" kern="1200" dirty="0">
                          <a:solidFill>
                            <a:schemeClr val="tx1"/>
                          </a:solidFill>
                          <a:effectLst/>
                          <a:latin typeface="+mn-lt"/>
                          <a:ea typeface="+mn-ea"/>
                          <a:cs typeface="+mn-cs"/>
                        </a:rPr>
                        <a:t>.”</a:t>
                      </a:r>
                      <a:endParaRPr lang="en-US" sz="1400" dirty="0"/>
                    </a:p>
                  </a:txBody>
                  <a:tcPr/>
                </a:tc>
                <a:tc>
                  <a:txBody>
                    <a:bodyPr/>
                    <a:lstStyle/>
                    <a:p>
                      <a:r>
                        <a:rPr lang="en-US" sz="1400" b="0" i="0" kern="1200" dirty="0">
                          <a:solidFill>
                            <a:schemeClr val="tx1"/>
                          </a:solidFill>
                          <a:effectLst/>
                          <a:latin typeface="+mn-lt"/>
                          <a:ea typeface="+mn-ea"/>
                          <a:cs typeface="+mn-cs"/>
                        </a:rPr>
                        <a:t>“I am Jesus whom thou </a:t>
                      </a:r>
                      <a:r>
                        <a:rPr lang="en-US" sz="1400" b="0" i="0" kern="1200" dirty="0" err="1">
                          <a:solidFill>
                            <a:schemeClr val="tx1"/>
                          </a:solidFill>
                          <a:effectLst/>
                          <a:latin typeface="+mn-lt"/>
                          <a:ea typeface="+mn-ea"/>
                          <a:cs typeface="+mn-cs"/>
                        </a:rPr>
                        <a:t>persecutest</a:t>
                      </a:r>
                      <a:r>
                        <a:rPr lang="en-US" sz="1400" b="0" i="0" kern="1200" dirty="0">
                          <a:solidFill>
                            <a:schemeClr val="tx1"/>
                          </a:solidFill>
                          <a:effectLst/>
                          <a:latin typeface="+mn-lt"/>
                          <a:ea typeface="+mn-ea"/>
                          <a:cs typeface="+mn-cs"/>
                        </a:rPr>
                        <a:t>.” In Hebrew tongue</a:t>
                      </a:r>
                      <a:endParaRPr lang="en-US" sz="1400" dirty="0"/>
                    </a:p>
                  </a:txBody>
                  <a:tcPr/>
                </a:tc>
                <a:extLst>
                  <a:ext uri="{0D108BD9-81ED-4DB2-BD59-A6C34878D82A}">
                    <a16:rowId xmlns:a16="http://schemas.microsoft.com/office/drawing/2014/main" val="10003"/>
                  </a:ext>
                </a:extLst>
              </a:tr>
              <a:tr h="370840">
                <a:tc>
                  <a:txBody>
                    <a:bodyPr/>
                    <a:lstStyle/>
                    <a:p>
                      <a:r>
                        <a:rPr lang="en-US" sz="1400" dirty="0"/>
                        <a:t>Men with Paul did heard but did not see</a:t>
                      </a:r>
                    </a:p>
                  </a:txBody>
                  <a:tcPr/>
                </a:tc>
                <a:tc>
                  <a:txBody>
                    <a:bodyPr/>
                    <a:lstStyle/>
                    <a:p>
                      <a:r>
                        <a:rPr lang="en-US" sz="1400" dirty="0"/>
                        <a:t>The men</a:t>
                      </a:r>
                      <a:r>
                        <a:rPr lang="en-US" sz="1400" baseline="0" dirty="0"/>
                        <a:t> with Paul heard but did not see and were afraid</a:t>
                      </a:r>
                      <a:endParaRPr lang="en-US" sz="1400" dirty="0"/>
                    </a:p>
                  </a:txBody>
                  <a:tcPr/>
                </a:tc>
                <a:tc>
                  <a:txBody>
                    <a:bodyPr/>
                    <a:lstStyle/>
                    <a:p>
                      <a:endParaRPr lang="en-US" sz="1400"/>
                    </a:p>
                  </a:txBody>
                  <a:tcPr/>
                </a:tc>
                <a:extLst>
                  <a:ext uri="{0D108BD9-81ED-4DB2-BD59-A6C34878D82A}">
                    <a16:rowId xmlns:a16="http://schemas.microsoft.com/office/drawing/2014/main" val="10004"/>
                  </a:ext>
                </a:extLst>
              </a:tr>
              <a:tr h="370840">
                <a:tc>
                  <a:txBody>
                    <a:bodyPr/>
                    <a:lstStyle/>
                    <a:p>
                      <a:r>
                        <a:rPr lang="en-US" sz="1400" dirty="0"/>
                        <a:t>Saul is blind for 3 days</a:t>
                      </a:r>
                    </a:p>
                  </a:txBody>
                  <a:tcPr/>
                </a:tc>
                <a:tc>
                  <a:txBody>
                    <a:bodyPr/>
                    <a:lstStyle/>
                    <a:p>
                      <a:r>
                        <a:rPr lang="en-US" sz="1400" dirty="0"/>
                        <a:t>Paul</a:t>
                      </a:r>
                      <a:r>
                        <a:rPr lang="en-US" sz="1400" baseline="0" dirty="0"/>
                        <a:t> could not see for that glory of light</a:t>
                      </a:r>
                      <a:endParaRPr lang="en-US" sz="1400" dirty="0"/>
                    </a:p>
                  </a:txBody>
                  <a:tcPr/>
                </a:tc>
                <a:tc>
                  <a:txBody>
                    <a:bodyPr/>
                    <a:lstStyle/>
                    <a:p>
                      <a:endParaRPr lang="en-US" sz="1400"/>
                    </a:p>
                  </a:txBody>
                  <a:tcPr/>
                </a:tc>
                <a:extLst>
                  <a:ext uri="{0D108BD9-81ED-4DB2-BD59-A6C34878D82A}">
                    <a16:rowId xmlns:a16="http://schemas.microsoft.com/office/drawing/2014/main" val="10005"/>
                  </a:ext>
                </a:extLst>
              </a:tr>
              <a:tr h="370840">
                <a:tc>
                  <a:txBody>
                    <a:bodyPr/>
                    <a:lstStyle/>
                    <a:p>
                      <a:r>
                        <a:rPr lang="en-US" sz="1400" dirty="0"/>
                        <a:t>Lead to Ananias and blessed</a:t>
                      </a:r>
                    </a:p>
                  </a:txBody>
                  <a:tcPr/>
                </a:tc>
                <a:tc>
                  <a:txBody>
                    <a:bodyPr/>
                    <a:lstStyle/>
                    <a:p>
                      <a:r>
                        <a:rPr lang="en-US" sz="1400" dirty="0"/>
                        <a:t>Lead by the hand to Damascus</a:t>
                      </a:r>
                    </a:p>
                  </a:txBody>
                  <a:tcPr/>
                </a:tc>
                <a:tc>
                  <a:txBody>
                    <a:bodyPr/>
                    <a:lstStyle/>
                    <a:p>
                      <a:endParaRPr lang="en-US" sz="140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r>
                        <a:rPr lang="en-US" sz="1400" b="0" i="0" kern="1200" dirty="0">
                          <a:solidFill>
                            <a:schemeClr val="tx1"/>
                          </a:solidFill>
                          <a:effectLst/>
                          <a:latin typeface="+mn-lt"/>
                          <a:ea typeface="+mn-ea"/>
                          <a:cs typeface="+mn-cs"/>
                        </a:rPr>
                        <a:t>His mission was to “To open their eyes, </a:t>
                      </a:r>
                      <a:r>
                        <a:rPr lang="en-US" sz="1400" b="0" i="1" kern="1200" dirty="0">
                          <a:solidFill>
                            <a:schemeClr val="tx1"/>
                          </a:solidFill>
                          <a:effectLst/>
                          <a:latin typeface="+mn-lt"/>
                          <a:ea typeface="+mn-ea"/>
                          <a:cs typeface="+mn-cs"/>
                        </a:rPr>
                        <a:t>and</a:t>
                      </a:r>
                      <a:r>
                        <a:rPr lang="en-US" sz="1400" b="0" i="0" kern="1200" dirty="0">
                          <a:solidFill>
                            <a:schemeClr val="tx1"/>
                          </a:solidFill>
                          <a:effectLst/>
                          <a:latin typeface="+mn-lt"/>
                          <a:ea typeface="+mn-ea"/>
                          <a:cs typeface="+mn-cs"/>
                        </a:rPr>
                        <a:t> to turn </a:t>
                      </a:r>
                      <a:r>
                        <a:rPr lang="en-US" sz="1400" b="0" i="1" kern="1200" dirty="0">
                          <a:solidFill>
                            <a:schemeClr val="tx1"/>
                          </a:solidFill>
                          <a:effectLst/>
                          <a:latin typeface="+mn-lt"/>
                          <a:ea typeface="+mn-ea"/>
                          <a:cs typeface="+mn-cs"/>
                        </a:rPr>
                        <a:t>them</a:t>
                      </a:r>
                      <a:r>
                        <a:rPr lang="en-US" sz="1400" b="0" i="0" kern="1200" dirty="0">
                          <a:solidFill>
                            <a:schemeClr val="tx1"/>
                          </a:solidFill>
                          <a:effectLst/>
                          <a:latin typeface="+mn-lt"/>
                          <a:ea typeface="+mn-ea"/>
                          <a:cs typeface="+mn-cs"/>
                        </a:rPr>
                        <a:t> from darkness to light, and </a:t>
                      </a:r>
                      <a:r>
                        <a:rPr lang="en-US" sz="1400" b="0" i="1" kern="1200" dirty="0">
                          <a:solidFill>
                            <a:schemeClr val="tx1"/>
                          </a:solidFill>
                          <a:effectLst/>
                          <a:latin typeface="+mn-lt"/>
                          <a:ea typeface="+mn-ea"/>
                          <a:cs typeface="+mn-cs"/>
                        </a:rPr>
                        <a:t>from</a:t>
                      </a:r>
                      <a:r>
                        <a:rPr lang="en-US" sz="1400" b="0" i="0" kern="1200" dirty="0">
                          <a:solidFill>
                            <a:schemeClr val="tx1"/>
                          </a:solidFill>
                          <a:effectLst/>
                          <a:latin typeface="+mn-lt"/>
                          <a:ea typeface="+mn-ea"/>
                          <a:cs typeface="+mn-cs"/>
                        </a:rPr>
                        <a:t> the power of Satan unto God, that they may receive forgiveness of sins, and inheritance among them which are sanctified by faith that is in me.”</a:t>
                      </a:r>
                      <a:endParaRPr lang="en-US" sz="1400" dirty="0"/>
                    </a:p>
                  </a:txBody>
                  <a:tcPr/>
                </a:tc>
                <a:extLst>
                  <a:ext uri="{0D108BD9-81ED-4DB2-BD59-A6C34878D82A}">
                    <a16:rowId xmlns:a16="http://schemas.microsoft.com/office/drawing/2014/main" val="10007"/>
                  </a:ext>
                </a:extLst>
              </a:tr>
            </a:tbl>
          </a:graphicData>
        </a:graphic>
      </p:graphicFrame>
      <p:sp>
        <p:nvSpPr>
          <p:cNvPr id="3" name="Rectangle 2"/>
          <p:cNvSpPr/>
          <p:nvPr/>
        </p:nvSpPr>
        <p:spPr>
          <a:xfrm>
            <a:off x="244443" y="5206734"/>
            <a:ext cx="11135762" cy="369332"/>
          </a:xfrm>
          <a:prstGeom prst="rect">
            <a:avLst/>
          </a:prstGeom>
        </p:spPr>
        <p:txBody>
          <a:bodyPr wrap="square">
            <a:spAutoFit/>
          </a:bodyPr>
          <a:lstStyle/>
          <a:p>
            <a:pPr algn="ctr"/>
            <a:r>
              <a:rPr lang="en-US" dirty="0">
                <a:solidFill>
                  <a:srgbClr val="333333"/>
                </a:solidFill>
                <a:latin typeface="Calibri" panose="020F0502020204030204" pitchFamily="34" charset="0"/>
              </a:rPr>
              <a:t>These variations are likely due to the different audiences and purposes of each account.</a:t>
            </a:r>
            <a:endParaRPr lang="en-US" dirty="0"/>
          </a:p>
        </p:txBody>
      </p:sp>
      <p:sp>
        <p:nvSpPr>
          <p:cNvPr id="4" name="Rectangle 3"/>
          <p:cNvSpPr/>
          <p:nvPr/>
        </p:nvSpPr>
        <p:spPr>
          <a:xfrm>
            <a:off x="2765834" y="-72945"/>
            <a:ext cx="6096000" cy="369332"/>
          </a:xfrm>
          <a:prstGeom prst="rect">
            <a:avLst/>
          </a:prstGeom>
        </p:spPr>
        <p:txBody>
          <a:bodyPr>
            <a:spAutoFit/>
          </a:bodyPr>
          <a:lstStyle/>
          <a:p>
            <a:r>
              <a:rPr lang="en-US" dirty="0">
                <a:solidFill>
                  <a:srgbClr val="333333"/>
                </a:solidFill>
                <a:latin typeface="Calibri" panose="020F0502020204030204" pitchFamily="34" charset="0"/>
              </a:rPr>
              <a:t>Paul’s Accounts of His Vision</a:t>
            </a:r>
            <a:endParaRPr lang="en-US" dirty="0"/>
          </a:p>
        </p:txBody>
      </p:sp>
      <p:sp>
        <p:nvSpPr>
          <p:cNvPr id="5" name="Rectangle 4"/>
          <p:cNvSpPr/>
          <p:nvPr/>
        </p:nvSpPr>
        <p:spPr>
          <a:xfrm>
            <a:off x="2912198" y="5675282"/>
            <a:ext cx="6096000" cy="646331"/>
          </a:xfrm>
          <a:prstGeom prst="rect">
            <a:avLst/>
          </a:prstGeom>
          <a:ln>
            <a:solidFill>
              <a:schemeClr val="tx1"/>
            </a:solidFill>
          </a:ln>
        </p:spPr>
        <p:txBody>
          <a:bodyPr>
            <a:spAutoFit/>
          </a:bodyPr>
          <a:lstStyle/>
          <a:p>
            <a:r>
              <a:rPr lang="en-US" sz="1200" dirty="0">
                <a:solidFill>
                  <a:srgbClr val="333333"/>
                </a:solidFill>
                <a:latin typeface="Calibri" panose="020F0502020204030204" pitchFamily="34" charset="0"/>
              </a:rPr>
              <a:t>Some critics have found fault with the Prophet Joseph Smith because there are variations in the several recorded accounts of his First Vision. However, as with Paul, these variations do not discredit the essential truth that the Prophet saw a vision of Heavenly Father and the Savior.</a:t>
            </a:r>
            <a:endParaRPr lang="en-US" sz="1200" dirty="0"/>
          </a:p>
        </p:txBody>
      </p:sp>
      <p:sp>
        <p:nvSpPr>
          <p:cNvPr id="6" name="TextBox 5"/>
          <p:cNvSpPr txBox="1"/>
          <p:nvPr/>
        </p:nvSpPr>
        <p:spPr>
          <a:xfrm>
            <a:off x="11606645" y="6384759"/>
            <a:ext cx="498764"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194277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9A8AA-82E0-4236-BE74-002920D3C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2036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Previously…</a:t>
            </a:r>
            <a:endParaRPr lang="en-US" sz="4400" dirty="0">
              <a:solidFill>
                <a:schemeClr val="bg1"/>
              </a:solidFill>
              <a:latin typeface="Arial Rounded MT Bold" panose="020F0704030504030204" pitchFamily="34" charset="0"/>
            </a:endParaRPr>
          </a:p>
        </p:txBody>
      </p:sp>
      <p:sp>
        <p:nvSpPr>
          <p:cNvPr id="3" name="Rectangle 2"/>
          <p:cNvSpPr/>
          <p:nvPr/>
        </p:nvSpPr>
        <p:spPr>
          <a:xfrm>
            <a:off x="544286" y="1127649"/>
            <a:ext cx="6096000" cy="923330"/>
          </a:xfrm>
          <a:prstGeom prst="rect">
            <a:avLst/>
          </a:prstGeom>
        </p:spPr>
        <p:txBody>
          <a:bodyPr>
            <a:spAutoFit/>
          </a:bodyPr>
          <a:lstStyle/>
          <a:p>
            <a:r>
              <a:rPr lang="en-US" dirty="0">
                <a:solidFill>
                  <a:schemeClr val="bg1"/>
                </a:solidFill>
                <a:latin typeface="Calibri" panose="020F0502020204030204" pitchFamily="34" charset="0"/>
              </a:rPr>
              <a:t>Paul had been falsely charged with treason and imprisoned. Paul appealed his case to Caesar in Rome, which was his right as a Roman citizen. </a:t>
            </a:r>
            <a:endParaRPr lang="en-US" dirty="0">
              <a:solidFill>
                <a:schemeClr val="bg1"/>
              </a:solidFill>
            </a:endParaRPr>
          </a:p>
        </p:txBody>
      </p:sp>
      <p:pic>
        <p:nvPicPr>
          <p:cNvPr id="3074" name="Picture 2" descr="Image result for paul and King agrip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433" y="2251303"/>
            <a:ext cx="7039882" cy="4188731"/>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p:cNvSpPr/>
          <p:nvPr/>
        </p:nvSpPr>
        <p:spPr>
          <a:xfrm>
            <a:off x="348344" y="180592"/>
            <a:ext cx="6096000" cy="369332"/>
          </a:xfrm>
          <a:prstGeom prst="rect">
            <a:avLst/>
          </a:prstGeom>
        </p:spPr>
        <p:txBody>
          <a:bodyPr>
            <a:spAutoFit/>
          </a:bodyPr>
          <a:lstStyle/>
          <a:p>
            <a:r>
              <a:rPr lang="en-US" dirty="0">
                <a:solidFill>
                  <a:schemeClr val="bg1"/>
                </a:solidFill>
                <a:latin typeface="Calibri" panose="020F0502020204030204" pitchFamily="34" charset="0"/>
              </a:rPr>
              <a:t>58-61 AD</a:t>
            </a:r>
            <a:endParaRPr lang="en-US" dirty="0">
              <a:solidFill>
                <a:schemeClr val="bg1"/>
              </a:solidFill>
            </a:endParaRPr>
          </a:p>
        </p:txBody>
      </p:sp>
    </p:spTree>
    <p:extLst>
      <p:ext uri="{BB962C8B-B14F-4D97-AF65-F5344CB8AC3E}">
        <p14:creationId xmlns:p14="http://schemas.microsoft.com/office/powerpoint/2010/main" val="32356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Boat To Rome</a:t>
            </a:r>
            <a:endParaRPr lang="en-US" sz="4400" dirty="0">
              <a:solidFill>
                <a:schemeClr val="bg1"/>
              </a:solidFill>
              <a:latin typeface="Arial Rounded MT Bold" panose="020F0704030504030204" pitchFamily="34" charset="0"/>
            </a:endParaRPr>
          </a:p>
        </p:txBody>
      </p:sp>
      <p:sp>
        <p:nvSpPr>
          <p:cNvPr id="3" name="Rectangle 2"/>
          <p:cNvSpPr/>
          <p:nvPr/>
        </p:nvSpPr>
        <p:spPr>
          <a:xfrm>
            <a:off x="315687" y="1280049"/>
            <a:ext cx="6836228" cy="1015663"/>
          </a:xfrm>
          <a:prstGeom prst="rect">
            <a:avLst/>
          </a:prstGeom>
        </p:spPr>
        <p:txBody>
          <a:bodyPr wrap="square">
            <a:spAutoFit/>
          </a:bodyPr>
          <a:lstStyle/>
          <a:p>
            <a:r>
              <a:rPr lang="en-US" sz="2000" dirty="0">
                <a:solidFill>
                  <a:schemeClr val="bg1"/>
                </a:solidFill>
              </a:rPr>
              <a:t>Paul traveled with other prisoners by boat toward Rome, under the custody of a Roman centurion (a Roman military officer who commanded 50 to 100 men). </a:t>
            </a:r>
          </a:p>
        </p:txBody>
      </p:sp>
      <p:grpSp>
        <p:nvGrpSpPr>
          <p:cNvPr id="8" name="Group 7"/>
          <p:cNvGrpSpPr/>
          <p:nvPr/>
        </p:nvGrpSpPr>
        <p:grpSpPr>
          <a:xfrm>
            <a:off x="3960352" y="2372762"/>
            <a:ext cx="7232210" cy="4001632"/>
            <a:chOff x="588475" y="570368"/>
            <a:chExt cx="7232210" cy="4001632"/>
          </a:xfrm>
        </p:grpSpPr>
        <p:sp>
          <p:nvSpPr>
            <p:cNvPr id="10" name="Rectangle 9"/>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23" name="TextBox 22"/>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24" name="TextBox 23"/>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25" name="Group 24"/>
            <p:cNvGrpSpPr/>
            <p:nvPr/>
          </p:nvGrpSpPr>
          <p:grpSpPr>
            <a:xfrm>
              <a:off x="696146" y="884113"/>
              <a:ext cx="607553" cy="341122"/>
              <a:chOff x="2515892" y="1363947"/>
              <a:chExt cx="607553" cy="341122"/>
            </a:xfrm>
          </p:grpSpPr>
          <p:sp>
            <p:nvSpPr>
              <p:cNvPr id="43" name="TextBox 42"/>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44" name="5-Point Star 43"/>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27" name="TextBox 26"/>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28" name="TextBox 27"/>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29" name="TextBox 28"/>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30" name="TextBox 29"/>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31" name="TextBox 30"/>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32" name="TextBox 31"/>
            <p:cNvSpPr txBox="1"/>
            <p:nvPr/>
          </p:nvSpPr>
          <p:spPr>
            <a:xfrm>
              <a:off x="3793620" y="2983871"/>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33" name="TextBox 32"/>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34" name="Group 33"/>
            <p:cNvGrpSpPr/>
            <p:nvPr/>
          </p:nvGrpSpPr>
          <p:grpSpPr>
            <a:xfrm>
              <a:off x="6715191" y="3852140"/>
              <a:ext cx="717704" cy="286802"/>
              <a:chOff x="2523556" y="1418267"/>
              <a:chExt cx="607553" cy="286802"/>
            </a:xfrm>
          </p:grpSpPr>
          <p:sp>
            <p:nvSpPr>
              <p:cNvPr id="41" name="TextBox 40"/>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42" name="5-Point Star 41"/>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35" name="Freeform 34"/>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37" name="5-Point Star 36"/>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 name="Group 37"/>
            <p:cNvGrpSpPr/>
            <p:nvPr/>
          </p:nvGrpSpPr>
          <p:grpSpPr>
            <a:xfrm>
              <a:off x="3181860" y="3144461"/>
              <a:ext cx="916880" cy="276999"/>
              <a:chOff x="1264034" y="2430746"/>
              <a:chExt cx="916880" cy="276999"/>
            </a:xfrm>
          </p:grpSpPr>
          <p:sp>
            <p:nvSpPr>
              <p:cNvPr id="39" name="TextBox 38"/>
              <p:cNvSpPr txBox="1"/>
              <p:nvPr/>
            </p:nvSpPr>
            <p:spPr>
              <a:xfrm>
                <a:off x="1264034" y="2430746"/>
                <a:ext cx="916880" cy="276999"/>
              </a:xfrm>
              <a:prstGeom prst="rect">
                <a:avLst/>
              </a:prstGeom>
              <a:noFill/>
            </p:spPr>
            <p:txBody>
              <a:bodyPr wrap="square" rtlCol="0">
                <a:spAutoFit/>
              </a:bodyPr>
              <a:lstStyle/>
              <a:p>
                <a:r>
                  <a:rPr lang="en-US" sz="1200" dirty="0" err="1"/>
                  <a:t>Phenice</a:t>
                </a:r>
                <a:endParaRPr lang="en-US" sz="1200" dirty="0"/>
              </a:p>
            </p:txBody>
          </p:sp>
          <p:sp>
            <p:nvSpPr>
              <p:cNvPr id="40" name="5-Point Star 39"/>
              <p:cNvSpPr/>
              <p:nvPr/>
            </p:nvSpPr>
            <p:spPr>
              <a:xfrm>
                <a:off x="1905215" y="2575926"/>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 name="Group 44"/>
          <p:cNvGrpSpPr/>
          <p:nvPr/>
        </p:nvGrpSpPr>
        <p:grpSpPr>
          <a:xfrm>
            <a:off x="8157387" y="4810139"/>
            <a:ext cx="803494" cy="597470"/>
            <a:chOff x="1981200" y="609600"/>
            <a:chExt cx="5943600" cy="4419600"/>
          </a:xfrm>
        </p:grpSpPr>
        <p:sp>
          <p:nvSpPr>
            <p:cNvPr id="46" name="Rectangle 45"/>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ight Triangle 47"/>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ight Triangle 48"/>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ight Triangle 49"/>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ight Triangle 50"/>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51"/>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ight Triangle 52"/>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ight Triangle 53"/>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ight Triangle 55"/>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ight Triangle 56"/>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Moon 61"/>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Flowchart: Extract 63"/>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5" name="Rectangle 64"/>
          <p:cNvSpPr/>
          <p:nvPr/>
        </p:nvSpPr>
        <p:spPr>
          <a:xfrm>
            <a:off x="0" y="6457890"/>
            <a:ext cx="6836228" cy="400110"/>
          </a:xfrm>
          <a:prstGeom prst="rect">
            <a:avLst/>
          </a:prstGeom>
        </p:spPr>
        <p:txBody>
          <a:bodyPr wrap="square">
            <a:spAutoFit/>
          </a:bodyPr>
          <a:lstStyle/>
          <a:p>
            <a:r>
              <a:rPr lang="en-US" sz="2000" dirty="0">
                <a:solidFill>
                  <a:schemeClr val="bg1"/>
                </a:solidFill>
              </a:rPr>
              <a:t>Acts 27:1-8</a:t>
            </a:r>
          </a:p>
        </p:txBody>
      </p:sp>
    </p:spTree>
    <p:extLst>
      <p:ext uri="{BB962C8B-B14F-4D97-AF65-F5344CB8AC3E}">
        <p14:creationId xmlns:p14="http://schemas.microsoft.com/office/powerpoint/2010/main" val="168352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The Warning</a:t>
            </a:r>
            <a:endParaRPr lang="en-US" sz="4400" dirty="0">
              <a:solidFill>
                <a:schemeClr val="bg1"/>
              </a:solidFill>
              <a:latin typeface="Arial Rounded MT Bold" panose="020F0704030504030204" pitchFamily="34" charset="0"/>
            </a:endParaRPr>
          </a:p>
        </p:txBody>
      </p:sp>
      <p:sp>
        <p:nvSpPr>
          <p:cNvPr id="3" name="Rectangle 2"/>
          <p:cNvSpPr/>
          <p:nvPr/>
        </p:nvSpPr>
        <p:spPr>
          <a:xfrm>
            <a:off x="435429" y="801077"/>
            <a:ext cx="6836228" cy="1938992"/>
          </a:xfrm>
          <a:prstGeom prst="rect">
            <a:avLst/>
          </a:prstGeom>
        </p:spPr>
        <p:txBody>
          <a:bodyPr wrap="square">
            <a:spAutoFit/>
          </a:bodyPr>
          <a:lstStyle/>
          <a:p>
            <a:endParaRPr lang="en-US" sz="2000" dirty="0">
              <a:solidFill>
                <a:schemeClr val="bg1"/>
              </a:solidFill>
            </a:endParaRPr>
          </a:p>
          <a:p>
            <a:r>
              <a:rPr lang="en-US" sz="2000" dirty="0">
                <a:solidFill>
                  <a:schemeClr val="bg1"/>
                </a:solidFill>
              </a:rPr>
              <a:t>After sailing for many days, they stopped at a harbor on the island of Crete. </a:t>
            </a:r>
          </a:p>
          <a:p>
            <a:endParaRPr lang="en-US" sz="2000" dirty="0">
              <a:solidFill>
                <a:schemeClr val="bg1"/>
              </a:solidFill>
            </a:endParaRPr>
          </a:p>
          <a:p>
            <a:r>
              <a:rPr lang="en-US" sz="2000" dirty="0">
                <a:solidFill>
                  <a:schemeClr val="bg1"/>
                </a:solidFill>
              </a:rPr>
              <a:t>As they were leaving the harbor, Paul warned those on the ship that they should not continue their journey.</a:t>
            </a:r>
          </a:p>
        </p:txBody>
      </p:sp>
      <p:pic>
        <p:nvPicPr>
          <p:cNvPr id="7" name="Picture 2" descr="Image result for paul goes to Rome"/>
          <p:cNvPicPr>
            <a:picLocks noChangeAspect="1" noChangeArrowheads="1"/>
          </p:cNvPicPr>
          <p:nvPr/>
        </p:nvPicPr>
        <p:blipFill rotWithShape="1">
          <a:blip r:embed="rId3">
            <a:extLst>
              <a:ext uri="{28A0092B-C50C-407E-A947-70E740481C1C}">
                <a14:useLocalDpi xmlns:a14="http://schemas.microsoft.com/office/drawing/2010/main" val="0"/>
              </a:ext>
            </a:extLst>
          </a:blip>
          <a:srcRect l="9589" t="6162" r="9849" b="7421"/>
          <a:stretch/>
        </p:blipFill>
        <p:spPr bwMode="auto">
          <a:xfrm>
            <a:off x="8479971" y="1411727"/>
            <a:ext cx="2993571" cy="42815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77543" y="3247072"/>
            <a:ext cx="2786743" cy="1477328"/>
          </a:xfrm>
          <a:prstGeom prst="rect">
            <a:avLst/>
          </a:prstGeom>
        </p:spPr>
        <p:txBody>
          <a:bodyPr wrap="square">
            <a:spAutoFit/>
          </a:bodyPr>
          <a:lstStyle/>
          <a:p>
            <a:r>
              <a:rPr lang="en-US" i="1" dirty="0">
                <a:solidFill>
                  <a:srgbClr val="FFFF00"/>
                </a:solidFill>
                <a:latin typeface="Calibri" panose="020F0502020204030204" pitchFamily="34" charset="0"/>
              </a:rPr>
              <a:t> Sirs, I perceive that this voyage will be with hurt and much damage, not only of the lading and ship, but also of our lives.</a:t>
            </a:r>
            <a:endParaRPr lang="en-US" i="1" dirty="0">
              <a:solidFill>
                <a:srgbClr val="FFFF00"/>
              </a:solidFill>
            </a:endParaRPr>
          </a:p>
        </p:txBody>
      </p:sp>
      <p:sp>
        <p:nvSpPr>
          <p:cNvPr id="8" name="Rectangle 7"/>
          <p:cNvSpPr/>
          <p:nvPr/>
        </p:nvSpPr>
        <p:spPr>
          <a:xfrm>
            <a:off x="108858" y="6457890"/>
            <a:ext cx="2296885" cy="400110"/>
          </a:xfrm>
          <a:prstGeom prst="rect">
            <a:avLst/>
          </a:prstGeom>
        </p:spPr>
        <p:txBody>
          <a:bodyPr wrap="square">
            <a:spAutoFit/>
          </a:bodyPr>
          <a:lstStyle/>
          <a:p>
            <a:r>
              <a:rPr lang="en-US" sz="2000" dirty="0">
                <a:solidFill>
                  <a:schemeClr val="bg1"/>
                </a:solidFill>
              </a:rPr>
              <a:t>Acts 27:9-10</a:t>
            </a:r>
          </a:p>
        </p:txBody>
      </p:sp>
      <p:pic>
        <p:nvPicPr>
          <p:cNvPr id="10" name="Picture 2" descr="Image result for island of cre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3" y="2971346"/>
            <a:ext cx="4851853" cy="322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Unsafe Time To Travel</a:t>
            </a:r>
            <a:endParaRPr lang="en-US" sz="4400" dirty="0">
              <a:solidFill>
                <a:schemeClr val="bg1"/>
              </a:solidFill>
              <a:latin typeface="Arial Rounded MT Bold" panose="020F0704030504030204" pitchFamily="34" charset="0"/>
            </a:endParaRPr>
          </a:p>
        </p:txBody>
      </p:sp>
      <p:sp>
        <p:nvSpPr>
          <p:cNvPr id="3" name="Rectangle 2"/>
          <p:cNvSpPr/>
          <p:nvPr/>
        </p:nvSpPr>
        <p:spPr>
          <a:xfrm>
            <a:off x="1794783" y="1002626"/>
            <a:ext cx="8991599" cy="1631216"/>
          </a:xfrm>
          <a:prstGeom prst="rect">
            <a:avLst/>
          </a:prstGeom>
        </p:spPr>
        <p:txBody>
          <a:bodyPr wrap="square">
            <a:spAutoFit/>
          </a:bodyPr>
          <a:lstStyle/>
          <a:p>
            <a:r>
              <a:rPr lang="en-US" sz="2000" dirty="0">
                <a:solidFill>
                  <a:schemeClr val="bg1"/>
                </a:solidFill>
              </a:rPr>
              <a:t>The word </a:t>
            </a:r>
            <a:r>
              <a:rPr lang="en-US" sz="2000" i="1" dirty="0">
                <a:solidFill>
                  <a:schemeClr val="bg1"/>
                </a:solidFill>
              </a:rPr>
              <a:t>fast</a:t>
            </a:r>
            <a:r>
              <a:rPr lang="en-US" sz="2000" dirty="0">
                <a:solidFill>
                  <a:schemeClr val="bg1"/>
                </a:solidFill>
              </a:rPr>
              <a:t> in this context means voluntarily abstaining from eating. </a:t>
            </a:r>
          </a:p>
          <a:p>
            <a:endParaRPr lang="en-US" sz="2000" dirty="0">
              <a:solidFill>
                <a:schemeClr val="bg1"/>
              </a:solidFill>
            </a:endParaRPr>
          </a:p>
          <a:p>
            <a:r>
              <a:rPr lang="en-US" sz="2000" dirty="0">
                <a:solidFill>
                  <a:schemeClr val="bg1"/>
                </a:solidFill>
              </a:rPr>
              <a:t>In this case “the fast” probably referred to the Jewish holy day called the day of Atonement, which marked the beginning of the season during which it was generally regarded as unsafe to travel on the Mediterranean Sea because of violent storms.</a:t>
            </a:r>
          </a:p>
        </p:txBody>
      </p:sp>
      <p:pic>
        <p:nvPicPr>
          <p:cNvPr id="6148" name="Picture 4" descr="Image result for day of atonement ancient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3396341"/>
            <a:ext cx="4762500" cy="20764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27:9, 14</a:t>
            </a:r>
          </a:p>
        </p:txBody>
      </p:sp>
      <p:pic>
        <p:nvPicPr>
          <p:cNvPr id="6152" name="Picture 8" descr="Image result for paul apostle and 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115" y="3026229"/>
            <a:ext cx="5107214" cy="29998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22872" y="5965763"/>
            <a:ext cx="6101385" cy="707886"/>
          </a:xfrm>
          <a:prstGeom prst="rect">
            <a:avLst/>
          </a:prstGeom>
        </p:spPr>
        <p:txBody>
          <a:bodyPr wrap="square">
            <a:spAutoFit/>
          </a:bodyPr>
          <a:lstStyle/>
          <a:p>
            <a:r>
              <a:rPr lang="en-US" sz="2000" dirty="0" err="1">
                <a:solidFill>
                  <a:schemeClr val="bg1"/>
                </a:solidFill>
              </a:rPr>
              <a:t>Euroclydon</a:t>
            </a:r>
            <a:r>
              <a:rPr lang="en-US" sz="2000" dirty="0">
                <a:solidFill>
                  <a:schemeClr val="bg1"/>
                </a:solidFill>
              </a:rPr>
              <a:t> = A violent cyclonic Mediterranean storm that threatened the lives of everyone aboard the ship</a:t>
            </a:r>
          </a:p>
        </p:txBody>
      </p:sp>
    </p:spTree>
    <p:extLst>
      <p:ext uri="{BB962C8B-B14F-4D97-AF65-F5344CB8AC3E}">
        <p14:creationId xmlns:p14="http://schemas.microsoft.com/office/powerpoint/2010/main" val="179271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animEffect transition="in" filter="fade">
                                      <p:cBhvr>
                                        <p:cTn id="9" dur="5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Image result for gray blue background">
            <a:extLst>
              <a:ext uri="{FF2B5EF4-FFF2-40B4-BE49-F238E27FC236}">
                <a16:creationId xmlns:a16="http://schemas.microsoft.com/office/drawing/2014/main" id="{EB532676-0B43-4740-67B8-ADFB848EA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Trusting in Heavenly Father and Jesus</a:t>
            </a:r>
            <a:endParaRPr lang="en-US" sz="3200" dirty="0">
              <a:solidFill>
                <a:schemeClr val="bg1"/>
              </a:solidFill>
              <a:latin typeface="Poor Richard" panose="02080502050505020702" pitchFamily="18" charset="0"/>
            </a:endParaRPr>
          </a:p>
        </p:txBody>
      </p:sp>
      <p:sp>
        <p:nvSpPr>
          <p:cNvPr id="3" name="TextBox 2">
            <a:extLst>
              <a:ext uri="{FF2B5EF4-FFF2-40B4-BE49-F238E27FC236}">
                <a16:creationId xmlns:a16="http://schemas.microsoft.com/office/drawing/2014/main" id="{64229CD2-0654-8D25-178F-9A62DD74F56E}"/>
              </a:ext>
            </a:extLst>
          </p:cNvPr>
          <p:cNvSpPr txBox="1"/>
          <p:nvPr/>
        </p:nvSpPr>
        <p:spPr>
          <a:xfrm>
            <a:off x="981867" y="1829812"/>
            <a:ext cx="6096000" cy="3046988"/>
          </a:xfrm>
          <a:prstGeom prst="rect">
            <a:avLst/>
          </a:prstGeom>
          <a:noFill/>
        </p:spPr>
        <p:txBody>
          <a:bodyPr wrap="square">
            <a:spAutoFit/>
          </a:bodyPr>
          <a:lstStyle/>
          <a:p>
            <a:r>
              <a:rPr lang="en-US" sz="2400" b="1" i="0" dirty="0">
                <a:solidFill>
                  <a:schemeClr val="bg1"/>
                </a:solidFill>
                <a:effectLst/>
              </a:rPr>
              <a:t>Do you believe They will keep Their promises to you? </a:t>
            </a:r>
          </a:p>
          <a:p>
            <a:endParaRPr lang="en-US" sz="2400" b="1" dirty="0">
              <a:solidFill>
                <a:schemeClr val="bg1"/>
              </a:solidFill>
            </a:endParaRPr>
          </a:p>
          <a:p>
            <a:r>
              <a:rPr lang="en-US" sz="2400" b="1" i="0" dirty="0">
                <a:solidFill>
                  <a:schemeClr val="bg1"/>
                </a:solidFill>
                <a:effectLst/>
              </a:rPr>
              <a:t>Do you believe They will be with you during difficult times? </a:t>
            </a:r>
          </a:p>
          <a:p>
            <a:endParaRPr lang="en-US" sz="2400" b="1" dirty="0">
              <a:solidFill>
                <a:schemeClr val="bg1"/>
              </a:solidFill>
            </a:endParaRPr>
          </a:p>
          <a:p>
            <a:r>
              <a:rPr lang="en-US" sz="2400" b="1" i="0" dirty="0">
                <a:solidFill>
                  <a:schemeClr val="bg1"/>
                </a:solidFill>
                <a:effectLst/>
              </a:rPr>
              <a:t>Would you trust Them enough to let Them guide you each day?</a:t>
            </a:r>
            <a:endParaRPr lang="en-US" sz="2400" b="1" dirty="0">
              <a:solidFill>
                <a:schemeClr val="bg1"/>
              </a:solidFill>
            </a:endParaRPr>
          </a:p>
        </p:txBody>
      </p:sp>
      <p:grpSp>
        <p:nvGrpSpPr>
          <p:cNvPr id="4" name="Group 3">
            <a:extLst>
              <a:ext uri="{FF2B5EF4-FFF2-40B4-BE49-F238E27FC236}">
                <a16:creationId xmlns:a16="http://schemas.microsoft.com/office/drawing/2014/main" id="{98515B28-9CAF-F202-01FE-98E1B8801D37}"/>
              </a:ext>
            </a:extLst>
          </p:cNvPr>
          <p:cNvGrpSpPr/>
          <p:nvPr/>
        </p:nvGrpSpPr>
        <p:grpSpPr>
          <a:xfrm>
            <a:off x="8059734" y="1945255"/>
            <a:ext cx="2800140" cy="2496624"/>
            <a:chOff x="7230569" y="4500561"/>
            <a:chExt cx="2268606" cy="2496624"/>
          </a:xfrm>
        </p:grpSpPr>
        <p:grpSp>
          <p:nvGrpSpPr>
            <p:cNvPr id="5" name="Group 4">
              <a:extLst>
                <a:ext uri="{FF2B5EF4-FFF2-40B4-BE49-F238E27FC236}">
                  <a16:creationId xmlns:a16="http://schemas.microsoft.com/office/drawing/2014/main" id="{5F157BE7-ED30-FBE6-1D95-F887CEE9A602}"/>
                </a:ext>
              </a:extLst>
            </p:cNvPr>
            <p:cNvGrpSpPr/>
            <p:nvPr/>
          </p:nvGrpSpPr>
          <p:grpSpPr>
            <a:xfrm>
              <a:off x="7230569" y="4500561"/>
              <a:ext cx="343758" cy="2462215"/>
              <a:chOff x="7230569" y="4500561"/>
              <a:chExt cx="343758" cy="2462215"/>
            </a:xfrm>
          </p:grpSpPr>
          <p:sp>
            <p:nvSpPr>
              <p:cNvPr id="17" name="Cylinder 16">
                <a:extLst>
                  <a:ext uri="{FF2B5EF4-FFF2-40B4-BE49-F238E27FC236}">
                    <a16:creationId xmlns:a16="http://schemas.microsoft.com/office/drawing/2014/main" id="{4C008304-3266-F5A2-EE64-6F38713FCB14}"/>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000FB9C-2233-E440-615B-2ECC9DA0A4AF}"/>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7445EA2-6F2A-1883-D47D-5331E48A5098}"/>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F09E86-19CE-2A59-2A50-6A16EE6C012B}"/>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Wave 5">
              <a:extLst>
                <a:ext uri="{FF2B5EF4-FFF2-40B4-BE49-F238E27FC236}">
                  <a16:creationId xmlns:a16="http://schemas.microsoft.com/office/drawing/2014/main" id="{6F345A48-8DD9-0BBE-3A0C-FEFBC5615EB4}"/>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28318BB-7B54-6D2C-C8D0-2467EC2357FE}"/>
                </a:ext>
              </a:extLst>
            </p:cNvPr>
            <p:cNvGrpSpPr/>
            <p:nvPr/>
          </p:nvGrpSpPr>
          <p:grpSpPr>
            <a:xfrm>
              <a:off x="9155417" y="4534970"/>
              <a:ext cx="343758" cy="2462215"/>
              <a:chOff x="7230569" y="4500561"/>
              <a:chExt cx="343758" cy="2462215"/>
            </a:xfrm>
          </p:grpSpPr>
          <p:sp>
            <p:nvSpPr>
              <p:cNvPr id="13" name="Cylinder 12">
                <a:extLst>
                  <a:ext uri="{FF2B5EF4-FFF2-40B4-BE49-F238E27FC236}">
                    <a16:creationId xmlns:a16="http://schemas.microsoft.com/office/drawing/2014/main" id="{685C7BB4-8DF8-2B7B-4475-277E1F00EA51}"/>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A53295B-23C7-2367-3D47-60B6DD83102E}"/>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AB98CD-ED31-431E-73C8-41A999A35C64}"/>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218CE42-5841-A64A-2068-0BBA58C0273D}"/>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8CCE6643-E5A8-F80A-9B50-69FD2F1C13ED}"/>
                </a:ext>
              </a:extLst>
            </p:cNvPr>
            <p:cNvSpPr txBox="1"/>
            <p:nvPr/>
          </p:nvSpPr>
          <p:spPr>
            <a:xfrm>
              <a:off x="7506676" y="5182894"/>
              <a:ext cx="1648741" cy="1077218"/>
            </a:xfrm>
            <a:prstGeom prst="rect">
              <a:avLst/>
            </a:prstGeom>
            <a:noFill/>
            <a:ln>
              <a:noFill/>
            </a:ln>
          </p:spPr>
          <p:txBody>
            <a:bodyPr wrap="square">
              <a:spAutoFit/>
            </a:bodyPr>
            <a:lstStyle/>
            <a:p>
              <a:pPr algn="ctr"/>
              <a:r>
                <a:rPr lang="en-US" sz="1600" b="1" i="0" dirty="0">
                  <a:solidFill>
                    <a:srgbClr val="000000"/>
                  </a:solidFill>
                  <a:effectLst/>
                  <a:latin typeface="Calibri" panose="020F0502020204030204" pitchFamily="34" charset="0"/>
                </a:rPr>
                <a:t>Heavenly Father and Jesus Christ will fulfill Their promises as you strive to serve Them.</a:t>
              </a:r>
              <a:endParaRPr lang="en-US" sz="1600" dirty="0"/>
            </a:p>
          </p:txBody>
        </p:sp>
      </p:grpSp>
    </p:spTree>
    <p:extLst>
      <p:ext uri="{BB962C8B-B14F-4D97-AF65-F5344CB8AC3E}">
        <p14:creationId xmlns:p14="http://schemas.microsoft.com/office/powerpoint/2010/main" val="11865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Paul Acting As A Seer</a:t>
            </a:r>
            <a:endParaRPr lang="en-US" sz="4400" dirty="0">
              <a:solidFill>
                <a:schemeClr val="bg1"/>
              </a:solidFill>
              <a:latin typeface="Arial Rounded MT Bold" panose="020F0704030504030204" pitchFamily="34" charset="0"/>
            </a:endParaRPr>
          </a:p>
        </p:txBody>
      </p:sp>
      <p:sp>
        <p:nvSpPr>
          <p:cNvPr id="3" name="Rectangle 2"/>
          <p:cNvSpPr/>
          <p:nvPr/>
        </p:nvSpPr>
        <p:spPr>
          <a:xfrm>
            <a:off x="1926773" y="2150905"/>
            <a:ext cx="5693228" cy="3477875"/>
          </a:xfrm>
          <a:prstGeom prst="rect">
            <a:avLst/>
          </a:prstGeom>
        </p:spPr>
        <p:txBody>
          <a:bodyPr wrap="square">
            <a:spAutoFit/>
          </a:bodyPr>
          <a:lstStyle/>
          <a:p>
            <a:r>
              <a:rPr lang="en-US" sz="2000" dirty="0">
                <a:solidFill>
                  <a:schemeClr val="bg1"/>
                </a:solidFill>
              </a:rPr>
              <a:t>“A seer is one who sees with spiritual eyes. </a:t>
            </a:r>
          </a:p>
          <a:p>
            <a:endParaRPr lang="en-US" sz="2000" dirty="0">
              <a:solidFill>
                <a:schemeClr val="bg1"/>
              </a:solidFill>
            </a:endParaRPr>
          </a:p>
          <a:p>
            <a:r>
              <a:rPr lang="en-US" sz="2000" dirty="0">
                <a:solidFill>
                  <a:schemeClr val="bg1"/>
                </a:solidFill>
              </a:rPr>
              <a:t>He perceives the meaning of that which seems obscure to others; therefore he is an interpreter and clarifier of eternal truth. He foresees the future from the past and present. </a:t>
            </a:r>
          </a:p>
          <a:p>
            <a:endParaRPr lang="en-US" sz="2000" dirty="0">
              <a:solidFill>
                <a:schemeClr val="bg1"/>
              </a:solidFill>
            </a:endParaRPr>
          </a:p>
          <a:p>
            <a:r>
              <a:rPr lang="en-US" sz="2000" dirty="0">
                <a:solidFill>
                  <a:schemeClr val="bg1"/>
                </a:solidFill>
              </a:rPr>
              <a:t>This he does by the power of the Lord. … </a:t>
            </a:r>
          </a:p>
          <a:p>
            <a:endParaRPr lang="en-US" sz="2000" dirty="0">
              <a:solidFill>
                <a:schemeClr val="bg1"/>
              </a:solidFill>
            </a:endParaRPr>
          </a:p>
          <a:p>
            <a:r>
              <a:rPr lang="en-US" sz="2000" dirty="0">
                <a:solidFill>
                  <a:schemeClr val="bg1"/>
                </a:solidFill>
              </a:rPr>
              <a:t>In short, he is one who sees, who walks in the Lord’s light with open eyes.”</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27:10</a:t>
            </a:r>
          </a:p>
        </p:txBody>
      </p:sp>
      <p:sp>
        <p:nvSpPr>
          <p:cNvPr id="8" name="Rectangle 7"/>
          <p:cNvSpPr/>
          <p:nvPr/>
        </p:nvSpPr>
        <p:spPr>
          <a:xfrm>
            <a:off x="5355772" y="6457890"/>
            <a:ext cx="6836228" cy="400110"/>
          </a:xfrm>
          <a:prstGeom prst="rect">
            <a:avLst/>
          </a:prstGeom>
        </p:spPr>
        <p:txBody>
          <a:bodyPr wrap="square">
            <a:spAutoFit/>
          </a:bodyPr>
          <a:lstStyle/>
          <a:p>
            <a:pPr algn="r"/>
            <a:r>
              <a:rPr lang="en-US" sz="2000" dirty="0">
                <a:solidFill>
                  <a:schemeClr val="bg1"/>
                </a:solidFill>
              </a:rPr>
              <a:t>(2)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43" y="358547"/>
            <a:ext cx="1296080" cy="1928743"/>
          </a:xfrm>
          <a:prstGeom prst="rect">
            <a:avLst/>
          </a:prstGeom>
        </p:spPr>
      </p:pic>
      <p:pic>
        <p:nvPicPr>
          <p:cNvPr id="10242" name="Picture 2" descr="Image result for spiritual e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515" y="1371600"/>
            <a:ext cx="3215821" cy="503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animEffect transition="in" filter="fade">
                                      <p:cBhvr>
                                        <p:cTn id="9" dur="500"/>
                                        <p:tgtEl>
                                          <p:spTgt spid="1024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Rejecting Counsel</a:t>
            </a:r>
            <a:endParaRPr lang="en-US" sz="4400" dirty="0">
              <a:solidFill>
                <a:schemeClr val="bg1"/>
              </a:solidFill>
              <a:latin typeface="Arial Rounded MT Bold" panose="020F0704030504030204" pitchFamily="34" charset="0"/>
            </a:endParaRPr>
          </a:p>
        </p:txBody>
      </p:sp>
      <p:sp>
        <p:nvSpPr>
          <p:cNvPr id="3" name="Rectangle 2"/>
          <p:cNvSpPr/>
          <p:nvPr/>
        </p:nvSpPr>
        <p:spPr>
          <a:xfrm>
            <a:off x="402773" y="1051447"/>
            <a:ext cx="4103913" cy="1384995"/>
          </a:xfrm>
          <a:prstGeom prst="rect">
            <a:avLst/>
          </a:prstGeom>
        </p:spPr>
        <p:txBody>
          <a:bodyPr wrap="square">
            <a:spAutoFit/>
          </a:bodyPr>
          <a:lstStyle/>
          <a:p>
            <a:r>
              <a:rPr lang="en-US" sz="2800" dirty="0">
                <a:solidFill>
                  <a:srgbClr val="FFFF00"/>
                </a:solidFill>
              </a:rPr>
              <a:t>Rather than heeding Paul’s warning, whom did the centurion trust instead?</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27:11-12</a:t>
            </a:r>
          </a:p>
        </p:txBody>
      </p:sp>
      <p:sp>
        <p:nvSpPr>
          <p:cNvPr id="4" name="Rectangle 3"/>
          <p:cNvSpPr/>
          <p:nvPr/>
        </p:nvSpPr>
        <p:spPr>
          <a:xfrm>
            <a:off x="5170714" y="2934677"/>
            <a:ext cx="6096000" cy="1200329"/>
          </a:xfrm>
          <a:prstGeom prst="rect">
            <a:avLst/>
          </a:prstGeom>
        </p:spPr>
        <p:txBody>
          <a:bodyPr>
            <a:spAutoFit/>
          </a:bodyPr>
          <a:lstStyle/>
          <a:p>
            <a:r>
              <a:rPr lang="en-US" sz="2400" dirty="0">
                <a:solidFill>
                  <a:srgbClr val="FFFF00"/>
                </a:solidFill>
                <a:latin typeface="Calibri" panose="020F0502020204030204" pitchFamily="34" charset="0"/>
              </a:rPr>
              <a:t>Why do you think it may have been easier for the centurion to believe the owner of the ship rather than Paul?</a:t>
            </a:r>
            <a:endParaRPr lang="en-US" sz="2400" dirty="0">
              <a:solidFill>
                <a:srgbClr val="FFFF00"/>
              </a:solidFill>
            </a:endParaRPr>
          </a:p>
        </p:txBody>
      </p:sp>
      <p:sp>
        <p:nvSpPr>
          <p:cNvPr id="5" name="Rectangle 4"/>
          <p:cNvSpPr/>
          <p:nvPr/>
        </p:nvSpPr>
        <p:spPr>
          <a:xfrm>
            <a:off x="2166258" y="5323505"/>
            <a:ext cx="4681735" cy="830997"/>
          </a:xfrm>
          <a:prstGeom prst="rect">
            <a:avLst/>
          </a:prstGeom>
        </p:spPr>
        <p:txBody>
          <a:bodyPr wrap="square">
            <a:spAutoFit/>
          </a:bodyPr>
          <a:lstStyle/>
          <a:p>
            <a:r>
              <a:rPr lang="en-US" sz="2400" dirty="0">
                <a:solidFill>
                  <a:srgbClr val="FFFF00"/>
                </a:solidFill>
                <a:latin typeface="Calibri" panose="020F0502020204030204" pitchFamily="34" charset="0"/>
              </a:rPr>
              <a:t>Why did most people on the ship ignore Paul’s warning? </a:t>
            </a:r>
            <a:endParaRPr lang="en-US" sz="2400" dirty="0">
              <a:solidFill>
                <a:srgbClr val="FFFF00"/>
              </a:solidFill>
            </a:endParaRPr>
          </a:p>
        </p:txBody>
      </p:sp>
      <p:pic>
        <p:nvPicPr>
          <p:cNvPr id="11"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0943" y="935389"/>
            <a:ext cx="1096531" cy="186113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paul apostle and bo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38" y="2519589"/>
            <a:ext cx="4235450" cy="211772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416377" y="4271807"/>
            <a:ext cx="3289208" cy="2390250"/>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747225" y="4834063"/>
              <a:ext cx="2437759" cy="1077218"/>
            </a:xfrm>
            <a:prstGeom prst="rect">
              <a:avLst/>
            </a:prstGeom>
          </p:spPr>
          <p:txBody>
            <a:bodyPr wrap="square">
              <a:spAutoFit/>
            </a:bodyPr>
            <a:lstStyle/>
            <a:p>
              <a:pPr algn="ctr"/>
              <a:r>
                <a:rPr lang="en-US" sz="1600" dirty="0"/>
                <a:t> </a:t>
              </a:r>
              <a:r>
                <a:rPr lang="en-US" sz="1600" b="1" dirty="0"/>
                <a:t>If we ignore the warnings and counsel of the Lord’s servants, then we put ourselves in danger</a:t>
              </a:r>
              <a:endParaRPr lang="en-US" sz="1600" dirty="0"/>
            </a:p>
          </p:txBody>
        </p:sp>
      </p:grpSp>
    </p:spTree>
    <p:extLst>
      <p:ext uri="{BB962C8B-B14F-4D97-AF65-F5344CB8AC3E}">
        <p14:creationId xmlns:p14="http://schemas.microsoft.com/office/powerpoint/2010/main" val="15651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7713" y="87085"/>
            <a:ext cx="11767457" cy="830997"/>
          </a:xfrm>
          <a:prstGeom prst="rect">
            <a:avLst/>
          </a:prstGeom>
          <a:noFill/>
        </p:spPr>
        <p:txBody>
          <a:bodyPr wrap="square" rtlCol="0">
            <a:spAutoFit/>
          </a:bodyPr>
          <a:lstStyle/>
          <a:p>
            <a:pPr algn="ctr"/>
            <a:r>
              <a:rPr lang="en-US" sz="4800" dirty="0">
                <a:solidFill>
                  <a:schemeClr val="bg2"/>
                </a:solidFill>
                <a:latin typeface="Segoe Print" pitchFamily="2" charset="0"/>
              </a:rPr>
              <a:t>Over the Edge—The Warning </a:t>
            </a:r>
          </a:p>
        </p:txBody>
      </p:sp>
      <p:sp>
        <p:nvSpPr>
          <p:cNvPr id="5" name="TextBox 4"/>
          <p:cNvSpPr txBox="1"/>
          <p:nvPr/>
        </p:nvSpPr>
        <p:spPr>
          <a:xfrm>
            <a:off x="1099457" y="1371601"/>
            <a:ext cx="5072743" cy="1815882"/>
          </a:xfrm>
          <a:prstGeom prst="rect">
            <a:avLst/>
          </a:prstGeom>
          <a:noFill/>
        </p:spPr>
        <p:txBody>
          <a:bodyPr wrap="square" rtlCol="0">
            <a:spAutoFit/>
          </a:bodyPr>
          <a:lstStyle/>
          <a:p>
            <a:pPr algn="ctr"/>
            <a:r>
              <a:rPr lang="en-US" sz="2800" dirty="0">
                <a:solidFill>
                  <a:schemeClr val="bg2"/>
                </a:solidFill>
                <a:latin typeface="Segoe Print" pitchFamily="2" charset="0"/>
              </a:rPr>
              <a:t>On a dark rainy night, a 7,300-ton barge smashed into two piers of the Tasman Bridge</a:t>
            </a:r>
          </a:p>
        </p:txBody>
      </p:sp>
      <p:sp>
        <p:nvSpPr>
          <p:cNvPr id="7" name="TextBox 6"/>
          <p:cNvSpPr txBox="1"/>
          <p:nvPr/>
        </p:nvSpPr>
        <p:spPr>
          <a:xfrm>
            <a:off x="4184100" y="5950807"/>
            <a:ext cx="6170513" cy="523220"/>
          </a:xfrm>
          <a:prstGeom prst="rect">
            <a:avLst/>
          </a:prstGeom>
          <a:noFill/>
        </p:spPr>
        <p:txBody>
          <a:bodyPr wrap="square" rtlCol="0">
            <a:spAutoFit/>
          </a:bodyPr>
          <a:lstStyle/>
          <a:p>
            <a:pPr algn="ctr"/>
            <a:r>
              <a:rPr lang="en-US" sz="2800" dirty="0">
                <a:solidFill>
                  <a:schemeClr val="bg2"/>
                </a:solidFill>
                <a:latin typeface="Segoe Print" pitchFamily="2" charset="0"/>
              </a:rPr>
              <a:t>Three spans of bridge collapsed</a:t>
            </a:r>
          </a:p>
        </p:txBody>
      </p:sp>
      <p:pic>
        <p:nvPicPr>
          <p:cNvPr id="8" name="Picture 14" descr="https://encrypted-tbn3.gstatic.com/images?q=tbn:ANd9GcQuk0w1r-_w9WHKcX9NERHWzt9MvJiw22DbyL0N3M6xUx6t010d"/>
          <p:cNvPicPr>
            <a:picLocks noChangeAspect="1" noChangeArrowheads="1"/>
          </p:cNvPicPr>
          <p:nvPr/>
        </p:nvPicPr>
        <p:blipFill>
          <a:blip r:embed="rId2" cstate="print"/>
          <a:srcRect/>
          <a:stretch>
            <a:fillRect/>
          </a:stretch>
        </p:blipFill>
        <p:spPr bwMode="auto">
          <a:xfrm>
            <a:off x="5595257" y="3341913"/>
            <a:ext cx="3570514" cy="2367407"/>
          </a:xfrm>
          <a:prstGeom prst="rect">
            <a:avLst/>
          </a:prstGeom>
          <a:noFill/>
        </p:spPr>
      </p:pic>
      <p:pic>
        <p:nvPicPr>
          <p:cNvPr id="10" name="Picture 16" descr="https://encrypted-tbn0.gstatic.com/images?q=tbn:ANd9GcTWv1oS2fOaodv43hhD7KiQz36mO0sjMs2z52_0_gCuJnBzYRdxyA"/>
          <p:cNvPicPr>
            <a:picLocks noChangeAspect="1" noChangeArrowheads="1"/>
          </p:cNvPicPr>
          <p:nvPr/>
        </p:nvPicPr>
        <p:blipFill>
          <a:blip r:embed="rId3" cstate="print"/>
          <a:srcRect/>
          <a:stretch>
            <a:fillRect/>
          </a:stretch>
        </p:blipFill>
        <p:spPr bwMode="auto">
          <a:xfrm>
            <a:off x="6760028" y="965781"/>
            <a:ext cx="3679371" cy="2060448"/>
          </a:xfrm>
          <a:prstGeom prst="rect">
            <a:avLst/>
          </a:prstGeom>
          <a:noFill/>
        </p:spPr>
      </p:pic>
      <p:grpSp>
        <p:nvGrpSpPr>
          <p:cNvPr id="3" name="Group 2"/>
          <p:cNvGrpSpPr/>
          <p:nvPr/>
        </p:nvGrpSpPr>
        <p:grpSpPr>
          <a:xfrm>
            <a:off x="402771" y="3696809"/>
            <a:ext cx="3766457" cy="3161191"/>
            <a:chOff x="402771" y="3696809"/>
            <a:chExt cx="3766457" cy="3161191"/>
          </a:xfrm>
        </p:grpSpPr>
        <p:pic>
          <p:nvPicPr>
            <p:cNvPr id="9" name="Picture 6" descr="http://www.parliament.tas.gov.au/history/bridge78.jpg"/>
            <p:cNvPicPr>
              <a:picLocks noChangeAspect="1" noChangeArrowheads="1"/>
            </p:cNvPicPr>
            <p:nvPr/>
          </p:nvPicPr>
          <p:blipFill>
            <a:blip r:embed="rId4" cstate="print"/>
            <a:srcRect/>
            <a:stretch>
              <a:fillRect/>
            </a:stretch>
          </p:blipFill>
          <p:spPr bwMode="auto">
            <a:xfrm>
              <a:off x="402771" y="3696809"/>
              <a:ext cx="3766457" cy="2724404"/>
            </a:xfrm>
            <a:prstGeom prst="rect">
              <a:avLst/>
            </a:prstGeom>
            <a:noFill/>
          </p:spPr>
        </p:pic>
        <p:sp>
          <p:nvSpPr>
            <p:cNvPr id="2" name="Rectangle 1"/>
            <p:cNvSpPr/>
            <p:nvPr/>
          </p:nvSpPr>
          <p:spPr>
            <a:xfrm>
              <a:off x="1200753" y="6488668"/>
              <a:ext cx="1952779" cy="369332"/>
            </a:xfrm>
            <a:prstGeom prst="rect">
              <a:avLst/>
            </a:prstGeom>
          </p:spPr>
          <p:txBody>
            <a:bodyPr wrap="none">
              <a:spAutoFit/>
            </a:bodyPr>
            <a:lstStyle/>
            <a:p>
              <a:pPr algn="ctr"/>
              <a:r>
                <a:rPr lang="en-US" dirty="0">
                  <a:solidFill>
                    <a:schemeClr val="bg2"/>
                  </a:solidFill>
                  <a:latin typeface="Segoe Print" pitchFamily="2" charset="0"/>
                </a:rPr>
                <a:t>Tasman Bridge</a:t>
              </a:r>
            </a:p>
          </p:txBody>
        </p:sp>
      </p:grpSp>
    </p:spTree>
    <p:extLst>
      <p:ext uri="{BB962C8B-B14F-4D97-AF65-F5344CB8AC3E}">
        <p14:creationId xmlns:p14="http://schemas.microsoft.com/office/powerpoint/2010/main" val="189335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371601"/>
            <a:ext cx="4343400" cy="1384995"/>
          </a:xfrm>
          <a:prstGeom prst="rect">
            <a:avLst/>
          </a:prstGeom>
          <a:noFill/>
        </p:spPr>
        <p:txBody>
          <a:bodyPr wrap="square" rtlCol="0">
            <a:spAutoFit/>
          </a:bodyPr>
          <a:lstStyle/>
          <a:p>
            <a:pPr algn="ctr"/>
            <a:r>
              <a:rPr lang="en-US" sz="2800" dirty="0">
                <a:solidFill>
                  <a:schemeClr val="bg2"/>
                </a:solidFill>
                <a:latin typeface="Segoe Print" pitchFamily="2" charset="0"/>
              </a:rPr>
              <a:t>A family was driving across the bridge when the lights went out.</a:t>
            </a:r>
          </a:p>
        </p:txBody>
      </p:sp>
      <p:sp>
        <p:nvSpPr>
          <p:cNvPr id="7" name="TextBox 6"/>
          <p:cNvSpPr txBox="1"/>
          <p:nvPr/>
        </p:nvSpPr>
        <p:spPr>
          <a:xfrm>
            <a:off x="355242" y="4728694"/>
            <a:ext cx="4343400" cy="954107"/>
          </a:xfrm>
          <a:prstGeom prst="rect">
            <a:avLst/>
          </a:prstGeom>
          <a:noFill/>
        </p:spPr>
        <p:txBody>
          <a:bodyPr wrap="square" rtlCol="0">
            <a:spAutoFit/>
          </a:bodyPr>
          <a:lstStyle/>
          <a:p>
            <a:pPr algn="ctr"/>
            <a:r>
              <a:rPr lang="en-US" sz="2800" dirty="0">
                <a:solidFill>
                  <a:schemeClr val="bg2"/>
                </a:solidFill>
                <a:latin typeface="Segoe Print" pitchFamily="2" charset="0"/>
              </a:rPr>
              <a:t>A speeding car passed them and disappeared</a:t>
            </a:r>
          </a:p>
        </p:txBody>
      </p:sp>
      <p:pic>
        <p:nvPicPr>
          <p:cNvPr id="6" name="Picture 6" descr="https://encrypted-tbn0.gstatic.com/images?q=tbn:ANd9GcQW9j3rdjbUgv4-FMpifCH_NZqwrx7AGnIj0u2KZotdNUam0Hoc"/>
          <p:cNvPicPr>
            <a:picLocks noChangeAspect="1" noChangeArrowheads="1"/>
          </p:cNvPicPr>
          <p:nvPr/>
        </p:nvPicPr>
        <p:blipFill>
          <a:blip r:embed="rId2" cstate="print"/>
          <a:srcRect/>
          <a:stretch>
            <a:fillRect/>
          </a:stretch>
        </p:blipFill>
        <p:spPr bwMode="auto">
          <a:xfrm>
            <a:off x="6688673" y="892628"/>
            <a:ext cx="4073218" cy="2710543"/>
          </a:xfrm>
          <a:prstGeom prst="rect">
            <a:avLst/>
          </a:prstGeom>
          <a:noFill/>
        </p:spPr>
      </p:pic>
      <p:pic>
        <p:nvPicPr>
          <p:cNvPr id="9" name="Picture 16" descr="https://encrypted-tbn3.gstatic.com/images?q=tbn:ANd9GcQScJ0twPdLwnO0lJuGf69Lw0cRUt3Hlx2ZrwY-FimWzgN7rNcGUA"/>
          <p:cNvPicPr>
            <a:picLocks noChangeAspect="1" noChangeArrowheads="1"/>
          </p:cNvPicPr>
          <p:nvPr/>
        </p:nvPicPr>
        <p:blipFill>
          <a:blip r:embed="rId3" cstate="print"/>
          <a:srcRect/>
          <a:stretch>
            <a:fillRect/>
          </a:stretch>
        </p:blipFill>
        <p:spPr bwMode="auto">
          <a:xfrm>
            <a:off x="4928008" y="3769768"/>
            <a:ext cx="3871233" cy="2899690"/>
          </a:xfrm>
          <a:prstGeom prst="rect">
            <a:avLst/>
          </a:prstGeom>
          <a:noFill/>
        </p:spPr>
      </p:pic>
    </p:spTree>
    <p:extLst>
      <p:ext uri="{BB962C8B-B14F-4D97-AF65-F5344CB8AC3E}">
        <p14:creationId xmlns:p14="http://schemas.microsoft.com/office/powerpoint/2010/main" val="115520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xit" presetSubtype="2" fill="hold" nodeType="withEffect">
                                  <p:stCondLst>
                                    <p:cond delay="0"/>
                                  </p:stCondLst>
                                  <p:childTnLst>
                                    <p:anim calcmode="lin" valueType="num">
                                      <p:cBhvr additive="base">
                                        <p:cTn id="14" dur="1750"/>
                                        <p:tgtEl>
                                          <p:spTgt spid="9"/>
                                        </p:tgtEl>
                                        <p:attrNameLst>
                                          <p:attrName>ppt_x</p:attrName>
                                        </p:attrNameLst>
                                      </p:cBhvr>
                                      <p:tavLst>
                                        <p:tav tm="0">
                                          <p:val>
                                            <p:strVal val="ppt_x"/>
                                          </p:val>
                                        </p:tav>
                                        <p:tav tm="100000">
                                          <p:val>
                                            <p:strVal val="1+ppt_w/2"/>
                                          </p:val>
                                        </p:tav>
                                      </p:tavLst>
                                    </p:anim>
                                    <p:anim calcmode="lin" valueType="num">
                                      <p:cBhvr additive="base">
                                        <p:cTn id="15" dur="1750"/>
                                        <p:tgtEl>
                                          <p:spTgt spid="9"/>
                                        </p:tgtEl>
                                        <p:attrNameLst>
                                          <p:attrName>ppt_y</p:attrName>
                                        </p:attrNameLst>
                                      </p:cBhvr>
                                      <p:tavLst>
                                        <p:tav tm="0">
                                          <p:val>
                                            <p:strVal val="ppt_y"/>
                                          </p:val>
                                        </p:tav>
                                        <p:tav tm="100000">
                                          <p:val>
                                            <p:strVal val="ppt_y"/>
                                          </p:val>
                                        </p:tav>
                                      </p:tavLst>
                                    </p:anim>
                                    <p:set>
                                      <p:cBhvr>
                                        <p:cTn id="16" dur="1" fill="hold">
                                          <p:stCondLst>
                                            <p:cond delay="1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66257" y="4669971"/>
            <a:ext cx="7717971" cy="1384995"/>
          </a:xfrm>
          <a:prstGeom prst="rect">
            <a:avLst/>
          </a:prstGeom>
          <a:noFill/>
        </p:spPr>
        <p:txBody>
          <a:bodyPr wrap="square" rtlCol="0">
            <a:spAutoFit/>
          </a:bodyPr>
          <a:lstStyle/>
          <a:p>
            <a:pPr algn="ctr"/>
            <a:r>
              <a:rPr lang="en-US" sz="2800" dirty="0">
                <a:solidFill>
                  <a:schemeClr val="bg2"/>
                </a:solidFill>
                <a:latin typeface="Segoe Print" pitchFamily="2" charset="0"/>
              </a:rPr>
              <a:t>Murray Ling, the father, slammed on his brakes and skidded to a stop, one yard from the edge of a black void.</a:t>
            </a:r>
          </a:p>
        </p:txBody>
      </p:sp>
      <p:pic>
        <p:nvPicPr>
          <p:cNvPr id="6" name="Picture 20" descr="https://encrypted-tbn0.gstatic.com/images?q=tbn:ANd9GcQ3Jg-yXTVoxC-WvQa06E8ejjH8jNtVEYnEI--9bmHFSWKE5NFZsA"/>
          <p:cNvPicPr>
            <a:picLocks noChangeAspect="1" noChangeArrowheads="1"/>
          </p:cNvPicPr>
          <p:nvPr/>
        </p:nvPicPr>
        <p:blipFill>
          <a:blip r:embed="rId2" cstate="print"/>
          <a:srcRect/>
          <a:stretch>
            <a:fillRect/>
          </a:stretch>
        </p:blipFill>
        <p:spPr bwMode="auto">
          <a:xfrm>
            <a:off x="3298371" y="948002"/>
            <a:ext cx="5294643" cy="2992626"/>
          </a:xfrm>
          <a:prstGeom prst="rect">
            <a:avLst/>
          </a:prstGeom>
          <a:noFill/>
        </p:spPr>
      </p:pic>
    </p:spTree>
    <p:extLst>
      <p:ext uri="{BB962C8B-B14F-4D97-AF65-F5344CB8AC3E}">
        <p14:creationId xmlns:p14="http://schemas.microsoft.com/office/powerpoint/2010/main" val="229416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1629" y="718457"/>
            <a:ext cx="5932714" cy="1815882"/>
          </a:xfrm>
          <a:prstGeom prst="rect">
            <a:avLst/>
          </a:prstGeom>
          <a:noFill/>
        </p:spPr>
        <p:txBody>
          <a:bodyPr wrap="square" rtlCol="0">
            <a:spAutoFit/>
          </a:bodyPr>
          <a:lstStyle/>
          <a:p>
            <a:pPr algn="ctr"/>
            <a:r>
              <a:rPr lang="en-US" sz="2800" dirty="0">
                <a:solidFill>
                  <a:schemeClr val="bg2"/>
                </a:solidFill>
                <a:latin typeface="Segoe Print" pitchFamily="2" charset="0"/>
              </a:rPr>
              <a:t>Murray got his family out of the car and began warning oncoming traffic of the disaster ahead.</a:t>
            </a:r>
          </a:p>
        </p:txBody>
      </p:sp>
      <p:pic>
        <p:nvPicPr>
          <p:cNvPr id="13314" name="Picture 2" descr="https://encrypted-tbn1.gstatic.com/images?q=tbn:ANd9GcT5r76BX2UrHXMyH9l37raueEVoQxJdtoG9IWN6EEOUOk5ahozt_A"/>
          <p:cNvPicPr>
            <a:picLocks noChangeAspect="1" noChangeArrowheads="1"/>
          </p:cNvPicPr>
          <p:nvPr/>
        </p:nvPicPr>
        <p:blipFill>
          <a:blip r:embed="rId2" cstate="print"/>
          <a:srcRect/>
          <a:stretch>
            <a:fillRect/>
          </a:stretch>
        </p:blipFill>
        <p:spPr bwMode="auto">
          <a:xfrm>
            <a:off x="6879771" y="500743"/>
            <a:ext cx="3752850" cy="2520162"/>
          </a:xfrm>
          <a:prstGeom prst="rect">
            <a:avLst/>
          </a:prstGeom>
          <a:noFill/>
        </p:spPr>
      </p:pic>
      <p:pic>
        <p:nvPicPr>
          <p:cNvPr id="13316" name="Picture 4" descr="https://encrypted-tbn0.gstatic.com/images?q=tbn:ANd9GcTcXNrYzo647xHtmpLdVKkr0gsRDtVHIIKN_9ZCavEtROm1QktS"/>
          <p:cNvPicPr>
            <a:picLocks noChangeAspect="1" noChangeArrowheads="1"/>
          </p:cNvPicPr>
          <p:nvPr/>
        </p:nvPicPr>
        <p:blipFill>
          <a:blip r:embed="rId3" cstate="print"/>
          <a:srcRect/>
          <a:stretch>
            <a:fillRect/>
          </a:stretch>
        </p:blipFill>
        <p:spPr bwMode="auto">
          <a:xfrm>
            <a:off x="5551713" y="3603171"/>
            <a:ext cx="4147457" cy="2749946"/>
          </a:xfrm>
          <a:prstGeom prst="rect">
            <a:avLst/>
          </a:prstGeom>
          <a:noFill/>
        </p:spPr>
      </p:pic>
      <p:pic>
        <p:nvPicPr>
          <p:cNvPr id="6" name="Picture 4" descr="https://encrypted-tbn1.gstatic.com/images?q=tbn:ANd9GcTuxZLhjCu7GEx2WupoPXPj-JJHJMdCWXmKwn_xeTBM5xOSIuCAag"/>
          <p:cNvPicPr>
            <a:picLocks noChangeAspect="1" noChangeArrowheads="1"/>
          </p:cNvPicPr>
          <p:nvPr/>
        </p:nvPicPr>
        <p:blipFill>
          <a:blip r:embed="rId4" cstate="print"/>
          <a:srcRect l="2929" t="11374" r="3347" b="20379"/>
          <a:stretch>
            <a:fillRect/>
          </a:stretch>
        </p:blipFill>
        <p:spPr bwMode="auto">
          <a:xfrm flipH="1">
            <a:off x="315684" y="3385457"/>
            <a:ext cx="4470401" cy="2873829"/>
          </a:xfrm>
          <a:prstGeom prst="rect">
            <a:avLst/>
          </a:prstGeom>
          <a:noFill/>
        </p:spPr>
      </p:pic>
    </p:spTree>
    <p:extLst>
      <p:ext uri="{BB962C8B-B14F-4D97-AF65-F5344CB8AC3E}">
        <p14:creationId xmlns:p14="http://schemas.microsoft.com/office/powerpoint/2010/main" val="3565794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1371" y="674915"/>
            <a:ext cx="5486400" cy="1815882"/>
          </a:xfrm>
          <a:prstGeom prst="rect">
            <a:avLst/>
          </a:prstGeom>
          <a:noFill/>
        </p:spPr>
        <p:txBody>
          <a:bodyPr wrap="square" rtlCol="0">
            <a:spAutoFit/>
          </a:bodyPr>
          <a:lstStyle/>
          <a:p>
            <a:pPr algn="ctr"/>
            <a:r>
              <a:rPr lang="en-US" sz="2800" dirty="0">
                <a:solidFill>
                  <a:schemeClr val="bg2"/>
                </a:solidFill>
                <a:latin typeface="Segoe Print" pitchFamily="2" charset="0"/>
              </a:rPr>
              <a:t>As he waved his arms, to his horror, a car swerved around him and plummeted into the abyss.</a:t>
            </a:r>
          </a:p>
        </p:txBody>
      </p:sp>
      <p:sp>
        <p:nvSpPr>
          <p:cNvPr id="6" name="TextBox 5"/>
          <p:cNvSpPr txBox="1"/>
          <p:nvPr/>
        </p:nvSpPr>
        <p:spPr>
          <a:xfrm>
            <a:off x="4876800" y="3429000"/>
            <a:ext cx="6553200" cy="1384995"/>
          </a:xfrm>
          <a:prstGeom prst="rect">
            <a:avLst/>
          </a:prstGeom>
          <a:noFill/>
        </p:spPr>
        <p:txBody>
          <a:bodyPr wrap="square" rtlCol="0">
            <a:spAutoFit/>
          </a:bodyPr>
          <a:lstStyle/>
          <a:p>
            <a:pPr algn="ctr"/>
            <a:r>
              <a:rPr lang="en-US" sz="2800" dirty="0">
                <a:solidFill>
                  <a:schemeClr val="bg2"/>
                </a:solidFill>
                <a:latin typeface="Segoe Print" pitchFamily="2" charset="0"/>
              </a:rPr>
              <a:t>A second car stopped in time, but a third car crashed into the Ling’s car at the edge of the bridge.</a:t>
            </a:r>
          </a:p>
        </p:txBody>
      </p:sp>
      <p:pic>
        <p:nvPicPr>
          <p:cNvPr id="12290" name="Picture 2" descr="https://encrypted-tbn3.gstatic.com/images?q=tbn:ANd9GcR-Ch-vt2uWd7mkPVVASdAdYSimLVWVOspZxg0tiNL7pV7fYiL3Qw"/>
          <p:cNvPicPr>
            <a:picLocks noChangeAspect="1" noChangeArrowheads="1"/>
          </p:cNvPicPr>
          <p:nvPr/>
        </p:nvPicPr>
        <p:blipFill>
          <a:blip r:embed="rId2" cstate="print"/>
          <a:srcRect t="5195" r="48276"/>
          <a:stretch>
            <a:fillRect/>
          </a:stretch>
        </p:blipFill>
        <p:spPr bwMode="auto">
          <a:xfrm>
            <a:off x="6923313" y="215537"/>
            <a:ext cx="2449285" cy="2979966"/>
          </a:xfrm>
          <a:prstGeom prst="rect">
            <a:avLst/>
          </a:prstGeom>
          <a:noFill/>
        </p:spPr>
      </p:pic>
      <p:pic>
        <p:nvPicPr>
          <p:cNvPr id="7" name="Picture 18" descr="https://encrypted-tbn1.gstatic.com/images?q=tbn:ANd9GcTcagJYGIDi6DwB3d7Ybm1v4dc3pTmtayNQmeNrcj4OZ8syC9-U"/>
          <p:cNvPicPr>
            <a:picLocks noChangeAspect="1" noChangeArrowheads="1"/>
          </p:cNvPicPr>
          <p:nvPr/>
        </p:nvPicPr>
        <p:blipFill>
          <a:blip r:embed="rId3" cstate="print"/>
          <a:srcRect/>
          <a:stretch>
            <a:fillRect/>
          </a:stretch>
        </p:blipFill>
        <p:spPr bwMode="auto">
          <a:xfrm>
            <a:off x="925286" y="3352800"/>
            <a:ext cx="3837214" cy="2148840"/>
          </a:xfrm>
          <a:prstGeom prst="rect">
            <a:avLst/>
          </a:prstGeom>
          <a:noFill/>
        </p:spPr>
      </p:pic>
      <p:pic>
        <p:nvPicPr>
          <p:cNvPr id="8" name="Picture 12" descr="https://encrypted-tbn2.gstatic.com/images?q=tbn:ANd9GcQznCgHp8lF8f7Cpit_ZTm8enu3Qo2jhZBJvT2-d9cytPLcK0WDRg"/>
          <p:cNvPicPr>
            <a:picLocks noChangeAspect="1" noChangeArrowheads="1"/>
          </p:cNvPicPr>
          <p:nvPr/>
        </p:nvPicPr>
        <p:blipFill>
          <a:blip r:embed="rId4" cstate="print"/>
          <a:srcRect/>
          <a:stretch>
            <a:fillRect/>
          </a:stretch>
        </p:blipFill>
        <p:spPr bwMode="auto">
          <a:xfrm>
            <a:off x="6596743" y="4804462"/>
            <a:ext cx="2811780" cy="1814052"/>
          </a:xfrm>
          <a:prstGeom prst="rect">
            <a:avLst/>
          </a:prstGeom>
          <a:noFill/>
        </p:spPr>
      </p:pic>
    </p:spTree>
    <p:extLst>
      <p:ext uri="{BB962C8B-B14F-4D97-AF65-F5344CB8AC3E}">
        <p14:creationId xmlns:p14="http://schemas.microsoft.com/office/powerpoint/2010/main" val="38256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3143" y="707572"/>
            <a:ext cx="5486400" cy="1384995"/>
          </a:xfrm>
          <a:prstGeom prst="rect">
            <a:avLst/>
          </a:prstGeom>
          <a:noFill/>
        </p:spPr>
        <p:txBody>
          <a:bodyPr wrap="square" rtlCol="0">
            <a:spAutoFit/>
          </a:bodyPr>
          <a:lstStyle/>
          <a:p>
            <a:pPr algn="ctr"/>
            <a:r>
              <a:rPr lang="en-US" sz="2800" dirty="0">
                <a:solidFill>
                  <a:schemeClr val="bg2"/>
                </a:solidFill>
                <a:latin typeface="Segoe Print" pitchFamily="2" charset="0"/>
              </a:rPr>
              <a:t>A loaded bus headed toward Murray, ignoring his waving arms. </a:t>
            </a:r>
          </a:p>
        </p:txBody>
      </p:sp>
      <p:sp>
        <p:nvSpPr>
          <p:cNvPr id="6" name="TextBox 5"/>
          <p:cNvSpPr txBox="1"/>
          <p:nvPr/>
        </p:nvSpPr>
        <p:spPr>
          <a:xfrm>
            <a:off x="4778828" y="4332516"/>
            <a:ext cx="5486400" cy="1815882"/>
          </a:xfrm>
          <a:prstGeom prst="rect">
            <a:avLst/>
          </a:prstGeom>
          <a:noFill/>
        </p:spPr>
        <p:txBody>
          <a:bodyPr wrap="square" rtlCol="0">
            <a:spAutoFit/>
          </a:bodyPr>
          <a:lstStyle/>
          <a:p>
            <a:pPr algn="ctr"/>
            <a:r>
              <a:rPr lang="en-US" sz="2800" dirty="0">
                <a:solidFill>
                  <a:schemeClr val="bg2"/>
                </a:solidFill>
                <a:latin typeface="Segoe Print" pitchFamily="2" charset="0"/>
              </a:rPr>
              <a:t>Murray ran along side the bus drivers window yelling,</a:t>
            </a:r>
          </a:p>
          <a:p>
            <a:pPr algn="ctr"/>
            <a:endParaRPr lang="en-US" sz="2800" dirty="0">
              <a:solidFill>
                <a:schemeClr val="bg2"/>
              </a:solidFill>
              <a:latin typeface="Segoe Print" pitchFamily="2" charset="0"/>
            </a:endParaRPr>
          </a:p>
          <a:p>
            <a:pPr algn="ctr"/>
            <a:r>
              <a:rPr lang="en-US" sz="2800" dirty="0">
                <a:solidFill>
                  <a:schemeClr val="bg2"/>
                </a:solidFill>
                <a:latin typeface="Segoe Print" pitchFamily="2" charset="0"/>
              </a:rPr>
              <a:t> “There’s a span missing”</a:t>
            </a:r>
          </a:p>
        </p:txBody>
      </p:sp>
      <p:pic>
        <p:nvPicPr>
          <p:cNvPr id="7" name="Picture 14" descr="https://encrypted-tbn2.gstatic.com/images?q=tbn:ANd9GcSiVdCfFv4xJl_BjoDmXPsoDDmZamXNUQW4cX_m3tz4XIQDMTodcQ"/>
          <p:cNvPicPr>
            <a:picLocks noChangeAspect="1" noChangeArrowheads="1"/>
          </p:cNvPicPr>
          <p:nvPr/>
        </p:nvPicPr>
        <p:blipFill>
          <a:blip r:embed="rId2" cstate="print"/>
          <a:srcRect/>
          <a:stretch>
            <a:fillRect/>
          </a:stretch>
        </p:blipFill>
        <p:spPr bwMode="auto">
          <a:xfrm>
            <a:off x="6690826" y="1251857"/>
            <a:ext cx="4004388" cy="2242457"/>
          </a:xfrm>
          <a:prstGeom prst="rect">
            <a:avLst/>
          </a:prstGeom>
          <a:noFill/>
        </p:spPr>
      </p:pic>
      <p:pic>
        <p:nvPicPr>
          <p:cNvPr id="8" name="Picture 4" descr="https://encrypted-tbn2.gstatic.com/images?q=tbn:ANd9GcQtu9sfBMfN6M9CSrIcXW6jF1ddcs9eYNI29eWlJXVnyJrnQSOE"/>
          <p:cNvPicPr>
            <a:picLocks noChangeAspect="1" noChangeArrowheads="1"/>
          </p:cNvPicPr>
          <p:nvPr/>
        </p:nvPicPr>
        <p:blipFill>
          <a:blip r:embed="rId3" cstate="print"/>
          <a:srcRect/>
          <a:stretch>
            <a:fillRect/>
          </a:stretch>
        </p:blipFill>
        <p:spPr bwMode="auto">
          <a:xfrm flipH="1">
            <a:off x="740228" y="3692980"/>
            <a:ext cx="3352800" cy="2514602"/>
          </a:xfrm>
          <a:prstGeom prst="rect">
            <a:avLst/>
          </a:prstGeom>
          <a:noFill/>
        </p:spPr>
      </p:pic>
    </p:spTree>
    <p:extLst>
      <p:ext uri="{BB962C8B-B14F-4D97-AF65-F5344CB8AC3E}">
        <p14:creationId xmlns:p14="http://schemas.microsoft.com/office/powerpoint/2010/main" val="259583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3759" y="858899"/>
            <a:ext cx="5486400" cy="1384995"/>
          </a:xfrm>
          <a:prstGeom prst="rect">
            <a:avLst/>
          </a:prstGeom>
          <a:noFill/>
        </p:spPr>
        <p:txBody>
          <a:bodyPr wrap="square" rtlCol="0">
            <a:spAutoFit/>
          </a:bodyPr>
          <a:lstStyle/>
          <a:p>
            <a:pPr algn="ctr"/>
            <a:r>
              <a:rPr lang="en-US" sz="2800" dirty="0">
                <a:solidFill>
                  <a:schemeClr val="bg2"/>
                </a:solidFill>
                <a:latin typeface="Segoe Print" pitchFamily="2" charset="0"/>
              </a:rPr>
              <a:t>The bus swerved just in time and came to a halt against the railing.</a:t>
            </a:r>
          </a:p>
        </p:txBody>
      </p:sp>
      <p:sp>
        <p:nvSpPr>
          <p:cNvPr id="6" name="TextBox 5"/>
          <p:cNvSpPr txBox="1"/>
          <p:nvPr/>
        </p:nvSpPr>
        <p:spPr>
          <a:xfrm>
            <a:off x="4800600" y="5410201"/>
            <a:ext cx="5486400" cy="954107"/>
          </a:xfrm>
          <a:prstGeom prst="rect">
            <a:avLst/>
          </a:prstGeom>
          <a:noFill/>
        </p:spPr>
        <p:txBody>
          <a:bodyPr wrap="square" rtlCol="0">
            <a:spAutoFit/>
          </a:bodyPr>
          <a:lstStyle/>
          <a:p>
            <a:pPr algn="ctr"/>
            <a:r>
              <a:rPr lang="en-US" sz="2800" dirty="0">
                <a:solidFill>
                  <a:schemeClr val="bg2"/>
                </a:solidFill>
                <a:latin typeface="Segoe Print" pitchFamily="2" charset="0"/>
              </a:rPr>
              <a:t>Dozens of lives had been saved.</a:t>
            </a:r>
          </a:p>
        </p:txBody>
      </p:sp>
      <p:pic>
        <p:nvPicPr>
          <p:cNvPr id="7" name="Picture 4" descr="http://www.parliament.tas.gov.au/history/bridge81.jpg"/>
          <p:cNvPicPr>
            <a:picLocks noChangeAspect="1" noChangeArrowheads="1"/>
          </p:cNvPicPr>
          <p:nvPr/>
        </p:nvPicPr>
        <p:blipFill>
          <a:blip r:embed="rId2" cstate="print"/>
          <a:srcRect t="6299" r="4000" b="5512"/>
          <a:stretch>
            <a:fillRect/>
          </a:stretch>
        </p:blipFill>
        <p:spPr bwMode="auto">
          <a:xfrm>
            <a:off x="5747657" y="1584102"/>
            <a:ext cx="4231914" cy="3291488"/>
          </a:xfrm>
          <a:prstGeom prst="rect">
            <a:avLst/>
          </a:prstGeom>
          <a:noFill/>
        </p:spPr>
      </p:pic>
    </p:spTree>
    <p:extLst>
      <p:ext uri="{BB962C8B-B14F-4D97-AF65-F5344CB8AC3E}">
        <p14:creationId xmlns:p14="http://schemas.microsoft.com/office/powerpoint/2010/main" val="250963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9485" y="359229"/>
            <a:ext cx="5486400" cy="1384995"/>
          </a:xfrm>
          <a:prstGeom prst="rect">
            <a:avLst/>
          </a:prstGeom>
          <a:noFill/>
        </p:spPr>
        <p:txBody>
          <a:bodyPr wrap="square" rtlCol="0">
            <a:spAutoFit/>
          </a:bodyPr>
          <a:lstStyle/>
          <a:p>
            <a:pPr algn="ctr"/>
            <a:r>
              <a:rPr lang="en-US" sz="2800" dirty="0">
                <a:solidFill>
                  <a:schemeClr val="bg2"/>
                </a:solidFill>
                <a:latin typeface="Segoe Print" pitchFamily="2" charset="0"/>
              </a:rPr>
              <a:t>What are some of the warning signs we need to pay attention to?</a:t>
            </a:r>
          </a:p>
        </p:txBody>
      </p:sp>
      <p:pic>
        <p:nvPicPr>
          <p:cNvPr id="7" name="Picture 22" descr="https://encrypted-tbn3.gstatic.com/images?q=tbn:ANd9GcQ9LLYKLLg-hu81ndeLfacjmeQvkBVUQ1KZD8-xY81mJhhExan3sA"/>
          <p:cNvPicPr>
            <a:picLocks noChangeAspect="1" noChangeArrowheads="1"/>
          </p:cNvPicPr>
          <p:nvPr/>
        </p:nvPicPr>
        <p:blipFill>
          <a:blip r:embed="rId2" cstate="print"/>
          <a:srcRect/>
          <a:stretch>
            <a:fillRect/>
          </a:stretch>
        </p:blipFill>
        <p:spPr bwMode="auto">
          <a:xfrm>
            <a:off x="7010401" y="381000"/>
            <a:ext cx="2990491" cy="1981200"/>
          </a:xfrm>
          <a:prstGeom prst="rect">
            <a:avLst/>
          </a:prstGeom>
          <a:noFill/>
        </p:spPr>
      </p:pic>
      <p:pic>
        <p:nvPicPr>
          <p:cNvPr id="9220" name="Picture 4" descr="https://encrypted-tbn3.gstatic.com/images?q=tbn:ANd9GcRaZFF-Mje-DQoWDBIFBg1nvxM-TR7t12nVpJLq1rlpyz2eJNATuw"/>
          <p:cNvPicPr>
            <a:picLocks noChangeAspect="1" noChangeArrowheads="1"/>
          </p:cNvPicPr>
          <p:nvPr/>
        </p:nvPicPr>
        <p:blipFill>
          <a:blip r:embed="rId3" cstate="print"/>
          <a:srcRect/>
          <a:stretch>
            <a:fillRect/>
          </a:stretch>
        </p:blipFill>
        <p:spPr bwMode="auto">
          <a:xfrm>
            <a:off x="1981201" y="1981201"/>
            <a:ext cx="2466975" cy="1847851"/>
          </a:xfrm>
          <a:prstGeom prst="rect">
            <a:avLst/>
          </a:prstGeom>
          <a:noFill/>
        </p:spPr>
      </p:pic>
      <p:pic>
        <p:nvPicPr>
          <p:cNvPr id="9222" name="Picture 6" descr="https://encrypted-tbn2.gstatic.com/images?q=tbn:ANd9GcRzSxTlA5x-FVsd8CdFaqd3SmAYE5rXPDBpWUrDQfsCgM9SNLBT"/>
          <p:cNvPicPr>
            <a:picLocks noChangeAspect="1" noChangeArrowheads="1"/>
          </p:cNvPicPr>
          <p:nvPr/>
        </p:nvPicPr>
        <p:blipFill>
          <a:blip r:embed="rId4" cstate="print"/>
          <a:srcRect/>
          <a:stretch>
            <a:fillRect/>
          </a:stretch>
        </p:blipFill>
        <p:spPr bwMode="auto">
          <a:xfrm>
            <a:off x="4724400" y="2743200"/>
            <a:ext cx="2628900" cy="1743076"/>
          </a:xfrm>
          <a:prstGeom prst="rect">
            <a:avLst/>
          </a:prstGeom>
          <a:noFill/>
        </p:spPr>
      </p:pic>
      <p:pic>
        <p:nvPicPr>
          <p:cNvPr id="9224" name="Picture 8" descr="https://encrypted-tbn0.gstatic.com/images?q=tbn:ANd9GcR4bPTYiEHXMsJHWhFMkcP1KBRtsxUxzIP0cVp9aVbsgnsT7IC9bg"/>
          <p:cNvPicPr>
            <a:picLocks noChangeAspect="1" noChangeArrowheads="1"/>
          </p:cNvPicPr>
          <p:nvPr/>
        </p:nvPicPr>
        <p:blipFill>
          <a:blip r:embed="rId5" cstate="print"/>
          <a:srcRect/>
          <a:stretch>
            <a:fillRect/>
          </a:stretch>
        </p:blipFill>
        <p:spPr bwMode="auto">
          <a:xfrm>
            <a:off x="7696201" y="3733801"/>
            <a:ext cx="2466975" cy="1847851"/>
          </a:xfrm>
          <a:prstGeom prst="rect">
            <a:avLst/>
          </a:prstGeom>
          <a:noFill/>
        </p:spPr>
      </p:pic>
      <p:pic>
        <p:nvPicPr>
          <p:cNvPr id="9226" name="Picture 10" descr="https://encrypted-tbn0.gstatic.com/images?q=tbn:ANd9GcRHdgOpaBdG1gFRn6y8HVJcuk8TqpxIf9akCumn7KHefQvSHsRk"/>
          <p:cNvPicPr>
            <a:picLocks noChangeAspect="1" noChangeArrowheads="1"/>
          </p:cNvPicPr>
          <p:nvPr/>
        </p:nvPicPr>
        <p:blipFill>
          <a:blip r:embed="rId6" cstate="print"/>
          <a:srcRect/>
          <a:stretch>
            <a:fillRect/>
          </a:stretch>
        </p:blipFill>
        <p:spPr bwMode="auto">
          <a:xfrm>
            <a:off x="2895600" y="4572000"/>
            <a:ext cx="2324100" cy="1448472"/>
          </a:xfrm>
          <a:prstGeom prst="rect">
            <a:avLst/>
          </a:prstGeom>
          <a:noFill/>
        </p:spPr>
      </p:pic>
    </p:spTree>
    <p:extLst>
      <p:ext uri="{BB962C8B-B14F-4D97-AF65-F5344CB8AC3E}">
        <p14:creationId xmlns:p14="http://schemas.microsoft.com/office/powerpoint/2010/main" val="269138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par>
                                <p:cTn id="8" presetID="10" presetClass="entr" presetSubtype="0"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fade">
                                      <p:cBhvr>
                                        <p:cTn id="10" dur="500"/>
                                        <p:tgtEl>
                                          <p:spTgt spid="9222"/>
                                        </p:tgtEl>
                                      </p:cBhvr>
                                    </p:animEffect>
                                  </p:childTnLst>
                                </p:cTn>
                              </p:par>
                              <p:par>
                                <p:cTn id="11" presetID="10"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animEffect transition="in" filter="fade">
                                      <p:cBhvr>
                                        <p:cTn id="13" dur="500"/>
                                        <p:tgtEl>
                                          <p:spTgt spid="9226"/>
                                        </p:tgtEl>
                                      </p:cBhvr>
                                    </p:animEffect>
                                  </p:childTnLst>
                                </p:cTn>
                              </p:par>
                              <p:par>
                                <p:cTn id="14" presetID="10" presetClass="entr" presetSubtype="0" fill="hold" nodeType="withEffect">
                                  <p:stCondLst>
                                    <p:cond delay="0"/>
                                  </p:stCondLst>
                                  <p:childTnLst>
                                    <p:set>
                                      <p:cBhvr>
                                        <p:cTn id="15" dur="1" fill="hold">
                                          <p:stCondLst>
                                            <p:cond delay="0"/>
                                          </p:stCondLst>
                                        </p:cTn>
                                        <p:tgtEl>
                                          <p:spTgt spid="9224"/>
                                        </p:tgtEl>
                                        <p:attrNameLst>
                                          <p:attrName>style.visibility</p:attrName>
                                        </p:attrNameLst>
                                      </p:cBhvr>
                                      <p:to>
                                        <p:strVal val="visible"/>
                                      </p:to>
                                    </p:set>
                                    <p:animEffect transition="in" filter="fade">
                                      <p:cBhvr>
                                        <p:cTn id="16"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gray blue background">
            <a:extLst>
              <a:ext uri="{FF2B5EF4-FFF2-40B4-BE49-F238E27FC236}">
                <a16:creationId xmlns:a16="http://schemas.microsoft.com/office/drawing/2014/main" id="{8D3CB915-C8AE-486E-1800-56787BDA5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Previously…</a:t>
            </a:r>
            <a:endParaRPr lang="en-US" sz="3200" dirty="0">
              <a:solidFill>
                <a:schemeClr val="bg1"/>
              </a:solidFill>
              <a:latin typeface="Poor Richard" panose="02080502050505020702" pitchFamily="18" charset="0"/>
            </a:endParaRPr>
          </a:p>
        </p:txBody>
      </p:sp>
      <p:sp>
        <p:nvSpPr>
          <p:cNvPr id="3" name="TextBox 2">
            <a:extLst>
              <a:ext uri="{FF2B5EF4-FFF2-40B4-BE49-F238E27FC236}">
                <a16:creationId xmlns:a16="http://schemas.microsoft.com/office/drawing/2014/main" id="{C24B2153-DC30-7BB9-2645-FF39E0DB8FDE}"/>
              </a:ext>
            </a:extLst>
          </p:cNvPr>
          <p:cNvSpPr txBox="1"/>
          <p:nvPr/>
        </p:nvSpPr>
        <p:spPr>
          <a:xfrm>
            <a:off x="589715" y="930838"/>
            <a:ext cx="4746172" cy="4708981"/>
          </a:xfrm>
          <a:prstGeom prst="rect">
            <a:avLst/>
          </a:prstGeom>
          <a:noFill/>
        </p:spPr>
        <p:txBody>
          <a:bodyPr wrap="square">
            <a:spAutoFit/>
          </a:bodyPr>
          <a:lstStyle/>
          <a:p>
            <a:r>
              <a:rPr lang="en-US" sz="2000" b="0" i="0" dirty="0">
                <a:solidFill>
                  <a:schemeClr val="bg1"/>
                </a:solidFill>
                <a:effectLst/>
                <a:cs typeface="Calibri" panose="020F0502020204030204" pitchFamily="34" charset="0"/>
              </a:rPr>
              <a:t>After his third missionary journey, Paul returned to Jerusalem to testify of Christ. </a:t>
            </a:r>
          </a:p>
          <a:p>
            <a:endParaRPr lang="en-US" sz="2000" dirty="0">
              <a:solidFill>
                <a:schemeClr val="bg1"/>
              </a:solidFill>
              <a:cs typeface="Calibri" panose="020F0502020204030204" pitchFamily="34" charset="0"/>
            </a:endParaRPr>
          </a:p>
          <a:p>
            <a:r>
              <a:rPr lang="en-US" sz="2000" b="0" i="0" dirty="0">
                <a:solidFill>
                  <a:schemeClr val="bg1"/>
                </a:solidFill>
                <a:effectLst/>
                <a:cs typeface="Calibri" panose="020F0502020204030204" pitchFamily="34" charset="0"/>
              </a:rPr>
              <a:t>He was dragged from the temple by a group of Jews who wanted to kill him but was rescued by Roman soldiers. </a:t>
            </a:r>
          </a:p>
          <a:p>
            <a:endParaRPr lang="en-US" sz="2000" dirty="0">
              <a:solidFill>
                <a:schemeClr val="bg1"/>
              </a:solidFill>
              <a:cs typeface="Calibri" panose="020F0502020204030204" pitchFamily="34" charset="0"/>
            </a:endParaRPr>
          </a:p>
          <a:p>
            <a:r>
              <a:rPr lang="en-US" sz="2000" b="0" i="0" dirty="0">
                <a:solidFill>
                  <a:schemeClr val="bg1"/>
                </a:solidFill>
                <a:effectLst/>
                <a:cs typeface="Calibri" panose="020F0502020204030204" pitchFamily="34" charset="0"/>
              </a:rPr>
              <a:t>He was taken to the steps of the Antonia Fortress and allowed to speak.</a:t>
            </a:r>
          </a:p>
          <a:p>
            <a:endParaRPr lang="en-US" sz="2000" dirty="0">
              <a:solidFill>
                <a:schemeClr val="bg1"/>
              </a:solidFill>
              <a:cs typeface="Calibri" panose="020F0502020204030204" pitchFamily="34" charset="0"/>
            </a:endParaRPr>
          </a:p>
          <a:p>
            <a:r>
              <a:rPr lang="en-US" sz="2000" dirty="0">
                <a:solidFill>
                  <a:schemeClr val="bg1"/>
                </a:solidFill>
              </a:rPr>
              <a:t>Paul protested that he was a Roman citizen and was therefore protected from examination by torture.</a:t>
            </a:r>
            <a:endParaRPr lang="en-US" sz="2000" b="0" i="0" dirty="0">
              <a:solidFill>
                <a:schemeClr val="bg1"/>
              </a:solidFill>
              <a:effectLst/>
              <a:cs typeface="Calibri" panose="020F0502020204030204" pitchFamily="34" charset="0"/>
            </a:endParaRPr>
          </a:p>
          <a:p>
            <a:endParaRPr lang="en-US" sz="2000" dirty="0">
              <a:solidFill>
                <a:schemeClr val="bg1"/>
              </a:solidFill>
              <a:cs typeface="Calibri" panose="020F0502020204030204" pitchFamily="34" charset="0"/>
            </a:endParaRPr>
          </a:p>
          <a:p>
            <a:endParaRPr lang="en-US" sz="2000" dirty="0">
              <a:solidFill>
                <a:schemeClr val="bg1"/>
              </a:solidFill>
              <a:cs typeface="Calibri" panose="020F0502020204030204" pitchFamily="34" charset="0"/>
            </a:endParaRPr>
          </a:p>
        </p:txBody>
      </p:sp>
      <p:sp>
        <p:nvSpPr>
          <p:cNvPr id="5" name="TextBox 4">
            <a:extLst>
              <a:ext uri="{FF2B5EF4-FFF2-40B4-BE49-F238E27FC236}">
                <a16:creationId xmlns:a16="http://schemas.microsoft.com/office/drawing/2014/main" id="{55869DE4-A228-E8D1-E0CE-129CDDAF7A51}"/>
              </a:ext>
            </a:extLst>
          </p:cNvPr>
          <p:cNvSpPr txBox="1"/>
          <p:nvPr/>
        </p:nvSpPr>
        <p:spPr>
          <a:xfrm>
            <a:off x="566057" y="6400962"/>
            <a:ext cx="2917372" cy="369332"/>
          </a:xfrm>
          <a:prstGeom prst="rect">
            <a:avLst/>
          </a:prstGeom>
          <a:noFill/>
        </p:spPr>
        <p:txBody>
          <a:bodyPr wrap="square">
            <a:spAutoFit/>
          </a:bodyPr>
          <a:lstStyle/>
          <a:p>
            <a:r>
              <a:rPr lang="en-US" b="0" i="0" u="none" strike="noStrike" dirty="0">
                <a:solidFill>
                  <a:schemeClr val="bg1"/>
                </a:solidFill>
                <a:effectLst/>
                <a:latin typeface="Calibri" panose="020F0502020204030204" pitchFamily="34" charset="0"/>
                <a:cs typeface="Calibri" panose="020F0502020204030204" pitchFamily="34" charset="0"/>
              </a:rPr>
              <a:t>Acts 21; Acts 22; 23:1-10</a:t>
            </a:r>
            <a:endParaRPr lang="en-US" dirty="0"/>
          </a:p>
        </p:txBody>
      </p:sp>
      <p:pic>
        <p:nvPicPr>
          <p:cNvPr id="11" name="Picture 10">
            <a:extLst>
              <a:ext uri="{FF2B5EF4-FFF2-40B4-BE49-F238E27FC236}">
                <a16:creationId xmlns:a16="http://schemas.microsoft.com/office/drawing/2014/main" id="{0D76921A-76BC-C32B-3FC9-F4F520D70760}"/>
              </a:ext>
            </a:extLst>
          </p:cNvPr>
          <p:cNvPicPr>
            <a:picLocks noChangeAspect="1"/>
          </p:cNvPicPr>
          <p:nvPr/>
        </p:nvPicPr>
        <p:blipFill>
          <a:blip r:embed="rId3"/>
          <a:stretch>
            <a:fillRect/>
          </a:stretch>
        </p:blipFill>
        <p:spPr>
          <a:xfrm>
            <a:off x="5925601" y="1336011"/>
            <a:ext cx="5058481" cy="3010320"/>
          </a:xfrm>
          <a:prstGeom prst="rect">
            <a:avLst/>
          </a:prstGeom>
        </p:spPr>
      </p:pic>
      <p:sp>
        <p:nvSpPr>
          <p:cNvPr id="13" name="TextBox 12">
            <a:extLst>
              <a:ext uri="{FF2B5EF4-FFF2-40B4-BE49-F238E27FC236}">
                <a16:creationId xmlns:a16="http://schemas.microsoft.com/office/drawing/2014/main" id="{98FA94C6-EEC0-8735-6B30-CAAA47B059FE}"/>
              </a:ext>
            </a:extLst>
          </p:cNvPr>
          <p:cNvSpPr txBox="1"/>
          <p:nvPr/>
        </p:nvSpPr>
        <p:spPr>
          <a:xfrm>
            <a:off x="4399157" y="4849311"/>
            <a:ext cx="7303382" cy="1569660"/>
          </a:xfrm>
          <a:prstGeom prst="rect">
            <a:avLst/>
          </a:prstGeom>
          <a:noFill/>
        </p:spPr>
        <p:txBody>
          <a:bodyPr wrap="square">
            <a:spAutoFit/>
          </a:bodyPr>
          <a:lstStyle/>
          <a:p>
            <a:r>
              <a:rPr lang="en-US" sz="2400" b="0" i="0" dirty="0">
                <a:solidFill>
                  <a:schemeClr val="bg1"/>
                </a:solidFill>
                <a:effectLst/>
              </a:rPr>
              <a:t>Paul testified about his conversion to Jesus Christ and of the Savior’s instruction to preach to the Gentiles. The Jews were again enraged, and Paul was sent back to the Antonia Fortress for his safety. </a:t>
            </a:r>
            <a:endParaRPr lang="en-US" sz="2400" dirty="0">
              <a:solidFill>
                <a:schemeClr val="bg1"/>
              </a:solidFill>
            </a:endParaRPr>
          </a:p>
        </p:txBody>
      </p:sp>
    </p:spTree>
    <p:extLst>
      <p:ext uri="{BB962C8B-B14F-4D97-AF65-F5344CB8AC3E}">
        <p14:creationId xmlns:p14="http://schemas.microsoft.com/office/powerpoint/2010/main" val="120180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53344" y="381001"/>
            <a:ext cx="7794171" cy="1200329"/>
          </a:xfrm>
          <a:prstGeom prst="rect">
            <a:avLst/>
          </a:prstGeom>
          <a:noFill/>
        </p:spPr>
        <p:txBody>
          <a:bodyPr wrap="square" rtlCol="0">
            <a:spAutoFit/>
          </a:bodyPr>
          <a:lstStyle/>
          <a:p>
            <a:pPr algn="ctr"/>
            <a:r>
              <a:rPr lang="en-US" sz="3600" dirty="0">
                <a:solidFill>
                  <a:schemeClr val="bg2"/>
                </a:solidFill>
                <a:latin typeface="Segoe Print" pitchFamily="2" charset="0"/>
              </a:rPr>
              <a:t>Who has the Lord given us to warn about the dangers ahead?</a:t>
            </a:r>
          </a:p>
        </p:txBody>
      </p:sp>
      <p:pic>
        <p:nvPicPr>
          <p:cNvPr id="7" name="Picture 6">
            <a:extLst>
              <a:ext uri="{FF2B5EF4-FFF2-40B4-BE49-F238E27FC236}">
                <a16:creationId xmlns:a16="http://schemas.microsoft.com/office/drawing/2014/main" id="{EA53B936-4F0C-49BA-B02E-4CC3004C4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979" y="1962331"/>
            <a:ext cx="3390900" cy="4254500"/>
          </a:xfrm>
          <a:prstGeom prst="rect">
            <a:avLst/>
          </a:prstGeom>
        </p:spPr>
      </p:pic>
    </p:spTree>
    <p:extLst>
      <p:ext uri="{BB962C8B-B14F-4D97-AF65-F5344CB8AC3E}">
        <p14:creationId xmlns:p14="http://schemas.microsoft.com/office/powerpoint/2010/main" val="22647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2143" y="250373"/>
            <a:ext cx="5486400" cy="954107"/>
          </a:xfrm>
          <a:prstGeom prst="rect">
            <a:avLst/>
          </a:prstGeom>
          <a:noFill/>
        </p:spPr>
        <p:txBody>
          <a:bodyPr wrap="square" rtlCol="0">
            <a:spAutoFit/>
          </a:bodyPr>
          <a:lstStyle/>
          <a:p>
            <a:pPr algn="ctr"/>
            <a:r>
              <a:rPr lang="en-US" sz="2800" dirty="0">
                <a:solidFill>
                  <a:schemeClr val="bg2"/>
                </a:solidFill>
                <a:latin typeface="Segoe Print" pitchFamily="2" charset="0"/>
              </a:rPr>
              <a:t>What have the prophets warned us about recently?</a:t>
            </a:r>
          </a:p>
        </p:txBody>
      </p:sp>
      <p:pic>
        <p:nvPicPr>
          <p:cNvPr id="8194" name="Picture 2" descr="https://encrypted-tbn3.gstatic.com/images?q=tbn:ANd9GcSndNg29Cfj4Oac7vGCLSFj6RhHdYJ5Q4T39qg3vZBB69jW95qB"/>
          <p:cNvPicPr>
            <a:picLocks noChangeAspect="1" noChangeArrowheads="1"/>
          </p:cNvPicPr>
          <p:nvPr/>
        </p:nvPicPr>
        <p:blipFill>
          <a:blip r:embed="rId2" cstate="print"/>
          <a:srcRect/>
          <a:stretch>
            <a:fillRect/>
          </a:stretch>
        </p:blipFill>
        <p:spPr bwMode="auto">
          <a:xfrm>
            <a:off x="7239001" y="228600"/>
            <a:ext cx="2619375" cy="1743076"/>
          </a:xfrm>
          <a:prstGeom prst="rect">
            <a:avLst/>
          </a:prstGeom>
          <a:noFill/>
        </p:spPr>
      </p:pic>
      <p:pic>
        <p:nvPicPr>
          <p:cNvPr id="8196" name="Picture 4" descr="https://encrypted-tbn3.gstatic.com/images?q=tbn:ANd9GcQY3o-AwBfmJ7SipwyNlckGM09RWhrvKxnJTO5zKbPLgXYsESTd4Q"/>
          <p:cNvPicPr>
            <a:picLocks noChangeAspect="1" noChangeArrowheads="1"/>
          </p:cNvPicPr>
          <p:nvPr/>
        </p:nvPicPr>
        <p:blipFill>
          <a:blip r:embed="rId3" cstate="print"/>
          <a:srcRect/>
          <a:stretch>
            <a:fillRect/>
          </a:stretch>
        </p:blipFill>
        <p:spPr bwMode="auto">
          <a:xfrm>
            <a:off x="4267200" y="4572000"/>
            <a:ext cx="2286000" cy="1424726"/>
          </a:xfrm>
          <a:prstGeom prst="rect">
            <a:avLst/>
          </a:prstGeom>
          <a:noFill/>
        </p:spPr>
      </p:pic>
      <p:pic>
        <p:nvPicPr>
          <p:cNvPr id="10" name="Picture 9" descr="yellinginear.jpg"/>
          <p:cNvPicPr>
            <a:picLocks noChangeAspect="1"/>
          </p:cNvPicPr>
          <p:nvPr/>
        </p:nvPicPr>
        <p:blipFill>
          <a:blip r:embed="rId4" cstate="print"/>
          <a:stretch>
            <a:fillRect/>
          </a:stretch>
        </p:blipFill>
        <p:spPr>
          <a:xfrm>
            <a:off x="4648201" y="2057400"/>
            <a:ext cx="2023127" cy="1447800"/>
          </a:xfrm>
          <a:prstGeom prst="rect">
            <a:avLst/>
          </a:prstGeom>
        </p:spPr>
      </p:pic>
      <p:pic>
        <p:nvPicPr>
          <p:cNvPr id="11" name="Picture 10" descr="imagesCAP641CG.jpg"/>
          <p:cNvPicPr>
            <a:picLocks noChangeAspect="1"/>
          </p:cNvPicPr>
          <p:nvPr/>
        </p:nvPicPr>
        <p:blipFill>
          <a:blip r:embed="rId5" cstate="print"/>
          <a:stretch>
            <a:fillRect/>
          </a:stretch>
        </p:blipFill>
        <p:spPr>
          <a:xfrm>
            <a:off x="8001001" y="3276600"/>
            <a:ext cx="1895475" cy="2133600"/>
          </a:xfrm>
          <a:prstGeom prst="rect">
            <a:avLst/>
          </a:prstGeom>
        </p:spPr>
      </p:pic>
      <p:sp>
        <p:nvSpPr>
          <p:cNvPr id="12" name="TextBox 11"/>
          <p:cNvSpPr txBox="1"/>
          <p:nvPr/>
        </p:nvSpPr>
        <p:spPr>
          <a:xfrm>
            <a:off x="3733800" y="3581400"/>
            <a:ext cx="3581400" cy="707886"/>
          </a:xfrm>
          <a:prstGeom prst="rect">
            <a:avLst/>
          </a:prstGeom>
          <a:noFill/>
        </p:spPr>
        <p:txBody>
          <a:bodyPr wrap="square" rtlCol="0">
            <a:spAutoFit/>
          </a:bodyPr>
          <a:lstStyle/>
          <a:p>
            <a:pPr algn="ctr"/>
            <a:r>
              <a:rPr lang="en-US" sz="2000" dirty="0">
                <a:solidFill>
                  <a:schemeClr val="bg2"/>
                </a:solidFill>
                <a:latin typeface="Segoe Print" pitchFamily="2" charset="0"/>
              </a:rPr>
              <a:t>Controlling anger and being forgiving</a:t>
            </a:r>
          </a:p>
        </p:txBody>
      </p:sp>
      <p:sp>
        <p:nvSpPr>
          <p:cNvPr id="13" name="TextBox 12"/>
          <p:cNvSpPr txBox="1"/>
          <p:nvPr/>
        </p:nvSpPr>
        <p:spPr>
          <a:xfrm>
            <a:off x="3581400" y="6019800"/>
            <a:ext cx="3581400" cy="707886"/>
          </a:xfrm>
          <a:prstGeom prst="rect">
            <a:avLst/>
          </a:prstGeom>
          <a:noFill/>
        </p:spPr>
        <p:txBody>
          <a:bodyPr wrap="square" rtlCol="0">
            <a:spAutoFit/>
          </a:bodyPr>
          <a:lstStyle/>
          <a:p>
            <a:pPr algn="ctr"/>
            <a:r>
              <a:rPr lang="en-US" sz="2000" dirty="0">
                <a:solidFill>
                  <a:schemeClr val="bg2"/>
                </a:solidFill>
                <a:latin typeface="Segoe Print" pitchFamily="2" charset="0"/>
              </a:rPr>
              <a:t>Inappropriate use of the internet</a:t>
            </a:r>
          </a:p>
        </p:txBody>
      </p:sp>
      <p:sp>
        <p:nvSpPr>
          <p:cNvPr id="14" name="TextBox 13"/>
          <p:cNvSpPr txBox="1"/>
          <p:nvPr/>
        </p:nvSpPr>
        <p:spPr>
          <a:xfrm>
            <a:off x="1524000" y="4267201"/>
            <a:ext cx="2133600" cy="1323439"/>
          </a:xfrm>
          <a:prstGeom prst="rect">
            <a:avLst/>
          </a:prstGeom>
          <a:noFill/>
        </p:spPr>
        <p:txBody>
          <a:bodyPr wrap="square" rtlCol="0">
            <a:spAutoFit/>
          </a:bodyPr>
          <a:lstStyle/>
          <a:p>
            <a:pPr algn="ctr"/>
            <a:r>
              <a:rPr lang="en-US" sz="2000" dirty="0">
                <a:solidFill>
                  <a:schemeClr val="bg2"/>
                </a:solidFill>
                <a:latin typeface="Segoe Print" pitchFamily="2" charset="0"/>
              </a:rPr>
              <a:t>Marriage between a man and a woman</a:t>
            </a:r>
          </a:p>
        </p:txBody>
      </p:sp>
      <p:sp>
        <p:nvSpPr>
          <p:cNvPr id="15" name="TextBox 14"/>
          <p:cNvSpPr txBox="1"/>
          <p:nvPr/>
        </p:nvSpPr>
        <p:spPr>
          <a:xfrm>
            <a:off x="7086600" y="5562600"/>
            <a:ext cx="3581400" cy="400110"/>
          </a:xfrm>
          <a:prstGeom prst="rect">
            <a:avLst/>
          </a:prstGeom>
          <a:noFill/>
        </p:spPr>
        <p:txBody>
          <a:bodyPr wrap="square" rtlCol="0">
            <a:spAutoFit/>
          </a:bodyPr>
          <a:lstStyle/>
          <a:p>
            <a:pPr algn="ctr"/>
            <a:r>
              <a:rPr lang="en-US" sz="2000" dirty="0">
                <a:solidFill>
                  <a:schemeClr val="bg2"/>
                </a:solidFill>
                <a:latin typeface="Segoe Print" pitchFamily="2" charset="0"/>
              </a:rPr>
              <a:t>Charity and service</a:t>
            </a:r>
          </a:p>
        </p:txBody>
      </p:sp>
      <p:pic>
        <p:nvPicPr>
          <p:cNvPr id="8198" name="Picture 6" descr="G:\Photos\2005\Oct 2005\DSCN1659.JPG"/>
          <p:cNvPicPr>
            <a:picLocks noChangeAspect="1" noChangeArrowheads="1"/>
          </p:cNvPicPr>
          <p:nvPr/>
        </p:nvPicPr>
        <p:blipFill>
          <a:blip r:embed="rId6" cstate="print"/>
          <a:srcRect/>
          <a:stretch>
            <a:fillRect/>
          </a:stretch>
        </p:blipFill>
        <p:spPr bwMode="auto">
          <a:xfrm>
            <a:off x="1905000" y="1981200"/>
            <a:ext cx="1600200" cy="2133600"/>
          </a:xfrm>
          <a:prstGeom prst="rect">
            <a:avLst/>
          </a:prstGeom>
          <a:noFill/>
        </p:spPr>
      </p:pic>
    </p:spTree>
    <p:extLst>
      <p:ext uri="{BB962C8B-B14F-4D97-AF65-F5344CB8AC3E}">
        <p14:creationId xmlns:p14="http://schemas.microsoft.com/office/powerpoint/2010/main" val="32898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ox(in)">
                                      <p:cBhvr>
                                        <p:cTn id="15" dur="500"/>
                                        <p:tgtEl>
                                          <p:spTgt spid="819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Effect transition="in" filter="box(in)">
                                      <p:cBhvr>
                                        <p:cTn id="31" dur="500"/>
                                        <p:tgtEl>
                                          <p:spTgt spid="8198"/>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057" y="402772"/>
            <a:ext cx="6411686" cy="954107"/>
          </a:xfrm>
          <a:prstGeom prst="rect">
            <a:avLst/>
          </a:prstGeom>
          <a:noFill/>
        </p:spPr>
        <p:txBody>
          <a:bodyPr wrap="square" rtlCol="0">
            <a:spAutoFit/>
          </a:bodyPr>
          <a:lstStyle/>
          <a:p>
            <a:pPr algn="ctr"/>
            <a:r>
              <a:rPr lang="en-US" sz="2800" dirty="0">
                <a:solidFill>
                  <a:schemeClr val="bg2"/>
                </a:solidFill>
                <a:latin typeface="Segoe Print" pitchFamily="2" charset="0"/>
              </a:rPr>
              <a:t>What could happen if we choose not to listen to the prophets?</a:t>
            </a:r>
          </a:p>
        </p:txBody>
      </p:sp>
      <p:pic>
        <p:nvPicPr>
          <p:cNvPr id="7" name="Picture 26" descr="https://encrypted-tbn0.gstatic.com/images?q=tbn:ANd9GcQmjznr15U50t0qPB-_p9Mm3ugWnZm4Pbn4mXJIdoreRzb724C5Fw"/>
          <p:cNvPicPr>
            <a:picLocks noChangeAspect="1" noChangeArrowheads="1"/>
          </p:cNvPicPr>
          <p:nvPr/>
        </p:nvPicPr>
        <p:blipFill>
          <a:blip r:embed="rId2" cstate="print"/>
          <a:srcRect/>
          <a:stretch>
            <a:fillRect/>
          </a:stretch>
        </p:blipFill>
        <p:spPr bwMode="auto">
          <a:xfrm>
            <a:off x="8403772" y="609600"/>
            <a:ext cx="1828800" cy="2438400"/>
          </a:xfrm>
          <a:prstGeom prst="rect">
            <a:avLst/>
          </a:prstGeom>
          <a:noFill/>
        </p:spPr>
      </p:pic>
      <p:pic>
        <p:nvPicPr>
          <p:cNvPr id="8" name="Picture 24" descr="https://encrypted-tbn0.gstatic.com/images?q=tbn:ANd9GcTcn9AFWj26CXOcOVYHwEs8nreu6mb7CIp2f5JTIr-SEKyG74Yf"/>
          <p:cNvPicPr>
            <a:picLocks noChangeAspect="1" noChangeArrowheads="1"/>
          </p:cNvPicPr>
          <p:nvPr/>
        </p:nvPicPr>
        <p:blipFill>
          <a:blip r:embed="rId3" cstate="print"/>
          <a:srcRect/>
          <a:stretch>
            <a:fillRect/>
          </a:stretch>
        </p:blipFill>
        <p:spPr bwMode="auto">
          <a:xfrm>
            <a:off x="1110342" y="4310741"/>
            <a:ext cx="3004457" cy="1992087"/>
          </a:xfrm>
          <a:prstGeom prst="rect">
            <a:avLst/>
          </a:prstGeom>
          <a:noFill/>
        </p:spPr>
      </p:pic>
      <p:pic>
        <p:nvPicPr>
          <p:cNvPr id="7178" name="Picture 10" descr="https://encrypted-tbn1.gstatic.com/images?q=tbn:ANd9GcTcQDO960QiWQFFrV83RbgZ_HJ2NNYmpSwEK-FKk-pcR6EqOl3t"/>
          <p:cNvPicPr>
            <a:picLocks noChangeAspect="1" noChangeArrowheads="1"/>
          </p:cNvPicPr>
          <p:nvPr/>
        </p:nvPicPr>
        <p:blipFill>
          <a:blip r:embed="rId4" cstate="print"/>
          <a:srcRect/>
          <a:stretch>
            <a:fillRect/>
          </a:stretch>
        </p:blipFill>
        <p:spPr bwMode="auto">
          <a:xfrm>
            <a:off x="4626429" y="1861457"/>
            <a:ext cx="1924050" cy="2381250"/>
          </a:xfrm>
          <a:prstGeom prst="rect">
            <a:avLst/>
          </a:prstGeom>
          <a:noFill/>
        </p:spPr>
      </p:pic>
      <p:pic>
        <p:nvPicPr>
          <p:cNvPr id="7182" name="Picture 14" descr="https://encrypted-tbn3.gstatic.com/images?q=tbn:ANd9GcS6LV__8tMtv_AH4bx-wIOCQT16KdnJr7p5G1OatyjV2p5vI3wBsA"/>
          <p:cNvPicPr>
            <a:picLocks noChangeAspect="1" noChangeArrowheads="1"/>
          </p:cNvPicPr>
          <p:nvPr/>
        </p:nvPicPr>
        <p:blipFill>
          <a:blip r:embed="rId5" cstate="print"/>
          <a:srcRect/>
          <a:stretch>
            <a:fillRect/>
          </a:stretch>
        </p:blipFill>
        <p:spPr bwMode="auto">
          <a:xfrm>
            <a:off x="7532915" y="4038599"/>
            <a:ext cx="3500677" cy="2329543"/>
          </a:xfrm>
          <a:prstGeom prst="rect">
            <a:avLst/>
          </a:prstGeom>
          <a:noFill/>
        </p:spPr>
      </p:pic>
    </p:spTree>
    <p:extLst>
      <p:ext uri="{BB962C8B-B14F-4D97-AF65-F5344CB8AC3E}">
        <p14:creationId xmlns:p14="http://schemas.microsoft.com/office/powerpoint/2010/main" val="318757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out)">
                                      <p:cBhvr>
                                        <p:cTn id="7" dur="500"/>
                                        <p:tgtEl>
                                          <p:spTgt spid="7178"/>
                                        </p:tgtEl>
                                      </p:cBhvr>
                                    </p:animEffect>
                                  </p:childTnLst>
                                </p:cTn>
                              </p:par>
                              <p:par>
                                <p:cTn id="8" presetID="4"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500"/>
                                        <p:tgtEl>
                                          <p:spTgt spid="8"/>
                                        </p:tgtEl>
                                      </p:cBhvr>
                                    </p:animEffect>
                                  </p:childTnLst>
                                </p:cTn>
                              </p:par>
                              <p:par>
                                <p:cTn id="11" presetID="4" presetClass="entr" presetSubtype="32" fill="hold" nodeType="withEffect">
                                  <p:stCondLst>
                                    <p:cond delay="0"/>
                                  </p:stCondLst>
                                  <p:childTnLst>
                                    <p:set>
                                      <p:cBhvr>
                                        <p:cTn id="12" dur="1" fill="hold">
                                          <p:stCondLst>
                                            <p:cond delay="0"/>
                                          </p:stCondLst>
                                        </p:cTn>
                                        <p:tgtEl>
                                          <p:spTgt spid="7182"/>
                                        </p:tgtEl>
                                        <p:attrNameLst>
                                          <p:attrName>style.visibility</p:attrName>
                                        </p:attrNameLst>
                                      </p:cBhvr>
                                      <p:to>
                                        <p:strVal val="visible"/>
                                      </p:to>
                                    </p:set>
                                    <p:animEffect transition="in" filter="box(out)">
                                      <p:cBhvr>
                                        <p:cTn id="13" dur="5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0" y="304801"/>
            <a:ext cx="5965371" cy="954107"/>
          </a:xfrm>
          <a:prstGeom prst="rect">
            <a:avLst/>
          </a:prstGeom>
          <a:noFill/>
        </p:spPr>
        <p:txBody>
          <a:bodyPr wrap="square" rtlCol="0">
            <a:spAutoFit/>
          </a:bodyPr>
          <a:lstStyle/>
          <a:p>
            <a:pPr algn="ctr"/>
            <a:r>
              <a:rPr lang="en-US" sz="2800" dirty="0">
                <a:solidFill>
                  <a:schemeClr val="bg2"/>
                </a:solidFill>
                <a:latin typeface="Segoe Print" pitchFamily="2" charset="0"/>
              </a:rPr>
              <a:t>What happens when we do listen and heed?</a:t>
            </a:r>
          </a:p>
        </p:txBody>
      </p:sp>
      <p:pic>
        <p:nvPicPr>
          <p:cNvPr id="7170" name="Picture 2" descr="https://encrypted-tbn1.gstatic.com/images?q=tbn:ANd9GcTWcIG-I77z1F85yh--QdLqjAp-lbRKMCUtPDAw0YkuS6v2pTp5"/>
          <p:cNvPicPr>
            <a:picLocks noChangeAspect="1" noChangeArrowheads="1"/>
          </p:cNvPicPr>
          <p:nvPr/>
        </p:nvPicPr>
        <p:blipFill>
          <a:blip r:embed="rId2" cstate="print"/>
          <a:srcRect l="6178" t="8247" r="7336" b="25773"/>
          <a:stretch>
            <a:fillRect/>
          </a:stretch>
        </p:blipFill>
        <p:spPr bwMode="auto">
          <a:xfrm>
            <a:off x="2362200" y="3352800"/>
            <a:ext cx="2133600" cy="1219200"/>
          </a:xfrm>
          <a:prstGeom prst="rect">
            <a:avLst/>
          </a:prstGeom>
          <a:noFill/>
        </p:spPr>
      </p:pic>
      <p:pic>
        <p:nvPicPr>
          <p:cNvPr id="7172" name="Picture 4" descr="https://encrypted-tbn3.gstatic.com/images?q=tbn:ANd9GcTGW7jN6frI5r9YIwE0ODtai8yZ9HKGIkQ2oZ7ZuFG8XKndVPqP"/>
          <p:cNvPicPr>
            <a:picLocks noChangeAspect="1" noChangeArrowheads="1"/>
          </p:cNvPicPr>
          <p:nvPr/>
        </p:nvPicPr>
        <p:blipFill>
          <a:blip r:embed="rId3" cstate="print"/>
          <a:srcRect/>
          <a:stretch>
            <a:fillRect/>
          </a:stretch>
        </p:blipFill>
        <p:spPr bwMode="auto">
          <a:xfrm>
            <a:off x="8077200" y="2971800"/>
            <a:ext cx="1447800" cy="2175656"/>
          </a:xfrm>
          <a:prstGeom prst="rect">
            <a:avLst/>
          </a:prstGeom>
          <a:noFill/>
        </p:spPr>
      </p:pic>
      <p:pic>
        <p:nvPicPr>
          <p:cNvPr id="7180" name="Picture 12" descr="https://encrypted-tbn3.gstatic.com/images?q=tbn:ANd9GcQnWUKxAj-6outRV2UG1dmd9lztqlzdR9JXrPikOwTDecwsXG-r"/>
          <p:cNvPicPr>
            <a:picLocks noChangeAspect="1" noChangeArrowheads="1"/>
          </p:cNvPicPr>
          <p:nvPr/>
        </p:nvPicPr>
        <p:blipFill>
          <a:blip r:embed="rId4" cstate="print"/>
          <a:srcRect/>
          <a:stretch>
            <a:fillRect/>
          </a:stretch>
        </p:blipFill>
        <p:spPr bwMode="auto">
          <a:xfrm>
            <a:off x="4876801" y="1981200"/>
            <a:ext cx="2619375" cy="1743076"/>
          </a:xfrm>
          <a:prstGeom prst="rect">
            <a:avLst/>
          </a:prstGeom>
          <a:noFill/>
        </p:spPr>
      </p:pic>
      <p:pic>
        <p:nvPicPr>
          <p:cNvPr id="38916" name="Picture 4" descr="https://encrypted-tbn3.gstatic.com/images?q=tbn:ANd9GcRHgCjV9wc4s15icAaOiW2PCv6jco9gWXW8V9kr0p3k_xFML3VX"/>
          <p:cNvPicPr>
            <a:picLocks noChangeAspect="1" noChangeArrowheads="1"/>
          </p:cNvPicPr>
          <p:nvPr/>
        </p:nvPicPr>
        <p:blipFill>
          <a:blip r:embed="rId5" cstate="print"/>
          <a:srcRect/>
          <a:stretch>
            <a:fillRect/>
          </a:stretch>
        </p:blipFill>
        <p:spPr bwMode="auto">
          <a:xfrm>
            <a:off x="4953000" y="4572000"/>
            <a:ext cx="2571750" cy="1781176"/>
          </a:xfrm>
          <a:prstGeom prst="rect">
            <a:avLst/>
          </a:prstGeom>
          <a:noFill/>
        </p:spPr>
      </p:pic>
    </p:spTree>
    <p:extLst>
      <p:ext uri="{BB962C8B-B14F-4D97-AF65-F5344CB8AC3E}">
        <p14:creationId xmlns:p14="http://schemas.microsoft.com/office/powerpoint/2010/main" val="100607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0"/>
                                        </p:tgtEl>
                                        <p:attrNameLst>
                                          <p:attrName>style.visibility</p:attrName>
                                        </p:attrNameLst>
                                      </p:cBhvr>
                                      <p:to>
                                        <p:strVal val="visible"/>
                                      </p:to>
                                    </p:set>
                                    <p:animEffect transition="in" filter="fade">
                                      <p:cBhvr>
                                        <p:cTn id="7" dur="500"/>
                                        <p:tgtEl>
                                          <p:spTgt spid="7180"/>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38916"/>
                                        </p:tgtEl>
                                        <p:attrNameLst>
                                          <p:attrName>style.visibility</p:attrName>
                                        </p:attrNameLst>
                                      </p:cBhvr>
                                      <p:to>
                                        <p:strVal val="visible"/>
                                      </p:to>
                                    </p:set>
                                    <p:animEffect transition="in" filter="fade">
                                      <p:cBhvr>
                                        <p:cTn id="13" dur="500"/>
                                        <p:tgtEl>
                                          <p:spTgt spid="38916"/>
                                        </p:tgtEl>
                                      </p:cBhvr>
                                    </p:animEffec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158343" y="674914"/>
            <a:ext cx="5486400" cy="3046988"/>
          </a:xfrm>
          <a:prstGeom prst="rect">
            <a:avLst/>
          </a:prstGeom>
          <a:noFill/>
        </p:spPr>
        <p:txBody>
          <a:bodyPr wrap="square" rtlCol="0">
            <a:spAutoFit/>
          </a:bodyPr>
          <a:lstStyle/>
          <a:p>
            <a:pPr algn="ctr"/>
            <a:r>
              <a:rPr lang="en-US" sz="3200" dirty="0">
                <a:solidFill>
                  <a:schemeClr val="bg2"/>
                </a:solidFill>
                <a:latin typeface="Segoe Print" pitchFamily="2" charset="0"/>
              </a:rPr>
              <a:t>“I am grateful for these Brethren whom we sustain as prophets, seers, and revelators who forewarn us of bridges not to be crossed”</a:t>
            </a:r>
          </a:p>
        </p:txBody>
      </p:sp>
      <p:sp>
        <p:nvSpPr>
          <p:cNvPr id="7" name="TextBox 6"/>
          <p:cNvSpPr txBox="1"/>
          <p:nvPr/>
        </p:nvSpPr>
        <p:spPr>
          <a:xfrm>
            <a:off x="4310743" y="6469951"/>
            <a:ext cx="7772400" cy="307777"/>
          </a:xfrm>
          <a:prstGeom prst="rect">
            <a:avLst/>
          </a:prstGeom>
          <a:noFill/>
        </p:spPr>
        <p:txBody>
          <a:bodyPr wrap="square" rtlCol="0">
            <a:spAutoFit/>
          </a:bodyPr>
          <a:lstStyle/>
          <a:p>
            <a:pPr algn="r"/>
            <a:r>
              <a:rPr lang="en-US" sz="1400" dirty="0">
                <a:solidFill>
                  <a:schemeClr val="bg2"/>
                </a:solidFill>
              </a:rPr>
              <a:t>(3)</a:t>
            </a:r>
          </a:p>
        </p:txBody>
      </p:sp>
      <p:pic>
        <p:nvPicPr>
          <p:cNvPr id="6146" name="Picture 2" descr="http://news.byu.edu/releases/archive10/Feb/condie/PA_GA_CondieS.jpg"/>
          <p:cNvPicPr>
            <a:picLocks noChangeAspect="1" noChangeArrowheads="1"/>
          </p:cNvPicPr>
          <p:nvPr/>
        </p:nvPicPr>
        <p:blipFill>
          <a:blip r:embed="rId2" cstate="print"/>
          <a:srcRect/>
          <a:stretch>
            <a:fillRect/>
          </a:stretch>
        </p:blipFill>
        <p:spPr bwMode="auto">
          <a:xfrm>
            <a:off x="7924801" y="4191000"/>
            <a:ext cx="1645255" cy="2057400"/>
          </a:xfrm>
          <a:prstGeom prst="rect">
            <a:avLst/>
          </a:prstGeom>
          <a:noFill/>
        </p:spPr>
      </p:pic>
      <p:pic>
        <p:nvPicPr>
          <p:cNvPr id="8" name="Picture 16" descr="https://encrypted-tbn0.gstatic.com/images?q=tbn:ANd9GcT19gGqMrHbVM5RyxsUJ14YvL4DF4x9Bd2cQ2Fg0b0S3OZwh54O"/>
          <p:cNvPicPr>
            <a:picLocks noChangeAspect="1" noChangeArrowheads="1"/>
          </p:cNvPicPr>
          <p:nvPr/>
        </p:nvPicPr>
        <p:blipFill>
          <a:blip r:embed="rId3" cstate="print"/>
          <a:srcRect/>
          <a:stretch>
            <a:fillRect/>
          </a:stretch>
        </p:blipFill>
        <p:spPr bwMode="auto">
          <a:xfrm>
            <a:off x="468085" y="359229"/>
            <a:ext cx="2906486" cy="2906486"/>
          </a:xfrm>
          <a:prstGeom prst="rect">
            <a:avLst/>
          </a:prstGeom>
          <a:noFill/>
        </p:spPr>
      </p:pic>
    </p:spTree>
    <p:extLst>
      <p:ext uri="{BB962C8B-B14F-4D97-AF65-F5344CB8AC3E}">
        <p14:creationId xmlns:p14="http://schemas.microsoft.com/office/powerpoint/2010/main" val="3210056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BB5AF3-91AB-2E22-AF3A-E18E191E9DB2}"/>
              </a:ext>
            </a:extLst>
          </p:cNvPr>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Arial Rounded MT Bold" panose="020F0704030504030204" pitchFamily="34" charset="0"/>
              </a:rPr>
              <a:t>Prophetic Counsel</a:t>
            </a:r>
          </a:p>
        </p:txBody>
      </p:sp>
      <p:sp>
        <p:nvSpPr>
          <p:cNvPr id="5" name="TextBox 4">
            <a:extLst>
              <a:ext uri="{FF2B5EF4-FFF2-40B4-BE49-F238E27FC236}">
                <a16:creationId xmlns:a16="http://schemas.microsoft.com/office/drawing/2014/main" id="{4B534A66-8DC5-AFA2-229D-FC2294389339}"/>
              </a:ext>
            </a:extLst>
          </p:cNvPr>
          <p:cNvSpPr txBox="1"/>
          <p:nvPr/>
        </p:nvSpPr>
        <p:spPr>
          <a:xfrm>
            <a:off x="326231" y="1074241"/>
            <a:ext cx="7360444" cy="5262979"/>
          </a:xfrm>
          <a:prstGeom prst="rect">
            <a:avLst/>
          </a:prstGeom>
          <a:noFill/>
        </p:spPr>
        <p:txBody>
          <a:bodyPr wrap="square">
            <a:spAutoFit/>
          </a:bodyPr>
          <a:lstStyle/>
          <a:p>
            <a:pPr algn="l" fontAlgn="base"/>
            <a:r>
              <a:rPr lang="en-US" sz="1600" b="0" i="0" dirty="0">
                <a:solidFill>
                  <a:schemeClr val="bg1"/>
                </a:solidFill>
                <a:effectLst/>
              </a:rPr>
              <a:t>The choice not to take prophetic counsel changes the very ground upon which we stand. It becomes more dangerous. </a:t>
            </a:r>
          </a:p>
          <a:p>
            <a:pPr algn="l" fontAlgn="base"/>
            <a:endParaRPr lang="en-US" sz="1600" dirty="0">
              <a:solidFill>
                <a:schemeClr val="bg1"/>
              </a:solidFill>
            </a:endParaRPr>
          </a:p>
          <a:p>
            <a:pPr algn="l" fontAlgn="base"/>
            <a:r>
              <a:rPr lang="en-US" sz="1600" b="0" i="0" dirty="0">
                <a:solidFill>
                  <a:schemeClr val="bg1"/>
                </a:solidFill>
                <a:effectLst/>
              </a:rPr>
              <a:t>The failure to take prophetic counsel lessens our power to take inspired counsel in the future. </a:t>
            </a:r>
          </a:p>
          <a:p>
            <a:pPr algn="l" fontAlgn="base"/>
            <a:endParaRPr lang="en-US" sz="1600" dirty="0">
              <a:solidFill>
                <a:schemeClr val="bg1"/>
              </a:solidFill>
            </a:endParaRPr>
          </a:p>
          <a:p>
            <a:pPr algn="l" fontAlgn="base"/>
            <a:r>
              <a:rPr lang="en-US" sz="1600" b="0" i="0" dirty="0">
                <a:solidFill>
                  <a:schemeClr val="bg1"/>
                </a:solidFill>
                <a:effectLst/>
              </a:rPr>
              <a:t>The best time to have decided to help Noah build the ark was the first time he asked. </a:t>
            </a:r>
          </a:p>
          <a:p>
            <a:pPr algn="l" fontAlgn="base"/>
            <a:endParaRPr lang="en-US" sz="1600" dirty="0">
              <a:solidFill>
                <a:schemeClr val="bg1"/>
              </a:solidFill>
            </a:endParaRPr>
          </a:p>
          <a:p>
            <a:pPr algn="l" fontAlgn="base"/>
            <a:r>
              <a:rPr lang="en-US" sz="1600" b="0" i="0" dirty="0">
                <a:solidFill>
                  <a:schemeClr val="bg1"/>
                </a:solidFill>
                <a:effectLst/>
              </a:rPr>
              <a:t>Each time he asked after that, each failure to respond would have lessened sensitivity to the Spirit. </a:t>
            </a:r>
          </a:p>
          <a:p>
            <a:pPr algn="l" fontAlgn="base"/>
            <a:endParaRPr lang="en-US" sz="1600" dirty="0">
              <a:solidFill>
                <a:schemeClr val="bg1"/>
              </a:solidFill>
            </a:endParaRPr>
          </a:p>
          <a:p>
            <a:pPr algn="l" fontAlgn="base"/>
            <a:r>
              <a:rPr lang="en-US" sz="1600" b="0" i="0" dirty="0">
                <a:solidFill>
                  <a:schemeClr val="bg1"/>
                </a:solidFill>
                <a:effectLst/>
              </a:rPr>
              <a:t>And so, each time his request would have seemed more foolish, until the rain came. </a:t>
            </a:r>
          </a:p>
          <a:p>
            <a:pPr algn="l" fontAlgn="base"/>
            <a:endParaRPr lang="en-US" sz="1600" dirty="0">
              <a:solidFill>
                <a:schemeClr val="bg1"/>
              </a:solidFill>
            </a:endParaRPr>
          </a:p>
          <a:p>
            <a:pPr algn="l" fontAlgn="base"/>
            <a:r>
              <a:rPr lang="en-US" sz="1600" b="0" i="0" dirty="0">
                <a:solidFill>
                  <a:schemeClr val="bg1"/>
                </a:solidFill>
                <a:effectLst/>
              </a:rPr>
              <a:t>And then it was too late.</a:t>
            </a:r>
          </a:p>
          <a:p>
            <a:pPr algn="l" fontAlgn="base"/>
            <a:endParaRPr lang="en-US" sz="1600" dirty="0">
              <a:solidFill>
                <a:schemeClr val="bg1"/>
              </a:solidFill>
            </a:endParaRPr>
          </a:p>
          <a:p>
            <a:pPr algn="l" fontAlgn="base"/>
            <a:r>
              <a:rPr lang="en-US" sz="1600" b="0" i="0" dirty="0">
                <a:solidFill>
                  <a:schemeClr val="bg1"/>
                </a:solidFill>
                <a:effectLst/>
              </a:rPr>
              <a:t>Every time in my life when I have chosen to delay following inspired counsel or decided that I was an exception, I came to know that I had put myself in harm’s way. </a:t>
            </a:r>
          </a:p>
          <a:p>
            <a:pPr algn="l" fontAlgn="base"/>
            <a:endParaRPr lang="en-US" sz="1600" dirty="0">
              <a:solidFill>
                <a:schemeClr val="bg1"/>
              </a:solidFill>
            </a:endParaRPr>
          </a:p>
          <a:p>
            <a:pPr algn="l" fontAlgn="base"/>
            <a:r>
              <a:rPr lang="en-US" sz="1600" b="0" i="0" dirty="0">
                <a:solidFill>
                  <a:schemeClr val="bg1"/>
                </a:solidFill>
                <a:effectLst/>
              </a:rPr>
              <a:t>Every time that I have listened to the counsel of prophets, felt it confirmed in prayer, and then followed it, I have found that I moved toward safety.</a:t>
            </a:r>
          </a:p>
          <a:p>
            <a:pPr algn="l" fontAlgn="base"/>
            <a:r>
              <a:rPr lang="en-US" sz="1600" b="0" i="0" dirty="0">
                <a:solidFill>
                  <a:schemeClr val="bg1"/>
                </a:solidFill>
                <a:effectLst/>
              </a:rPr>
              <a:t>(9)</a:t>
            </a:r>
          </a:p>
        </p:txBody>
      </p:sp>
      <p:pic>
        <p:nvPicPr>
          <p:cNvPr id="10" name="Picture 9" descr="A person wearing glasses and a suit&#10;&#10;Description automatically generated with medium confidence">
            <a:extLst>
              <a:ext uri="{FF2B5EF4-FFF2-40B4-BE49-F238E27FC236}">
                <a16:creationId xmlns:a16="http://schemas.microsoft.com/office/drawing/2014/main" id="{AA0AFEFB-DF81-81AC-9816-E45B00B1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7061" y="1074241"/>
            <a:ext cx="2300815" cy="2868549"/>
          </a:xfrm>
          <a:prstGeom prst="rect">
            <a:avLst/>
          </a:prstGeom>
        </p:spPr>
      </p:pic>
      <p:sp>
        <p:nvSpPr>
          <p:cNvPr id="12" name="TextBox 11">
            <a:extLst>
              <a:ext uri="{FF2B5EF4-FFF2-40B4-BE49-F238E27FC236}">
                <a16:creationId xmlns:a16="http://schemas.microsoft.com/office/drawing/2014/main" id="{D0854D49-597C-E3F0-3108-40F7CE4DB158}"/>
              </a:ext>
            </a:extLst>
          </p:cNvPr>
          <p:cNvSpPr txBox="1"/>
          <p:nvPr/>
        </p:nvSpPr>
        <p:spPr>
          <a:xfrm>
            <a:off x="8168878" y="4521338"/>
            <a:ext cx="3794522" cy="2062103"/>
          </a:xfrm>
          <a:prstGeom prst="rect">
            <a:avLst/>
          </a:prstGeom>
          <a:noFill/>
        </p:spPr>
        <p:txBody>
          <a:bodyPr wrap="square">
            <a:spAutoFit/>
          </a:bodyPr>
          <a:lstStyle/>
          <a:p>
            <a:pPr algn="l" fontAlgn="base"/>
            <a:r>
              <a:rPr lang="en-US" sz="1600" b="0" i="0" dirty="0">
                <a:solidFill>
                  <a:schemeClr val="bg1"/>
                </a:solidFill>
                <a:effectLst/>
              </a:rPr>
              <a:t>Because the Lord is kind, He calls servants to warn people of danger. </a:t>
            </a:r>
          </a:p>
          <a:p>
            <a:pPr algn="l" fontAlgn="base"/>
            <a:endParaRPr lang="en-US" sz="1600" dirty="0">
              <a:solidFill>
                <a:schemeClr val="bg1"/>
              </a:solidFill>
            </a:endParaRPr>
          </a:p>
          <a:p>
            <a:pPr algn="l" fontAlgn="base"/>
            <a:r>
              <a:rPr lang="en-US" sz="1600" b="0" i="0" dirty="0">
                <a:solidFill>
                  <a:schemeClr val="bg1"/>
                </a:solidFill>
                <a:effectLst/>
              </a:rPr>
              <a:t>That call to warn is made harder and more important by the fact that the warnings of most worth are about dangers that people don’t yet think are real.</a:t>
            </a:r>
          </a:p>
          <a:p>
            <a:pPr algn="l" fontAlgn="base"/>
            <a:endParaRPr lang="en-US" sz="1600" b="0" i="0" dirty="0">
              <a:solidFill>
                <a:schemeClr val="bg1"/>
              </a:solidFill>
              <a:effectLst/>
            </a:endParaRPr>
          </a:p>
        </p:txBody>
      </p:sp>
    </p:spTree>
    <p:extLst>
      <p:ext uri="{BB962C8B-B14F-4D97-AF65-F5344CB8AC3E}">
        <p14:creationId xmlns:p14="http://schemas.microsoft.com/office/powerpoint/2010/main" val="6171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14</a:t>
            </a:r>
            <a:r>
              <a:rPr lang="en-US" sz="6000" baseline="30000" dirty="0">
                <a:solidFill>
                  <a:schemeClr val="bg1"/>
                </a:solidFill>
                <a:latin typeface="Arial Rounded MT Bold" panose="020F0704030504030204" pitchFamily="34" charset="0"/>
              </a:rPr>
              <a:t>th</a:t>
            </a:r>
            <a:r>
              <a:rPr lang="en-US" sz="6000" dirty="0">
                <a:solidFill>
                  <a:schemeClr val="bg1"/>
                </a:solidFill>
                <a:latin typeface="Arial Rounded MT Bold" panose="020F0704030504030204" pitchFamily="34" charset="0"/>
              </a:rPr>
              <a:t> Night of the Storm</a:t>
            </a:r>
            <a:endParaRPr lang="en-US" sz="4400" dirty="0">
              <a:solidFill>
                <a:schemeClr val="bg1"/>
              </a:solidFill>
              <a:latin typeface="Arial Rounded MT Bold" panose="020F0704030504030204" pitchFamily="34" charset="0"/>
            </a:endParaRPr>
          </a:p>
        </p:txBody>
      </p:sp>
      <p:sp>
        <p:nvSpPr>
          <p:cNvPr id="3" name="Rectangle 2"/>
          <p:cNvSpPr/>
          <p:nvPr/>
        </p:nvSpPr>
        <p:spPr>
          <a:xfrm>
            <a:off x="381001" y="1465104"/>
            <a:ext cx="4103913" cy="3785652"/>
          </a:xfrm>
          <a:prstGeom prst="rect">
            <a:avLst/>
          </a:prstGeom>
        </p:spPr>
        <p:txBody>
          <a:bodyPr wrap="square">
            <a:spAutoFit/>
          </a:bodyPr>
          <a:lstStyle/>
          <a:p>
            <a:r>
              <a:rPr lang="en-US" sz="2000" dirty="0">
                <a:solidFill>
                  <a:schemeClr val="bg1"/>
                </a:solidFill>
              </a:rPr>
              <a:t>The crew cast four anchors into the sea to prevent the ship from crashing into rocks. </a:t>
            </a:r>
          </a:p>
          <a:p>
            <a:endParaRPr lang="en-US" sz="2000" dirty="0">
              <a:solidFill>
                <a:schemeClr val="bg1"/>
              </a:solidFill>
            </a:endParaRPr>
          </a:p>
          <a:p>
            <a:r>
              <a:rPr lang="en-US" sz="2000" dirty="0">
                <a:solidFill>
                  <a:schemeClr val="bg1"/>
                </a:solidFill>
              </a:rPr>
              <a:t>The crew then went to the front of the ship and acted as though they were about to cast more anchors. </a:t>
            </a:r>
          </a:p>
          <a:p>
            <a:endParaRPr lang="en-US" sz="2000" dirty="0">
              <a:solidFill>
                <a:schemeClr val="bg1"/>
              </a:solidFill>
            </a:endParaRPr>
          </a:p>
          <a:p>
            <a:r>
              <a:rPr lang="en-US" sz="2000" dirty="0">
                <a:solidFill>
                  <a:schemeClr val="bg1"/>
                </a:solidFill>
              </a:rPr>
              <a:t>However, they were actually planning to abandon the ship and flee in a small boat because they feared the ship would sink.</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27:27-30</a:t>
            </a:r>
          </a:p>
        </p:txBody>
      </p:sp>
      <p:pic>
        <p:nvPicPr>
          <p:cNvPr id="12290" name="Picture 2" descr="Image result for apostle paul in 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146" y="1603601"/>
            <a:ext cx="6040932" cy="378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0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Heeded the Warning</a:t>
            </a:r>
            <a:endParaRPr lang="en-US" sz="4400" dirty="0">
              <a:solidFill>
                <a:schemeClr val="bg1"/>
              </a:solidFill>
              <a:latin typeface="Arial Rounded MT Bold" panose="020F0704030504030204" pitchFamily="34" charset="0"/>
            </a:endParaRPr>
          </a:p>
        </p:txBody>
      </p:sp>
      <p:sp>
        <p:nvSpPr>
          <p:cNvPr id="3" name="Rectangle 2"/>
          <p:cNvSpPr/>
          <p:nvPr/>
        </p:nvSpPr>
        <p:spPr>
          <a:xfrm>
            <a:off x="466726" y="1255554"/>
            <a:ext cx="4103913" cy="1015663"/>
          </a:xfrm>
          <a:prstGeom prst="rect">
            <a:avLst/>
          </a:prstGeom>
        </p:spPr>
        <p:txBody>
          <a:bodyPr wrap="square">
            <a:spAutoFit/>
          </a:bodyPr>
          <a:lstStyle/>
          <a:p>
            <a:r>
              <a:rPr lang="en-US" sz="2000" dirty="0">
                <a:solidFill>
                  <a:schemeClr val="bg1"/>
                </a:solidFill>
              </a:rPr>
              <a:t>Paul gave the centurion and soldiers a warning to those who were trying to flee the ship.</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27:31-32</a:t>
            </a:r>
          </a:p>
        </p:txBody>
      </p:sp>
      <p:sp>
        <p:nvSpPr>
          <p:cNvPr id="2" name="Rectangle 1"/>
          <p:cNvSpPr/>
          <p:nvPr/>
        </p:nvSpPr>
        <p:spPr>
          <a:xfrm>
            <a:off x="4774591" y="3419849"/>
            <a:ext cx="4954360" cy="923330"/>
          </a:xfrm>
          <a:prstGeom prst="rect">
            <a:avLst/>
          </a:prstGeom>
        </p:spPr>
        <p:txBody>
          <a:bodyPr wrap="square">
            <a:spAutoFit/>
          </a:bodyPr>
          <a:lstStyle/>
          <a:p>
            <a:r>
              <a:rPr lang="en-US" dirty="0">
                <a:solidFill>
                  <a:schemeClr val="bg1"/>
                </a:solidFill>
                <a:latin typeface="Calibri" panose="020F0502020204030204" pitchFamily="34" charset="0"/>
              </a:rPr>
              <a:t>They heeded his warning and prevented the crew from escaping by cutting the small boat’s ropes and letting it drift away empty.</a:t>
            </a:r>
            <a:endParaRPr lang="en-US" dirty="0">
              <a:solidFill>
                <a:schemeClr val="bg1"/>
              </a:solidFill>
            </a:endParaRPr>
          </a:p>
        </p:txBody>
      </p:sp>
      <p:pic>
        <p:nvPicPr>
          <p:cNvPr id="31" name="Picture 14" descr="Image result for apostle paul in sh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3513" y="4343179"/>
            <a:ext cx="3156261" cy="23671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0DCD0FC-F749-75B3-CCFB-36DCBECE0A8F}"/>
              </a:ext>
            </a:extLst>
          </p:cNvPr>
          <p:cNvPicPr>
            <a:picLocks noChangeAspect="1"/>
          </p:cNvPicPr>
          <p:nvPr/>
        </p:nvPicPr>
        <p:blipFill>
          <a:blip r:embed="rId4"/>
          <a:stretch>
            <a:fillRect/>
          </a:stretch>
        </p:blipFill>
        <p:spPr>
          <a:xfrm>
            <a:off x="6219825" y="951404"/>
            <a:ext cx="3638934" cy="2367196"/>
          </a:xfrm>
          <a:prstGeom prst="rect">
            <a:avLst/>
          </a:prstGeom>
        </p:spPr>
      </p:pic>
      <p:pic>
        <p:nvPicPr>
          <p:cNvPr id="8" name="Picture 7">
            <a:extLst>
              <a:ext uri="{FF2B5EF4-FFF2-40B4-BE49-F238E27FC236}">
                <a16:creationId xmlns:a16="http://schemas.microsoft.com/office/drawing/2014/main" id="{F5A0382A-615E-73C3-78D1-34E0C7A85DF3}"/>
              </a:ext>
            </a:extLst>
          </p:cNvPr>
          <p:cNvPicPr>
            <a:picLocks noChangeAspect="1"/>
          </p:cNvPicPr>
          <p:nvPr/>
        </p:nvPicPr>
        <p:blipFill>
          <a:blip r:embed="rId5"/>
          <a:stretch>
            <a:fillRect/>
          </a:stretch>
        </p:blipFill>
        <p:spPr>
          <a:xfrm>
            <a:off x="990600" y="2654307"/>
            <a:ext cx="3384482" cy="2684244"/>
          </a:xfrm>
          <a:prstGeom prst="rect">
            <a:avLst/>
          </a:prstGeom>
        </p:spPr>
      </p:pic>
    </p:spTree>
    <p:extLst>
      <p:ext uri="{BB962C8B-B14F-4D97-AF65-F5344CB8AC3E}">
        <p14:creationId xmlns:p14="http://schemas.microsoft.com/office/powerpoint/2010/main" val="420430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You Will Be Safe</a:t>
            </a:r>
            <a:endParaRPr lang="en-US" sz="4400" dirty="0">
              <a:solidFill>
                <a:schemeClr val="bg1"/>
              </a:solidFill>
              <a:latin typeface="Arial Rounded MT Bold" panose="020F0704030504030204" pitchFamily="34" charset="0"/>
            </a:endParaRPr>
          </a:p>
        </p:txBody>
      </p:sp>
      <p:sp>
        <p:nvSpPr>
          <p:cNvPr id="3" name="Rectangle 2"/>
          <p:cNvSpPr/>
          <p:nvPr/>
        </p:nvSpPr>
        <p:spPr>
          <a:xfrm>
            <a:off x="772887" y="975247"/>
            <a:ext cx="6019799" cy="400110"/>
          </a:xfrm>
          <a:prstGeom prst="rect">
            <a:avLst/>
          </a:prstGeom>
        </p:spPr>
        <p:txBody>
          <a:bodyPr wrap="square">
            <a:spAutoFit/>
          </a:bodyPr>
          <a:lstStyle/>
          <a:p>
            <a:r>
              <a:rPr lang="en-US" sz="2000" dirty="0">
                <a:solidFill>
                  <a:schemeClr val="bg1"/>
                </a:solidFill>
              </a:rPr>
              <a:t>The ship crashed as it sailed toward the island of Malta. </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27:33-41</a:t>
            </a:r>
          </a:p>
        </p:txBody>
      </p:sp>
      <p:grpSp>
        <p:nvGrpSpPr>
          <p:cNvPr id="67" name="Group 66"/>
          <p:cNvGrpSpPr/>
          <p:nvPr/>
        </p:nvGrpSpPr>
        <p:grpSpPr>
          <a:xfrm>
            <a:off x="313638" y="1501905"/>
            <a:ext cx="7232210" cy="4001632"/>
            <a:chOff x="117695" y="162962"/>
            <a:chExt cx="7232210" cy="4001632"/>
          </a:xfrm>
        </p:grpSpPr>
        <p:grpSp>
          <p:nvGrpSpPr>
            <p:cNvPr id="68" name="Group 67"/>
            <p:cNvGrpSpPr/>
            <p:nvPr/>
          </p:nvGrpSpPr>
          <p:grpSpPr>
            <a:xfrm>
              <a:off x="117695" y="162962"/>
              <a:ext cx="7232210" cy="4001632"/>
              <a:chOff x="588475" y="570368"/>
              <a:chExt cx="7232210" cy="4001632"/>
            </a:xfrm>
          </p:grpSpPr>
          <p:sp>
            <p:nvSpPr>
              <p:cNvPr id="74" name="Rectangle 73"/>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ame 84"/>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85"/>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87" name="TextBox 86"/>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88" name="TextBox 87"/>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89" name="Group 88"/>
              <p:cNvGrpSpPr/>
              <p:nvPr/>
            </p:nvGrpSpPr>
            <p:grpSpPr>
              <a:xfrm>
                <a:off x="696146" y="884113"/>
                <a:ext cx="607553" cy="341122"/>
                <a:chOff x="2515892" y="1363947"/>
                <a:chExt cx="607553" cy="341122"/>
              </a:xfrm>
            </p:grpSpPr>
            <p:sp>
              <p:nvSpPr>
                <p:cNvPr id="107" name="TextBox 106"/>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08" name="5-Point Star 107"/>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91" name="TextBox 90"/>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92" name="TextBox 91"/>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93" name="TextBox 92"/>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94" name="TextBox 93"/>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95" name="TextBox 94"/>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96" name="TextBox 95"/>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97" name="TextBox 96"/>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98" name="Group 97"/>
              <p:cNvGrpSpPr/>
              <p:nvPr/>
            </p:nvGrpSpPr>
            <p:grpSpPr>
              <a:xfrm>
                <a:off x="6715191" y="3852140"/>
                <a:ext cx="717704" cy="286802"/>
                <a:chOff x="2523556" y="1418267"/>
                <a:chExt cx="607553" cy="286802"/>
              </a:xfrm>
            </p:grpSpPr>
            <p:sp>
              <p:nvSpPr>
                <p:cNvPr id="105" name="TextBox 104"/>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106" name="5-Point Star 105"/>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99" name="Freeform 98"/>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101" name="5-Point Star 100"/>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02" name="Group 101"/>
              <p:cNvGrpSpPr/>
              <p:nvPr/>
            </p:nvGrpSpPr>
            <p:grpSpPr>
              <a:xfrm>
                <a:off x="4433718" y="2077662"/>
                <a:ext cx="916880" cy="341122"/>
                <a:chOff x="2515892" y="1363947"/>
                <a:chExt cx="916880" cy="341122"/>
              </a:xfrm>
            </p:grpSpPr>
            <p:sp>
              <p:nvSpPr>
                <p:cNvPr id="103" name="TextBox 102"/>
                <p:cNvSpPr txBox="1"/>
                <p:nvPr/>
              </p:nvSpPr>
              <p:spPr>
                <a:xfrm>
                  <a:off x="2515892" y="1363947"/>
                  <a:ext cx="916880" cy="276999"/>
                </a:xfrm>
                <a:prstGeom prst="rect">
                  <a:avLst/>
                </a:prstGeom>
                <a:noFill/>
              </p:spPr>
              <p:txBody>
                <a:bodyPr wrap="square" rtlCol="0">
                  <a:spAutoFit/>
                </a:bodyPr>
                <a:lstStyle/>
                <a:p>
                  <a:r>
                    <a:rPr lang="en-US" sz="1200" dirty="0"/>
                    <a:t>Ephesus</a:t>
                  </a:r>
                </a:p>
              </p:txBody>
            </p:sp>
            <p:sp>
              <p:nvSpPr>
                <p:cNvPr id="104" name="5-Point Star 103"/>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 name="Group 68"/>
            <p:cNvGrpSpPr/>
            <p:nvPr/>
          </p:nvGrpSpPr>
          <p:grpSpPr>
            <a:xfrm>
              <a:off x="347031" y="2642934"/>
              <a:ext cx="752946" cy="427489"/>
              <a:chOff x="347031" y="2642934"/>
              <a:chExt cx="752946" cy="427489"/>
            </a:xfrm>
          </p:grpSpPr>
          <p:grpSp>
            <p:nvGrpSpPr>
              <p:cNvPr id="70" name="Group 69"/>
              <p:cNvGrpSpPr/>
              <p:nvPr/>
            </p:nvGrpSpPr>
            <p:grpSpPr>
              <a:xfrm>
                <a:off x="679010" y="2642934"/>
                <a:ext cx="356068" cy="307645"/>
                <a:chOff x="3349481" y="4670910"/>
                <a:chExt cx="1949779" cy="1684623"/>
              </a:xfrm>
            </p:grpSpPr>
            <p:sp>
              <p:nvSpPr>
                <p:cNvPr id="72" name="Freeform 71"/>
                <p:cNvSpPr/>
                <p:nvPr/>
              </p:nvSpPr>
              <p:spPr>
                <a:xfrm>
                  <a:off x="4028525" y="5249150"/>
                  <a:ext cx="1270735" cy="1106383"/>
                </a:xfrm>
                <a:custGeom>
                  <a:avLst/>
                  <a:gdLst>
                    <a:gd name="connsiteX0" fmla="*/ 380513 w 1270735"/>
                    <a:gd name="connsiteY0" fmla="*/ 255357 h 1106383"/>
                    <a:gd name="connsiteX1" fmla="*/ 380513 w 1270735"/>
                    <a:gd name="connsiteY1" fmla="*/ 255357 h 1106383"/>
                    <a:gd name="connsiteX2" fmla="*/ 425780 w 1270735"/>
                    <a:gd name="connsiteY2" fmla="*/ 182929 h 1106383"/>
                    <a:gd name="connsiteX3" fmla="*/ 416726 w 1270735"/>
                    <a:gd name="connsiteY3" fmla="*/ 119555 h 1106383"/>
                    <a:gd name="connsiteX4" fmla="*/ 389566 w 1270735"/>
                    <a:gd name="connsiteY4" fmla="*/ 110501 h 1106383"/>
                    <a:gd name="connsiteX5" fmla="*/ 217550 w 1270735"/>
                    <a:gd name="connsiteY5" fmla="*/ 101448 h 1106383"/>
                    <a:gd name="connsiteX6" fmla="*/ 253764 w 1270735"/>
                    <a:gd name="connsiteY6" fmla="*/ 56181 h 1106383"/>
                    <a:gd name="connsiteX7" fmla="*/ 262818 w 1270735"/>
                    <a:gd name="connsiteY7" fmla="*/ 29020 h 1106383"/>
                    <a:gd name="connsiteX8" fmla="*/ 280925 w 1270735"/>
                    <a:gd name="connsiteY8" fmla="*/ 1860 h 1106383"/>
                    <a:gd name="connsiteX9" fmla="*/ 54588 w 1270735"/>
                    <a:gd name="connsiteY9" fmla="*/ 10913 h 1106383"/>
                    <a:gd name="connsiteX10" fmla="*/ 267 w 1270735"/>
                    <a:gd name="connsiteY10" fmla="*/ 56181 h 1106383"/>
                    <a:gd name="connsiteX11" fmla="*/ 18374 w 1270735"/>
                    <a:gd name="connsiteY11" fmla="*/ 101448 h 1106383"/>
                    <a:gd name="connsiteX12" fmla="*/ 45534 w 1270735"/>
                    <a:gd name="connsiteY12" fmla="*/ 110501 h 1106383"/>
                    <a:gd name="connsiteX13" fmla="*/ 63641 w 1270735"/>
                    <a:gd name="connsiteY13" fmla="*/ 137662 h 1106383"/>
                    <a:gd name="connsiteX14" fmla="*/ 108909 w 1270735"/>
                    <a:gd name="connsiteY14" fmla="*/ 182929 h 1106383"/>
                    <a:gd name="connsiteX15" fmla="*/ 99855 w 1270735"/>
                    <a:gd name="connsiteY15" fmla="*/ 363999 h 1106383"/>
                    <a:gd name="connsiteX16" fmla="*/ 72695 w 1270735"/>
                    <a:gd name="connsiteY16" fmla="*/ 382105 h 1106383"/>
                    <a:gd name="connsiteX17" fmla="*/ 45534 w 1270735"/>
                    <a:gd name="connsiteY17" fmla="*/ 436426 h 1106383"/>
                    <a:gd name="connsiteX18" fmla="*/ 63641 w 1270735"/>
                    <a:gd name="connsiteY18" fmla="*/ 517907 h 1106383"/>
                    <a:gd name="connsiteX19" fmla="*/ 90802 w 1270735"/>
                    <a:gd name="connsiteY19" fmla="*/ 554121 h 1106383"/>
                    <a:gd name="connsiteX20" fmla="*/ 154176 w 1270735"/>
                    <a:gd name="connsiteY20" fmla="*/ 626549 h 1106383"/>
                    <a:gd name="connsiteX21" fmla="*/ 190390 w 1270735"/>
                    <a:gd name="connsiteY21" fmla="*/ 671816 h 1106383"/>
                    <a:gd name="connsiteX22" fmla="*/ 208497 w 1270735"/>
                    <a:gd name="connsiteY22" fmla="*/ 698977 h 1106383"/>
                    <a:gd name="connsiteX23" fmla="*/ 235657 w 1270735"/>
                    <a:gd name="connsiteY23" fmla="*/ 717084 h 1106383"/>
                    <a:gd name="connsiteX24" fmla="*/ 317138 w 1270735"/>
                    <a:gd name="connsiteY24" fmla="*/ 780458 h 1106383"/>
                    <a:gd name="connsiteX25" fmla="*/ 389566 w 1270735"/>
                    <a:gd name="connsiteY25" fmla="*/ 816672 h 1106383"/>
                    <a:gd name="connsiteX26" fmla="*/ 416726 w 1270735"/>
                    <a:gd name="connsiteY26" fmla="*/ 843832 h 1106383"/>
                    <a:gd name="connsiteX27" fmla="*/ 443887 w 1270735"/>
                    <a:gd name="connsiteY27" fmla="*/ 861939 h 1106383"/>
                    <a:gd name="connsiteX28" fmla="*/ 471047 w 1270735"/>
                    <a:gd name="connsiteY28" fmla="*/ 889100 h 1106383"/>
                    <a:gd name="connsiteX29" fmla="*/ 525368 w 1270735"/>
                    <a:gd name="connsiteY29" fmla="*/ 925313 h 1106383"/>
                    <a:gd name="connsiteX30" fmla="*/ 543475 w 1270735"/>
                    <a:gd name="connsiteY30" fmla="*/ 952474 h 1106383"/>
                    <a:gd name="connsiteX31" fmla="*/ 570635 w 1270735"/>
                    <a:gd name="connsiteY31" fmla="*/ 961527 h 1106383"/>
                    <a:gd name="connsiteX32" fmla="*/ 606849 w 1270735"/>
                    <a:gd name="connsiteY32" fmla="*/ 979634 h 1106383"/>
                    <a:gd name="connsiteX33" fmla="*/ 634010 w 1270735"/>
                    <a:gd name="connsiteY33" fmla="*/ 997741 h 1106383"/>
                    <a:gd name="connsiteX34" fmla="*/ 661170 w 1270735"/>
                    <a:gd name="connsiteY34" fmla="*/ 1006795 h 1106383"/>
                    <a:gd name="connsiteX35" fmla="*/ 742651 w 1270735"/>
                    <a:gd name="connsiteY35" fmla="*/ 1052062 h 1106383"/>
                    <a:gd name="connsiteX36" fmla="*/ 787919 w 1270735"/>
                    <a:gd name="connsiteY36" fmla="*/ 1061115 h 1106383"/>
                    <a:gd name="connsiteX37" fmla="*/ 959934 w 1270735"/>
                    <a:gd name="connsiteY37" fmla="*/ 1070169 h 1106383"/>
                    <a:gd name="connsiteX38" fmla="*/ 1041416 w 1270735"/>
                    <a:gd name="connsiteY38" fmla="*/ 1106383 h 1106383"/>
                    <a:gd name="connsiteX39" fmla="*/ 1122897 w 1270735"/>
                    <a:gd name="connsiteY39" fmla="*/ 1097329 h 1106383"/>
                    <a:gd name="connsiteX40" fmla="*/ 1131950 w 1270735"/>
                    <a:gd name="connsiteY40" fmla="*/ 1070169 h 1106383"/>
                    <a:gd name="connsiteX41" fmla="*/ 1104790 w 1270735"/>
                    <a:gd name="connsiteY41" fmla="*/ 1061115 h 1106383"/>
                    <a:gd name="connsiteX42" fmla="*/ 1068576 w 1270735"/>
                    <a:gd name="connsiteY42" fmla="*/ 1052062 h 1106383"/>
                    <a:gd name="connsiteX43" fmla="*/ 1077629 w 1270735"/>
                    <a:gd name="connsiteY43" fmla="*/ 997741 h 1106383"/>
                    <a:gd name="connsiteX44" fmla="*/ 1186271 w 1270735"/>
                    <a:gd name="connsiteY44" fmla="*/ 979634 h 1106383"/>
                    <a:gd name="connsiteX45" fmla="*/ 1204378 w 1270735"/>
                    <a:gd name="connsiteY45" fmla="*/ 1006795 h 1106383"/>
                    <a:gd name="connsiteX46" fmla="*/ 1240592 w 1270735"/>
                    <a:gd name="connsiteY46" fmla="*/ 952474 h 1106383"/>
                    <a:gd name="connsiteX47" fmla="*/ 1258699 w 1270735"/>
                    <a:gd name="connsiteY47" fmla="*/ 925313 h 1106383"/>
                    <a:gd name="connsiteX48" fmla="*/ 1258699 w 1270735"/>
                    <a:gd name="connsiteY48" fmla="*/ 798565 h 1106383"/>
                    <a:gd name="connsiteX49" fmla="*/ 1249645 w 1270735"/>
                    <a:gd name="connsiteY49" fmla="*/ 762351 h 1106383"/>
                    <a:gd name="connsiteX50" fmla="*/ 1213431 w 1270735"/>
                    <a:gd name="connsiteY50" fmla="*/ 708030 h 1106383"/>
                    <a:gd name="connsiteX51" fmla="*/ 1186271 w 1270735"/>
                    <a:gd name="connsiteY51" fmla="*/ 671816 h 1106383"/>
                    <a:gd name="connsiteX52" fmla="*/ 1159111 w 1270735"/>
                    <a:gd name="connsiteY52" fmla="*/ 653709 h 1106383"/>
                    <a:gd name="connsiteX53" fmla="*/ 1113843 w 1270735"/>
                    <a:gd name="connsiteY53" fmla="*/ 599389 h 1106383"/>
                    <a:gd name="connsiteX54" fmla="*/ 1086683 w 1270735"/>
                    <a:gd name="connsiteY54" fmla="*/ 590335 h 1106383"/>
                    <a:gd name="connsiteX55" fmla="*/ 968988 w 1270735"/>
                    <a:gd name="connsiteY55" fmla="*/ 590335 h 1106383"/>
                    <a:gd name="connsiteX56" fmla="*/ 932774 w 1270735"/>
                    <a:gd name="connsiteY56" fmla="*/ 418319 h 1106383"/>
                    <a:gd name="connsiteX57" fmla="*/ 905614 w 1270735"/>
                    <a:gd name="connsiteY57" fmla="*/ 409266 h 1106383"/>
                    <a:gd name="connsiteX58" fmla="*/ 887507 w 1270735"/>
                    <a:gd name="connsiteY58" fmla="*/ 382105 h 1106383"/>
                    <a:gd name="connsiteX59" fmla="*/ 860346 w 1270735"/>
                    <a:gd name="connsiteY59" fmla="*/ 363999 h 1106383"/>
                    <a:gd name="connsiteX60" fmla="*/ 824132 w 1270735"/>
                    <a:gd name="connsiteY60" fmla="*/ 327785 h 1106383"/>
                    <a:gd name="connsiteX61" fmla="*/ 769812 w 1270735"/>
                    <a:gd name="connsiteY61" fmla="*/ 291571 h 1106383"/>
                    <a:gd name="connsiteX62" fmla="*/ 715491 w 1270735"/>
                    <a:gd name="connsiteY62" fmla="*/ 273464 h 1106383"/>
                    <a:gd name="connsiteX63" fmla="*/ 652117 w 1270735"/>
                    <a:gd name="connsiteY63" fmla="*/ 255357 h 1106383"/>
                    <a:gd name="connsiteX64" fmla="*/ 543475 w 1270735"/>
                    <a:gd name="connsiteY64" fmla="*/ 210090 h 1106383"/>
                    <a:gd name="connsiteX65" fmla="*/ 534422 w 1270735"/>
                    <a:gd name="connsiteY65" fmla="*/ 182929 h 1106383"/>
                    <a:gd name="connsiteX66" fmla="*/ 507261 w 1270735"/>
                    <a:gd name="connsiteY66" fmla="*/ 191983 h 1106383"/>
                    <a:gd name="connsiteX67" fmla="*/ 452940 w 1270735"/>
                    <a:gd name="connsiteY67" fmla="*/ 219143 h 1106383"/>
                    <a:gd name="connsiteX68" fmla="*/ 398620 w 1270735"/>
                    <a:gd name="connsiteY68" fmla="*/ 246303 h 1106383"/>
                    <a:gd name="connsiteX69" fmla="*/ 380513 w 1270735"/>
                    <a:gd name="connsiteY69" fmla="*/ 255357 h 110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70735" h="1106383">
                      <a:moveTo>
                        <a:pt x="380513" y="255357"/>
                      </a:moveTo>
                      <a:lnTo>
                        <a:pt x="380513" y="255357"/>
                      </a:lnTo>
                      <a:cubicBezTo>
                        <a:pt x="395602" y="231214"/>
                        <a:pt x="418444" y="210438"/>
                        <a:pt x="425780" y="182929"/>
                      </a:cubicBezTo>
                      <a:cubicBezTo>
                        <a:pt x="431278" y="162310"/>
                        <a:pt x="426269" y="138641"/>
                        <a:pt x="416726" y="119555"/>
                      </a:cubicBezTo>
                      <a:cubicBezTo>
                        <a:pt x="412458" y="111019"/>
                        <a:pt x="399070" y="111365"/>
                        <a:pt x="389566" y="110501"/>
                      </a:cubicBezTo>
                      <a:cubicBezTo>
                        <a:pt x="332384" y="105303"/>
                        <a:pt x="274889" y="104466"/>
                        <a:pt x="217550" y="101448"/>
                      </a:cubicBezTo>
                      <a:cubicBezTo>
                        <a:pt x="240308" y="33179"/>
                        <a:pt x="206962" y="114684"/>
                        <a:pt x="253764" y="56181"/>
                      </a:cubicBezTo>
                      <a:cubicBezTo>
                        <a:pt x="259726" y="48729"/>
                        <a:pt x="258550" y="37556"/>
                        <a:pt x="262818" y="29020"/>
                      </a:cubicBezTo>
                      <a:cubicBezTo>
                        <a:pt x="267684" y="19288"/>
                        <a:pt x="291765" y="2803"/>
                        <a:pt x="280925" y="1860"/>
                      </a:cubicBezTo>
                      <a:cubicBezTo>
                        <a:pt x="205703" y="-4681"/>
                        <a:pt x="130034" y="7895"/>
                        <a:pt x="54588" y="10913"/>
                      </a:cubicBezTo>
                      <a:cubicBezTo>
                        <a:pt x="45048" y="17273"/>
                        <a:pt x="1851" y="43505"/>
                        <a:pt x="267" y="56181"/>
                      </a:cubicBezTo>
                      <a:cubicBezTo>
                        <a:pt x="-1749" y="72307"/>
                        <a:pt x="7970" y="88963"/>
                        <a:pt x="18374" y="101448"/>
                      </a:cubicBezTo>
                      <a:cubicBezTo>
                        <a:pt x="24483" y="108779"/>
                        <a:pt x="36481" y="107483"/>
                        <a:pt x="45534" y="110501"/>
                      </a:cubicBezTo>
                      <a:cubicBezTo>
                        <a:pt x="51570" y="119555"/>
                        <a:pt x="55947" y="129968"/>
                        <a:pt x="63641" y="137662"/>
                      </a:cubicBezTo>
                      <a:cubicBezTo>
                        <a:pt x="124001" y="198022"/>
                        <a:pt x="60622" y="110499"/>
                        <a:pt x="108909" y="182929"/>
                      </a:cubicBezTo>
                      <a:cubicBezTo>
                        <a:pt x="105891" y="243286"/>
                        <a:pt x="110665" y="304542"/>
                        <a:pt x="99855" y="363999"/>
                      </a:cubicBezTo>
                      <a:cubicBezTo>
                        <a:pt x="97909" y="374704"/>
                        <a:pt x="80389" y="374411"/>
                        <a:pt x="72695" y="382105"/>
                      </a:cubicBezTo>
                      <a:cubicBezTo>
                        <a:pt x="55146" y="399654"/>
                        <a:pt x="52898" y="414337"/>
                        <a:pt x="45534" y="436426"/>
                      </a:cubicBezTo>
                      <a:cubicBezTo>
                        <a:pt x="46486" y="441184"/>
                        <a:pt x="59380" y="509386"/>
                        <a:pt x="63641" y="517907"/>
                      </a:cubicBezTo>
                      <a:cubicBezTo>
                        <a:pt x="70389" y="531403"/>
                        <a:pt x="82149" y="541759"/>
                        <a:pt x="90802" y="554121"/>
                      </a:cubicBezTo>
                      <a:cubicBezTo>
                        <a:pt x="137013" y="620137"/>
                        <a:pt x="106928" y="595050"/>
                        <a:pt x="154176" y="626549"/>
                      </a:cubicBezTo>
                      <a:cubicBezTo>
                        <a:pt x="171800" y="679424"/>
                        <a:pt x="149439" y="630865"/>
                        <a:pt x="190390" y="671816"/>
                      </a:cubicBezTo>
                      <a:cubicBezTo>
                        <a:pt x="198084" y="679510"/>
                        <a:pt x="200803" y="691283"/>
                        <a:pt x="208497" y="698977"/>
                      </a:cubicBezTo>
                      <a:cubicBezTo>
                        <a:pt x="216191" y="706671"/>
                        <a:pt x="227298" y="710118"/>
                        <a:pt x="235657" y="717084"/>
                      </a:cubicBezTo>
                      <a:cubicBezTo>
                        <a:pt x="271042" y="746571"/>
                        <a:pt x="264341" y="759339"/>
                        <a:pt x="317138" y="780458"/>
                      </a:cubicBezTo>
                      <a:cubicBezTo>
                        <a:pt x="349140" y="793258"/>
                        <a:pt x="364530" y="795808"/>
                        <a:pt x="389566" y="816672"/>
                      </a:cubicBezTo>
                      <a:cubicBezTo>
                        <a:pt x="399402" y="824869"/>
                        <a:pt x="406890" y="835636"/>
                        <a:pt x="416726" y="843832"/>
                      </a:cubicBezTo>
                      <a:cubicBezTo>
                        <a:pt x="425085" y="850798"/>
                        <a:pt x="435528" y="854973"/>
                        <a:pt x="443887" y="861939"/>
                      </a:cubicBezTo>
                      <a:cubicBezTo>
                        <a:pt x="453723" y="870136"/>
                        <a:pt x="460940" y="881239"/>
                        <a:pt x="471047" y="889100"/>
                      </a:cubicBezTo>
                      <a:cubicBezTo>
                        <a:pt x="488225" y="902460"/>
                        <a:pt x="525368" y="925313"/>
                        <a:pt x="525368" y="925313"/>
                      </a:cubicBezTo>
                      <a:cubicBezTo>
                        <a:pt x="531404" y="934367"/>
                        <a:pt x="534978" y="945677"/>
                        <a:pt x="543475" y="952474"/>
                      </a:cubicBezTo>
                      <a:cubicBezTo>
                        <a:pt x="550927" y="958436"/>
                        <a:pt x="561864" y="957768"/>
                        <a:pt x="570635" y="961527"/>
                      </a:cubicBezTo>
                      <a:cubicBezTo>
                        <a:pt x="583040" y="966843"/>
                        <a:pt x="595131" y="972938"/>
                        <a:pt x="606849" y="979634"/>
                      </a:cubicBezTo>
                      <a:cubicBezTo>
                        <a:pt x="616296" y="985033"/>
                        <a:pt x="624278" y="992875"/>
                        <a:pt x="634010" y="997741"/>
                      </a:cubicBezTo>
                      <a:cubicBezTo>
                        <a:pt x="642546" y="1002009"/>
                        <a:pt x="652634" y="1002527"/>
                        <a:pt x="661170" y="1006795"/>
                      </a:cubicBezTo>
                      <a:cubicBezTo>
                        <a:pt x="724521" y="1038470"/>
                        <a:pt x="642603" y="1015681"/>
                        <a:pt x="742651" y="1052062"/>
                      </a:cubicBezTo>
                      <a:cubicBezTo>
                        <a:pt x="757113" y="1057321"/>
                        <a:pt x="772584" y="1059837"/>
                        <a:pt x="787919" y="1061115"/>
                      </a:cubicBezTo>
                      <a:cubicBezTo>
                        <a:pt x="845138" y="1065883"/>
                        <a:pt x="902596" y="1067151"/>
                        <a:pt x="959934" y="1070169"/>
                      </a:cubicBezTo>
                      <a:cubicBezTo>
                        <a:pt x="1024578" y="1091717"/>
                        <a:pt x="998374" y="1077689"/>
                        <a:pt x="1041416" y="1106383"/>
                      </a:cubicBezTo>
                      <a:cubicBezTo>
                        <a:pt x="1068576" y="1103365"/>
                        <a:pt x="1097524" y="1107478"/>
                        <a:pt x="1122897" y="1097329"/>
                      </a:cubicBezTo>
                      <a:cubicBezTo>
                        <a:pt x="1131757" y="1093785"/>
                        <a:pt x="1136218" y="1078705"/>
                        <a:pt x="1131950" y="1070169"/>
                      </a:cubicBezTo>
                      <a:cubicBezTo>
                        <a:pt x="1127682" y="1061633"/>
                        <a:pt x="1113966" y="1063737"/>
                        <a:pt x="1104790" y="1061115"/>
                      </a:cubicBezTo>
                      <a:cubicBezTo>
                        <a:pt x="1092826" y="1057697"/>
                        <a:pt x="1080647" y="1055080"/>
                        <a:pt x="1068576" y="1052062"/>
                      </a:cubicBezTo>
                      <a:cubicBezTo>
                        <a:pt x="1071594" y="1033955"/>
                        <a:pt x="1070174" y="1014516"/>
                        <a:pt x="1077629" y="997741"/>
                      </a:cubicBezTo>
                      <a:cubicBezTo>
                        <a:pt x="1099504" y="948524"/>
                        <a:pt x="1144592" y="975003"/>
                        <a:pt x="1186271" y="979634"/>
                      </a:cubicBezTo>
                      <a:cubicBezTo>
                        <a:pt x="1192307" y="988688"/>
                        <a:pt x="1194646" y="1011661"/>
                        <a:pt x="1204378" y="1006795"/>
                      </a:cubicBezTo>
                      <a:cubicBezTo>
                        <a:pt x="1223843" y="997063"/>
                        <a:pt x="1228521" y="970581"/>
                        <a:pt x="1240592" y="952474"/>
                      </a:cubicBezTo>
                      <a:lnTo>
                        <a:pt x="1258699" y="925313"/>
                      </a:lnTo>
                      <a:cubicBezTo>
                        <a:pt x="1277346" y="869370"/>
                        <a:pt x="1271922" y="897738"/>
                        <a:pt x="1258699" y="798565"/>
                      </a:cubicBezTo>
                      <a:cubicBezTo>
                        <a:pt x="1257054" y="786231"/>
                        <a:pt x="1255210" y="773480"/>
                        <a:pt x="1249645" y="762351"/>
                      </a:cubicBezTo>
                      <a:cubicBezTo>
                        <a:pt x="1239913" y="742887"/>
                        <a:pt x="1226488" y="725440"/>
                        <a:pt x="1213431" y="708030"/>
                      </a:cubicBezTo>
                      <a:cubicBezTo>
                        <a:pt x="1204378" y="695959"/>
                        <a:pt x="1196940" y="682486"/>
                        <a:pt x="1186271" y="671816"/>
                      </a:cubicBezTo>
                      <a:cubicBezTo>
                        <a:pt x="1178577" y="664122"/>
                        <a:pt x="1168164" y="659745"/>
                        <a:pt x="1159111" y="653709"/>
                      </a:cubicBezTo>
                      <a:cubicBezTo>
                        <a:pt x="1145749" y="633667"/>
                        <a:pt x="1134757" y="613332"/>
                        <a:pt x="1113843" y="599389"/>
                      </a:cubicBezTo>
                      <a:cubicBezTo>
                        <a:pt x="1105903" y="594095"/>
                        <a:pt x="1095736" y="593353"/>
                        <a:pt x="1086683" y="590335"/>
                      </a:cubicBezTo>
                      <a:cubicBezTo>
                        <a:pt x="1082205" y="590975"/>
                        <a:pt x="978061" y="612369"/>
                        <a:pt x="968988" y="590335"/>
                      </a:cubicBezTo>
                      <a:cubicBezTo>
                        <a:pt x="927121" y="488659"/>
                        <a:pt x="1002615" y="464881"/>
                        <a:pt x="932774" y="418319"/>
                      </a:cubicBezTo>
                      <a:cubicBezTo>
                        <a:pt x="924834" y="413025"/>
                        <a:pt x="914667" y="412284"/>
                        <a:pt x="905614" y="409266"/>
                      </a:cubicBezTo>
                      <a:cubicBezTo>
                        <a:pt x="899578" y="400212"/>
                        <a:pt x="895201" y="389799"/>
                        <a:pt x="887507" y="382105"/>
                      </a:cubicBezTo>
                      <a:cubicBezTo>
                        <a:pt x="879813" y="374411"/>
                        <a:pt x="867143" y="372496"/>
                        <a:pt x="860346" y="363999"/>
                      </a:cubicBezTo>
                      <a:cubicBezTo>
                        <a:pt x="825229" y="320103"/>
                        <a:pt x="883393" y="347537"/>
                        <a:pt x="824132" y="327785"/>
                      </a:cubicBezTo>
                      <a:cubicBezTo>
                        <a:pt x="806025" y="315714"/>
                        <a:pt x="790457" y="298453"/>
                        <a:pt x="769812" y="291571"/>
                      </a:cubicBezTo>
                      <a:cubicBezTo>
                        <a:pt x="751705" y="285535"/>
                        <a:pt x="734008" y="278093"/>
                        <a:pt x="715491" y="273464"/>
                      </a:cubicBezTo>
                      <a:cubicBezTo>
                        <a:pt x="670019" y="262095"/>
                        <a:pt x="691081" y="268345"/>
                        <a:pt x="652117" y="255357"/>
                      </a:cubicBezTo>
                      <a:cubicBezTo>
                        <a:pt x="582522" y="208961"/>
                        <a:pt x="619262" y="222720"/>
                        <a:pt x="543475" y="210090"/>
                      </a:cubicBezTo>
                      <a:cubicBezTo>
                        <a:pt x="540457" y="201036"/>
                        <a:pt x="542958" y="187197"/>
                        <a:pt x="534422" y="182929"/>
                      </a:cubicBezTo>
                      <a:cubicBezTo>
                        <a:pt x="525886" y="178661"/>
                        <a:pt x="515797" y="187715"/>
                        <a:pt x="507261" y="191983"/>
                      </a:cubicBezTo>
                      <a:cubicBezTo>
                        <a:pt x="437066" y="227081"/>
                        <a:pt x="521204" y="196390"/>
                        <a:pt x="452940" y="219143"/>
                      </a:cubicBezTo>
                      <a:cubicBezTo>
                        <a:pt x="426387" y="236845"/>
                        <a:pt x="428606" y="238807"/>
                        <a:pt x="398620" y="246303"/>
                      </a:cubicBezTo>
                      <a:cubicBezTo>
                        <a:pt x="395692" y="247035"/>
                        <a:pt x="383531" y="253848"/>
                        <a:pt x="380513" y="255357"/>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349481" y="4670910"/>
                  <a:ext cx="760792" cy="371870"/>
                </a:xfrm>
                <a:custGeom>
                  <a:avLst/>
                  <a:gdLst>
                    <a:gd name="connsiteX0" fmla="*/ 36515 w 760792"/>
                    <a:gd name="connsiteY0" fmla="*/ 18785 h 371870"/>
                    <a:gd name="connsiteX1" fmla="*/ 36515 w 760792"/>
                    <a:gd name="connsiteY1" fmla="*/ 18785 h 371870"/>
                    <a:gd name="connsiteX2" fmla="*/ 301 w 760792"/>
                    <a:gd name="connsiteY2" fmla="*/ 91213 h 371870"/>
                    <a:gd name="connsiteX3" fmla="*/ 27462 w 760792"/>
                    <a:gd name="connsiteY3" fmla="*/ 190801 h 371870"/>
                    <a:gd name="connsiteX4" fmla="*/ 54622 w 760792"/>
                    <a:gd name="connsiteY4" fmla="*/ 245122 h 371870"/>
                    <a:gd name="connsiteX5" fmla="*/ 136103 w 760792"/>
                    <a:gd name="connsiteY5" fmla="*/ 290389 h 371870"/>
                    <a:gd name="connsiteX6" fmla="*/ 172317 w 760792"/>
                    <a:gd name="connsiteY6" fmla="*/ 308496 h 371870"/>
                    <a:gd name="connsiteX7" fmla="*/ 208531 w 760792"/>
                    <a:gd name="connsiteY7" fmla="*/ 317549 h 371870"/>
                    <a:gd name="connsiteX8" fmla="*/ 235691 w 760792"/>
                    <a:gd name="connsiteY8" fmla="*/ 326603 h 371870"/>
                    <a:gd name="connsiteX9" fmla="*/ 280959 w 760792"/>
                    <a:gd name="connsiteY9" fmla="*/ 335656 h 371870"/>
                    <a:gd name="connsiteX10" fmla="*/ 308119 w 760792"/>
                    <a:gd name="connsiteY10" fmla="*/ 344710 h 371870"/>
                    <a:gd name="connsiteX11" fmla="*/ 344333 w 760792"/>
                    <a:gd name="connsiteY11" fmla="*/ 353763 h 371870"/>
                    <a:gd name="connsiteX12" fmla="*/ 407707 w 760792"/>
                    <a:gd name="connsiteY12" fmla="*/ 371870 h 371870"/>
                    <a:gd name="connsiteX13" fmla="*/ 489188 w 760792"/>
                    <a:gd name="connsiteY13" fmla="*/ 362817 h 371870"/>
                    <a:gd name="connsiteX14" fmla="*/ 570669 w 760792"/>
                    <a:gd name="connsiteY14" fmla="*/ 326603 h 371870"/>
                    <a:gd name="connsiteX15" fmla="*/ 715525 w 760792"/>
                    <a:gd name="connsiteY15" fmla="*/ 317549 h 371870"/>
                    <a:gd name="connsiteX16" fmla="*/ 742685 w 760792"/>
                    <a:gd name="connsiteY16" fmla="*/ 308496 h 371870"/>
                    <a:gd name="connsiteX17" fmla="*/ 760792 w 760792"/>
                    <a:gd name="connsiteY17" fmla="*/ 254175 h 371870"/>
                    <a:gd name="connsiteX18" fmla="*/ 751739 w 760792"/>
                    <a:gd name="connsiteY18" fmla="*/ 208908 h 371870"/>
                    <a:gd name="connsiteX19" fmla="*/ 724578 w 760792"/>
                    <a:gd name="connsiteY19" fmla="*/ 199854 h 371870"/>
                    <a:gd name="connsiteX20" fmla="*/ 697418 w 760792"/>
                    <a:gd name="connsiteY20" fmla="*/ 181747 h 371870"/>
                    <a:gd name="connsiteX21" fmla="*/ 679311 w 760792"/>
                    <a:gd name="connsiteY21" fmla="*/ 154587 h 371870"/>
                    <a:gd name="connsiteX22" fmla="*/ 652151 w 760792"/>
                    <a:gd name="connsiteY22" fmla="*/ 145534 h 371870"/>
                    <a:gd name="connsiteX23" fmla="*/ 561616 w 760792"/>
                    <a:gd name="connsiteY23" fmla="*/ 136480 h 371870"/>
                    <a:gd name="connsiteX24" fmla="*/ 452974 w 760792"/>
                    <a:gd name="connsiteY24" fmla="*/ 64052 h 371870"/>
                    <a:gd name="connsiteX25" fmla="*/ 425814 w 760792"/>
                    <a:gd name="connsiteY25" fmla="*/ 45945 h 371870"/>
                    <a:gd name="connsiteX26" fmla="*/ 371493 w 760792"/>
                    <a:gd name="connsiteY26" fmla="*/ 27839 h 371870"/>
                    <a:gd name="connsiteX27" fmla="*/ 317172 w 760792"/>
                    <a:gd name="connsiteY27" fmla="*/ 9732 h 371870"/>
                    <a:gd name="connsiteX28" fmla="*/ 290012 w 760792"/>
                    <a:gd name="connsiteY28" fmla="*/ 678 h 371870"/>
                    <a:gd name="connsiteX29" fmla="*/ 99889 w 760792"/>
                    <a:gd name="connsiteY29" fmla="*/ 18785 h 371870"/>
                    <a:gd name="connsiteX30" fmla="*/ 72729 w 760792"/>
                    <a:gd name="connsiteY30" fmla="*/ 36892 h 371870"/>
                    <a:gd name="connsiteX31" fmla="*/ 36515 w 760792"/>
                    <a:gd name="connsiteY31" fmla="*/ 18785 h 37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0792" h="371870">
                      <a:moveTo>
                        <a:pt x="36515" y="18785"/>
                      </a:moveTo>
                      <a:lnTo>
                        <a:pt x="36515" y="18785"/>
                      </a:lnTo>
                      <a:cubicBezTo>
                        <a:pt x="24444" y="42928"/>
                        <a:pt x="6370" y="64912"/>
                        <a:pt x="301" y="91213"/>
                      </a:cubicBezTo>
                      <a:cubicBezTo>
                        <a:pt x="-3189" y="106335"/>
                        <a:pt x="24691" y="182487"/>
                        <a:pt x="27462" y="190801"/>
                      </a:cubicBezTo>
                      <a:cubicBezTo>
                        <a:pt x="33920" y="210175"/>
                        <a:pt x="38104" y="230668"/>
                        <a:pt x="54622" y="245122"/>
                      </a:cubicBezTo>
                      <a:cubicBezTo>
                        <a:pt x="111086" y="294528"/>
                        <a:pt x="90840" y="270991"/>
                        <a:pt x="136103" y="290389"/>
                      </a:cubicBezTo>
                      <a:cubicBezTo>
                        <a:pt x="148508" y="295705"/>
                        <a:pt x="159680" y="303757"/>
                        <a:pt x="172317" y="308496"/>
                      </a:cubicBezTo>
                      <a:cubicBezTo>
                        <a:pt x="183968" y="312865"/>
                        <a:pt x="196567" y="314131"/>
                        <a:pt x="208531" y="317549"/>
                      </a:cubicBezTo>
                      <a:cubicBezTo>
                        <a:pt x="217707" y="320171"/>
                        <a:pt x="226433" y="324288"/>
                        <a:pt x="235691" y="326603"/>
                      </a:cubicBezTo>
                      <a:cubicBezTo>
                        <a:pt x="250620" y="330335"/>
                        <a:pt x="266030" y="331924"/>
                        <a:pt x="280959" y="335656"/>
                      </a:cubicBezTo>
                      <a:cubicBezTo>
                        <a:pt x="290217" y="337971"/>
                        <a:pt x="298943" y="342088"/>
                        <a:pt x="308119" y="344710"/>
                      </a:cubicBezTo>
                      <a:cubicBezTo>
                        <a:pt x="320083" y="348128"/>
                        <a:pt x="332369" y="350345"/>
                        <a:pt x="344333" y="353763"/>
                      </a:cubicBezTo>
                      <a:cubicBezTo>
                        <a:pt x="435250" y="379740"/>
                        <a:pt x="294496" y="343569"/>
                        <a:pt x="407707" y="371870"/>
                      </a:cubicBezTo>
                      <a:cubicBezTo>
                        <a:pt x="434867" y="368852"/>
                        <a:pt x="462676" y="369445"/>
                        <a:pt x="489188" y="362817"/>
                      </a:cubicBezTo>
                      <a:cubicBezTo>
                        <a:pt x="574645" y="341453"/>
                        <a:pt x="431627" y="335294"/>
                        <a:pt x="570669" y="326603"/>
                      </a:cubicBezTo>
                      <a:lnTo>
                        <a:pt x="715525" y="317549"/>
                      </a:lnTo>
                      <a:cubicBezTo>
                        <a:pt x="724578" y="314531"/>
                        <a:pt x="737138" y="316261"/>
                        <a:pt x="742685" y="308496"/>
                      </a:cubicBezTo>
                      <a:cubicBezTo>
                        <a:pt x="753779" y="292965"/>
                        <a:pt x="760792" y="254175"/>
                        <a:pt x="760792" y="254175"/>
                      </a:cubicBezTo>
                      <a:cubicBezTo>
                        <a:pt x="757774" y="239086"/>
                        <a:pt x="760275" y="221711"/>
                        <a:pt x="751739" y="208908"/>
                      </a:cubicBezTo>
                      <a:cubicBezTo>
                        <a:pt x="746445" y="200967"/>
                        <a:pt x="733114" y="204122"/>
                        <a:pt x="724578" y="199854"/>
                      </a:cubicBezTo>
                      <a:cubicBezTo>
                        <a:pt x="714846" y="194988"/>
                        <a:pt x="706471" y="187783"/>
                        <a:pt x="697418" y="181747"/>
                      </a:cubicBezTo>
                      <a:cubicBezTo>
                        <a:pt x="691382" y="172694"/>
                        <a:pt x="687808" y="161384"/>
                        <a:pt x="679311" y="154587"/>
                      </a:cubicBezTo>
                      <a:cubicBezTo>
                        <a:pt x="671859" y="148626"/>
                        <a:pt x="661583" y="146985"/>
                        <a:pt x="652151" y="145534"/>
                      </a:cubicBezTo>
                      <a:cubicBezTo>
                        <a:pt x="622175" y="140922"/>
                        <a:pt x="591794" y="139498"/>
                        <a:pt x="561616" y="136480"/>
                      </a:cubicBezTo>
                      <a:lnTo>
                        <a:pt x="452974" y="64052"/>
                      </a:lnTo>
                      <a:cubicBezTo>
                        <a:pt x="443921" y="58016"/>
                        <a:pt x="436137" y="49386"/>
                        <a:pt x="425814" y="45945"/>
                      </a:cubicBezTo>
                      <a:lnTo>
                        <a:pt x="371493" y="27839"/>
                      </a:lnTo>
                      <a:lnTo>
                        <a:pt x="317172" y="9732"/>
                      </a:lnTo>
                      <a:lnTo>
                        <a:pt x="290012" y="678"/>
                      </a:lnTo>
                      <a:cubicBezTo>
                        <a:pt x="285944" y="904"/>
                        <a:pt x="149119" y="-5830"/>
                        <a:pt x="99889" y="18785"/>
                      </a:cubicBezTo>
                      <a:cubicBezTo>
                        <a:pt x="90157" y="23651"/>
                        <a:pt x="81225" y="30095"/>
                        <a:pt x="72729" y="36892"/>
                      </a:cubicBezTo>
                      <a:cubicBezTo>
                        <a:pt x="66064" y="42224"/>
                        <a:pt x="42551" y="21803"/>
                        <a:pt x="36515" y="18785"/>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347031" y="2762646"/>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Malta</a:t>
                </a:r>
              </a:p>
            </p:txBody>
          </p:sp>
        </p:grpSp>
      </p:grpSp>
      <p:grpSp>
        <p:nvGrpSpPr>
          <p:cNvPr id="47" name="Group 46"/>
          <p:cNvGrpSpPr/>
          <p:nvPr/>
        </p:nvGrpSpPr>
        <p:grpSpPr>
          <a:xfrm rot="21336044">
            <a:off x="2864667" y="3865672"/>
            <a:ext cx="803494" cy="597470"/>
            <a:chOff x="1981200" y="609600"/>
            <a:chExt cx="5943600" cy="4419600"/>
          </a:xfrm>
        </p:grpSpPr>
        <p:sp>
          <p:nvSpPr>
            <p:cNvPr id="48" name="Rectangle 47"/>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ectangle 48"/>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ight Triangle 49"/>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Right Triangle 50"/>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ight Triangle 51"/>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Right Triangle 52"/>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Rectangle 53"/>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ight Triangle 54"/>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Right Triangle 55"/>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ectangle 56"/>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ight Triangle 57"/>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ight Triangle 58"/>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Rectangle 61"/>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Moon 63"/>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64"/>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Flowchart: Extract 65"/>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9" name="Group 108"/>
          <p:cNvGrpSpPr/>
          <p:nvPr/>
        </p:nvGrpSpPr>
        <p:grpSpPr>
          <a:xfrm>
            <a:off x="7884462" y="2377693"/>
            <a:ext cx="3289208" cy="2390250"/>
            <a:chOff x="384206" y="4158361"/>
            <a:chExt cx="3289208" cy="2390250"/>
          </a:xfrm>
        </p:grpSpPr>
        <p:grpSp>
          <p:nvGrpSpPr>
            <p:cNvPr id="110" name="Group 109"/>
            <p:cNvGrpSpPr/>
            <p:nvPr/>
          </p:nvGrpSpPr>
          <p:grpSpPr>
            <a:xfrm>
              <a:off x="384206" y="4158361"/>
              <a:ext cx="3289208" cy="2390250"/>
              <a:chOff x="609599" y="833642"/>
              <a:chExt cx="7941747" cy="5771225"/>
            </a:xfrm>
          </p:grpSpPr>
          <p:grpSp>
            <p:nvGrpSpPr>
              <p:cNvPr id="112" name="Group 14"/>
              <p:cNvGrpSpPr/>
              <p:nvPr/>
            </p:nvGrpSpPr>
            <p:grpSpPr>
              <a:xfrm rot="10800000">
                <a:off x="7696200" y="5257800"/>
                <a:ext cx="621450" cy="1347067"/>
                <a:chOff x="7010400" y="381000"/>
                <a:chExt cx="762000" cy="2033666"/>
              </a:xfrm>
            </p:grpSpPr>
            <p:sp>
              <p:nvSpPr>
                <p:cNvPr id="125" name="Rounded Rectangle 1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
              <p:cNvGrpSpPr/>
              <p:nvPr/>
            </p:nvGrpSpPr>
            <p:grpSpPr>
              <a:xfrm rot="10800000">
                <a:off x="939238" y="4923502"/>
                <a:ext cx="621450" cy="1347067"/>
                <a:chOff x="7010400" y="381000"/>
                <a:chExt cx="762000" cy="2033666"/>
              </a:xfrm>
            </p:grpSpPr>
            <p:sp>
              <p:nvSpPr>
                <p:cNvPr id="123" name="Rounded Rectangle 1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7010400" y="381000"/>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an 3"/>
              <p:cNvSpPr/>
              <p:nvPr/>
            </p:nvSpPr>
            <p:spPr>
              <a:xfrm>
                <a:off x="7315200" y="1981200"/>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an 1"/>
              <p:cNvSpPr/>
              <p:nvPr/>
            </p:nvSpPr>
            <p:spPr>
              <a:xfrm>
                <a:off x="609599" y="1643059"/>
                <a:ext cx="1236146" cy="3840519"/>
              </a:xfrm>
              <a:prstGeom prst="can">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899460" y="833642"/>
                <a:ext cx="621450" cy="986197"/>
                <a:chOff x="7031201" y="834275"/>
                <a:chExt cx="762000" cy="1488861"/>
              </a:xfrm>
            </p:grpSpPr>
            <p:sp>
              <p:nvSpPr>
                <p:cNvPr id="121" name="Rounded Rectangle 1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5"/>
                <p:cNvSpPr/>
                <p:nvPr/>
              </p:nvSpPr>
              <p:spPr>
                <a:xfrm>
                  <a:off x="7031201" y="834275"/>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p:cNvGrpSpPr/>
              <p:nvPr/>
            </p:nvGrpSpPr>
            <p:grpSpPr>
              <a:xfrm>
                <a:off x="7646520" y="1148254"/>
                <a:ext cx="621450" cy="1017899"/>
                <a:chOff x="7087348" y="824753"/>
                <a:chExt cx="762000" cy="1536722"/>
              </a:xfrm>
            </p:grpSpPr>
            <p:sp>
              <p:nvSpPr>
                <p:cNvPr id="119" name="Rounded Rectangle 1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087348" y="824753"/>
                  <a:ext cx="762000" cy="1219200"/>
                </a:xfrm>
                <a:prstGeom prst="ellipse">
                  <a:avLst/>
                </a:prstGeom>
                <a:solidFill>
                  <a:srgbClr val="D3C1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1" name="Rectangle 110"/>
            <p:cNvSpPr/>
            <p:nvPr/>
          </p:nvSpPr>
          <p:spPr>
            <a:xfrm>
              <a:off x="914400" y="4681663"/>
              <a:ext cx="2248812" cy="1323439"/>
            </a:xfrm>
            <a:prstGeom prst="rect">
              <a:avLst/>
            </a:prstGeom>
          </p:spPr>
          <p:txBody>
            <a:bodyPr wrap="square">
              <a:spAutoFit/>
            </a:bodyPr>
            <a:lstStyle/>
            <a:p>
              <a:pPr algn="ctr"/>
              <a:r>
                <a:rPr lang="en-US" sz="1600" dirty="0"/>
                <a:t> </a:t>
              </a:r>
              <a:r>
                <a:rPr lang="en-US" sz="1600" b="1" dirty="0"/>
                <a:t>If we heed the counsel and warnings of the Lord’s servants, then the Lord will fulfill His promises to us.</a:t>
              </a:r>
              <a:endParaRPr lang="en-US" sz="1600" dirty="0"/>
            </a:p>
          </p:txBody>
        </p:sp>
      </p:grpSp>
    </p:spTree>
    <p:extLst>
      <p:ext uri="{BB962C8B-B14F-4D97-AF65-F5344CB8AC3E}">
        <p14:creationId xmlns:p14="http://schemas.microsoft.com/office/powerpoint/2010/main" val="31837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625E-6 -1.85185E-6 L -5.625E-6 -1.85185E-6 C -0.00326 -0.0007 -0.00639 -0.00116 -0.00964 -0.00209 C -0.01068 -0.00232 -0.01159 -0.00371 -0.01277 -0.00394 C -0.02123 -0.00486 -0.02969 -0.00509 -0.03816 -0.00579 C -0.0392 -0.00625 -0.04011 -0.00718 -0.04128 -0.00764 C -0.06133 -0.01297 -0.09623 -0.00787 -0.10782 -0.00764 L -0.11732 -0.00209 L -0.12045 -1.85185E-6 C -0.12149 -0.00139 -0.12266 -0.00232 -0.1237 -0.00394 C -0.12644 -0.00787 -0.12631 -0.01065 -0.12995 -0.01134 C -0.13321 -0.01181 -0.13633 -0.01134 -0.13946 -0.01134 L -0.1405 -0.01134 " pathEditMode="relative" ptsTypes="AAAAAAAAAAAAA">
                                      <p:cBhvr>
                                        <p:cTn id="6" dur="2000" fill="hold"/>
                                        <p:tgtEl>
                                          <p:spTgt spid="47"/>
                                        </p:tgtEl>
                                        <p:attrNameLst>
                                          <p:attrName>ppt_x</p:attrName>
                                          <p:attrName>ppt_y</p:attrName>
                                        </p:attrNameLst>
                                      </p:cBhvr>
                                    </p:animMotion>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barn(outVertical)">
                                      <p:cBhvr>
                                        <p:cTn id="13"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35286" y="1922304"/>
            <a:ext cx="6019799" cy="4401205"/>
          </a:xfrm>
          <a:prstGeom prst="rect">
            <a:avLst/>
          </a:prstGeom>
        </p:spPr>
        <p:txBody>
          <a:bodyPr wrap="square">
            <a:spAutoFit/>
          </a:bodyPr>
          <a:lstStyle/>
          <a:p>
            <a:r>
              <a:rPr lang="en-US" sz="2800" dirty="0">
                <a:solidFill>
                  <a:schemeClr val="bg1"/>
                </a:solidFill>
              </a:rPr>
              <a:t>“Every time in my life when I have chosen to delay following inspired counsel or decided that I was an exception, I came to know that I had put myself in harm’s way. </a:t>
            </a:r>
          </a:p>
          <a:p>
            <a:endParaRPr lang="en-US" sz="2800" dirty="0">
              <a:solidFill>
                <a:schemeClr val="bg1"/>
              </a:solidFill>
            </a:endParaRPr>
          </a:p>
          <a:p>
            <a:r>
              <a:rPr lang="en-US" sz="2800" dirty="0">
                <a:solidFill>
                  <a:schemeClr val="bg1"/>
                </a:solidFill>
              </a:rPr>
              <a:t>Every time that I have listened to the counsel of prophets, felt it confirmed in prayer, and then followed it, I have found that I moved toward safety.”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627" y="166656"/>
            <a:ext cx="1408176" cy="1755648"/>
          </a:xfrm>
          <a:prstGeom prst="rect">
            <a:avLst/>
          </a:prstGeom>
        </p:spPr>
      </p:pic>
      <p:sp>
        <p:nvSpPr>
          <p:cNvPr id="127" name="TextBox 126"/>
          <p:cNvSpPr txBox="1"/>
          <p:nvPr/>
        </p:nvSpPr>
        <p:spPr>
          <a:xfrm>
            <a:off x="4310743" y="6469951"/>
            <a:ext cx="7772400" cy="307777"/>
          </a:xfrm>
          <a:prstGeom prst="rect">
            <a:avLst/>
          </a:prstGeom>
          <a:noFill/>
        </p:spPr>
        <p:txBody>
          <a:bodyPr wrap="square" rtlCol="0">
            <a:spAutoFit/>
          </a:bodyPr>
          <a:lstStyle/>
          <a:p>
            <a:pPr algn="r"/>
            <a:r>
              <a:rPr lang="en-US" sz="1400" dirty="0">
                <a:solidFill>
                  <a:schemeClr val="bg2"/>
                </a:solidFill>
              </a:rPr>
              <a:t>(4)</a:t>
            </a:r>
          </a:p>
        </p:txBody>
      </p:sp>
      <p:pic>
        <p:nvPicPr>
          <p:cNvPr id="128" name="Picture 2" descr="Image result for apostle paul in shi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04" t="20644" r="43249" b="24753"/>
          <a:stretch/>
        </p:blipFill>
        <p:spPr bwMode="auto">
          <a:xfrm>
            <a:off x="522513" y="3080657"/>
            <a:ext cx="3487270" cy="230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gray blue background">
            <a:extLst>
              <a:ext uri="{FF2B5EF4-FFF2-40B4-BE49-F238E27FC236}">
                <a16:creationId xmlns:a16="http://schemas.microsoft.com/office/drawing/2014/main" id="{31850149-4EBB-3C41-62F1-6A68E2A0D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22:1-30</a:t>
            </a:r>
          </a:p>
        </p:txBody>
      </p:sp>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Conversion Story of Paul</a:t>
            </a:r>
            <a:endParaRPr lang="en-US" sz="3200" dirty="0">
              <a:solidFill>
                <a:schemeClr val="bg1"/>
              </a:solidFill>
              <a:latin typeface="Poor Richard" panose="02080502050505020702" pitchFamily="18" charset="0"/>
            </a:endParaRPr>
          </a:p>
        </p:txBody>
      </p:sp>
      <p:graphicFrame>
        <p:nvGraphicFramePr>
          <p:cNvPr id="3" name="Table 2"/>
          <p:cNvGraphicFramePr>
            <a:graphicFrameLocks noGrp="1"/>
          </p:cNvGraphicFramePr>
          <p:nvPr/>
        </p:nvGraphicFramePr>
        <p:xfrm>
          <a:off x="2353971" y="1931831"/>
          <a:ext cx="7524124" cy="3085515"/>
        </p:xfrm>
        <a:graphic>
          <a:graphicData uri="http://schemas.openxmlformats.org/drawingml/2006/table">
            <a:tbl>
              <a:tblPr firstRow="1" bandRow="1">
                <a:tableStyleId>{638B1855-1B75-4FBE-930C-398BA8C253C6}</a:tableStyleId>
              </a:tblPr>
              <a:tblGrid>
                <a:gridCol w="5518516">
                  <a:extLst>
                    <a:ext uri="{9D8B030D-6E8A-4147-A177-3AD203B41FA5}">
                      <a16:colId xmlns:a16="http://schemas.microsoft.com/office/drawing/2014/main" val="20000"/>
                    </a:ext>
                  </a:extLst>
                </a:gridCol>
                <a:gridCol w="2005608">
                  <a:extLst>
                    <a:ext uri="{9D8B030D-6E8A-4147-A177-3AD203B41FA5}">
                      <a16:colId xmlns:a16="http://schemas.microsoft.com/office/drawing/2014/main" val="20001"/>
                    </a:ext>
                  </a:extLst>
                </a:gridCol>
              </a:tblGrid>
              <a:tr h="525195">
                <a:tc>
                  <a:txBody>
                    <a:bodyPr/>
                    <a:lstStyle/>
                    <a:p>
                      <a:r>
                        <a:rPr lang="en-US" sz="2400" b="1" dirty="0"/>
                        <a:t>How does Paul describe his initial vision? </a:t>
                      </a:r>
                      <a:endParaRPr lang="en-US" sz="2400" b="1" dirty="0">
                        <a:solidFill>
                          <a:schemeClr val="tx1"/>
                        </a:solidFill>
                      </a:endParaRPr>
                    </a:p>
                  </a:txBody>
                  <a:tcPr/>
                </a:tc>
                <a:tc>
                  <a:txBody>
                    <a:bodyPr/>
                    <a:lstStyle/>
                    <a:p>
                      <a:r>
                        <a:rPr lang="en-US" sz="2400" b="1" dirty="0"/>
                        <a:t>Acts 22:6-9</a:t>
                      </a:r>
                    </a:p>
                  </a:txBody>
                  <a:tcPr/>
                </a:tc>
                <a:extLst>
                  <a:ext uri="{0D108BD9-81ED-4DB2-BD59-A6C34878D82A}">
                    <a16:rowId xmlns:a16="http://schemas.microsoft.com/office/drawing/2014/main" val="10000"/>
                  </a:ext>
                </a:extLst>
              </a:tr>
              <a:tr h="370840">
                <a:tc>
                  <a:txBody>
                    <a:bodyPr/>
                    <a:lstStyle/>
                    <a:p>
                      <a:r>
                        <a:rPr lang="en-US" sz="2400" b="1" dirty="0"/>
                        <a:t>What was Paul instructed to do?</a:t>
                      </a:r>
                    </a:p>
                  </a:txBody>
                  <a:tcPr/>
                </a:tc>
                <a:tc>
                  <a:txBody>
                    <a:bodyPr/>
                    <a:lstStyle/>
                    <a:p>
                      <a:r>
                        <a:rPr lang="en-US" sz="2400" b="1" dirty="0"/>
                        <a:t>Acts 22:10-11</a:t>
                      </a:r>
                    </a:p>
                  </a:txBody>
                  <a:tcPr/>
                </a:tc>
                <a:extLst>
                  <a:ext uri="{0D108BD9-81ED-4DB2-BD59-A6C34878D82A}">
                    <a16:rowId xmlns:a16="http://schemas.microsoft.com/office/drawing/2014/main" val="10001"/>
                  </a:ext>
                </a:extLst>
              </a:tr>
              <a:tr h="370840">
                <a:tc>
                  <a:txBody>
                    <a:bodyPr/>
                    <a:lstStyle/>
                    <a:p>
                      <a:r>
                        <a:rPr lang="en-US" sz="2400" b="1" dirty="0"/>
                        <a:t>Whom did Paul meet in Damascus, and what did Paul regain?</a:t>
                      </a:r>
                    </a:p>
                  </a:txBody>
                  <a:tcPr/>
                </a:tc>
                <a:tc>
                  <a:txBody>
                    <a:bodyPr/>
                    <a:lstStyle/>
                    <a:p>
                      <a:r>
                        <a:rPr lang="en-US" sz="2400" b="1" dirty="0"/>
                        <a:t>Acts 22:12-13</a:t>
                      </a:r>
                    </a:p>
                  </a:txBody>
                  <a:tcPr/>
                </a:tc>
                <a:extLst>
                  <a:ext uri="{0D108BD9-81ED-4DB2-BD59-A6C34878D82A}">
                    <a16:rowId xmlns:a16="http://schemas.microsoft.com/office/drawing/2014/main" val="10002"/>
                  </a:ext>
                </a:extLst>
              </a:tr>
              <a:tr h="370840">
                <a:tc>
                  <a:txBody>
                    <a:bodyPr/>
                    <a:lstStyle/>
                    <a:p>
                      <a:r>
                        <a:rPr lang="en-US" sz="2400" b="1" dirty="0"/>
                        <a:t>What did Ananias prophesy about Paul?</a:t>
                      </a:r>
                    </a:p>
                  </a:txBody>
                  <a:tcPr/>
                </a:tc>
                <a:tc>
                  <a:txBody>
                    <a:bodyPr/>
                    <a:lstStyle/>
                    <a:p>
                      <a:r>
                        <a:rPr lang="en-US" sz="2400" b="1" dirty="0"/>
                        <a:t>Acts 22:14-15</a:t>
                      </a:r>
                    </a:p>
                  </a:txBody>
                  <a:tcPr/>
                </a:tc>
                <a:extLst>
                  <a:ext uri="{0D108BD9-81ED-4DB2-BD59-A6C34878D82A}">
                    <a16:rowId xmlns:a16="http://schemas.microsoft.com/office/drawing/2014/main" val="10003"/>
                  </a:ext>
                </a:extLst>
              </a:tr>
              <a:tr h="370840">
                <a:tc>
                  <a:txBody>
                    <a:bodyPr/>
                    <a:lstStyle/>
                    <a:p>
                      <a:r>
                        <a:rPr lang="en-US" sz="2400" b="1" dirty="0"/>
                        <a:t>How did Paul show his faith in Jesus Christ?</a:t>
                      </a:r>
                    </a:p>
                  </a:txBody>
                  <a:tcPr/>
                </a:tc>
                <a:tc>
                  <a:txBody>
                    <a:bodyPr/>
                    <a:lstStyle/>
                    <a:p>
                      <a:r>
                        <a:rPr lang="en-US" sz="2400" b="1" dirty="0"/>
                        <a:t>Acts 9:18; </a:t>
                      </a:r>
                    </a:p>
                    <a:p>
                      <a:r>
                        <a:rPr lang="en-US" sz="2400" b="1" dirty="0"/>
                        <a:t>Acts 22:16</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84079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The Viper</a:t>
            </a:r>
            <a:endParaRPr lang="en-US" sz="4400" dirty="0">
              <a:solidFill>
                <a:schemeClr val="bg1"/>
              </a:solidFill>
              <a:latin typeface="Arial Rounded MT Bold" panose="020F0704030504030204" pitchFamily="34" charset="0"/>
            </a:endParaRPr>
          </a:p>
        </p:txBody>
      </p:sp>
      <p:sp>
        <p:nvSpPr>
          <p:cNvPr id="3" name="Rectangle 2"/>
          <p:cNvSpPr/>
          <p:nvPr/>
        </p:nvSpPr>
        <p:spPr>
          <a:xfrm>
            <a:off x="2035629" y="1105877"/>
            <a:ext cx="4103913" cy="1015663"/>
          </a:xfrm>
          <a:prstGeom prst="rect">
            <a:avLst/>
          </a:prstGeom>
        </p:spPr>
        <p:txBody>
          <a:bodyPr wrap="square">
            <a:spAutoFit/>
          </a:bodyPr>
          <a:lstStyle/>
          <a:p>
            <a:r>
              <a:rPr lang="en-US" sz="2000" dirty="0">
                <a:solidFill>
                  <a:schemeClr val="bg1"/>
                </a:solidFill>
              </a:rPr>
              <a:t>Those on board the ship found safety on the island called </a:t>
            </a:r>
            <a:r>
              <a:rPr lang="en-US" sz="2000" dirty="0" err="1">
                <a:solidFill>
                  <a:schemeClr val="bg1"/>
                </a:solidFill>
              </a:rPr>
              <a:t>Melita</a:t>
            </a:r>
            <a:r>
              <a:rPr lang="en-US" sz="2000" dirty="0">
                <a:solidFill>
                  <a:schemeClr val="bg1"/>
                </a:solidFill>
              </a:rPr>
              <a:t>, also known as Malta. </a:t>
            </a: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28:1-5</a:t>
            </a:r>
          </a:p>
        </p:txBody>
      </p:sp>
      <p:sp>
        <p:nvSpPr>
          <p:cNvPr id="2" name="Rectangle 1"/>
          <p:cNvSpPr/>
          <p:nvPr/>
        </p:nvSpPr>
        <p:spPr>
          <a:xfrm>
            <a:off x="6836228" y="1236506"/>
            <a:ext cx="4680858" cy="707886"/>
          </a:xfrm>
          <a:prstGeom prst="rect">
            <a:avLst/>
          </a:prstGeom>
        </p:spPr>
        <p:txBody>
          <a:bodyPr wrap="square">
            <a:spAutoFit/>
          </a:bodyPr>
          <a:lstStyle/>
          <a:p>
            <a:r>
              <a:rPr lang="en-US" sz="2000" dirty="0">
                <a:solidFill>
                  <a:schemeClr val="bg1"/>
                </a:solidFill>
              </a:rPr>
              <a:t>“barbarous people” =  speakers of a strange language, not brutal ruffians. </a:t>
            </a:r>
          </a:p>
        </p:txBody>
      </p:sp>
      <p:pic>
        <p:nvPicPr>
          <p:cNvPr id="8" name="Picture 12" descr="Image result for apostle paul in 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2222726"/>
            <a:ext cx="4150632" cy="2716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17171" y="2880248"/>
            <a:ext cx="3995057" cy="1200329"/>
          </a:xfrm>
          <a:prstGeom prst="rect">
            <a:avLst/>
          </a:prstGeom>
        </p:spPr>
        <p:txBody>
          <a:bodyPr wrap="square">
            <a:spAutoFit/>
          </a:bodyPr>
          <a:lstStyle/>
          <a:p>
            <a:r>
              <a:rPr lang="en-US" dirty="0">
                <a:solidFill>
                  <a:schemeClr val="bg1"/>
                </a:solidFill>
                <a:latin typeface="Calibri" panose="020F0502020204030204" pitchFamily="34" charset="0"/>
              </a:rPr>
              <a:t>While Paul was building a fire on the shore, he was bitten by a poisonous snake. However, he was unaffected by the venom.</a:t>
            </a:r>
            <a:endParaRPr lang="en-US" dirty="0">
              <a:solidFill>
                <a:schemeClr val="bg1"/>
              </a:solidFill>
            </a:endParaRPr>
          </a:p>
        </p:txBody>
      </p:sp>
      <p:sp>
        <p:nvSpPr>
          <p:cNvPr id="11" name="TextBox 10"/>
          <p:cNvSpPr txBox="1"/>
          <p:nvPr/>
        </p:nvSpPr>
        <p:spPr>
          <a:xfrm>
            <a:off x="4310743" y="6469951"/>
            <a:ext cx="7772400" cy="307777"/>
          </a:xfrm>
          <a:prstGeom prst="rect">
            <a:avLst/>
          </a:prstGeom>
          <a:noFill/>
        </p:spPr>
        <p:txBody>
          <a:bodyPr wrap="square" rtlCol="0">
            <a:spAutoFit/>
          </a:bodyPr>
          <a:lstStyle/>
          <a:p>
            <a:pPr algn="r"/>
            <a:r>
              <a:rPr lang="en-US" sz="1400" dirty="0">
                <a:solidFill>
                  <a:schemeClr val="bg2"/>
                </a:solidFill>
              </a:rPr>
              <a:t>(1)</a:t>
            </a:r>
          </a:p>
        </p:txBody>
      </p:sp>
      <p:sp>
        <p:nvSpPr>
          <p:cNvPr id="5" name="Rectangle 4"/>
          <p:cNvSpPr/>
          <p:nvPr/>
        </p:nvSpPr>
        <p:spPr>
          <a:xfrm>
            <a:off x="4702629" y="5666992"/>
            <a:ext cx="6096000" cy="923330"/>
          </a:xfrm>
          <a:prstGeom prst="rect">
            <a:avLst/>
          </a:prstGeom>
        </p:spPr>
        <p:txBody>
          <a:bodyPr>
            <a:spAutoFit/>
          </a:bodyPr>
          <a:lstStyle/>
          <a:p>
            <a:r>
              <a:rPr lang="en-US" i="1" dirty="0">
                <a:solidFill>
                  <a:srgbClr val="FFFF00"/>
                </a:solidFill>
                <a:latin typeface="Calibri" panose="020F0502020204030204" pitchFamily="34" charset="0"/>
              </a:rPr>
              <a:t>They shall take up serpents; and if they drink any deadly thing, it shall not hurt them; they shall lay hands on the sick, and they shall recover. Mark 16:18</a:t>
            </a:r>
            <a:endParaRPr lang="en-US" i="1" dirty="0">
              <a:solidFill>
                <a:srgbClr val="FFFF00"/>
              </a:solidFill>
            </a:endParaRPr>
          </a:p>
        </p:txBody>
      </p:sp>
      <p:sp>
        <p:nvSpPr>
          <p:cNvPr id="7" name="Rectangle 6"/>
          <p:cNvSpPr/>
          <p:nvPr/>
        </p:nvSpPr>
        <p:spPr>
          <a:xfrm>
            <a:off x="582542" y="4915878"/>
            <a:ext cx="55622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 Promise Fulfilled</a:t>
            </a:r>
          </a:p>
        </p:txBody>
      </p:sp>
      <p:pic>
        <p:nvPicPr>
          <p:cNvPr id="13"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68" y="598715"/>
            <a:ext cx="1730828" cy="173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58" y="0"/>
            <a:ext cx="12200158" cy="6858000"/>
            <a:chOff x="-8158" y="0"/>
            <a:chExt cx="12200158" cy="6858000"/>
          </a:xfrm>
        </p:grpSpPr>
        <p:pic>
          <p:nvPicPr>
            <p:cNvPr id="4"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58" y="0"/>
              <a:ext cx="12200158" cy="6858000"/>
              <a:chOff x="-8158" y="0"/>
              <a:chExt cx="12200158" cy="6542315"/>
            </a:xfrm>
          </p:grpSpPr>
          <p:sp>
            <p:nvSpPr>
              <p:cNvPr id="6" name="Rectangle 5"/>
              <p:cNvSpPr/>
              <p:nvPr/>
            </p:nvSpPr>
            <p:spPr>
              <a:xfrm>
                <a:off x="0" y="0"/>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24004"/>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250372"/>
                <a:ext cx="12192000" cy="251880"/>
                <a:chOff x="0" y="968829"/>
                <a:chExt cx="12192000" cy="251880"/>
              </a:xfrm>
            </p:grpSpPr>
            <p:sp>
              <p:nvSpPr>
                <p:cNvPr id="85" name="Rectangle 84"/>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8158" y="664029"/>
                <a:ext cx="2163529" cy="5551714"/>
                <a:chOff x="-8158" y="664029"/>
                <a:chExt cx="2163529" cy="5551714"/>
              </a:xfrm>
            </p:grpSpPr>
            <p:sp>
              <p:nvSpPr>
                <p:cNvPr id="73" name="Rectangle 72"/>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flipH="1">
                <a:off x="10028471" y="685800"/>
                <a:ext cx="2163529" cy="5551714"/>
                <a:chOff x="-8158" y="664029"/>
                <a:chExt cx="2163529" cy="5551714"/>
              </a:xfrm>
            </p:grpSpPr>
            <p:sp>
              <p:nvSpPr>
                <p:cNvPr id="61" name="Rectangle 60"/>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0" y="6226629"/>
                <a:ext cx="12192000" cy="17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6400801"/>
                <a:ext cx="12192000" cy="141514"/>
                <a:chOff x="0" y="968829"/>
                <a:chExt cx="12192000" cy="251880"/>
              </a:xfrm>
            </p:grpSpPr>
            <p:sp>
              <p:nvSpPr>
                <p:cNvPr id="13" name="Rectangle 12"/>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pic>
        <p:nvPicPr>
          <p:cNvPr id="133" name="Picture 6" descr="Image result for apostle paul in 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6090" y="1121228"/>
            <a:ext cx="4246542" cy="4974772"/>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p:cNvSpPr txBox="1"/>
          <p:nvPr/>
        </p:nvSpPr>
        <p:spPr>
          <a:xfrm>
            <a:off x="1055914" y="2950028"/>
            <a:ext cx="2558144" cy="1384995"/>
          </a:xfrm>
          <a:prstGeom prst="rect">
            <a:avLst/>
          </a:prstGeom>
          <a:noFill/>
        </p:spPr>
        <p:txBody>
          <a:bodyPr wrap="square" rtlCol="0">
            <a:spAutoFit/>
          </a:bodyPr>
          <a:lstStyle/>
          <a:p>
            <a:pPr algn="ctr"/>
            <a:r>
              <a:rPr lang="en-US" sz="2800" dirty="0">
                <a:solidFill>
                  <a:schemeClr val="bg1"/>
                </a:solidFill>
                <a:latin typeface="Arial Rounded MT Bold" panose="020F0704030504030204" pitchFamily="34" charset="0"/>
              </a:rPr>
              <a:t>Paul is then taken to Rome</a:t>
            </a:r>
          </a:p>
        </p:txBody>
      </p:sp>
      <p:sp>
        <p:nvSpPr>
          <p:cNvPr id="135" name="Rectangle 134"/>
          <p:cNvSpPr/>
          <p:nvPr/>
        </p:nvSpPr>
        <p:spPr>
          <a:xfrm>
            <a:off x="0" y="6163976"/>
            <a:ext cx="6836228" cy="400110"/>
          </a:xfrm>
          <a:prstGeom prst="rect">
            <a:avLst/>
          </a:prstGeom>
        </p:spPr>
        <p:txBody>
          <a:bodyPr wrap="square">
            <a:spAutoFit/>
          </a:bodyPr>
          <a:lstStyle/>
          <a:p>
            <a:r>
              <a:rPr lang="en-US" sz="2000" dirty="0"/>
              <a:t>Acts 28:16</a:t>
            </a:r>
          </a:p>
        </p:txBody>
      </p:sp>
      <p:sp>
        <p:nvSpPr>
          <p:cNvPr id="136" name="Rectangle 135"/>
          <p:cNvSpPr/>
          <p:nvPr/>
        </p:nvSpPr>
        <p:spPr>
          <a:xfrm>
            <a:off x="8153398" y="2899007"/>
            <a:ext cx="2775857" cy="923330"/>
          </a:xfrm>
          <a:prstGeom prst="rect">
            <a:avLst/>
          </a:prstGeom>
        </p:spPr>
        <p:txBody>
          <a:bodyPr wrap="square">
            <a:spAutoFit/>
          </a:bodyPr>
          <a:lstStyle/>
          <a:p>
            <a:r>
              <a:rPr lang="en-US" i="1" dirty="0">
                <a:solidFill>
                  <a:srgbClr val="FFFF00"/>
                </a:solidFill>
                <a:latin typeface="Calibri" panose="020F0502020204030204" pitchFamily="34" charset="0"/>
              </a:rPr>
              <a:t>“Paul was suffered to dwell by himself with a soldier that kept him” </a:t>
            </a:r>
          </a:p>
        </p:txBody>
      </p:sp>
    </p:spTree>
    <p:extLst>
      <p:ext uri="{BB962C8B-B14F-4D97-AF65-F5344CB8AC3E}">
        <p14:creationId xmlns:p14="http://schemas.microsoft.com/office/powerpoint/2010/main" val="694448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rPr>
              <a:t>Spiritual Whirlwinds</a:t>
            </a:r>
            <a:endParaRPr lang="en-US" sz="4400" dirty="0">
              <a:solidFill>
                <a:schemeClr val="bg1"/>
              </a:solidFill>
              <a:latin typeface="Arial Rounded MT Bold" panose="020F0704030504030204" pitchFamily="34" charset="0"/>
            </a:endParaRPr>
          </a:p>
        </p:txBody>
      </p:sp>
      <p:sp>
        <p:nvSpPr>
          <p:cNvPr id="10" name="Rectangle 9"/>
          <p:cNvSpPr/>
          <p:nvPr/>
        </p:nvSpPr>
        <p:spPr>
          <a:xfrm>
            <a:off x="0" y="6457890"/>
            <a:ext cx="6836228" cy="400110"/>
          </a:xfrm>
          <a:prstGeom prst="rect">
            <a:avLst/>
          </a:prstGeom>
        </p:spPr>
        <p:txBody>
          <a:bodyPr wrap="square">
            <a:spAutoFit/>
          </a:bodyPr>
          <a:lstStyle/>
          <a:p>
            <a:r>
              <a:rPr lang="en-US" sz="2000" dirty="0">
                <a:solidFill>
                  <a:schemeClr val="bg1"/>
                </a:solidFill>
              </a:rPr>
              <a:t>Acts 28:1-5</a:t>
            </a:r>
          </a:p>
        </p:txBody>
      </p:sp>
      <p:sp>
        <p:nvSpPr>
          <p:cNvPr id="5" name="Rectangle 4"/>
          <p:cNvSpPr/>
          <p:nvPr/>
        </p:nvSpPr>
        <p:spPr>
          <a:xfrm>
            <a:off x="816429" y="2869365"/>
            <a:ext cx="4865915" cy="954107"/>
          </a:xfrm>
          <a:prstGeom prst="rect">
            <a:avLst/>
          </a:prstGeom>
        </p:spPr>
        <p:txBody>
          <a:bodyPr wrap="square">
            <a:spAutoFit/>
          </a:bodyPr>
          <a:lstStyle/>
          <a:p>
            <a:pPr algn="ctr"/>
            <a:r>
              <a:rPr lang="en-US" sz="2800" dirty="0">
                <a:solidFill>
                  <a:schemeClr val="bg1"/>
                </a:solidFill>
                <a:effectLst>
                  <a:glow rad="228600">
                    <a:schemeClr val="accent3">
                      <a:satMod val="175000"/>
                      <a:alpha val="40000"/>
                    </a:schemeClr>
                  </a:glow>
                </a:effectLst>
              </a:rPr>
              <a:t>Some trials and difficulties that can be likened to whirlwinds</a:t>
            </a:r>
            <a:endParaRPr lang="en-US" sz="2800" i="1" dirty="0">
              <a:solidFill>
                <a:schemeClr val="bg1"/>
              </a:solidFill>
              <a:effectLst>
                <a:glow rad="228600">
                  <a:schemeClr val="accent3">
                    <a:satMod val="175000"/>
                    <a:alpha val="40000"/>
                  </a:schemeClr>
                </a:glow>
              </a:effectLst>
            </a:endParaRPr>
          </a:p>
        </p:txBody>
      </p:sp>
      <p:sp>
        <p:nvSpPr>
          <p:cNvPr id="16" name="Rectangle 15"/>
          <p:cNvSpPr/>
          <p:nvPr/>
        </p:nvSpPr>
        <p:spPr>
          <a:xfrm>
            <a:off x="555171" y="1122793"/>
            <a:ext cx="5529943" cy="1477328"/>
          </a:xfrm>
          <a:prstGeom prst="rect">
            <a:avLst/>
          </a:prstGeom>
        </p:spPr>
        <p:txBody>
          <a:bodyPr wrap="square">
            <a:spAutoFit/>
          </a:bodyPr>
          <a:lstStyle/>
          <a:p>
            <a:r>
              <a:rPr lang="en-US" dirty="0">
                <a:solidFill>
                  <a:schemeClr val="bg1"/>
                </a:solidFill>
                <a:latin typeface="Arial" panose="020B0604020202020204" pitchFamily="34" charset="0"/>
              </a:rPr>
              <a:t>A </a:t>
            </a:r>
            <a:r>
              <a:rPr lang="en-US" b="1" dirty="0">
                <a:solidFill>
                  <a:schemeClr val="bg1"/>
                </a:solidFill>
                <a:latin typeface="Arial" panose="020B0604020202020204" pitchFamily="34" charset="0"/>
              </a:rPr>
              <a:t>whirlwind</a:t>
            </a:r>
            <a:r>
              <a:rPr lang="en-US" dirty="0">
                <a:solidFill>
                  <a:schemeClr val="bg1"/>
                </a:solidFill>
                <a:latin typeface="Arial" panose="020B0604020202020204" pitchFamily="34" charset="0"/>
              </a:rPr>
              <a:t> is a weather phenomenon in which a vortex of wind (a vertically oriented rotating column of air) forms due to instabilities and turbulence created by heating and flow (current) gradients. (5)</a:t>
            </a:r>
            <a:endParaRPr lang="en-US" dirty="0">
              <a:solidFill>
                <a:schemeClr val="bg1"/>
              </a:solidFill>
            </a:endParaRPr>
          </a:p>
        </p:txBody>
      </p:sp>
      <p:pic>
        <p:nvPicPr>
          <p:cNvPr id="14340" name="Picture 4" descr="https://www.lds.org/bc/content/shared/content/images/magazines/liahona/2014/05/tornado-storm-weather_1242720_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260" y="979714"/>
            <a:ext cx="428625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920218" y="4076699"/>
            <a:ext cx="7400926" cy="1495221"/>
            <a:chOff x="317046" y="4718957"/>
            <a:chExt cx="7400926" cy="1495221"/>
          </a:xfrm>
        </p:grpSpPr>
        <p:sp>
          <p:nvSpPr>
            <p:cNvPr id="17" name="Rectangle 16"/>
            <p:cNvSpPr/>
            <p:nvPr/>
          </p:nvSpPr>
          <p:spPr>
            <a:xfrm>
              <a:off x="1621972" y="4736850"/>
              <a:ext cx="6096000" cy="1477328"/>
            </a:xfrm>
            <a:prstGeom prst="rect">
              <a:avLst/>
            </a:prstGeom>
          </p:spPr>
          <p:txBody>
            <a:bodyPr>
              <a:spAutoFit/>
            </a:bodyPr>
            <a:lstStyle/>
            <a:p>
              <a:r>
                <a:rPr lang="en-US" dirty="0">
                  <a:solidFill>
                    <a:schemeClr val="bg1"/>
                  </a:solidFill>
                  <a:latin typeface="Calibri" panose="020F0502020204030204" pitchFamily="34" charset="0"/>
                </a:rPr>
                <a:t>“The worst whirlwinds are the temptations of the adversary. Sin has always been part of the world, but it has never been so accessible, insatiable, and acceptable. There is, of course, a powerful force that will subdue the whirlwinds of sin. It is called repentance.” (6)</a:t>
              </a:r>
              <a:endParaRPr lang="en-US" dirty="0">
                <a:solidFill>
                  <a:schemeClr val="bg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046" y="4718957"/>
              <a:ext cx="1085850" cy="1447800"/>
            </a:xfrm>
            <a:prstGeom prst="rect">
              <a:avLst/>
            </a:prstGeom>
          </p:spPr>
        </p:pic>
      </p:grpSp>
      <p:sp>
        <p:nvSpPr>
          <p:cNvPr id="20" name="Rectangle 19"/>
          <p:cNvSpPr/>
          <p:nvPr/>
        </p:nvSpPr>
        <p:spPr>
          <a:xfrm>
            <a:off x="3113314" y="5903464"/>
            <a:ext cx="6096000" cy="646331"/>
          </a:xfrm>
          <a:prstGeom prst="rect">
            <a:avLst/>
          </a:prstGeom>
        </p:spPr>
        <p:txBody>
          <a:bodyPr>
            <a:spAutoFit/>
          </a:bodyPr>
          <a:lstStyle/>
          <a:p>
            <a:r>
              <a:rPr lang="en-US" dirty="0">
                <a:solidFill>
                  <a:schemeClr val="bg1"/>
                </a:solidFill>
                <a:latin typeface="Calibri" panose="020F0502020204030204" pitchFamily="34" charset="0"/>
              </a:rPr>
              <a:t>“…whirlwinds for what they are—tests, temptations, distractions, or challenges to help you grow.”</a:t>
            </a:r>
            <a:endParaRPr lang="en-US" dirty="0">
              <a:solidFill>
                <a:schemeClr val="bg1"/>
              </a:solidFill>
            </a:endParaRPr>
          </a:p>
        </p:txBody>
      </p:sp>
    </p:spTree>
    <p:extLst>
      <p:ext uri="{BB962C8B-B14F-4D97-AF65-F5344CB8AC3E}">
        <p14:creationId xmlns:p14="http://schemas.microsoft.com/office/powerpoint/2010/main" val="19544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58" y="0"/>
            <a:ext cx="12200158" cy="6858000"/>
            <a:chOff x="-8158" y="0"/>
            <a:chExt cx="12200158" cy="6858000"/>
          </a:xfrm>
        </p:grpSpPr>
        <p:pic>
          <p:nvPicPr>
            <p:cNvPr id="4"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158" y="0"/>
              <a:ext cx="12200158" cy="6858000"/>
              <a:chOff x="-8158" y="0"/>
              <a:chExt cx="12200158" cy="6542315"/>
            </a:xfrm>
          </p:grpSpPr>
          <p:sp>
            <p:nvSpPr>
              <p:cNvPr id="6" name="Rectangle 5"/>
              <p:cNvSpPr/>
              <p:nvPr/>
            </p:nvSpPr>
            <p:spPr>
              <a:xfrm>
                <a:off x="0" y="0"/>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24004"/>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250372"/>
                <a:ext cx="12192000" cy="251880"/>
                <a:chOff x="0" y="968829"/>
                <a:chExt cx="12192000" cy="251880"/>
              </a:xfrm>
            </p:grpSpPr>
            <p:sp>
              <p:nvSpPr>
                <p:cNvPr id="85" name="Rectangle 84"/>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8158" y="664029"/>
                <a:ext cx="2163529" cy="5551714"/>
                <a:chOff x="-8158" y="664029"/>
                <a:chExt cx="2163529" cy="5551714"/>
              </a:xfrm>
            </p:grpSpPr>
            <p:sp>
              <p:nvSpPr>
                <p:cNvPr id="73" name="Rectangle 72"/>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flipH="1">
                <a:off x="10028471" y="685800"/>
                <a:ext cx="2163529" cy="5551714"/>
                <a:chOff x="-8158" y="664029"/>
                <a:chExt cx="2163529" cy="5551714"/>
              </a:xfrm>
            </p:grpSpPr>
            <p:sp>
              <p:nvSpPr>
                <p:cNvPr id="61" name="Rectangle 60"/>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0" y="6226629"/>
                <a:ext cx="12192000" cy="17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6400801"/>
                <a:ext cx="12192000" cy="141514"/>
                <a:chOff x="0" y="968829"/>
                <a:chExt cx="12192000" cy="251880"/>
              </a:xfrm>
            </p:grpSpPr>
            <p:sp>
              <p:nvSpPr>
                <p:cNvPr id="13" name="Rectangle 12"/>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sp>
        <p:nvSpPr>
          <p:cNvPr id="135" name="Rectangle 134"/>
          <p:cNvSpPr/>
          <p:nvPr/>
        </p:nvSpPr>
        <p:spPr>
          <a:xfrm>
            <a:off x="-97972" y="6185747"/>
            <a:ext cx="6836228" cy="369332"/>
          </a:xfrm>
          <a:prstGeom prst="rect">
            <a:avLst/>
          </a:prstGeom>
        </p:spPr>
        <p:txBody>
          <a:bodyPr wrap="square">
            <a:spAutoFit/>
          </a:bodyPr>
          <a:lstStyle/>
          <a:p>
            <a:r>
              <a:rPr lang="en-US" dirty="0"/>
              <a:t>Acts 28:17-31</a:t>
            </a:r>
          </a:p>
        </p:txBody>
      </p:sp>
      <p:sp>
        <p:nvSpPr>
          <p:cNvPr id="3" name="Rectangle 2"/>
          <p:cNvSpPr/>
          <p:nvPr/>
        </p:nvSpPr>
        <p:spPr>
          <a:xfrm>
            <a:off x="2797631" y="1210385"/>
            <a:ext cx="6651170" cy="4524315"/>
          </a:xfrm>
          <a:prstGeom prst="rect">
            <a:avLst/>
          </a:prstGeom>
        </p:spPr>
        <p:txBody>
          <a:bodyPr wrap="square">
            <a:spAutoFit/>
          </a:bodyPr>
          <a:lstStyle/>
          <a:p>
            <a:r>
              <a:rPr lang="en-US" dirty="0">
                <a:solidFill>
                  <a:schemeClr val="bg1"/>
                </a:solidFill>
                <a:latin typeface="Calibri" panose="020F0502020204030204" pitchFamily="34" charset="0"/>
              </a:rPr>
              <a:t>“As far as we know, Paul was the first missionary to preach the gospel in Rome. As he had done in other cities, Paul preached first to the Jews, some of whom believed him, and then turned his attention to ‘all that came in unto him’, many of whom were likely Gentiles.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While under house arrest, Paul wrote what some term his ‘prison epistles’—Colossians, Ephesians, Philemon, and Philippians.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After he spent two years under house arrest in Rome, it is believed that Paul was tried and released and that he thereafter ministered in Asia, Greece, and perhaps Spain before being imprisoned again in Rome.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According to tradition, he was killed during the persecutions under Nero, sometime between A.D. 64 and 68. Paul alluded to his future death in 2 Timothy 4:6–8.” </a:t>
            </a:r>
            <a:endParaRPr lang="en-US" dirty="0">
              <a:solidFill>
                <a:schemeClr val="bg1"/>
              </a:solidFill>
            </a:endParaRPr>
          </a:p>
        </p:txBody>
      </p:sp>
      <p:sp>
        <p:nvSpPr>
          <p:cNvPr id="138" name="Rectangle 137"/>
          <p:cNvSpPr/>
          <p:nvPr/>
        </p:nvSpPr>
        <p:spPr>
          <a:xfrm>
            <a:off x="11725206" y="6194363"/>
            <a:ext cx="442750" cy="369332"/>
          </a:xfrm>
          <a:prstGeom prst="rect">
            <a:avLst/>
          </a:prstGeom>
        </p:spPr>
        <p:txBody>
          <a:bodyPr wrap="none">
            <a:spAutoFit/>
          </a:bodyPr>
          <a:lstStyle/>
          <a:p>
            <a:r>
              <a:rPr lang="en-US" dirty="0">
                <a:latin typeface="Calibri" panose="020F0502020204030204" pitchFamily="34" charset="0"/>
              </a:rPr>
              <a:t>(8)</a:t>
            </a:r>
            <a:endParaRPr lang="en-US" dirty="0"/>
          </a:p>
        </p:txBody>
      </p:sp>
      <p:grpSp>
        <p:nvGrpSpPr>
          <p:cNvPr id="133" name="Group 132">
            <a:extLst>
              <a:ext uri="{FF2B5EF4-FFF2-40B4-BE49-F238E27FC236}">
                <a16:creationId xmlns:a16="http://schemas.microsoft.com/office/drawing/2014/main" id="{A838FF19-EE58-4B50-9900-A1C2489524D1}"/>
              </a:ext>
            </a:extLst>
          </p:cNvPr>
          <p:cNvGrpSpPr/>
          <p:nvPr/>
        </p:nvGrpSpPr>
        <p:grpSpPr>
          <a:xfrm>
            <a:off x="9282746" y="2660723"/>
            <a:ext cx="1748852" cy="3810000"/>
            <a:chOff x="2133600" y="1828800"/>
            <a:chExt cx="2133600" cy="4648200"/>
          </a:xfrm>
        </p:grpSpPr>
        <p:grpSp>
          <p:nvGrpSpPr>
            <p:cNvPr id="134" name="Group 94">
              <a:extLst>
                <a:ext uri="{FF2B5EF4-FFF2-40B4-BE49-F238E27FC236}">
                  <a16:creationId xmlns:a16="http://schemas.microsoft.com/office/drawing/2014/main" id="{DDFF8C75-D2AE-6E4A-8786-9D959144AAAE}"/>
                </a:ext>
              </a:extLst>
            </p:cNvPr>
            <p:cNvGrpSpPr/>
            <p:nvPr/>
          </p:nvGrpSpPr>
          <p:grpSpPr>
            <a:xfrm>
              <a:off x="2133600" y="1828800"/>
              <a:ext cx="2133600" cy="4648200"/>
              <a:chOff x="4405860" y="139189"/>
              <a:chExt cx="2861871" cy="6475262"/>
            </a:xfrm>
          </p:grpSpPr>
          <p:grpSp>
            <p:nvGrpSpPr>
              <p:cNvPr id="238" name="Group 86">
                <a:extLst>
                  <a:ext uri="{FF2B5EF4-FFF2-40B4-BE49-F238E27FC236}">
                    <a16:creationId xmlns:a16="http://schemas.microsoft.com/office/drawing/2014/main" id="{04F655F8-6A47-373A-0EB2-88B577A97119}"/>
                  </a:ext>
                </a:extLst>
              </p:cNvPr>
              <p:cNvGrpSpPr/>
              <p:nvPr/>
            </p:nvGrpSpPr>
            <p:grpSpPr>
              <a:xfrm rot="2107423">
                <a:off x="4802579" y="139189"/>
                <a:ext cx="743864" cy="1806453"/>
                <a:chOff x="7696200" y="914400"/>
                <a:chExt cx="685800" cy="2438400"/>
              </a:xfrm>
            </p:grpSpPr>
            <p:sp>
              <p:nvSpPr>
                <p:cNvPr id="278" name="Moon 42">
                  <a:extLst>
                    <a:ext uri="{FF2B5EF4-FFF2-40B4-BE49-F238E27FC236}">
                      <a16:creationId xmlns:a16="http://schemas.microsoft.com/office/drawing/2014/main" id="{52C89266-D614-8781-2B35-059F1218E84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Moon 43">
                  <a:extLst>
                    <a:ext uri="{FF2B5EF4-FFF2-40B4-BE49-F238E27FC236}">
                      <a16:creationId xmlns:a16="http://schemas.microsoft.com/office/drawing/2014/main" id="{E1BC8A3F-BED2-ACB9-3496-6CFBA966CF41}"/>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44">
                  <a:extLst>
                    <a:ext uri="{FF2B5EF4-FFF2-40B4-BE49-F238E27FC236}">
                      <a16:creationId xmlns:a16="http://schemas.microsoft.com/office/drawing/2014/main" id="{97DE1351-88F1-37C3-1100-F60100198BF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45">
                  <a:extLst>
                    <a:ext uri="{FF2B5EF4-FFF2-40B4-BE49-F238E27FC236}">
                      <a16:creationId xmlns:a16="http://schemas.microsoft.com/office/drawing/2014/main" id="{741A2A86-A479-4B5E-C740-AE5B55B1E21B}"/>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87">
                <a:extLst>
                  <a:ext uri="{FF2B5EF4-FFF2-40B4-BE49-F238E27FC236}">
                    <a16:creationId xmlns:a16="http://schemas.microsoft.com/office/drawing/2014/main" id="{C0C8F02C-8950-8FC4-29FA-6C15A9170051}"/>
                  </a:ext>
                </a:extLst>
              </p:cNvPr>
              <p:cNvGrpSpPr/>
              <p:nvPr/>
            </p:nvGrpSpPr>
            <p:grpSpPr>
              <a:xfrm rot="19262140" flipH="1">
                <a:off x="6126313" y="231425"/>
                <a:ext cx="743864" cy="1645187"/>
                <a:chOff x="7696200" y="914400"/>
                <a:chExt cx="685800" cy="2438400"/>
              </a:xfrm>
            </p:grpSpPr>
            <p:sp>
              <p:nvSpPr>
                <p:cNvPr id="274" name="Moon 38">
                  <a:extLst>
                    <a:ext uri="{FF2B5EF4-FFF2-40B4-BE49-F238E27FC236}">
                      <a16:creationId xmlns:a16="http://schemas.microsoft.com/office/drawing/2014/main" id="{7BCF48A8-9BA6-4518-F68B-0F9D6B56ACC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39">
                  <a:extLst>
                    <a:ext uri="{FF2B5EF4-FFF2-40B4-BE49-F238E27FC236}">
                      <a16:creationId xmlns:a16="http://schemas.microsoft.com/office/drawing/2014/main" id="{CD788B14-CD90-A2CC-1C9C-C893308B422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40">
                  <a:extLst>
                    <a:ext uri="{FF2B5EF4-FFF2-40B4-BE49-F238E27FC236}">
                      <a16:creationId xmlns:a16="http://schemas.microsoft.com/office/drawing/2014/main" id="{69A749CE-22E8-2DCE-D678-A2C0E2FB3E3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41">
                  <a:extLst>
                    <a:ext uri="{FF2B5EF4-FFF2-40B4-BE49-F238E27FC236}">
                      <a16:creationId xmlns:a16="http://schemas.microsoft.com/office/drawing/2014/main" id="{EEC8E458-D266-A3C7-FADE-F8EF4BDE9D40}"/>
                    </a:ext>
                  </a:extLst>
                </p:cNvPr>
                <p:cNvSpPr/>
                <p:nvPr/>
              </p:nvSpPr>
              <p:spPr>
                <a:xfrm>
                  <a:off x="7772400" y="1066800"/>
                  <a:ext cx="381000" cy="18288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0" name="Group 47">
                <a:extLst>
                  <a:ext uri="{FF2B5EF4-FFF2-40B4-BE49-F238E27FC236}">
                    <a16:creationId xmlns:a16="http://schemas.microsoft.com/office/drawing/2014/main" id="{37AEF769-E21B-B768-2BA4-55096659FEF9}"/>
                  </a:ext>
                </a:extLst>
              </p:cNvPr>
              <p:cNvGrpSpPr/>
              <p:nvPr/>
            </p:nvGrpSpPr>
            <p:grpSpPr>
              <a:xfrm rot="562843">
                <a:off x="5697438" y="5840305"/>
                <a:ext cx="666047" cy="774146"/>
                <a:chOff x="6106804" y="4039302"/>
                <a:chExt cx="666047" cy="774146"/>
              </a:xfrm>
            </p:grpSpPr>
            <p:sp>
              <p:nvSpPr>
                <p:cNvPr id="271" name="Oval 35">
                  <a:extLst>
                    <a:ext uri="{FF2B5EF4-FFF2-40B4-BE49-F238E27FC236}">
                      <a16:creationId xmlns:a16="http://schemas.microsoft.com/office/drawing/2014/main" id="{60692985-E935-BA22-2FCF-9A047CC8F46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36">
                  <a:extLst>
                    <a:ext uri="{FF2B5EF4-FFF2-40B4-BE49-F238E27FC236}">
                      <a16:creationId xmlns:a16="http://schemas.microsoft.com/office/drawing/2014/main" id="{2CBCEDA1-6661-C85B-72E4-8DAFD8AAB73C}"/>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37">
                  <a:extLst>
                    <a:ext uri="{FF2B5EF4-FFF2-40B4-BE49-F238E27FC236}">
                      <a16:creationId xmlns:a16="http://schemas.microsoft.com/office/drawing/2014/main" id="{79A3C9F2-A6AC-CEAB-47D4-DCB114E0ECE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47">
                <a:extLst>
                  <a:ext uri="{FF2B5EF4-FFF2-40B4-BE49-F238E27FC236}">
                    <a16:creationId xmlns:a16="http://schemas.microsoft.com/office/drawing/2014/main" id="{6524D055-17E9-9D0C-7C5D-2AC23CD7493D}"/>
                  </a:ext>
                </a:extLst>
              </p:cNvPr>
              <p:cNvGrpSpPr/>
              <p:nvPr/>
            </p:nvGrpSpPr>
            <p:grpSpPr>
              <a:xfrm rot="2613352">
                <a:off x="5128037" y="5761712"/>
                <a:ext cx="666047" cy="774146"/>
                <a:chOff x="6106804" y="4039302"/>
                <a:chExt cx="666047" cy="774146"/>
              </a:xfrm>
            </p:grpSpPr>
            <p:sp>
              <p:nvSpPr>
                <p:cNvPr id="268" name="Oval 32">
                  <a:extLst>
                    <a:ext uri="{FF2B5EF4-FFF2-40B4-BE49-F238E27FC236}">
                      <a16:creationId xmlns:a16="http://schemas.microsoft.com/office/drawing/2014/main" id="{9CE46C1A-D7CD-450C-DF06-332CB930EBE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33">
                  <a:extLst>
                    <a:ext uri="{FF2B5EF4-FFF2-40B4-BE49-F238E27FC236}">
                      <a16:creationId xmlns:a16="http://schemas.microsoft.com/office/drawing/2014/main" id="{6CDAE6B2-2FAD-876F-B6C1-9DC73C779E9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34">
                  <a:extLst>
                    <a:ext uri="{FF2B5EF4-FFF2-40B4-BE49-F238E27FC236}">
                      <a16:creationId xmlns:a16="http://schemas.microsoft.com/office/drawing/2014/main" id="{890854CD-FC84-11E9-4F54-6DBE9C5CF81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2" name="Oval 241">
                <a:extLst>
                  <a:ext uri="{FF2B5EF4-FFF2-40B4-BE49-F238E27FC236}">
                    <a16:creationId xmlns:a16="http://schemas.microsoft.com/office/drawing/2014/main" id="{6539DD6E-6F28-2E85-18B4-F8E73EE52232}"/>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a:extLst>
                  <a:ext uri="{FF2B5EF4-FFF2-40B4-BE49-F238E27FC236}">
                    <a16:creationId xmlns:a16="http://schemas.microsoft.com/office/drawing/2014/main" id="{3FF72F81-2B0B-CEA1-E817-9B30FE61FB6F}"/>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a:extLst>
                  <a:ext uri="{FF2B5EF4-FFF2-40B4-BE49-F238E27FC236}">
                    <a16:creationId xmlns:a16="http://schemas.microsoft.com/office/drawing/2014/main" id="{3F2CD4F2-F73D-5453-9A75-FA6D11E730FB}"/>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rapezoid 244">
                <a:extLst>
                  <a:ext uri="{FF2B5EF4-FFF2-40B4-BE49-F238E27FC236}">
                    <a16:creationId xmlns:a16="http://schemas.microsoft.com/office/drawing/2014/main" id="{700B8C4A-2B43-10F9-E719-83525A243840}"/>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850EB4E1-63EE-353C-3A59-59755719271C}"/>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rapezoid 246">
                <a:extLst>
                  <a:ext uri="{FF2B5EF4-FFF2-40B4-BE49-F238E27FC236}">
                    <a16:creationId xmlns:a16="http://schemas.microsoft.com/office/drawing/2014/main" id="{6323052C-ACE2-435F-BA32-89E3983FD448}"/>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C6C786B3-9CE2-5881-55F2-D931ACFBE2CD}"/>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248">
                <a:extLst>
                  <a:ext uri="{FF2B5EF4-FFF2-40B4-BE49-F238E27FC236}">
                    <a16:creationId xmlns:a16="http://schemas.microsoft.com/office/drawing/2014/main" id="{A04FBFD3-6F2A-4489-0370-21C71454C4AC}"/>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14">
                <a:extLst>
                  <a:ext uri="{FF2B5EF4-FFF2-40B4-BE49-F238E27FC236}">
                    <a16:creationId xmlns:a16="http://schemas.microsoft.com/office/drawing/2014/main" id="{51DCAFD8-EBCF-4178-B106-2F8DF4A35A99}"/>
                  </a:ext>
                </a:extLst>
              </p:cNvPr>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15">
                <a:extLst>
                  <a:ext uri="{FF2B5EF4-FFF2-40B4-BE49-F238E27FC236}">
                    <a16:creationId xmlns:a16="http://schemas.microsoft.com/office/drawing/2014/main" id="{E8B0C2B9-7896-CCDC-D77B-E8699EDE5ACB}"/>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57">
                <a:extLst>
                  <a:ext uri="{FF2B5EF4-FFF2-40B4-BE49-F238E27FC236}">
                    <a16:creationId xmlns:a16="http://schemas.microsoft.com/office/drawing/2014/main" id="{06D3A51E-11E4-2785-35F1-B3EBA2DF3619}"/>
                  </a:ext>
                </a:extLst>
              </p:cNvPr>
              <p:cNvGrpSpPr/>
              <p:nvPr/>
            </p:nvGrpSpPr>
            <p:grpSpPr>
              <a:xfrm>
                <a:off x="4953000" y="5334000"/>
                <a:ext cx="1828800" cy="609600"/>
                <a:chOff x="1371600" y="3962400"/>
                <a:chExt cx="6705600" cy="2057400"/>
              </a:xfrm>
            </p:grpSpPr>
            <p:grpSp>
              <p:nvGrpSpPr>
                <p:cNvPr id="256" name="Group 195">
                  <a:extLst>
                    <a:ext uri="{FF2B5EF4-FFF2-40B4-BE49-F238E27FC236}">
                      <a16:creationId xmlns:a16="http://schemas.microsoft.com/office/drawing/2014/main" id="{A5AEC85D-69C8-19D0-41C5-636BAA146518}"/>
                    </a:ext>
                  </a:extLst>
                </p:cNvPr>
                <p:cNvGrpSpPr/>
                <p:nvPr/>
              </p:nvGrpSpPr>
              <p:grpSpPr>
                <a:xfrm>
                  <a:off x="1371600" y="3962400"/>
                  <a:ext cx="1676400" cy="2057400"/>
                  <a:chOff x="1371600" y="3962400"/>
                  <a:chExt cx="1676400" cy="2057400"/>
                </a:xfrm>
              </p:grpSpPr>
              <p:sp>
                <p:nvSpPr>
                  <p:cNvPr id="266" name="Right Arrow Callout 48">
                    <a:extLst>
                      <a:ext uri="{FF2B5EF4-FFF2-40B4-BE49-F238E27FC236}">
                        <a16:creationId xmlns:a16="http://schemas.microsoft.com/office/drawing/2014/main" id="{A548F612-784D-686E-26D0-68700EE04F2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Quad Arrow 49">
                    <a:extLst>
                      <a:ext uri="{FF2B5EF4-FFF2-40B4-BE49-F238E27FC236}">
                        <a16:creationId xmlns:a16="http://schemas.microsoft.com/office/drawing/2014/main" id="{71A8548B-39F8-A502-10B0-ABC61778F321}"/>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196">
                  <a:extLst>
                    <a:ext uri="{FF2B5EF4-FFF2-40B4-BE49-F238E27FC236}">
                      <a16:creationId xmlns:a16="http://schemas.microsoft.com/office/drawing/2014/main" id="{294788B9-1092-522E-8B32-69D6E734BD51}"/>
                    </a:ext>
                  </a:extLst>
                </p:cNvPr>
                <p:cNvGrpSpPr/>
                <p:nvPr/>
              </p:nvGrpSpPr>
              <p:grpSpPr>
                <a:xfrm>
                  <a:off x="3048000" y="3962400"/>
                  <a:ext cx="1676400" cy="2057400"/>
                  <a:chOff x="1371600" y="3962400"/>
                  <a:chExt cx="1676400" cy="2057400"/>
                </a:xfrm>
              </p:grpSpPr>
              <p:sp>
                <p:nvSpPr>
                  <p:cNvPr id="264" name="Right Arrow Callout 28">
                    <a:extLst>
                      <a:ext uri="{FF2B5EF4-FFF2-40B4-BE49-F238E27FC236}">
                        <a16:creationId xmlns:a16="http://schemas.microsoft.com/office/drawing/2014/main" id="{BE68C009-16D2-9CB4-623B-D73F62BF398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Quad Arrow 47">
                    <a:extLst>
                      <a:ext uri="{FF2B5EF4-FFF2-40B4-BE49-F238E27FC236}">
                        <a16:creationId xmlns:a16="http://schemas.microsoft.com/office/drawing/2014/main" id="{D544BFB5-31B4-88D7-5D43-C1225AF82E3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199">
                  <a:extLst>
                    <a:ext uri="{FF2B5EF4-FFF2-40B4-BE49-F238E27FC236}">
                      <a16:creationId xmlns:a16="http://schemas.microsoft.com/office/drawing/2014/main" id="{F8283332-20F4-04EE-1F74-7A45BE3DC566}"/>
                    </a:ext>
                  </a:extLst>
                </p:cNvPr>
                <p:cNvGrpSpPr/>
                <p:nvPr/>
              </p:nvGrpSpPr>
              <p:grpSpPr>
                <a:xfrm>
                  <a:off x="4724400" y="3962400"/>
                  <a:ext cx="1676400" cy="2057400"/>
                  <a:chOff x="1371600" y="3962400"/>
                  <a:chExt cx="1676400" cy="2057400"/>
                </a:xfrm>
              </p:grpSpPr>
              <p:sp>
                <p:nvSpPr>
                  <p:cNvPr id="262" name="Right Arrow Callout 44">
                    <a:extLst>
                      <a:ext uri="{FF2B5EF4-FFF2-40B4-BE49-F238E27FC236}">
                        <a16:creationId xmlns:a16="http://schemas.microsoft.com/office/drawing/2014/main" id="{220CD0FC-1268-3B83-A54C-20C3EC6086F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Quad Arrow 45">
                    <a:extLst>
                      <a:ext uri="{FF2B5EF4-FFF2-40B4-BE49-F238E27FC236}">
                        <a16:creationId xmlns:a16="http://schemas.microsoft.com/office/drawing/2014/main" id="{44D0A1EC-6B2F-95B5-549D-24DD8050148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02">
                  <a:extLst>
                    <a:ext uri="{FF2B5EF4-FFF2-40B4-BE49-F238E27FC236}">
                      <a16:creationId xmlns:a16="http://schemas.microsoft.com/office/drawing/2014/main" id="{CC925395-7FCC-6CB3-5560-59C1191194C3}"/>
                    </a:ext>
                  </a:extLst>
                </p:cNvPr>
                <p:cNvGrpSpPr/>
                <p:nvPr/>
              </p:nvGrpSpPr>
              <p:grpSpPr>
                <a:xfrm>
                  <a:off x="6400800" y="3962400"/>
                  <a:ext cx="1676400" cy="2057400"/>
                  <a:chOff x="1371600" y="3962400"/>
                  <a:chExt cx="1676400" cy="2057400"/>
                </a:xfrm>
              </p:grpSpPr>
              <p:sp>
                <p:nvSpPr>
                  <p:cNvPr id="260" name="Right Arrow Callout 42">
                    <a:extLst>
                      <a:ext uri="{FF2B5EF4-FFF2-40B4-BE49-F238E27FC236}">
                        <a16:creationId xmlns:a16="http://schemas.microsoft.com/office/drawing/2014/main" id="{1918CB1F-4CC1-3323-B326-D7D6DBF3876D}"/>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Quad Arrow 43">
                    <a:extLst>
                      <a:ext uri="{FF2B5EF4-FFF2-40B4-BE49-F238E27FC236}">
                        <a16:creationId xmlns:a16="http://schemas.microsoft.com/office/drawing/2014/main" id="{040E62FD-C2C1-824C-C6C9-9B769B30B1B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3" name="Cloud 17">
                <a:extLst>
                  <a:ext uri="{FF2B5EF4-FFF2-40B4-BE49-F238E27FC236}">
                    <a16:creationId xmlns:a16="http://schemas.microsoft.com/office/drawing/2014/main" id="{2697011B-0346-883A-7DEB-64BF756EFD07}"/>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Delay 253">
                <a:extLst>
                  <a:ext uri="{FF2B5EF4-FFF2-40B4-BE49-F238E27FC236}">
                    <a16:creationId xmlns:a16="http://schemas.microsoft.com/office/drawing/2014/main" id="{22548422-43D3-E2E5-AAFA-57A5B2E8F260}"/>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461906AB-AB8B-15B8-C9F8-A3FB9DEE7FBC}"/>
                  </a:ext>
                </a:extLst>
              </p:cNvPr>
              <p:cNvSpPr/>
              <p:nvPr/>
            </p:nvSpPr>
            <p:spPr>
              <a:xfrm>
                <a:off x="5652818" y="1810063"/>
                <a:ext cx="314515" cy="2717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5">
              <a:extLst>
                <a:ext uri="{FF2B5EF4-FFF2-40B4-BE49-F238E27FC236}">
                  <a16:creationId xmlns:a16="http://schemas.microsoft.com/office/drawing/2014/main" id="{856C92EE-BEAC-8D33-5558-EFABADD313B6}"/>
                </a:ext>
              </a:extLst>
            </p:cNvPr>
            <p:cNvGrpSpPr/>
            <p:nvPr/>
          </p:nvGrpSpPr>
          <p:grpSpPr>
            <a:xfrm rot="1408708">
              <a:off x="3256717" y="3639259"/>
              <a:ext cx="930903" cy="1241204"/>
              <a:chOff x="838200" y="1371600"/>
              <a:chExt cx="1524000" cy="1752600"/>
            </a:xfrm>
          </p:grpSpPr>
          <p:sp>
            <p:nvSpPr>
              <p:cNvPr id="229" name="Rounded Rectangle 11">
                <a:extLst>
                  <a:ext uri="{FF2B5EF4-FFF2-40B4-BE49-F238E27FC236}">
                    <a16:creationId xmlns:a16="http://schemas.microsoft.com/office/drawing/2014/main" id="{0F7A9B6F-DE85-A1AA-20F1-C547A44ADCD4}"/>
                  </a:ext>
                </a:extLst>
              </p:cNvPr>
              <p:cNvSpPr/>
              <p:nvPr/>
            </p:nvSpPr>
            <p:spPr>
              <a:xfrm>
                <a:off x="9906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12">
                <a:extLst>
                  <a:ext uri="{FF2B5EF4-FFF2-40B4-BE49-F238E27FC236}">
                    <a16:creationId xmlns:a16="http://schemas.microsoft.com/office/drawing/2014/main" id="{B9AC6F23-DD6E-3C8A-76C8-3F69C83A703B}"/>
                  </a:ext>
                </a:extLst>
              </p:cNvPr>
              <p:cNvSpPr/>
              <p:nvPr/>
            </p:nvSpPr>
            <p:spPr>
              <a:xfrm>
                <a:off x="1066800" y="14478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13">
                <a:extLst>
                  <a:ext uri="{FF2B5EF4-FFF2-40B4-BE49-F238E27FC236}">
                    <a16:creationId xmlns:a16="http://schemas.microsoft.com/office/drawing/2014/main" id="{C32FD1AF-469B-0EB5-7EB3-4CB1C26B456E}"/>
                  </a:ext>
                </a:extLst>
              </p:cNvPr>
              <p:cNvSpPr/>
              <p:nvPr/>
            </p:nvSpPr>
            <p:spPr>
              <a:xfrm>
                <a:off x="1143000" y="1371600"/>
                <a:ext cx="1219200" cy="1676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onut 14">
                <a:extLst>
                  <a:ext uri="{FF2B5EF4-FFF2-40B4-BE49-F238E27FC236}">
                    <a16:creationId xmlns:a16="http://schemas.microsoft.com/office/drawing/2014/main" id="{2C0999C6-5366-2490-0190-9DEBE1CD2840}"/>
                  </a:ext>
                </a:extLst>
              </p:cNvPr>
              <p:cNvSpPr/>
              <p:nvPr/>
            </p:nvSpPr>
            <p:spPr>
              <a:xfrm>
                <a:off x="838200" y="2057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Donut 15">
                <a:extLst>
                  <a:ext uri="{FF2B5EF4-FFF2-40B4-BE49-F238E27FC236}">
                    <a16:creationId xmlns:a16="http://schemas.microsoft.com/office/drawing/2014/main" id="{00D43025-8716-6DA5-88CE-3064CF777B1F}"/>
                  </a:ext>
                </a:extLst>
              </p:cNvPr>
              <p:cNvSpPr/>
              <p:nvPr/>
            </p:nvSpPr>
            <p:spPr>
              <a:xfrm>
                <a:off x="838200" y="2438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Donut 16">
                <a:extLst>
                  <a:ext uri="{FF2B5EF4-FFF2-40B4-BE49-F238E27FC236}">
                    <a16:creationId xmlns:a16="http://schemas.microsoft.com/office/drawing/2014/main" id="{A38F04ED-33E8-48F4-847F-67AAF1FD7765}"/>
                  </a:ext>
                </a:extLst>
              </p:cNvPr>
              <p:cNvSpPr/>
              <p:nvPr/>
            </p:nvSpPr>
            <p:spPr>
              <a:xfrm>
                <a:off x="838200" y="1676400"/>
                <a:ext cx="5334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 name="Plaque 234">
                <a:extLst>
                  <a:ext uri="{FF2B5EF4-FFF2-40B4-BE49-F238E27FC236}">
                    <a16:creationId xmlns:a16="http://schemas.microsoft.com/office/drawing/2014/main" id="{69846D72-4EB7-583E-3553-D2644F228B8F}"/>
                  </a:ext>
                </a:extLst>
              </p:cNvPr>
              <p:cNvSpPr/>
              <p:nvPr/>
            </p:nvSpPr>
            <p:spPr>
              <a:xfrm>
                <a:off x="914400" y="1676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Plaque 235">
                <a:extLst>
                  <a:ext uri="{FF2B5EF4-FFF2-40B4-BE49-F238E27FC236}">
                    <a16:creationId xmlns:a16="http://schemas.microsoft.com/office/drawing/2014/main" id="{9918E4AE-B231-F332-D269-569661705D24}"/>
                  </a:ext>
                </a:extLst>
              </p:cNvPr>
              <p:cNvSpPr/>
              <p:nvPr/>
            </p:nvSpPr>
            <p:spPr>
              <a:xfrm>
                <a:off x="914400" y="20574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Plaque 236">
                <a:extLst>
                  <a:ext uri="{FF2B5EF4-FFF2-40B4-BE49-F238E27FC236}">
                    <a16:creationId xmlns:a16="http://schemas.microsoft.com/office/drawing/2014/main" id="{62499D60-8C4D-3B86-A87B-C0A6F98CB70F}"/>
                  </a:ext>
                </a:extLst>
              </p:cNvPr>
              <p:cNvSpPr/>
              <p:nvPr/>
            </p:nvSpPr>
            <p:spPr>
              <a:xfrm>
                <a:off x="914400" y="2514600"/>
                <a:ext cx="381000" cy="381000"/>
              </a:xfrm>
              <a:prstGeom prst="plaque">
                <a:avLst>
                  <a:gd name="adj" fmla="val 40196"/>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Oval 136">
              <a:extLst>
                <a:ext uri="{FF2B5EF4-FFF2-40B4-BE49-F238E27FC236}">
                  <a16:creationId xmlns:a16="http://schemas.microsoft.com/office/drawing/2014/main" id="{ECC14E3F-8DFA-9374-C0E2-B6C23D6AC351}"/>
                </a:ext>
              </a:extLst>
            </p:cNvPr>
            <p:cNvSpPr/>
            <p:nvPr/>
          </p:nvSpPr>
          <p:spPr>
            <a:xfrm rot="1750228">
              <a:off x="3934555" y="4487478"/>
              <a:ext cx="253860" cy="36399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2482F2B8-2C2D-197A-B6CE-6BF9EDFD41B6}"/>
              </a:ext>
            </a:extLst>
          </p:cNvPr>
          <p:cNvGrpSpPr/>
          <p:nvPr/>
        </p:nvGrpSpPr>
        <p:grpSpPr>
          <a:xfrm>
            <a:off x="1254690" y="2064293"/>
            <a:ext cx="1514534" cy="4281207"/>
            <a:chOff x="712845" y="762448"/>
            <a:chExt cx="1894167" cy="5354334"/>
          </a:xfrm>
        </p:grpSpPr>
        <p:grpSp>
          <p:nvGrpSpPr>
            <p:cNvPr id="140" name="Group 47">
              <a:extLst>
                <a:ext uri="{FF2B5EF4-FFF2-40B4-BE49-F238E27FC236}">
                  <a16:creationId xmlns:a16="http://schemas.microsoft.com/office/drawing/2014/main" id="{3A9DB74F-4101-EB71-9DB4-37BF7A028D7C}"/>
                </a:ext>
              </a:extLst>
            </p:cNvPr>
            <p:cNvGrpSpPr/>
            <p:nvPr/>
          </p:nvGrpSpPr>
          <p:grpSpPr>
            <a:xfrm rot="19619112">
              <a:off x="1812773" y="5398798"/>
              <a:ext cx="491313" cy="717984"/>
              <a:chOff x="6229710" y="4039302"/>
              <a:chExt cx="543141" cy="774146"/>
            </a:xfrm>
            <a:solidFill>
              <a:schemeClr val="bg2">
                <a:lumMod val="50000"/>
              </a:schemeClr>
            </a:solidFill>
          </p:grpSpPr>
          <p:sp>
            <p:nvSpPr>
              <p:cNvPr id="169" name="Oval 168">
                <a:extLst>
                  <a:ext uri="{FF2B5EF4-FFF2-40B4-BE49-F238E27FC236}">
                    <a16:creationId xmlns:a16="http://schemas.microsoft.com/office/drawing/2014/main" id="{FB0706D7-7C7A-9207-72D6-E42DC2FCBEA8}"/>
                  </a:ext>
                </a:extLst>
              </p:cNvPr>
              <p:cNvSpPr/>
              <p:nvPr/>
            </p:nvSpPr>
            <p:spPr>
              <a:xfrm rot="20163506">
                <a:off x="6229710" y="4039302"/>
                <a:ext cx="543141" cy="774146"/>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3AA55BE-8D52-4A3D-9F1B-53BFA5713970}"/>
                  </a:ext>
                </a:extLst>
              </p:cNvPr>
              <p:cNvSpPr/>
              <p:nvPr/>
            </p:nvSpPr>
            <p:spPr>
              <a:xfrm rot="20163506">
                <a:off x="6387712" y="4392141"/>
                <a:ext cx="362627" cy="315996"/>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47">
              <a:extLst>
                <a:ext uri="{FF2B5EF4-FFF2-40B4-BE49-F238E27FC236}">
                  <a16:creationId xmlns:a16="http://schemas.microsoft.com/office/drawing/2014/main" id="{23CEB65F-064F-4D8C-1697-89CB238299EC}"/>
                </a:ext>
              </a:extLst>
            </p:cNvPr>
            <p:cNvGrpSpPr/>
            <p:nvPr/>
          </p:nvGrpSpPr>
          <p:grpSpPr>
            <a:xfrm rot="4657211">
              <a:off x="939948" y="5368394"/>
              <a:ext cx="499193" cy="706650"/>
              <a:chOff x="6229710" y="4039302"/>
              <a:chExt cx="543141" cy="774146"/>
            </a:xfrm>
            <a:solidFill>
              <a:schemeClr val="bg2">
                <a:lumMod val="50000"/>
              </a:schemeClr>
            </a:solidFill>
          </p:grpSpPr>
          <p:sp>
            <p:nvSpPr>
              <p:cNvPr id="167" name="Oval 166">
                <a:extLst>
                  <a:ext uri="{FF2B5EF4-FFF2-40B4-BE49-F238E27FC236}">
                    <a16:creationId xmlns:a16="http://schemas.microsoft.com/office/drawing/2014/main" id="{3BC01099-5F2F-ECD2-6F95-5FD536852D82}"/>
                  </a:ext>
                </a:extLst>
              </p:cNvPr>
              <p:cNvSpPr/>
              <p:nvPr/>
            </p:nvSpPr>
            <p:spPr>
              <a:xfrm rot="20163506">
                <a:off x="6229710" y="4039302"/>
                <a:ext cx="543141" cy="774146"/>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B7C0CAD-C49B-DA48-5CAC-E5F867E5C25B}"/>
                  </a:ext>
                </a:extLst>
              </p:cNvPr>
              <p:cNvSpPr/>
              <p:nvPr/>
            </p:nvSpPr>
            <p:spPr>
              <a:xfrm rot="20163506">
                <a:off x="6387712" y="4392141"/>
                <a:ext cx="362627" cy="315996"/>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2" name="Oval 141">
              <a:extLst>
                <a:ext uri="{FF2B5EF4-FFF2-40B4-BE49-F238E27FC236}">
                  <a16:creationId xmlns:a16="http://schemas.microsoft.com/office/drawing/2014/main" id="{B51B39CC-6C40-FCB5-E65D-DE2346619BC1}"/>
                </a:ext>
              </a:extLst>
            </p:cNvPr>
            <p:cNvSpPr/>
            <p:nvPr/>
          </p:nvSpPr>
          <p:spPr>
            <a:xfrm rot="5558109">
              <a:off x="717113" y="4867511"/>
              <a:ext cx="1282361" cy="444104"/>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B9976FAE-CBC1-9281-22A9-FEEAE76B4864}"/>
                </a:ext>
              </a:extLst>
            </p:cNvPr>
            <p:cNvSpPr/>
            <p:nvPr/>
          </p:nvSpPr>
          <p:spPr>
            <a:xfrm rot="5156872">
              <a:off x="1269579" y="4867511"/>
              <a:ext cx="1282361" cy="444104"/>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6F878C91-A270-09DE-EED0-F65F41A2C8BC}"/>
                </a:ext>
              </a:extLst>
            </p:cNvPr>
            <p:cNvSpPr/>
            <p:nvPr/>
          </p:nvSpPr>
          <p:spPr>
            <a:xfrm>
              <a:off x="712845" y="4278308"/>
              <a:ext cx="1894167" cy="801894"/>
            </a:xfrm>
            <a:prstGeom prst="trapezoid">
              <a:avLst>
                <a:gd name="adj" fmla="val 36336"/>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3AB82BCF-F5BE-9025-76C6-679F5B8B57A3}"/>
                </a:ext>
              </a:extLst>
            </p:cNvPr>
            <p:cNvSpPr/>
            <p:nvPr/>
          </p:nvSpPr>
          <p:spPr>
            <a:xfrm rot="5558109">
              <a:off x="330651" y="3491636"/>
              <a:ext cx="1282361" cy="302415"/>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9C1FDF0A-9C6C-2C10-F58B-E8FD24222127}"/>
                </a:ext>
              </a:extLst>
            </p:cNvPr>
            <p:cNvSpPr/>
            <p:nvPr/>
          </p:nvSpPr>
          <p:spPr>
            <a:xfrm rot="4924508">
              <a:off x="1729062" y="3433035"/>
              <a:ext cx="1282361" cy="302415"/>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B0003DFC-C2BB-D9E6-DFB4-A960CD701153}"/>
                </a:ext>
              </a:extLst>
            </p:cNvPr>
            <p:cNvSpPr/>
            <p:nvPr/>
          </p:nvSpPr>
          <p:spPr>
            <a:xfrm rot="2327639">
              <a:off x="1031774" y="2092594"/>
              <a:ext cx="360365" cy="1246542"/>
            </a:xfrm>
            <a:prstGeom prst="trapezoid">
              <a:avLst>
                <a:gd name="adj" fmla="val 783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rapezoid 147">
              <a:extLst>
                <a:ext uri="{FF2B5EF4-FFF2-40B4-BE49-F238E27FC236}">
                  <a16:creationId xmlns:a16="http://schemas.microsoft.com/office/drawing/2014/main" id="{0D5B4EF8-8731-F53D-31D1-EA6045F8BCA5}"/>
                </a:ext>
              </a:extLst>
            </p:cNvPr>
            <p:cNvSpPr/>
            <p:nvPr/>
          </p:nvSpPr>
          <p:spPr>
            <a:xfrm rot="19513516">
              <a:off x="1921901" y="2414811"/>
              <a:ext cx="473596" cy="853030"/>
            </a:xfrm>
            <a:prstGeom prst="trapezoid">
              <a:avLst>
                <a:gd name="adj" fmla="val 783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3A79383D-E9D3-7BCE-5162-AAD878788ECF}"/>
                </a:ext>
              </a:extLst>
            </p:cNvPr>
            <p:cNvSpPr/>
            <p:nvPr/>
          </p:nvSpPr>
          <p:spPr>
            <a:xfrm>
              <a:off x="791769" y="1792436"/>
              <a:ext cx="1774443" cy="2891252"/>
            </a:xfrm>
            <a:prstGeom prst="trapezoid">
              <a:avLst>
                <a:gd name="adj" fmla="val 36336"/>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49">
              <a:extLst>
                <a:ext uri="{FF2B5EF4-FFF2-40B4-BE49-F238E27FC236}">
                  <a16:creationId xmlns:a16="http://schemas.microsoft.com/office/drawing/2014/main" id="{F4DF0B9F-68AB-5088-AF03-CC1754D265BE}"/>
                </a:ext>
              </a:extLst>
            </p:cNvPr>
            <p:cNvSpPr/>
            <p:nvPr/>
          </p:nvSpPr>
          <p:spPr>
            <a:xfrm rot="10800000">
              <a:off x="1423158" y="2273573"/>
              <a:ext cx="552465" cy="561326"/>
            </a:xfrm>
            <a:prstGeom prst="trapezoid">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0B20642B-FCE5-12FD-7ABD-93AB1B0DBDF3}"/>
                </a:ext>
              </a:extLst>
            </p:cNvPr>
            <p:cNvSpPr/>
            <p:nvPr/>
          </p:nvSpPr>
          <p:spPr>
            <a:xfrm>
              <a:off x="791305" y="762448"/>
              <a:ext cx="1736320" cy="1603789"/>
            </a:xfrm>
            <a:prstGeom prst="ellipse">
              <a:avLst/>
            </a:prstGeom>
            <a:solidFill>
              <a:schemeClr val="accent2">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F0F2F122-3993-4FC2-F918-2B7C8FB28FFE}"/>
                </a:ext>
              </a:extLst>
            </p:cNvPr>
            <p:cNvSpPr/>
            <p:nvPr/>
          </p:nvSpPr>
          <p:spPr>
            <a:xfrm>
              <a:off x="942754" y="1221677"/>
              <a:ext cx="1509843" cy="1212275"/>
            </a:xfrm>
            <a:prstGeom prst="ellipse">
              <a:avLst/>
            </a:prstGeom>
            <a:solidFill>
              <a:schemeClr val="accent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Shape 152">
              <a:extLst>
                <a:ext uri="{FF2B5EF4-FFF2-40B4-BE49-F238E27FC236}">
                  <a16:creationId xmlns:a16="http://schemas.microsoft.com/office/drawing/2014/main" id="{38B050DC-8CA0-61EF-A422-7529BD7DCAA7}"/>
                </a:ext>
              </a:extLst>
            </p:cNvPr>
            <p:cNvSpPr/>
            <p:nvPr/>
          </p:nvSpPr>
          <p:spPr>
            <a:xfrm rot="19313075">
              <a:off x="783037" y="785692"/>
              <a:ext cx="1741860" cy="1626829"/>
            </a:xfrm>
            <a:custGeom>
              <a:avLst/>
              <a:gdLst>
                <a:gd name="connsiteX0" fmla="*/ 1294996 w 1741860"/>
                <a:gd name="connsiteY0" fmla="*/ 205124 h 1626829"/>
                <a:gd name="connsiteX1" fmla="*/ 1453122 w 1741860"/>
                <a:gd name="connsiteY1" fmla="*/ 400386 h 1626829"/>
                <a:gd name="connsiteX2" fmla="*/ 1458507 w 1741860"/>
                <a:gd name="connsiteY2" fmla="*/ 416870 h 1626829"/>
                <a:gd name="connsiteX3" fmla="*/ 1479852 w 1741860"/>
                <a:gd name="connsiteY3" fmla="*/ 442804 h 1626829"/>
                <a:gd name="connsiteX4" fmla="*/ 1526346 w 1741860"/>
                <a:gd name="connsiteY4" fmla="*/ 536227 h 1626829"/>
                <a:gd name="connsiteX5" fmla="*/ 1544056 w 1741860"/>
                <a:gd name="connsiteY5" fmla="*/ 593944 h 1626829"/>
                <a:gd name="connsiteX6" fmla="*/ 1618637 w 1741860"/>
                <a:gd name="connsiteY6" fmla="*/ 607545 h 1626829"/>
                <a:gd name="connsiteX7" fmla="*/ 1682767 w 1741860"/>
                <a:gd name="connsiteY7" fmla="*/ 646599 h 1626829"/>
                <a:gd name="connsiteX8" fmla="*/ 1741860 w 1741860"/>
                <a:gd name="connsiteY8" fmla="*/ 775457 h 1626829"/>
                <a:gd name="connsiteX9" fmla="*/ 1618637 w 1741860"/>
                <a:gd name="connsiteY9" fmla="*/ 943369 h 1626829"/>
                <a:gd name="connsiteX10" fmla="*/ 1584323 w 1741860"/>
                <a:gd name="connsiteY10" fmla="*/ 949627 h 1626829"/>
                <a:gd name="connsiteX11" fmla="*/ 1581340 w 1741860"/>
                <a:gd name="connsiteY11" fmla="*/ 1029194 h 1626829"/>
                <a:gd name="connsiteX12" fmla="*/ 1383684 w 1741860"/>
                <a:gd name="connsiteY12" fmla="*/ 1462386 h 1626829"/>
                <a:gd name="connsiteX13" fmla="*/ 1347253 w 1741860"/>
                <a:gd name="connsiteY13" fmla="*/ 1452510 h 1626829"/>
                <a:gd name="connsiteX14" fmla="*/ 1346334 w 1741860"/>
                <a:gd name="connsiteY14" fmla="*/ 1496987 h 1626829"/>
                <a:gd name="connsiteX15" fmla="*/ 1280865 w 1741860"/>
                <a:gd name="connsiteY15" fmla="*/ 1474904 h 1626829"/>
                <a:gd name="connsiteX16" fmla="*/ 1276137 w 1741860"/>
                <a:gd name="connsiteY16" fmla="*/ 1496747 h 1626829"/>
                <a:gd name="connsiteX17" fmla="*/ 1270791 w 1741860"/>
                <a:gd name="connsiteY17" fmla="*/ 1626828 h 1626829"/>
                <a:gd name="connsiteX18" fmla="*/ 1270791 w 1741860"/>
                <a:gd name="connsiteY18" fmla="*/ 1626829 h 1626829"/>
                <a:gd name="connsiteX19" fmla="*/ 1005557 w 1741860"/>
                <a:gd name="connsiteY19" fmla="*/ 1279646 h 1626829"/>
                <a:gd name="connsiteX20" fmla="*/ 1027564 w 1741860"/>
                <a:gd name="connsiteY20" fmla="*/ 1233050 h 1626829"/>
                <a:gd name="connsiteX21" fmla="*/ 1044228 w 1741860"/>
                <a:gd name="connsiteY21" fmla="*/ 1213742 h 1626829"/>
                <a:gd name="connsiteX22" fmla="*/ 1037034 w 1741860"/>
                <a:gd name="connsiteY22" fmla="*/ 1149709 h 1626829"/>
                <a:gd name="connsiteX23" fmla="*/ 1045163 w 1741860"/>
                <a:gd name="connsiteY23" fmla="*/ 1083186 h 1626829"/>
                <a:gd name="connsiteX24" fmla="*/ 1105610 w 1741860"/>
                <a:gd name="connsiteY24" fmla="*/ 965673 h 1626829"/>
                <a:gd name="connsiteX25" fmla="*/ 1123771 w 1741860"/>
                <a:gd name="connsiteY25" fmla="*/ 948443 h 1626829"/>
                <a:gd name="connsiteX26" fmla="*/ 1122369 w 1741860"/>
                <a:gd name="connsiteY26" fmla="*/ 927910 h 1626829"/>
                <a:gd name="connsiteX27" fmla="*/ 1127247 w 1741860"/>
                <a:gd name="connsiteY27" fmla="*/ 904161 h 1626829"/>
                <a:gd name="connsiteX28" fmla="*/ 1125235 w 1741860"/>
                <a:gd name="connsiteY28" fmla="*/ 901873 h 1626829"/>
                <a:gd name="connsiteX29" fmla="*/ 1103789 w 1741860"/>
                <a:gd name="connsiteY29" fmla="*/ 848857 h 1626829"/>
                <a:gd name="connsiteX30" fmla="*/ 1102052 w 1741860"/>
                <a:gd name="connsiteY30" fmla="*/ 834236 h 1626829"/>
                <a:gd name="connsiteX31" fmla="*/ 1087438 w 1741860"/>
                <a:gd name="connsiteY31" fmla="*/ 836029 h 1626829"/>
                <a:gd name="connsiteX32" fmla="*/ 1059416 w 1741860"/>
                <a:gd name="connsiteY32" fmla="*/ 831964 h 1626829"/>
                <a:gd name="connsiteX33" fmla="*/ 1044266 w 1741860"/>
                <a:gd name="connsiteY33" fmla="*/ 831415 h 1626829"/>
                <a:gd name="connsiteX34" fmla="*/ 1035675 w 1741860"/>
                <a:gd name="connsiteY34" fmla="*/ 828519 h 1626829"/>
                <a:gd name="connsiteX35" fmla="*/ 1030841 w 1741860"/>
                <a:gd name="connsiteY35" fmla="*/ 827818 h 1626829"/>
                <a:gd name="connsiteX36" fmla="*/ 1025815 w 1741860"/>
                <a:gd name="connsiteY36" fmla="*/ 825195 h 1626829"/>
                <a:gd name="connsiteX37" fmla="*/ 1011717 w 1741860"/>
                <a:gd name="connsiteY37" fmla="*/ 820443 h 1626829"/>
                <a:gd name="connsiteX38" fmla="*/ 982817 w 1741860"/>
                <a:gd name="connsiteY38" fmla="*/ 802760 h 1626829"/>
                <a:gd name="connsiteX39" fmla="*/ 947050 w 1741860"/>
                <a:gd name="connsiteY39" fmla="*/ 762081 h 1626829"/>
                <a:gd name="connsiteX40" fmla="*/ 930192 w 1741860"/>
                <a:gd name="connsiteY40" fmla="*/ 720408 h 1626829"/>
                <a:gd name="connsiteX41" fmla="*/ 925604 w 1741860"/>
                <a:gd name="connsiteY41" fmla="*/ 709065 h 1626829"/>
                <a:gd name="connsiteX42" fmla="*/ 923867 w 1741860"/>
                <a:gd name="connsiteY42" fmla="*/ 694444 h 1626829"/>
                <a:gd name="connsiteX43" fmla="*/ 909253 w 1741860"/>
                <a:gd name="connsiteY43" fmla="*/ 696237 h 1626829"/>
                <a:gd name="connsiteX44" fmla="*/ 804632 w 1741860"/>
                <a:gd name="connsiteY44" fmla="*/ 662968 h 1626829"/>
                <a:gd name="connsiteX45" fmla="*/ 747419 w 1741860"/>
                <a:gd name="connsiteY45" fmla="*/ 569272 h 1626829"/>
                <a:gd name="connsiteX46" fmla="*/ 741617 w 1741860"/>
                <a:gd name="connsiteY46" fmla="*/ 520439 h 1626829"/>
                <a:gd name="connsiteX47" fmla="*/ 738552 w 1741860"/>
                <a:gd name="connsiteY47" fmla="*/ 526481 h 1626829"/>
                <a:gd name="connsiteX48" fmla="*/ 695231 w 1741860"/>
                <a:gd name="connsiteY48" fmla="*/ 577615 h 1626829"/>
                <a:gd name="connsiteX49" fmla="*/ 580184 w 1741860"/>
                <a:gd name="connsiteY49" fmla="*/ 642634 h 1626829"/>
                <a:gd name="connsiteX50" fmla="*/ 533421 w 1741860"/>
                <a:gd name="connsiteY50" fmla="*/ 651037 h 1626829"/>
                <a:gd name="connsiteX51" fmla="*/ 533429 w 1741860"/>
                <a:gd name="connsiteY51" fmla="*/ 657669 h 1626829"/>
                <a:gd name="connsiteX52" fmla="*/ 425232 w 1741860"/>
                <a:gd name="connsiteY52" fmla="*/ 853672 h 1626829"/>
                <a:gd name="connsiteX53" fmla="*/ 0 w 1741860"/>
                <a:gd name="connsiteY53" fmla="*/ 744822 h 1626829"/>
                <a:gd name="connsiteX54" fmla="*/ 114309 w 1741860"/>
                <a:gd name="connsiteY54" fmla="*/ 696967 h 1626829"/>
                <a:gd name="connsiteX55" fmla="*/ 75917 w 1741860"/>
                <a:gd name="connsiteY55" fmla="*/ 682431 h 1626829"/>
                <a:gd name="connsiteX56" fmla="*/ 49559 w 1741860"/>
                <a:gd name="connsiteY56" fmla="*/ 654289 h 1626829"/>
                <a:gd name="connsiteX57" fmla="*/ 461044 w 1741860"/>
                <a:gd name="connsiteY57" fmla="*/ 246692 h 1626829"/>
                <a:gd name="connsiteX58" fmla="*/ 517564 w 1741860"/>
                <a:gd name="connsiteY58" fmla="*/ 221087 h 1626829"/>
                <a:gd name="connsiteX59" fmla="*/ 514763 w 1741860"/>
                <a:gd name="connsiteY59" fmla="*/ 164866 h 1626829"/>
                <a:gd name="connsiteX60" fmla="*/ 531133 w 1741860"/>
                <a:gd name="connsiteY60" fmla="*/ 109261 h 1626829"/>
                <a:gd name="connsiteX61" fmla="*/ 1124109 w 1741860"/>
                <a:gd name="connsiteY61" fmla="*/ 93370 h 1626829"/>
                <a:gd name="connsiteX62" fmla="*/ 1294996 w 1741860"/>
                <a:gd name="connsiteY62" fmla="*/ 205124 h 162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741860" h="1626829">
                  <a:moveTo>
                    <a:pt x="1294996" y="205124"/>
                  </a:moveTo>
                  <a:cubicBezTo>
                    <a:pt x="1368700" y="266649"/>
                    <a:pt x="1423440" y="334682"/>
                    <a:pt x="1453122" y="400386"/>
                  </a:cubicBezTo>
                  <a:lnTo>
                    <a:pt x="1458507" y="416870"/>
                  </a:lnTo>
                  <a:lnTo>
                    <a:pt x="1479852" y="442804"/>
                  </a:lnTo>
                  <a:cubicBezTo>
                    <a:pt x="1497005" y="467860"/>
                    <a:pt x="1512655" y="499410"/>
                    <a:pt x="1526346" y="536227"/>
                  </a:cubicBezTo>
                  <a:lnTo>
                    <a:pt x="1544056" y="593944"/>
                  </a:lnTo>
                  <a:lnTo>
                    <a:pt x="1618637" y="607545"/>
                  </a:lnTo>
                  <a:cubicBezTo>
                    <a:pt x="1642775" y="616766"/>
                    <a:pt x="1664512" y="630110"/>
                    <a:pt x="1682767" y="646599"/>
                  </a:cubicBezTo>
                  <a:cubicBezTo>
                    <a:pt x="1719278" y="679576"/>
                    <a:pt x="1741860" y="725134"/>
                    <a:pt x="1741860" y="775457"/>
                  </a:cubicBezTo>
                  <a:cubicBezTo>
                    <a:pt x="1741860" y="850941"/>
                    <a:pt x="1691050" y="915705"/>
                    <a:pt x="1618637" y="943369"/>
                  </a:cubicBezTo>
                  <a:lnTo>
                    <a:pt x="1584323" y="949627"/>
                  </a:lnTo>
                  <a:lnTo>
                    <a:pt x="1581340" y="1029194"/>
                  </a:lnTo>
                  <a:cubicBezTo>
                    <a:pt x="1562527" y="1276416"/>
                    <a:pt x="1481182" y="1462386"/>
                    <a:pt x="1383684" y="1462386"/>
                  </a:cubicBezTo>
                  <a:lnTo>
                    <a:pt x="1347253" y="1452510"/>
                  </a:lnTo>
                  <a:lnTo>
                    <a:pt x="1346334" y="1496987"/>
                  </a:lnTo>
                  <a:lnTo>
                    <a:pt x="1280865" y="1474904"/>
                  </a:lnTo>
                  <a:lnTo>
                    <a:pt x="1276137" y="1496747"/>
                  </a:lnTo>
                  <a:cubicBezTo>
                    <a:pt x="1270714" y="1539325"/>
                    <a:pt x="1268908" y="1582764"/>
                    <a:pt x="1270791" y="1626828"/>
                  </a:cubicBezTo>
                  <a:lnTo>
                    <a:pt x="1270791" y="1626829"/>
                  </a:lnTo>
                  <a:cubicBezTo>
                    <a:pt x="1082937" y="1568642"/>
                    <a:pt x="964188" y="1413202"/>
                    <a:pt x="1005557" y="1279646"/>
                  </a:cubicBezTo>
                  <a:cubicBezTo>
                    <a:pt x="1010728" y="1262951"/>
                    <a:pt x="1018157" y="1247389"/>
                    <a:pt x="1027564" y="1233050"/>
                  </a:cubicBezTo>
                  <a:lnTo>
                    <a:pt x="1044228" y="1213742"/>
                  </a:lnTo>
                  <a:lnTo>
                    <a:pt x="1037034" y="1149709"/>
                  </a:lnTo>
                  <a:cubicBezTo>
                    <a:pt x="1037093" y="1127592"/>
                    <a:pt x="1039735" y="1105325"/>
                    <a:pt x="1045163" y="1083186"/>
                  </a:cubicBezTo>
                  <a:cubicBezTo>
                    <a:pt x="1056018" y="1038907"/>
                    <a:pt x="1076986" y="999329"/>
                    <a:pt x="1105610" y="965673"/>
                  </a:cubicBezTo>
                  <a:lnTo>
                    <a:pt x="1123771" y="948443"/>
                  </a:lnTo>
                  <a:lnTo>
                    <a:pt x="1122369" y="927910"/>
                  </a:lnTo>
                  <a:lnTo>
                    <a:pt x="1127247" y="904161"/>
                  </a:lnTo>
                  <a:lnTo>
                    <a:pt x="1125235" y="901873"/>
                  </a:lnTo>
                  <a:cubicBezTo>
                    <a:pt x="1115720" y="886135"/>
                    <a:pt x="1108592" y="868341"/>
                    <a:pt x="1103789" y="848857"/>
                  </a:cubicBezTo>
                  <a:lnTo>
                    <a:pt x="1102052" y="834236"/>
                  </a:lnTo>
                  <a:lnTo>
                    <a:pt x="1087438" y="836029"/>
                  </a:lnTo>
                  <a:lnTo>
                    <a:pt x="1059416" y="831964"/>
                  </a:lnTo>
                  <a:lnTo>
                    <a:pt x="1044266" y="831415"/>
                  </a:lnTo>
                  <a:lnTo>
                    <a:pt x="1035675" y="828519"/>
                  </a:lnTo>
                  <a:lnTo>
                    <a:pt x="1030841" y="827818"/>
                  </a:lnTo>
                  <a:lnTo>
                    <a:pt x="1025815" y="825195"/>
                  </a:lnTo>
                  <a:lnTo>
                    <a:pt x="1011717" y="820443"/>
                  </a:lnTo>
                  <a:cubicBezTo>
                    <a:pt x="1001448" y="815679"/>
                    <a:pt x="991787" y="809797"/>
                    <a:pt x="982817" y="802760"/>
                  </a:cubicBezTo>
                  <a:cubicBezTo>
                    <a:pt x="968466" y="791501"/>
                    <a:pt x="956565" y="777819"/>
                    <a:pt x="947050" y="762081"/>
                  </a:cubicBezTo>
                  <a:lnTo>
                    <a:pt x="930192" y="720408"/>
                  </a:lnTo>
                  <a:lnTo>
                    <a:pt x="925604" y="709065"/>
                  </a:lnTo>
                  <a:lnTo>
                    <a:pt x="923867" y="694444"/>
                  </a:lnTo>
                  <a:lnTo>
                    <a:pt x="909253" y="696237"/>
                  </a:lnTo>
                  <a:cubicBezTo>
                    <a:pt x="869119" y="696180"/>
                    <a:pt x="833335" y="685486"/>
                    <a:pt x="804632" y="662968"/>
                  </a:cubicBezTo>
                  <a:cubicBezTo>
                    <a:pt x="775930" y="640450"/>
                    <a:pt x="757026" y="608239"/>
                    <a:pt x="747419" y="569272"/>
                  </a:cubicBezTo>
                  <a:lnTo>
                    <a:pt x="741617" y="520439"/>
                  </a:lnTo>
                  <a:lnTo>
                    <a:pt x="738552" y="526481"/>
                  </a:lnTo>
                  <a:cubicBezTo>
                    <a:pt x="726359" y="544933"/>
                    <a:pt x="711924" y="562092"/>
                    <a:pt x="695231" y="577615"/>
                  </a:cubicBezTo>
                  <a:cubicBezTo>
                    <a:pt x="661845" y="608660"/>
                    <a:pt x="622588" y="630223"/>
                    <a:pt x="580184" y="642634"/>
                  </a:cubicBezTo>
                  <a:lnTo>
                    <a:pt x="533421" y="651037"/>
                  </a:lnTo>
                  <a:lnTo>
                    <a:pt x="533429" y="657669"/>
                  </a:lnTo>
                  <a:cubicBezTo>
                    <a:pt x="526144" y="736767"/>
                    <a:pt x="489503" y="808351"/>
                    <a:pt x="425232" y="853672"/>
                  </a:cubicBezTo>
                  <a:cubicBezTo>
                    <a:pt x="296690" y="944314"/>
                    <a:pt x="106307" y="895580"/>
                    <a:pt x="0" y="744822"/>
                  </a:cubicBezTo>
                  <a:lnTo>
                    <a:pt x="114309" y="696967"/>
                  </a:lnTo>
                  <a:lnTo>
                    <a:pt x="75917" y="682431"/>
                  </a:lnTo>
                  <a:cubicBezTo>
                    <a:pt x="64074" y="674986"/>
                    <a:pt x="55159" y="665623"/>
                    <a:pt x="49559" y="654289"/>
                  </a:cubicBezTo>
                  <a:cubicBezTo>
                    <a:pt x="4754" y="563618"/>
                    <a:pt x="188982" y="381131"/>
                    <a:pt x="461044" y="246692"/>
                  </a:cubicBezTo>
                  <a:lnTo>
                    <a:pt x="517564" y="221087"/>
                  </a:lnTo>
                  <a:lnTo>
                    <a:pt x="514763" y="164866"/>
                  </a:lnTo>
                  <a:cubicBezTo>
                    <a:pt x="516908" y="145309"/>
                    <a:pt x="522290" y="126664"/>
                    <a:pt x="531133" y="109261"/>
                  </a:cubicBezTo>
                  <a:cubicBezTo>
                    <a:pt x="601876" y="-29970"/>
                    <a:pt x="867361" y="-37084"/>
                    <a:pt x="1124109" y="93370"/>
                  </a:cubicBezTo>
                  <a:cubicBezTo>
                    <a:pt x="1188295" y="125984"/>
                    <a:pt x="1245860" y="164108"/>
                    <a:pt x="1294996" y="205124"/>
                  </a:cubicBezTo>
                  <a:close/>
                </a:path>
              </a:pathLst>
            </a:custGeom>
            <a:solidFill>
              <a:schemeClr val="accent2">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4" name="Group 80">
              <a:extLst>
                <a:ext uri="{FF2B5EF4-FFF2-40B4-BE49-F238E27FC236}">
                  <a16:creationId xmlns:a16="http://schemas.microsoft.com/office/drawing/2014/main" id="{D3D23740-5815-926F-274E-C912F6965304}"/>
                </a:ext>
              </a:extLst>
            </p:cNvPr>
            <p:cNvGrpSpPr/>
            <p:nvPr/>
          </p:nvGrpSpPr>
          <p:grpSpPr>
            <a:xfrm rot="21142156">
              <a:off x="1109311" y="2410662"/>
              <a:ext cx="1008373" cy="2512156"/>
              <a:chOff x="5181600" y="1557204"/>
              <a:chExt cx="1404030" cy="3471996"/>
            </a:xfrm>
          </p:grpSpPr>
          <p:sp>
            <p:nvSpPr>
              <p:cNvPr id="164" name="Moon 163">
                <a:extLst>
                  <a:ext uri="{FF2B5EF4-FFF2-40B4-BE49-F238E27FC236}">
                    <a16:creationId xmlns:a16="http://schemas.microsoft.com/office/drawing/2014/main" id="{ABE3F965-E4C5-01CC-B8DF-C6AD3EA7ACFB}"/>
                  </a:ext>
                </a:extLst>
              </p:cNvPr>
              <p:cNvSpPr/>
              <p:nvPr/>
            </p:nvSpPr>
            <p:spPr>
              <a:xfrm rot="20249247">
                <a:off x="5760056" y="1557204"/>
                <a:ext cx="825574" cy="3276600"/>
              </a:xfrm>
              <a:prstGeom prst="moon">
                <a:avLst>
                  <a:gd name="adj" fmla="val 87500"/>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a:extLst>
                  <a:ext uri="{FF2B5EF4-FFF2-40B4-BE49-F238E27FC236}">
                    <a16:creationId xmlns:a16="http://schemas.microsoft.com/office/drawing/2014/main" id="{0F1DFD0D-F109-0447-D85E-F5AFE95D41E3}"/>
                  </a:ext>
                </a:extLst>
              </p:cNvPr>
              <p:cNvSpPr/>
              <p:nvPr/>
            </p:nvSpPr>
            <p:spPr>
              <a:xfrm rot="20249247">
                <a:off x="5181600" y="1752600"/>
                <a:ext cx="1219200" cy="3276600"/>
              </a:xfrm>
              <a:prstGeom prst="moon">
                <a:avLst>
                  <a:gd name="adj" fmla="val 87500"/>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B4D5CB6F-02A7-7AE6-C10F-8D2D1A5EA09E}"/>
                  </a:ext>
                </a:extLst>
              </p:cNvPr>
              <p:cNvSpPr/>
              <p:nvPr/>
            </p:nvSpPr>
            <p:spPr>
              <a:xfrm rot="20249247">
                <a:off x="5625663" y="1647730"/>
                <a:ext cx="808849" cy="3276600"/>
              </a:xfrm>
              <a:prstGeom prst="moon">
                <a:avLst>
                  <a:gd name="adj" fmla="val 87500"/>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81">
              <a:extLst>
                <a:ext uri="{FF2B5EF4-FFF2-40B4-BE49-F238E27FC236}">
                  <a16:creationId xmlns:a16="http://schemas.microsoft.com/office/drawing/2014/main" id="{334FC6CE-0754-7716-1A67-2965BB00D2F2}"/>
                </a:ext>
              </a:extLst>
            </p:cNvPr>
            <p:cNvGrpSpPr/>
            <p:nvPr/>
          </p:nvGrpSpPr>
          <p:grpSpPr>
            <a:xfrm rot="17336550">
              <a:off x="1375678" y="2261217"/>
              <a:ext cx="631295" cy="872862"/>
              <a:chOff x="5189219" y="1745657"/>
              <a:chExt cx="1312440" cy="3360996"/>
            </a:xfrm>
          </p:grpSpPr>
          <p:sp>
            <p:nvSpPr>
              <p:cNvPr id="161" name="Moon 160">
                <a:extLst>
                  <a:ext uri="{FF2B5EF4-FFF2-40B4-BE49-F238E27FC236}">
                    <a16:creationId xmlns:a16="http://schemas.microsoft.com/office/drawing/2014/main" id="{89890415-3707-15AA-39FF-A8B30E368029}"/>
                  </a:ext>
                </a:extLst>
              </p:cNvPr>
              <p:cNvSpPr/>
              <p:nvPr/>
            </p:nvSpPr>
            <p:spPr>
              <a:xfrm rot="20249247">
                <a:off x="5670926" y="1752771"/>
                <a:ext cx="830733" cy="3066913"/>
              </a:xfrm>
              <a:prstGeom prst="moon">
                <a:avLst>
                  <a:gd name="adj" fmla="val 60317"/>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a:extLst>
                  <a:ext uri="{FF2B5EF4-FFF2-40B4-BE49-F238E27FC236}">
                    <a16:creationId xmlns:a16="http://schemas.microsoft.com/office/drawing/2014/main" id="{57EFED4D-B0DF-93C0-ADDE-7580902E73EF}"/>
                  </a:ext>
                </a:extLst>
              </p:cNvPr>
              <p:cNvSpPr/>
              <p:nvPr/>
            </p:nvSpPr>
            <p:spPr>
              <a:xfrm rot="20249247">
                <a:off x="5189219" y="1830052"/>
                <a:ext cx="1019231" cy="3276601"/>
              </a:xfrm>
              <a:prstGeom prst="moon">
                <a:avLst>
                  <a:gd name="adj" fmla="val 61629"/>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a:extLst>
                  <a:ext uri="{FF2B5EF4-FFF2-40B4-BE49-F238E27FC236}">
                    <a16:creationId xmlns:a16="http://schemas.microsoft.com/office/drawing/2014/main" id="{BE2B269B-134E-01DD-EC5C-8467CEA59E46}"/>
                  </a:ext>
                </a:extLst>
              </p:cNvPr>
              <p:cNvSpPr/>
              <p:nvPr/>
            </p:nvSpPr>
            <p:spPr>
              <a:xfrm rot="20249247">
                <a:off x="5460815" y="1745657"/>
                <a:ext cx="808850" cy="3276601"/>
              </a:xfrm>
              <a:prstGeom prst="moon">
                <a:avLst>
                  <a:gd name="adj" fmla="val 70041"/>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79">
              <a:extLst>
                <a:ext uri="{FF2B5EF4-FFF2-40B4-BE49-F238E27FC236}">
                  <a16:creationId xmlns:a16="http://schemas.microsoft.com/office/drawing/2014/main" id="{3F94E39E-BD2D-0370-D0A6-F4066291A60F}"/>
                </a:ext>
              </a:extLst>
            </p:cNvPr>
            <p:cNvGrpSpPr/>
            <p:nvPr/>
          </p:nvGrpSpPr>
          <p:grpSpPr>
            <a:xfrm>
              <a:off x="1186387" y="2353762"/>
              <a:ext cx="394618" cy="426908"/>
              <a:chOff x="7351776" y="1481328"/>
              <a:chExt cx="1271016" cy="1353312"/>
            </a:xfrm>
          </p:grpSpPr>
          <p:sp>
            <p:nvSpPr>
              <p:cNvPr id="157" name="Oval 156">
                <a:extLst>
                  <a:ext uri="{FF2B5EF4-FFF2-40B4-BE49-F238E27FC236}">
                    <a16:creationId xmlns:a16="http://schemas.microsoft.com/office/drawing/2014/main" id="{BA5FCC87-0AD3-6FAB-1146-6C61184D6122}"/>
                  </a:ext>
                </a:extLst>
              </p:cNvPr>
              <p:cNvSpPr/>
              <p:nvPr/>
            </p:nvSpPr>
            <p:spPr>
              <a:xfrm>
                <a:off x="7351776" y="1481328"/>
                <a:ext cx="1271016" cy="1353312"/>
              </a:xfrm>
              <a:prstGeom prst="ellipse">
                <a:avLst/>
              </a:prstGeom>
              <a:solidFill>
                <a:srgbClr val="F5DE7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Quad Arrow 70">
                <a:extLst>
                  <a:ext uri="{FF2B5EF4-FFF2-40B4-BE49-F238E27FC236}">
                    <a16:creationId xmlns:a16="http://schemas.microsoft.com/office/drawing/2014/main" id="{6E70852D-4265-30A8-D922-3D39CCA1040F}"/>
                  </a:ext>
                </a:extLst>
              </p:cNvPr>
              <p:cNvSpPr/>
              <p:nvPr/>
            </p:nvSpPr>
            <p:spPr>
              <a:xfrm>
                <a:off x="7391400" y="1524000"/>
                <a:ext cx="1219200" cy="1295400"/>
              </a:xfrm>
              <a:prstGeom prst="quadArrow">
                <a:avLst>
                  <a:gd name="adj1" fmla="val 18000"/>
                  <a:gd name="adj2" fmla="val 22500"/>
                  <a:gd name="adj3" fmla="val 22500"/>
                </a:avLst>
              </a:prstGeom>
              <a:solidFill>
                <a:srgbClr val="F5DE7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Quad Arrow 71">
                <a:extLst>
                  <a:ext uri="{FF2B5EF4-FFF2-40B4-BE49-F238E27FC236}">
                    <a16:creationId xmlns:a16="http://schemas.microsoft.com/office/drawing/2014/main" id="{9C456291-265B-408F-5C59-A45A5C8EEDB5}"/>
                  </a:ext>
                </a:extLst>
              </p:cNvPr>
              <p:cNvSpPr/>
              <p:nvPr/>
            </p:nvSpPr>
            <p:spPr>
              <a:xfrm rot="2324333">
                <a:off x="7394380" y="1494755"/>
                <a:ext cx="1219200" cy="1295400"/>
              </a:xfrm>
              <a:prstGeom prst="quadArrow">
                <a:avLst>
                  <a:gd name="adj1" fmla="val 5593"/>
                  <a:gd name="adj2" fmla="val 14773"/>
                  <a:gd name="adj3" fmla="val 22500"/>
                </a:avLst>
              </a:prstGeom>
              <a:solidFill>
                <a:srgbClr val="F5DE7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43390496-C5A6-F5C1-BD72-B82551019811}"/>
                  </a:ext>
                </a:extLst>
              </p:cNvPr>
              <p:cNvSpPr/>
              <p:nvPr/>
            </p:nvSpPr>
            <p:spPr>
              <a:xfrm>
                <a:off x="7903464" y="2033016"/>
                <a:ext cx="228600" cy="228600"/>
              </a:xfrm>
              <a:prstGeom prst="ellipse">
                <a:avLst/>
              </a:prstGeom>
              <a:solidFill>
                <a:srgbClr val="F5DE7B"/>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13013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8158" y="0"/>
            <a:ext cx="12200158" cy="6858000"/>
            <a:chOff x="-8158" y="0"/>
            <a:chExt cx="12200158" cy="6858000"/>
          </a:xfrm>
        </p:grpSpPr>
        <p:pic>
          <p:nvPicPr>
            <p:cNvPr id="33" name="Picture 4" descr="Image result for gray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8158" y="0"/>
              <a:ext cx="12200158" cy="6858000"/>
              <a:chOff x="-8158" y="0"/>
              <a:chExt cx="12200158" cy="6542315"/>
            </a:xfrm>
          </p:grpSpPr>
          <p:sp>
            <p:nvSpPr>
              <p:cNvPr id="35" name="Rectangle 34"/>
              <p:cNvSpPr/>
              <p:nvPr/>
            </p:nvSpPr>
            <p:spPr>
              <a:xfrm>
                <a:off x="0" y="0"/>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0" y="424004"/>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0" y="250372"/>
                <a:ext cx="12192000" cy="251880"/>
                <a:chOff x="0" y="968829"/>
                <a:chExt cx="12192000" cy="251880"/>
              </a:xfrm>
            </p:grpSpPr>
            <p:sp>
              <p:nvSpPr>
                <p:cNvPr id="114" name="Rectangle 113"/>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 name="Straight Connector 114"/>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8158" y="664029"/>
                <a:ext cx="2163529" cy="5551714"/>
                <a:chOff x="-8158" y="664029"/>
                <a:chExt cx="2163529" cy="5551714"/>
              </a:xfrm>
            </p:grpSpPr>
            <p:sp>
              <p:nvSpPr>
                <p:cNvPr id="102" name="Rectangle 101"/>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ounded Rectangle 109"/>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flipH="1">
                <a:off x="10028471" y="685800"/>
                <a:ext cx="2163529" cy="5551714"/>
                <a:chOff x="-8158" y="664029"/>
                <a:chExt cx="2163529" cy="5551714"/>
              </a:xfrm>
            </p:grpSpPr>
            <p:sp>
              <p:nvSpPr>
                <p:cNvPr id="90" name="Rectangle 89"/>
                <p:cNvSpPr/>
                <p:nvPr/>
              </p:nvSpPr>
              <p:spPr>
                <a:xfrm>
                  <a:off x="0" y="664029"/>
                  <a:ext cx="2155371" cy="15240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0" y="816429"/>
                  <a:ext cx="1883229" cy="119742"/>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0" y="947058"/>
                  <a:ext cx="1698171"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arallelogram 60"/>
                <p:cNvSpPr/>
                <p:nvPr/>
              </p:nvSpPr>
              <p:spPr>
                <a:xfrm>
                  <a:off x="-8158" y="1088572"/>
                  <a:ext cx="1393371" cy="468086"/>
                </a:xfrm>
                <a:custGeom>
                  <a:avLst/>
                  <a:gdLst>
                    <a:gd name="connsiteX0" fmla="*/ 0 w 1371600"/>
                    <a:gd name="connsiteY0" fmla="*/ 685800 h 685800"/>
                    <a:gd name="connsiteX1" fmla="*/ 345616 w 1371600"/>
                    <a:gd name="connsiteY1" fmla="*/ 0 h 685800"/>
                    <a:gd name="connsiteX2" fmla="*/ 1371600 w 1371600"/>
                    <a:gd name="connsiteY2" fmla="*/ 0 h 685800"/>
                    <a:gd name="connsiteX3" fmla="*/ 1025984 w 1371600"/>
                    <a:gd name="connsiteY3" fmla="*/ 685800 h 685800"/>
                    <a:gd name="connsiteX4" fmla="*/ 0 w 1371600"/>
                    <a:gd name="connsiteY4" fmla="*/ 685800 h 685800"/>
                    <a:gd name="connsiteX0" fmla="*/ 13613 w 1385213"/>
                    <a:gd name="connsiteY0" fmla="*/ 685800 h 685800"/>
                    <a:gd name="connsiteX1" fmla="*/ 0 w 1385213"/>
                    <a:gd name="connsiteY1" fmla="*/ 0 h 685800"/>
                    <a:gd name="connsiteX2" fmla="*/ 1385213 w 1385213"/>
                    <a:gd name="connsiteY2" fmla="*/ 0 h 685800"/>
                    <a:gd name="connsiteX3" fmla="*/ 1039597 w 1385213"/>
                    <a:gd name="connsiteY3" fmla="*/ 685800 h 685800"/>
                    <a:gd name="connsiteX4" fmla="*/ 13613 w 1385213"/>
                    <a:gd name="connsiteY4" fmla="*/ 685800 h 685800"/>
                    <a:gd name="connsiteX0" fmla="*/ 0 w 1393371"/>
                    <a:gd name="connsiteY0" fmla="*/ 707571 h 707571"/>
                    <a:gd name="connsiteX1" fmla="*/ 8158 w 1393371"/>
                    <a:gd name="connsiteY1" fmla="*/ 0 h 707571"/>
                    <a:gd name="connsiteX2" fmla="*/ 1393371 w 1393371"/>
                    <a:gd name="connsiteY2" fmla="*/ 0 h 707571"/>
                    <a:gd name="connsiteX3" fmla="*/ 1047755 w 1393371"/>
                    <a:gd name="connsiteY3" fmla="*/ 685800 h 707571"/>
                    <a:gd name="connsiteX4" fmla="*/ 0 w 1393371"/>
                    <a:gd name="connsiteY4" fmla="*/ 707571 h 707571"/>
                    <a:gd name="connsiteX0" fmla="*/ 0 w 1393371"/>
                    <a:gd name="connsiteY0" fmla="*/ 696685 h 696685"/>
                    <a:gd name="connsiteX1" fmla="*/ 8158 w 1393371"/>
                    <a:gd name="connsiteY1" fmla="*/ 0 h 696685"/>
                    <a:gd name="connsiteX2" fmla="*/ 1393371 w 1393371"/>
                    <a:gd name="connsiteY2" fmla="*/ 0 h 696685"/>
                    <a:gd name="connsiteX3" fmla="*/ 1047755 w 1393371"/>
                    <a:gd name="connsiteY3" fmla="*/ 685800 h 696685"/>
                    <a:gd name="connsiteX4" fmla="*/ 0 w 1393371"/>
                    <a:gd name="connsiteY4" fmla="*/ 696685 h 69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371" h="696685">
                      <a:moveTo>
                        <a:pt x="0" y="696685"/>
                      </a:moveTo>
                      <a:cubicBezTo>
                        <a:pt x="2719" y="460828"/>
                        <a:pt x="5439" y="235857"/>
                        <a:pt x="8158" y="0"/>
                      </a:cubicBezTo>
                      <a:lnTo>
                        <a:pt x="1393371" y="0"/>
                      </a:lnTo>
                      <a:lnTo>
                        <a:pt x="1047755" y="685800"/>
                      </a:lnTo>
                      <a:lnTo>
                        <a:pt x="0" y="696685"/>
                      </a:lnTo>
                      <a:close/>
                    </a:path>
                  </a:pathLst>
                </a:cu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0" y="1556658"/>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0" y="1698172"/>
                  <a:ext cx="1012371" cy="398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5"/>
                <p:cNvSpPr/>
                <p:nvPr/>
              </p:nvSpPr>
              <p:spPr>
                <a:xfrm>
                  <a:off x="108858"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96"/>
                <p:cNvSpPr/>
                <p:nvPr/>
              </p:nvSpPr>
              <p:spPr>
                <a:xfrm>
                  <a:off x="402772" y="1828800"/>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p:cNvSpPr/>
                <p:nvPr/>
              </p:nvSpPr>
              <p:spPr>
                <a:xfrm>
                  <a:off x="696687" y="1839686"/>
                  <a:ext cx="163285" cy="3581400"/>
                </a:xfrm>
                <a:prstGeom prst="roundRect">
                  <a:avLst>
                    <a:gd name="adj" fmla="val 50000"/>
                  </a:avLst>
                </a:prstGeom>
                <a:solidFill>
                  <a:srgbClr val="FFD47D"/>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0" y="5682344"/>
                  <a:ext cx="1164771" cy="130628"/>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0" y="5791200"/>
                  <a:ext cx="1197429" cy="14151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0" y="5943600"/>
                  <a:ext cx="1295400" cy="272143"/>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0" y="6226629"/>
                <a:ext cx="12192000" cy="174171"/>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0" y="6400801"/>
                <a:ext cx="12192000" cy="141514"/>
                <a:chOff x="0" y="968829"/>
                <a:chExt cx="12192000" cy="251880"/>
              </a:xfrm>
            </p:grpSpPr>
            <p:sp>
              <p:nvSpPr>
                <p:cNvPr id="42" name="Rectangle 41"/>
                <p:cNvSpPr/>
                <p:nvPr/>
              </p:nvSpPr>
              <p:spPr>
                <a:xfrm>
                  <a:off x="0" y="985319"/>
                  <a:ext cx="12192000" cy="235390"/>
                </a:xfrm>
                <a:prstGeom prst="rect">
                  <a:avLst/>
                </a:prstGeom>
                <a:solidFill>
                  <a:srgbClr val="FFDF9F"/>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98714" y="968829"/>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83028"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708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1212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3716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6219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8723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1227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23730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26234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8738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1242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3745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6249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8753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41256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3760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6264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8768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1271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3775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6279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587829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612866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37904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62941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87978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13015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738052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763090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788127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13164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838201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863238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888276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913313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938350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963387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988424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013462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038499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63536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0885737"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1136109"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1386481"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1636853"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1887225" y="990600"/>
                  <a:ext cx="1" cy="228600"/>
                </a:xfrm>
                <a:prstGeom prst="line">
                  <a:avLst/>
                </a:prstGeom>
                <a:ln w="57150">
                  <a:solidFill>
                    <a:srgbClr val="B8AF8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sp>
        <p:nvSpPr>
          <p:cNvPr id="5" name="TextBox 4"/>
          <p:cNvSpPr txBox="1"/>
          <p:nvPr/>
        </p:nvSpPr>
        <p:spPr>
          <a:xfrm>
            <a:off x="1238978" y="1058674"/>
            <a:ext cx="10069286" cy="3693319"/>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33</a:t>
            </a:r>
          </a:p>
          <a:p>
            <a:pPr marL="342900" indent="-342900">
              <a:buFontTx/>
              <a:buAutoNum type="arabicPeriod"/>
            </a:pPr>
            <a:r>
              <a:rPr lang="en-US" dirty="0">
                <a:solidFill>
                  <a:schemeClr val="bg1"/>
                </a:solidFill>
              </a:rPr>
              <a:t>Elder John A. </a:t>
            </a:r>
            <a:r>
              <a:rPr lang="en-US" dirty="0" err="1">
                <a:solidFill>
                  <a:schemeClr val="bg1"/>
                </a:solidFill>
              </a:rPr>
              <a:t>Widtsoe</a:t>
            </a:r>
            <a:r>
              <a:rPr lang="en-US" dirty="0">
                <a:solidFill>
                  <a:schemeClr val="bg1"/>
                </a:solidFill>
              </a:rPr>
              <a:t> (</a:t>
            </a:r>
            <a:r>
              <a:rPr lang="en-US" i="1" dirty="0">
                <a:solidFill>
                  <a:schemeClr val="bg1"/>
                </a:solidFill>
              </a:rPr>
              <a:t>Evidences and Reconciliations,</a:t>
            </a:r>
            <a:r>
              <a:rPr lang="en-US" dirty="0">
                <a:solidFill>
                  <a:schemeClr val="bg1"/>
                </a:solidFill>
              </a:rPr>
              <a:t> arr. G. Homer Durham [1987], 258).</a:t>
            </a:r>
          </a:p>
          <a:p>
            <a:pPr marL="342900" indent="-342900">
              <a:buFontTx/>
              <a:buAutoNum type="arabicPeriod"/>
            </a:pPr>
            <a:r>
              <a:rPr lang="en-US" dirty="0">
                <a:solidFill>
                  <a:schemeClr val="bg1"/>
                </a:solidFill>
              </a:rPr>
              <a:t>Elder Spencer J. </a:t>
            </a:r>
            <a:r>
              <a:rPr lang="en-US" dirty="0" err="1">
                <a:solidFill>
                  <a:schemeClr val="bg1"/>
                </a:solidFill>
              </a:rPr>
              <a:t>Condie</a:t>
            </a:r>
            <a:r>
              <a:rPr lang="en-US" dirty="0">
                <a:solidFill>
                  <a:schemeClr val="bg1"/>
                </a:solidFill>
              </a:rPr>
              <a:t> </a:t>
            </a:r>
            <a:r>
              <a:rPr lang="en-US" i="1" dirty="0">
                <a:solidFill>
                  <a:schemeClr val="bg1"/>
                </a:solidFill>
              </a:rPr>
              <a:t>A Mighty Change of Heart </a:t>
            </a:r>
            <a:r>
              <a:rPr lang="en-US" dirty="0">
                <a:solidFill>
                  <a:schemeClr val="bg1"/>
                </a:solidFill>
              </a:rPr>
              <a:t>Oct.1993 Gen. Conf.</a:t>
            </a:r>
          </a:p>
          <a:p>
            <a:pPr marL="342900" indent="-342900">
              <a:buFontTx/>
              <a:buAutoNum type="arabicPeriod"/>
            </a:pPr>
            <a:r>
              <a:rPr lang="en-US" dirty="0">
                <a:solidFill>
                  <a:schemeClr val="bg1"/>
                </a:solidFill>
              </a:rPr>
              <a:t>President Henry B. Eyring (“Finding Safety in Counsel,” </a:t>
            </a:r>
            <a:r>
              <a:rPr lang="en-US" i="1" dirty="0">
                <a:solidFill>
                  <a:schemeClr val="bg1"/>
                </a:solidFill>
              </a:rPr>
              <a:t> Ensign, </a:t>
            </a:r>
            <a:r>
              <a:rPr lang="en-US" dirty="0">
                <a:solidFill>
                  <a:schemeClr val="bg1"/>
                </a:solidFill>
              </a:rPr>
              <a:t>May 1997, 25).</a:t>
            </a:r>
          </a:p>
          <a:p>
            <a:pPr marL="342900" indent="-342900">
              <a:buFontTx/>
              <a:buAutoNum type="arabicPeriod"/>
            </a:pPr>
            <a:r>
              <a:rPr lang="en-US" i="1" dirty="0">
                <a:solidFill>
                  <a:schemeClr val="bg1"/>
                </a:solidFill>
              </a:rPr>
              <a:t>Wikipedia</a:t>
            </a:r>
          </a:p>
          <a:p>
            <a:pPr marL="342900" indent="-342900">
              <a:buFontTx/>
              <a:buAutoNum type="arabicPeriod"/>
            </a:pPr>
            <a:r>
              <a:rPr lang="en-US" dirty="0">
                <a:solidFill>
                  <a:schemeClr val="bg1"/>
                </a:solidFill>
              </a:rPr>
              <a:t> Elder Neil L. Anderson “Spiritual Whirlwinds,”</a:t>
            </a:r>
            <a:r>
              <a:rPr lang="en-US" i="1" dirty="0">
                <a:solidFill>
                  <a:schemeClr val="bg1"/>
                </a:solidFill>
              </a:rPr>
              <a:t> Ensign</a:t>
            </a:r>
            <a:r>
              <a:rPr lang="en-US" dirty="0">
                <a:solidFill>
                  <a:schemeClr val="bg1"/>
                </a:solidFill>
              </a:rPr>
              <a:t> or</a:t>
            </a:r>
            <a:r>
              <a:rPr lang="en-US" i="1" dirty="0">
                <a:solidFill>
                  <a:schemeClr val="bg1"/>
                </a:solidFill>
              </a:rPr>
              <a:t> Liahona,</a:t>
            </a:r>
            <a:r>
              <a:rPr lang="en-US" dirty="0">
                <a:solidFill>
                  <a:schemeClr val="bg1"/>
                </a:solidFill>
              </a:rPr>
              <a:t> May 2014, 18–21)</a:t>
            </a:r>
          </a:p>
          <a:p>
            <a:pPr marL="342900" indent="-342900">
              <a:buFontTx/>
              <a:buAutoNum type="arabicPeriod"/>
            </a:pPr>
            <a:r>
              <a:rPr lang="en-US" i="1" dirty="0">
                <a:solidFill>
                  <a:schemeClr val="bg1"/>
                </a:solidFill>
              </a:rPr>
              <a:t>Life and Teachings of Jesus and His Apostles chapter 42</a:t>
            </a:r>
          </a:p>
          <a:p>
            <a:pPr marL="342900" indent="-342900">
              <a:buFontTx/>
              <a:buAutoNum type="arabicPeriod"/>
            </a:pPr>
            <a:r>
              <a:rPr lang="en-US" i="1" dirty="0">
                <a:solidFill>
                  <a:schemeClr val="bg1"/>
                </a:solidFill>
              </a:rPr>
              <a:t>New Testament Student Manual</a:t>
            </a:r>
            <a:r>
              <a:rPr lang="en-US" dirty="0">
                <a:solidFill>
                  <a:schemeClr val="bg1"/>
                </a:solidFill>
              </a:rPr>
              <a:t> [Church Educational System manual, 2014], 330.</a:t>
            </a:r>
          </a:p>
          <a:p>
            <a:pPr marL="342900" indent="-342900">
              <a:buFontTx/>
              <a:buAutoNum type="arabicPeriod"/>
            </a:pPr>
            <a:r>
              <a:rPr lang="en-US" sz="1800" b="0" i="0" dirty="0">
                <a:solidFill>
                  <a:schemeClr val="bg1"/>
                </a:solidFill>
                <a:effectLst/>
              </a:rPr>
              <a:t>Henry B. Eyring, “</a:t>
            </a:r>
            <a:r>
              <a:rPr lang="en-US" sz="1800" b="0" i="0" u="none" strike="noStrike" dirty="0">
                <a:solidFill>
                  <a:schemeClr val="bg1"/>
                </a:solidFill>
                <a:effectLst/>
              </a:rPr>
              <a:t>Finding Safety in Counsel</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May 1997, 25; “</a:t>
            </a:r>
            <a:r>
              <a:rPr lang="en-US" sz="1800" b="0" i="0" u="none" strike="noStrike" dirty="0">
                <a:solidFill>
                  <a:schemeClr val="bg1"/>
                </a:solidFill>
                <a:effectLst/>
              </a:rPr>
              <a:t>A Voice of Warning</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Nov. 1998, 32</a:t>
            </a:r>
            <a:endParaRPr lang="en-US" dirty="0">
              <a:solidFill>
                <a:schemeClr val="bg1"/>
              </a:solidFill>
            </a:endParaRPr>
          </a:p>
          <a:p>
            <a:pPr marL="342900" indent="-342900">
              <a:buFontTx/>
              <a:buAutoNum type="arabicPeriod"/>
            </a:pPr>
            <a:endParaRPr lang="en-US" i="1" dirty="0">
              <a:solidFill>
                <a:schemeClr val="bg1"/>
              </a:solidFill>
            </a:endParaRPr>
          </a:p>
        </p:txBody>
      </p:sp>
      <p:sp>
        <p:nvSpPr>
          <p:cNvPr id="162" name="Footer Placeholder 14">
            <a:extLst>
              <a:ext uri="{FF2B5EF4-FFF2-40B4-BE49-F238E27FC236}">
                <a16:creationId xmlns:a16="http://schemas.microsoft.com/office/drawing/2014/main" id="{01003DE4-00B1-4C8E-BDCC-F08A7608A1FF}"/>
              </a:ext>
            </a:extLst>
          </p:cNvPr>
          <p:cNvSpPr>
            <a:spLocks noGrp="1"/>
          </p:cNvSpPr>
          <p:nvPr/>
        </p:nvSpPr>
        <p:spPr>
          <a:xfrm>
            <a:off x="50145" y="642252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597273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8801" y="0"/>
            <a:ext cx="6553200" cy="1384995"/>
          </a:xfrm>
          <a:prstGeom prst="rect">
            <a:avLst/>
          </a:prstGeom>
          <a:ln>
            <a:solidFill>
              <a:schemeClr val="tx1"/>
            </a:solidFill>
          </a:ln>
        </p:spPr>
        <p:txBody>
          <a:bodyPr wrap="square">
            <a:spAutoFit/>
          </a:bodyPr>
          <a:lstStyle/>
          <a:p>
            <a:r>
              <a:rPr lang="en-US" sz="1200" dirty="0">
                <a:latin typeface="Calibri" panose="020F0502020204030204" pitchFamily="34" charset="0"/>
              </a:rPr>
              <a:t> </a:t>
            </a:r>
            <a:r>
              <a:rPr lang="en-US" sz="1200" b="1" dirty="0">
                <a:latin typeface="Calibri" panose="020F0502020204030204" pitchFamily="34" charset="0"/>
              </a:rPr>
              <a:t>Following counsel Acts 27:14-31:</a:t>
            </a:r>
          </a:p>
          <a:p>
            <a:r>
              <a:rPr lang="en-US" sz="1200" dirty="0">
                <a:latin typeface="Calibri" panose="020F0502020204030204" pitchFamily="34" charset="0"/>
              </a:rPr>
              <a:t>“Every time in my life when I have chosen to delay following inspired counsel or decided that I was an exception, I came to know that I had put myself in harm’s way. Every time that I have listened to the counsel of prophets, felt it confirmed in prayer, and then followed it, I have found that I moved toward safety. Along the path, I have found that the way had been prepared for me and the rough places made smooth. God led me to safety along a path which was prepared with loving care, sometimes prepared long before” (“Finding Safety in Counsel,” </a:t>
            </a:r>
            <a:r>
              <a:rPr lang="en-US" sz="1200" i="1" dirty="0">
                <a:latin typeface="Calibri" panose="020F0502020204030204" pitchFamily="34" charset="0"/>
              </a:rPr>
              <a:t>Ensign,</a:t>
            </a:r>
            <a:r>
              <a:rPr lang="en-US" sz="1200" dirty="0">
                <a:latin typeface="Calibri" panose="020F0502020204030204" pitchFamily="34" charset="0"/>
              </a:rPr>
              <a:t> May 1997, 25).</a:t>
            </a:r>
            <a:endParaRPr lang="en-US" sz="1200" dirty="0"/>
          </a:p>
        </p:txBody>
      </p:sp>
      <p:sp>
        <p:nvSpPr>
          <p:cNvPr id="3" name="Rectangle 2"/>
          <p:cNvSpPr/>
          <p:nvPr/>
        </p:nvSpPr>
        <p:spPr>
          <a:xfrm>
            <a:off x="5627914" y="1556656"/>
            <a:ext cx="6564086" cy="2862322"/>
          </a:xfrm>
          <a:prstGeom prst="rect">
            <a:avLst/>
          </a:prstGeom>
          <a:ln>
            <a:solidFill>
              <a:schemeClr val="tx1"/>
            </a:solidFill>
          </a:ln>
        </p:spPr>
        <p:txBody>
          <a:bodyPr wrap="square">
            <a:spAutoFit/>
          </a:bodyPr>
          <a:lstStyle/>
          <a:p>
            <a:r>
              <a:rPr lang="en-US" sz="1200" b="1" dirty="0"/>
              <a:t>Reasons why individuals sometimes choose to reject the counsel of Apostles or other Church leaders: </a:t>
            </a:r>
          </a:p>
          <a:p>
            <a:r>
              <a:rPr lang="en-US" sz="1200" dirty="0"/>
              <a:t>(1) </a:t>
            </a:r>
            <a:r>
              <a:rPr lang="en-US" sz="1200" i="1" dirty="0"/>
              <a:t>Worldly experience and training.</a:t>
            </a:r>
            <a:r>
              <a:rPr lang="en-US" sz="1200" dirty="0"/>
              <a:t> Just as “the centurion believed the master and the owner of the ship” (Acts 27:11) rather than the counsel of Paul, a tentmaker, people today sometimes reject the words of seers or other Church leaders because their counsel does not coincide with the opinions of “experts” in the world. </a:t>
            </a:r>
          </a:p>
          <a:p>
            <a:endParaRPr lang="en-US" sz="1200" dirty="0"/>
          </a:p>
          <a:p>
            <a:r>
              <a:rPr lang="en-US" sz="1200" dirty="0"/>
              <a:t>(2) </a:t>
            </a:r>
            <a:r>
              <a:rPr lang="en-US" sz="1200" i="1" dirty="0"/>
              <a:t>Convenience.</a:t>
            </a:r>
            <a:r>
              <a:rPr lang="en-US" sz="1200" dirty="0"/>
              <a:t> The ship’s crew contended that they should continue their journey because “the haven was not commodious to winter in” (Acts 27:12), meaning it was not a convenient location to spend the winter months. Likewise, adhering to the counsel of Church leaders is not always convenient. </a:t>
            </a:r>
          </a:p>
          <a:p>
            <a:endParaRPr lang="en-US" sz="1200" dirty="0"/>
          </a:p>
          <a:p>
            <a:r>
              <a:rPr lang="en-US" sz="1200" dirty="0"/>
              <a:t>(3) </a:t>
            </a:r>
            <a:r>
              <a:rPr lang="en-US" sz="1200" i="1" dirty="0"/>
              <a:t>Majority mentality.</a:t>
            </a:r>
            <a:r>
              <a:rPr lang="en-US" sz="1200" dirty="0"/>
              <a:t> “The more part” of the passengers advised the centurion “to depart” (Acts 27:12). For many individuals, it makes more sense to agree with the majority than to agree with a servant of God, whose words are not meant to be popular. (1)</a:t>
            </a:r>
          </a:p>
        </p:txBody>
      </p:sp>
      <p:sp>
        <p:nvSpPr>
          <p:cNvPr id="4" name="Rectangle 3"/>
          <p:cNvSpPr/>
          <p:nvPr/>
        </p:nvSpPr>
        <p:spPr>
          <a:xfrm>
            <a:off x="4528457" y="4419437"/>
            <a:ext cx="7663543" cy="2308324"/>
          </a:xfrm>
          <a:prstGeom prst="rect">
            <a:avLst/>
          </a:prstGeom>
          <a:ln>
            <a:solidFill>
              <a:schemeClr val="tx1"/>
            </a:solidFill>
          </a:ln>
        </p:spPr>
        <p:txBody>
          <a:bodyPr wrap="square">
            <a:spAutoFit/>
          </a:bodyPr>
          <a:lstStyle/>
          <a:p>
            <a:pPr fontAlgn="base"/>
            <a:r>
              <a:rPr lang="en-US" sz="1200" b="1" dirty="0"/>
              <a:t>Prophetic Teachings:</a:t>
            </a:r>
          </a:p>
          <a:p>
            <a:pPr fontAlgn="base"/>
            <a:r>
              <a:rPr lang="en-US" sz="1200" dirty="0"/>
              <a:t>“</a:t>
            </a:r>
            <a:r>
              <a:rPr lang="en-US" sz="1200" i="1" dirty="0"/>
              <a:t>The prophet is not required to have any particular earthly training or credentials to speak on any subject or act on any matter at any time.</a:t>
            </a:r>
            <a:endParaRPr lang="en-US" sz="1200" dirty="0"/>
          </a:p>
          <a:p>
            <a:pPr fontAlgn="base"/>
            <a:r>
              <a:rPr lang="en-US" sz="1200" dirty="0"/>
              <a:t>“Sometimes there are those who feel their earthly knowledge on a certain subject is superior to the heavenly knowledge which God gives to His prophet on the same subject. They feel the prophet must have the same earthly credentials or training which they have had before they will accept anything the prophet has to say that might contradict their earthly schooling. …</a:t>
            </a:r>
          </a:p>
          <a:p>
            <a:pPr fontAlgn="base"/>
            <a:r>
              <a:rPr lang="en-US" sz="1200" dirty="0"/>
              <a:t>“… </a:t>
            </a:r>
            <a:r>
              <a:rPr lang="en-US" sz="1200" i="1" dirty="0"/>
              <a:t>The prophet tells us what we need to know, not always what we want to know. …</a:t>
            </a:r>
            <a:endParaRPr lang="en-US" sz="1200" dirty="0"/>
          </a:p>
          <a:p>
            <a:pPr fontAlgn="base"/>
            <a:r>
              <a:rPr lang="en-US" sz="1200" dirty="0"/>
              <a:t>“How we respond to the words of a living prophet when he tells us what we need to know, but would rather not hear, is a test of our faithfulness. …</a:t>
            </a:r>
          </a:p>
          <a:p>
            <a:pPr fontAlgn="base"/>
            <a:r>
              <a:rPr lang="en-US" sz="1200" dirty="0"/>
              <a:t>“… </a:t>
            </a:r>
            <a:r>
              <a:rPr lang="en-US" sz="1200" i="1" dirty="0"/>
              <a:t>The prophet can receive revelation on any matter—temporal or spiritual</a:t>
            </a:r>
            <a:r>
              <a:rPr lang="en-US" sz="1200" dirty="0"/>
              <a:t>” President Ezra Taft Benson (“Fourteen Fundamentals in Following the Prophet,” in </a:t>
            </a:r>
            <a:r>
              <a:rPr lang="en-US" sz="1200" i="1" dirty="0"/>
              <a:t>Brigham Young University 1980 Speeches</a:t>
            </a:r>
            <a:r>
              <a:rPr lang="en-US" sz="1200" dirty="0"/>
              <a:t> [1981], 3–4; speeches.byu.edu).</a:t>
            </a:r>
          </a:p>
        </p:txBody>
      </p:sp>
      <p:graphicFrame>
        <p:nvGraphicFramePr>
          <p:cNvPr id="5" name="Table 4"/>
          <p:cNvGraphicFramePr>
            <a:graphicFrameLocks noGrp="1"/>
          </p:cNvGraphicFramePr>
          <p:nvPr/>
        </p:nvGraphicFramePr>
        <p:xfrm>
          <a:off x="0" y="0"/>
          <a:ext cx="5622201" cy="2552835"/>
        </p:xfrm>
        <a:graphic>
          <a:graphicData uri="http://schemas.openxmlformats.org/drawingml/2006/table">
            <a:tbl>
              <a:tblPr firstRow="1" bandRow="1">
                <a:tableStyleId>{5940675A-B579-460E-94D1-54222C63F5DA}</a:tableStyleId>
              </a:tblPr>
              <a:tblGrid>
                <a:gridCol w="3132499">
                  <a:extLst>
                    <a:ext uri="{9D8B030D-6E8A-4147-A177-3AD203B41FA5}">
                      <a16:colId xmlns:a16="http://schemas.microsoft.com/office/drawing/2014/main" val="20000"/>
                    </a:ext>
                  </a:extLst>
                </a:gridCol>
                <a:gridCol w="2489702">
                  <a:extLst>
                    <a:ext uri="{9D8B030D-6E8A-4147-A177-3AD203B41FA5}">
                      <a16:colId xmlns:a16="http://schemas.microsoft.com/office/drawing/2014/main" val="20001"/>
                    </a:ext>
                  </a:extLst>
                </a:gridCol>
              </a:tblGrid>
              <a:tr h="423045">
                <a:tc gridSpan="2">
                  <a:txBody>
                    <a:bodyPr/>
                    <a:lstStyle/>
                    <a:p>
                      <a:pPr algn="ctr" fontAlgn="base"/>
                      <a:r>
                        <a:rPr lang="en-US" sz="1800" b="0" i="0" kern="1200" cap="all" dirty="0">
                          <a:solidFill>
                            <a:schemeClr val="tx1"/>
                          </a:solidFill>
                          <a:effectLst/>
                          <a:latin typeface="+mn-lt"/>
                          <a:ea typeface="+mn-ea"/>
                          <a:cs typeface="+mn-cs"/>
                        </a:rPr>
                        <a:t>PAUL’S IMPRISONMENT, CA. A.D. 58–60</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68036">
                <a:tc>
                  <a:txBody>
                    <a:bodyPr/>
                    <a:lstStyle/>
                    <a:p>
                      <a:pPr algn="l" fontAlgn="base"/>
                      <a:r>
                        <a:rPr lang="en-US" sz="1200" dirty="0">
                          <a:solidFill>
                            <a:srgbClr val="434444"/>
                          </a:solidFill>
                          <a:effectLst/>
                        </a:rPr>
                        <a:t>Departure for Rome</a:t>
                      </a:r>
                    </a:p>
                  </a:txBody>
                  <a:tcPr marL="95250" marR="95250" marT="66675" marB="66675" anchor="ctr"/>
                </a:tc>
                <a:tc>
                  <a:txBody>
                    <a:bodyPr/>
                    <a:lstStyle/>
                    <a:p>
                      <a:pPr algn="l" fontAlgn="base"/>
                      <a:r>
                        <a:rPr lang="en-US" sz="1200" dirty="0">
                          <a:solidFill>
                            <a:srgbClr val="434444"/>
                          </a:solidFill>
                          <a:effectLst/>
                        </a:rPr>
                        <a:t>27:1–8</a:t>
                      </a:r>
                    </a:p>
                  </a:txBody>
                  <a:tcPr marL="95250" marR="95250" marT="66675" marB="66675" anchor="ctr"/>
                </a:tc>
                <a:extLst>
                  <a:ext uri="{0D108BD9-81ED-4DB2-BD59-A6C34878D82A}">
                    <a16:rowId xmlns:a16="http://schemas.microsoft.com/office/drawing/2014/main" val="10001"/>
                  </a:ext>
                </a:extLst>
              </a:tr>
              <a:tr h="423045">
                <a:tc>
                  <a:txBody>
                    <a:bodyPr/>
                    <a:lstStyle/>
                    <a:p>
                      <a:pPr algn="l" fontAlgn="base"/>
                      <a:r>
                        <a:rPr lang="en-US" sz="1200" dirty="0">
                          <a:solidFill>
                            <a:srgbClr val="434444"/>
                          </a:solidFill>
                          <a:effectLst/>
                        </a:rPr>
                        <a:t>Crete</a:t>
                      </a:r>
                    </a:p>
                    <a:p>
                      <a:pPr algn="l" fontAlgn="base"/>
                      <a:r>
                        <a:rPr lang="en-US" sz="1200" dirty="0">
                          <a:solidFill>
                            <a:srgbClr val="434444"/>
                          </a:solidFill>
                          <a:effectLst/>
                        </a:rPr>
                        <a:t>Shipwreck at Fair Havens</a:t>
                      </a:r>
                    </a:p>
                  </a:txBody>
                  <a:tcPr marL="95250" marR="95250" marT="66675" marB="66675" anchor="ctr"/>
                </a:tc>
                <a:tc>
                  <a:txBody>
                    <a:bodyPr/>
                    <a:lstStyle/>
                    <a:p>
                      <a:pPr algn="l" fontAlgn="base"/>
                      <a:r>
                        <a:rPr lang="en-US" sz="1200">
                          <a:solidFill>
                            <a:srgbClr val="434444"/>
                          </a:solidFill>
                          <a:effectLst/>
                        </a:rPr>
                        <a:t>27:9–44</a:t>
                      </a:r>
                    </a:p>
                  </a:txBody>
                  <a:tcPr marL="95250" marR="95250" marT="66675" marB="66675" anchor="ctr"/>
                </a:tc>
                <a:extLst>
                  <a:ext uri="{0D108BD9-81ED-4DB2-BD59-A6C34878D82A}">
                    <a16:rowId xmlns:a16="http://schemas.microsoft.com/office/drawing/2014/main" val="10002"/>
                  </a:ext>
                </a:extLst>
              </a:tr>
              <a:tr h="423045">
                <a:tc>
                  <a:txBody>
                    <a:bodyPr/>
                    <a:lstStyle/>
                    <a:p>
                      <a:pPr algn="l" fontAlgn="base"/>
                      <a:r>
                        <a:rPr lang="en-US" sz="1200" dirty="0" err="1">
                          <a:solidFill>
                            <a:srgbClr val="434444"/>
                          </a:solidFill>
                          <a:effectLst/>
                        </a:rPr>
                        <a:t>Melita</a:t>
                      </a:r>
                      <a:r>
                        <a:rPr lang="en-US" sz="1200" dirty="0">
                          <a:solidFill>
                            <a:srgbClr val="434444"/>
                          </a:solidFill>
                          <a:effectLst/>
                        </a:rPr>
                        <a:t> (Malta)</a:t>
                      </a:r>
                    </a:p>
                    <a:p>
                      <a:pPr algn="l" fontAlgn="base"/>
                      <a:r>
                        <a:rPr lang="en-US" sz="1200" dirty="0">
                          <a:solidFill>
                            <a:srgbClr val="434444"/>
                          </a:solidFill>
                          <a:effectLst/>
                        </a:rPr>
                        <a:t>Paul Heals the Sick</a:t>
                      </a:r>
                    </a:p>
                  </a:txBody>
                  <a:tcPr marL="95250" marR="95250" marT="66675" marB="66675" anchor="ctr"/>
                </a:tc>
                <a:tc>
                  <a:txBody>
                    <a:bodyPr/>
                    <a:lstStyle/>
                    <a:p>
                      <a:pPr algn="l" fontAlgn="base"/>
                      <a:r>
                        <a:rPr lang="en-US" sz="1200" dirty="0">
                          <a:solidFill>
                            <a:srgbClr val="434444"/>
                          </a:solidFill>
                          <a:effectLst/>
                        </a:rPr>
                        <a:t>28:1–10</a:t>
                      </a:r>
                    </a:p>
                  </a:txBody>
                  <a:tcPr marL="95250" marR="95250" marT="66675" marB="66675" anchor="ctr"/>
                </a:tc>
                <a:extLst>
                  <a:ext uri="{0D108BD9-81ED-4DB2-BD59-A6C34878D82A}">
                    <a16:rowId xmlns:a16="http://schemas.microsoft.com/office/drawing/2014/main" val="10003"/>
                  </a:ext>
                </a:extLst>
              </a:tr>
              <a:tr h="268036">
                <a:tc>
                  <a:txBody>
                    <a:bodyPr/>
                    <a:lstStyle/>
                    <a:p>
                      <a:pPr algn="l" fontAlgn="base"/>
                      <a:r>
                        <a:rPr lang="en-US" sz="1200" dirty="0">
                          <a:solidFill>
                            <a:srgbClr val="434444"/>
                          </a:solidFill>
                          <a:effectLst/>
                        </a:rPr>
                        <a:t>From Malta to Rome</a:t>
                      </a:r>
                    </a:p>
                  </a:txBody>
                  <a:tcPr marL="95250" marR="95250" marT="66675" marB="66675" anchor="ctr"/>
                </a:tc>
                <a:tc>
                  <a:txBody>
                    <a:bodyPr/>
                    <a:lstStyle/>
                    <a:p>
                      <a:pPr algn="l" fontAlgn="base"/>
                      <a:r>
                        <a:rPr lang="en-US" sz="1200" dirty="0">
                          <a:solidFill>
                            <a:srgbClr val="434444"/>
                          </a:solidFill>
                          <a:effectLst/>
                        </a:rPr>
                        <a:t>28:11–15</a:t>
                      </a:r>
                    </a:p>
                  </a:txBody>
                  <a:tcPr marL="95250" marR="95250" marT="66675" marB="66675" anchor="ctr"/>
                </a:tc>
                <a:extLst>
                  <a:ext uri="{0D108BD9-81ED-4DB2-BD59-A6C34878D82A}">
                    <a16:rowId xmlns:a16="http://schemas.microsoft.com/office/drawing/2014/main" val="10004"/>
                  </a:ext>
                </a:extLst>
              </a:tr>
              <a:tr h="423045">
                <a:tc>
                  <a:txBody>
                    <a:bodyPr/>
                    <a:lstStyle/>
                    <a:p>
                      <a:pPr algn="l" fontAlgn="base"/>
                      <a:r>
                        <a:rPr lang="en-US" sz="1200">
                          <a:solidFill>
                            <a:srgbClr val="434444"/>
                          </a:solidFill>
                          <a:effectLst/>
                        </a:rPr>
                        <a:t>Rome</a:t>
                      </a:r>
                    </a:p>
                    <a:p>
                      <a:pPr algn="l" fontAlgn="base"/>
                      <a:r>
                        <a:rPr lang="en-US" sz="1200">
                          <a:solidFill>
                            <a:srgbClr val="434444"/>
                          </a:solidFill>
                          <a:effectLst/>
                        </a:rPr>
                        <a:t>Paul Preaches in Rome</a:t>
                      </a:r>
                    </a:p>
                  </a:txBody>
                  <a:tcPr marL="95250" marR="95250" marT="66675" marB="66675" anchor="ctr"/>
                </a:tc>
                <a:tc>
                  <a:txBody>
                    <a:bodyPr/>
                    <a:lstStyle/>
                    <a:p>
                      <a:pPr algn="l" fontAlgn="base"/>
                      <a:r>
                        <a:rPr lang="en-US" sz="1200" dirty="0">
                          <a:solidFill>
                            <a:srgbClr val="434444"/>
                          </a:solidFill>
                          <a:effectLst/>
                        </a:rPr>
                        <a:t>28:16–31</a:t>
                      </a:r>
                    </a:p>
                  </a:txBody>
                  <a:tcPr marL="95250" marR="95250" marT="66675" marB="66675" anchor="ctr"/>
                </a:tc>
                <a:extLst>
                  <a:ext uri="{0D108BD9-81ED-4DB2-BD59-A6C34878D82A}">
                    <a16:rowId xmlns:a16="http://schemas.microsoft.com/office/drawing/2014/main" val="10005"/>
                  </a:ext>
                </a:extLst>
              </a:tr>
            </a:tbl>
          </a:graphicData>
        </a:graphic>
      </p:graphicFrame>
      <p:sp>
        <p:nvSpPr>
          <p:cNvPr id="6" name="TextBox 5"/>
          <p:cNvSpPr txBox="1"/>
          <p:nvPr/>
        </p:nvSpPr>
        <p:spPr>
          <a:xfrm>
            <a:off x="-76200" y="2522953"/>
            <a:ext cx="5540721" cy="246221"/>
          </a:xfrm>
          <a:prstGeom prst="rect">
            <a:avLst/>
          </a:prstGeom>
          <a:noFill/>
        </p:spPr>
        <p:txBody>
          <a:bodyPr wrap="square" rtlCol="0">
            <a:spAutoFit/>
          </a:bodyPr>
          <a:lstStyle/>
          <a:p>
            <a:r>
              <a:rPr lang="en-US" sz="1000" dirty="0"/>
              <a:t>Life and Teachings of Jesus and His Apostles Chapter 42</a:t>
            </a:r>
          </a:p>
        </p:txBody>
      </p:sp>
      <p:grpSp>
        <p:nvGrpSpPr>
          <p:cNvPr id="7" name="Group 6"/>
          <p:cNvGrpSpPr/>
          <p:nvPr/>
        </p:nvGrpSpPr>
        <p:grpSpPr>
          <a:xfrm>
            <a:off x="0" y="2884327"/>
            <a:ext cx="4387397" cy="3764222"/>
            <a:chOff x="6836228" y="170769"/>
            <a:chExt cx="4387397" cy="3764222"/>
          </a:xfrm>
        </p:grpSpPr>
        <p:pic>
          <p:nvPicPr>
            <p:cNvPr id="8" name="Picture 4" descr="model of Sidonian merchant 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170769"/>
              <a:ext cx="4286250" cy="3219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836228" y="3380993"/>
              <a:ext cx="4376057" cy="553998"/>
            </a:xfrm>
            <a:prstGeom prst="rect">
              <a:avLst/>
            </a:prstGeom>
          </p:spPr>
          <p:txBody>
            <a:bodyPr wrap="square">
              <a:spAutoFit/>
            </a:bodyPr>
            <a:lstStyle/>
            <a:p>
              <a:pPr fontAlgn="base"/>
              <a:r>
                <a:rPr lang="en-US" sz="1000" i="1" dirty="0">
                  <a:solidFill>
                    <a:srgbClr val="333333"/>
                  </a:solidFill>
                  <a:latin typeface="Calibri" panose="020F0502020204030204" pitchFamily="34" charset="0"/>
                </a:rPr>
                <a:t>This model of a </a:t>
              </a:r>
              <a:r>
                <a:rPr lang="en-US" sz="1000" i="1" dirty="0" err="1">
                  <a:solidFill>
                    <a:srgbClr val="333333"/>
                  </a:solidFill>
                  <a:latin typeface="Calibri" panose="020F0502020204030204" pitchFamily="34" charset="0"/>
                </a:rPr>
                <a:t>Sidonian</a:t>
              </a:r>
              <a:r>
                <a:rPr lang="en-US" sz="1000" i="1" dirty="0">
                  <a:solidFill>
                    <a:srgbClr val="333333"/>
                  </a:solidFill>
                  <a:latin typeface="Calibri" panose="020F0502020204030204" pitchFamily="34" charset="0"/>
                </a:rPr>
                <a:t> merchant ship may be similar to the vessel that carried Paul as a prisoner to Rome.</a:t>
              </a:r>
            </a:p>
            <a:p>
              <a:pPr fontAlgn="base"/>
              <a:r>
                <a:rPr lang="en-US" sz="1000" dirty="0">
                  <a:solidFill>
                    <a:srgbClr val="333333"/>
                  </a:solidFill>
                  <a:latin typeface="Calibri" panose="020F0502020204030204" pitchFamily="34" charset="0"/>
                </a:rPr>
                <a:t>Photograph by Richard L. W. Cleave</a:t>
              </a:r>
              <a:endParaRPr lang="en-US" sz="1000" b="0" i="0" dirty="0">
                <a:solidFill>
                  <a:srgbClr val="333333"/>
                </a:solidFill>
                <a:effectLst/>
                <a:latin typeface="Calibri" panose="020F0502020204030204" pitchFamily="34" charset="0"/>
              </a:endParaRPr>
            </a:p>
          </p:txBody>
        </p:sp>
      </p:grpSp>
    </p:spTree>
    <p:extLst>
      <p:ext uri="{BB962C8B-B14F-4D97-AF65-F5344CB8AC3E}">
        <p14:creationId xmlns:p14="http://schemas.microsoft.com/office/powerpoint/2010/main" val="279563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gray blue background">
            <a:extLst>
              <a:ext uri="{FF2B5EF4-FFF2-40B4-BE49-F238E27FC236}">
                <a16:creationId xmlns:a16="http://schemas.microsoft.com/office/drawing/2014/main" id="{9A80DD2F-F65B-8885-8CC3-AC7282193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078" y="555405"/>
            <a:ext cx="6096000" cy="5262979"/>
          </a:xfrm>
          <a:prstGeom prst="rect">
            <a:avLst/>
          </a:prstGeom>
        </p:spPr>
        <p:txBody>
          <a:bodyPr>
            <a:spAutoFit/>
          </a:bodyPr>
          <a:lstStyle/>
          <a:p>
            <a:pPr fontAlgn="base"/>
            <a:r>
              <a:rPr lang="en-US" sz="2400" dirty="0">
                <a:solidFill>
                  <a:schemeClr val="bg1"/>
                </a:solidFill>
              </a:rPr>
              <a:t>“True conversion is more than merely having a knowledge of gospel principles and implies even more than just having a testimony of those principles. It is possible to have a testimony of the gospel without living it. Being truly converted means we are acting upon what we believe. …</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 Conversion comes as we act upon the righteous principles we learn in our homes and in the classroom. Conversion comes as we live pure and virtuous lives and enjoy the companionship of the Holy Ghost.”</a:t>
            </a:r>
            <a:endParaRPr lang="en-US" sz="2400" b="0" i="0" dirty="0">
              <a:solidFill>
                <a:schemeClr val="bg1"/>
              </a:solidFill>
              <a:effectLst/>
            </a:endParaRPr>
          </a:p>
        </p:txBody>
      </p:sp>
      <p:pic>
        <p:nvPicPr>
          <p:cNvPr id="16386" name="Picture 2" descr="Bonnie L. Osca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3051" y="1585286"/>
            <a:ext cx="2549785" cy="31927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C69F1D-F029-C901-32CE-D8E770B71F3E}"/>
              </a:ext>
            </a:extLst>
          </p:cNvPr>
          <p:cNvSpPr txBox="1"/>
          <p:nvPr/>
        </p:nvSpPr>
        <p:spPr>
          <a:xfrm>
            <a:off x="56421" y="6373789"/>
            <a:ext cx="11721219" cy="369332"/>
          </a:xfrm>
          <a:prstGeom prst="rect">
            <a:avLst/>
          </a:prstGeom>
          <a:noFill/>
        </p:spPr>
        <p:txBody>
          <a:bodyPr wrap="square" rtlCol="0">
            <a:spAutoFit/>
          </a:bodyPr>
          <a:lstStyle/>
          <a:p>
            <a:r>
              <a:rPr lang="en-US" dirty="0">
                <a:solidFill>
                  <a:schemeClr val="bg1"/>
                </a:solidFill>
              </a:rPr>
              <a:t>Bonnie L. Oscarson (“Be Ye Converted,”</a:t>
            </a:r>
            <a:r>
              <a:rPr lang="en-US" i="1" dirty="0">
                <a:solidFill>
                  <a:schemeClr val="bg1"/>
                </a:solidFill>
              </a:rPr>
              <a:t> Ensign</a:t>
            </a:r>
            <a:r>
              <a:rPr lang="en-US" dirty="0">
                <a:solidFill>
                  <a:schemeClr val="bg1"/>
                </a:solidFill>
              </a:rPr>
              <a:t> or</a:t>
            </a:r>
            <a:r>
              <a:rPr lang="en-US" i="1" dirty="0">
                <a:solidFill>
                  <a:schemeClr val="bg1"/>
                </a:solidFill>
              </a:rPr>
              <a:t> Liahona, </a:t>
            </a:r>
            <a:r>
              <a:rPr lang="en-US" dirty="0">
                <a:solidFill>
                  <a:schemeClr val="bg1"/>
                </a:solidFill>
              </a:rPr>
              <a:t>Nov. 2013, 76, 78).</a:t>
            </a:r>
            <a:endParaRPr lang="en-US" i="1" dirty="0">
              <a:solidFill>
                <a:schemeClr val="bg1"/>
              </a:solidFill>
            </a:endParaRPr>
          </a:p>
        </p:txBody>
      </p:sp>
    </p:spTree>
    <p:extLst>
      <p:ext uri="{BB962C8B-B14F-4D97-AF65-F5344CB8AC3E}">
        <p14:creationId xmlns:p14="http://schemas.microsoft.com/office/powerpoint/2010/main" val="87441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416" y="1729968"/>
            <a:ext cx="3854040" cy="2031325"/>
          </a:xfrm>
          <a:prstGeom prst="rect">
            <a:avLst/>
          </a:prstGeom>
          <a:noFill/>
        </p:spPr>
        <p:txBody>
          <a:bodyPr wrap="square" rtlCol="0">
            <a:spAutoFit/>
          </a:bodyPr>
          <a:lstStyle/>
          <a:p>
            <a:r>
              <a:rPr lang="en-US" dirty="0">
                <a:solidFill>
                  <a:schemeClr val="bg1"/>
                </a:solidFill>
              </a:rPr>
              <a:t>When Paul was brought before the Jewish council, the high priest ordered that Paul be struck in the face. </a:t>
            </a:r>
          </a:p>
          <a:p>
            <a:endParaRPr lang="en-US" dirty="0">
              <a:solidFill>
                <a:schemeClr val="bg1"/>
              </a:solidFill>
            </a:endParaRPr>
          </a:p>
          <a:p>
            <a:r>
              <a:rPr lang="en-US" dirty="0">
                <a:solidFill>
                  <a:schemeClr val="bg1"/>
                </a:solidFill>
              </a:rPr>
              <a:t>This violated Jewish law, which protected accused persons from being punished until found guilty. </a:t>
            </a:r>
          </a:p>
        </p:txBody>
      </p:sp>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Brought Before Council</a:t>
            </a:r>
            <a:endParaRPr lang="en-US" sz="4400" dirty="0">
              <a:solidFill>
                <a:schemeClr val="bg1"/>
              </a:solidFill>
              <a:latin typeface="Elephant" panose="02020904090505020303" pitchFamily="18" charset="0"/>
            </a:endParaRPr>
          </a:p>
        </p:txBody>
      </p:sp>
      <p:sp>
        <p:nvSpPr>
          <p:cNvPr id="7" name="TextBox 6"/>
          <p:cNvSpPr txBox="1"/>
          <p:nvPr/>
        </p:nvSpPr>
        <p:spPr>
          <a:xfrm>
            <a:off x="86591" y="6518212"/>
            <a:ext cx="3210791" cy="276999"/>
          </a:xfrm>
          <a:prstGeom prst="rect">
            <a:avLst/>
          </a:prstGeom>
          <a:noFill/>
        </p:spPr>
        <p:txBody>
          <a:bodyPr wrap="square" rtlCol="0">
            <a:spAutoFit/>
          </a:bodyPr>
          <a:lstStyle/>
          <a:p>
            <a:r>
              <a:rPr lang="en-US" sz="1200" dirty="0">
                <a:solidFill>
                  <a:schemeClr val="bg1"/>
                </a:solidFill>
              </a:rPr>
              <a:t>Acts 22:30-23:10 </a:t>
            </a:r>
          </a:p>
        </p:txBody>
      </p:sp>
      <p:sp>
        <p:nvSpPr>
          <p:cNvPr id="8" name="Rectangle 7"/>
          <p:cNvSpPr/>
          <p:nvPr/>
        </p:nvSpPr>
        <p:spPr>
          <a:xfrm>
            <a:off x="7902040" y="1334726"/>
            <a:ext cx="3595254" cy="3139321"/>
          </a:xfrm>
          <a:prstGeom prst="rect">
            <a:avLst/>
          </a:prstGeom>
        </p:spPr>
        <p:txBody>
          <a:bodyPr wrap="square">
            <a:spAutoFit/>
          </a:bodyPr>
          <a:lstStyle/>
          <a:p>
            <a:r>
              <a:rPr lang="en-US" dirty="0">
                <a:solidFill>
                  <a:schemeClr val="bg1"/>
                </a:solidFill>
              </a:rPr>
              <a:t>Paul’s angry response was not purposefully disrespectful to the high priest; he simply failed to recognize the high priest, perhaps because he had been away from Jerusalem for so long. </a:t>
            </a:r>
          </a:p>
          <a:p>
            <a:endParaRPr lang="en-US" dirty="0">
              <a:solidFill>
                <a:schemeClr val="bg1"/>
              </a:solidFill>
            </a:endParaRPr>
          </a:p>
          <a:p>
            <a:r>
              <a:rPr lang="en-US" dirty="0">
                <a:solidFill>
                  <a:schemeClr val="bg1"/>
                </a:solidFill>
              </a:rPr>
              <a:t>When he realized that he had reviled the high priest, Paul immediately expressed deference to the office, if not the man.</a:t>
            </a:r>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871" y="1104466"/>
            <a:ext cx="2949701" cy="39493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(1)</a:t>
            </a:r>
          </a:p>
        </p:txBody>
      </p:sp>
      <p:sp>
        <p:nvSpPr>
          <p:cNvPr id="10" name="Rectangle 9"/>
          <p:cNvSpPr/>
          <p:nvPr/>
        </p:nvSpPr>
        <p:spPr>
          <a:xfrm>
            <a:off x="1867396" y="5194366"/>
            <a:ext cx="8901543" cy="1200329"/>
          </a:xfrm>
          <a:prstGeom prst="rect">
            <a:avLst/>
          </a:prstGeom>
        </p:spPr>
        <p:txBody>
          <a:bodyPr wrap="square">
            <a:spAutoFit/>
          </a:bodyPr>
          <a:lstStyle/>
          <a:p>
            <a:r>
              <a:rPr lang="en-US" dirty="0">
                <a:solidFill>
                  <a:schemeClr val="bg1"/>
                </a:solidFill>
              </a:rPr>
              <a:t>Realizing that the council was composed of two factions—the Pharisees and the Sadducees—Paul cleverly turned the members of the council against one another by declaring that he was a Pharisee and believed in the Resurrection. The Pharisees on the council then defended Paul against the Sadducees, who did not believe in the Resurrection.</a:t>
            </a:r>
          </a:p>
        </p:txBody>
      </p:sp>
    </p:spTree>
    <p:extLst>
      <p:ext uri="{BB962C8B-B14F-4D97-AF65-F5344CB8AC3E}">
        <p14:creationId xmlns:p14="http://schemas.microsoft.com/office/powerpoint/2010/main" val="4138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gray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1360" y="1067901"/>
            <a:ext cx="6731680" cy="707886"/>
          </a:xfrm>
          <a:prstGeom prst="rect">
            <a:avLst/>
          </a:prstGeom>
          <a:noFill/>
        </p:spPr>
        <p:txBody>
          <a:bodyPr wrap="square" rtlCol="0">
            <a:spAutoFit/>
          </a:bodyPr>
          <a:lstStyle/>
          <a:p>
            <a:pPr algn="ctr"/>
            <a:r>
              <a:rPr lang="en-US" sz="2000" i="1" dirty="0">
                <a:solidFill>
                  <a:srgbClr val="FFFF00"/>
                </a:solidFill>
              </a:rPr>
              <a:t>Be of good cheer, Paul: for as thou hast testified of me in Jerusalem, so must thou bear witness also at Rome.</a:t>
            </a:r>
          </a:p>
        </p:txBody>
      </p:sp>
      <p:sp>
        <p:nvSpPr>
          <p:cNvPr id="6" name="TextBox 5"/>
          <p:cNvSpPr txBox="1"/>
          <p:nvPr/>
        </p:nvSpPr>
        <p:spPr>
          <a:xfrm>
            <a:off x="0" y="104664"/>
            <a:ext cx="12192000" cy="1015663"/>
          </a:xfrm>
          <a:prstGeom prst="rect">
            <a:avLst/>
          </a:prstGeom>
          <a:noFill/>
        </p:spPr>
        <p:txBody>
          <a:bodyPr wrap="square" rtlCol="0">
            <a:spAutoFit/>
          </a:bodyPr>
          <a:lstStyle/>
          <a:p>
            <a:pPr algn="ctr"/>
            <a:r>
              <a:rPr lang="en-US" sz="6000" dirty="0">
                <a:solidFill>
                  <a:schemeClr val="bg1"/>
                </a:solidFill>
                <a:latin typeface="Elephant" panose="02020904090505020303" pitchFamily="18" charset="0"/>
              </a:rPr>
              <a:t>A Visit From the Lord</a:t>
            </a:r>
            <a:endParaRPr lang="en-US" sz="4400" dirty="0">
              <a:solidFill>
                <a:schemeClr val="bg1"/>
              </a:solidFill>
              <a:latin typeface="Elephant" panose="02020904090505020303" pitchFamily="18" charset="0"/>
            </a:endParaRPr>
          </a:p>
        </p:txBody>
      </p:sp>
      <p:sp>
        <p:nvSpPr>
          <p:cNvPr id="7" name="TextBox 6"/>
          <p:cNvSpPr txBox="1"/>
          <p:nvPr/>
        </p:nvSpPr>
        <p:spPr>
          <a:xfrm>
            <a:off x="83128" y="6402261"/>
            <a:ext cx="3210791" cy="369332"/>
          </a:xfrm>
          <a:prstGeom prst="rect">
            <a:avLst/>
          </a:prstGeom>
          <a:noFill/>
        </p:spPr>
        <p:txBody>
          <a:bodyPr wrap="square" rtlCol="0">
            <a:spAutoFit/>
          </a:bodyPr>
          <a:lstStyle/>
          <a:p>
            <a:r>
              <a:rPr lang="en-US" dirty="0">
                <a:solidFill>
                  <a:schemeClr val="bg1"/>
                </a:solidFill>
              </a:rPr>
              <a:t>Acts 23:11; 18 </a:t>
            </a:r>
          </a:p>
        </p:txBody>
      </p:sp>
      <p:sp>
        <p:nvSpPr>
          <p:cNvPr id="13" name="TextBox 12"/>
          <p:cNvSpPr txBox="1"/>
          <p:nvPr/>
        </p:nvSpPr>
        <p:spPr>
          <a:xfrm>
            <a:off x="11606645" y="6384759"/>
            <a:ext cx="498764" cy="369332"/>
          </a:xfrm>
          <a:prstGeom prst="rect">
            <a:avLst/>
          </a:prstGeom>
          <a:noFill/>
        </p:spPr>
        <p:txBody>
          <a:bodyPr wrap="square" rtlCol="0">
            <a:spAutoFit/>
          </a:bodyPr>
          <a:lstStyle/>
          <a:p>
            <a:r>
              <a:rPr lang="en-US" dirty="0">
                <a:solidFill>
                  <a:schemeClr val="bg1"/>
                </a:solidFill>
              </a:rPr>
              <a:t>(2)</a:t>
            </a:r>
          </a:p>
        </p:txBody>
      </p:sp>
      <p:sp>
        <p:nvSpPr>
          <p:cNvPr id="10" name="Rectangle 9"/>
          <p:cNvSpPr/>
          <p:nvPr/>
        </p:nvSpPr>
        <p:spPr>
          <a:xfrm>
            <a:off x="561824" y="2083564"/>
            <a:ext cx="5317699" cy="1938992"/>
          </a:xfrm>
          <a:prstGeom prst="rect">
            <a:avLst/>
          </a:prstGeom>
        </p:spPr>
        <p:txBody>
          <a:bodyPr wrap="square">
            <a:spAutoFit/>
          </a:bodyPr>
          <a:lstStyle/>
          <a:p>
            <a:r>
              <a:rPr lang="en-US" sz="2000" dirty="0">
                <a:solidFill>
                  <a:schemeClr val="bg1"/>
                </a:solidFill>
              </a:rPr>
              <a:t>Why send him to the people and the gentiles if he has to be delivered from them? </a:t>
            </a:r>
          </a:p>
          <a:p>
            <a:endParaRPr lang="en-US" sz="2000" dirty="0">
              <a:solidFill>
                <a:schemeClr val="bg1"/>
              </a:solidFill>
            </a:endParaRPr>
          </a:p>
          <a:p>
            <a:r>
              <a:rPr lang="en-US" sz="2000" i="1" dirty="0">
                <a:solidFill>
                  <a:srgbClr val="FFFF00"/>
                </a:solidFill>
              </a:rPr>
              <a:t>'To open their eyes, and to turn them from darkness to light, and from the power of Satan unto God'</a:t>
            </a:r>
          </a:p>
        </p:txBody>
      </p:sp>
      <p:grpSp>
        <p:nvGrpSpPr>
          <p:cNvPr id="3" name="Group 2"/>
          <p:cNvGrpSpPr/>
          <p:nvPr/>
        </p:nvGrpSpPr>
        <p:grpSpPr>
          <a:xfrm>
            <a:off x="2518369" y="4753601"/>
            <a:ext cx="7755184" cy="1833326"/>
            <a:chOff x="2518369" y="4753601"/>
            <a:chExt cx="7755184" cy="1833326"/>
          </a:xfrm>
        </p:grpSpPr>
        <p:sp>
          <p:nvSpPr>
            <p:cNvPr id="8" name="Rectangle 7"/>
            <p:cNvSpPr/>
            <p:nvPr/>
          </p:nvSpPr>
          <p:spPr>
            <a:xfrm>
              <a:off x="4436816" y="4954068"/>
              <a:ext cx="5836737" cy="1323439"/>
            </a:xfrm>
            <a:prstGeom prst="rect">
              <a:avLst/>
            </a:prstGeom>
          </p:spPr>
          <p:txBody>
            <a:bodyPr wrap="square">
              <a:spAutoFit/>
            </a:bodyPr>
            <a:lstStyle/>
            <a:p>
              <a:r>
                <a:rPr lang="en-US" sz="2000" dirty="0">
                  <a:solidFill>
                    <a:schemeClr val="bg1"/>
                  </a:solidFill>
                </a:rPr>
                <a:t>"That was his mission: He had to go down into the gutter if he was to get anybody out of it! And you can be sure that Satan is not going to relinquish his power over anybody without a fight!"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369" y="4753601"/>
              <a:ext cx="1404610" cy="1833326"/>
            </a:xfrm>
            <a:prstGeom prst="rect">
              <a:avLst/>
            </a:prstGeom>
          </p:spPr>
        </p:pic>
      </p:grpSp>
      <p:pic>
        <p:nvPicPr>
          <p:cNvPr id="1026" name="Picture 2" descr="Image result for paul and the rom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886" y="1825504"/>
            <a:ext cx="2809875"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6988</Words>
  <Application>Microsoft Office PowerPoint</Application>
  <PresentationFormat>Widescreen</PresentationFormat>
  <Paragraphs>516</Paragraphs>
  <Slides>65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Calibri</vt:lpstr>
      <vt:lpstr>Arial Rounded MT Bold</vt:lpstr>
      <vt:lpstr>Elephant</vt:lpstr>
      <vt:lpstr>Abadi</vt:lpstr>
      <vt:lpstr>Segoe Print</vt:lpstr>
      <vt:lpstr>Arial</vt:lpstr>
      <vt:lpstr>Poor Richard</vt:lpstr>
      <vt:lpstr>Ink Free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7</cp:revision>
  <dcterms:created xsi:type="dcterms:W3CDTF">2023-01-25T14:22:10Z</dcterms:created>
  <dcterms:modified xsi:type="dcterms:W3CDTF">2023-01-27T23:19:49Z</dcterms:modified>
</cp:coreProperties>
</file>