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6"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30" r:id="rId34"/>
    <p:sldId id="331" r:id="rId35"/>
    <p:sldId id="329" r:id="rId36"/>
    <p:sldId id="332" r:id="rId37"/>
    <p:sldId id="334" r:id="rId38"/>
    <p:sldId id="335" r:id="rId39"/>
    <p:sldId id="337" r:id="rId40"/>
    <p:sldId id="336" r:id="rId41"/>
    <p:sldId id="338" r:id="rId42"/>
    <p:sldId id="284" r:id="rId43"/>
    <p:sldId id="286" r:id="rId44"/>
    <p:sldId id="333" r:id="rId45"/>
    <p:sldId id="257" r:id="rId46"/>
    <p:sldId id="258" r:id="rId47"/>
    <p:sldId id="259" r:id="rId48"/>
    <p:sldId id="260" r:id="rId49"/>
    <p:sldId id="261" r:id="rId50"/>
    <p:sldId id="262" r:id="rId51"/>
    <p:sldId id="263" r:id="rId52"/>
    <p:sldId id="265" r:id="rId53"/>
    <p:sldId id="266" r:id="rId54"/>
    <p:sldId id="264" r:id="rId55"/>
    <p:sldId id="350" r:id="rId56"/>
    <p:sldId id="351" r:id="rId57"/>
    <p:sldId id="352" r:id="rId58"/>
    <p:sldId id="268" r:id="rId59"/>
    <p:sldId id="269" r:id="rId60"/>
    <p:sldId id="339" r:id="rId61"/>
    <p:sldId id="273" r:id="rId62"/>
    <p:sldId id="274" r:id="rId63"/>
    <p:sldId id="340" r:id="rId64"/>
    <p:sldId id="341" r:id="rId65"/>
    <p:sldId id="342" r:id="rId66"/>
    <p:sldId id="343" r:id="rId67"/>
    <p:sldId id="354" r:id="rId68"/>
    <p:sldId id="355" r:id="rId69"/>
    <p:sldId id="344" r:id="rId70"/>
    <p:sldId id="353" r:id="rId71"/>
    <p:sldId id="345" r:id="rId72"/>
    <p:sldId id="346" r:id="rId73"/>
    <p:sldId id="270" r:id="rId74"/>
    <p:sldId id="271" r:id="rId75"/>
    <p:sldId id="272" r:id="rId76"/>
    <p:sldId id="347" r:id="rId77"/>
    <p:sldId id="348" r:id="rId78"/>
    <p:sldId id="349" r:id="rId79"/>
  </p:sldIdLst>
  <p:sldSz cx="12192000" cy="6858000"/>
  <p:notesSz cx="6858000" cy="9144000"/>
  <p:embeddedFontLst>
    <p:embeddedFont>
      <p:font typeface="Arial Rounded MT Bold" panose="020F0704030504030204" pitchFamily="34" charset="0"/>
      <p:regular r:id="rId80"/>
    </p:embeddedFon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Colonna MT" panose="04020805060202030203" pitchFamily="82" charset="0"/>
      <p:regular r:id="rId87"/>
    </p:embeddedFont>
    <p:embeddedFont>
      <p:font typeface="Leelawadee" panose="020B0502040204020203" pitchFamily="34" charset="-34"/>
      <p:regular r:id="rId88"/>
      <p:bold r:id="rId89"/>
    </p:embeddedFont>
    <p:embeddedFont>
      <p:font typeface="Matura MT Script Capitals" panose="03020802060602070202" pitchFamily="66" charset="0"/>
      <p:regular r:id="rId90"/>
    </p:embeddedFont>
    <p:embeddedFont>
      <p:font typeface="Open Sans" panose="020B0606030504020204" pitchFamily="34" charset="0"/>
      <p:regular r:id="rId91"/>
      <p:bold r:id="rId92"/>
      <p:italic r:id="rId93"/>
      <p:boldItalic r:id="rId94"/>
    </p:embeddedFont>
    <p:embeddedFont>
      <p:font typeface="Palatino" panose="020B0604020202020204" charset="0"/>
      <p:regular r:id="rId95"/>
    </p:embeddedFont>
    <p:embeddedFont>
      <p:font typeface="Perpetua Titling MT" panose="02020502060505020804" pitchFamily="18" charset="0"/>
      <p:regular r:id="rId96"/>
      <p:bold r:id="rId97"/>
    </p:embeddedFont>
    <p:embeddedFont>
      <p:font typeface="Rockwell Extra Bold" panose="02060903040505020403" pitchFamily="18" charset="0"/>
      <p:bold r:id="rId98"/>
    </p:embeddedFont>
    <p:embeddedFont>
      <p:font typeface="Tempus Sans ITC" panose="04020404030D07020202" pitchFamily="82" charset="0"/>
      <p:regular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985A"/>
    <a:srgbClr val="F5B8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B1CA-71DE-120F-E806-E09420188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165020-A717-F02B-FD07-99EF4D2B9B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B439E7-7C57-50E1-36E8-02F50E767C3F}"/>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F9FBE4F4-74F8-1CEC-BEB0-DE227A457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42CF9-453B-725C-CD1B-E062177D8C99}"/>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269947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81F4-5D00-53EA-70DD-CC90264B52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AEFE5-5DDA-777A-2E0B-74BF2BD71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BFF3F-8E1C-A1B3-527E-C3E3780A407C}"/>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97608A4E-4F1B-0A45-723E-5BB4B1A8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0C3EC-280D-0D75-698C-8319EA9A4EC7}"/>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256968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CA05C-8551-A884-3C5B-2ED75A1D3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9108BC-8294-2CCF-E324-6C71368A0D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A1971-15E6-74B7-DE23-43A061AA42D5}"/>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B7B04378-4484-24A5-F922-44C1051D0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28708-8BCF-6ABD-0958-6DA70FD9CA93}"/>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310958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4191-B78F-BB92-8B71-6F915D822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92A1F-5B30-5C45-3609-A11A10EA5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51A4E-B301-3361-2451-735F7403ECC2}"/>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C08CCC6A-0E45-2423-49E4-2532F0DCD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DCEBB-8999-27E1-F5A4-703EB768E82C}"/>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71705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087D-E986-3C32-517A-6802079218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A92714-14A4-7DB7-EA3F-7D92DC05DB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700637-DC0B-B424-E4FC-A452B670714A}"/>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529C87E5-A79C-512B-D1D7-874C96313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CCDF4-732B-45BF-6217-7F2928A47855}"/>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80506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BBF-0EA5-1E73-A97A-B0A879F41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C0171-8CE0-75D3-932E-F1559B5AA2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E0C71-3899-0823-6F1A-06020FA4B6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E333CB-DB56-9CEB-A23C-1077EACA409C}"/>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6" name="Footer Placeholder 5">
            <a:extLst>
              <a:ext uri="{FF2B5EF4-FFF2-40B4-BE49-F238E27FC236}">
                <a16:creationId xmlns:a16="http://schemas.microsoft.com/office/drawing/2014/main" id="{6B78E1D6-8E8E-D7CF-0282-98DDEBF49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A5B52-8031-AD0F-79F6-6BF2CFE182A8}"/>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196543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A4A4-70F9-AFC9-A210-3DA5250C3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5B8FF-A432-D65D-4716-EA9DAA091A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09017-177B-971F-E6FE-BBAE9A9C1A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D01BFD-F8C9-9BA0-A0A5-CBF7145ED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02D06-E3D9-EC75-661C-98EBC37B3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7066A1-CBE0-7107-EBA4-A7084349758E}"/>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8" name="Footer Placeholder 7">
            <a:extLst>
              <a:ext uri="{FF2B5EF4-FFF2-40B4-BE49-F238E27FC236}">
                <a16:creationId xmlns:a16="http://schemas.microsoft.com/office/drawing/2014/main" id="{D93EBC5B-B284-9F8E-10F3-70BA3EB54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0D6AB-4DF8-AC9B-3703-ECC7F0567812}"/>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40612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3C6B-F259-E547-B05D-53161F75A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4DDA4E-2D2C-70DD-DC0D-38001E96C429}"/>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4" name="Footer Placeholder 3">
            <a:extLst>
              <a:ext uri="{FF2B5EF4-FFF2-40B4-BE49-F238E27FC236}">
                <a16:creationId xmlns:a16="http://schemas.microsoft.com/office/drawing/2014/main" id="{4BFDAB40-D9A3-0687-6680-D2364DE32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143DCF-54A9-1E49-33CE-5A2DB5376F50}"/>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377376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A4ED4-D775-2528-DCD1-3127641E4832}"/>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3" name="Footer Placeholder 2">
            <a:extLst>
              <a:ext uri="{FF2B5EF4-FFF2-40B4-BE49-F238E27FC236}">
                <a16:creationId xmlns:a16="http://schemas.microsoft.com/office/drawing/2014/main" id="{C8BC3E37-B4B0-B911-F772-CD84885B6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BDB828-E954-FD27-63AC-B7BC78417C48}"/>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2321536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E5E2-3D29-E1B9-CE85-F56D551BC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A0C5DD-6855-876C-532C-7A78D8877E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855C52-1D9A-800C-2A32-0E7A12200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4CED6-7DC2-AD3E-FB41-2C2A601E3B4A}"/>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6" name="Footer Placeholder 5">
            <a:extLst>
              <a:ext uri="{FF2B5EF4-FFF2-40B4-BE49-F238E27FC236}">
                <a16:creationId xmlns:a16="http://schemas.microsoft.com/office/drawing/2014/main" id="{103D338A-33B6-D448-E3CB-8BF9AF9DB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81AF0-A6AE-11E3-52CF-B594D8242DDC}"/>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2613036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7AE-41DE-13AD-30C9-077EFEBEF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EF4A7-6EBC-4B84-9B91-0DF581CD5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B54A8A-1DA9-ADB7-9D7B-E34FE6E09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ECD8D-E491-FD88-253A-3BD25932F4A4}"/>
              </a:ext>
            </a:extLst>
          </p:cNvPr>
          <p:cNvSpPr>
            <a:spLocks noGrp="1"/>
          </p:cNvSpPr>
          <p:nvPr>
            <p:ph type="dt" sz="half" idx="10"/>
          </p:nvPr>
        </p:nvSpPr>
        <p:spPr/>
        <p:txBody>
          <a:bodyPr/>
          <a:lstStyle/>
          <a:p>
            <a:fld id="{389FF270-BA15-49E0-91B3-D1DC4312739E}" type="datetimeFigureOut">
              <a:rPr lang="en-US" smtClean="0"/>
              <a:t>4/18/2023</a:t>
            </a:fld>
            <a:endParaRPr lang="en-US"/>
          </a:p>
        </p:txBody>
      </p:sp>
      <p:sp>
        <p:nvSpPr>
          <p:cNvPr id="6" name="Footer Placeholder 5">
            <a:extLst>
              <a:ext uri="{FF2B5EF4-FFF2-40B4-BE49-F238E27FC236}">
                <a16:creationId xmlns:a16="http://schemas.microsoft.com/office/drawing/2014/main" id="{6D56BDE3-8E37-98D2-36E6-98F4938B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C9E44-F09A-AE8B-771A-E338DE172638}"/>
              </a:ext>
            </a:extLst>
          </p:cNvPr>
          <p:cNvSpPr>
            <a:spLocks noGrp="1"/>
          </p:cNvSpPr>
          <p:nvPr>
            <p:ph type="sldNum" sz="quarter" idx="12"/>
          </p:nvPr>
        </p:nvSpPr>
        <p:spPr/>
        <p:txBody>
          <a:bodyPr/>
          <a:lstStyle/>
          <a:p>
            <a:fld id="{A7DB9194-5791-4D90-B651-D7CA6882239F}" type="slidenum">
              <a:rPr lang="en-US" smtClean="0"/>
              <a:t>‹#›</a:t>
            </a:fld>
            <a:endParaRPr lang="en-US"/>
          </a:p>
        </p:txBody>
      </p:sp>
    </p:spTree>
    <p:extLst>
      <p:ext uri="{BB962C8B-B14F-4D97-AF65-F5344CB8AC3E}">
        <p14:creationId xmlns:p14="http://schemas.microsoft.com/office/powerpoint/2010/main" val="100851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41742-6CF3-100A-1EF6-AFF894C20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F82FD-76AF-155E-3980-A1CBE3FC6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81C9A-54BD-6721-BE9B-733886006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FF270-BA15-49E0-91B3-D1DC4312739E}" type="datetimeFigureOut">
              <a:rPr lang="en-US" smtClean="0"/>
              <a:t>4/18/2023</a:t>
            </a:fld>
            <a:endParaRPr lang="en-US"/>
          </a:p>
        </p:txBody>
      </p:sp>
      <p:sp>
        <p:nvSpPr>
          <p:cNvPr id="5" name="Footer Placeholder 4">
            <a:extLst>
              <a:ext uri="{FF2B5EF4-FFF2-40B4-BE49-F238E27FC236}">
                <a16:creationId xmlns:a16="http://schemas.microsoft.com/office/drawing/2014/main" id="{65728F84-D0D1-DBFF-6F3B-7EDCE558BB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C1CDA-358D-A21F-1E28-882701405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B9194-5791-4D90-B651-D7CA6882239F}" type="slidenum">
              <a:rPr lang="en-US" smtClean="0"/>
              <a:t>‹#›</a:t>
            </a:fld>
            <a:endParaRPr lang="en-US"/>
          </a:p>
        </p:txBody>
      </p:sp>
    </p:spTree>
    <p:extLst>
      <p:ext uri="{BB962C8B-B14F-4D97-AF65-F5344CB8AC3E}">
        <p14:creationId xmlns:p14="http://schemas.microsoft.com/office/powerpoint/2010/main" val="490320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1.wdp"/><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F4B9E5-336E-A04E-E482-CB41B4954D98}"/>
              </a:ext>
            </a:extLst>
          </p:cNvPr>
          <p:cNvGrpSpPr/>
          <p:nvPr/>
        </p:nvGrpSpPr>
        <p:grpSpPr>
          <a:xfrm>
            <a:off x="0" y="0"/>
            <a:ext cx="12192000" cy="6858000"/>
            <a:chOff x="0" y="0"/>
            <a:chExt cx="12192000" cy="6858000"/>
          </a:xfrm>
        </p:grpSpPr>
        <p:pic>
          <p:nvPicPr>
            <p:cNvPr id="5" name="Picture 4" descr="Related image">
              <a:extLst>
                <a:ext uri="{FF2B5EF4-FFF2-40B4-BE49-F238E27FC236}">
                  <a16:creationId xmlns:a16="http://schemas.microsoft.com/office/drawing/2014/main" id="{FBE8D36C-0551-B0D7-799A-461D025977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8">
              <a:extLst>
                <a:ext uri="{FF2B5EF4-FFF2-40B4-BE49-F238E27FC236}">
                  <a16:creationId xmlns:a16="http://schemas.microsoft.com/office/drawing/2014/main" id="{56DB0DD8-19C3-322F-06F0-62D7CA7DA39D}"/>
                </a:ext>
              </a:extLst>
            </p:cNvPr>
            <p:cNvGrpSpPr/>
            <p:nvPr/>
          </p:nvGrpSpPr>
          <p:grpSpPr>
            <a:xfrm>
              <a:off x="230109" y="242936"/>
              <a:ext cx="405464" cy="6505391"/>
              <a:chOff x="381000" y="152400"/>
              <a:chExt cx="405464" cy="6505391"/>
            </a:xfrm>
          </p:grpSpPr>
          <p:grpSp>
            <p:nvGrpSpPr>
              <p:cNvPr id="7" name="Group 14">
                <a:extLst>
                  <a:ext uri="{FF2B5EF4-FFF2-40B4-BE49-F238E27FC236}">
                    <a16:creationId xmlns:a16="http://schemas.microsoft.com/office/drawing/2014/main" id="{D95A8165-7F2F-F670-511B-8BBD30A2D83B}"/>
                  </a:ext>
                </a:extLst>
              </p:cNvPr>
              <p:cNvGrpSpPr/>
              <p:nvPr/>
            </p:nvGrpSpPr>
            <p:grpSpPr>
              <a:xfrm>
                <a:off x="381000" y="152400"/>
                <a:ext cx="405464" cy="409391"/>
                <a:chOff x="5943600" y="4267200"/>
                <a:chExt cx="1990316" cy="2009591"/>
              </a:xfrm>
            </p:grpSpPr>
            <p:sp>
              <p:nvSpPr>
                <p:cNvPr id="48" name="Frame 47">
                  <a:extLst>
                    <a:ext uri="{FF2B5EF4-FFF2-40B4-BE49-F238E27FC236}">
                      <a16:creationId xmlns:a16="http://schemas.microsoft.com/office/drawing/2014/main" id="{E4E229BB-B33F-FE6D-CBA5-9CFAC3DA8FDA}"/>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a:extLst>
                    <a:ext uri="{FF2B5EF4-FFF2-40B4-BE49-F238E27FC236}">
                      <a16:creationId xmlns:a16="http://schemas.microsoft.com/office/drawing/2014/main" id="{B61D372C-C98F-4005-8BE6-3A2CC9745E10}"/>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17">
                  <a:extLst>
                    <a:ext uri="{FF2B5EF4-FFF2-40B4-BE49-F238E27FC236}">
                      <a16:creationId xmlns:a16="http://schemas.microsoft.com/office/drawing/2014/main" id="{BDA6CAED-786B-D429-BD9B-1A0F261AD6DC}"/>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18">
                <a:extLst>
                  <a:ext uri="{FF2B5EF4-FFF2-40B4-BE49-F238E27FC236}">
                    <a16:creationId xmlns:a16="http://schemas.microsoft.com/office/drawing/2014/main" id="{89CCB010-3245-D0F7-7417-FB56F9212174}"/>
                  </a:ext>
                </a:extLst>
              </p:cNvPr>
              <p:cNvGrpSpPr/>
              <p:nvPr/>
            </p:nvGrpSpPr>
            <p:grpSpPr>
              <a:xfrm>
                <a:off x="381000" y="762000"/>
                <a:ext cx="405464" cy="409391"/>
                <a:chOff x="5943600" y="4267200"/>
                <a:chExt cx="1990316" cy="2009591"/>
              </a:xfrm>
            </p:grpSpPr>
            <p:sp>
              <p:nvSpPr>
                <p:cNvPr id="45" name="Frame 44">
                  <a:extLst>
                    <a:ext uri="{FF2B5EF4-FFF2-40B4-BE49-F238E27FC236}">
                      <a16:creationId xmlns:a16="http://schemas.microsoft.com/office/drawing/2014/main" id="{1768CC5A-7CF7-6710-0667-1DCA7E3BF1A3}"/>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546C1555-B86C-6678-DC45-6DC7DB9E842B}"/>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21">
                  <a:extLst>
                    <a:ext uri="{FF2B5EF4-FFF2-40B4-BE49-F238E27FC236}">
                      <a16:creationId xmlns:a16="http://schemas.microsoft.com/office/drawing/2014/main" id="{4AAAF3CC-B928-C01D-9F9B-D337951A67D4}"/>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22">
                <a:extLst>
                  <a:ext uri="{FF2B5EF4-FFF2-40B4-BE49-F238E27FC236}">
                    <a16:creationId xmlns:a16="http://schemas.microsoft.com/office/drawing/2014/main" id="{7BA95A97-9999-1253-B36E-61F07D90D707}"/>
                  </a:ext>
                </a:extLst>
              </p:cNvPr>
              <p:cNvGrpSpPr/>
              <p:nvPr/>
            </p:nvGrpSpPr>
            <p:grpSpPr>
              <a:xfrm>
                <a:off x="381000" y="1371600"/>
                <a:ext cx="405464" cy="409391"/>
                <a:chOff x="5943600" y="4267200"/>
                <a:chExt cx="1990316" cy="2009591"/>
              </a:xfrm>
            </p:grpSpPr>
            <p:sp>
              <p:nvSpPr>
                <p:cNvPr id="42" name="Frame 41">
                  <a:extLst>
                    <a:ext uri="{FF2B5EF4-FFF2-40B4-BE49-F238E27FC236}">
                      <a16:creationId xmlns:a16="http://schemas.microsoft.com/office/drawing/2014/main" id="{DBDBABAC-CB7B-0946-36E2-EDE84B8CAB15}"/>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367D2860-7AAD-028D-CD16-CCC7A803BD13}"/>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25">
                  <a:extLst>
                    <a:ext uri="{FF2B5EF4-FFF2-40B4-BE49-F238E27FC236}">
                      <a16:creationId xmlns:a16="http://schemas.microsoft.com/office/drawing/2014/main" id="{8892EF0F-34A9-746B-852B-426BFBBCD46E}"/>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26">
                <a:extLst>
                  <a:ext uri="{FF2B5EF4-FFF2-40B4-BE49-F238E27FC236}">
                    <a16:creationId xmlns:a16="http://schemas.microsoft.com/office/drawing/2014/main" id="{B08FC0D9-2B01-019B-3B4F-5CF67A66EA2C}"/>
                  </a:ext>
                </a:extLst>
              </p:cNvPr>
              <p:cNvGrpSpPr/>
              <p:nvPr/>
            </p:nvGrpSpPr>
            <p:grpSpPr>
              <a:xfrm>
                <a:off x="381000" y="1981200"/>
                <a:ext cx="405464" cy="409391"/>
                <a:chOff x="5943600" y="4267200"/>
                <a:chExt cx="1990316" cy="2009591"/>
              </a:xfrm>
            </p:grpSpPr>
            <p:sp>
              <p:nvSpPr>
                <p:cNvPr id="39" name="Frame 38">
                  <a:extLst>
                    <a:ext uri="{FF2B5EF4-FFF2-40B4-BE49-F238E27FC236}">
                      <a16:creationId xmlns:a16="http://schemas.microsoft.com/office/drawing/2014/main" id="{24185731-048A-27E9-B0D0-DBE34E445269}"/>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ame 39">
                  <a:extLst>
                    <a:ext uri="{FF2B5EF4-FFF2-40B4-BE49-F238E27FC236}">
                      <a16:creationId xmlns:a16="http://schemas.microsoft.com/office/drawing/2014/main" id="{5FE2E234-0398-3509-93CC-F33E97288FD0}"/>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29">
                  <a:extLst>
                    <a:ext uri="{FF2B5EF4-FFF2-40B4-BE49-F238E27FC236}">
                      <a16:creationId xmlns:a16="http://schemas.microsoft.com/office/drawing/2014/main" id="{CC2A134F-B8AC-E931-3669-63A610CEF09E}"/>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30">
                <a:extLst>
                  <a:ext uri="{FF2B5EF4-FFF2-40B4-BE49-F238E27FC236}">
                    <a16:creationId xmlns:a16="http://schemas.microsoft.com/office/drawing/2014/main" id="{4DA4F647-1532-01B7-C9EE-DC98AB6E075C}"/>
                  </a:ext>
                </a:extLst>
              </p:cNvPr>
              <p:cNvGrpSpPr/>
              <p:nvPr/>
            </p:nvGrpSpPr>
            <p:grpSpPr>
              <a:xfrm>
                <a:off x="381000" y="2590800"/>
                <a:ext cx="405464" cy="409391"/>
                <a:chOff x="5943600" y="4267200"/>
                <a:chExt cx="1990316" cy="2009591"/>
              </a:xfrm>
            </p:grpSpPr>
            <p:sp>
              <p:nvSpPr>
                <p:cNvPr id="36" name="Frame 35">
                  <a:extLst>
                    <a:ext uri="{FF2B5EF4-FFF2-40B4-BE49-F238E27FC236}">
                      <a16:creationId xmlns:a16="http://schemas.microsoft.com/office/drawing/2014/main" id="{64F5DE73-A8C9-A47C-5EC8-429F0F2F8280}"/>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rame 36">
                  <a:extLst>
                    <a:ext uri="{FF2B5EF4-FFF2-40B4-BE49-F238E27FC236}">
                      <a16:creationId xmlns:a16="http://schemas.microsoft.com/office/drawing/2014/main" id="{A8D3F441-64EC-B5B3-4072-C3CE0356F462}"/>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3">
                  <a:extLst>
                    <a:ext uri="{FF2B5EF4-FFF2-40B4-BE49-F238E27FC236}">
                      <a16:creationId xmlns:a16="http://schemas.microsoft.com/office/drawing/2014/main" id="{9D17501C-C3EB-4EAF-1B77-D5FF7C0EE54E}"/>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34">
                <a:extLst>
                  <a:ext uri="{FF2B5EF4-FFF2-40B4-BE49-F238E27FC236}">
                    <a16:creationId xmlns:a16="http://schemas.microsoft.com/office/drawing/2014/main" id="{0872A024-5100-8DCF-AB65-BEE46FAD63B8}"/>
                  </a:ext>
                </a:extLst>
              </p:cNvPr>
              <p:cNvGrpSpPr/>
              <p:nvPr/>
            </p:nvGrpSpPr>
            <p:grpSpPr>
              <a:xfrm>
                <a:off x="381000" y="3200400"/>
                <a:ext cx="405464" cy="409391"/>
                <a:chOff x="5943600" y="4267200"/>
                <a:chExt cx="1990316" cy="2009591"/>
              </a:xfrm>
            </p:grpSpPr>
            <p:sp>
              <p:nvSpPr>
                <p:cNvPr id="33" name="Frame 32">
                  <a:extLst>
                    <a:ext uri="{FF2B5EF4-FFF2-40B4-BE49-F238E27FC236}">
                      <a16:creationId xmlns:a16="http://schemas.microsoft.com/office/drawing/2014/main" id="{B83577D6-5730-07B2-6A52-6DB9B104731B}"/>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ame 33">
                  <a:extLst>
                    <a:ext uri="{FF2B5EF4-FFF2-40B4-BE49-F238E27FC236}">
                      <a16:creationId xmlns:a16="http://schemas.microsoft.com/office/drawing/2014/main" id="{F8C88957-49E2-17F5-2153-938C0DC7CB25}"/>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7">
                  <a:extLst>
                    <a:ext uri="{FF2B5EF4-FFF2-40B4-BE49-F238E27FC236}">
                      <a16:creationId xmlns:a16="http://schemas.microsoft.com/office/drawing/2014/main" id="{130435CD-2DCF-BC55-2073-D8F24FB01ACD}"/>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38">
                <a:extLst>
                  <a:ext uri="{FF2B5EF4-FFF2-40B4-BE49-F238E27FC236}">
                    <a16:creationId xmlns:a16="http://schemas.microsoft.com/office/drawing/2014/main" id="{5C4441C4-E92F-B20E-3256-04CBF3B2214A}"/>
                  </a:ext>
                </a:extLst>
              </p:cNvPr>
              <p:cNvGrpSpPr/>
              <p:nvPr/>
            </p:nvGrpSpPr>
            <p:grpSpPr>
              <a:xfrm>
                <a:off x="381000" y="3810000"/>
                <a:ext cx="405464" cy="409391"/>
                <a:chOff x="5943600" y="4267200"/>
                <a:chExt cx="1990316" cy="2009591"/>
              </a:xfrm>
            </p:grpSpPr>
            <p:sp>
              <p:nvSpPr>
                <p:cNvPr id="30" name="Frame 29">
                  <a:extLst>
                    <a:ext uri="{FF2B5EF4-FFF2-40B4-BE49-F238E27FC236}">
                      <a16:creationId xmlns:a16="http://schemas.microsoft.com/office/drawing/2014/main" id="{4AFC26E0-8FD2-3904-6CB5-7CD00DD61342}"/>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ame 30">
                  <a:extLst>
                    <a:ext uri="{FF2B5EF4-FFF2-40B4-BE49-F238E27FC236}">
                      <a16:creationId xmlns:a16="http://schemas.microsoft.com/office/drawing/2014/main" id="{EADB7B70-D63C-CCE3-3D5A-7B701AFF059A}"/>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41">
                  <a:extLst>
                    <a:ext uri="{FF2B5EF4-FFF2-40B4-BE49-F238E27FC236}">
                      <a16:creationId xmlns:a16="http://schemas.microsoft.com/office/drawing/2014/main" id="{E8F3D7A2-35B7-D4B7-2DEB-2C2B470A7545}"/>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42">
                <a:extLst>
                  <a:ext uri="{FF2B5EF4-FFF2-40B4-BE49-F238E27FC236}">
                    <a16:creationId xmlns:a16="http://schemas.microsoft.com/office/drawing/2014/main" id="{9E72C097-49DC-5E47-10CE-EE05753A6B5A}"/>
                  </a:ext>
                </a:extLst>
              </p:cNvPr>
              <p:cNvGrpSpPr/>
              <p:nvPr/>
            </p:nvGrpSpPr>
            <p:grpSpPr>
              <a:xfrm>
                <a:off x="381000" y="4419600"/>
                <a:ext cx="405464" cy="409391"/>
                <a:chOff x="5943600" y="4267200"/>
                <a:chExt cx="1990316" cy="2009591"/>
              </a:xfrm>
            </p:grpSpPr>
            <p:sp>
              <p:nvSpPr>
                <p:cNvPr id="27" name="Frame 26">
                  <a:extLst>
                    <a:ext uri="{FF2B5EF4-FFF2-40B4-BE49-F238E27FC236}">
                      <a16:creationId xmlns:a16="http://schemas.microsoft.com/office/drawing/2014/main" id="{D9F7BF0A-ADED-6739-CB02-760706CD20A8}"/>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ame 27">
                  <a:extLst>
                    <a:ext uri="{FF2B5EF4-FFF2-40B4-BE49-F238E27FC236}">
                      <a16:creationId xmlns:a16="http://schemas.microsoft.com/office/drawing/2014/main" id="{55B83FCA-931F-0C3D-000C-DC093136C283}"/>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45">
                  <a:extLst>
                    <a:ext uri="{FF2B5EF4-FFF2-40B4-BE49-F238E27FC236}">
                      <a16:creationId xmlns:a16="http://schemas.microsoft.com/office/drawing/2014/main" id="{4BBC1B2F-7B1A-3FEB-852F-5EB481F9C0E8}"/>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46">
                <a:extLst>
                  <a:ext uri="{FF2B5EF4-FFF2-40B4-BE49-F238E27FC236}">
                    <a16:creationId xmlns:a16="http://schemas.microsoft.com/office/drawing/2014/main" id="{EE532B3B-E078-2251-9550-7AAD1C823A3E}"/>
                  </a:ext>
                </a:extLst>
              </p:cNvPr>
              <p:cNvGrpSpPr/>
              <p:nvPr/>
            </p:nvGrpSpPr>
            <p:grpSpPr>
              <a:xfrm>
                <a:off x="381000" y="5029200"/>
                <a:ext cx="405464" cy="409391"/>
                <a:chOff x="5943600" y="4267200"/>
                <a:chExt cx="1990316" cy="2009591"/>
              </a:xfrm>
            </p:grpSpPr>
            <p:sp>
              <p:nvSpPr>
                <p:cNvPr id="24" name="Frame 23">
                  <a:extLst>
                    <a:ext uri="{FF2B5EF4-FFF2-40B4-BE49-F238E27FC236}">
                      <a16:creationId xmlns:a16="http://schemas.microsoft.com/office/drawing/2014/main" id="{BF24482F-6FED-7E24-E734-67634ADC5664}"/>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ame 24">
                  <a:extLst>
                    <a:ext uri="{FF2B5EF4-FFF2-40B4-BE49-F238E27FC236}">
                      <a16:creationId xmlns:a16="http://schemas.microsoft.com/office/drawing/2014/main" id="{53B6DD92-9B8F-7FEC-7195-6252671C6B7D}"/>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49">
                  <a:extLst>
                    <a:ext uri="{FF2B5EF4-FFF2-40B4-BE49-F238E27FC236}">
                      <a16:creationId xmlns:a16="http://schemas.microsoft.com/office/drawing/2014/main" id="{84209B41-C44B-B335-B585-233601FE11EC}"/>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50">
                <a:extLst>
                  <a:ext uri="{FF2B5EF4-FFF2-40B4-BE49-F238E27FC236}">
                    <a16:creationId xmlns:a16="http://schemas.microsoft.com/office/drawing/2014/main" id="{BAAA4AF3-A25F-3014-8BB6-AD4CEE3B9685}"/>
                  </a:ext>
                </a:extLst>
              </p:cNvPr>
              <p:cNvGrpSpPr/>
              <p:nvPr/>
            </p:nvGrpSpPr>
            <p:grpSpPr>
              <a:xfrm>
                <a:off x="381000" y="5638800"/>
                <a:ext cx="405464" cy="409391"/>
                <a:chOff x="5943600" y="4267200"/>
                <a:chExt cx="1990316" cy="2009591"/>
              </a:xfrm>
            </p:grpSpPr>
            <p:sp>
              <p:nvSpPr>
                <p:cNvPr id="21" name="Frame 20">
                  <a:extLst>
                    <a:ext uri="{FF2B5EF4-FFF2-40B4-BE49-F238E27FC236}">
                      <a16:creationId xmlns:a16="http://schemas.microsoft.com/office/drawing/2014/main" id="{F7BCB7FF-8A6A-4C51-4481-BFF79F31B32A}"/>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EF7E1FDA-9CA6-CD21-F3A2-9C2D496C7B1B}"/>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53">
                  <a:extLst>
                    <a:ext uri="{FF2B5EF4-FFF2-40B4-BE49-F238E27FC236}">
                      <a16:creationId xmlns:a16="http://schemas.microsoft.com/office/drawing/2014/main" id="{2FFF0C23-683D-240B-74A3-2442DAE4813F}"/>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4">
                <a:extLst>
                  <a:ext uri="{FF2B5EF4-FFF2-40B4-BE49-F238E27FC236}">
                    <a16:creationId xmlns:a16="http://schemas.microsoft.com/office/drawing/2014/main" id="{814F88E4-99EA-7B1B-88A8-9FE3565B6958}"/>
                  </a:ext>
                </a:extLst>
              </p:cNvPr>
              <p:cNvGrpSpPr/>
              <p:nvPr/>
            </p:nvGrpSpPr>
            <p:grpSpPr>
              <a:xfrm>
                <a:off x="381000" y="6248400"/>
                <a:ext cx="405464" cy="409391"/>
                <a:chOff x="5943600" y="4267200"/>
                <a:chExt cx="1990316" cy="2009591"/>
              </a:xfrm>
            </p:grpSpPr>
            <p:sp>
              <p:nvSpPr>
                <p:cNvPr id="18" name="Frame 17">
                  <a:extLst>
                    <a:ext uri="{FF2B5EF4-FFF2-40B4-BE49-F238E27FC236}">
                      <a16:creationId xmlns:a16="http://schemas.microsoft.com/office/drawing/2014/main" id="{4735054F-47AF-874E-4185-71739782413E}"/>
                    </a:ext>
                  </a:extLst>
                </p:cNvPr>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5451F44C-41B8-64B1-461D-AF07CD16B8B4}"/>
                    </a:ext>
                  </a:extLst>
                </p:cNvPr>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57">
                  <a:extLst>
                    <a:ext uri="{FF2B5EF4-FFF2-40B4-BE49-F238E27FC236}">
                      <a16:creationId xmlns:a16="http://schemas.microsoft.com/office/drawing/2014/main" id="{8381035A-C9E2-6D7F-D6BD-D98562F68FEE}"/>
                    </a:ext>
                  </a:extLst>
                </p:cNvPr>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51" name="TextBox 50">
            <a:extLst>
              <a:ext uri="{FF2B5EF4-FFF2-40B4-BE49-F238E27FC236}">
                <a16:creationId xmlns:a16="http://schemas.microsoft.com/office/drawing/2014/main" id="{F31AA48C-4BF5-EFE2-4BA1-0A0D53CF2702}"/>
              </a:ext>
            </a:extLst>
          </p:cNvPr>
          <p:cNvSpPr txBox="1"/>
          <p:nvPr/>
        </p:nvSpPr>
        <p:spPr>
          <a:xfrm>
            <a:off x="663919" y="654112"/>
            <a:ext cx="10797766"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ea typeface="Wednesday" pitchFamily="2" charset="0"/>
                <a:cs typeface="Leelawadee" panose="020B0502040204020203" pitchFamily="34" charset="-34"/>
              </a:rPr>
              <a:t>Hebrews 7-10</a:t>
            </a:r>
          </a:p>
        </p:txBody>
      </p:sp>
      <p:grpSp>
        <p:nvGrpSpPr>
          <p:cNvPr id="52" name="Group 51">
            <a:extLst>
              <a:ext uri="{FF2B5EF4-FFF2-40B4-BE49-F238E27FC236}">
                <a16:creationId xmlns:a16="http://schemas.microsoft.com/office/drawing/2014/main" id="{D3ADCF41-6BEC-F15F-9B63-E38078959097}"/>
              </a:ext>
            </a:extLst>
          </p:cNvPr>
          <p:cNvGrpSpPr/>
          <p:nvPr/>
        </p:nvGrpSpPr>
        <p:grpSpPr>
          <a:xfrm>
            <a:off x="4734868" y="2279616"/>
            <a:ext cx="3050721" cy="2895600"/>
            <a:chOff x="848008" y="2239401"/>
            <a:chExt cx="3050721" cy="2895600"/>
          </a:xfrm>
        </p:grpSpPr>
        <p:pic>
          <p:nvPicPr>
            <p:cNvPr id="53" name="Picture 2" descr="Image result for clouds">
              <a:extLst>
                <a:ext uri="{FF2B5EF4-FFF2-40B4-BE49-F238E27FC236}">
                  <a16:creationId xmlns:a16="http://schemas.microsoft.com/office/drawing/2014/main" id="{143642DD-E891-9168-FE47-D906677DE2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77775" y="237200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D371FE9F-797C-C5B5-7126-93A337A53EAA}"/>
                </a:ext>
              </a:extLst>
            </p:cNvPr>
            <p:cNvGrpSpPr/>
            <p:nvPr/>
          </p:nvGrpSpPr>
          <p:grpSpPr>
            <a:xfrm>
              <a:off x="848008" y="2239401"/>
              <a:ext cx="3050721" cy="2895600"/>
              <a:chOff x="304800" y="3429000"/>
              <a:chExt cx="3050721" cy="2895600"/>
            </a:xfrm>
          </p:grpSpPr>
          <p:grpSp>
            <p:nvGrpSpPr>
              <p:cNvPr id="55" name="Group 54">
                <a:extLst>
                  <a:ext uri="{FF2B5EF4-FFF2-40B4-BE49-F238E27FC236}">
                    <a16:creationId xmlns:a16="http://schemas.microsoft.com/office/drawing/2014/main" id="{F80BC54A-DDC7-4CD7-7457-EDC2C0A91DB2}"/>
                  </a:ext>
                </a:extLst>
              </p:cNvPr>
              <p:cNvGrpSpPr/>
              <p:nvPr/>
            </p:nvGrpSpPr>
            <p:grpSpPr>
              <a:xfrm rot="2107423">
                <a:off x="1281104" y="3790950"/>
                <a:ext cx="376315" cy="879933"/>
                <a:chOff x="7696200" y="914400"/>
                <a:chExt cx="685800" cy="2438400"/>
              </a:xfrm>
            </p:grpSpPr>
            <p:sp>
              <p:nvSpPr>
                <p:cNvPr id="87" name="Moon 86">
                  <a:extLst>
                    <a:ext uri="{FF2B5EF4-FFF2-40B4-BE49-F238E27FC236}">
                      <a16:creationId xmlns:a16="http://schemas.microsoft.com/office/drawing/2014/main" id="{613DE8C1-6970-40A1-6385-2C3736F9F55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a:extLst>
                    <a:ext uri="{FF2B5EF4-FFF2-40B4-BE49-F238E27FC236}">
                      <a16:creationId xmlns:a16="http://schemas.microsoft.com/office/drawing/2014/main" id="{675212E9-32BB-E77A-ED43-4DBBBA5C96D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C37DA7DD-A7C0-C245-E310-762D863BC7D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C715D5E9-C1A2-E75D-5F92-4728BF1A751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C952EB76-1971-32D0-20CA-C463E1C92D0A}"/>
                  </a:ext>
                </a:extLst>
              </p:cNvPr>
              <p:cNvGrpSpPr/>
              <p:nvPr/>
            </p:nvGrpSpPr>
            <p:grpSpPr>
              <a:xfrm rot="19262140" flipH="1">
                <a:off x="1950772" y="3835879"/>
                <a:ext cx="376315" cy="801380"/>
                <a:chOff x="7696200" y="914400"/>
                <a:chExt cx="685800" cy="2438400"/>
              </a:xfrm>
            </p:grpSpPr>
            <p:sp>
              <p:nvSpPr>
                <p:cNvPr id="83" name="Moon 82">
                  <a:extLst>
                    <a:ext uri="{FF2B5EF4-FFF2-40B4-BE49-F238E27FC236}">
                      <a16:creationId xmlns:a16="http://schemas.microsoft.com/office/drawing/2014/main" id="{B8825176-08E6-71F2-DD5A-5B299685C0A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1FE37E4D-38CC-5C3D-AC1E-96F4B2C36AD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99C0BBD5-24FC-50D5-192E-76637E2991C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557AB3D-91FD-214D-EF3B-0B8AB538055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rapezoid 56">
                <a:extLst>
                  <a:ext uri="{FF2B5EF4-FFF2-40B4-BE49-F238E27FC236}">
                    <a16:creationId xmlns:a16="http://schemas.microsoft.com/office/drawing/2014/main" id="{D0114D78-214D-9D04-5BDB-ECB47AAC4D64}"/>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E8439DAE-896D-A1C9-DD51-439C46B33150}"/>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097535FD-B4EC-E943-E822-45159F9D4DCB}"/>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C301EF0B-77E7-2CCB-4DCA-F844B607503E}"/>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32F1C331-AD51-32AC-72DD-1550DC2DC287}"/>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D7892A4B-E6DA-B319-9B40-666B5E8CA38A}"/>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2FDC91A-A878-342C-A722-3C1FE81DF4B5}"/>
                  </a:ext>
                </a:extLst>
              </p:cNvPr>
              <p:cNvSpPr/>
              <p:nvPr/>
            </p:nvSpPr>
            <p:spPr>
              <a:xfrm>
                <a:off x="1575388" y="4245837"/>
                <a:ext cx="481750" cy="72348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967D651-FADE-38EE-BBC7-5644B19DE50B}"/>
                  </a:ext>
                </a:extLst>
              </p:cNvPr>
              <p:cNvSpPr/>
              <p:nvPr/>
            </p:nvSpPr>
            <p:spPr>
              <a:xfrm>
                <a:off x="1416676" y="3926690"/>
                <a:ext cx="809529" cy="89081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92A8DBC9-F8C9-59DC-A8E1-AB254B4DAA17}"/>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65">
                <a:extLst>
                  <a:ext uri="{FF2B5EF4-FFF2-40B4-BE49-F238E27FC236}">
                    <a16:creationId xmlns:a16="http://schemas.microsoft.com/office/drawing/2014/main" id="{0D087934-264B-0437-5772-EF315ADD91D7}"/>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4C911D8-74DF-675C-4CE0-7A6795D98DD8}"/>
                  </a:ext>
                </a:extLst>
              </p:cNvPr>
              <p:cNvSpPr/>
              <p:nvPr/>
            </p:nvSpPr>
            <p:spPr>
              <a:xfrm>
                <a:off x="1748574" y="4608751"/>
                <a:ext cx="148961" cy="971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99">
                <a:extLst>
                  <a:ext uri="{FF2B5EF4-FFF2-40B4-BE49-F238E27FC236}">
                    <a16:creationId xmlns:a16="http://schemas.microsoft.com/office/drawing/2014/main" id="{2A2E0FB5-CBB8-1C7E-E100-A68D8094F013}"/>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100">
                <a:extLst>
                  <a:ext uri="{FF2B5EF4-FFF2-40B4-BE49-F238E27FC236}">
                    <a16:creationId xmlns:a16="http://schemas.microsoft.com/office/drawing/2014/main" id="{4A6FF594-EE6B-CAB6-6E11-08526124CA9A}"/>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01">
                <a:extLst>
                  <a:ext uri="{FF2B5EF4-FFF2-40B4-BE49-F238E27FC236}">
                    <a16:creationId xmlns:a16="http://schemas.microsoft.com/office/drawing/2014/main" id="{6EEE1A63-62B1-3BA7-0DD2-1EE8AF9FBB58}"/>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02">
                <a:extLst>
                  <a:ext uri="{FF2B5EF4-FFF2-40B4-BE49-F238E27FC236}">
                    <a16:creationId xmlns:a16="http://schemas.microsoft.com/office/drawing/2014/main" id="{6388A6E6-DBE1-0186-1CE7-23AC878EA075}"/>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03">
                <a:extLst>
                  <a:ext uri="{FF2B5EF4-FFF2-40B4-BE49-F238E27FC236}">
                    <a16:creationId xmlns:a16="http://schemas.microsoft.com/office/drawing/2014/main" id="{6497DB79-1FB1-4F6E-FBC7-271AAA081BD5}"/>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04">
                <a:extLst>
                  <a:ext uri="{FF2B5EF4-FFF2-40B4-BE49-F238E27FC236}">
                    <a16:creationId xmlns:a16="http://schemas.microsoft.com/office/drawing/2014/main" id="{2151802B-27FA-32AB-C279-992EE5D51E61}"/>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54D556D-F1E0-558B-27A4-97EFB72FA4FE}"/>
                  </a:ext>
                </a:extLst>
              </p:cNvPr>
              <p:cNvSpPr/>
              <p:nvPr/>
            </p:nvSpPr>
            <p:spPr>
              <a:xfrm>
                <a:off x="1070275" y="5546965"/>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3B715D9-A572-C349-63C0-98711208544E}"/>
                  </a:ext>
                </a:extLst>
              </p:cNvPr>
              <p:cNvSpPr/>
              <p:nvPr/>
            </p:nvSpPr>
            <p:spPr>
              <a:xfrm>
                <a:off x="2269671" y="5548993"/>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
                <a:extLst>
                  <a:ext uri="{FF2B5EF4-FFF2-40B4-BE49-F238E27FC236}">
                    <a16:creationId xmlns:a16="http://schemas.microsoft.com/office/drawing/2014/main" id="{A46D0C83-94DE-E564-F60E-ECF825FA617B}"/>
                  </a:ext>
                </a:extLst>
              </p:cNvPr>
              <p:cNvGrpSpPr/>
              <p:nvPr/>
            </p:nvGrpSpPr>
            <p:grpSpPr>
              <a:xfrm>
                <a:off x="2028864" y="5256478"/>
                <a:ext cx="248519" cy="434702"/>
                <a:chOff x="2438400" y="402137"/>
                <a:chExt cx="2514600" cy="4398463"/>
              </a:xfrm>
            </p:grpSpPr>
            <p:sp>
              <p:nvSpPr>
                <p:cNvPr id="79" name="Snip Same Side Corner Rectangle 110">
                  <a:extLst>
                    <a:ext uri="{FF2B5EF4-FFF2-40B4-BE49-F238E27FC236}">
                      <a16:creationId xmlns:a16="http://schemas.microsoft.com/office/drawing/2014/main" id="{7090CA1C-D7B4-C8DC-1526-192E1204F68C}"/>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C5F11F8-170B-04A9-6E32-ADAE8D4D31AC}"/>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34E6336-104C-72C3-F932-529AE7995873}"/>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ED233060-CF8E-38DA-E8F9-E5D76507E9FA}"/>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Wave 76">
                <a:extLst>
                  <a:ext uri="{FF2B5EF4-FFF2-40B4-BE49-F238E27FC236}">
                    <a16:creationId xmlns:a16="http://schemas.microsoft.com/office/drawing/2014/main" id="{B487C49F-30CB-5ECE-BDC9-99655BE89830}"/>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ame 77">
                <a:extLst>
                  <a:ext uri="{FF2B5EF4-FFF2-40B4-BE49-F238E27FC236}">
                    <a16:creationId xmlns:a16="http://schemas.microsoft.com/office/drawing/2014/main" id="{135E22C7-B126-FDA2-16FC-A22B14CB4DB9}"/>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81076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 Not Without An Oath</a:t>
            </a:r>
          </a:p>
        </p:txBody>
      </p:sp>
      <p:sp>
        <p:nvSpPr>
          <p:cNvPr id="6" name="TextBox 5"/>
          <p:cNvSpPr txBox="1"/>
          <p:nvPr/>
        </p:nvSpPr>
        <p:spPr>
          <a:xfrm>
            <a:off x="2438400" y="914401"/>
            <a:ext cx="3276600" cy="1200329"/>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“And inasmuch as not without an oath he was made priest:”</a:t>
            </a:r>
          </a:p>
        </p:txBody>
      </p:sp>
      <p:sp>
        <p:nvSpPr>
          <p:cNvPr id="7" name="TextBox 6"/>
          <p:cNvSpPr txBox="1"/>
          <p:nvPr/>
        </p:nvSpPr>
        <p:spPr>
          <a:xfrm>
            <a:off x="639778" y="6488668"/>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Hebrews 7:20-21</a:t>
            </a:r>
          </a:p>
        </p:txBody>
      </p:sp>
      <p:sp>
        <p:nvSpPr>
          <p:cNvPr id="8" name="TextBox 7"/>
          <p:cNvSpPr txBox="1"/>
          <p:nvPr/>
        </p:nvSpPr>
        <p:spPr>
          <a:xfrm>
            <a:off x="6934200" y="1981200"/>
            <a:ext cx="3733800" cy="3046988"/>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“(For those priests were made without an oath; but this with an oath by him that said unto him, The Lord </a:t>
            </a:r>
            <a:r>
              <a:rPr lang="en-US" sz="2400" dirty="0" err="1">
                <a:solidFill>
                  <a:schemeClr val="bg1"/>
                </a:solidFill>
                <a:latin typeface="Leelawadee" pitchFamily="34" charset="-34"/>
                <a:cs typeface="Leelawadee" pitchFamily="34" charset="-34"/>
              </a:rPr>
              <a:t>sware</a:t>
            </a:r>
            <a:r>
              <a:rPr lang="en-US" sz="2400" dirty="0">
                <a:solidFill>
                  <a:schemeClr val="bg1"/>
                </a:solidFill>
                <a:latin typeface="Leelawadee" pitchFamily="34" charset="-34"/>
                <a:cs typeface="Leelawadee" pitchFamily="34" charset="-34"/>
              </a:rPr>
              <a:t> and will not repent, Thou art a priest for ever after the order of </a:t>
            </a:r>
            <a:r>
              <a:rPr lang="en-US" sz="2400" dirty="0" err="1">
                <a:solidFill>
                  <a:schemeClr val="bg1"/>
                </a:solidFill>
                <a:latin typeface="Leelawadee" pitchFamily="34" charset="-34"/>
                <a:cs typeface="Leelawadee" pitchFamily="34" charset="-34"/>
              </a:rPr>
              <a:t>Melchisedec</a:t>
            </a:r>
            <a:r>
              <a:rPr lang="en-US" sz="2400" dirty="0">
                <a:solidFill>
                  <a:schemeClr val="bg1"/>
                </a:solidFill>
                <a:latin typeface="Leelawadee" pitchFamily="34" charset="-34"/>
                <a:cs typeface="Leelawadee" pitchFamily="34" charset="-34"/>
                <a:sym typeface="Wingdings" pitchFamily="2" charset="2"/>
              </a:rPr>
              <a:t>)</a:t>
            </a:r>
            <a:endParaRPr lang="en-US" sz="2400" dirty="0">
              <a:solidFill>
                <a:schemeClr val="bg1"/>
              </a:solidFill>
              <a:latin typeface="Leelawadee" pitchFamily="34" charset="-34"/>
              <a:cs typeface="Leelawadee" pitchFamily="34" charset="-34"/>
            </a:endParaRPr>
          </a:p>
        </p:txBody>
      </p:sp>
      <p:pic>
        <p:nvPicPr>
          <p:cNvPr id="3" name="Picture 2">
            <a:extLst>
              <a:ext uri="{FF2B5EF4-FFF2-40B4-BE49-F238E27FC236}">
                <a16:creationId xmlns:a16="http://schemas.microsoft.com/office/drawing/2014/main" id="{4B372D27-4709-4CEA-8671-DE50754B3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016" y="2643533"/>
            <a:ext cx="4591050" cy="3448050"/>
          </a:xfrm>
          <a:prstGeom prst="rect">
            <a:avLst/>
          </a:prstGeom>
        </p:spPr>
      </p:pic>
    </p:spTree>
    <p:extLst>
      <p:ext uri="{BB962C8B-B14F-4D97-AF65-F5344CB8AC3E}">
        <p14:creationId xmlns:p14="http://schemas.microsoft.com/office/powerpoint/2010/main" val="400937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 Receiving the Priesthood</a:t>
            </a:r>
          </a:p>
        </p:txBody>
      </p:sp>
      <p:sp>
        <p:nvSpPr>
          <p:cNvPr id="6" name="TextBox 5"/>
          <p:cNvSpPr txBox="1"/>
          <p:nvPr/>
        </p:nvSpPr>
        <p:spPr>
          <a:xfrm>
            <a:off x="2438400" y="914400"/>
            <a:ext cx="3276600" cy="1938992"/>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“And this is according to the oath and covenant which </a:t>
            </a:r>
            <a:r>
              <a:rPr lang="en-US" sz="2400" dirty="0" err="1">
                <a:solidFill>
                  <a:schemeClr val="bg1"/>
                </a:solidFill>
                <a:latin typeface="Leelawadee" pitchFamily="34" charset="-34"/>
                <a:cs typeface="Leelawadee" pitchFamily="34" charset="-34"/>
              </a:rPr>
              <a:t>belongeth</a:t>
            </a:r>
            <a:r>
              <a:rPr lang="en-US" sz="2400" dirty="0">
                <a:solidFill>
                  <a:schemeClr val="bg1"/>
                </a:solidFill>
                <a:latin typeface="Leelawadee" pitchFamily="34" charset="-34"/>
                <a:cs typeface="Leelawadee" pitchFamily="34" charset="-34"/>
              </a:rPr>
              <a:t> to the priesthood.”</a:t>
            </a:r>
          </a:p>
        </p:txBody>
      </p:sp>
      <p:sp>
        <p:nvSpPr>
          <p:cNvPr id="7" name="TextBox 6"/>
          <p:cNvSpPr txBox="1"/>
          <p:nvPr/>
        </p:nvSpPr>
        <p:spPr>
          <a:xfrm>
            <a:off x="775580" y="6418907"/>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D&amp;C 84:39-40</a:t>
            </a:r>
          </a:p>
        </p:txBody>
      </p:sp>
      <p:sp>
        <p:nvSpPr>
          <p:cNvPr id="8" name="TextBox 7"/>
          <p:cNvSpPr txBox="1"/>
          <p:nvPr/>
        </p:nvSpPr>
        <p:spPr>
          <a:xfrm>
            <a:off x="8352576" y="2189430"/>
            <a:ext cx="3276600" cy="2677656"/>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“Therefore, all those who receive the priesthood, receive this oath and covenant of my Father, which he cannot break, neither can it be moved.”</a:t>
            </a:r>
          </a:p>
        </p:txBody>
      </p:sp>
      <p:sp>
        <p:nvSpPr>
          <p:cNvPr id="10" name="TextBox 9"/>
          <p:cNvSpPr txBox="1"/>
          <p:nvPr/>
        </p:nvSpPr>
        <p:spPr>
          <a:xfrm>
            <a:off x="3124953" y="5398129"/>
            <a:ext cx="5892297" cy="830997"/>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 Melchizedek Priesthood is received only by an oath and covenant.</a:t>
            </a:r>
          </a:p>
        </p:txBody>
      </p:sp>
      <p:pic>
        <p:nvPicPr>
          <p:cNvPr id="3" name="Picture 2">
            <a:extLst>
              <a:ext uri="{FF2B5EF4-FFF2-40B4-BE49-F238E27FC236}">
                <a16:creationId xmlns:a16="http://schemas.microsoft.com/office/drawing/2014/main" id="{9C3A5111-7116-4B03-AFF1-62C4ED25F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2" y="1700702"/>
            <a:ext cx="2743200" cy="3295650"/>
          </a:xfrm>
          <a:prstGeom prst="rect">
            <a:avLst/>
          </a:prstGeom>
        </p:spPr>
      </p:pic>
    </p:spTree>
    <p:extLst>
      <p:ext uri="{BB962C8B-B14F-4D97-AF65-F5344CB8AC3E}">
        <p14:creationId xmlns:p14="http://schemas.microsoft.com/office/powerpoint/2010/main" val="2250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192000" cy="6858000"/>
            <a:chOff x="0" y="0"/>
            <a:chExt cx="12192000" cy="6858000"/>
          </a:xfrm>
        </p:grpSpPr>
        <p:pic>
          <p:nvPicPr>
            <p:cNvPr id="56" name="Picture 55"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8"/>
            <p:cNvGrpSpPr/>
            <p:nvPr/>
          </p:nvGrpSpPr>
          <p:grpSpPr>
            <a:xfrm>
              <a:off x="230109" y="242936"/>
              <a:ext cx="405464" cy="6505391"/>
              <a:chOff x="381000" y="152400"/>
              <a:chExt cx="405464" cy="6505391"/>
            </a:xfrm>
          </p:grpSpPr>
          <p:grpSp>
            <p:nvGrpSpPr>
              <p:cNvPr id="58" name="Group 14"/>
              <p:cNvGrpSpPr/>
              <p:nvPr/>
            </p:nvGrpSpPr>
            <p:grpSpPr>
              <a:xfrm>
                <a:off x="381000" y="152400"/>
                <a:ext cx="405464" cy="409391"/>
                <a:chOff x="5943600" y="4267200"/>
                <a:chExt cx="1990316" cy="2009591"/>
              </a:xfrm>
            </p:grpSpPr>
            <p:sp>
              <p:nvSpPr>
                <p:cNvPr id="99" name="Frame 9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18"/>
              <p:cNvGrpSpPr/>
              <p:nvPr/>
            </p:nvGrpSpPr>
            <p:grpSpPr>
              <a:xfrm>
                <a:off x="381000" y="762000"/>
                <a:ext cx="405464" cy="409391"/>
                <a:chOff x="5943600" y="4267200"/>
                <a:chExt cx="1990316" cy="2009591"/>
              </a:xfrm>
            </p:grpSpPr>
            <p:sp>
              <p:nvSpPr>
                <p:cNvPr id="96" name="Frame 9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22"/>
              <p:cNvGrpSpPr/>
              <p:nvPr/>
            </p:nvGrpSpPr>
            <p:grpSpPr>
              <a:xfrm>
                <a:off x="381000" y="1371600"/>
                <a:ext cx="405464" cy="409391"/>
                <a:chOff x="5943600" y="4267200"/>
                <a:chExt cx="1990316" cy="2009591"/>
              </a:xfrm>
            </p:grpSpPr>
            <p:sp>
              <p:nvSpPr>
                <p:cNvPr id="93" name="Frame 9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6"/>
              <p:cNvGrpSpPr/>
              <p:nvPr/>
            </p:nvGrpSpPr>
            <p:grpSpPr>
              <a:xfrm>
                <a:off x="381000" y="1981200"/>
                <a:ext cx="405464" cy="409391"/>
                <a:chOff x="5943600" y="4267200"/>
                <a:chExt cx="1990316" cy="2009591"/>
              </a:xfrm>
            </p:grpSpPr>
            <p:sp>
              <p:nvSpPr>
                <p:cNvPr id="90" name="Frame 8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30"/>
              <p:cNvGrpSpPr/>
              <p:nvPr/>
            </p:nvGrpSpPr>
            <p:grpSpPr>
              <a:xfrm>
                <a:off x="381000" y="2590800"/>
                <a:ext cx="405464" cy="409391"/>
                <a:chOff x="5943600" y="4267200"/>
                <a:chExt cx="1990316" cy="2009591"/>
              </a:xfrm>
            </p:grpSpPr>
            <p:sp>
              <p:nvSpPr>
                <p:cNvPr id="87" name="Frame 8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Frame 8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4"/>
              <p:cNvGrpSpPr/>
              <p:nvPr/>
            </p:nvGrpSpPr>
            <p:grpSpPr>
              <a:xfrm>
                <a:off x="381000" y="3200400"/>
                <a:ext cx="405464" cy="409391"/>
                <a:chOff x="5943600" y="4267200"/>
                <a:chExt cx="1990316" cy="2009591"/>
              </a:xfrm>
            </p:grpSpPr>
            <p:sp>
              <p:nvSpPr>
                <p:cNvPr id="84" name="Frame 8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rame 8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8"/>
              <p:cNvGrpSpPr/>
              <p:nvPr/>
            </p:nvGrpSpPr>
            <p:grpSpPr>
              <a:xfrm>
                <a:off x="381000" y="3810000"/>
                <a:ext cx="405464" cy="409391"/>
                <a:chOff x="5943600" y="4267200"/>
                <a:chExt cx="1990316" cy="2009591"/>
              </a:xfrm>
            </p:grpSpPr>
            <p:sp>
              <p:nvSpPr>
                <p:cNvPr id="81" name="Frame 8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ame 8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42"/>
              <p:cNvGrpSpPr/>
              <p:nvPr/>
            </p:nvGrpSpPr>
            <p:grpSpPr>
              <a:xfrm>
                <a:off x="381000" y="4419600"/>
                <a:ext cx="405464" cy="409391"/>
                <a:chOff x="5943600" y="4267200"/>
                <a:chExt cx="1990316" cy="2009591"/>
              </a:xfrm>
            </p:grpSpPr>
            <p:sp>
              <p:nvSpPr>
                <p:cNvPr id="78" name="Frame 7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Frame 7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6"/>
              <p:cNvGrpSpPr/>
              <p:nvPr/>
            </p:nvGrpSpPr>
            <p:grpSpPr>
              <a:xfrm>
                <a:off x="381000" y="50292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50"/>
              <p:cNvGrpSpPr/>
              <p:nvPr/>
            </p:nvGrpSpPr>
            <p:grpSpPr>
              <a:xfrm>
                <a:off x="381000" y="56388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4"/>
              <p:cNvGrpSpPr/>
              <p:nvPr/>
            </p:nvGrpSpPr>
            <p:grpSpPr>
              <a:xfrm>
                <a:off x="381000" y="62484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 Covenant 1</a:t>
            </a:r>
          </a:p>
        </p:txBody>
      </p:sp>
      <p:sp>
        <p:nvSpPr>
          <p:cNvPr id="6" name="TextBox 5"/>
          <p:cNvSpPr txBox="1"/>
          <p:nvPr/>
        </p:nvSpPr>
        <p:spPr>
          <a:xfrm>
            <a:off x="2103178" y="4861084"/>
            <a:ext cx="8119753" cy="1569660"/>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Man on his part solemnly agrees to magnify his calling in the priesthood, to keep the commandments of God, to live by every word that </a:t>
            </a:r>
            <a:r>
              <a:rPr lang="en-US" sz="2400" dirty="0" err="1">
                <a:solidFill>
                  <a:schemeClr val="bg1"/>
                </a:solidFill>
                <a:latin typeface="Leelawadee" pitchFamily="34" charset="-34"/>
                <a:cs typeface="Leelawadee" pitchFamily="34" charset="-34"/>
              </a:rPr>
              <a:t>proceedeth</a:t>
            </a:r>
            <a:r>
              <a:rPr lang="en-US" sz="2400" dirty="0">
                <a:solidFill>
                  <a:schemeClr val="bg1"/>
                </a:solidFill>
                <a:latin typeface="Leelawadee" pitchFamily="34" charset="-34"/>
                <a:cs typeface="Leelawadee" pitchFamily="34" charset="-34"/>
              </a:rPr>
              <a:t> forth from the mouth of Deity, and to walk in paths of righteousness and virtue.</a:t>
            </a:r>
          </a:p>
        </p:txBody>
      </p:sp>
      <p:sp>
        <p:nvSpPr>
          <p:cNvPr id="7" name="TextBox 6"/>
          <p:cNvSpPr txBox="1"/>
          <p:nvPr/>
        </p:nvSpPr>
        <p:spPr>
          <a:xfrm>
            <a:off x="3657600" y="6488668"/>
            <a:ext cx="8534400" cy="369332"/>
          </a:xfrm>
          <a:prstGeom prst="rect">
            <a:avLst/>
          </a:prstGeom>
          <a:noFill/>
        </p:spPr>
        <p:txBody>
          <a:bodyPr wrap="square" rtlCol="0">
            <a:spAutoFit/>
          </a:bodyPr>
          <a:lstStyle/>
          <a:p>
            <a:pPr algn="r"/>
            <a:r>
              <a:rPr lang="en-US" dirty="0">
                <a:solidFill>
                  <a:schemeClr val="bg1"/>
                </a:solidFill>
                <a:latin typeface="Leelawadee" pitchFamily="34" charset="-34"/>
                <a:cs typeface="Leelawadee" pitchFamily="34" charset="-34"/>
              </a:rPr>
              <a:t>(3)</a:t>
            </a:r>
          </a:p>
        </p:txBody>
      </p:sp>
      <p:pic>
        <p:nvPicPr>
          <p:cNvPr id="3" name="Picture 2">
            <a:extLst>
              <a:ext uri="{FF2B5EF4-FFF2-40B4-BE49-F238E27FC236}">
                <a16:creationId xmlns:a16="http://schemas.microsoft.com/office/drawing/2014/main" id="{35AD4F1F-8E23-4EF7-BD32-C6B44F5DD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141" y="1092276"/>
            <a:ext cx="6070600" cy="3429000"/>
          </a:xfrm>
          <a:prstGeom prst="rect">
            <a:avLst/>
          </a:prstGeom>
        </p:spPr>
      </p:pic>
    </p:spTree>
    <p:extLst>
      <p:ext uri="{BB962C8B-B14F-4D97-AF65-F5344CB8AC3E}">
        <p14:creationId xmlns:p14="http://schemas.microsoft.com/office/powerpoint/2010/main" val="196989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192000" cy="6858000"/>
            <a:chOff x="0" y="0"/>
            <a:chExt cx="12192000" cy="6858000"/>
          </a:xfrm>
        </p:grpSpPr>
        <p:pic>
          <p:nvPicPr>
            <p:cNvPr id="56" name="Picture 55"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8"/>
            <p:cNvGrpSpPr/>
            <p:nvPr/>
          </p:nvGrpSpPr>
          <p:grpSpPr>
            <a:xfrm>
              <a:off x="230109" y="242936"/>
              <a:ext cx="405464" cy="6505391"/>
              <a:chOff x="381000" y="152400"/>
              <a:chExt cx="405464" cy="6505391"/>
            </a:xfrm>
          </p:grpSpPr>
          <p:grpSp>
            <p:nvGrpSpPr>
              <p:cNvPr id="58" name="Group 14"/>
              <p:cNvGrpSpPr/>
              <p:nvPr/>
            </p:nvGrpSpPr>
            <p:grpSpPr>
              <a:xfrm>
                <a:off x="381000" y="152400"/>
                <a:ext cx="405464" cy="409391"/>
                <a:chOff x="5943600" y="4267200"/>
                <a:chExt cx="1990316" cy="2009591"/>
              </a:xfrm>
            </p:grpSpPr>
            <p:sp>
              <p:nvSpPr>
                <p:cNvPr id="99" name="Frame 9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18"/>
              <p:cNvGrpSpPr/>
              <p:nvPr/>
            </p:nvGrpSpPr>
            <p:grpSpPr>
              <a:xfrm>
                <a:off x="381000" y="762000"/>
                <a:ext cx="405464" cy="409391"/>
                <a:chOff x="5943600" y="4267200"/>
                <a:chExt cx="1990316" cy="2009591"/>
              </a:xfrm>
            </p:grpSpPr>
            <p:sp>
              <p:nvSpPr>
                <p:cNvPr id="96" name="Frame 9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22"/>
              <p:cNvGrpSpPr/>
              <p:nvPr/>
            </p:nvGrpSpPr>
            <p:grpSpPr>
              <a:xfrm>
                <a:off x="381000" y="1371600"/>
                <a:ext cx="405464" cy="409391"/>
                <a:chOff x="5943600" y="4267200"/>
                <a:chExt cx="1990316" cy="2009591"/>
              </a:xfrm>
            </p:grpSpPr>
            <p:sp>
              <p:nvSpPr>
                <p:cNvPr id="93" name="Frame 9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6"/>
              <p:cNvGrpSpPr/>
              <p:nvPr/>
            </p:nvGrpSpPr>
            <p:grpSpPr>
              <a:xfrm>
                <a:off x="381000" y="1981200"/>
                <a:ext cx="405464" cy="409391"/>
                <a:chOff x="5943600" y="4267200"/>
                <a:chExt cx="1990316" cy="2009591"/>
              </a:xfrm>
            </p:grpSpPr>
            <p:sp>
              <p:nvSpPr>
                <p:cNvPr id="90" name="Frame 8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30"/>
              <p:cNvGrpSpPr/>
              <p:nvPr/>
            </p:nvGrpSpPr>
            <p:grpSpPr>
              <a:xfrm>
                <a:off x="381000" y="2590800"/>
                <a:ext cx="405464" cy="409391"/>
                <a:chOff x="5943600" y="4267200"/>
                <a:chExt cx="1990316" cy="2009591"/>
              </a:xfrm>
            </p:grpSpPr>
            <p:sp>
              <p:nvSpPr>
                <p:cNvPr id="87" name="Frame 8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Frame 8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4"/>
              <p:cNvGrpSpPr/>
              <p:nvPr/>
            </p:nvGrpSpPr>
            <p:grpSpPr>
              <a:xfrm>
                <a:off x="381000" y="3200400"/>
                <a:ext cx="405464" cy="409391"/>
                <a:chOff x="5943600" y="4267200"/>
                <a:chExt cx="1990316" cy="2009591"/>
              </a:xfrm>
            </p:grpSpPr>
            <p:sp>
              <p:nvSpPr>
                <p:cNvPr id="84" name="Frame 8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rame 8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8"/>
              <p:cNvGrpSpPr/>
              <p:nvPr/>
            </p:nvGrpSpPr>
            <p:grpSpPr>
              <a:xfrm>
                <a:off x="381000" y="3810000"/>
                <a:ext cx="405464" cy="409391"/>
                <a:chOff x="5943600" y="4267200"/>
                <a:chExt cx="1990316" cy="2009591"/>
              </a:xfrm>
            </p:grpSpPr>
            <p:sp>
              <p:nvSpPr>
                <p:cNvPr id="81" name="Frame 8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ame 8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42"/>
              <p:cNvGrpSpPr/>
              <p:nvPr/>
            </p:nvGrpSpPr>
            <p:grpSpPr>
              <a:xfrm>
                <a:off x="381000" y="4419600"/>
                <a:ext cx="405464" cy="409391"/>
                <a:chOff x="5943600" y="4267200"/>
                <a:chExt cx="1990316" cy="2009591"/>
              </a:xfrm>
            </p:grpSpPr>
            <p:sp>
              <p:nvSpPr>
                <p:cNvPr id="78" name="Frame 7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Frame 7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6"/>
              <p:cNvGrpSpPr/>
              <p:nvPr/>
            </p:nvGrpSpPr>
            <p:grpSpPr>
              <a:xfrm>
                <a:off x="381000" y="50292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50"/>
              <p:cNvGrpSpPr/>
              <p:nvPr/>
            </p:nvGrpSpPr>
            <p:grpSpPr>
              <a:xfrm>
                <a:off x="381000" y="56388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4"/>
              <p:cNvGrpSpPr/>
              <p:nvPr/>
            </p:nvGrpSpPr>
            <p:grpSpPr>
              <a:xfrm>
                <a:off x="381000" y="62484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 Covenant 2</a:t>
            </a:r>
          </a:p>
        </p:txBody>
      </p:sp>
      <p:sp>
        <p:nvSpPr>
          <p:cNvPr id="6" name="TextBox 5"/>
          <p:cNvSpPr txBox="1"/>
          <p:nvPr/>
        </p:nvSpPr>
        <p:spPr>
          <a:xfrm>
            <a:off x="2243554" y="4523930"/>
            <a:ext cx="8162519" cy="1815882"/>
          </a:xfrm>
          <a:prstGeom prst="rect">
            <a:avLst/>
          </a:prstGeom>
          <a:noFill/>
        </p:spPr>
        <p:txBody>
          <a:bodyPr wrap="square" rtlCol="0">
            <a:spAutoFit/>
          </a:bodyPr>
          <a:lstStyle/>
          <a:p>
            <a:r>
              <a:rPr lang="en-US" sz="2800" dirty="0">
                <a:solidFill>
                  <a:schemeClr val="bg1"/>
                </a:solidFill>
                <a:latin typeface="Leelawadee" pitchFamily="34" charset="-34"/>
                <a:cs typeface="Leelawadee" pitchFamily="34" charset="-34"/>
              </a:rPr>
              <a:t>God on his part agrees to give such persons an inheritance of exaltation and godhood in his everlasting presence. The oath is the solemn attestation of Deity, his sworn promise”</a:t>
            </a:r>
          </a:p>
        </p:txBody>
      </p:sp>
      <p:sp>
        <p:nvSpPr>
          <p:cNvPr id="102" name="TextBox 101"/>
          <p:cNvSpPr txBox="1"/>
          <p:nvPr/>
        </p:nvSpPr>
        <p:spPr>
          <a:xfrm>
            <a:off x="3657600" y="6488668"/>
            <a:ext cx="8534400" cy="369332"/>
          </a:xfrm>
          <a:prstGeom prst="rect">
            <a:avLst/>
          </a:prstGeom>
          <a:noFill/>
        </p:spPr>
        <p:txBody>
          <a:bodyPr wrap="square" rtlCol="0">
            <a:spAutoFit/>
          </a:bodyPr>
          <a:lstStyle/>
          <a:p>
            <a:pPr algn="r"/>
            <a:r>
              <a:rPr lang="en-US" dirty="0">
                <a:solidFill>
                  <a:schemeClr val="bg1"/>
                </a:solidFill>
                <a:latin typeface="Leelawadee" pitchFamily="34" charset="-34"/>
                <a:cs typeface="Leelawadee" pitchFamily="34" charset="-34"/>
              </a:rPr>
              <a:t>(3)</a:t>
            </a:r>
          </a:p>
        </p:txBody>
      </p:sp>
      <p:pic>
        <p:nvPicPr>
          <p:cNvPr id="3" name="Picture 2">
            <a:extLst>
              <a:ext uri="{FF2B5EF4-FFF2-40B4-BE49-F238E27FC236}">
                <a16:creationId xmlns:a16="http://schemas.microsoft.com/office/drawing/2014/main" id="{34896D52-FA17-43E8-99F3-0B93C31F1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0" y="944136"/>
            <a:ext cx="4076700" cy="3057525"/>
          </a:xfrm>
          <a:prstGeom prst="rect">
            <a:avLst/>
          </a:prstGeom>
        </p:spPr>
      </p:pic>
    </p:spTree>
    <p:extLst>
      <p:ext uri="{BB962C8B-B14F-4D97-AF65-F5344CB8AC3E}">
        <p14:creationId xmlns:p14="http://schemas.microsoft.com/office/powerpoint/2010/main" val="87858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Change in Priesthood</a:t>
            </a:r>
          </a:p>
        </p:txBody>
      </p:sp>
      <p:sp>
        <p:nvSpPr>
          <p:cNvPr id="6" name="TextBox 5"/>
          <p:cNvSpPr txBox="1"/>
          <p:nvPr/>
        </p:nvSpPr>
        <p:spPr>
          <a:xfrm>
            <a:off x="1473200" y="1066800"/>
            <a:ext cx="5537200" cy="2677656"/>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“If therefore perfection were by the </a:t>
            </a:r>
            <a:r>
              <a:rPr lang="en-US" sz="2400" dirty="0" err="1">
                <a:solidFill>
                  <a:schemeClr val="bg1"/>
                </a:solidFill>
                <a:latin typeface="Leelawadee" pitchFamily="34" charset="-34"/>
                <a:cs typeface="Leelawadee" pitchFamily="34" charset="-34"/>
              </a:rPr>
              <a:t>Levitical</a:t>
            </a:r>
            <a:r>
              <a:rPr lang="en-US" sz="2400" dirty="0">
                <a:solidFill>
                  <a:schemeClr val="bg1"/>
                </a:solidFill>
                <a:latin typeface="Leelawadee" pitchFamily="34" charset="-34"/>
                <a:cs typeface="Leelawadee" pitchFamily="34" charset="-34"/>
              </a:rPr>
              <a:t> priesthood, (for under it the people received the law,) what further need was there that another priest should rise after the order of </a:t>
            </a:r>
            <a:r>
              <a:rPr lang="en-US" sz="2400" dirty="0" err="1">
                <a:solidFill>
                  <a:schemeClr val="bg1"/>
                </a:solidFill>
                <a:latin typeface="Leelawadee" pitchFamily="34" charset="-34"/>
                <a:cs typeface="Leelawadee" pitchFamily="34" charset="-34"/>
              </a:rPr>
              <a:t>Melchisedec</a:t>
            </a:r>
            <a:r>
              <a:rPr lang="en-US" sz="2400" dirty="0">
                <a:solidFill>
                  <a:schemeClr val="bg1"/>
                </a:solidFill>
                <a:latin typeface="Leelawadee" pitchFamily="34" charset="-34"/>
                <a:cs typeface="Leelawadee" pitchFamily="34" charset="-34"/>
              </a:rPr>
              <a:t>, and not be called after the order of Aaron?”</a:t>
            </a:r>
          </a:p>
        </p:txBody>
      </p:sp>
      <p:sp>
        <p:nvSpPr>
          <p:cNvPr id="7" name="TextBox 6"/>
          <p:cNvSpPr txBox="1"/>
          <p:nvPr/>
        </p:nvSpPr>
        <p:spPr>
          <a:xfrm>
            <a:off x="648832" y="6488668"/>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Hebrews 7:11</a:t>
            </a:r>
          </a:p>
        </p:txBody>
      </p:sp>
      <p:sp>
        <p:nvSpPr>
          <p:cNvPr id="10" name="TextBox 9"/>
          <p:cNvSpPr txBox="1"/>
          <p:nvPr/>
        </p:nvSpPr>
        <p:spPr>
          <a:xfrm>
            <a:off x="6019800" y="4114800"/>
            <a:ext cx="4648200" cy="1938992"/>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 mission and atonement of our Savior brought an end to the lesser law of Moses and instituted in its place the higher law of Jesus Christ.</a:t>
            </a:r>
          </a:p>
        </p:txBody>
      </p:sp>
      <p:pic>
        <p:nvPicPr>
          <p:cNvPr id="3" name="Picture 2">
            <a:extLst>
              <a:ext uri="{FF2B5EF4-FFF2-40B4-BE49-F238E27FC236}">
                <a16:creationId xmlns:a16="http://schemas.microsoft.com/office/drawing/2014/main" id="{1ECD75A5-4464-42FD-8DDA-5F6482B5E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159" y="1328488"/>
            <a:ext cx="3657600" cy="2371725"/>
          </a:xfrm>
          <a:prstGeom prst="rect">
            <a:avLst/>
          </a:prstGeom>
        </p:spPr>
      </p:pic>
      <p:pic>
        <p:nvPicPr>
          <p:cNvPr id="5" name="Picture 4">
            <a:extLst>
              <a:ext uri="{FF2B5EF4-FFF2-40B4-BE49-F238E27FC236}">
                <a16:creationId xmlns:a16="http://schemas.microsoft.com/office/drawing/2014/main" id="{248C9408-FF8E-4D65-94B7-E4327671B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430" y="3914126"/>
            <a:ext cx="3127248" cy="2404872"/>
          </a:xfrm>
          <a:prstGeom prst="rect">
            <a:avLst/>
          </a:prstGeom>
        </p:spPr>
      </p:pic>
    </p:spTree>
    <p:extLst>
      <p:ext uri="{BB962C8B-B14F-4D97-AF65-F5344CB8AC3E}">
        <p14:creationId xmlns:p14="http://schemas.microsoft.com/office/powerpoint/2010/main" val="19334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I Am The Law</a:t>
            </a:r>
          </a:p>
        </p:txBody>
      </p:sp>
      <p:sp>
        <p:nvSpPr>
          <p:cNvPr id="6" name="TextBox 5"/>
          <p:cNvSpPr txBox="1"/>
          <p:nvPr/>
        </p:nvSpPr>
        <p:spPr>
          <a:xfrm>
            <a:off x="2362200" y="1066800"/>
            <a:ext cx="3352800" cy="2677656"/>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“For behold, the covenant which I have made with my people is not all fulfilled; but the law which was given unto Moses hath an end in me.</a:t>
            </a:r>
          </a:p>
        </p:txBody>
      </p:sp>
      <p:sp>
        <p:nvSpPr>
          <p:cNvPr id="7" name="TextBox 6"/>
          <p:cNvSpPr txBox="1"/>
          <p:nvPr/>
        </p:nvSpPr>
        <p:spPr>
          <a:xfrm>
            <a:off x="718996" y="6488668"/>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3 Nephi 15:8-9</a:t>
            </a:r>
          </a:p>
        </p:txBody>
      </p:sp>
      <p:sp>
        <p:nvSpPr>
          <p:cNvPr id="10" name="TextBox 9"/>
          <p:cNvSpPr txBox="1"/>
          <p:nvPr/>
        </p:nvSpPr>
        <p:spPr>
          <a:xfrm>
            <a:off x="6261100" y="4699001"/>
            <a:ext cx="4648200" cy="1200329"/>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Behold, I am the law, and the light. Look unto me, and endure to the end…</a:t>
            </a:r>
          </a:p>
        </p:txBody>
      </p:sp>
      <p:pic>
        <p:nvPicPr>
          <p:cNvPr id="3" name="Picture 2">
            <a:extLst>
              <a:ext uri="{FF2B5EF4-FFF2-40B4-BE49-F238E27FC236}">
                <a16:creationId xmlns:a16="http://schemas.microsoft.com/office/drawing/2014/main" id="{85222692-F9FB-4845-9DCB-0222E37C3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55" y="1130133"/>
            <a:ext cx="3962400" cy="2971800"/>
          </a:xfrm>
          <a:prstGeom prst="rect">
            <a:avLst/>
          </a:prstGeom>
        </p:spPr>
      </p:pic>
    </p:spTree>
    <p:extLst>
      <p:ext uri="{BB962C8B-B14F-4D97-AF65-F5344CB8AC3E}">
        <p14:creationId xmlns:p14="http://schemas.microsoft.com/office/powerpoint/2010/main" val="390575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1138773"/>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itchFamily="34" charset="-34"/>
              </a:rPr>
              <a:t>New and Everlasting Covenant</a:t>
            </a:r>
          </a:p>
          <a:p>
            <a:pPr algn="ctr"/>
            <a:r>
              <a:rPr lang="en-US" sz="2800" dirty="0">
                <a:solidFill>
                  <a:schemeClr val="bg1"/>
                </a:solidFill>
                <a:latin typeface="Matura MT Script Capitals" panose="03020802060602070202" pitchFamily="66" charset="0"/>
                <a:cs typeface="Leelawadee" pitchFamily="34" charset="-34"/>
              </a:rPr>
              <a:t>An order of the Priesthood</a:t>
            </a:r>
          </a:p>
        </p:txBody>
      </p:sp>
      <p:sp>
        <p:nvSpPr>
          <p:cNvPr id="6" name="TextBox 5"/>
          <p:cNvSpPr txBox="1"/>
          <p:nvPr/>
        </p:nvSpPr>
        <p:spPr>
          <a:xfrm>
            <a:off x="1388198" y="1578321"/>
            <a:ext cx="4419600" cy="2308324"/>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“Therefore, if a man marry him a wife in the world, and he marry her not by me nor by my word, and he covenant with her so long as he is in the world and she with him…</a:t>
            </a:r>
          </a:p>
        </p:txBody>
      </p:sp>
      <p:sp>
        <p:nvSpPr>
          <p:cNvPr id="7" name="TextBox 6"/>
          <p:cNvSpPr txBox="1"/>
          <p:nvPr/>
        </p:nvSpPr>
        <p:spPr>
          <a:xfrm>
            <a:off x="728049" y="6488668"/>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D&amp;C 132:15</a:t>
            </a:r>
          </a:p>
        </p:txBody>
      </p:sp>
      <p:sp>
        <p:nvSpPr>
          <p:cNvPr id="10" name="TextBox 9"/>
          <p:cNvSpPr txBox="1"/>
          <p:nvPr/>
        </p:nvSpPr>
        <p:spPr>
          <a:xfrm>
            <a:off x="5820624" y="4651217"/>
            <a:ext cx="4648200" cy="1569660"/>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…their covenant and marriage are not of force when they are dead, and when they are out of the world…</a:t>
            </a:r>
          </a:p>
        </p:txBody>
      </p:sp>
      <p:pic>
        <p:nvPicPr>
          <p:cNvPr id="11" name="Picture 10" descr="Burton Family0059.jpg"/>
          <p:cNvPicPr>
            <a:picLocks noChangeAspect="1"/>
          </p:cNvPicPr>
          <p:nvPr/>
        </p:nvPicPr>
        <p:blipFill>
          <a:blip r:embed="rId3" cstate="print"/>
          <a:stretch>
            <a:fillRect/>
          </a:stretch>
        </p:blipFill>
        <p:spPr>
          <a:xfrm>
            <a:off x="6559936" y="1627671"/>
            <a:ext cx="3324100" cy="2799043"/>
          </a:xfrm>
          <a:prstGeom prst="rect">
            <a:avLst/>
          </a:prstGeom>
        </p:spPr>
      </p:pic>
    </p:spTree>
    <p:extLst>
      <p:ext uri="{BB962C8B-B14F-4D97-AF65-F5344CB8AC3E}">
        <p14:creationId xmlns:p14="http://schemas.microsoft.com/office/powerpoint/2010/main" val="347662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0" y="0"/>
            <a:ext cx="12192000" cy="6858000"/>
            <a:chOff x="0" y="0"/>
            <a:chExt cx="12192000" cy="6858000"/>
          </a:xfrm>
        </p:grpSpPr>
        <p:pic>
          <p:nvPicPr>
            <p:cNvPr id="60" name="Picture 59"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58"/>
            <p:cNvGrpSpPr/>
            <p:nvPr/>
          </p:nvGrpSpPr>
          <p:grpSpPr>
            <a:xfrm>
              <a:off x="230109" y="242936"/>
              <a:ext cx="405464" cy="6505391"/>
              <a:chOff x="381000" y="152400"/>
              <a:chExt cx="405464" cy="6505391"/>
            </a:xfrm>
          </p:grpSpPr>
          <p:grpSp>
            <p:nvGrpSpPr>
              <p:cNvPr id="62" name="Group 14"/>
              <p:cNvGrpSpPr/>
              <p:nvPr/>
            </p:nvGrpSpPr>
            <p:grpSpPr>
              <a:xfrm>
                <a:off x="381000" y="152400"/>
                <a:ext cx="405464" cy="409391"/>
                <a:chOff x="5943600" y="4267200"/>
                <a:chExt cx="1990316" cy="2009591"/>
              </a:xfrm>
            </p:grpSpPr>
            <p:sp>
              <p:nvSpPr>
                <p:cNvPr id="103" name="Frame 10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Frame 10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18"/>
              <p:cNvGrpSpPr/>
              <p:nvPr/>
            </p:nvGrpSpPr>
            <p:grpSpPr>
              <a:xfrm>
                <a:off x="381000" y="7620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22"/>
              <p:cNvGrpSpPr/>
              <p:nvPr/>
            </p:nvGrpSpPr>
            <p:grpSpPr>
              <a:xfrm>
                <a:off x="381000" y="13716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26"/>
              <p:cNvGrpSpPr/>
              <p:nvPr/>
            </p:nvGrpSpPr>
            <p:grpSpPr>
              <a:xfrm>
                <a:off x="381000" y="19812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0"/>
              <p:cNvGrpSpPr/>
              <p:nvPr/>
            </p:nvGrpSpPr>
            <p:grpSpPr>
              <a:xfrm>
                <a:off x="381000" y="25908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34"/>
              <p:cNvGrpSpPr/>
              <p:nvPr/>
            </p:nvGrpSpPr>
            <p:grpSpPr>
              <a:xfrm>
                <a:off x="381000" y="32004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38"/>
              <p:cNvGrpSpPr/>
              <p:nvPr/>
            </p:nvGrpSpPr>
            <p:grpSpPr>
              <a:xfrm>
                <a:off x="381000" y="38100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42"/>
              <p:cNvGrpSpPr/>
              <p:nvPr/>
            </p:nvGrpSpPr>
            <p:grpSpPr>
              <a:xfrm>
                <a:off x="381000" y="44196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46"/>
              <p:cNvGrpSpPr/>
              <p:nvPr/>
            </p:nvGrpSpPr>
            <p:grpSpPr>
              <a:xfrm>
                <a:off x="381000" y="50292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1" name="Group 50"/>
              <p:cNvGrpSpPr/>
              <p:nvPr/>
            </p:nvGrpSpPr>
            <p:grpSpPr>
              <a:xfrm>
                <a:off x="381000" y="56388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 name="Group 54"/>
              <p:cNvGrpSpPr/>
              <p:nvPr/>
            </p:nvGrpSpPr>
            <p:grpSpPr>
              <a:xfrm>
                <a:off x="381000" y="62484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itchFamily="34" charset="-34"/>
              </a:rPr>
              <a:t>Marriage on Earth </a:t>
            </a:r>
            <a:endParaRPr lang="en-US" sz="2800" dirty="0">
              <a:solidFill>
                <a:schemeClr val="bg1"/>
              </a:solidFill>
              <a:latin typeface="Matura MT Script Capitals" panose="03020802060602070202" pitchFamily="66" charset="0"/>
              <a:cs typeface="Leelawadee" pitchFamily="34" charset="-34"/>
            </a:endParaRPr>
          </a:p>
        </p:txBody>
      </p:sp>
      <p:sp>
        <p:nvSpPr>
          <p:cNvPr id="6" name="TextBox 5"/>
          <p:cNvSpPr txBox="1"/>
          <p:nvPr/>
        </p:nvSpPr>
        <p:spPr>
          <a:xfrm>
            <a:off x="2438400" y="1524001"/>
            <a:ext cx="4648200" cy="1200329"/>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…therefore, they are not bound by any law when they are out of the world.</a:t>
            </a:r>
          </a:p>
        </p:txBody>
      </p:sp>
      <p:sp>
        <p:nvSpPr>
          <p:cNvPr id="10" name="TextBox 9"/>
          <p:cNvSpPr txBox="1"/>
          <p:nvPr/>
        </p:nvSpPr>
        <p:spPr>
          <a:xfrm>
            <a:off x="6173709" y="4289081"/>
            <a:ext cx="4648200" cy="461665"/>
          </a:xfrm>
          <a:prstGeom prst="rect">
            <a:avLst/>
          </a:prstGeom>
          <a:noFill/>
        </p:spPr>
        <p:txBody>
          <a:bodyPr wrap="square" rtlCol="0">
            <a:spAutoFit/>
          </a:bodyPr>
          <a:lstStyle/>
          <a:p>
            <a:r>
              <a:rPr lang="en-US" sz="2400" dirty="0">
                <a:solidFill>
                  <a:schemeClr val="bg1"/>
                </a:solidFill>
                <a:effectLst>
                  <a:glow rad="228600">
                    <a:schemeClr val="accent3">
                      <a:satMod val="175000"/>
                      <a:alpha val="40000"/>
                    </a:schemeClr>
                  </a:glow>
                </a:effectLst>
                <a:latin typeface="Leelawadee" pitchFamily="34" charset="-34"/>
                <a:cs typeface="Leelawadee" pitchFamily="34" charset="-34"/>
              </a:rPr>
              <a:t>Read D&amp;C 132:16-18</a:t>
            </a:r>
          </a:p>
        </p:txBody>
      </p:sp>
      <p:pic>
        <p:nvPicPr>
          <p:cNvPr id="12" name="Picture 11" descr="DSCN1688.JPG"/>
          <p:cNvPicPr>
            <a:picLocks noChangeAspect="1"/>
          </p:cNvPicPr>
          <p:nvPr/>
        </p:nvPicPr>
        <p:blipFill>
          <a:blip r:embed="rId3" cstate="print"/>
          <a:stretch>
            <a:fillRect/>
          </a:stretch>
        </p:blipFill>
        <p:spPr>
          <a:xfrm>
            <a:off x="2414258" y="3159378"/>
            <a:ext cx="2501774" cy="3335699"/>
          </a:xfrm>
          <a:prstGeom prst="rect">
            <a:avLst/>
          </a:prstGeom>
        </p:spPr>
      </p:pic>
      <p:grpSp>
        <p:nvGrpSpPr>
          <p:cNvPr id="24" name="Group 23"/>
          <p:cNvGrpSpPr/>
          <p:nvPr/>
        </p:nvGrpSpPr>
        <p:grpSpPr>
          <a:xfrm>
            <a:off x="5782147" y="4415027"/>
            <a:ext cx="6115191" cy="1758568"/>
            <a:chOff x="5782147" y="4415027"/>
            <a:chExt cx="6115191" cy="1758568"/>
          </a:xfrm>
        </p:grpSpPr>
        <p:sp>
          <p:nvSpPr>
            <p:cNvPr id="22" name="Rectangle 21"/>
            <p:cNvSpPr/>
            <p:nvPr/>
          </p:nvSpPr>
          <p:spPr>
            <a:xfrm>
              <a:off x="5782147" y="4973266"/>
              <a:ext cx="4964316" cy="1200329"/>
            </a:xfrm>
            <a:prstGeom prst="rect">
              <a:avLst/>
            </a:prstGeom>
          </p:spPr>
          <p:txBody>
            <a:bodyPr wrap="square">
              <a:spAutoFit/>
            </a:bodyPr>
            <a:lstStyle/>
            <a:p>
              <a:r>
                <a:rPr lang="en-US" dirty="0">
                  <a:solidFill>
                    <a:schemeClr val="bg1"/>
                  </a:solidFill>
                  <a:latin typeface="Open Sans"/>
                </a:rPr>
                <a:t>“The blessings of the priesthood, such as baptism, receiving the Holy Ghost, the temple endowment, and eternal marriage, are available to men and women alike” (4)</a:t>
              </a:r>
              <a:endParaRPr lang="en-US" dirty="0">
                <a:solidFill>
                  <a:schemeClr val="bg1"/>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1563" y="4415027"/>
              <a:ext cx="1055775" cy="1315818"/>
            </a:xfrm>
            <a:prstGeom prst="rect">
              <a:avLst/>
            </a:prstGeom>
          </p:spPr>
        </p:pic>
      </p:grpSp>
      <p:pic>
        <p:nvPicPr>
          <p:cNvPr id="3" name="Picture 2">
            <a:extLst>
              <a:ext uri="{FF2B5EF4-FFF2-40B4-BE49-F238E27FC236}">
                <a16:creationId xmlns:a16="http://schemas.microsoft.com/office/drawing/2014/main" id="{4F92BAFC-065E-4645-B14D-E9E4994D9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7328" y="729152"/>
            <a:ext cx="2081972" cy="3119135"/>
          </a:xfrm>
          <a:prstGeom prst="rect">
            <a:avLst/>
          </a:prstGeom>
        </p:spPr>
      </p:pic>
    </p:spTree>
    <p:extLst>
      <p:ext uri="{BB962C8B-B14F-4D97-AF65-F5344CB8AC3E}">
        <p14:creationId xmlns:p14="http://schemas.microsoft.com/office/powerpoint/2010/main" val="110111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itchFamily="34" charset="-34"/>
              </a:rPr>
              <a:t>Celestial Glory</a:t>
            </a:r>
            <a:endParaRPr lang="en-US" sz="2800" dirty="0">
              <a:solidFill>
                <a:schemeClr val="bg1"/>
              </a:solidFill>
              <a:latin typeface="Matura MT Script Capitals" panose="03020802060602070202" pitchFamily="66" charset="0"/>
              <a:cs typeface="Leelawadee" pitchFamily="34" charset="-34"/>
            </a:endParaRPr>
          </a:p>
        </p:txBody>
      </p:sp>
      <p:sp>
        <p:nvSpPr>
          <p:cNvPr id="6" name="TextBox 5"/>
          <p:cNvSpPr txBox="1"/>
          <p:nvPr/>
        </p:nvSpPr>
        <p:spPr>
          <a:xfrm>
            <a:off x="1524000" y="1204138"/>
            <a:ext cx="5035826" cy="1938992"/>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“And in order to obtain the highest, a man must enter into this order of the priesthood (meaning the new and everlasting covenant of marriage)</a:t>
            </a:r>
          </a:p>
        </p:txBody>
      </p:sp>
      <p:sp>
        <p:nvSpPr>
          <p:cNvPr id="10" name="TextBox 9"/>
          <p:cNvSpPr txBox="1"/>
          <p:nvPr/>
        </p:nvSpPr>
        <p:spPr>
          <a:xfrm>
            <a:off x="750683" y="6488668"/>
            <a:ext cx="46482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D&amp;C 131:1-2, 4</a:t>
            </a:r>
          </a:p>
        </p:txBody>
      </p:sp>
      <p:sp>
        <p:nvSpPr>
          <p:cNvPr id="8" name="TextBox 7"/>
          <p:cNvSpPr txBox="1"/>
          <p:nvPr/>
        </p:nvSpPr>
        <p:spPr>
          <a:xfrm>
            <a:off x="5791200" y="4267201"/>
            <a:ext cx="4648200" cy="1200329"/>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“He may enter into the other, but that is the end of his kingdom; he cannot have an increase.</a:t>
            </a:r>
          </a:p>
        </p:txBody>
      </p:sp>
      <p:pic>
        <p:nvPicPr>
          <p:cNvPr id="3" name="Picture 2">
            <a:extLst>
              <a:ext uri="{FF2B5EF4-FFF2-40B4-BE49-F238E27FC236}">
                <a16:creationId xmlns:a16="http://schemas.microsoft.com/office/drawing/2014/main" id="{153F987A-CDB5-4C31-A6D8-7A24CCD8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838" y="1038166"/>
            <a:ext cx="3009900" cy="2667000"/>
          </a:xfrm>
          <a:prstGeom prst="rect">
            <a:avLst/>
          </a:prstGeom>
        </p:spPr>
      </p:pic>
      <p:pic>
        <p:nvPicPr>
          <p:cNvPr id="5" name="Picture 4">
            <a:extLst>
              <a:ext uri="{FF2B5EF4-FFF2-40B4-BE49-F238E27FC236}">
                <a16:creationId xmlns:a16="http://schemas.microsoft.com/office/drawing/2014/main" id="{AA4ECE08-E31D-4245-AFEF-5729E564F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702" y="3532063"/>
            <a:ext cx="2362200" cy="2743200"/>
          </a:xfrm>
          <a:prstGeom prst="rect">
            <a:avLst/>
          </a:prstGeom>
        </p:spPr>
      </p:pic>
    </p:spTree>
    <p:extLst>
      <p:ext uri="{BB962C8B-B14F-4D97-AF65-F5344CB8AC3E}">
        <p14:creationId xmlns:p14="http://schemas.microsoft.com/office/powerpoint/2010/main" val="27384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itchFamily="34" charset="-34"/>
              </a:rPr>
              <a:t>Sealed</a:t>
            </a:r>
            <a:endParaRPr lang="en-US" sz="2800" dirty="0">
              <a:solidFill>
                <a:schemeClr val="bg1"/>
              </a:solidFill>
              <a:latin typeface="Matura MT Script Capitals" panose="03020802060602070202" pitchFamily="66" charset="0"/>
              <a:cs typeface="Leelawadee" pitchFamily="34" charset="-34"/>
            </a:endParaRPr>
          </a:p>
        </p:txBody>
      </p:sp>
      <p:sp>
        <p:nvSpPr>
          <p:cNvPr id="6" name="TextBox 5"/>
          <p:cNvSpPr txBox="1"/>
          <p:nvPr/>
        </p:nvSpPr>
        <p:spPr>
          <a:xfrm>
            <a:off x="2438400" y="1524000"/>
            <a:ext cx="4648200" cy="1569660"/>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 man who marries a wife in the new and everlasting covenant (sealed) will inherit thrones, kingdoms, etc. </a:t>
            </a:r>
          </a:p>
        </p:txBody>
      </p:sp>
      <p:sp>
        <p:nvSpPr>
          <p:cNvPr id="10" name="TextBox 9"/>
          <p:cNvSpPr txBox="1"/>
          <p:nvPr/>
        </p:nvSpPr>
        <p:spPr>
          <a:xfrm>
            <a:off x="6019800" y="4495801"/>
            <a:ext cx="4648200" cy="1200329"/>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…and a continuation of the seeds forever and ever.”</a:t>
            </a:r>
          </a:p>
          <a:p>
            <a:r>
              <a:rPr lang="en-US" sz="2400" dirty="0">
                <a:solidFill>
                  <a:schemeClr val="bg1"/>
                </a:solidFill>
                <a:latin typeface="Leelawadee" pitchFamily="34" charset="-34"/>
                <a:cs typeface="Leelawadee" pitchFamily="34" charset="-34"/>
              </a:rPr>
              <a:t>—D&amp;C 132:19</a:t>
            </a:r>
          </a:p>
        </p:txBody>
      </p:sp>
      <p:pic>
        <p:nvPicPr>
          <p:cNvPr id="3" name="Picture 2">
            <a:extLst>
              <a:ext uri="{FF2B5EF4-FFF2-40B4-BE49-F238E27FC236}">
                <a16:creationId xmlns:a16="http://schemas.microsoft.com/office/drawing/2014/main" id="{059BD1E0-EEFA-4147-94DB-28B212AD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218" y="3345902"/>
            <a:ext cx="3676932" cy="3147021"/>
          </a:xfrm>
          <a:prstGeom prst="rect">
            <a:avLst/>
          </a:prstGeom>
        </p:spPr>
      </p:pic>
      <p:pic>
        <p:nvPicPr>
          <p:cNvPr id="5" name="Picture 4">
            <a:extLst>
              <a:ext uri="{FF2B5EF4-FFF2-40B4-BE49-F238E27FC236}">
                <a16:creationId xmlns:a16="http://schemas.microsoft.com/office/drawing/2014/main" id="{4D2E99CA-0AB9-4D71-A93C-5C57174D6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75" y="652213"/>
            <a:ext cx="2514600" cy="2933700"/>
          </a:xfrm>
          <a:prstGeom prst="rect">
            <a:avLst/>
          </a:prstGeom>
        </p:spPr>
      </p:pic>
    </p:spTree>
    <p:extLst>
      <p:ext uri="{BB962C8B-B14F-4D97-AF65-F5344CB8AC3E}">
        <p14:creationId xmlns:p14="http://schemas.microsoft.com/office/powerpoint/2010/main" val="27563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012AE-40AE-40BE-AE4F-0C121FB0C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ea typeface="Wednesday" pitchFamily="2" charset="0"/>
                <a:cs typeface="Leelawadee" panose="020B0502040204020203" pitchFamily="34" charset="-34"/>
              </a:rPr>
              <a:t>New and Everlasting Covenant</a:t>
            </a:r>
          </a:p>
          <a:p>
            <a:pPr algn="ctr"/>
            <a:r>
              <a:rPr lang="en-US" sz="4800" dirty="0">
                <a:solidFill>
                  <a:schemeClr val="bg1"/>
                </a:solidFill>
                <a:latin typeface="Matura MT Script Capitals" panose="03020802060602070202" pitchFamily="66" charset="0"/>
                <a:ea typeface="Wednesday" pitchFamily="2" charset="0"/>
                <a:cs typeface="Leelawadee" panose="020B0502040204020203" pitchFamily="34" charset="-34"/>
              </a:rPr>
              <a:t>Hebrews 7-10</a:t>
            </a:r>
          </a:p>
        </p:txBody>
      </p:sp>
      <p:sp>
        <p:nvSpPr>
          <p:cNvPr id="79" name="TextBox 78"/>
          <p:cNvSpPr txBox="1"/>
          <p:nvPr/>
        </p:nvSpPr>
        <p:spPr>
          <a:xfrm>
            <a:off x="0" y="-18107"/>
            <a:ext cx="2286000" cy="369332"/>
          </a:xfrm>
          <a:prstGeom prst="rect">
            <a:avLst/>
          </a:prstGeom>
          <a:noFill/>
        </p:spPr>
        <p:txBody>
          <a:bodyPr wrap="square" rtlCol="0">
            <a:spAutoFit/>
          </a:bodyPr>
          <a:lstStyle/>
          <a:p>
            <a:r>
              <a:rPr lang="en-US" dirty="0">
                <a:solidFill>
                  <a:schemeClr val="bg1"/>
                </a:solidFill>
              </a:rPr>
              <a:t>Lesson 137</a:t>
            </a:r>
          </a:p>
        </p:txBody>
      </p:sp>
      <p:grpSp>
        <p:nvGrpSpPr>
          <p:cNvPr id="4" name="Group 3"/>
          <p:cNvGrpSpPr/>
          <p:nvPr/>
        </p:nvGrpSpPr>
        <p:grpSpPr>
          <a:xfrm>
            <a:off x="1201093" y="3298656"/>
            <a:ext cx="3050721" cy="2895600"/>
            <a:chOff x="848008" y="2239401"/>
            <a:chExt cx="3050721" cy="2895600"/>
          </a:xfrm>
        </p:grpSpPr>
        <p:pic>
          <p:nvPicPr>
            <p:cNvPr id="44" name="Picture 2" descr="Image result for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77775" y="237200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75388" y="4245837"/>
                <a:ext cx="481750" cy="72348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416676" y="3926690"/>
                <a:ext cx="809529" cy="89081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748574" y="4608751"/>
                <a:ext cx="148961" cy="971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70275" y="5546965"/>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Rectangle 1"/>
          <p:cNvSpPr/>
          <p:nvPr/>
        </p:nvSpPr>
        <p:spPr>
          <a:xfrm>
            <a:off x="4943192" y="3695271"/>
            <a:ext cx="3938258" cy="2031325"/>
          </a:xfrm>
          <a:prstGeom prst="rect">
            <a:avLst/>
          </a:prstGeom>
        </p:spPr>
        <p:txBody>
          <a:bodyPr wrap="square">
            <a:spAutoFit/>
          </a:bodyPr>
          <a:lstStyle/>
          <a:p>
            <a:r>
              <a:rPr lang="en-US" i="1" dirty="0">
                <a:solidFill>
                  <a:schemeClr val="bg1"/>
                </a:solidFill>
                <a:latin typeface="Palatino"/>
              </a:rPr>
              <a:t>For this is the covenant that I will make with the house of Israel after those days, </a:t>
            </a:r>
            <a:r>
              <a:rPr lang="en-US" i="1" dirty="0" err="1">
                <a:solidFill>
                  <a:schemeClr val="bg1"/>
                </a:solidFill>
                <a:latin typeface="Palatino"/>
              </a:rPr>
              <a:t>saith</a:t>
            </a:r>
            <a:r>
              <a:rPr lang="en-US" i="1" dirty="0">
                <a:solidFill>
                  <a:schemeClr val="bg1"/>
                </a:solidFill>
                <a:latin typeface="Palatino"/>
              </a:rPr>
              <a:t> the Lord; I will put my laws into their mind, and write them in their hearts: and I will be to them a God, and they shall be to me a people:</a:t>
            </a:r>
          </a:p>
          <a:p>
            <a:r>
              <a:rPr lang="en-US" i="1" dirty="0">
                <a:solidFill>
                  <a:schemeClr val="bg1"/>
                </a:solidFill>
                <a:latin typeface="Palatino"/>
              </a:rPr>
              <a:t>Hebrews 8:10</a:t>
            </a:r>
            <a:endParaRPr lang="en-US" i="1" dirty="0">
              <a:solidFill>
                <a:schemeClr val="bg1"/>
              </a:solidFill>
            </a:endParaRPr>
          </a:p>
        </p:txBody>
      </p:sp>
    </p:spTree>
    <p:extLst>
      <p:ext uri="{BB962C8B-B14F-4D97-AF65-F5344CB8AC3E}">
        <p14:creationId xmlns:p14="http://schemas.microsoft.com/office/powerpoint/2010/main" val="306508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0"/>
            <a:ext cx="12192000" cy="6858000"/>
            <a:chOff x="0" y="0"/>
            <a:chExt cx="12192000" cy="6858000"/>
          </a:xfrm>
        </p:grpSpPr>
        <p:pic>
          <p:nvPicPr>
            <p:cNvPr id="35" name="Picture 3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58"/>
            <p:cNvGrpSpPr/>
            <p:nvPr/>
          </p:nvGrpSpPr>
          <p:grpSpPr>
            <a:xfrm>
              <a:off x="230109" y="242936"/>
              <a:ext cx="405464" cy="6505391"/>
              <a:chOff x="381000" y="152400"/>
              <a:chExt cx="405464" cy="6505391"/>
            </a:xfrm>
          </p:grpSpPr>
          <p:grpSp>
            <p:nvGrpSpPr>
              <p:cNvPr id="37" name="Group 14"/>
              <p:cNvGrpSpPr/>
              <p:nvPr/>
            </p:nvGrpSpPr>
            <p:grpSpPr>
              <a:xfrm>
                <a:off x="381000" y="152400"/>
                <a:ext cx="405464" cy="409391"/>
                <a:chOff x="5943600" y="4267200"/>
                <a:chExt cx="1990316" cy="2009591"/>
              </a:xfrm>
            </p:grpSpPr>
            <p:sp>
              <p:nvSpPr>
                <p:cNvPr id="78" name="Frame 7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Frame 7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18"/>
              <p:cNvGrpSpPr/>
              <p:nvPr/>
            </p:nvGrpSpPr>
            <p:grpSpPr>
              <a:xfrm>
                <a:off x="381000" y="7620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22"/>
              <p:cNvGrpSpPr/>
              <p:nvPr/>
            </p:nvGrpSpPr>
            <p:grpSpPr>
              <a:xfrm>
                <a:off x="381000" y="13716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26"/>
              <p:cNvGrpSpPr/>
              <p:nvPr/>
            </p:nvGrpSpPr>
            <p:grpSpPr>
              <a:xfrm>
                <a:off x="381000" y="19812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0"/>
              <p:cNvGrpSpPr/>
              <p:nvPr/>
            </p:nvGrpSpPr>
            <p:grpSpPr>
              <a:xfrm>
                <a:off x="381000" y="2590800"/>
                <a:ext cx="405464" cy="409391"/>
                <a:chOff x="5943600" y="4267200"/>
                <a:chExt cx="1990316" cy="2009591"/>
              </a:xfrm>
            </p:grpSpPr>
            <p:sp>
              <p:nvSpPr>
                <p:cNvPr id="66" name="Frame 6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rame 6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34"/>
              <p:cNvGrpSpPr/>
              <p:nvPr/>
            </p:nvGrpSpPr>
            <p:grpSpPr>
              <a:xfrm>
                <a:off x="381000" y="3200400"/>
                <a:ext cx="405464" cy="409391"/>
                <a:chOff x="5943600" y="4267200"/>
                <a:chExt cx="1990316" cy="2009591"/>
              </a:xfrm>
            </p:grpSpPr>
            <p:sp>
              <p:nvSpPr>
                <p:cNvPr id="63" name="Frame 6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38"/>
              <p:cNvGrpSpPr/>
              <p:nvPr/>
            </p:nvGrpSpPr>
            <p:grpSpPr>
              <a:xfrm>
                <a:off x="381000" y="3810000"/>
                <a:ext cx="405464" cy="409391"/>
                <a:chOff x="5943600" y="4267200"/>
                <a:chExt cx="1990316" cy="2009591"/>
              </a:xfrm>
            </p:grpSpPr>
            <p:sp>
              <p:nvSpPr>
                <p:cNvPr id="60" name="Frame 5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ame 6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2"/>
              <p:cNvGrpSpPr/>
              <p:nvPr/>
            </p:nvGrpSpPr>
            <p:grpSpPr>
              <a:xfrm>
                <a:off x="381000" y="4419600"/>
                <a:ext cx="405464" cy="409391"/>
                <a:chOff x="5943600" y="4267200"/>
                <a:chExt cx="1990316" cy="2009591"/>
              </a:xfrm>
            </p:grpSpPr>
            <p:sp>
              <p:nvSpPr>
                <p:cNvPr id="57" name="Frame 5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6"/>
              <p:cNvGrpSpPr/>
              <p:nvPr/>
            </p:nvGrpSpPr>
            <p:grpSpPr>
              <a:xfrm>
                <a:off x="381000" y="5029200"/>
                <a:ext cx="405464" cy="409391"/>
                <a:chOff x="5943600" y="4267200"/>
                <a:chExt cx="1990316" cy="2009591"/>
              </a:xfrm>
            </p:grpSpPr>
            <p:sp>
              <p:nvSpPr>
                <p:cNvPr id="54" name="Frame 5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ame 5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50"/>
              <p:cNvGrpSpPr/>
              <p:nvPr/>
            </p:nvGrpSpPr>
            <p:grpSpPr>
              <a:xfrm>
                <a:off x="381000" y="5638800"/>
                <a:ext cx="405464" cy="409391"/>
                <a:chOff x="5943600" y="4267200"/>
                <a:chExt cx="1990316" cy="2009591"/>
              </a:xfrm>
            </p:grpSpPr>
            <p:sp>
              <p:nvSpPr>
                <p:cNvPr id="51" name="Frame 5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ame 5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54"/>
              <p:cNvGrpSpPr/>
              <p:nvPr/>
            </p:nvGrpSpPr>
            <p:grpSpPr>
              <a:xfrm>
                <a:off x="381000" y="6248400"/>
                <a:ext cx="405464" cy="409391"/>
                <a:chOff x="5943600" y="4267200"/>
                <a:chExt cx="1990316" cy="2009591"/>
              </a:xfrm>
            </p:grpSpPr>
            <p:sp>
              <p:nvSpPr>
                <p:cNvPr id="48" name="Frame 4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2027976" y="167489"/>
            <a:ext cx="8206212" cy="3046988"/>
          </a:xfrm>
          <a:prstGeom prst="rect">
            <a:avLst/>
          </a:prstGeom>
          <a:noFill/>
        </p:spPr>
        <p:txBody>
          <a:bodyPr wrap="square" rtlCol="0">
            <a:spAutoFit/>
          </a:bodyPr>
          <a:lstStyle/>
          <a:p>
            <a:pPr algn="ctr"/>
            <a:r>
              <a:rPr lang="en-US" sz="8000" dirty="0">
                <a:solidFill>
                  <a:schemeClr val="bg1"/>
                </a:solidFill>
                <a:latin typeface="Tempus Sans ITC" panose="04020404030D07020202" pitchFamily="82" charset="0"/>
              </a:rPr>
              <a:t>“The Ten Blessings of the Priesthood” </a:t>
            </a:r>
            <a:r>
              <a:rPr lang="en-US" sz="3200" dirty="0">
                <a:solidFill>
                  <a:schemeClr val="bg1"/>
                </a:solidFill>
                <a:latin typeface="Tempus Sans ITC" panose="04020404030D07020202" pitchFamily="82" charset="0"/>
              </a:rPr>
              <a:t>Hebrews 7-10</a:t>
            </a:r>
          </a:p>
        </p:txBody>
      </p:sp>
      <p:grpSp>
        <p:nvGrpSpPr>
          <p:cNvPr id="29" name="Group 13"/>
          <p:cNvGrpSpPr/>
          <p:nvPr/>
        </p:nvGrpSpPr>
        <p:grpSpPr>
          <a:xfrm>
            <a:off x="5122752" y="3733047"/>
            <a:ext cx="1990316" cy="2009591"/>
            <a:chOff x="5943600" y="4267200"/>
            <a:chExt cx="1990316" cy="2009591"/>
          </a:xfrm>
        </p:grpSpPr>
        <p:sp>
          <p:nvSpPr>
            <p:cNvPr id="31" name="Frame 30"/>
            <p:cNvSpPr/>
            <p:nvPr/>
          </p:nvSpPr>
          <p:spPr>
            <a:xfrm>
              <a:off x="5951526" y="4299021"/>
              <a:ext cx="1977209" cy="1977209"/>
            </a:xfrm>
            <a:prstGeom prst="frame">
              <a:avLst>
                <a:gd name="adj1" fmla="val 833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p:cNvSpPr/>
            <p:nvPr/>
          </p:nvSpPr>
          <p:spPr>
            <a:xfrm rot="2700000">
              <a:off x="5956155" y="4267200"/>
              <a:ext cx="1977209" cy="1977209"/>
            </a:xfrm>
            <a:prstGeom prst="frame">
              <a:avLst>
                <a:gd name="adj1" fmla="val 955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5943600" y="4271498"/>
              <a:ext cx="1990316" cy="2005293"/>
            </a:xfrm>
            <a:prstGeom prst="donut">
              <a:avLst>
                <a:gd name="adj" fmla="val 1022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122" y="5176508"/>
            <a:ext cx="1039257" cy="1450629"/>
          </a:xfrm>
          <a:prstGeom prst="rect">
            <a:avLst/>
          </a:prstGeom>
        </p:spPr>
      </p:pic>
    </p:spTree>
    <p:extLst>
      <p:ext uri="{BB962C8B-B14F-4D97-AF65-F5344CB8AC3E}">
        <p14:creationId xmlns:p14="http://schemas.microsoft.com/office/powerpoint/2010/main" val="88792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2" name="Picture 31"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58"/>
            <p:cNvGrpSpPr/>
            <p:nvPr/>
          </p:nvGrpSpPr>
          <p:grpSpPr>
            <a:xfrm>
              <a:off x="230109" y="242936"/>
              <a:ext cx="405464" cy="6505391"/>
              <a:chOff x="381000" y="152400"/>
              <a:chExt cx="405464" cy="6505391"/>
            </a:xfrm>
          </p:grpSpPr>
          <p:grpSp>
            <p:nvGrpSpPr>
              <p:cNvPr id="34" name="Group 14"/>
              <p:cNvGrpSpPr/>
              <p:nvPr/>
            </p:nvGrpSpPr>
            <p:grpSpPr>
              <a:xfrm>
                <a:off x="381000" y="1524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18"/>
              <p:cNvGrpSpPr/>
              <p:nvPr/>
            </p:nvGrpSpPr>
            <p:grpSpPr>
              <a:xfrm>
                <a:off x="381000" y="7620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22"/>
              <p:cNvGrpSpPr/>
              <p:nvPr/>
            </p:nvGrpSpPr>
            <p:grpSpPr>
              <a:xfrm>
                <a:off x="381000" y="13716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6"/>
              <p:cNvGrpSpPr/>
              <p:nvPr/>
            </p:nvGrpSpPr>
            <p:grpSpPr>
              <a:xfrm>
                <a:off x="381000" y="1981200"/>
                <a:ext cx="405464" cy="409391"/>
                <a:chOff x="5943600" y="4267200"/>
                <a:chExt cx="1990316" cy="2009591"/>
              </a:xfrm>
            </p:grpSpPr>
            <p:sp>
              <p:nvSpPr>
                <p:cNvPr id="66" name="Frame 6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rame 6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0"/>
              <p:cNvGrpSpPr/>
              <p:nvPr/>
            </p:nvGrpSpPr>
            <p:grpSpPr>
              <a:xfrm>
                <a:off x="381000" y="2590800"/>
                <a:ext cx="405464" cy="409391"/>
                <a:chOff x="5943600" y="4267200"/>
                <a:chExt cx="1990316" cy="2009591"/>
              </a:xfrm>
            </p:grpSpPr>
            <p:sp>
              <p:nvSpPr>
                <p:cNvPr id="63" name="Frame 6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4"/>
              <p:cNvGrpSpPr/>
              <p:nvPr/>
            </p:nvGrpSpPr>
            <p:grpSpPr>
              <a:xfrm>
                <a:off x="381000" y="3200400"/>
                <a:ext cx="405464" cy="409391"/>
                <a:chOff x="5943600" y="4267200"/>
                <a:chExt cx="1990316" cy="2009591"/>
              </a:xfrm>
            </p:grpSpPr>
            <p:sp>
              <p:nvSpPr>
                <p:cNvPr id="60" name="Frame 5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ame 6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8"/>
              <p:cNvGrpSpPr/>
              <p:nvPr/>
            </p:nvGrpSpPr>
            <p:grpSpPr>
              <a:xfrm>
                <a:off x="381000" y="3810000"/>
                <a:ext cx="405464" cy="409391"/>
                <a:chOff x="5943600" y="4267200"/>
                <a:chExt cx="1990316" cy="2009591"/>
              </a:xfrm>
            </p:grpSpPr>
            <p:sp>
              <p:nvSpPr>
                <p:cNvPr id="57" name="Frame 5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2"/>
              <p:cNvGrpSpPr/>
              <p:nvPr/>
            </p:nvGrpSpPr>
            <p:grpSpPr>
              <a:xfrm>
                <a:off x="381000" y="4419600"/>
                <a:ext cx="405464" cy="409391"/>
                <a:chOff x="5943600" y="4267200"/>
                <a:chExt cx="1990316" cy="2009591"/>
              </a:xfrm>
            </p:grpSpPr>
            <p:sp>
              <p:nvSpPr>
                <p:cNvPr id="54" name="Frame 5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ame 5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6"/>
              <p:cNvGrpSpPr/>
              <p:nvPr/>
            </p:nvGrpSpPr>
            <p:grpSpPr>
              <a:xfrm>
                <a:off x="381000" y="5029200"/>
                <a:ext cx="405464" cy="409391"/>
                <a:chOff x="5943600" y="4267200"/>
                <a:chExt cx="1990316" cy="2009591"/>
              </a:xfrm>
            </p:grpSpPr>
            <p:sp>
              <p:nvSpPr>
                <p:cNvPr id="51" name="Frame 5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ame 5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50"/>
              <p:cNvGrpSpPr/>
              <p:nvPr/>
            </p:nvGrpSpPr>
            <p:grpSpPr>
              <a:xfrm>
                <a:off x="381000" y="5638800"/>
                <a:ext cx="405464" cy="409391"/>
                <a:chOff x="5943600" y="4267200"/>
                <a:chExt cx="1990316" cy="2009591"/>
              </a:xfrm>
            </p:grpSpPr>
            <p:sp>
              <p:nvSpPr>
                <p:cNvPr id="48" name="Frame 4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4"/>
              <p:cNvGrpSpPr/>
              <p:nvPr/>
            </p:nvGrpSpPr>
            <p:grpSpPr>
              <a:xfrm>
                <a:off x="381000" y="6248400"/>
                <a:ext cx="405464" cy="409391"/>
                <a:chOff x="5943600" y="4267200"/>
                <a:chExt cx="1990316" cy="2009591"/>
              </a:xfrm>
            </p:grpSpPr>
            <p:sp>
              <p:nvSpPr>
                <p:cNvPr id="45" name="Frame 4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57531" y="68656"/>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One</a:t>
            </a:r>
          </a:p>
        </p:txBody>
      </p:sp>
      <p:sp>
        <p:nvSpPr>
          <p:cNvPr id="29" name="TextBox 28"/>
          <p:cNvSpPr txBox="1"/>
          <p:nvPr/>
        </p:nvSpPr>
        <p:spPr>
          <a:xfrm>
            <a:off x="3007426" y="1125781"/>
            <a:ext cx="6629400" cy="1815882"/>
          </a:xfrm>
          <a:prstGeom prst="rect">
            <a:avLst/>
          </a:prstGeom>
          <a:noFill/>
        </p:spPr>
        <p:txBody>
          <a:bodyPr wrap="square" rtlCol="0">
            <a:spAutoFit/>
          </a:bodyPr>
          <a:lstStyle/>
          <a:p>
            <a:r>
              <a:rPr lang="en-US" sz="2800" dirty="0">
                <a:solidFill>
                  <a:schemeClr val="bg1"/>
                </a:solidFill>
              </a:rPr>
              <a:t>We are members of the only true and living Church upon the face of the whole earth, and we have received the </a:t>
            </a:r>
            <a:r>
              <a:rPr lang="en-US" sz="2800" dirty="0" err="1">
                <a:solidFill>
                  <a:schemeClr val="bg1"/>
                </a:solidFill>
              </a:rPr>
              <a:t>fulness</a:t>
            </a:r>
            <a:r>
              <a:rPr lang="en-US" sz="2800" dirty="0">
                <a:solidFill>
                  <a:schemeClr val="bg1"/>
                </a:solidFill>
              </a:rPr>
              <a:t> of the everlasting gospel. </a:t>
            </a:r>
          </a:p>
        </p:txBody>
      </p:sp>
      <p:sp>
        <p:nvSpPr>
          <p:cNvPr id="3" name="Rectangle 2"/>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6" name="Picture 5">
            <a:extLst>
              <a:ext uri="{FF2B5EF4-FFF2-40B4-BE49-F238E27FC236}">
                <a16:creationId xmlns:a16="http://schemas.microsoft.com/office/drawing/2014/main" id="{5EBC528F-374D-45C1-A0B1-66E236A9F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096" y="3167967"/>
            <a:ext cx="4588514" cy="3437697"/>
          </a:xfrm>
          <a:prstGeom prst="rect">
            <a:avLst/>
          </a:prstGeom>
        </p:spPr>
      </p:pic>
    </p:spTree>
    <p:extLst>
      <p:ext uri="{BB962C8B-B14F-4D97-AF65-F5344CB8AC3E}">
        <p14:creationId xmlns:p14="http://schemas.microsoft.com/office/powerpoint/2010/main" val="297689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sp>
        <p:nvSpPr>
          <p:cNvPr id="30" name="TextBox 29"/>
          <p:cNvSpPr txBox="1"/>
          <p:nvPr/>
        </p:nvSpPr>
        <p:spPr>
          <a:xfrm>
            <a:off x="3848477" y="86762"/>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Two</a:t>
            </a:r>
          </a:p>
        </p:txBody>
      </p:sp>
      <p:sp>
        <p:nvSpPr>
          <p:cNvPr id="29" name="TextBox 28"/>
          <p:cNvSpPr txBox="1"/>
          <p:nvPr/>
        </p:nvSpPr>
        <p:spPr>
          <a:xfrm>
            <a:off x="2854105" y="1250133"/>
            <a:ext cx="6629400" cy="2246769"/>
          </a:xfrm>
          <a:prstGeom prst="rect">
            <a:avLst/>
          </a:prstGeom>
          <a:noFill/>
        </p:spPr>
        <p:txBody>
          <a:bodyPr wrap="square" rtlCol="0">
            <a:spAutoFit/>
          </a:bodyPr>
          <a:lstStyle/>
          <a:p>
            <a:r>
              <a:rPr lang="en-US" sz="2800" dirty="0">
                <a:solidFill>
                  <a:schemeClr val="bg1"/>
                </a:solidFill>
              </a:rPr>
              <a:t>We have received the gift of the Holy Ghost, and we are entitled to receive the gifts of the Spirit—those wondrous spiritual endowments which set us apart from the world and raise us above carnal things.</a:t>
            </a:r>
          </a:p>
        </p:txBody>
      </p:sp>
      <p:pic>
        <p:nvPicPr>
          <p:cNvPr id="3" name="Picture 2">
            <a:extLst>
              <a:ext uri="{FF2B5EF4-FFF2-40B4-BE49-F238E27FC236}">
                <a16:creationId xmlns:a16="http://schemas.microsoft.com/office/drawing/2014/main" id="{B621286D-3311-4962-95E9-73BCBFA89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387" y="3760628"/>
            <a:ext cx="3705225" cy="2781300"/>
          </a:xfrm>
          <a:prstGeom prst="rect">
            <a:avLst/>
          </a:prstGeom>
        </p:spPr>
      </p:pic>
    </p:spTree>
    <p:extLst>
      <p:ext uri="{BB962C8B-B14F-4D97-AF65-F5344CB8AC3E}">
        <p14:creationId xmlns:p14="http://schemas.microsoft.com/office/powerpoint/2010/main" val="1919179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21317" y="104870"/>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Three</a:t>
            </a:r>
          </a:p>
        </p:txBody>
      </p:sp>
      <p:sp>
        <p:nvSpPr>
          <p:cNvPr id="29" name="TextBox 28"/>
          <p:cNvSpPr txBox="1"/>
          <p:nvPr/>
        </p:nvSpPr>
        <p:spPr>
          <a:xfrm>
            <a:off x="2781677" y="1250133"/>
            <a:ext cx="6629400" cy="1815882"/>
          </a:xfrm>
          <a:prstGeom prst="rect">
            <a:avLst/>
          </a:prstGeom>
          <a:noFill/>
        </p:spPr>
        <p:txBody>
          <a:bodyPr wrap="square" rtlCol="0">
            <a:spAutoFit/>
          </a:bodyPr>
          <a:lstStyle/>
          <a:p>
            <a:r>
              <a:rPr lang="en-US" sz="2800" dirty="0">
                <a:solidFill>
                  <a:schemeClr val="bg1"/>
                </a:solidFill>
              </a:rPr>
              <a:t>We can be sanctified by the Spirit, have dross and evil burned out of us as though by fire, become clean and spotless, and be fit to dwell with gods and angels.</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7FC219ED-1591-4C3D-8A9C-B8A112EE0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732" y="3429000"/>
            <a:ext cx="4383024" cy="2743200"/>
          </a:xfrm>
          <a:prstGeom prst="rect">
            <a:avLst/>
          </a:prstGeom>
        </p:spPr>
      </p:pic>
    </p:spTree>
    <p:extLst>
      <p:ext uri="{BB962C8B-B14F-4D97-AF65-F5344CB8AC3E}">
        <p14:creationId xmlns:p14="http://schemas.microsoft.com/office/powerpoint/2010/main" val="170044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2" name="Picture 31"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57531" y="95815"/>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Four</a:t>
            </a:r>
          </a:p>
        </p:txBody>
      </p:sp>
      <p:sp>
        <p:nvSpPr>
          <p:cNvPr id="29" name="TextBox 28"/>
          <p:cNvSpPr txBox="1"/>
          <p:nvPr/>
        </p:nvSpPr>
        <p:spPr>
          <a:xfrm>
            <a:off x="2790731" y="1467416"/>
            <a:ext cx="6629400" cy="1384995"/>
          </a:xfrm>
          <a:prstGeom prst="rect">
            <a:avLst/>
          </a:prstGeom>
          <a:noFill/>
        </p:spPr>
        <p:txBody>
          <a:bodyPr wrap="square" rtlCol="0">
            <a:spAutoFit/>
          </a:bodyPr>
          <a:lstStyle/>
          <a:p>
            <a:r>
              <a:rPr lang="en-US" sz="2800" dirty="0">
                <a:solidFill>
                  <a:schemeClr val="bg1"/>
                </a:solidFill>
              </a:rPr>
              <a:t>We stand in the place and stead of the Lord Jesus Christ in administering salvation to the children of men.</a:t>
            </a:r>
          </a:p>
        </p:txBody>
      </p:sp>
      <p:pic>
        <p:nvPicPr>
          <p:cNvPr id="33" name="Picture 32" descr="temple reflection2.jpg"/>
          <p:cNvPicPr>
            <a:picLocks noChangeAspect="1"/>
          </p:cNvPicPr>
          <p:nvPr/>
        </p:nvPicPr>
        <p:blipFill>
          <a:blip r:embed="rId3" cstate="print"/>
          <a:stretch>
            <a:fillRect/>
          </a:stretch>
        </p:blipFill>
        <p:spPr>
          <a:xfrm>
            <a:off x="5715000" y="3276600"/>
            <a:ext cx="4165600" cy="3124200"/>
          </a:xfrm>
          <a:prstGeom prst="rect">
            <a:avLst/>
          </a:prstGeom>
        </p:spPr>
      </p:pic>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spTree>
    <p:extLst>
      <p:ext uri="{BB962C8B-B14F-4D97-AF65-F5344CB8AC3E}">
        <p14:creationId xmlns:p14="http://schemas.microsoft.com/office/powerpoint/2010/main" val="2066463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30371" y="159190"/>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Five</a:t>
            </a:r>
          </a:p>
        </p:txBody>
      </p:sp>
      <p:sp>
        <p:nvSpPr>
          <p:cNvPr id="29" name="TextBox 28"/>
          <p:cNvSpPr txBox="1"/>
          <p:nvPr/>
        </p:nvSpPr>
        <p:spPr>
          <a:xfrm>
            <a:off x="2763571" y="1530790"/>
            <a:ext cx="6629400" cy="1815882"/>
          </a:xfrm>
          <a:prstGeom prst="rect">
            <a:avLst/>
          </a:prstGeom>
          <a:noFill/>
        </p:spPr>
        <p:txBody>
          <a:bodyPr wrap="square" rtlCol="0">
            <a:spAutoFit/>
          </a:bodyPr>
          <a:lstStyle/>
          <a:p>
            <a:r>
              <a:rPr lang="en-US" sz="2800" dirty="0">
                <a:solidFill>
                  <a:schemeClr val="bg1"/>
                </a:solidFill>
              </a:rPr>
              <a:t>We have power to become the sons of God, to be adopted into the family of the Lord Jesus Christ, to have Him as our Father, to be one with Him as He is one with His Father.</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16C28000-0120-4EF6-A5E7-B78CDA9B8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199" y="3721580"/>
            <a:ext cx="4200144" cy="2798064"/>
          </a:xfrm>
          <a:prstGeom prst="rect">
            <a:avLst/>
          </a:prstGeom>
        </p:spPr>
      </p:pic>
    </p:spTree>
    <p:extLst>
      <p:ext uri="{BB962C8B-B14F-4D97-AF65-F5344CB8AC3E}">
        <p14:creationId xmlns:p14="http://schemas.microsoft.com/office/powerpoint/2010/main" val="196973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2" name="Picture 31"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58"/>
            <p:cNvGrpSpPr/>
            <p:nvPr/>
          </p:nvGrpSpPr>
          <p:grpSpPr>
            <a:xfrm>
              <a:off x="230109" y="242936"/>
              <a:ext cx="405464" cy="6505391"/>
              <a:chOff x="381000" y="152400"/>
              <a:chExt cx="405464" cy="6505391"/>
            </a:xfrm>
          </p:grpSpPr>
          <p:grpSp>
            <p:nvGrpSpPr>
              <p:cNvPr id="34" name="Group 14"/>
              <p:cNvGrpSpPr/>
              <p:nvPr/>
            </p:nvGrpSpPr>
            <p:grpSpPr>
              <a:xfrm>
                <a:off x="381000" y="1524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18"/>
              <p:cNvGrpSpPr/>
              <p:nvPr/>
            </p:nvGrpSpPr>
            <p:grpSpPr>
              <a:xfrm>
                <a:off x="381000" y="7620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22"/>
              <p:cNvGrpSpPr/>
              <p:nvPr/>
            </p:nvGrpSpPr>
            <p:grpSpPr>
              <a:xfrm>
                <a:off x="381000" y="13716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6"/>
              <p:cNvGrpSpPr/>
              <p:nvPr/>
            </p:nvGrpSpPr>
            <p:grpSpPr>
              <a:xfrm>
                <a:off x="381000" y="1981200"/>
                <a:ext cx="405464" cy="409391"/>
                <a:chOff x="5943600" y="4267200"/>
                <a:chExt cx="1990316" cy="2009591"/>
              </a:xfrm>
            </p:grpSpPr>
            <p:sp>
              <p:nvSpPr>
                <p:cNvPr id="66" name="Frame 6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rame 6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0"/>
              <p:cNvGrpSpPr/>
              <p:nvPr/>
            </p:nvGrpSpPr>
            <p:grpSpPr>
              <a:xfrm>
                <a:off x="381000" y="2590800"/>
                <a:ext cx="405464" cy="409391"/>
                <a:chOff x="5943600" y="4267200"/>
                <a:chExt cx="1990316" cy="2009591"/>
              </a:xfrm>
            </p:grpSpPr>
            <p:sp>
              <p:nvSpPr>
                <p:cNvPr id="63" name="Frame 6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4"/>
              <p:cNvGrpSpPr/>
              <p:nvPr/>
            </p:nvGrpSpPr>
            <p:grpSpPr>
              <a:xfrm>
                <a:off x="381000" y="3200400"/>
                <a:ext cx="405464" cy="409391"/>
                <a:chOff x="5943600" y="4267200"/>
                <a:chExt cx="1990316" cy="2009591"/>
              </a:xfrm>
            </p:grpSpPr>
            <p:sp>
              <p:nvSpPr>
                <p:cNvPr id="60" name="Frame 5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ame 6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8"/>
              <p:cNvGrpSpPr/>
              <p:nvPr/>
            </p:nvGrpSpPr>
            <p:grpSpPr>
              <a:xfrm>
                <a:off x="381000" y="3810000"/>
                <a:ext cx="405464" cy="409391"/>
                <a:chOff x="5943600" y="4267200"/>
                <a:chExt cx="1990316" cy="2009591"/>
              </a:xfrm>
            </p:grpSpPr>
            <p:sp>
              <p:nvSpPr>
                <p:cNvPr id="57" name="Frame 5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2"/>
              <p:cNvGrpSpPr/>
              <p:nvPr/>
            </p:nvGrpSpPr>
            <p:grpSpPr>
              <a:xfrm>
                <a:off x="381000" y="4419600"/>
                <a:ext cx="405464" cy="409391"/>
                <a:chOff x="5943600" y="4267200"/>
                <a:chExt cx="1990316" cy="2009591"/>
              </a:xfrm>
            </p:grpSpPr>
            <p:sp>
              <p:nvSpPr>
                <p:cNvPr id="54" name="Frame 5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ame 5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6"/>
              <p:cNvGrpSpPr/>
              <p:nvPr/>
            </p:nvGrpSpPr>
            <p:grpSpPr>
              <a:xfrm>
                <a:off x="381000" y="5029200"/>
                <a:ext cx="405464" cy="409391"/>
                <a:chOff x="5943600" y="4267200"/>
                <a:chExt cx="1990316" cy="2009591"/>
              </a:xfrm>
            </p:grpSpPr>
            <p:sp>
              <p:nvSpPr>
                <p:cNvPr id="51" name="Frame 5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ame 5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50"/>
              <p:cNvGrpSpPr/>
              <p:nvPr/>
            </p:nvGrpSpPr>
            <p:grpSpPr>
              <a:xfrm>
                <a:off x="381000" y="5638800"/>
                <a:ext cx="405464" cy="409391"/>
                <a:chOff x="5943600" y="4267200"/>
                <a:chExt cx="1990316" cy="2009591"/>
              </a:xfrm>
            </p:grpSpPr>
            <p:sp>
              <p:nvSpPr>
                <p:cNvPr id="48" name="Frame 4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4"/>
              <p:cNvGrpSpPr/>
              <p:nvPr/>
            </p:nvGrpSpPr>
            <p:grpSpPr>
              <a:xfrm>
                <a:off x="381000" y="6248400"/>
                <a:ext cx="405464" cy="409391"/>
                <a:chOff x="5943600" y="4267200"/>
                <a:chExt cx="1990316" cy="2009591"/>
              </a:xfrm>
            </p:grpSpPr>
            <p:sp>
              <p:nvSpPr>
                <p:cNvPr id="45" name="Frame 4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57531" y="168244"/>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Six</a:t>
            </a:r>
          </a:p>
        </p:txBody>
      </p:sp>
      <p:sp>
        <p:nvSpPr>
          <p:cNvPr id="29" name="TextBox 28"/>
          <p:cNvSpPr txBox="1"/>
          <p:nvPr/>
        </p:nvSpPr>
        <p:spPr>
          <a:xfrm>
            <a:off x="2855614" y="1188268"/>
            <a:ext cx="6629400" cy="1815882"/>
          </a:xfrm>
          <a:prstGeom prst="rect">
            <a:avLst/>
          </a:prstGeom>
          <a:noFill/>
        </p:spPr>
        <p:txBody>
          <a:bodyPr wrap="square" rtlCol="0">
            <a:spAutoFit/>
          </a:bodyPr>
          <a:lstStyle/>
          <a:p>
            <a:r>
              <a:rPr lang="en-US" sz="2800" dirty="0">
                <a:solidFill>
                  <a:schemeClr val="bg1"/>
                </a:solidFill>
              </a:rPr>
              <a:t>We can enter into the patriarchal order, the order of eternal marriage, the order which enables the family unit to continue everlastingly in celestial glory.</a:t>
            </a:r>
          </a:p>
        </p:txBody>
      </p:sp>
      <p:sp>
        <p:nvSpPr>
          <p:cNvPr id="78" name="Rectangle 77"/>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B4A3F045-A1E5-450D-BEA5-99517921A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130" y="3180226"/>
            <a:ext cx="5881675" cy="3308442"/>
          </a:xfrm>
          <a:prstGeom prst="rect">
            <a:avLst/>
          </a:prstGeom>
        </p:spPr>
      </p:pic>
    </p:spTree>
    <p:extLst>
      <p:ext uri="{BB962C8B-B14F-4D97-AF65-F5344CB8AC3E}">
        <p14:creationId xmlns:p14="http://schemas.microsoft.com/office/powerpoint/2010/main" val="104363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657600" y="0"/>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Seven</a:t>
            </a:r>
          </a:p>
        </p:txBody>
      </p:sp>
      <p:sp>
        <p:nvSpPr>
          <p:cNvPr id="29" name="TextBox 28"/>
          <p:cNvSpPr txBox="1"/>
          <p:nvPr/>
        </p:nvSpPr>
        <p:spPr>
          <a:xfrm>
            <a:off x="2387600" y="1409700"/>
            <a:ext cx="6629400" cy="1815882"/>
          </a:xfrm>
          <a:prstGeom prst="rect">
            <a:avLst/>
          </a:prstGeom>
          <a:noFill/>
        </p:spPr>
        <p:txBody>
          <a:bodyPr wrap="square" rtlCol="0">
            <a:spAutoFit/>
          </a:bodyPr>
          <a:lstStyle/>
          <a:p>
            <a:r>
              <a:rPr lang="en-US" sz="2800" dirty="0">
                <a:solidFill>
                  <a:schemeClr val="bg1"/>
                </a:solidFill>
              </a:rPr>
              <a:t>We have power to govern all things, both temporal and spiritual kingdoms of the world, and the elements and storms and powers of the earth.</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292C86E5-525D-433F-95DE-0583A16DB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10" y="3429000"/>
            <a:ext cx="5092371" cy="3171820"/>
          </a:xfrm>
          <a:prstGeom prst="rect">
            <a:avLst/>
          </a:prstGeom>
        </p:spPr>
      </p:pic>
    </p:spTree>
    <p:extLst>
      <p:ext uri="{BB962C8B-B14F-4D97-AF65-F5344CB8AC3E}">
        <p14:creationId xmlns:p14="http://schemas.microsoft.com/office/powerpoint/2010/main" val="2795652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797300" y="152400"/>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Eight</a:t>
            </a:r>
          </a:p>
        </p:txBody>
      </p:sp>
      <p:sp>
        <p:nvSpPr>
          <p:cNvPr id="29" name="TextBox 28"/>
          <p:cNvSpPr txBox="1"/>
          <p:nvPr/>
        </p:nvSpPr>
        <p:spPr>
          <a:xfrm>
            <a:off x="2819400" y="2057401"/>
            <a:ext cx="6629400" cy="1384995"/>
          </a:xfrm>
          <a:prstGeom prst="rect">
            <a:avLst/>
          </a:prstGeom>
          <a:noFill/>
        </p:spPr>
        <p:txBody>
          <a:bodyPr wrap="square" rtlCol="0">
            <a:spAutoFit/>
          </a:bodyPr>
          <a:lstStyle/>
          <a:p>
            <a:r>
              <a:rPr lang="en-US" sz="2800" dirty="0">
                <a:solidFill>
                  <a:schemeClr val="bg1"/>
                </a:solidFill>
              </a:rPr>
              <a:t>We have power, through the priesthood, to gain eternal life, the greatest of all the gifts of God.</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0F695C61-BC81-4417-82D1-A2813DA73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341" y="3630862"/>
            <a:ext cx="5607317" cy="2810903"/>
          </a:xfrm>
          <a:prstGeom prst="rect">
            <a:avLst/>
          </a:prstGeom>
        </p:spPr>
      </p:pic>
    </p:spTree>
    <p:extLst>
      <p:ext uri="{BB962C8B-B14F-4D97-AF65-F5344CB8AC3E}">
        <p14:creationId xmlns:p14="http://schemas.microsoft.com/office/powerpoint/2010/main" val="29531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2" name="Picture 31"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58"/>
            <p:cNvGrpSpPr/>
            <p:nvPr/>
          </p:nvGrpSpPr>
          <p:grpSpPr>
            <a:xfrm>
              <a:off x="230109" y="242936"/>
              <a:ext cx="405464" cy="6505391"/>
              <a:chOff x="381000" y="152400"/>
              <a:chExt cx="405464" cy="6505391"/>
            </a:xfrm>
          </p:grpSpPr>
          <p:grpSp>
            <p:nvGrpSpPr>
              <p:cNvPr id="34" name="Group 14"/>
              <p:cNvGrpSpPr/>
              <p:nvPr/>
            </p:nvGrpSpPr>
            <p:grpSpPr>
              <a:xfrm>
                <a:off x="381000" y="1524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18"/>
              <p:cNvGrpSpPr/>
              <p:nvPr/>
            </p:nvGrpSpPr>
            <p:grpSpPr>
              <a:xfrm>
                <a:off x="381000" y="7620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22"/>
              <p:cNvGrpSpPr/>
              <p:nvPr/>
            </p:nvGrpSpPr>
            <p:grpSpPr>
              <a:xfrm>
                <a:off x="381000" y="13716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6"/>
              <p:cNvGrpSpPr/>
              <p:nvPr/>
            </p:nvGrpSpPr>
            <p:grpSpPr>
              <a:xfrm>
                <a:off x="381000" y="1981200"/>
                <a:ext cx="405464" cy="409391"/>
                <a:chOff x="5943600" y="4267200"/>
                <a:chExt cx="1990316" cy="2009591"/>
              </a:xfrm>
            </p:grpSpPr>
            <p:sp>
              <p:nvSpPr>
                <p:cNvPr id="66" name="Frame 6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rame 6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0"/>
              <p:cNvGrpSpPr/>
              <p:nvPr/>
            </p:nvGrpSpPr>
            <p:grpSpPr>
              <a:xfrm>
                <a:off x="381000" y="2590800"/>
                <a:ext cx="405464" cy="409391"/>
                <a:chOff x="5943600" y="4267200"/>
                <a:chExt cx="1990316" cy="2009591"/>
              </a:xfrm>
            </p:grpSpPr>
            <p:sp>
              <p:nvSpPr>
                <p:cNvPr id="63" name="Frame 6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4"/>
              <p:cNvGrpSpPr/>
              <p:nvPr/>
            </p:nvGrpSpPr>
            <p:grpSpPr>
              <a:xfrm>
                <a:off x="381000" y="3200400"/>
                <a:ext cx="405464" cy="409391"/>
                <a:chOff x="5943600" y="4267200"/>
                <a:chExt cx="1990316" cy="2009591"/>
              </a:xfrm>
            </p:grpSpPr>
            <p:sp>
              <p:nvSpPr>
                <p:cNvPr id="60" name="Frame 5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ame 6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8"/>
              <p:cNvGrpSpPr/>
              <p:nvPr/>
            </p:nvGrpSpPr>
            <p:grpSpPr>
              <a:xfrm>
                <a:off x="381000" y="3810000"/>
                <a:ext cx="405464" cy="409391"/>
                <a:chOff x="5943600" y="4267200"/>
                <a:chExt cx="1990316" cy="2009591"/>
              </a:xfrm>
            </p:grpSpPr>
            <p:sp>
              <p:nvSpPr>
                <p:cNvPr id="57" name="Frame 5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2"/>
              <p:cNvGrpSpPr/>
              <p:nvPr/>
            </p:nvGrpSpPr>
            <p:grpSpPr>
              <a:xfrm>
                <a:off x="381000" y="4419600"/>
                <a:ext cx="405464" cy="409391"/>
                <a:chOff x="5943600" y="4267200"/>
                <a:chExt cx="1990316" cy="2009591"/>
              </a:xfrm>
            </p:grpSpPr>
            <p:sp>
              <p:nvSpPr>
                <p:cNvPr id="54" name="Frame 5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ame 5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6"/>
              <p:cNvGrpSpPr/>
              <p:nvPr/>
            </p:nvGrpSpPr>
            <p:grpSpPr>
              <a:xfrm>
                <a:off x="381000" y="5029200"/>
                <a:ext cx="405464" cy="409391"/>
                <a:chOff x="5943600" y="4267200"/>
                <a:chExt cx="1990316" cy="2009591"/>
              </a:xfrm>
            </p:grpSpPr>
            <p:sp>
              <p:nvSpPr>
                <p:cNvPr id="51" name="Frame 5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ame 5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50"/>
              <p:cNvGrpSpPr/>
              <p:nvPr/>
            </p:nvGrpSpPr>
            <p:grpSpPr>
              <a:xfrm>
                <a:off x="381000" y="5638800"/>
                <a:ext cx="405464" cy="409391"/>
                <a:chOff x="5943600" y="4267200"/>
                <a:chExt cx="1990316" cy="2009591"/>
              </a:xfrm>
            </p:grpSpPr>
            <p:sp>
              <p:nvSpPr>
                <p:cNvPr id="48" name="Frame 4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4"/>
              <p:cNvGrpSpPr/>
              <p:nvPr/>
            </p:nvGrpSpPr>
            <p:grpSpPr>
              <a:xfrm>
                <a:off x="381000" y="6248400"/>
                <a:ext cx="405464" cy="409391"/>
                <a:chOff x="5943600" y="4267200"/>
                <a:chExt cx="1990316" cy="2009591"/>
              </a:xfrm>
            </p:grpSpPr>
            <p:sp>
              <p:nvSpPr>
                <p:cNvPr id="45" name="Frame 4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784600" y="190500"/>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Nine</a:t>
            </a:r>
          </a:p>
        </p:txBody>
      </p:sp>
      <p:sp>
        <p:nvSpPr>
          <p:cNvPr id="29" name="TextBox 28"/>
          <p:cNvSpPr txBox="1"/>
          <p:nvPr/>
        </p:nvSpPr>
        <p:spPr>
          <a:xfrm>
            <a:off x="1041400" y="1460501"/>
            <a:ext cx="6629400" cy="3108543"/>
          </a:xfrm>
          <a:prstGeom prst="rect">
            <a:avLst/>
          </a:prstGeom>
          <a:noFill/>
        </p:spPr>
        <p:txBody>
          <a:bodyPr wrap="square" rtlCol="0">
            <a:spAutoFit/>
          </a:bodyPr>
          <a:lstStyle/>
          <a:p>
            <a:r>
              <a:rPr lang="en-US" sz="2800" dirty="0">
                <a:solidFill>
                  <a:schemeClr val="bg1"/>
                </a:solidFill>
              </a:rPr>
              <a:t>We have power to make our calling and election sure, so that while we yet dwell in mortality, having overcome the world and been true and faithful in all things, we shall be sealed up unto eternal life and have the unconditional promise of eternal life in the presence of Him whose we are.</a:t>
            </a:r>
          </a:p>
        </p:txBody>
      </p:sp>
      <p:pic>
        <p:nvPicPr>
          <p:cNvPr id="3074" name="Picture 2" descr="https://encrypted-tbn1.gstatic.com/images?q=tbn:ANd9GcT4J7lcnx3Q7qcuw98Xd5GRYRRFNHk8ZsJTsjtBg0yIoeXI5wPyNw"/>
          <p:cNvPicPr>
            <a:picLocks noChangeAspect="1" noChangeArrowheads="1"/>
          </p:cNvPicPr>
          <p:nvPr/>
        </p:nvPicPr>
        <p:blipFill>
          <a:blip r:embed="rId3" cstate="print"/>
          <a:srcRect/>
          <a:stretch>
            <a:fillRect/>
          </a:stretch>
        </p:blipFill>
        <p:spPr bwMode="auto">
          <a:xfrm>
            <a:off x="7620001" y="3924301"/>
            <a:ext cx="3636881" cy="2724152"/>
          </a:xfrm>
          <a:prstGeom prst="rect">
            <a:avLst/>
          </a:prstGeom>
          <a:noFill/>
        </p:spPr>
      </p:pic>
      <p:sp>
        <p:nvSpPr>
          <p:cNvPr id="78" name="Rectangle 77"/>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spTree>
    <p:extLst>
      <p:ext uri="{BB962C8B-B14F-4D97-AF65-F5344CB8AC3E}">
        <p14:creationId xmlns:p14="http://schemas.microsoft.com/office/powerpoint/2010/main" val="301462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33054" y="64130"/>
            <a:ext cx="9144000" cy="830997"/>
          </a:xfrm>
          <a:prstGeom prst="rect">
            <a:avLst/>
          </a:prstGeom>
          <a:noFill/>
        </p:spPr>
        <p:txBody>
          <a:bodyPr wrap="square" rtlCol="0">
            <a:spAutoFit/>
          </a:bodyPr>
          <a:lstStyle/>
          <a:p>
            <a:pPr algn="ctr"/>
            <a:r>
              <a:rPr lang="en-US" sz="4800" dirty="0" err="1">
                <a:solidFill>
                  <a:schemeClr val="bg1"/>
                </a:solidFill>
                <a:latin typeface="Matura MT Script Capitals" panose="03020802060602070202" pitchFamily="66" charset="0"/>
                <a:cs typeface="Leelawadee" panose="020B0502040204020203" pitchFamily="34" charset="-34"/>
              </a:rPr>
              <a:t>Melchisedec</a:t>
            </a:r>
            <a:r>
              <a:rPr lang="en-US" sz="4800" dirty="0">
                <a:solidFill>
                  <a:schemeClr val="bg1"/>
                </a:solidFill>
                <a:latin typeface="Matura MT Script Capitals" panose="03020802060602070202" pitchFamily="66" charset="0"/>
                <a:cs typeface="Leelawadee" panose="020B0502040204020203" pitchFamily="34" charset="-34"/>
              </a:rPr>
              <a:t>--Melchizedek</a:t>
            </a:r>
          </a:p>
        </p:txBody>
      </p:sp>
      <p:sp>
        <p:nvSpPr>
          <p:cNvPr id="6" name="TextBox 5"/>
          <p:cNvSpPr txBox="1"/>
          <p:nvPr/>
        </p:nvSpPr>
        <p:spPr>
          <a:xfrm>
            <a:off x="1992086" y="1502229"/>
            <a:ext cx="8382000" cy="2677656"/>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King of Salem</a:t>
            </a:r>
          </a:p>
          <a:p>
            <a:r>
              <a:rPr lang="en-US" sz="2400" dirty="0">
                <a:solidFill>
                  <a:schemeClr val="bg1"/>
                </a:solidFill>
                <a:latin typeface="Leelawadee" pitchFamily="34" charset="-34"/>
                <a:cs typeface="Leelawadee" pitchFamily="34" charset="-34"/>
              </a:rPr>
              <a:t>		</a:t>
            </a:r>
          </a:p>
          <a:p>
            <a:r>
              <a:rPr lang="en-US" sz="2400" dirty="0">
                <a:solidFill>
                  <a:schemeClr val="bg1"/>
                </a:solidFill>
                <a:latin typeface="Leelawadee" pitchFamily="34" charset="-34"/>
                <a:cs typeface="Leelawadee" pitchFamily="34" charset="-34"/>
              </a:rPr>
              <a:t>		Priest of the most high God</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Received tithes from Abraham</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King of Peace</a:t>
            </a:r>
          </a:p>
        </p:txBody>
      </p:sp>
      <p:sp>
        <p:nvSpPr>
          <p:cNvPr id="7" name="TextBox 6"/>
          <p:cNvSpPr txBox="1"/>
          <p:nvPr/>
        </p:nvSpPr>
        <p:spPr>
          <a:xfrm>
            <a:off x="710697" y="6414443"/>
            <a:ext cx="83820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Hebrews 7:1-2</a:t>
            </a:r>
          </a:p>
        </p:txBody>
      </p:sp>
      <p:pic>
        <p:nvPicPr>
          <p:cNvPr id="3" name="Picture 2">
            <a:extLst>
              <a:ext uri="{FF2B5EF4-FFF2-40B4-BE49-F238E27FC236}">
                <a16:creationId xmlns:a16="http://schemas.microsoft.com/office/drawing/2014/main" id="{3EE30E7B-2C55-4E5E-90A8-0D271D00B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797" y="2958933"/>
            <a:ext cx="2628900" cy="3505200"/>
          </a:xfrm>
          <a:prstGeom prst="rect">
            <a:avLst/>
          </a:prstGeom>
        </p:spPr>
      </p:pic>
      <p:pic>
        <p:nvPicPr>
          <p:cNvPr id="5" name="Picture 4">
            <a:extLst>
              <a:ext uri="{FF2B5EF4-FFF2-40B4-BE49-F238E27FC236}">
                <a16:creationId xmlns:a16="http://schemas.microsoft.com/office/drawing/2014/main" id="{99213146-0E19-455E-A117-86CCA2EDC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230" y="876050"/>
            <a:ext cx="2495550" cy="1990725"/>
          </a:xfrm>
          <a:prstGeom prst="rect">
            <a:avLst/>
          </a:prstGeom>
        </p:spPr>
      </p:pic>
      <p:pic>
        <p:nvPicPr>
          <p:cNvPr id="11" name="Picture 10">
            <a:extLst>
              <a:ext uri="{FF2B5EF4-FFF2-40B4-BE49-F238E27FC236}">
                <a16:creationId xmlns:a16="http://schemas.microsoft.com/office/drawing/2014/main" id="{3C01483E-7441-4A67-B6A5-14B85D664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020" y="4735392"/>
            <a:ext cx="2243328" cy="1725168"/>
          </a:xfrm>
          <a:prstGeom prst="rect">
            <a:avLst/>
          </a:prstGeom>
        </p:spPr>
      </p:pic>
    </p:spTree>
    <p:extLst>
      <p:ext uri="{BB962C8B-B14F-4D97-AF65-F5344CB8AC3E}">
        <p14:creationId xmlns:p14="http://schemas.microsoft.com/office/powerpoint/2010/main" val="2596894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3839424" y="113923"/>
            <a:ext cx="449580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rPr>
              <a:t>Blessing Ten</a:t>
            </a:r>
          </a:p>
        </p:txBody>
      </p:sp>
      <p:sp>
        <p:nvSpPr>
          <p:cNvPr id="29" name="TextBox 28"/>
          <p:cNvSpPr txBox="1"/>
          <p:nvPr/>
        </p:nvSpPr>
        <p:spPr>
          <a:xfrm>
            <a:off x="1216936" y="1170161"/>
            <a:ext cx="7076037" cy="1815882"/>
          </a:xfrm>
          <a:prstGeom prst="rect">
            <a:avLst/>
          </a:prstGeom>
          <a:noFill/>
        </p:spPr>
        <p:txBody>
          <a:bodyPr wrap="square" rtlCol="0">
            <a:spAutoFit/>
          </a:bodyPr>
          <a:lstStyle/>
          <a:p>
            <a:r>
              <a:rPr lang="en-US" sz="2800" dirty="0">
                <a:solidFill>
                  <a:schemeClr val="bg1"/>
                </a:solidFill>
              </a:rPr>
              <a:t>We have the power—and it is our privilege—so to live, that becoming pure in heart, we shall see the face of God while we yet dwell as mortals in a world of sin and sorrow.</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(3)</a:t>
            </a:r>
          </a:p>
        </p:txBody>
      </p:sp>
      <p:pic>
        <p:nvPicPr>
          <p:cNvPr id="3" name="Picture 2">
            <a:extLst>
              <a:ext uri="{FF2B5EF4-FFF2-40B4-BE49-F238E27FC236}">
                <a16:creationId xmlns:a16="http://schemas.microsoft.com/office/drawing/2014/main" id="{D0324640-088F-4F04-808E-84C2ABC6C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341" y="3291812"/>
            <a:ext cx="4962144" cy="3115056"/>
          </a:xfrm>
          <a:prstGeom prst="rect">
            <a:avLst/>
          </a:prstGeom>
        </p:spPr>
      </p:pic>
    </p:spTree>
    <p:extLst>
      <p:ext uri="{BB962C8B-B14F-4D97-AF65-F5344CB8AC3E}">
        <p14:creationId xmlns:p14="http://schemas.microsoft.com/office/powerpoint/2010/main" val="601581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887240" y="113923"/>
            <a:ext cx="10737410" cy="707886"/>
          </a:xfrm>
          <a:prstGeom prst="rect">
            <a:avLst/>
          </a:prstGeom>
          <a:noFill/>
        </p:spPr>
        <p:txBody>
          <a:bodyPr wrap="square" rtlCol="0">
            <a:spAutoFit/>
          </a:bodyPr>
          <a:lstStyle/>
          <a:p>
            <a:pPr algn="ctr"/>
            <a:r>
              <a:rPr lang="en-US" sz="4000" dirty="0">
                <a:solidFill>
                  <a:schemeClr val="bg1"/>
                </a:solidFill>
                <a:latin typeface="Tempus Sans ITC" panose="04020404030D07020202" pitchFamily="82" charset="0"/>
                <a:cs typeface="Leelawadee" panose="020B0502040204020203" pitchFamily="34" charset="-34"/>
              </a:rPr>
              <a:t>The Mediator of the Better Covenant</a:t>
            </a:r>
          </a:p>
        </p:txBody>
      </p:sp>
      <p:sp>
        <p:nvSpPr>
          <p:cNvPr id="29" name="TextBox 28"/>
          <p:cNvSpPr txBox="1"/>
          <p:nvPr/>
        </p:nvSpPr>
        <p:spPr>
          <a:xfrm>
            <a:off x="1099240" y="2138882"/>
            <a:ext cx="8035706" cy="1569660"/>
          </a:xfrm>
          <a:prstGeom prst="rect">
            <a:avLst/>
          </a:prstGeom>
          <a:noFill/>
        </p:spPr>
        <p:txBody>
          <a:bodyPr wrap="square" rtlCol="0">
            <a:spAutoFit/>
          </a:bodyPr>
          <a:lstStyle/>
          <a:p>
            <a:r>
              <a:rPr lang="en-US" sz="3200" i="1" dirty="0">
                <a:solidFill>
                  <a:srgbClr val="FF0000"/>
                </a:solidFill>
              </a:rPr>
              <a:t>“For every high priest is ordained to offer gifts and sacrifices: wherefore it is of necessity that this man have somewhat also to offer.”</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8:1-13</a:t>
            </a:r>
          </a:p>
        </p:txBody>
      </p:sp>
      <p:sp>
        <p:nvSpPr>
          <p:cNvPr id="2" name="Rectangle 1"/>
          <p:cNvSpPr/>
          <p:nvPr/>
        </p:nvSpPr>
        <p:spPr>
          <a:xfrm>
            <a:off x="932506" y="770042"/>
            <a:ext cx="11054281" cy="369332"/>
          </a:xfrm>
          <a:prstGeom prst="rect">
            <a:avLst/>
          </a:prstGeom>
        </p:spPr>
        <p:txBody>
          <a:bodyPr wrap="square">
            <a:spAutoFit/>
          </a:bodyPr>
          <a:lstStyle/>
          <a:p>
            <a:r>
              <a:rPr lang="en-US" dirty="0">
                <a:solidFill>
                  <a:srgbClr val="FFFF00"/>
                </a:solidFill>
                <a:latin typeface="Open Sans"/>
              </a:rPr>
              <a:t>A third party who stands between two others to resolve their differences and to bring them together. (1)</a:t>
            </a:r>
            <a:endParaRPr lang="en-US" dirty="0">
              <a:solidFill>
                <a:srgbClr val="FFFF00"/>
              </a:solidFill>
            </a:endParaRPr>
          </a:p>
        </p:txBody>
      </p:sp>
      <p:sp>
        <p:nvSpPr>
          <p:cNvPr id="3" name="Rectangle 2"/>
          <p:cNvSpPr/>
          <p:nvPr/>
        </p:nvSpPr>
        <p:spPr>
          <a:xfrm>
            <a:off x="3358105" y="1216357"/>
            <a:ext cx="5486758" cy="523220"/>
          </a:xfrm>
          <a:prstGeom prst="rect">
            <a:avLst/>
          </a:prstGeom>
        </p:spPr>
        <p:txBody>
          <a:bodyPr wrap="none">
            <a:spAutoFit/>
          </a:bodyPr>
          <a:lstStyle/>
          <a:p>
            <a:r>
              <a:rPr lang="en-US" sz="2800" dirty="0">
                <a:solidFill>
                  <a:schemeClr val="bg1"/>
                </a:solidFill>
                <a:latin typeface="Leelawadee" panose="020B0502040204020203" pitchFamily="34" charset="-34"/>
                <a:cs typeface="Leelawadee" panose="020B0502040204020203" pitchFamily="34" charset="-34"/>
              </a:rPr>
              <a:t>Better Covenant = New Covenant</a:t>
            </a:r>
            <a:endParaRPr lang="en-US" sz="2800" dirty="0"/>
          </a:p>
        </p:txBody>
      </p:sp>
      <p:grpSp>
        <p:nvGrpSpPr>
          <p:cNvPr id="5" name="Group 4"/>
          <p:cNvGrpSpPr/>
          <p:nvPr/>
        </p:nvGrpSpPr>
        <p:grpSpPr>
          <a:xfrm>
            <a:off x="4040361" y="4101933"/>
            <a:ext cx="4759105" cy="2588602"/>
            <a:chOff x="2308633" y="4021782"/>
            <a:chExt cx="4759105" cy="2588602"/>
          </a:xfrm>
        </p:grpSpPr>
        <p:pic>
          <p:nvPicPr>
            <p:cNvPr id="1026" name="Picture 2" descr="Image result for jesus christ atonement lds art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633" y="4021782"/>
              <a:ext cx="4759105" cy="2406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64680" y="6394940"/>
              <a:ext cx="857927" cy="215444"/>
            </a:xfrm>
            <a:prstGeom prst="rect">
              <a:avLst/>
            </a:prstGeom>
          </p:spPr>
          <p:txBody>
            <a:bodyPr wrap="none">
              <a:spAutoFit/>
            </a:bodyPr>
            <a:lstStyle/>
            <a:p>
              <a:r>
                <a:rPr lang="en-US" sz="800" dirty="0">
                  <a:solidFill>
                    <a:schemeClr val="bg1"/>
                  </a:solidFill>
                  <a:latin typeface="Leelawadee" panose="020B0502040204020203" pitchFamily="34" charset="-34"/>
                  <a:cs typeface="Leelawadee" panose="020B0502040204020203" pitchFamily="34" charset="-34"/>
                </a:rPr>
                <a:t>J. Kirk Richards</a:t>
              </a:r>
              <a:endParaRPr lang="en-US" sz="800" dirty="0"/>
            </a:p>
          </p:txBody>
        </p:sp>
      </p:grpSp>
      <p:sp>
        <p:nvSpPr>
          <p:cNvPr id="6" name="Rectangle 5"/>
          <p:cNvSpPr/>
          <p:nvPr/>
        </p:nvSpPr>
        <p:spPr>
          <a:xfrm>
            <a:off x="4308719" y="1741460"/>
            <a:ext cx="3429337" cy="461665"/>
          </a:xfrm>
          <a:prstGeom prst="rect">
            <a:avLst/>
          </a:prstGeom>
        </p:spPr>
        <p:txBody>
          <a:bodyPr wrap="none">
            <a:spAutoFit/>
          </a:bodyPr>
          <a:lstStyle/>
          <a:p>
            <a:r>
              <a:rPr lang="en-US" sz="2400" dirty="0">
                <a:solidFill>
                  <a:schemeClr val="bg1"/>
                </a:solidFill>
                <a:effectLst>
                  <a:glow rad="139700">
                    <a:schemeClr val="accent6">
                      <a:satMod val="175000"/>
                      <a:alpha val="40000"/>
                    </a:schemeClr>
                  </a:glow>
                </a:effectLst>
                <a:latin typeface="Leelawadee" panose="020B0502040204020203" pitchFamily="34" charset="-34"/>
                <a:cs typeface="Leelawadee" panose="020B0502040204020203" pitchFamily="34" charset="-34"/>
              </a:rPr>
              <a:t>Read Jeremiah 31:31-34</a:t>
            </a:r>
            <a:endParaRPr lang="en-US" sz="2400" dirty="0">
              <a:effectLst>
                <a:glow rad="139700">
                  <a:schemeClr val="accent6">
                    <a:satMod val="175000"/>
                    <a:alpha val="40000"/>
                  </a:schemeClr>
                </a:glow>
              </a:effectLst>
            </a:endParaRPr>
          </a:p>
        </p:txBody>
      </p:sp>
    </p:spTree>
    <p:extLst>
      <p:ext uri="{BB962C8B-B14F-4D97-AF65-F5344CB8AC3E}">
        <p14:creationId xmlns:p14="http://schemas.microsoft.com/office/powerpoint/2010/main" val="281620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9" name="TextBox 28"/>
          <p:cNvSpPr txBox="1"/>
          <p:nvPr/>
        </p:nvSpPr>
        <p:spPr>
          <a:xfrm>
            <a:off x="1216936" y="1170161"/>
            <a:ext cx="7076037" cy="4893647"/>
          </a:xfrm>
          <a:prstGeom prst="rect">
            <a:avLst/>
          </a:prstGeom>
          <a:noFill/>
        </p:spPr>
        <p:txBody>
          <a:bodyPr wrap="square" rtlCol="0">
            <a:spAutoFit/>
          </a:bodyPr>
          <a:lstStyle/>
          <a:p>
            <a:r>
              <a:rPr lang="en-US" sz="2400" dirty="0">
                <a:solidFill>
                  <a:schemeClr val="bg1"/>
                </a:solidFill>
              </a:rPr>
              <a:t>“Christ, in the days of His flesh, proposed to make a covenant with them, but they rejected Him and His proposals, and in consequence thereof, they were broken off, and no covenant was made with them at that time. </a:t>
            </a:r>
          </a:p>
          <a:p>
            <a:endParaRPr lang="en-US" sz="2400" dirty="0">
              <a:solidFill>
                <a:schemeClr val="bg1"/>
              </a:solidFill>
            </a:endParaRPr>
          </a:p>
          <a:p>
            <a:r>
              <a:rPr lang="en-US" sz="2400" dirty="0">
                <a:solidFill>
                  <a:schemeClr val="bg1"/>
                </a:solidFill>
              </a:rPr>
              <a:t>But their unbelief has not rendered the promise of God of none effect: no, for there was another day limited in David, which was the day of His power; and then His people, Israel, should be a willing people;—and He would write His law in their hearts, and print it in their thoughts; their sins and their iniquities He would remember no more.”</a:t>
            </a:r>
          </a:p>
        </p:txBody>
      </p:sp>
      <p:sp>
        <p:nvSpPr>
          <p:cNvPr id="79" name="Rectangle 78"/>
          <p:cNvSpPr/>
          <p:nvPr/>
        </p:nvSpPr>
        <p:spPr>
          <a:xfrm>
            <a:off x="11749250" y="6488668"/>
            <a:ext cx="442750" cy="369332"/>
          </a:xfrm>
          <a:prstGeom prst="rect">
            <a:avLst/>
          </a:prstGeom>
        </p:spPr>
        <p:txBody>
          <a:bodyPr wrap="none">
            <a:spAutoFit/>
          </a:bodyPr>
          <a:lstStyle/>
          <a:p>
            <a:pPr algn="ctr"/>
            <a:r>
              <a:rPr lang="en-US" dirty="0">
                <a:solidFill>
                  <a:schemeClr val="bg1"/>
                </a:solidFill>
              </a:rPr>
              <a:t>(5)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263" y="1844583"/>
            <a:ext cx="2523744" cy="3060192"/>
          </a:xfrm>
          <a:prstGeom prst="rect">
            <a:avLst/>
          </a:prstGeom>
        </p:spPr>
      </p:pic>
    </p:spTree>
    <p:extLst>
      <p:ext uri="{BB962C8B-B14F-4D97-AF65-F5344CB8AC3E}">
        <p14:creationId xmlns:p14="http://schemas.microsoft.com/office/powerpoint/2010/main" val="203322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79" name="Rectangle 78"/>
          <p:cNvSpPr/>
          <p:nvPr/>
        </p:nvSpPr>
        <p:spPr>
          <a:xfrm>
            <a:off x="667808" y="6488668"/>
            <a:ext cx="3207075" cy="369332"/>
          </a:xfrm>
          <a:prstGeom prst="rect">
            <a:avLst/>
          </a:prstGeom>
        </p:spPr>
        <p:txBody>
          <a:bodyPr wrap="square">
            <a:spAutoFit/>
          </a:bodyPr>
          <a:lstStyle/>
          <a:p>
            <a:r>
              <a:rPr lang="en-US" dirty="0">
                <a:solidFill>
                  <a:schemeClr val="bg1"/>
                </a:solidFill>
              </a:rPr>
              <a:t>Hebrews 9-10; Exodus 26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Blueprint</a:t>
            </a:r>
          </a:p>
        </p:txBody>
      </p:sp>
      <p:pic>
        <p:nvPicPr>
          <p:cNvPr id="16386" name="Picture 2" descr="tabernacl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432" y="1015663"/>
            <a:ext cx="4286250" cy="55245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89598" y="1955354"/>
            <a:ext cx="5094783" cy="2475585"/>
            <a:chOff x="500474" y="1955355"/>
            <a:chExt cx="5094783" cy="2475585"/>
          </a:xfrm>
        </p:grpSpPr>
        <p:grpSp>
          <p:nvGrpSpPr>
            <p:cNvPr id="8" name="Group 7"/>
            <p:cNvGrpSpPr/>
            <p:nvPr/>
          </p:nvGrpSpPr>
          <p:grpSpPr>
            <a:xfrm>
              <a:off x="1154521" y="1955355"/>
              <a:ext cx="4440736" cy="798731"/>
              <a:chOff x="1154521" y="1955355"/>
              <a:chExt cx="4440736" cy="798731"/>
            </a:xfrm>
          </p:grpSpPr>
          <p:sp>
            <p:nvSpPr>
              <p:cNvPr id="3" name="Rectangle 2"/>
              <p:cNvSpPr/>
              <p:nvPr/>
            </p:nvSpPr>
            <p:spPr>
              <a:xfrm>
                <a:off x="1154521" y="1955355"/>
                <a:ext cx="2919911" cy="646331"/>
              </a:xfrm>
              <a:prstGeom prst="rect">
                <a:avLst/>
              </a:prstGeom>
            </p:spPr>
            <p:txBody>
              <a:bodyPr wrap="square">
                <a:spAutoFit/>
              </a:bodyPr>
              <a:lstStyle/>
              <a:p>
                <a:r>
                  <a:rPr lang="en-US" b="0" i="0" dirty="0">
                    <a:solidFill>
                      <a:schemeClr val="bg1"/>
                    </a:solidFill>
                    <a:effectLst/>
                    <a:latin typeface="Open Sans"/>
                  </a:rPr>
                  <a:t>The Veil of the Tabernacle dividing two rooms</a:t>
                </a:r>
                <a:endParaRPr lang="en-US" dirty="0">
                  <a:solidFill>
                    <a:schemeClr val="bg1"/>
                  </a:solidFill>
                </a:endParaRPr>
              </a:p>
            </p:txBody>
          </p:sp>
          <p:cxnSp>
            <p:nvCxnSpPr>
              <p:cNvPr id="7" name="Straight Arrow Connector 6"/>
              <p:cNvCxnSpPr/>
              <p:nvPr/>
            </p:nvCxnSpPr>
            <p:spPr>
              <a:xfrm>
                <a:off x="3136990" y="2601686"/>
                <a:ext cx="2458267"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388" name="Picture 4" descr="http://www.templestudy.com/wp-content/uploads/2013/07/blood_curt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74" y="2677886"/>
              <a:ext cx="2585262" cy="1753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385" name="Group 16384"/>
          <p:cNvGrpSpPr/>
          <p:nvPr/>
        </p:nvGrpSpPr>
        <p:grpSpPr>
          <a:xfrm>
            <a:off x="6760029" y="1632189"/>
            <a:ext cx="4707911" cy="646331"/>
            <a:chOff x="6760029" y="1632189"/>
            <a:chExt cx="4707911" cy="646331"/>
          </a:xfrm>
        </p:grpSpPr>
        <p:sp>
          <p:nvSpPr>
            <p:cNvPr id="10" name="Rectangle 9"/>
            <p:cNvSpPr/>
            <p:nvPr/>
          </p:nvSpPr>
          <p:spPr>
            <a:xfrm>
              <a:off x="8498994" y="1632189"/>
              <a:ext cx="2968946" cy="646331"/>
            </a:xfrm>
            <a:prstGeom prst="rect">
              <a:avLst/>
            </a:prstGeom>
          </p:spPr>
          <p:txBody>
            <a:bodyPr wrap="square">
              <a:spAutoFit/>
            </a:bodyPr>
            <a:lstStyle/>
            <a:p>
              <a:r>
                <a:rPr lang="en-US" b="0" i="0" dirty="0">
                  <a:solidFill>
                    <a:schemeClr val="bg1"/>
                  </a:solidFill>
                  <a:effectLst/>
                  <a:latin typeface="Open Sans"/>
                </a:rPr>
                <a:t>Most Holy Place is often called the Holy of Holies.</a:t>
              </a:r>
              <a:endParaRPr lang="en-US" dirty="0">
                <a:solidFill>
                  <a:schemeClr val="bg1"/>
                </a:solidFill>
              </a:endParaRPr>
            </a:p>
          </p:txBody>
        </p:sp>
        <p:cxnSp>
          <p:nvCxnSpPr>
            <p:cNvPr id="15" name="Straight Arrow Connector 14"/>
            <p:cNvCxnSpPr/>
            <p:nvPr/>
          </p:nvCxnSpPr>
          <p:spPr>
            <a:xfrm flipH="1">
              <a:off x="6760029" y="1955354"/>
              <a:ext cx="18614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2" descr="http://blogs.bible.org/sites/blogs.bible.org/files/u16599/Holy%20Place.jpg"/>
          <p:cNvPicPr>
            <a:picLocks noChangeAspect="1" noChangeArrowheads="1"/>
          </p:cNvPicPr>
          <p:nvPr/>
        </p:nvPicPr>
        <p:blipFill rotWithShape="1">
          <a:blip r:embed="rId5">
            <a:extLst>
              <a:ext uri="{28A0092B-C50C-407E-A947-70E740481C1C}">
                <a14:useLocalDpi xmlns:a14="http://schemas.microsoft.com/office/drawing/2010/main" val="0"/>
              </a:ext>
            </a:extLst>
          </a:blip>
          <a:srcRect r="1633" b="19003"/>
          <a:stretch/>
        </p:blipFill>
        <p:spPr bwMode="auto">
          <a:xfrm>
            <a:off x="7977749" y="4771393"/>
            <a:ext cx="3962401" cy="188733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939730" y="209185"/>
            <a:ext cx="4938556" cy="1846660"/>
            <a:chOff x="939730" y="209185"/>
            <a:chExt cx="4938556" cy="1846660"/>
          </a:xfrm>
        </p:grpSpPr>
        <p:sp>
          <p:nvSpPr>
            <p:cNvPr id="16" name="Rectangle 15"/>
            <p:cNvSpPr/>
            <p:nvPr/>
          </p:nvSpPr>
          <p:spPr>
            <a:xfrm>
              <a:off x="939730" y="209185"/>
              <a:ext cx="2710543" cy="1200329"/>
            </a:xfrm>
            <a:prstGeom prst="rect">
              <a:avLst/>
            </a:prstGeom>
          </p:spPr>
          <p:txBody>
            <a:bodyPr wrap="square">
              <a:spAutoFit/>
            </a:bodyPr>
            <a:lstStyle/>
            <a:p>
              <a:r>
                <a:rPr lang="en-US" dirty="0">
                  <a:solidFill>
                    <a:schemeClr val="bg1"/>
                  </a:solidFill>
                  <a:latin typeface="Open Sans"/>
                </a:rPr>
                <a:t>A</a:t>
              </a:r>
              <a:r>
                <a:rPr lang="en-US" b="0" i="0" dirty="0">
                  <a:solidFill>
                    <a:schemeClr val="bg1"/>
                  </a:solidFill>
                  <a:effectLst/>
                  <a:latin typeface="Open Sans"/>
                </a:rPr>
                <a:t>rk of the testimony was the central feature of the tabernacle representing the presence of the Lord</a:t>
              </a:r>
              <a:endParaRPr lang="en-US" dirty="0">
                <a:solidFill>
                  <a:schemeClr val="bg1"/>
                </a:solidFill>
              </a:endParaRPr>
            </a:p>
          </p:txBody>
        </p:sp>
        <p:cxnSp>
          <p:nvCxnSpPr>
            <p:cNvPr id="21" name="Straight Arrow Connector 20"/>
            <p:cNvCxnSpPr/>
            <p:nvPr/>
          </p:nvCxnSpPr>
          <p:spPr>
            <a:xfrm>
              <a:off x="3049904" y="1473368"/>
              <a:ext cx="2828382" cy="5824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016209" y="4619421"/>
            <a:ext cx="4949162" cy="923330"/>
            <a:chOff x="1016209" y="4619421"/>
            <a:chExt cx="4949162" cy="923330"/>
          </a:xfrm>
        </p:grpSpPr>
        <p:sp>
          <p:nvSpPr>
            <p:cNvPr id="23" name="Rectangle 22"/>
            <p:cNvSpPr/>
            <p:nvPr/>
          </p:nvSpPr>
          <p:spPr>
            <a:xfrm>
              <a:off x="1016209" y="4619421"/>
              <a:ext cx="2919911" cy="923330"/>
            </a:xfrm>
            <a:prstGeom prst="rect">
              <a:avLst/>
            </a:prstGeom>
          </p:spPr>
          <p:txBody>
            <a:bodyPr wrap="square">
              <a:spAutoFit/>
            </a:bodyPr>
            <a:lstStyle/>
            <a:p>
              <a:r>
                <a:rPr lang="en-US" b="0" i="0" dirty="0">
                  <a:solidFill>
                    <a:schemeClr val="bg1"/>
                  </a:solidFill>
                  <a:effectLst/>
                  <a:latin typeface="Open Sans"/>
                </a:rPr>
                <a:t>For the priests to clean and prepare to enter into Tabernacle</a:t>
              </a:r>
              <a:endParaRPr lang="en-US" dirty="0">
                <a:solidFill>
                  <a:schemeClr val="bg1"/>
                </a:solidFill>
              </a:endParaRPr>
            </a:p>
          </p:txBody>
        </p:sp>
        <p:cxnSp>
          <p:nvCxnSpPr>
            <p:cNvPr id="24" name="Straight Arrow Connector 23"/>
            <p:cNvCxnSpPr/>
            <p:nvPr/>
          </p:nvCxnSpPr>
          <p:spPr>
            <a:xfrm flipV="1">
              <a:off x="3650273" y="5081086"/>
              <a:ext cx="2315098" cy="187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84" name="Group 16383"/>
          <p:cNvGrpSpPr/>
          <p:nvPr/>
        </p:nvGrpSpPr>
        <p:grpSpPr>
          <a:xfrm>
            <a:off x="6922008" y="3626156"/>
            <a:ext cx="4496897" cy="2037269"/>
            <a:chOff x="6922008" y="3626156"/>
            <a:chExt cx="4496897" cy="2037269"/>
          </a:xfrm>
        </p:grpSpPr>
        <p:sp>
          <p:nvSpPr>
            <p:cNvPr id="27" name="Rectangle 26"/>
            <p:cNvSpPr/>
            <p:nvPr/>
          </p:nvSpPr>
          <p:spPr>
            <a:xfrm>
              <a:off x="8498994" y="3626156"/>
              <a:ext cx="2919911" cy="923330"/>
            </a:xfrm>
            <a:prstGeom prst="rect">
              <a:avLst/>
            </a:prstGeom>
          </p:spPr>
          <p:txBody>
            <a:bodyPr wrap="square">
              <a:spAutoFit/>
            </a:bodyPr>
            <a:lstStyle/>
            <a:p>
              <a:r>
                <a:rPr lang="en-US" b="0" i="0" dirty="0" err="1">
                  <a:solidFill>
                    <a:schemeClr val="bg1"/>
                  </a:solidFill>
                  <a:effectLst/>
                  <a:latin typeface="Open Sans"/>
                </a:rPr>
                <a:t>Basons</a:t>
              </a:r>
              <a:r>
                <a:rPr lang="en-US" b="0" i="0" dirty="0">
                  <a:solidFill>
                    <a:schemeClr val="bg1"/>
                  </a:solidFill>
                  <a:effectLst/>
                  <a:latin typeface="Open Sans"/>
                </a:rPr>
                <a:t> underneath the Alter would catch the blood from the sacrifice</a:t>
              </a:r>
              <a:endParaRPr lang="en-US" dirty="0">
                <a:solidFill>
                  <a:schemeClr val="bg1"/>
                </a:solidFill>
              </a:endParaRPr>
            </a:p>
          </p:txBody>
        </p:sp>
        <p:cxnSp>
          <p:nvCxnSpPr>
            <p:cNvPr id="28" name="Straight Arrow Connector 27"/>
            <p:cNvCxnSpPr/>
            <p:nvPr/>
          </p:nvCxnSpPr>
          <p:spPr>
            <a:xfrm flipH="1">
              <a:off x="6922008" y="4430939"/>
              <a:ext cx="1576986" cy="12324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87" name="Group 16386"/>
          <p:cNvGrpSpPr/>
          <p:nvPr/>
        </p:nvGrpSpPr>
        <p:grpSpPr>
          <a:xfrm>
            <a:off x="8020469" y="137480"/>
            <a:ext cx="3939127" cy="1335614"/>
            <a:chOff x="8020469" y="137480"/>
            <a:chExt cx="3939127" cy="1335614"/>
          </a:xfrm>
        </p:grpSpPr>
        <p:sp>
          <p:nvSpPr>
            <p:cNvPr id="26" name="Rectangle 25"/>
            <p:cNvSpPr/>
            <p:nvPr/>
          </p:nvSpPr>
          <p:spPr>
            <a:xfrm>
              <a:off x="8360682" y="137480"/>
              <a:ext cx="3598914" cy="1200329"/>
            </a:xfrm>
            <a:prstGeom prst="rect">
              <a:avLst/>
            </a:prstGeom>
          </p:spPr>
          <p:txBody>
            <a:bodyPr wrap="square">
              <a:spAutoFit/>
            </a:bodyPr>
            <a:lstStyle/>
            <a:p>
              <a:r>
                <a:rPr lang="en-US" b="0" i="0" dirty="0">
                  <a:solidFill>
                    <a:schemeClr val="bg1"/>
                  </a:solidFill>
                  <a:effectLst/>
                  <a:latin typeface="Open Sans"/>
                </a:rPr>
                <a:t>Into this courtyard anyone of Israel could bring sacrifices, but only the priests could enter the tabernacle itself. </a:t>
              </a:r>
              <a:endParaRPr lang="en-US" dirty="0">
                <a:solidFill>
                  <a:schemeClr val="bg1"/>
                </a:solidFill>
              </a:endParaRPr>
            </a:p>
          </p:txBody>
        </p:sp>
        <p:cxnSp>
          <p:nvCxnSpPr>
            <p:cNvPr id="32" name="Straight Arrow Connector 31"/>
            <p:cNvCxnSpPr/>
            <p:nvPr/>
          </p:nvCxnSpPr>
          <p:spPr>
            <a:xfrm flipH="1">
              <a:off x="8020469" y="1002012"/>
              <a:ext cx="340213" cy="471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716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887240" y="113923"/>
            <a:ext cx="10737410"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anose="020B0502040204020203" pitchFamily="34" charset="-34"/>
              </a:rPr>
              <a:t>Day of Atonement</a:t>
            </a:r>
          </a:p>
        </p:txBody>
      </p:sp>
      <p:sp>
        <p:nvSpPr>
          <p:cNvPr id="79" name="Rectangle 78"/>
          <p:cNvSpPr/>
          <p:nvPr/>
        </p:nvSpPr>
        <p:spPr>
          <a:xfrm>
            <a:off x="685915" y="6488668"/>
            <a:ext cx="3741230" cy="369332"/>
          </a:xfrm>
          <a:prstGeom prst="rect">
            <a:avLst/>
          </a:prstGeom>
        </p:spPr>
        <p:txBody>
          <a:bodyPr wrap="square">
            <a:spAutoFit/>
          </a:bodyPr>
          <a:lstStyle/>
          <a:p>
            <a:r>
              <a:rPr lang="en-US" dirty="0">
                <a:solidFill>
                  <a:schemeClr val="bg1"/>
                </a:solidFill>
              </a:rPr>
              <a:t>Hebrews 9-10: Leviticus 16:22</a:t>
            </a:r>
          </a:p>
        </p:txBody>
      </p:sp>
      <p:sp>
        <p:nvSpPr>
          <p:cNvPr id="2" name="Rectangle 1"/>
          <p:cNvSpPr/>
          <p:nvPr/>
        </p:nvSpPr>
        <p:spPr>
          <a:xfrm>
            <a:off x="851026" y="833416"/>
            <a:ext cx="6726724" cy="2585323"/>
          </a:xfrm>
          <a:prstGeom prst="rect">
            <a:avLst/>
          </a:prstGeom>
        </p:spPr>
        <p:txBody>
          <a:bodyPr wrap="square">
            <a:spAutoFit/>
          </a:bodyPr>
          <a:lstStyle/>
          <a:p>
            <a:r>
              <a:rPr lang="en-US" dirty="0">
                <a:solidFill>
                  <a:schemeClr val="bg1"/>
                </a:solidFill>
              </a:rPr>
              <a:t>Once a year on the Jewish holy day called the Day of Atonement (also called Yom Kippur), the high priest was allowed to enter the Most Holy Place (also called the Holy of Holies) in the tabernacle or, later, the Jerusalem temple. </a:t>
            </a:r>
          </a:p>
          <a:p>
            <a:endParaRPr lang="en-US" dirty="0">
              <a:solidFill>
                <a:schemeClr val="bg1"/>
              </a:solidFill>
            </a:endParaRPr>
          </a:p>
          <a:p>
            <a:r>
              <a:rPr lang="en-US" dirty="0">
                <a:solidFill>
                  <a:schemeClr val="bg1"/>
                </a:solidFill>
              </a:rPr>
              <a:t>There, the high priest sacrificed a bullock and a he-goat. He sprinkled the animals’ blood in designated places in the Most Holy Place to symbolize Christ’s Atonement for the priest’s sins and for the people’s sins. </a:t>
            </a:r>
          </a:p>
        </p:txBody>
      </p:sp>
      <p:pic>
        <p:nvPicPr>
          <p:cNvPr id="2050" name="Picture 2" descr="Image result for scapeg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960" y="1348023"/>
            <a:ext cx="3312635" cy="19759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71445" y="3603001"/>
            <a:ext cx="6096000" cy="2308324"/>
          </a:xfrm>
          <a:prstGeom prst="rect">
            <a:avLst/>
          </a:prstGeom>
        </p:spPr>
        <p:txBody>
          <a:bodyPr>
            <a:spAutoFit/>
          </a:bodyPr>
          <a:lstStyle/>
          <a:p>
            <a:endParaRPr lang="en-US" dirty="0">
              <a:solidFill>
                <a:schemeClr val="bg1"/>
              </a:solidFill>
            </a:endParaRPr>
          </a:p>
          <a:p>
            <a:r>
              <a:rPr lang="en-US" dirty="0">
                <a:solidFill>
                  <a:schemeClr val="bg1"/>
                </a:solidFill>
              </a:rPr>
              <a:t>The high priest then symbolically transferred the people’s sins onto another he-goat (called the scapegoat), which was then driven into the wilderness, signifying the removal of the people’s sins. </a:t>
            </a:r>
          </a:p>
          <a:p>
            <a:endParaRPr lang="en-US" dirty="0">
              <a:solidFill>
                <a:schemeClr val="bg1"/>
              </a:solidFill>
            </a:endParaRPr>
          </a:p>
          <a:p>
            <a:r>
              <a:rPr lang="en-US" dirty="0">
                <a:solidFill>
                  <a:schemeClr val="bg1"/>
                </a:solidFill>
              </a:rPr>
              <a:t>He also sacrificed two rams as burnt offerings for himself and the people. (6)</a:t>
            </a:r>
          </a:p>
        </p:txBody>
      </p:sp>
      <p:pic>
        <p:nvPicPr>
          <p:cNvPr id="101" name="Picture 6" descr="http://principlesforlifeministries.files.wordpress.com/2013/09/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7854" y="3685625"/>
            <a:ext cx="3589750" cy="239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79" name="Rectangle 78"/>
          <p:cNvSpPr/>
          <p:nvPr/>
        </p:nvSpPr>
        <p:spPr>
          <a:xfrm>
            <a:off x="694968" y="6488668"/>
            <a:ext cx="3207075" cy="369332"/>
          </a:xfrm>
          <a:prstGeom prst="rect">
            <a:avLst/>
          </a:prstGeom>
        </p:spPr>
        <p:txBody>
          <a:bodyPr wrap="square">
            <a:spAutoFit/>
          </a:bodyPr>
          <a:lstStyle/>
          <a:p>
            <a:r>
              <a:rPr lang="en-US" dirty="0">
                <a:solidFill>
                  <a:schemeClr val="bg1"/>
                </a:solidFill>
              </a:rPr>
              <a:t>Hebrews 9:26, 28</a:t>
            </a:r>
          </a:p>
        </p:txBody>
      </p:sp>
      <p:sp>
        <p:nvSpPr>
          <p:cNvPr id="81" name="TextBox 80"/>
          <p:cNvSpPr txBox="1"/>
          <p:nvPr/>
        </p:nvSpPr>
        <p:spPr>
          <a:xfrm>
            <a:off x="887240" y="113923"/>
            <a:ext cx="10737410"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anose="020B0502040204020203" pitchFamily="34" charset="-34"/>
              </a:rPr>
              <a:t>Day of Atonement</a:t>
            </a:r>
          </a:p>
        </p:txBody>
      </p:sp>
      <p:sp>
        <p:nvSpPr>
          <p:cNvPr id="3" name="Rectangle 2"/>
          <p:cNvSpPr/>
          <p:nvPr/>
        </p:nvSpPr>
        <p:spPr>
          <a:xfrm>
            <a:off x="5429062" y="1310550"/>
            <a:ext cx="6096000" cy="1938992"/>
          </a:xfrm>
          <a:prstGeom prst="rect">
            <a:avLst/>
          </a:prstGeom>
        </p:spPr>
        <p:txBody>
          <a:bodyPr>
            <a:spAutoFit/>
          </a:bodyPr>
          <a:lstStyle/>
          <a:p>
            <a:r>
              <a:rPr lang="en-US" sz="2400" b="1" i="1" dirty="0">
                <a:solidFill>
                  <a:srgbClr val="FFFF00"/>
                </a:solidFill>
                <a:latin typeface="Palatino"/>
              </a:rPr>
              <a:t>For then must he often have suffered since the foundation of the world: but now once in the end of the world hath he appeared to put away sin by the sacrifice of himself.</a:t>
            </a:r>
            <a:endParaRPr lang="en-US" sz="2400" b="1" i="1" dirty="0">
              <a:solidFill>
                <a:srgbClr val="FFFF00"/>
              </a:solidFill>
            </a:endParaRPr>
          </a:p>
        </p:txBody>
      </p:sp>
      <p:sp>
        <p:nvSpPr>
          <p:cNvPr id="4" name="Rectangle 3"/>
          <p:cNvSpPr/>
          <p:nvPr/>
        </p:nvSpPr>
        <p:spPr>
          <a:xfrm>
            <a:off x="1110559" y="4117125"/>
            <a:ext cx="6096000" cy="1938992"/>
          </a:xfrm>
          <a:prstGeom prst="rect">
            <a:avLst/>
          </a:prstGeom>
        </p:spPr>
        <p:txBody>
          <a:bodyPr>
            <a:spAutoFit/>
          </a:bodyPr>
          <a:lstStyle/>
          <a:p>
            <a:r>
              <a:rPr lang="en-US" sz="2400" b="1" i="1" dirty="0">
                <a:solidFill>
                  <a:srgbClr val="FFFF00"/>
                </a:solidFill>
                <a:latin typeface="Palatino"/>
              </a:rPr>
              <a:t>So Christ was once offered to bear the sins of many; and unto them that look for him shall he appear the second time without sin unto salvation.</a:t>
            </a:r>
            <a:endParaRPr lang="en-US" sz="2400" b="1" i="1" dirty="0">
              <a:solidFill>
                <a:srgbClr val="FFFF00"/>
              </a:solidFill>
            </a:endParaRPr>
          </a:p>
        </p:txBody>
      </p:sp>
      <p:pic>
        <p:nvPicPr>
          <p:cNvPr id="3074" name="Picture 2" descr="Image result for jesus christ atonement lds 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03" y="1117066"/>
            <a:ext cx="3162866" cy="25176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215611" y="3845270"/>
            <a:ext cx="4414979" cy="2647419"/>
            <a:chOff x="7215611" y="3845270"/>
            <a:chExt cx="4414979" cy="2647419"/>
          </a:xfrm>
        </p:grpSpPr>
        <p:pic>
          <p:nvPicPr>
            <p:cNvPr id="3076" name="Picture 4" descr="Image result for second coming of ch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611" y="3845270"/>
              <a:ext cx="4414979" cy="24723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25221" y="6277245"/>
              <a:ext cx="720069" cy="215444"/>
            </a:xfrm>
            <a:prstGeom prst="rect">
              <a:avLst/>
            </a:prstGeom>
          </p:spPr>
          <p:txBody>
            <a:bodyPr wrap="none">
              <a:spAutoFit/>
            </a:bodyPr>
            <a:lstStyle/>
            <a:p>
              <a:r>
                <a:rPr lang="en-US" sz="800" dirty="0">
                  <a:solidFill>
                    <a:schemeClr val="bg1"/>
                  </a:solidFill>
                  <a:latin typeface="Calibri" panose="020F0502020204030204" pitchFamily="34" charset="0"/>
                </a:rPr>
                <a:t>Ron </a:t>
              </a:r>
              <a:r>
                <a:rPr lang="en-US" sz="800" dirty="0" err="1">
                  <a:solidFill>
                    <a:schemeClr val="bg1"/>
                  </a:solidFill>
                  <a:latin typeface="Calibri" panose="020F0502020204030204" pitchFamily="34" charset="0"/>
                </a:rPr>
                <a:t>DiCianni</a:t>
              </a:r>
              <a:endParaRPr lang="en-US" sz="800" dirty="0">
                <a:solidFill>
                  <a:schemeClr val="bg1"/>
                </a:solidFill>
              </a:endParaRPr>
            </a:p>
          </p:txBody>
        </p:sp>
      </p:grpSp>
    </p:spTree>
    <p:extLst>
      <p:ext uri="{BB962C8B-B14F-4D97-AF65-F5344CB8AC3E}">
        <p14:creationId xmlns:p14="http://schemas.microsoft.com/office/powerpoint/2010/main" val="19254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633742" y="104870"/>
            <a:ext cx="11253458" cy="584775"/>
          </a:xfrm>
          <a:prstGeom prst="rect">
            <a:avLst/>
          </a:prstGeom>
          <a:noFill/>
        </p:spPr>
        <p:txBody>
          <a:bodyPr wrap="square" rtlCol="0">
            <a:spAutoFit/>
          </a:bodyPr>
          <a:lstStyle/>
          <a:p>
            <a:pPr algn="ctr"/>
            <a:r>
              <a:rPr lang="en-US" sz="3200" dirty="0">
                <a:solidFill>
                  <a:schemeClr val="bg1"/>
                </a:solidFill>
                <a:latin typeface="Tempus Sans ITC" panose="04020404030D07020202" pitchFamily="82" charset="0"/>
                <a:cs typeface="Leelawadee" panose="020B0502040204020203" pitchFamily="34" charset="-34"/>
              </a:rPr>
              <a:t>What is the importance of the Day of Atonement?</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9:12</a:t>
            </a:r>
          </a:p>
        </p:txBody>
      </p:sp>
      <p:sp>
        <p:nvSpPr>
          <p:cNvPr id="2" name="Rectangle 1"/>
          <p:cNvSpPr/>
          <p:nvPr/>
        </p:nvSpPr>
        <p:spPr>
          <a:xfrm>
            <a:off x="923453" y="1295143"/>
            <a:ext cx="4363771" cy="1200329"/>
          </a:xfrm>
          <a:prstGeom prst="rect">
            <a:avLst/>
          </a:prstGeom>
        </p:spPr>
        <p:txBody>
          <a:bodyPr wrap="square">
            <a:spAutoFit/>
          </a:bodyPr>
          <a:lstStyle/>
          <a:p>
            <a:pPr fontAlgn="base"/>
            <a:r>
              <a:rPr lang="en-US" dirty="0">
                <a:solidFill>
                  <a:schemeClr val="bg1"/>
                </a:solidFill>
              </a:rPr>
              <a:t>Just as the high priests entered the Most Holy Place of the tabernacle on the Day of Atonement, what “holy place”  could the Savior enter because of His Atonement? </a:t>
            </a:r>
          </a:p>
        </p:txBody>
      </p:sp>
      <p:sp>
        <p:nvSpPr>
          <p:cNvPr id="3" name="Rectangle 2"/>
          <p:cNvSpPr/>
          <p:nvPr/>
        </p:nvSpPr>
        <p:spPr>
          <a:xfrm>
            <a:off x="3720975" y="661399"/>
            <a:ext cx="4906978" cy="461665"/>
          </a:xfrm>
          <a:prstGeom prst="rect">
            <a:avLst/>
          </a:prstGeom>
        </p:spPr>
        <p:txBody>
          <a:bodyPr wrap="square">
            <a:spAutoFit/>
          </a:bodyPr>
          <a:lstStyle/>
          <a:p>
            <a:pPr algn="ctr" fontAlgn="base"/>
            <a:r>
              <a:rPr lang="en-US" sz="2400" dirty="0">
                <a:solidFill>
                  <a:srgbClr val="FF0000"/>
                </a:solidFill>
                <a:effectLst>
                  <a:glow rad="228600">
                    <a:schemeClr val="accent2">
                      <a:satMod val="175000"/>
                      <a:alpha val="40000"/>
                    </a:schemeClr>
                  </a:glow>
                </a:effectLst>
              </a:rPr>
              <a:t>It was a rehearsal of things to come</a:t>
            </a:r>
          </a:p>
        </p:txBody>
      </p:sp>
      <p:sp>
        <p:nvSpPr>
          <p:cNvPr id="83" name="Rectangle 82"/>
          <p:cNvSpPr/>
          <p:nvPr/>
        </p:nvSpPr>
        <p:spPr>
          <a:xfrm>
            <a:off x="6870699" y="4730932"/>
            <a:ext cx="4368801" cy="954107"/>
          </a:xfrm>
          <a:prstGeom prst="rect">
            <a:avLst/>
          </a:prstGeom>
        </p:spPr>
        <p:txBody>
          <a:bodyPr wrap="square">
            <a:spAutoFit/>
          </a:bodyPr>
          <a:lstStyle/>
          <a:p>
            <a:pPr algn="ctr" fontAlgn="base"/>
            <a:r>
              <a:rPr lang="en-US" sz="2800" dirty="0">
                <a:solidFill>
                  <a:schemeClr val="bg1"/>
                </a:solidFill>
              </a:rPr>
              <a:t>Heavenly Father’s presence, or celestial glory.</a:t>
            </a:r>
          </a:p>
        </p:txBody>
      </p:sp>
      <p:pic>
        <p:nvPicPr>
          <p:cNvPr id="4098" name="Picture 2" descr="Image result for priests and holy temple old test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545" y="1280312"/>
            <a:ext cx="1587611" cy="2812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805" y="344880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27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633742" y="104870"/>
            <a:ext cx="11253458" cy="584775"/>
          </a:xfrm>
          <a:prstGeom prst="rect">
            <a:avLst/>
          </a:prstGeom>
          <a:noFill/>
        </p:spPr>
        <p:txBody>
          <a:bodyPr wrap="square" rtlCol="0">
            <a:spAutoFit/>
          </a:bodyPr>
          <a:lstStyle/>
          <a:p>
            <a:pPr algn="ctr"/>
            <a:r>
              <a:rPr lang="en-US" sz="3200" dirty="0">
                <a:solidFill>
                  <a:schemeClr val="bg1"/>
                </a:solidFill>
                <a:latin typeface="Matura MT Script Capitals" panose="03020802060602070202" pitchFamily="66" charset="0"/>
                <a:cs typeface="Leelawadee" panose="020B0502040204020203" pitchFamily="34" charset="-34"/>
              </a:rPr>
              <a:t>The Sacrifice</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10:4</a:t>
            </a:r>
          </a:p>
        </p:txBody>
      </p:sp>
      <p:pic>
        <p:nvPicPr>
          <p:cNvPr id="2052" name="Picture 4" descr="Image result for sacrifice jesus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775" y="443387"/>
            <a:ext cx="3219827" cy="2371063"/>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1039639" y="1701040"/>
            <a:ext cx="4600669" cy="646331"/>
          </a:xfrm>
          <a:prstGeom prst="rect">
            <a:avLst/>
          </a:prstGeom>
        </p:spPr>
        <p:txBody>
          <a:bodyPr wrap="square">
            <a:spAutoFit/>
          </a:bodyPr>
          <a:lstStyle/>
          <a:p>
            <a:pPr fontAlgn="base"/>
            <a:r>
              <a:rPr lang="en-US" dirty="0">
                <a:solidFill>
                  <a:schemeClr val="bg1"/>
                </a:solidFill>
              </a:rPr>
              <a:t>What could Jesus Christ’s sacrifice do that the “blood of bulls and of goats” could not?</a:t>
            </a:r>
          </a:p>
        </p:txBody>
      </p:sp>
      <p:sp>
        <p:nvSpPr>
          <p:cNvPr id="82" name="Rectangle 81"/>
          <p:cNvSpPr/>
          <p:nvPr/>
        </p:nvSpPr>
        <p:spPr>
          <a:xfrm>
            <a:off x="4541822" y="3139031"/>
            <a:ext cx="6726724" cy="1200329"/>
          </a:xfrm>
          <a:prstGeom prst="rect">
            <a:avLst/>
          </a:prstGeom>
        </p:spPr>
        <p:txBody>
          <a:bodyPr wrap="square">
            <a:spAutoFit/>
          </a:bodyPr>
          <a:lstStyle/>
          <a:p>
            <a:pPr fontAlgn="base"/>
            <a:r>
              <a:rPr lang="en-US" dirty="0">
                <a:solidFill>
                  <a:schemeClr val="bg1"/>
                </a:solidFill>
              </a:rPr>
              <a:t>“The Latter-day Saints believe in the efficacy of the blood of Christ. They believe that through obedience to the laws and ordinances of the gospel they obtain a </a:t>
            </a:r>
            <a:r>
              <a:rPr lang="en-US" b="1" dirty="0">
                <a:solidFill>
                  <a:schemeClr val="bg1"/>
                </a:solidFill>
                <a:effectLst>
                  <a:glow rad="228600">
                    <a:schemeClr val="accent2">
                      <a:satMod val="175000"/>
                      <a:alpha val="40000"/>
                    </a:schemeClr>
                  </a:glow>
                </a:effectLst>
              </a:rPr>
              <a:t>remission of sins</a:t>
            </a:r>
            <a:r>
              <a:rPr lang="en-US" dirty="0">
                <a:solidFill>
                  <a:schemeClr val="bg1"/>
                </a:solidFill>
              </a:rPr>
              <a:t>; but this could not be if Christ had not died for them...” (6)</a:t>
            </a:r>
          </a:p>
        </p:txBody>
      </p:sp>
      <p:sp>
        <p:nvSpPr>
          <p:cNvPr id="80" name="Rectangle 79"/>
          <p:cNvSpPr/>
          <p:nvPr/>
        </p:nvSpPr>
        <p:spPr>
          <a:xfrm>
            <a:off x="3817543" y="558795"/>
            <a:ext cx="4600669" cy="461665"/>
          </a:xfrm>
          <a:prstGeom prst="rect">
            <a:avLst/>
          </a:prstGeom>
        </p:spPr>
        <p:txBody>
          <a:bodyPr wrap="square">
            <a:spAutoFit/>
          </a:bodyPr>
          <a:lstStyle/>
          <a:p>
            <a:pPr algn="ctr" fontAlgn="base"/>
            <a:r>
              <a:rPr lang="en-US" sz="2400" dirty="0">
                <a:solidFill>
                  <a:srgbClr val="FF0000"/>
                </a:solidFill>
                <a:effectLst>
                  <a:glow rad="228600">
                    <a:schemeClr val="accent2">
                      <a:satMod val="175000"/>
                      <a:alpha val="40000"/>
                    </a:schemeClr>
                  </a:glow>
                </a:effectLst>
              </a:rPr>
              <a:t>The Cleansing Power of Blood</a:t>
            </a:r>
          </a:p>
        </p:txBody>
      </p:sp>
      <p:sp>
        <p:nvSpPr>
          <p:cNvPr id="5" name="Rectangle 4"/>
          <p:cNvSpPr/>
          <p:nvPr/>
        </p:nvSpPr>
        <p:spPr>
          <a:xfrm>
            <a:off x="3319604" y="5046935"/>
            <a:ext cx="6096000" cy="1477328"/>
          </a:xfrm>
          <a:prstGeom prst="rect">
            <a:avLst/>
          </a:prstGeom>
        </p:spPr>
        <p:txBody>
          <a:bodyPr>
            <a:spAutoFit/>
          </a:bodyPr>
          <a:lstStyle/>
          <a:p>
            <a:r>
              <a:rPr lang="en-US" b="1" i="1" dirty="0">
                <a:solidFill>
                  <a:srgbClr val="FFFF00"/>
                </a:solidFill>
                <a:latin typeface="Palatino"/>
              </a:rPr>
              <a:t>For it is expedient that there should be a great and last sacrifice; yea, not a sacrifice of man, neither of beast, neither of any manner of fowl; for it shall not be a human sacrifice; but it must be an infinite and eternal sacrifice.</a:t>
            </a:r>
          </a:p>
          <a:p>
            <a:r>
              <a:rPr lang="en-US" b="1" i="1" dirty="0">
                <a:solidFill>
                  <a:srgbClr val="FFFF00"/>
                </a:solidFill>
                <a:latin typeface="Palatino"/>
              </a:rPr>
              <a:t>Alma 34:10</a:t>
            </a:r>
            <a:endParaRPr lang="en-US" b="1" i="1" dirty="0">
              <a:solidFill>
                <a:srgbClr val="FFFF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700" y="2947719"/>
            <a:ext cx="1278411" cy="1613029"/>
          </a:xfrm>
          <a:prstGeom prst="rect">
            <a:avLst/>
          </a:prstGeom>
        </p:spPr>
      </p:pic>
    </p:spTree>
    <p:extLst>
      <p:ext uri="{BB962C8B-B14F-4D97-AF65-F5344CB8AC3E}">
        <p14:creationId xmlns:p14="http://schemas.microsoft.com/office/powerpoint/2010/main" val="296136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0"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633742" y="104870"/>
            <a:ext cx="11253458" cy="584775"/>
          </a:xfrm>
          <a:prstGeom prst="rect">
            <a:avLst/>
          </a:prstGeom>
          <a:noFill/>
        </p:spPr>
        <p:txBody>
          <a:bodyPr wrap="square" rtlCol="0">
            <a:spAutoFit/>
          </a:bodyPr>
          <a:lstStyle/>
          <a:p>
            <a:pPr algn="ctr"/>
            <a:r>
              <a:rPr lang="en-US" sz="3200" dirty="0">
                <a:solidFill>
                  <a:schemeClr val="bg1"/>
                </a:solidFill>
                <a:latin typeface="Matura MT Script Capitals" panose="03020802060602070202" pitchFamily="66" charset="0"/>
                <a:cs typeface="Leelawadee" panose="020B0502040204020203" pitchFamily="34" charset="-34"/>
              </a:rPr>
              <a:t>A Shadow of Good Things to Come</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10:1</a:t>
            </a:r>
          </a:p>
        </p:txBody>
      </p:sp>
      <p:sp>
        <p:nvSpPr>
          <p:cNvPr id="4" name="Rectangle 3"/>
          <p:cNvSpPr/>
          <p:nvPr/>
        </p:nvSpPr>
        <p:spPr>
          <a:xfrm>
            <a:off x="7324252" y="715720"/>
            <a:ext cx="3953347" cy="923330"/>
          </a:xfrm>
          <a:prstGeom prst="rect">
            <a:avLst/>
          </a:prstGeom>
        </p:spPr>
        <p:txBody>
          <a:bodyPr wrap="square">
            <a:spAutoFit/>
          </a:bodyPr>
          <a:lstStyle/>
          <a:p>
            <a:r>
              <a:rPr lang="en-US" dirty="0">
                <a:solidFill>
                  <a:schemeClr val="bg1"/>
                </a:solidFill>
              </a:rPr>
              <a:t>To demonstrate “a shadow of the good things to come”  or to point to the Savior’s Atonement.</a:t>
            </a:r>
            <a:endParaRPr lang="en-US" dirty="0"/>
          </a:p>
        </p:txBody>
      </p:sp>
      <p:sp>
        <p:nvSpPr>
          <p:cNvPr id="82" name="Rectangle 81"/>
          <p:cNvSpPr/>
          <p:nvPr/>
        </p:nvSpPr>
        <p:spPr>
          <a:xfrm>
            <a:off x="1101505" y="721755"/>
            <a:ext cx="3606297" cy="923330"/>
          </a:xfrm>
          <a:prstGeom prst="rect">
            <a:avLst/>
          </a:prstGeom>
        </p:spPr>
        <p:txBody>
          <a:bodyPr wrap="square">
            <a:spAutoFit/>
          </a:bodyPr>
          <a:lstStyle/>
          <a:p>
            <a:pPr fontAlgn="base"/>
            <a:r>
              <a:rPr lang="en-US" dirty="0">
                <a:solidFill>
                  <a:schemeClr val="bg1"/>
                </a:solidFill>
              </a:rPr>
              <a:t>Why, then, did the high priests perform these sacrifices on the Day of Atonement? </a:t>
            </a:r>
          </a:p>
        </p:txBody>
      </p:sp>
      <p:sp>
        <p:nvSpPr>
          <p:cNvPr id="5" name="Rectangle 4"/>
          <p:cNvSpPr/>
          <p:nvPr/>
        </p:nvSpPr>
        <p:spPr>
          <a:xfrm>
            <a:off x="1047184" y="2780096"/>
            <a:ext cx="8694346" cy="2862322"/>
          </a:xfrm>
          <a:prstGeom prst="rect">
            <a:avLst/>
          </a:prstGeom>
        </p:spPr>
        <p:txBody>
          <a:bodyPr wrap="square">
            <a:spAutoFit/>
          </a:bodyPr>
          <a:lstStyle/>
          <a:p>
            <a:r>
              <a:rPr lang="en-US" dirty="0">
                <a:solidFill>
                  <a:schemeClr val="bg1"/>
                </a:solidFill>
                <a:latin typeface="Calibri" panose="020F0502020204030204" pitchFamily="34" charset="0"/>
              </a:rPr>
              <a:t>We see the same shadowed symbolism in our day:</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sacrament is a shadow of the atoning sacrifice.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Baptism is a shadow of our entrance into the kingdom and our commitment to discipleship.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celestial room is but a shadow of dwelling in the presence of God.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…someday, we will see the Light of the World-not through a glass darkly, not as a shadow cast by the gospel of Christ-but 'then face to face' (1 Cor. 13:12). </a:t>
            </a:r>
            <a:r>
              <a:rPr lang="en-US" sz="1200" dirty="0">
                <a:solidFill>
                  <a:schemeClr val="bg1"/>
                </a:solidFill>
                <a:latin typeface="Calibri" panose="020F0502020204030204" pitchFamily="34" charset="0"/>
              </a:rPr>
              <a:t>(7)</a:t>
            </a:r>
            <a:endParaRPr lang="en-US" sz="1200" dirty="0">
              <a:solidFill>
                <a:schemeClr val="bg1"/>
              </a:solidFill>
            </a:endParaRPr>
          </a:p>
        </p:txBody>
      </p:sp>
      <p:pic>
        <p:nvPicPr>
          <p:cNvPr id="5122" name="Picture 2" descr="Image result for priests and holy temple old test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814" y="805192"/>
            <a:ext cx="1248719" cy="1854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ds sacra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137" y="2279210"/>
            <a:ext cx="1766180" cy="14129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lds baptis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9556" y="2200275"/>
            <a:ext cx="2771869" cy="15591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478978" y="4277290"/>
            <a:ext cx="2335794" cy="2414419"/>
            <a:chOff x="9478978" y="4277290"/>
            <a:chExt cx="2335794" cy="2414419"/>
          </a:xfrm>
        </p:grpSpPr>
        <p:pic>
          <p:nvPicPr>
            <p:cNvPr id="5128" name="Picture 8" descr="Image result for lds celestial ro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8978" y="4277290"/>
              <a:ext cx="2301892" cy="195458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p:cNvSpPr/>
            <p:nvPr/>
          </p:nvSpPr>
          <p:spPr>
            <a:xfrm>
              <a:off x="9587620" y="6260822"/>
              <a:ext cx="2227152" cy="430887"/>
            </a:xfrm>
            <a:prstGeom prst="rect">
              <a:avLst/>
            </a:prstGeom>
          </p:spPr>
          <p:txBody>
            <a:bodyPr wrap="square">
              <a:spAutoFit/>
            </a:bodyPr>
            <a:lstStyle/>
            <a:p>
              <a:r>
                <a:rPr lang="en-US" sz="1100" dirty="0">
                  <a:solidFill>
                    <a:schemeClr val="bg1"/>
                  </a:solidFill>
                </a:rPr>
                <a:t>Salt Lake Temple Celestial Room Liahona  Nov. 1993 </a:t>
              </a:r>
            </a:p>
          </p:txBody>
        </p:sp>
      </p:grpSp>
    </p:spTree>
    <p:extLst>
      <p:ext uri="{BB962C8B-B14F-4D97-AF65-F5344CB8AC3E}">
        <p14:creationId xmlns:p14="http://schemas.microsoft.com/office/powerpoint/2010/main" val="12380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fade">
                                      <p:cBhvr>
                                        <p:cTn id="28" dur="5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1674889" y="955895"/>
            <a:ext cx="5848539" cy="4401205"/>
          </a:xfrm>
          <a:prstGeom prst="rect">
            <a:avLst/>
          </a:prstGeom>
          <a:noFill/>
        </p:spPr>
        <p:txBody>
          <a:bodyPr wrap="square" rtlCol="0">
            <a:spAutoFit/>
          </a:bodyPr>
          <a:lstStyle/>
          <a:p>
            <a:r>
              <a:rPr lang="en-US" sz="2800" dirty="0">
                <a:solidFill>
                  <a:schemeClr val="bg1"/>
                </a:solidFill>
              </a:rPr>
              <a:t>“[Jesus Christ’s] Atonement is infinite—without an end. It was also infinite in that all humankind would be saved from never-ending death. It was infinite in terms of His immense suffering. It was infinite in time, putting an end to the preceding prototype of animal sacrifice. It was infinite in scope—it was to be done once for all.”</a:t>
            </a:r>
            <a:endParaRPr lang="en-US" sz="2800" dirty="0">
              <a:solidFill>
                <a:schemeClr val="bg1"/>
              </a:solidFill>
              <a:latin typeface="Leelawadee" panose="020B0502040204020203" pitchFamily="34" charset="-34"/>
              <a:cs typeface="Leelawadee" panose="020B0502040204020203" pitchFamily="34" charset="-34"/>
            </a:endParaRP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10:10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850" y="1643910"/>
            <a:ext cx="2533650" cy="3171825"/>
          </a:xfrm>
          <a:prstGeom prst="rect">
            <a:avLst/>
          </a:prstGeom>
        </p:spPr>
      </p:pic>
      <p:sp>
        <p:nvSpPr>
          <p:cNvPr id="4" name="TextBox 3">
            <a:extLst>
              <a:ext uri="{FF2B5EF4-FFF2-40B4-BE49-F238E27FC236}">
                <a16:creationId xmlns:a16="http://schemas.microsoft.com/office/drawing/2014/main" id="{4FFB096A-69E1-DE04-BAA0-8BF534F8B0EC}"/>
              </a:ext>
            </a:extLst>
          </p:cNvPr>
          <p:cNvSpPr txBox="1"/>
          <p:nvPr/>
        </p:nvSpPr>
        <p:spPr>
          <a:xfrm>
            <a:off x="6029325" y="6455820"/>
            <a:ext cx="6096000" cy="369332"/>
          </a:xfrm>
          <a:prstGeom prst="rect">
            <a:avLst/>
          </a:prstGeom>
          <a:noFill/>
        </p:spPr>
        <p:txBody>
          <a:bodyPr wrap="square">
            <a:spAutoFit/>
          </a:bodyPr>
          <a:lstStyle/>
          <a:p>
            <a:pPr algn="r"/>
            <a:r>
              <a:rPr lang="en-US" sz="1800" dirty="0">
                <a:solidFill>
                  <a:schemeClr val="bg1"/>
                </a:solidFill>
              </a:rPr>
              <a:t>(8)</a:t>
            </a:r>
            <a:endParaRPr lang="en-US" dirty="0"/>
          </a:p>
        </p:txBody>
      </p:sp>
    </p:spTree>
    <p:extLst>
      <p:ext uri="{BB962C8B-B14F-4D97-AF65-F5344CB8AC3E}">
        <p14:creationId xmlns:p14="http://schemas.microsoft.com/office/powerpoint/2010/main" val="179348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0"/>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Priesthood by Authority</a:t>
            </a:r>
          </a:p>
        </p:txBody>
      </p:sp>
      <p:sp>
        <p:nvSpPr>
          <p:cNvPr id="6" name="TextBox 5"/>
          <p:cNvSpPr txBox="1"/>
          <p:nvPr/>
        </p:nvSpPr>
        <p:spPr>
          <a:xfrm>
            <a:off x="1108673" y="1234881"/>
            <a:ext cx="4572000" cy="2308324"/>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“Without father, without mother, without descent, having neither beginnings of day, nor end of life; but made like unto the Song of God; </a:t>
            </a:r>
            <a:r>
              <a:rPr lang="en-US" sz="2400" dirty="0" err="1">
                <a:solidFill>
                  <a:schemeClr val="bg1"/>
                </a:solidFill>
                <a:latin typeface="Leelawadee" pitchFamily="34" charset="-34"/>
                <a:cs typeface="Leelawadee" pitchFamily="34" charset="-34"/>
              </a:rPr>
              <a:t>abideth</a:t>
            </a:r>
            <a:r>
              <a:rPr lang="en-US" sz="2400" dirty="0">
                <a:solidFill>
                  <a:schemeClr val="bg1"/>
                </a:solidFill>
                <a:latin typeface="Leelawadee" pitchFamily="34" charset="-34"/>
                <a:cs typeface="Leelawadee" pitchFamily="34" charset="-34"/>
              </a:rPr>
              <a:t> a priest continually.”</a:t>
            </a:r>
          </a:p>
        </p:txBody>
      </p:sp>
      <p:sp>
        <p:nvSpPr>
          <p:cNvPr id="7" name="TextBox 6"/>
          <p:cNvSpPr txBox="1"/>
          <p:nvPr/>
        </p:nvSpPr>
        <p:spPr>
          <a:xfrm>
            <a:off x="701644" y="6488668"/>
            <a:ext cx="83820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Hebrews 7:3</a:t>
            </a:r>
          </a:p>
        </p:txBody>
      </p:sp>
      <p:sp>
        <p:nvSpPr>
          <p:cNvPr id="8" name="TextBox 7"/>
          <p:cNvSpPr txBox="1"/>
          <p:nvPr/>
        </p:nvSpPr>
        <p:spPr>
          <a:xfrm>
            <a:off x="6096000" y="4800601"/>
            <a:ext cx="4572000" cy="461665"/>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Takes instruction from God</a:t>
            </a:r>
          </a:p>
        </p:txBody>
      </p:sp>
      <p:pic>
        <p:nvPicPr>
          <p:cNvPr id="3" name="Picture 2">
            <a:extLst>
              <a:ext uri="{FF2B5EF4-FFF2-40B4-BE49-F238E27FC236}">
                <a16:creationId xmlns:a16="http://schemas.microsoft.com/office/drawing/2014/main" id="{662D872D-E69C-4BD8-B6EA-0E2855501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328" y="1104114"/>
            <a:ext cx="4966612" cy="3299578"/>
          </a:xfrm>
          <a:prstGeom prst="rect">
            <a:avLst/>
          </a:prstGeom>
        </p:spPr>
      </p:pic>
      <p:pic>
        <p:nvPicPr>
          <p:cNvPr id="5" name="Picture 4">
            <a:extLst>
              <a:ext uri="{FF2B5EF4-FFF2-40B4-BE49-F238E27FC236}">
                <a16:creationId xmlns:a16="http://schemas.microsoft.com/office/drawing/2014/main" id="{D1E4FE76-0AE4-4247-B5D1-FDE5031CD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63" y="3629833"/>
            <a:ext cx="2571750" cy="2886075"/>
          </a:xfrm>
          <a:prstGeom prst="rect">
            <a:avLst/>
          </a:prstGeom>
        </p:spPr>
      </p:pic>
    </p:spTree>
    <p:extLst>
      <p:ext uri="{BB962C8B-B14F-4D97-AF65-F5344CB8AC3E}">
        <p14:creationId xmlns:p14="http://schemas.microsoft.com/office/powerpoint/2010/main" val="70470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633742" y="104870"/>
            <a:ext cx="11253458" cy="707886"/>
          </a:xfrm>
          <a:prstGeom prst="rect">
            <a:avLst/>
          </a:prstGeom>
          <a:noFill/>
        </p:spPr>
        <p:txBody>
          <a:bodyPr wrap="square" rtlCol="0">
            <a:spAutoFit/>
          </a:bodyPr>
          <a:lstStyle/>
          <a:p>
            <a:pPr algn="ctr"/>
            <a:r>
              <a:rPr lang="en-US" sz="4000" dirty="0">
                <a:solidFill>
                  <a:schemeClr val="bg1"/>
                </a:solidFill>
                <a:latin typeface="Matura MT Script Capitals" panose="03020802060602070202" pitchFamily="66" charset="0"/>
                <a:cs typeface="Leelawadee" panose="020B0502040204020203" pitchFamily="34" charset="-34"/>
              </a:rPr>
              <a:t>The Holiest Place</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10:19-20</a:t>
            </a:r>
          </a:p>
        </p:txBody>
      </p:sp>
      <p:sp>
        <p:nvSpPr>
          <p:cNvPr id="82" name="Rectangle 81"/>
          <p:cNvSpPr/>
          <p:nvPr/>
        </p:nvSpPr>
        <p:spPr>
          <a:xfrm>
            <a:off x="1036386" y="2595503"/>
            <a:ext cx="5516578" cy="1938992"/>
          </a:xfrm>
          <a:prstGeom prst="rect">
            <a:avLst/>
          </a:prstGeom>
        </p:spPr>
        <p:txBody>
          <a:bodyPr wrap="square">
            <a:spAutoFit/>
          </a:bodyPr>
          <a:lstStyle/>
          <a:p>
            <a:pPr fontAlgn="base"/>
            <a:r>
              <a:rPr lang="en-US" sz="2400" dirty="0">
                <a:solidFill>
                  <a:schemeClr val="bg1"/>
                </a:solidFill>
              </a:rPr>
              <a:t>The “new and living way” refers to the gospel of Jesus Christ, or the plan by which we can be forgiven and sanctified through His Atonement and thereby become worthy to return to God’s presence.</a:t>
            </a:r>
          </a:p>
        </p:txBody>
      </p:sp>
      <p:pic>
        <p:nvPicPr>
          <p:cNvPr id="8194" name="Picture 2" descr="Image result for return to he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964" y="1188123"/>
            <a:ext cx="4748589" cy="461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8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192000" cy="6858000"/>
            <a:chOff x="0" y="0"/>
            <a:chExt cx="12192000" cy="6858000"/>
          </a:xfrm>
        </p:grpSpPr>
        <p:pic>
          <p:nvPicPr>
            <p:cNvPr id="33" name="Picture 3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58"/>
            <p:cNvGrpSpPr/>
            <p:nvPr/>
          </p:nvGrpSpPr>
          <p:grpSpPr>
            <a:xfrm>
              <a:off x="230109" y="242936"/>
              <a:ext cx="405464" cy="6505391"/>
              <a:chOff x="381000" y="152400"/>
              <a:chExt cx="405464" cy="6505391"/>
            </a:xfrm>
          </p:grpSpPr>
          <p:grpSp>
            <p:nvGrpSpPr>
              <p:cNvPr id="35" name="Group 14"/>
              <p:cNvGrpSpPr/>
              <p:nvPr/>
            </p:nvGrpSpPr>
            <p:grpSpPr>
              <a:xfrm>
                <a:off x="381000" y="1524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8"/>
              <p:cNvGrpSpPr/>
              <p:nvPr/>
            </p:nvGrpSpPr>
            <p:grpSpPr>
              <a:xfrm>
                <a:off x="381000" y="7620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22"/>
              <p:cNvGrpSpPr/>
              <p:nvPr/>
            </p:nvGrpSpPr>
            <p:grpSpPr>
              <a:xfrm>
                <a:off x="381000" y="13716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26"/>
              <p:cNvGrpSpPr/>
              <p:nvPr/>
            </p:nvGrpSpPr>
            <p:grpSpPr>
              <a:xfrm>
                <a:off x="381000" y="1981200"/>
                <a:ext cx="405464" cy="409391"/>
                <a:chOff x="5943600" y="4267200"/>
                <a:chExt cx="1990316" cy="2009591"/>
              </a:xfrm>
            </p:grpSpPr>
            <p:sp>
              <p:nvSpPr>
                <p:cNvPr id="67" name="Frame 6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0"/>
              <p:cNvGrpSpPr/>
              <p:nvPr/>
            </p:nvGrpSpPr>
            <p:grpSpPr>
              <a:xfrm>
                <a:off x="381000" y="2590800"/>
                <a:ext cx="405464" cy="409391"/>
                <a:chOff x="5943600" y="4267200"/>
                <a:chExt cx="1990316" cy="2009591"/>
              </a:xfrm>
            </p:grpSpPr>
            <p:sp>
              <p:nvSpPr>
                <p:cNvPr id="64" name="Frame 6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ame 6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4"/>
              <p:cNvGrpSpPr/>
              <p:nvPr/>
            </p:nvGrpSpPr>
            <p:grpSpPr>
              <a:xfrm>
                <a:off x="381000" y="3200400"/>
                <a:ext cx="405464" cy="409391"/>
                <a:chOff x="5943600" y="4267200"/>
                <a:chExt cx="1990316" cy="2009591"/>
              </a:xfrm>
            </p:grpSpPr>
            <p:sp>
              <p:nvSpPr>
                <p:cNvPr id="61" name="Frame 6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38"/>
              <p:cNvGrpSpPr/>
              <p:nvPr/>
            </p:nvGrpSpPr>
            <p:grpSpPr>
              <a:xfrm>
                <a:off x="381000" y="3810000"/>
                <a:ext cx="405464" cy="409391"/>
                <a:chOff x="5943600" y="4267200"/>
                <a:chExt cx="1990316" cy="2009591"/>
              </a:xfrm>
            </p:grpSpPr>
            <p:sp>
              <p:nvSpPr>
                <p:cNvPr id="58" name="Frame 5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2"/>
              <p:cNvGrpSpPr/>
              <p:nvPr/>
            </p:nvGrpSpPr>
            <p:grpSpPr>
              <a:xfrm>
                <a:off x="381000" y="4419600"/>
                <a:ext cx="405464" cy="409391"/>
                <a:chOff x="5943600" y="4267200"/>
                <a:chExt cx="1990316" cy="2009591"/>
              </a:xfrm>
            </p:grpSpPr>
            <p:sp>
              <p:nvSpPr>
                <p:cNvPr id="55" name="Frame 5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6"/>
              <p:cNvGrpSpPr/>
              <p:nvPr/>
            </p:nvGrpSpPr>
            <p:grpSpPr>
              <a:xfrm>
                <a:off x="381000" y="5029200"/>
                <a:ext cx="405464" cy="409391"/>
                <a:chOff x="5943600" y="4267200"/>
                <a:chExt cx="1990316" cy="2009591"/>
              </a:xfrm>
            </p:grpSpPr>
            <p:sp>
              <p:nvSpPr>
                <p:cNvPr id="52" name="Frame 5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50"/>
              <p:cNvGrpSpPr/>
              <p:nvPr/>
            </p:nvGrpSpPr>
            <p:grpSpPr>
              <a:xfrm>
                <a:off x="381000" y="5638800"/>
                <a:ext cx="405464" cy="409391"/>
                <a:chOff x="5943600" y="4267200"/>
                <a:chExt cx="1990316" cy="2009591"/>
              </a:xfrm>
            </p:grpSpPr>
            <p:sp>
              <p:nvSpPr>
                <p:cNvPr id="49" name="Frame 4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54"/>
              <p:cNvGrpSpPr/>
              <p:nvPr/>
            </p:nvGrpSpPr>
            <p:grpSpPr>
              <a:xfrm>
                <a:off x="381000" y="6248400"/>
                <a:ext cx="405464" cy="409391"/>
                <a:chOff x="5943600" y="4267200"/>
                <a:chExt cx="1990316" cy="2009591"/>
              </a:xfrm>
            </p:grpSpPr>
            <p:sp>
              <p:nvSpPr>
                <p:cNvPr id="46" name="Frame 4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0" name="TextBox 29"/>
          <p:cNvSpPr txBox="1"/>
          <p:nvPr/>
        </p:nvSpPr>
        <p:spPr>
          <a:xfrm>
            <a:off x="633742" y="104870"/>
            <a:ext cx="11253458" cy="584775"/>
          </a:xfrm>
          <a:prstGeom prst="rect">
            <a:avLst/>
          </a:prstGeom>
          <a:noFill/>
        </p:spPr>
        <p:txBody>
          <a:bodyPr wrap="square" rtlCol="0">
            <a:spAutoFit/>
          </a:bodyPr>
          <a:lstStyle/>
          <a:p>
            <a:pPr algn="ctr"/>
            <a:r>
              <a:rPr lang="en-US" sz="3200" dirty="0">
                <a:solidFill>
                  <a:schemeClr val="bg1"/>
                </a:solidFill>
                <a:latin typeface="Matura MT Script Capitals" panose="03020802060602070202" pitchFamily="66" charset="0"/>
                <a:cs typeface="Leelawadee" panose="020B0502040204020203" pitchFamily="34" charset="-34"/>
              </a:rPr>
              <a:t>Caste Not Away Your Confidence</a:t>
            </a:r>
          </a:p>
        </p:txBody>
      </p:sp>
      <p:sp>
        <p:nvSpPr>
          <p:cNvPr id="79" name="Rectangle 78"/>
          <p:cNvSpPr/>
          <p:nvPr/>
        </p:nvSpPr>
        <p:spPr>
          <a:xfrm>
            <a:off x="685915" y="6488668"/>
            <a:ext cx="2817776" cy="369332"/>
          </a:xfrm>
          <a:prstGeom prst="rect">
            <a:avLst/>
          </a:prstGeom>
        </p:spPr>
        <p:txBody>
          <a:bodyPr wrap="square">
            <a:spAutoFit/>
          </a:bodyPr>
          <a:lstStyle/>
          <a:p>
            <a:r>
              <a:rPr lang="en-US" dirty="0">
                <a:solidFill>
                  <a:schemeClr val="bg1"/>
                </a:solidFill>
              </a:rPr>
              <a:t>Hebrews 10:35</a:t>
            </a:r>
          </a:p>
        </p:txBody>
      </p:sp>
      <p:sp>
        <p:nvSpPr>
          <p:cNvPr id="82" name="Rectangle 81"/>
          <p:cNvSpPr/>
          <p:nvPr/>
        </p:nvSpPr>
        <p:spPr>
          <a:xfrm>
            <a:off x="4256314" y="886011"/>
            <a:ext cx="4474029" cy="4801314"/>
          </a:xfrm>
          <a:prstGeom prst="rect">
            <a:avLst/>
          </a:prstGeom>
        </p:spPr>
        <p:txBody>
          <a:bodyPr wrap="square">
            <a:spAutoFit/>
          </a:bodyPr>
          <a:lstStyle/>
          <a:p>
            <a:pPr fontAlgn="base"/>
            <a:r>
              <a:rPr lang="en-US" dirty="0">
                <a:solidFill>
                  <a:schemeClr val="bg1"/>
                </a:solidFill>
              </a:rPr>
              <a:t>“In Latter-day Saint talk that is to say, “Sure it is tough”—before you join the Church, while you are trying to join, and after you have joined. </a:t>
            </a:r>
          </a:p>
          <a:p>
            <a:pPr fontAlgn="base"/>
            <a:endParaRPr lang="en-US" dirty="0">
              <a:solidFill>
                <a:schemeClr val="bg1"/>
              </a:solidFill>
            </a:endParaRPr>
          </a:p>
          <a:p>
            <a:pPr fontAlgn="base"/>
            <a:r>
              <a:rPr lang="en-US" dirty="0">
                <a:solidFill>
                  <a:schemeClr val="bg1"/>
                </a:solidFill>
              </a:rPr>
              <a:t>That is the way it has always been, Paul says, but don’t draw back. Don’t panic and retreat. </a:t>
            </a:r>
          </a:p>
          <a:p>
            <a:pPr fontAlgn="base"/>
            <a:endParaRPr lang="en-US" dirty="0">
              <a:solidFill>
                <a:schemeClr val="bg1"/>
              </a:solidFill>
            </a:endParaRPr>
          </a:p>
          <a:p>
            <a:pPr fontAlgn="base"/>
            <a:r>
              <a:rPr lang="en-US" dirty="0">
                <a:solidFill>
                  <a:schemeClr val="bg1"/>
                </a:solidFill>
              </a:rPr>
              <a:t>Don’t lose your confidence. </a:t>
            </a:r>
          </a:p>
          <a:p>
            <a:pPr fontAlgn="base"/>
            <a:endParaRPr lang="en-US" dirty="0">
              <a:solidFill>
                <a:schemeClr val="bg1"/>
              </a:solidFill>
            </a:endParaRPr>
          </a:p>
          <a:p>
            <a:pPr fontAlgn="base"/>
            <a:r>
              <a:rPr lang="en-US" dirty="0">
                <a:solidFill>
                  <a:schemeClr val="bg1"/>
                </a:solidFill>
              </a:rPr>
              <a:t>Don’t forget how you once felt. </a:t>
            </a:r>
          </a:p>
          <a:p>
            <a:pPr fontAlgn="base"/>
            <a:endParaRPr lang="en-US" dirty="0">
              <a:solidFill>
                <a:schemeClr val="bg1"/>
              </a:solidFill>
            </a:endParaRPr>
          </a:p>
          <a:p>
            <a:pPr fontAlgn="base"/>
            <a:r>
              <a:rPr lang="en-US" dirty="0">
                <a:solidFill>
                  <a:schemeClr val="bg1"/>
                </a:solidFill>
              </a:rPr>
              <a:t>Don’t distrust the experience you had. </a:t>
            </a:r>
          </a:p>
          <a:p>
            <a:pPr fontAlgn="base"/>
            <a:endParaRPr lang="en-US" dirty="0">
              <a:solidFill>
                <a:schemeClr val="bg1"/>
              </a:solidFill>
            </a:endParaRPr>
          </a:p>
          <a:p>
            <a:pPr fontAlgn="base"/>
            <a:r>
              <a:rPr lang="en-US" dirty="0">
                <a:solidFill>
                  <a:schemeClr val="bg1"/>
                </a:solidFill>
              </a:rPr>
              <a:t>That tenacity is what saved Moses and Joseph Smith when the adversary confronted them, and it is what will save you.” (9)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14" y="164814"/>
            <a:ext cx="955861" cy="119393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3629" y="903514"/>
            <a:ext cx="2977243" cy="19848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941" y="3864428"/>
            <a:ext cx="2955471" cy="197031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057" y="2775856"/>
            <a:ext cx="3131652" cy="2086953"/>
          </a:xfrm>
          <a:prstGeom prst="rect">
            <a:avLst/>
          </a:prstGeom>
        </p:spPr>
      </p:pic>
      <p:sp>
        <p:nvSpPr>
          <p:cNvPr id="80" name="Rectangle 79"/>
          <p:cNvSpPr/>
          <p:nvPr/>
        </p:nvSpPr>
        <p:spPr>
          <a:xfrm>
            <a:off x="8784886" y="6642556"/>
            <a:ext cx="3407114" cy="215444"/>
          </a:xfrm>
          <a:prstGeom prst="rect">
            <a:avLst/>
          </a:prstGeom>
        </p:spPr>
        <p:txBody>
          <a:bodyPr wrap="square">
            <a:spAutoFit/>
          </a:bodyPr>
          <a:lstStyle/>
          <a:p>
            <a:pPr algn="r"/>
            <a:r>
              <a:rPr lang="en-US" sz="800" dirty="0">
                <a:solidFill>
                  <a:schemeClr val="bg1"/>
                </a:solidFill>
              </a:rPr>
              <a:t>Poway Stake Trek for Youth 2013</a:t>
            </a:r>
          </a:p>
        </p:txBody>
      </p:sp>
    </p:spTree>
    <p:extLst>
      <p:ext uri="{BB962C8B-B14F-4D97-AF65-F5344CB8AC3E}">
        <p14:creationId xmlns:p14="http://schemas.microsoft.com/office/powerpoint/2010/main" val="41704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
                                            <p:txEl>
                                              <p:pRg st="6" end="6"/>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
                                            <p:txEl>
                                              <p:pRg st="8" end="8"/>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48</a:t>
            </a:r>
          </a:p>
          <a:p>
            <a:pPr marL="342900" indent="-342900">
              <a:buFontTx/>
              <a:buAutoNum type="arabicPeriod"/>
            </a:pPr>
            <a:r>
              <a:rPr lang="en-US" dirty="0">
                <a:solidFill>
                  <a:schemeClr val="bg1"/>
                </a:solidFill>
                <a:cs typeface="Leelawadee" pitchFamily="34" charset="-34"/>
              </a:rPr>
              <a:t>Elder L. Tom Perry “The Priesthood of Aaron” 2010 Oct.  General Conference</a:t>
            </a:r>
          </a:p>
          <a:p>
            <a:pPr marL="342900" indent="-342900">
              <a:buFontTx/>
              <a:buAutoNum type="arabicPeriod"/>
            </a:pPr>
            <a:r>
              <a:rPr lang="en-US" dirty="0">
                <a:solidFill>
                  <a:schemeClr val="bg1"/>
                </a:solidFill>
                <a:cs typeface="Leelawadee" pitchFamily="34" charset="-34"/>
              </a:rPr>
              <a:t>Bruce R. McConkie “Mormon Doctrine” page 480; </a:t>
            </a:r>
            <a:r>
              <a:rPr lang="en-US" dirty="0">
                <a:solidFill>
                  <a:schemeClr val="bg1"/>
                </a:solidFill>
              </a:rPr>
              <a:t> “The Ten Blessings of the Priesthood”  1977 Oct. General Conference</a:t>
            </a:r>
          </a:p>
          <a:p>
            <a:pPr marL="342900" indent="-342900">
              <a:buAutoNum type="arabicPeriod" startAt="4"/>
            </a:pPr>
            <a:r>
              <a:rPr lang="en-US" dirty="0">
                <a:solidFill>
                  <a:schemeClr val="bg1"/>
                </a:solidFill>
              </a:rPr>
              <a:t>Elder Dallin H. Oaks (“Priesthood Authority in the Family and the Church,”</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2005, 26).</a:t>
            </a:r>
          </a:p>
          <a:p>
            <a:pPr marL="342900" indent="-342900">
              <a:buAutoNum type="arabicPeriod" startAt="4"/>
            </a:pPr>
            <a:r>
              <a:rPr lang="en-US" dirty="0">
                <a:solidFill>
                  <a:schemeClr val="bg1"/>
                </a:solidFill>
              </a:rPr>
              <a:t>Joseph Smith in </a:t>
            </a:r>
            <a:r>
              <a:rPr lang="en-US" i="1" dirty="0">
                <a:solidFill>
                  <a:schemeClr val="bg1"/>
                </a:solidFill>
              </a:rPr>
              <a:t>History of the Church,</a:t>
            </a:r>
            <a:r>
              <a:rPr lang="en-US" dirty="0">
                <a:solidFill>
                  <a:schemeClr val="bg1"/>
                </a:solidFill>
              </a:rPr>
              <a:t> 1:313.</a:t>
            </a:r>
          </a:p>
          <a:p>
            <a:pPr marL="342900" indent="-342900">
              <a:buAutoNum type="arabicPeriod" startAt="4"/>
            </a:pPr>
            <a:r>
              <a:rPr lang="en-US" dirty="0">
                <a:solidFill>
                  <a:schemeClr val="bg1"/>
                </a:solidFill>
                <a:cs typeface="Leelawadee" pitchFamily="34" charset="-34"/>
              </a:rPr>
              <a:t>Joseph Fielding Smith </a:t>
            </a:r>
            <a:r>
              <a:rPr lang="en-US" i="1" dirty="0">
                <a:solidFill>
                  <a:schemeClr val="bg1"/>
                </a:solidFill>
              </a:rPr>
              <a:t>Doctrines of Salvation, </a:t>
            </a:r>
            <a:r>
              <a:rPr lang="en-US" dirty="0">
                <a:solidFill>
                  <a:schemeClr val="bg1"/>
                </a:solidFill>
              </a:rPr>
              <a:t>3 vols., edited by Bruce R. McConkie [Salt Lake City: </a:t>
            </a:r>
            <a:r>
              <a:rPr lang="en-US" dirty="0" err="1">
                <a:solidFill>
                  <a:schemeClr val="bg1"/>
                </a:solidFill>
              </a:rPr>
              <a:t>Bookcraft</a:t>
            </a:r>
            <a:r>
              <a:rPr lang="en-US" dirty="0">
                <a:solidFill>
                  <a:schemeClr val="bg1"/>
                </a:solidFill>
              </a:rPr>
              <a:t>, 1954-1956], 1: 134-136</a:t>
            </a:r>
          </a:p>
          <a:p>
            <a:pPr marL="342900" indent="-342900">
              <a:buAutoNum type="arabicPeriod" startAt="4"/>
            </a:pPr>
            <a:r>
              <a:rPr lang="en-US" dirty="0">
                <a:solidFill>
                  <a:schemeClr val="bg1"/>
                </a:solidFill>
                <a:cs typeface="Leelawadee" pitchFamily="34" charset="-34"/>
              </a:rPr>
              <a:t>Gospeldoctrine.com</a:t>
            </a:r>
          </a:p>
          <a:p>
            <a:pPr marL="342900" indent="-342900">
              <a:buAutoNum type="arabicPeriod" startAt="4"/>
            </a:pPr>
            <a:r>
              <a:rPr lang="en-US" dirty="0">
                <a:solidFill>
                  <a:schemeClr val="bg1"/>
                </a:solidFill>
              </a:rPr>
              <a:t>Elder Russell M. Nelson  (“The Atonement,”</a:t>
            </a:r>
            <a:r>
              <a:rPr lang="en-US" i="1" dirty="0">
                <a:solidFill>
                  <a:schemeClr val="bg1"/>
                </a:solidFill>
              </a:rPr>
              <a:t> Ensign,</a:t>
            </a:r>
            <a:r>
              <a:rPr lang="en-US" dirty="0">
                <a:solidFill>
                  <a:schemeClr val="bg1"/>
                </a:solidFill>
              </a:rPr>
              <a:t> Nov. 1996, 35).</a:t>
            </a:r>
          </a:p>
          <a:p>
            <a:pPr marL="342900" indent="-342900">
              <a:buAutoNum type="arabicPeriod" startAt="4"/>
            </a:pPr>
            <a:r>
              <a:rPr lang="en-US" dirty="0">
                <a:solidFill>
                  <a:schemeClr val="bg1"/>
                </a:solidFill>
              </a:rPr>
              <a:t>Elder Jeffrey R. Holland (“Cast Not Away Therefore Your Confidence,” </a:t>
            </a:r>
            <a:r>
              <a:rPr lang="en-US" i="1" dirty="0">
                <a:solidFill>
                  <a:schemeClr val="bg1"/>
                </a:solidFill>
              </a:rPr>
              <a:t>Ensign,</a:t>
            </a:r>
            <a:r>
              <a:rPr lang="en-US" dirty="0">
                <a:solidFill>
                  <a:schemeClr val="bg1"/>
                </a:solidFill>
              </a:rPr>
              <a:t> Mar. 2000, 8).</a:t>
            </a:r>
            <a:endParaRPr lang="en-US" i="1" dirty="0">
              <a:solidFill>
                <a:schemeClr val="bg1"/>
              </a:solidFill>
            </a:endParaRPr>
          </a:p>
        </p:txBody>
      </p:sp>
      <p:sp>
        <p:nvSpPr>
          <p:cNvPr id="13" name="Footer Placeholder 14">
            <a:extLst>
              <a:ext uri="{FF2B5EF4-FFF2-40B4-BE49-F238E27FC236}">
                <a16:creationId xmlns:a16="http://schemas.microsoft.com/office/drawing/2014/main" id="{AD2EFB0C-742D-437E-91D2-2E94E0EC701F}"/>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3" y="99589"/>
          <a:ext cx="5097101" cy="2846070"/>
        </p:xfrm>
        <a:graphic>
          <a:graphicData uri="http://schemas.openxmlformats.org/drawingml/2006/table">
            <a:tbl>
              <a:tblPr firstRow="1" bandRow="1">
                <a:tableStyleId>{5940675A-B579-460E-94D1-54222C63F5DA}</a:tableStyleId>
              </a:tblPr>
              <a:tblGrid>
                <a:gridCol w="3597264">
                  <a:extLst>
                    <a:ext uri="{9D8B030D-6E8A-4147-A177-3AD203B41FA5}">
                      <a16:colId xmlns:a16="http://schemas.microsoft.com/office/drawing/2014/main" val="3815724195"/>
                    </a:ext>
                  </a:extLst>
                </a:gridCol>
                <a:gridCol w="1499837">
                  <a:extLst>
                    <a:ext uri="{9D8B030D-6E8A-4147-A177-3AD203B41FA5}">
                      <a16:colId xmlns:a16="http://schemas.microsoft.com/office/drawing/2014/main" val="3481700596"/>
                    </a:ext>
                  </a:extLst>
                </a:gridCol>
              </a:tblGrid>
              <a:tr h="228378">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(HEBREWS)</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l" fontAlgn="base"/>
                      <a:r>
                        <a:rPr lang="en-US" sz="1200">
                          <a:solidFill>
                            <a:srgbClr val="434444"/>
                          </a:solidFill>
                          <a:effectLst/>
                        </a:rPr>
                        <a:t>Salvation Comes Through Christ’s Intercession</a:t>
                      </a:r>
                    </a:p>
                  </a:txBody>
                  <a:tcPr marL="95250" marR="95250" marT="66675" marB="66675" anchor="ctr"/>
                </a:tc>
                <a:tc>
                  <a:txBody>
                    <a:bodyPr/>
                    <a:lstStyle/>
                    <a:p>
                      <a:pPr algn="l" fontAlgn="base"/>
                      <a:r>
                        <a:rPr lang="en-US" sz="1200">
                          <a:solidFill>
                            <a:srgbClr val="434444"/>
                          </a:solidFill>
                          <a:effectLst/>
                        </a:rPr>
                        <a:t>7:23–28</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Christ Offered Himself a Sacrifice for Sin</a:t>
                      </a:r>
                    </a:p>
                  </a:txBody>
                  <a:tcPr marL="95250" marR="95250" marT="66675" marB="66675" anchor="ctr"/>
                </a:tc>
                <a:tc>
                  <a:txBody>
                    <a:bodyPr/>
                    <a:lstStyle/>
                    <a:p>
                      <a:pPr algn="l" fontAlgn="base"/>
                      <a:r>
                        <a:rPr lang="en-US" sz="1200">
                          <a:solidFill>
                            <a:srgbClr val="434444"/>
                          </a:solidFill>
                          <a:effectLst/>
                        </a:rPr>
                        <a:t>8:1–5</a:t>
                      </a:r>
                    </a:p>
                  </a:txBody>
                  <a:tcPr marL="95250" marR="95250" marT="66675" marB="66675" anchor="ctr"/>
                </a:tc>
                <a:extLst>
                  <a:ext uri="{0D108BD9-81ED-4DB2-BD59-A6C34878D82A}">
                    <a16:rowId xmlns:a16="http://schemas.microsoft.com/office/drawing/2014/main" val="1840552135"/>
                  </a:ext>
                </a:extLst>
              </a:tr>
              <a:tr h="228378">
                <a:tc>
                  <a:txBody>
                    <a:bodyPr/>
                    <a:lstStyle/>
                    <a:p>
                      <a:pPr algn="l" fontAlgn="base"/>
                      <a:r>
                        <a:rPr lang="en-US" sz="1200">
                          <a:solidFill>
                            <a:srgbClr val="434444"/>
                          </a:solidFill>
                          <a:effectLst/>
                        </a:rPr>
                        <a:t>A New Covenant with Israel</a:t>
                      </a:r>
                    </a:p>
                  </a:txBody>
                  <a:tcPr marL="95250" marR="95250" marT="66675" marB="66675" anchor="ctr"/>
                </a:tc>
                <a:tc>
                  <a:txBody>
                    <a:bodyPr/>
                    <a:lstStyle/>
                    <a:p>
                      <a:pPr algn="l" fontAlgn="base"/>
                      <a:r>
                        <a:rPr lang="en-US" sz="1200">
                          <a:solidFill>
                            <a:srgbClr val="434444"/>
                          </a:solidFill>
                          <a:effectLst/>
                        </a:rPr>
                        <a:t>8:6–13</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Mosaic Ordinances Prefigure Christ’s Ministry</a:t>
                      </a:r>
                    </a:p>
                  </a:txBody>
                  <a:tcPr marL="95250" marR="95250" marT="66675" marB="66675" anchor="ctr"/>
                </a:tc>
                <a:tc>
                  <a:txBody>
                    <a:bodyPr/>
                    <a:lstStyle/>
                    <a:p>
                      <a:pPr algn="l" fontAlgn="base"/>
                      <a:r>
                        <a:rPr lang="en-US" sz="1200">
                          <a:solidFill>
                            <a:srgbClr val="434444"/>
                          </a:solidFill>
                          <a:effectLst/>
                        </a:rPr>
                        <a:t>9:1–14</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Christ, the Mediator of the New Covenant</a:t>
                      </a:r>
                    </a:p>
                  </a:txBody>
                  <a:tcPr marL="95250" marR="95250" marT="66675" marB="66675" anchor="ctr"/>
                </a:tc>
                <a:tc>
                  <a:txBody>
                    <a:bodyPr/>
                    <a:lstStyle/>
                    <a:p>
                      <a:pPr algn="l" fontAlgn="base"/>
                      <a:r>
                        <a:rPr lang="en-US" sz="1200">
                          <a:solidFill>
                            <a:srgbClr val="434444"/>
                          </a:solidFill>
                          <a:effectLst/>
                        </a:rPr>
                        <a:t>9:15–28</a:t>
                      </a:r>
                    </a:p>
                  </a:txBody>
                  <a:tcPr marL="95250" marR="95250" marT="66675" marB="66675" anchor="ctr"/>
                </a:tc>
                <a:extLst>
                  <a:ext uri="{0D108BD9-81ED-4DB2-BD59-A6C34878D82A}">
                    <a16:rowId xmlns:a16="http://schemas.microsoft.com/office/drawing/2014/main" val="637392273"/>
                  </a:ext>
                </a:extLst>
              </a:tr>
              <a:tr h="228378">
                <a:tc>
                  <a:txBody>
                    <a:bodyPr/>
                    <a:lstStyle/>
                    <a:p>
                      <a:pPr algn="l" fontAlgn="base"/>
                      <a:r>
                        <a:rPr lang="en-US" sz="1200">
                          <a:solidFill>
                            <a:srgbClr val="434444"/>
                          </a:solidFill>
                          <a:effectLst/>
                        </a:rPr>
                        <a:t>“By the Blood Ye Are Sanctified”</a:t>
                      </a:r>
                    </a:p>
                  </a:txBody>
                  <a:tcPr marL="95250" marR="95250" marT="66675" marB="66675" anchor="ctr"/>
                </a:tc>
                <a:tc>
                  <a:txBody>
                    <a:bodyPr/>
                    <a:lstStyle/>
                    <a:p>
                      <a:pPr algn="l" fontAlgn="base"/>
                      <a:r>
                        <a:rPr lang="en-US" sz="1200">
                          <a:solidFill>
                            <a:srgbClr val="434444"/>
                          </a:solidFill>
                          <a:effectLst/>
                        </a:rPr>
                        <a:t>10:1–18</a:t>
                      </a:r>
                    </a:p>
                  </a:txBody>
                  <a:tcPr marL="95250" marR="95250" marT="66675" marB="66675" anchor="ctr"/>
                </a:tc>
                <a:extLst>
                  <a:ext uri="{0D108BD9-81ED-4DB2-BD59-A6C34878D82A}">
                    <a16:rowId xmlns:a16="http://schemas.microsoft.com/office/drawing/2014/main" val="3380945352"/>
                  </a:ext>
                </a:extLst>
              </a:tr>
              <a:tr h="228378">
                <a:tc>
                  <a:txBody>
                    <a:bodyPr/>
                    <a:lstStyle/>
                    <a:p>
                      <a:pPr algn="l" fontAlgn="base"/>
                      <a:r>
                        <a:rPr lang="en-US" sz="1200">
                          <a:solidFill>
                            <a:srgbClr val="434444"/>
                          </a:solidFill>
                          <a:effectLst/>
                        </a:rPr>
                        <a:t>Those Who Fall From Grace Are Damned</a:t>
                      </a:r>
                    </a:p>
                  </a:txBody>
                  <a:tcPr marL="95250" marR="95250" marT="66675" marB="66675" anchor="ctr"/>
                </a:tc>
                <a:tc>
                  <a:txBody>
                    <a:bodyPr/>
                    <a:lstStyle/>
                    <a:p>
                      <a:pPr algn="l" fontAlgn="base"/>
                      <a:r>
                        <a:rPr lang="en-US" sz="1200">
                          <a:solidFill>
                            <a:srgbClr val="434444"/>
                          </a:solidFill>
                          <a:effectLst/>
                        </a:rPr>
                        <a:t>10:19–39</a:t>
                      </a:r>
                    </a:p>
                  </a:txBody>
                  <a:tcPr marL="95250" marR="95250" marT="66675" marB="66675" anchor="ctr"/>
                </a:tc>
                <a:extLst>
                  <a:ext uri="{0D108BD9-81ED-4DB2-BD59-A6C34878D82A}">
                    <a16:rowId xmlns:a16="http://schemas.microsoft.com/office/drawing/2014/main" val="2600158544"/>
                  </a:ext>
                </a:extLst>
              </a:tr>
              <a:tr h="228378">
                <a:tc>
                  <a:txBody>
                    <a:bodyPr/>
                    <a:lstStyle/>
                    <a:p>
                      <a:pPr algn="l" fontAlgn="base"/>
                      <a:r>
                        <a:rPr lang="en-US" sz="1200">
                          <a:solidFill>
                            <a:srgbClr val="434444"/>
                          </a:solidFill>
                          <a:effectLst/>
                        </a:rPr>
                        <a:t>Salvation Comes Through Christ’s Intercession</a:t>
                      </a:r>
                    </a:p>
                  </a:txBody>
                  <a:tcPr marL="95250" marR="95250" marT="66675" marB="66675" anchor="ctr"/>
                </a:tc>
                <a:tc>
                  <a:txBody>
                    <a:bodyPr/>
                    <a:lstStyle/>
                    <a:p>
                      <a:pPr algn="l" fontAlgn="base"/>
                      <a:r>
                        <a:rPr lang="en-US" sz="1200" dirty="0">
                          <a:solidFill>
                            <a:srgbClr val="434444"/>
                          </a:solidFill>
                          <a:effectLst/>
                        </a:rPr>
                        <a:t>7:23–28</a:t>
                      </a:r>
                    </a:p>
                  </a:txBody>
                  <a:tcPr marL="95250" marR="95250" marT="66675" marB="66675" anchor="ctr"/>
                </a:tc>
                <a:extLst>
                  <a:ext uri="{0D108BD9-81ED-4DB2-BD59-A6C34878D82A}">
                    <a16:rowId xmlns:a16="http://schemas.microsoft.com/office/drawing/2014/main" val="4048941535"/>
                  </a:ext>
                </a:extLst>
              </a:tr>
            </a:tbl>
          </a:graphicData>
        </a:graphic>
      </p:graphicFrame>
      <p:sp>
        <p:nvSpPr>
          <p:cNvPr id="3" name="TextBox 2"/>
          <p:cNvSpPr txBox="1"/>
          <p:nvPr/>
        </p:nvSpPr>
        <p:spPr>
          <a:xfrm>
            <a:off x="0" y="2981339"/>
            <a:ext cx="3992578" cy="246221"/>
          </a:xfrm>
          <a:prstGeom prst="rect">
            <a:avLst/>
          </a:prstGeom>
          <a:noFill/>
        </p:spPr>
        <p:txBody>
          <a:bodyPr wrap="square" rtlCol="0">
            <a:spAutoFit/>
          </a:bodyPr>
          <a:lstStyle/>
          <a:p>
            <a:r>
              <a:rPr lang="en-US" sz="1000" dirty="0"/>
              <a:t>Life and Teachings of Jesus and His Apostles Chapter 47</a:t>
            </a:r>
          </a:p>
        </p:txBody>
      </p:sp>
      <p:sp>
        <p:nvSpPr>
          <p:cNvPr id="4" name="Rectangle 3"/>
          <p:cNvSpPr/>
          <p:nvPr/>
        </p:nvSpPr>
        <p:spPr>
          <a:xfrm>
            <a:off x="5169527" y="1826691"/>
            <a:ext cx="6944009" cy="3416320"/>
          </a:xfrm>
          <a:prstGeom prst="rect">
            <a:avLst/>
          </a:prstGeom>
          <a:ln>
            <a:solidFill>
              <a:schemeClr val="tx1"/>
            </a:solidFill>
          </a:ln>
        </p:spPr>
        <p:txBody>
          <a:bodyPr wrap="square">
            <a:spAutoFit/>
          </a:bodyPr>
          <a:lstStyle/>
          <a:p>
            <a:pPr fontAlgn="base"/>
            <a:r>
              <a:rPr lang="en-US" sz="1200" b="1" dirty="0">
                <a:latin typeface="Open Sans"/>
              </a:rPr>
              <a:t>Good Things to Come Hebrews 9:11:</a:t>
            </a:r>
          </a:p>
          <a:p>
            <a:pPr fontAlgn="base"/>
            <a:r>
              <a:rPr lang="en-US" sz="1200" dirty="0">
                <a:latin typeface="Open Sans"/>
              </a:rPr>
              <a:t>“Every one of us has times when we need to know things will get better. Moroni spoke of it in the Book of Mormon as ‘hope for a better world’ [Ether 12:4]. For emotional health and spiritual stamina, everyone needs to be able to look forward to some respite, to something pleasant and renewing and hopeful, whether that blessing be near at hand or still some distance ahead. It is enough just to know we can get there, that however measured or far away, there is the promise of ‘good things to come.’</a:t>
            </a:r>
          </a:p>
          <a:p>
            <a:pPr fontAlgn="base"/>
            <a:r>
              <a:rPr lang="en-US" sz="1200" dirty="0">
                <a:latin typeface="Open Sans"/>
              </a:rPr>
              <a:t>“My declaration is that this is precisely what the gospel of Jesus Christ offers us, especially in times of need. There </a:t>
            </a:r>
            <a:r>
              <a:rPr lang="en-US" sz="1200" i="1" dirty="0">
                <a:latin typeface="Open Sans"/>
              </a:rPr>
              <a:t>is</a:t>
            </a:r>
            <a:r>
              <a:rPr lang="en-US" sz="1200" dirty="0">
                <a:latin typeface="Open Sans"/>
              </a:rPr>
              <a:t> help. There </a:t>
            </a:r>
            <a:r>
              <a:rPr lang="en-US" sz="1200" i="1" dirty="0">
                <a:latin typeface="Open Sans"/>
              </a:rPr>
              <a:t>is</a:t>
            </a:r>
            <a:r>
              <a:rPr lang="en-US" sz="1200" dirty="0">
                <a:latin typeface="Open Sans"/>
              </a:rPr>
              <a:t> happiness. There really </a:t>
            </a:r>
            <a:r>
              <a:rPr lang="en-US" sz="1200" i="1" dirty="0">
                <a:latin typeface="Open Sans"/>
              </a:rPr>
              <a:t>is</a:t>
            </a:r>
            <a:r>
              <a:rPr lang="en-US" sz="1200" dirty="0">
                <a:latin typeface="Open Sans"/>
              </a:rPr>
              <a:t> light at the end of the tunnel. It is the Light of the World, the Bright and Morning Star, the ‘light that is endless, that can never be darkened’ [Mosiah 16:9; see also John 8:12; Revelation 22:16]. … To any who may be struggling to see that light and find that hope, I say: Hold on. Keep trying. God loves you. Things will improve. Christ comes to you in His ‘more excellent ministry’ with a future of ‘better promises.’ He is your ‘high priest of good things to come’ [Hebrews 8:6; 9:11]” Elder Jeffrey R. Holland (“An High Priest of Good Things to Come,”</a:t>
            </a:r>
            <a:r>
              <a:rPr lang="en-US" sz="1200" i="1" dirty="0">
                <a:latin typeface="Open Sans"/>
              </a:rPr>
              <a:t> Ensign,</a:t>
            </a:r>
            <a:r>
              <a:rPr lang="en-US" sz="1200" dirty="0">
                <a:latin typeface="Open Sans"/>
              </a:rPr>
              <a:t> Nov. 1999, 36.</a:t>
            </a:r>
          </a:p>
          <a:p>
            <a:pPr fontAlgn="base"/>
            <a:endParaRPr lang="en-US" sz="1200" dirty="0">
              <a:latin typeface="Open Sans"/>
            </a:endParaRPr>
          </a:p>
          <a:p>
            <a:pPr fontAlgn="base"/>
            <a:endParaRPr lang="en-US" sz="1200" dirty="0">
              <a:latin typeface="Open Sans"/>
            </a:endParaRPr>
          </a:p>
          <a:p>
            <a:endParaRPr lang="en-US" sz="1200" b="0" i="0" dirty="0">
              <a:effectLst/>
              <a:latin typeface="Calibri" panose="020F0502020204030204" pitchFamily="34" charset="0"/>
            </a:endParaRPr>
          </a:p>
        </p:txBody>
      </p:sp>
      <p:sp>
        <p:nvSpPr>
          <p:cNvPr id="5" name="Rectangle 4"/>
          <p:cNvSpPr/>
          <p:nvPr/>
        </p:nvSpPr>
        <p:spPr>
          <a:xfrm>
            <a:off x="5160477" y="68178"/>
            <a:ext cx="6944006" cy="1754326"/>
          </a:xfrm>
          <a:prstGeom prst="rect">
            <a:avLst/>
          </a:prstGeom>
          <a:ln>
            <a:solidFill>
              <a:schemeClr val="tx1"/>
            </a:solidFill>
          </a:ln>
        </p:spPr>
        <p:txBody>
          <a:bodyPr wrap="square">
            <a:spAutoFit/>
          </a:bodyPr>
          <a:lstStyle/>
          <a:p>
            <a:r>
              <a:rPr lang="en-US" sz="1200" b="1" dirty="0"/>
              <a:t>Day of Atonement Hebrews 9-10:</a:t>
            </a:r>
          </a:p>
          <a:p>
            <a:r>
              <a:rPr lang="en-US" sz="1200" dirty="0"/>
              <a:t>Once a year on the Jewish holy day called the Day of Atonement (also called Yom Kippur), the high priest was allowed to enter the Most Holy Place (also called the Holy of Holies) in the tabernacle or, later, the Jerusalem temple. There, the high priest sacrificed a bullock and a he-goat. He sprinkled the animals’ blood in designated places in the Most Holy Place to symbolize Christ’s Atonement for the priest’s sins and for the people’s sins. The high priest then symbolically transferred the people’s sins onto another he-goat (called the scapegoat), which was then driven into the wilderness, signifying the removal of the people’s sins. He also sacrificed two rams as burnt offerings for himself and the people. (See Bible Dictionary, “Fasts”; see also Leviticus 16:22.)</a:t>
            </a:r>
          </a:p>
        </p:txBody>
      </p:sp>
      <p:sp>
        <p:nvSpPr>
          <p:cNvPr id="6" name="Rectangle 5"/>
          <p:cNvSpPr/>
          <p:nvPr/>
        </p:nvSpPr>
        <p:spPr>
          <a:xfrm>
            <a:off x="0" y="3250195"/>
            <a:ext cx="5169529" cy="1938992"/>
          </a:xfrm>
          <a:prstGeom prst="rect">
            <a:avLst/>
          </a:prstGeom>
          <a:ln>
            <a:solidFill>
              <a:schemeClr val="tx1"/>
            </a:solidFill>
          </a:ln>
        </p:spPr>
        <p:txBody>
          <a:bodyPr wrap="square">
            <a:spAutoFit/>
          </a:bodyPr>
          <a:lstStyle/>
          <a:p>
            <a:r>
              <a:rPr lang="en-US" sz="1200" b="1" dirty="0"/>
              <a:t>‘Ordained into the Priesthood Hebrews 7:3; 11-19:</a:t>
            </a:r>
          </a:p>
          <a:p>
            <a:r>
              <a:rPr lang="en-US" sz="1200" dirty="0"/>
              <a:t>All those who are ordained unto this priesthood are made like unto the Son of God’ [Joseph Smith Translation, Hebrews 7:3; see also Moses 1:6]. This likeness is not only in ordination and ordinance but also in the perfecting of individual hearts, something that occurs ‘in process of time’ [Moses 7:21] as we ‘[yield] to the </a:t>
            </a:r>
            <a:r>
              <a:rPr lang="en-US" sz="1200" dirty="0" err="1"/>
              <a:t>enticings</a:t>
            </a:r>
            <a:r>
              <a:rPr lang="en-US" sz="1200" dirty="0"/>
              <a:t> of the Holy Spirit, and [put] off the natural man’ [Mosiah 3:19]. When a man is ordained to the Melchizedek Priesthood, he enters into an ‘order’ [Alma 13:2, 16 D&amp;C 107:3] by which he may be refined through service to others” Elder Craig A. </a:t>
            </a:r>
            <a:r>
              <a:rPr lang="en-US" sz="1200" dirty="0" err="1"/>
              <a:t>Cardon</a:t>
            </a:r>
            <a:r>
              <a:rPr lang="en-US" sz="1200" dirty="0"/>
              <a:t> (“Moving Closer to Him,”</a:t>
            </a:r>
            <a:r>
              <a:rPr lang="en-US" sz="1200" i="1" dirty="0"/>
              <a:t> Ensign</a:t>
            </a:r>
            <a:r>
              <a:rPr lang="en-US" sz="1200" dirty="0"/>
              <a:t> or </a:t>
            </a:r>
            <a:r>
              <a:rPr lang="en-US" sz="1200" i="1" dirty="0"/>
              <a:t>Liahona,</a:t>
            </a:r>
            <a:r>
              <a:rPr lang="en-US" sz="1200" dirty="0"/>
              <a:t> Nov. 2006, 95).</a:t>
            </a:r>
          </a:p>
        </p:txBody>
      </p:sp>
      <p:sp>
        <p:nvSpPr>
          <p:cNvPr id="7" name="Rectangle 6"/>
          <p:cNvSpPr/>
          <p:nvPr/>
        </p:nvSpPr>
        <p:spPr>
          <a:xfrm>
            <a:off x="0" y="5246297"/>
            <a:ext cx="12095430" cy="1200329"/>
          </a:xfrm>
          <a:prstGeom prst="rect">
            <a:avLst/>
          </a:prstGeom>
          <a:ln>
            <a:solidFill>
              <a:schemeClr val="tx1"/>
            </a:solidFill>
          </a:ln>
        </p:spPr>
        <p:txBody>
          <a:bodyPr wrap="square">
            <a:spAutoFit/>
          </a:bodyPr>
          <a:lstStyle/>
          <a:p>
            <a:r>
              <a:rPr lang="en-US" sz="1200" b="1" dirty="0">
                <a:latin typeface="Open Sans"/>
              </a:rPr>
              <a:t>Old and New Covenant Hebrews 9:22:</a:t>
            </a:r>
          </a:p>
          <a:p>
            <a:r>
              <a:rPr lang="en-US" sz="1200" dirty="0">
                <a:latin typeface="Open Sans"/>
              </a:rPr>
              <a:t>As Paul taught that both the old covenant and the new covenant required the blood of a sacrifice, he observed that “without shedding of blood is no remission” (Hebrews 9:22). Blood is symbolic of life. Sin offerings under the law of Moses required the shedding of an animal’s blood. In setting forth the laws respecting sacrificial ordinances in ancient Israel, the Lord explained: “For the life of the flesh is in the blood: and I have given it to you upon the altar to make an atonement for your souls: for it is the blood that </a:t>
            </a:r>
            <a:r>
              <a:rPr lang="en-US" sz="1200" dirty="0" err="1">
                <a:latin typeface="Open Sans"/>
              </a:rPr>
              <a:t>maketh</a:t>
            </a:r>
            <a:r>
              <a:rPr lang="en-US" sz="1200" dirty="0">
                <a:latin typeface="Open Sans"/>
              </a:rPr>
              <a:t> an atonement for the soul” (Leviticus 17:11). The blood of animals ratified the old covenant, foreshadowing the shedding of Jesus Christ’s blood that ratified the new covenant and made the remission of sins possible (see Hebrews 10:4; Mosiah 3:14–15). (1)</a:t>
            </a:r>
            <a:endParaRPr lang="en-US" sz="1200" dirty="0"/>
          </a:p>
        </p:txBody>
      </p:sp>
    </p:spTree>
    <p:extLst>
      <p:ext uri="{BB962C8B-B14F-4D97-AF65-F5344CB8AC3E}">
        <p14:creationId xmlns:p14="http://schemas.microsoft.com/office/powerpoint/2010/main" val="1507604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28" y="302359"/>
            <a:ext cx="12119572" cy="6555641"/>
          </a:xfrm>
          <a:prstGeom prst="rect">
            <a:avLst/>
          </a:prstGeom>
          <a:ln>
            <a:solidFill>
              <a:schemeClr val="tx1"/>
            </a:solidFill>
          </a:ln>
        </p:spPr>
        <p:txBody>
          <a:bodyPr wrap="square">
            <a:spAutoFit/>
          </a:bodyPr>
          <a:lstStyle/>
          <a:p>
            <a:r>
              <a:rPr lang="en-US" sz="1000" dirty="0">
                <a:solidFill>
                  <a:srgbClr val="444444"/>
                </a:solidFill>
              </a:rPr>
              <a:t>"</a:t>
            </a:r>
            <a:r>
              <a:rPr lang="en-US" sz="1000" i="1" dirty="0">
                <a:solidFill>
                  <a:srgbClr val="444444"/>
                </a:solidFill>
              </a:rPr>
              <a:t>Tabernacle:</a:t>
            </a:r>
            <a:r>
              <a:rPr lang="en-US" sz="1000" dirty="0">
                <a:solidFill>
                  <a:srgbClr val="444444"/>
                </a:solidFill>
              </a:rPr>
              <a:t> The tabernacle was a portable temple of the Lord, the place of the divine presence, and thus represents the kingdoms of heaven. The outer court represents the telestial order, the holy place the terrestrial order, and the Holy of Holies, the celestial world, the place where the throne of God is found.</a:t>
            </a:r>
          </a:p>
          <a:p>
            <a:r>
              <a:rPr lang="en-US" sz="1000" dirty="0">
                <a:solidFill>
                  <a:srgbClr val="444444"/>
                </a:solidFill>
              </a:rPr>
              <a:t> </a:t>
            </a:r>
          </a:p>
          <a:p>
            <a:r>
              <a:rPr lang="en-US" sz="1000" dirty="0">
                <a:solidFill>
                  <a:srgbClr val="444444"/>
                </a:solidFill>
              </a:rPr>
              <a:t>"</a:t>
            </a:r>
            <a:r>
              <a:rPr lang="en-US" sz="1000" i="1" dirty="0">
                <a:solidFill>
                  <a:srgbClr val="444444"/>
                </a:solidFill>
              </a:rPr>
              <a:t>Candlestick:</a:t>
            </a:r>
            <a:r>
              <a:rPr lang="en-US" sz="1000" dirty="0">
                <a:solidFill>
                  <a:srgbClr val="444444"/>
                </a:solidFill>
              </a:rPr>
              <a:t> The seven-branched candelabrum of the tabernacle was part of the furniture of the holy place. It was not lighted by candles, but by pure olive oil in cup-shaped containers resting on the head of each of its branches. (Ex. 25:31-40.) Its light represents the light of the Holy Spirit. The seven branches or stems represent the fullness and perfection of the revelations of God and could be taken as affirmation that they would burn brightly in seven great gospel dispensations.</a:t>
            </a:r>
          </a:p>
          <a:p>
            <a:r>
              <a:rPr lang="en-US" sz="1000" dirty="0">
                <a:solidFill>
                  <a:srgbClr val="444444"/>
                </a:solidFill>
              </a:rPr>
              <a:t> </a:t>
            </a:r>
          </a:p>
          <a:p>
            <a:r>
              <a:rPr lang="en-US" sz="1000" dirty="0">
                <a:solidFill>
                  <a:srgbClr val="444444"/>
                </a:solidFill>
              </a:rPr>
              <a:t>"</a:t>
            </a:r>
            <a:r>
              <a:rPr lang="en-US" sz="1000" i="1" dirty="0">
                <a:solidFill>
                  <a:srgbClr val="444444"/>
                </a:solidFill>
              </a:rPr>
              <a:t>Table:</a:t>
            </a:r>
            <a:r>
              <a:rPr lang="en-US" sz="1000" dirty="0">
                <a:solidFill>
                  <a:srgbClr val="444444"/>
                </a:solidFill>
              </a:rPr>
              <a:t> Paul's reference is to the table of shewbread that stood on the north or right side as one entered the holy place. It faced the candlestick and upon it were to be placed twelve loaves of bread made of fine (unleavened) flour. Paul does not identify its symbolism. Its equivalent in our day could be the sacrament table.</a:t>
            </a:r>
          </a:p>
          <a:p>
            <a:r>
              <a:rPr lang="en-US" sz="1000" dirty="0">
                <a:solidFill>
                  <a:srgbClr val="444444"/>
                </a:solidFill>
              </a:rPr>
              <a:t> </a:t>
            </a:r>
          </a:p>
          <a:p>
            <a:r>
              <a:rPr lang="en-US" sz="1000" dirty="0">
                <a:solidFill>
                  <a:srgbClr val="444444"/>
                </a:solidFill>
              </a:rPr>
              <a:t>"</a:t>
            </a:r>
            <a:r>
              <a:rPr lang="en-US" sz="1000" i="1" dirty="0">
                <a:solidFill>
                  <a:srgbClr val="444444"/>
                </a:solidFill>
              </a:rPr>
              <a:t>Shewbread:</a:t>
            </a:r>
            <a:r>
              <a:rPr lang="en-US" sz="1000" dirty="0">
                <a:solidFill>
                  <a:srgbClr val="444444"/>
                </a:solidFill>
              </a:rPr>
              <a:t> Literally translated, the name </a:t>
            </a:r>
            <a:r>
              <a:rPr lang="en-US" sz="1000" i="1" dirty="0">
                <a:solidFill>
                  <a:srgbClr val="444444"/>
                </a:solidFill>
              </a:rPr>
              <a:t>shewbread</a:t>
            </a:r>
            <a:r>
              <a:rPr lang="en-US" sz="1000" dirty="0">
                <a:solidFill>
                  <a:srgbClr val="444444"/>
                </a:solidFill>
              </a:rPr>
              <a:t> means 'the bread of faces,' or 'the bread of the presence,' signifying that this bread was placed before the face of the Lord or in his presence. That there is a common symbolism between the Sabbath ritual in which the priests were to eat the shewbread and the ordinance of the sacrament, as introduced by Christ, seems apparent.</a:t>
            </a:r>
          </a:p>
          <a:p>
            <a:r>
              <a:rPr lang="en-US" sz="1000" dirty="0">
                <a:solidFill>
                  <a:srgbClr val="444444"/>
                </a:solidFill>
              </a:rPr>
              <a:t> </a:t>
            </a:r>
          </a:p>
          <a:p>
            <a:r>
              <a:rPr lang="en-US" sz="1000" dirty="0">
                <a:solidFill>
                  <a:srgbClr val="444444"/>
                </a:solidFill>
              </a:rPr>
              <a:t>"</a:t>
            </a:r>
            <a:r>
              <a:rPr lang="en-US" sz="1000" i="1" dirty="0">
                <a:solidFill>
                  <a:srgbClr val="444444"/>
                </a:solidFill>
              </a:rPr>
              <a:t>Sanctuary:</a:t>
            </a:r>
            <a:r>
              <a:rPr lang="en-US" sz="1000" dirty="0">
                <a:solidFill>
                  <a:srgbClr val="444444"/>
                </a:solidFill>
              </a:rPr>
              <a:t> The sanctuary, in this text, refers to the holy place.</a:t>
            </a:r>
          </a:p>
          <a:p>
            <a:r>
              <a:rPr lang="en-US" sz="1000" dirty="0">
                <a:solidFill>
                  <a:srgbClr val="444444"/>
                </a:solidFill>
              </a:rPr>
              <a:t>"</a:t>
            </a:r>
            <a:r>
              <a:rPr lang="en-US" sz="1000" i="1" dirty="0">
                <a:solidFill>
                  <a:srgbClr val="444444"/>
                </a:solidFill>
              </a:rPr>
              <a:t>Veil:</a:t>
            </a:r>
            <a:r>
              <a:rPr lang="en-US" sz="1000" dirty="0">
                <a:solidFill>
                  <a:srgbClr val="444444"/>
                </a:solidFill>
              </a:rPr>
              <a:t> Paul's reference is to the thick curtain separating the Holy of Holies from the holy place in the temple. The rending of the veil symbolizes the removal of the barrier between man and God, for man is thus enabled 'to enter into the holiest by the blood of Jesus.' ("Heb. 10:19Heb. 10:19.) Thus, the faithful and obedient can, in the fullest and most complete sense, enter into the rest of the Lord.</a:t>
            </a:r>
          </a:p>
          <a:p>
            <a:r>
              <a:rPr lang="en-US" sz="1000" dirty="0">
                <a:solidFill>
                  <a:srgbClr val="444444"/>
                </a:solidFill>
              </a:rPr>
              <a:t> </a:t>
            </a:r>
          </a:p>
          <a:p>
            <a:r>
              <a:rPr lang="en-US" sz="1000" dirty="0">
                <a:solidFill>
                  <a:srgbClr val="444444"/>
                </a:solidFill>
              </a:rPr>
              <a:t>"</a:t>
            </a:r>
            <a:r>
              <a:rPr lang="en-US" sz="1000" i="1" dirty="0">
                <a:solidFill>
                  <a:srgbClr val="444444"/>
                </a:solidFill>
              </a:rPr>
              <a:t>Holiest of All:</a:t>
            </a:r>
            <a:r>
              <a:rPr lang="en-US" sz="1000" dirty="0">
                <a:solidFill>
                  <a:srgbClr val="444444"/>
                </a:solidFill>
              </a:rPr>
              <a:t> By holiest of all, Paul is referring to the Holy of Holies. This, the most sacred place in the temple, is the symbolic representation of the heavenly temple where the throne of God sits.</a:t>
            </a:r>
          </a:p>
          <a:p>
            <a:r>
              <a:rPr lang="en-US" sz="1000" dirty="0">
                <a:solidFill>
                  <a:srgbClr val="444444"/>
                </a:solidFill>
              </a:rPr>
              <a:t> </a:t>
            </a:r>
          </a:p>
          <a:p>
            <a:r>
              <a:rPr lang="en-US" sz="1000" dirty="0">
                <a:solidFill>
                  <a:srgbClr val="444444"/>
                </a:solidFill>
              </a:rPr>
              <a:t>"</a:t>
            </a:r>
            <a:r>
              <a:rPr lang="en-US" sz="1000" i="1" dirty="0">
                <a:solidFill>
                  <a:srgbClr val="444444"/>
                </a:solidFill>
              </a:rPr>
              <a:t>Golden Censer:</a:t>
            </a:r>
            <a:r>
              <a:rPr lang="en-US" sz="1000" dirty="0">
                <a:solidFill>
                  <a:srgbClr val="444444"/>
                </a:solidFill>
              </a:rPr>
              <a:t> The vessel used for the burning of incense in the holy place was known as the golden censer. (Paul seems to indicate that this was housed in the Holy of Holies. There is nothing in the Old Testament that corroborates this.) The smoke rising from the vessel is a symbol of the prayers of Israel rising to God. (Ps. 141:2.)</a:t>
            </a:r>
          </a:p>
          <a:p>
            <a:r>
              <a:rPr lang="en-US" sz="1000" dirty="0">
                <a:solidFill>
                  <a:srgbClr val="444444"/>
                </a:solidFill>
              </a:rPr>
              <a:t> </a:t>
            </a:r>
          </a:p>
          <a:p>
            <a:r>
              <a:rPr lang="en-US" sz="1000" dirty="0">
                <a:solidFill>
                  <a:srgbClr val="444444"/>
                </a:solidFill>
              </a:rPr>
              <a:t>"</a:t>
            </a:r>
            <a:r>
              <a:rPr lang="en-US" sz="1000" i="1" dirty="0">
                <a:solidFill>
                  <a:srgbClr val="444444"/>
                </a:solidFill>
              </a:rPr>
              <a:t>Ark of the Covenant:</a:t>
            </a:r>
            <a:r>
              <a:rPr lang="en-US" sz="1000" dirty="0">
                <a:solidFill>
                  <a:srgbClr val="444444"/>
                </a:solidFill>
              </a:rPr>
              <a:t> Housed within the Holy of Holies, the ark of the covenant signifies the divine presence and as such is the most sacred symbol in ancient Israel.</a:t>
            </a:r>
          </a:p>
          <a:p>
            <a:r>
              <a:rPr lang="en-US" sz="1000" dirty="0">
                <a:solidFill>
                  <a:srgbClr val="444444"/>
                </a:solidFill>
              </a:rPr>
              <a:t> </a:t>
            </a:r>
          </a:p>
          <a:p>
            <a:r>
              <a:rPr lang="en-US" sz="1000" dirty="0">
                <a:solidFill>
                  <a:srgbClr val="444444"/>
                </a:solidFill>
              </a:rPr>
              <a:t>"</a:t>
            </a:r>
            <a:r>
              <a:rPr lang="en-US" sz="1000" i="1" dirty="0">
                <a:solidFill>
                  <a:srgbClr val="444444"/>
                </a:solidFill>
              </a:rPr>
              <a:t>Manna:</a:t>
            </a:r>
            <a:r>
              <a:rPr lang="en-US" sz="1000" dirty="0">
                <a:solidFill>
                  <a:srgbClr val="444444"/>
                </a:solidFill>
              </a:rPr>
              <a:t> Among the sacred relics found within the temple was a golden pot containing some of the manna sent down from heaven as food for Israel during their wilderness wanderings. This bread from heaven typifies the spiritual salvation that could be had only through Christ, who is the Bread of Life.</a:t>
            </a:r>
          </a:p>
          <a:p>
            <a:r>
              <a:rPr lang="en-US" sz="1000" dirty="0">
                <a:solidFill>
                  <a:srgbClr val="444444"/>
                </a:solidFill>
              </a:rPr>
              <a:t> </a:t>
            </a:r>
          </a:p>
          <a:p>
            <a:r>
              <a:rPr lang="en-US" sz="1000" dirty="0">
                <a:solidFill>
                  <a:srgbClr val="444444"/>
                </a:solidFill>
              </a:rPr>
              <a:t>"</a:t>
            </a:r>
            <a:r>
              <a:rPr lang="en-US" sz="1000" i="1" dirty="0">
                <a:solidFill>
                  <a:srgbClr val="444444"/>
                </a:solidFill>
              </a:rPr>
              <a:t>Aaron's Rod:</a:t>
            </a:r>
            <a:r>
              <a:rPr lang="en-US" sz="1000" dirty="0">
                <a:solidFill>
                  <a:srgbClr val="444444"/>
                </a:solidFill>
              </a:rPr>
              <a:t> To affirm his call to Aaron and his tribe to labor in the priesthood in preference to the other tribes, the Lord instructed Moses to have each of the tribes bring a rod or branch with the name of their prince on it. These twelve rods were then placed before the Lord in the Holy of Holies. The following morning when Moses went to the sacred place, he found the rod of Aaron covered with buds, blossoms, and even mature almonds. The other rods remained as barren as before. (Num. 17.) As I have written elsewhere, 'The symbolism associated with this test was most deliberate: A rod, or branch, had been chosen to represent each of the twelve tribes or families of Israel; each had its name carefully placed upon it. By tradition, the rod, as a staff or </a:t>
            </a:r>
            <a:r>
              <a:rPr lang="en-US" sz="1000" dirty="0" err="1">
                <a:solidFill>
                  <a:srgbClr val="444444"/>
                </a:solidFill>
              </a:rPr>
              <a:t>sceptre</a:t>
            </a:r>
            <a:r>
              <a:rPr lang="en-US" sz="1000" dirty="0">
                <a:solidFill>
                  <a:srgbClr val="444444"/>
                </a:solidFill>
              </a:rPr>
              <a:t>, represented one's position and authority. Together, all were presented before the Lord. By making Aaron's rod bud, blossom, and put forth fruit, the Lord demonstrated once again that it was for him to choose those who will stand in his stead, be filled with his power, and bring forth his fruits.‘</a:t>
            </a:r>
          </a:p>
          <a:p>
            <a:r>
              <a:rPr lang="en-US" sz="1000" dirty="0"/>
              <a:t>"</a:t>
            </a:r>
            <a:r>
              <a:rPr lang="en-US" sz="1000" i="1" dirty="0"/>
              <a:t>Tables of the Covenant:</a:t>
            </a:r>
            <a:r>
              <a:rPr lang="en-US" sz="1000" dirty="0"/>
              <a:t> The tables of the covenant refers to the tablets upon which the Ten Commandments were written.</a:t>
            </a:r>
          </a:p>
          <a:p>
            <a:r>
              <a:rPr lang="en-US" sz="1000" dirty="0"/>
              <a:t> </a:t>
            </a:r>
          </a:p>
          <a:p>
            <a:r>
              <a:rPr lang="en-US" sz="1000" dirty="0"/>
              <a:t>"</a:t>
            </a:r>
            <a:r>
              <a:rPr lang="en-US" sz="1000" i="1" dirty="0"/>
              <a:t>Cherubim:</a:t>
            </a:r>
            <a:r>
              <a:rPr lang="en-US" sz="1000" dirty="0"/>
              <a:t> The images of two cherubim were placed over the mercy seat of the ark in the Holy of Holies. Cherubim are angels, set to guard the way before the presence of the Lord. They are to see that no unclean thing enters the divine presence.</a:t>
            </a:r>
          </a:p>
          <a:p>
            <a:r>
              <a:rPr lang="en-US" sz="1000" dirty="0"/>
              <a:t> </a:t>
            </a:r>
          </a:p>
          <a:p>
            <a:r>
              <a:rPr lang="en-US" sz="1000" dirty="0"/>
              <a:t>"</a:t>
            </a:r>
            <a:r>
              <a:rPr lang="en-US" sz="1000" i="1" dirty="0"/>
              <a:t>Mercy Seat:</a:t>
            </a:r>
            <a:r>
              <a:rPr lang="en-US" sz="1000" dirty="0"/>
              <a:t> The mercy seat is the golden lid to the ark of the covenant: This lid, which covers the ark, is a symbolic representation of the manner in which the Atonement overarches or covers all that is sacred. The name comes from the Hebrew </a:t>
            </a:r>
            <a:r>
              <a:rPr lang="en-US" sz="1000" i="1" dirty="0" err="1"/>
              <a:t>kapporeth</a:t>
            </a:r>
            <a:r>
              <a:rPr lang="en-US" sz="1000" i="1" dirty="0"/>
              <a:t>,</a:t>
            </a:r>
            <a:r>
              <a:rPr lang="en-US" sz="1000" dirty="0"/>
              <a:t> which, in turn, comes from the root </a:t>
            </a:r>
            <a:r>
              <a:rPr lang="en-US" sz="1000" i="1" dirty="0" err="1"/>
              <a:t>kaphar</a:t>
            </a:r>
            <a:r>
              <a:rPr lang="en-US" sz="1000" i="1" dirty="0"/>
              <a:t>,</a:t>
            </a:r>
            <a:r>
              <a:rPr lang="en-US" sz="1000" dirty="0"/>
              <a:t> meaning to cover or expiate. It implies the making of an atonement, a cleansing or forgiving.</a:t>
            </a:r>
          </a:p>
          <a:p>
            <a:r>
              <a:rPr lang="en-US" sz="1000" dirty="0"/>
              <a:t> </a:t>
            </a:r>
          </a:p>
          <a:p>
            <a:r>
              <a:rPr lang="en-US" sz="1000" dirty="0"/>
              <a:t>"Though Paul did not detail the meaning of each of these items associated with the temple, his purpose was to emphasize that each was intended as a witness of Jesus as the Christ." (Joseph F. McConkie in </a:t>
            </a:r>
            <a:r>
              <a:rPr lang="en-US" sz="1000" i="1" dirty="0"/>
              <a:t>Studies in Scripture, Vol. 6: Acts to Revelation, </a:t>
            </a:r>
            <a:r>
              <a:rPr lang="en-US" sz="1000" dirty="0"/>
              <a:t>ed. By Robert L. Millet, [Salt Lake City: Deseret Book Co., 1987], 203.)</a:t>
            </a:r>
            <a:endParaRPr lang="en-US" sz="1000" b="0" i="0" dirty="0">
              <a:solidFill>
                <a:srgbClr val="444444"/>
              </a:solidFill>
              <a:effectLst/>
            </a:endParaRPr>
          </a:p>
        </p:txBody>
      </p:sp>
      <p:sp>
        <p:nvSpPr>
          <p:cNvPr id="7" name="Rectangle 6"/>
          <p:cNvSpPr/>
          <p:nvPr/>
        </p:nvSpPr>
        <p:spPr>
          <a:xfrm>
            <a:off x="3265969" y="0"/>
            <a:ext cx="4597028" cy="369332"/>
          </a:xfrm>
          <a:prstGeom prst="rect">
            <a:avLst/>
          </a:prstGeom>
        </p:spPr>
        <p:txBody>
          <a:bodyPr wrap="none">
            <a:spAutoFit/>
          </a:bodyPr>
          <a:lstStyle/>
          <a:p>
            <a:r>
              <a:rPr lang="en-US" b="1" dirty="0">
                <a:latin typeface="Calibri" panose="020F0502020204030204" pitchFamily="34" charset="0"/>
              </a:rPr>
              <a:t>Hebrews 9:2-5 Holy artifacts of the Tabernacle</a:t>
            </a:r>
            <a:endParaRPr lang="en-US" b="0" i="0" dirty="0">
              <a:effectLst/>
              <a:latin typeface="Calibri" panose="020F0502020204030204" pitchFamily="34" charset="0"/>
            </a:endParaRPr>
          </a:p>
        </p:txBody>
      </p:sp>
    </p:spTree>
    <p:extLst>
      <p:ext uri="{BB962C8B-B14F-4D97-AF65-F5344CB8AC3E}">
        <p14:creationId xmlns:p14="http://schemas.microsoft.com/office/powerpoint/2010/main" val="173097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A0DCD-AE29-4528-8D01-F3B18BFC6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Faith</a:t>
            </a:r>
          </a:p>
          <a:p>
            <a:pPr algn="ctr"/>
            <a:r>
              <a:rPr lang="en-US" sz="4800" dirty="0">
                <a:solidFill>
                  <a:schemeClr val="bg1"/>
                </a:solidFill>
                <a:latin typeface="Rockwell Extra Bold" panose="02060903040505020403" pitchFamily="18" charset="0"/>
                <a:ea typeface="Wednesday" pitchFamily="2" charset="0"/>
              </a:rPr>
              <a:t>Hebrews 11</a:t>
            </a:r>
          </a:p>
        </p:txBody>
      </p:sp>
      <p:sp>
        <p:nvSpPr>
          <p:cNvPr id="2" name="Rectangle 1"/>
          <p:cNvSpPr/>
          <p:nvPr/>
        </p:nvSpPr>
        <p:spPr>
          <a:xfrm>
            <a:off x="5091953" y="3436064"/>
            <a:ext cx="6096000" cy="1200329"/>
          </a:xfrm>
          <a:prstGeom prst="rect">
            <a:avLst/>
          </a:prstGeom>
        </p:spPr>
        <p:txBody>
          <a:bodyPr>
            <a:spAutoFit/>
          </a:bodyPr>
          <a:lstStyle/>
          <a:p>
            <a:r>
              <a:rPr lang="en-US" i="1" dirty="0">
                <a:solidFill>
                  <a:schemeClr val="bg1"/>
                </a:solidFill>
                <a:latin typeface="Palatino"/>
              </a:rPr>
              <a:t>But without faith it is impossible to please him: for he that cometh to God must believe that he is, and that he is a rewarder of them that diligently seek him.</a:t>
            </a:r>
          </a:p>
          <a:p>
            <a:r>
              <a:rPr lang="en-US" i="1" dirty="0">
                <a:solidFill>
                  <a:schemeClr val="bg1"/>
                </a:solidFill>
                <a:latin typeface="Palatino"/>
              </a:rPr>
              <a:t>Hebrews 11:6</a:t>
            </a:r>
            <a:endParaRPr lang="en-US" i="1" dirty="0">
              <a:solidFill>
                <a:schemeClr val="bg1"/>
              </a:solidFill>
            </a:endParaRPr>
          </a:p>
        </p:txBody>
      </p:sp>
      <p:grpSp>
        <p:nvGrpSpPr>
          <p:cNvPr id="3" name="Group 2">
            <a:extLst>
              <a:ext uri="{FF2B5EF4-FFF2-40B4-BE49-F238E27FC236}">
                <a16:creationId xmlns:a16="http://schemas.microsoft.com/office/drawing/2014/main" id="{96373EE2-6C58-7A9C-AB35-A200356F2F92}"/>
              </a:ext>
            </a:extLst>
          </p:cNvPr>
          <p:cNvGrpSpPr/>
          <p:nvPr/>
        </p:nvGrpSpPr>
        <p:grpSpPr>
          <a:xfrm>
            <a:off x="1037185" y="3093086"/>
            <a:ext cx="3050721" cy="2895600"/>
            <a:chOff x="848008" y="2239401"/>
            <a:chExt cx="3050721" cy="2895600"/>
          </a:xfrm>
        </p:grpSpPr>
        <p:pic>
          <p:nvPicPr>
            <p:cNvPr id="6" name="Picture 2" descr="Image result for clouds">
              <a:extLst>
                <a:ext uri="{FF2B5EF4-FFF2-40B4-BE49-F238E27FC236}">
                  <a16:creationId xmlns:a16="http://schemas.microsoft.com/office/drawing/2014/main" id="{FB6F2E22-F68B-59A8-BAF1-834A92FCB9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77775" y="237200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F00FA55-B810-74D4-82FE-E982E9D35D8A}"/>
                </a:ext>
              </a:extLst>
            </p:cNvPr>
            <p:cNvGrpSpPr/>
            <p:nvPr/>
          </p:nvGrpSpPr>
          <p:grpSpPr>
            <a:xfrm>
              <a:off x="848008" y="2239401"/>
              <a:ext cx="3050721" cy="2895600"/>
              <a:chOff x="304800" y="3429000"/>
              <a:chExt cx="3050721" cy="2895600"/>
            </a:xfrm>
          </p:grpSpPr>
          <p:grpSp>
            <p:nvGrpSpPr>
              <p:cNvPr id="9" name="Group 8">
                <a:extLst>
                  <a:ext uri="{FF2B5EF4-FFF2-40B4-BE49-F238E27FC236}">
                    <a16:creationId xmlns:a16="http://schemas.microsoft.com/office/drawing/2014/main" id="{06FDE8AC-1F42-4C32-7AF2-4454666304FB}"/>
                  </a:ext>
                </a:extLst>
              </p:cNvPr>
              <p:cNvGrpSpPr/>
              <p:nvPr/>
            </p:nvGrpSpPr>
            <p:grpSpPr>
              <a:xfrm rot="2107423">
                <a:off x="1281104" y="3790950"/>
                <a:ext cx="376315" cy="879933"/>
                <a:chOff x="7696200" y="914400"/>
                <a:chExt cx="685800" cy="2438400"/>
              </a:xfrm>
            </p:grpSpPr>
            <p:sp>
              <p:nvSpPr>
                <p:cNvPr id="41" name="Moon 40">
                  <a:extLst>
                    <a:ext uri="{FF2B5EF4-FFF2-40B4-BE49-F238E27FC236}">
                      <a16:creationId xmlns:a16="http://schemas.microsoft.com/office/drawing/2014/main" id="{820AF2D4-96F6-99EE-E67F-F7B8423692F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ACB08CE7-09E4-7351-1200-A5DFA018E6D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998C372D-95C0-2853-5D8B-B9943FF707B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169C2F8-2EFB-1E7C-AB9B-BC0494F4F2AB}"/>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6A617A8-1E4B-6618-7326-20FEFA5E2F5C}"/>
                  </a:ext>
                </a:extLst>
              </p:cNvPr>
              <p:cNvGrpSpPr/>
              <p:nvPr/>
            </p:nvGrpSpPr>
            <p:grpSpPr>
              <a:xfrm rot="19262140" flipH="1">
                <a:off x="1950772" y="3835879"/>
                <a:ext cx="376315" cy="801380"/>
                <a:chOff x="7696200" y="914400"/>
                <a:chExt cx="685800" cy="2438400"/>
              </a:xfrm>
            </p:grpSpPr>
            <p:sp>
              <p:nvSpPr>
                <p:cNvPr id="37" name="Moon 36">
                  <a:extLst>
                    <a:ext uri="{FF2B5EF4-FFF2-40B4-BE49-F238E27FC236}">
                      <a16:creationId xmlns:a16="http://schemas.microsoft.com/office/drawing/2014/main" id="{43E06EF7-E30A-2004-F5B0-3E9C425A142B}"/>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9453AA9A-9A54-FEFA-4573-6050B4DA414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9F3C8F2D-08D7-E16B-D43B-90D2BA399F5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DF7EDAE-9682-9758-BB9B-1781775EC19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A44B135A-DEB0-9578-7DE7-BD0A1925C95C}"/>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AE55B5A-4CC0-92E9-C20F-12B351E2399D}"/>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AEE7DB8-B931-1BCA-9D92-EE2F5DB971B6}"/>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0B4E337-04EA-62AF-BC0D-AA3AC020E545}"/>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6632798-5C12-97B6-A139-2FBAE10C5DE0}"/>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3F99B65-6E7E-9BC9-47C1-5653EEFE1536}"/>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24D776-6096-9944-8733-843C5CE333EC}"/>
                  </a:ext>
                </a:extLst>
              </p:cNvPr>
              <p:cNvSpPr/>
              <p:nvPr/>
            </p:nvSpPr>
            <p:spPr>
              <a:xfrm>
                <a:off x="1575388" y="4245837"/>
                <a:ext cx="481750" cy="72348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C3B6EF-E93B-49CF-268C-D134CCB19881}"/>
                  </a:ext>
                </a:extLst>
              </p:cNvPr>
              <p:cNvSpPr/>
              <p:nvPr/>
            </p:nvSpPr>
            <p:spPr>
              <a:xfrm>
                <a:off x="1416676" y="3926690"/>
                <a:ext cx="809529" cy="89081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CBB40F53-B974-BC7D-8C54-AF6D8CE30C5A}"/>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47FB8C05-0598-11C2-EC1F-3A4B230609F4}"/>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CEBA1D-9B9B-57C9-3FBC-46D73ADB80BC}"/>
                  </a:ext>
                </a:extLst>
              </p:cNvPr>
              <p:cNvSpPr/>
              <p:nvPr/>
            </p:nvSpPr>
            <p:spPr>
              <a:xfrm>
                <a:off x="1748574" y="4608751"/>
                <a:ext cx="148961" cy="971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9">
                <a:extLst>
                  <a:ext uri="{FF2B5EF4-FFF2-40B4-BE49-F238E27FC236}">
                    <a16:creationId xmlns:a16="http://schemas.microsoft.com/office/drawing/2014/main" id="{FBBB61B0-7A2D-7817-030F-ADF38D6D381E}"/>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0">
                <a:extLst>
                  <a:ext uri="{FF2B5EF4-FFF2-40B4-BE49-F238E27FC236}">
                    <a16:creationId xmlns:a16="http://schemas.microsoft.com/office/drawing/2014/main" id="{DDDA0D54-EDA9-49B5-452A-5D97B0208431}"/>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1">
                <a:extLst>
                  <a:ext uri="{FF2B5EF4-FFF2-40B4-BE49-F238E27FC236}">
                    <a16:creationId xmlns:a16="http://schemas.microsoft.com/office/drawing/2014/main" id="{D3BE1D2F-15D4-2614-01B9-5FA7D4B6DD3E}"/>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2">
                <a:extLst>
                  <a:ext uri="{FF2B5EF4-FFF2-40B4-BE49-F238E27FC236}">
                    <a16:creationId xmlns:a16="http://schemas.microsoft.com/office/drawing/2014/main" id="{AE4E861D-75E7-E091-6419-9A8B92BF193D}"/>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3">
                <a:extLst>
                  <a:ext uri="{FF2B5EF4-FFF2-40B4-BE49-F238E27FC236}">
                    <a16:creationId xmlns:a16="http://schemas.microsoft.com/office/drawing/2014/main" id="{86D0C1B8-01E0-DD13-AC8C-27AD00EFB8E6}"/>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4">
                <a:extLst>
                  <a:ext uri="{FF2B5EF4-FFF2-40B4-BE49-F238E27FC236}">
                    <a16:creationId xmlns:a16="http://schemas.microsoft.com/office/drawing/2014/main" id="{4CE3DDCA-EF2D-E27A-8045-F94FA6908F32}"/>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563717-D1A9-D2CE-8CCB-B5B65ED15DEE}"/>
                  </a:ext>
                </a:extLst>
              </p:cNvPr>
              <p:cNvSpPr/>
              <p:nvPr/>
            </p:nvSpPr>
            <p:spPr>
              <a:xfrm>
                <a:off x="1070275" y="5546965"/>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7E0359-0AE9-9A82-1168-6D2F8C0CCBE9}"/>
                  </a:ext>
                </a:extLst>
              </p:cNvPr>
              <p:cNvSpPr/>
              <p:nvPr/>
            </p:nvSpPr>
            <p:spPr>
              <a:xfrm>
                <a:off x="2269671" y="5548993"/>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D74CDB1A-7760-A236-E89C-02BAF1BB1D80}"/>
                  </a:ext>
                </a:extLst>
              </p:cNvPr>
              <p:cNvGrpSpPr/>
              <p:nvPr/>
            </p:nvGrpSpPr>
            <p:grpSpPr>
              <a:xfrm>
                <a:off x="2028864" y="5256478"/>
                <a:ext cx="248519" cy="434702"/>
                <a:chOff x="2438400" y="402137"/>
                <a:chExt cx="2514600" cy="4398463"/>
              </a:xfrm>
            </p:grpSpPr>
            <p:sp>
              <p:nvSpPr>
                <p:cNvPr id="33" name="Snip Same Side Corner Rectangle 110">
                  <a:extLst>
                    <a:ext uri="{FF2B5EF4-FFF2-40B4-BE49-F238E27FC236}">
                      <a16:creationId xmlns:a16="http://schemas.microsoft.com/office/drawing/2014/main" id="{FA282F76-5219-2C79-CAFE-5B5D4BC21250}"/>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02B49D1-F74C-038F-79EB-10D8BC1309D5}"/>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C550D58-A008-8D2C-8630-431B27EB7281}"/>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248C7E03-C377-78A6-3669-40793B8F920F}"/>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A1825D82-72B7-C09C-FFF9-77F3914AA7F6}"/>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E053A8B1-760D-BE38-9174-7E907FF44890}"/>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822665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62158A38-5280-4663-9277-9659366F8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7A4125-E690-4BD0-8106-76CD846B78A2}"/>
              </a:ext>
            </a:extLst>
          </p:cNvPr>
          <p:cNvSpPr txBox="1"/>
          <p:nvPr/>
        </p:nvSpPr>
        <p:spPr>
          <a:xfrm>
            <a:off x="596684"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What is Faith?</a:t>
            </a:r>
          </a:p>
        </p:txBody>
      </p:sp>
      <p:sp>
        <p:nvSpPr>
          <p:cNvPr id="5" name="Rectangle 4">
            <a:extLst>
              <a:ext uri="{FF2B5EF4-FFF2-40B4-BE49-F238E27FC236}">
                <a16:creationId xmlns:a16="http://schemas.microsoft.com/office/drawing/2014/main" id="{9B1F3A86-98CF-463F-A6B1-80C3A2342FA3}"/>
              </a:ext>
            </a:extLst>
          </p:cNvPr>
          <p:cNvSpPr/>
          <p:nvPr/>
        </p:nvSpPr>
        <p:spPr>
          <a:xfrm>
            <a:off x="596684" y="830997"/>
            <a:ext cx="6096000" cy="954107"/>
          </a:xfrm>
          <a:prstGeom prst="rect">
            <a:avLst/>
          </a:prstGeom>
        </p:spPr>
        <p:txBody>
          <a:bodyPr>
            <a:spAutoFit/>
          </a:bodyPr>
          <a:lstStyle/>
          <a:p>
            <a:r>
              <a:rPr lang="en-US" sz="2800" dirty="0">
                <a:solidFill>
                  <a:schemeClr val="bg1"/>
                </a:solidFill>
                <a:latin typeface="Calibri" panose="020F0502020204030204" pitchFamily="34" charset="0"/>
              </a:rPr>
              <a:t>(1) faith is the </a:t>
            </a:r>
            <a:r>
              <a:rPr lang="en-US" sz="2800" i="1" dirty="0">
                <a:solidFill>
                  <a:schemeClr val="bg1"/>
                </a:solidFill>
                <a:latin typeface="Calibri" panose="020F0502020204030204" pitchFamily="34" charset="0"/>
              </a:rPr>
              <a:t>assurance</a:t>
            </a:r>
            <a:r>
              <a:rPr lang="en-US" sz="2800" dirty="0">
                <a:solidFill>
                  <a:schemeClr val="bg1"/>
                </a:solidFill>
                <a:latin typeface="Calibri" panose="020F0502020204030204" pitchFamily="34" charset="0"/>
              </a:rPr>
              <a:t> of things hoped for that are true</a:t>
            </a:r>
            <a:endParaRPr lang="en-US" sz="2800" dirty="0">
              <a:solidFill>
                <a:schemeClr val="bg1"/>
              </a:solidFill>
            </a:endParaRPr>
          </a:p>
        </p:txBody>
      </p:sp>
      <p:sp>
        <p:nvSpPr>
          <p:cNvPr id="6" name="Rectangle 5">
            <a:extLst>
              <a:ext uri="{FF2B5EF4-FFF2-40B4-BE49-F238E27FC236}">
                <a16:creationId xmlns:a16="http://schemas.microsoft.com/office/drawing/2014/main" id="{ECBA4233-5513-455B-8891-0339457F2BBC}"/>
              </a:ext>
            </a:extLst>
          </p:cNvPr>
          <p:cNvSpPr/>
          <p:nvPr/>
        </p:nvSpPr>
        <p:spPr>
          <a:xfrm>
            <a:off x="4858870" y="2080034"/>
            <a:ext cx="7333130" cy="523220"/>
          </a:xfrm>
          <a:prstGeom prst="rect">
            <a:avLst/>
          </a:prstGeom>
        </p:spPr>
        <p:txBody>
          <a:bodyPr wrap="square">
            <a:spAutoFit/>
          </a:bodyPr>
          <a:lstStyle/>
          <a:p>
            <a:r>
              <a:rPr lang="en-US" sz="2800" dirty="0">
                <a:solidFill>
                  <a:schemeClr val="bg1"/>
                </a:solidFill>
                <a:latin typeface="Calibri" panose="020F0502020204030204" pitchFamily="34" charset="0"/>
              </a:rPr>
              <a:t>(2) faith is the </a:t>
            </a:r>
            <a:r>
              <a:rPr lang="en-US" sz="2800" i="1" dirty="0">
                <a:solidFill>
                  <a:schemeClr val="bg1"/>
                </a:solidFill>
                <a:latin typeface="Calibri" panose="020F0502020204030204" pitchFamily="34" charset="0"/>
              </a:rPr>
              <a:t>evidence</a:t>
            </a:r>
            <a:r>
              <a:rPr lang="en-US" sz="2800" dirty="0">
                <a:solidFill>
                  <a:schemeClr val="bg1"/>
                </a:solidFill>
                <a:latin typeface="Calibri" panose="020F0502020204030204" pitchFamily="34" charset="0"/>
              </a:rPr>
              <a:t> of things not seen,  </a:t>
            </a:r>
            <a:endParaRPr lang="en-US" sz="2800" dirty="0"/>
          </a:p>
        </p:txBody>
      </p:sp>
      <p:sp>
        <p:nvSpPr>
          <p:cNvPr id="7" name="Rectangle 6">
            <a:extLst>
              <a:ext uri="{FF2B5EF4-FFF2-40B4-BE49-F238E27FC236}">
                <a16:creationId xmlns:a16="http://schemas.microsoft.com/office/drawing/2014/main" id="{BC054B3B-1B8C-45B6-ACA3-D0D755581BC6}"/>
              </a:ext>
            </a:extLst>
          </p:cNvPr>
          <p:cNvSpPr/>
          <p:nvPr/>
        </p:nvSpPr>
        <p:spPr>
          <a:xfrm>
            <a:off x="4964891" y="3077853"/>
            <a:ext cx="6974542" cy="954107"/>
          </a:xfrm>
          <a:prstGeom prst="rect">
            <a:avLst/>
          </a:prstGeom>
        </p:spPr>
        <p:txBody>
          <a:bodyPr wrap="square">
            <a:spAutoFit/>
          </a:bodyPr>
          <a:lstStyle/>
          <a:p>
            <a:r>
              <a:rPr lang="en-US" sz="2800" dirty="0">
                <a:solidFill>
                  <a:schemeClr val="bg1"/>
                </a:solidFill>
                <a:latin typeface="Calibri" panose="020F0502020204030204" pitchFamily="34" charset="0"/>
              </a:rPr>
              <a:t>(3) faith is the principle of </a:t>
            </a:r>
            <a:r>
              <a:rPr lang="en-US" sz="2800" i="1" dirty="0">
                <a:solidFill>
                  <a:schemeClr val="bg1"/>
                </a:solidFill>
                <a:latin typeface="Calibri" panose="020F0502020204030204" pitchFamily="34" charset="0"/>
              </a:rPr>
              <a:t>action </a:t>
            </a:r>
            <a:r>
              <a:rPr lang="en-US" sz="2800" dirty="0">
                <a:solidFill>
                  <a:schemeClr val="bg1"/>
                </a:solidFill>
                <a:latin typeface="Calibri" panose="020F0502020204030204" pitchFamily="34" charset="0"/>
              </a:rPr>
              <a:t>in all intelligent beings. </a:t>
            </a:r>
            <a:endParaRPr lang="en-US" sz="2800" dirty="0"/>
          </a:p>
        </p:txBody>
      </p:sp>
      <p:sp>
        <p:nvSpPr>
          <p:cNvPr id="8" name="Rectangle 7">
            <a:extLst>
              <a:ext uri="{FF2B5EF4-FFF2-40B4-BE49-F238E27FC236}">
                <a16:creationId xmlns:a16="http://schemas.microsoft.com/office/drawing/2014/main" id="{0FE99728-8213-49BE-A45A-B27FF099A8E0}"/>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p>
        </p:txBody>
      </p:sp>
      <p:pic>
        <p:nvPicPr>
          <p:cNvPr id="9" name="Picture 8">
            <a:extLst>
              <a:ext uri="{FF2B5EF4-FFF2-40B4-BE49-F238E27FC236}">
                <a16:creationId xmlns:a16="http://schemas.microsoft.com/office/drawing/2014/main" id="{AC06957B-E99D-4BA8-B838-E5EA94A18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749" y="234098"/>
            <a:ext cx="1302684" cy="1638028"/>
          </a:xfrm>
          <a:prstGeom prst="rect">
            <a:avLst/>
          </a:prstGeom>
        </p:spPr>
      </p:pic>
      <p:sp>
        <p:nvSpPr>
          <p:cNvPr id="10" name="Rectangle 9">
            <a:extLst>
              <a:ext uri="{FF2B5EF4-FFF2-40B4-BE49-F238E27FC236}">
                <a16:creationId xmlns:a16="http://schemas.microsoft.com/office/drawing/2014/main" id="{6B4C2134-67BB-4C13-92D4-6E34FF93435C}"/>
              </a:ext>
            </a:extLst>
          </p:cNvPr>
          <p:cNvSpPr/>
          <p:nvPr/>
        </p:nvSpPr>
        <p:spPr>
          <a:xfrm>
            <a:off x="2438816" y="5214445"/>
            <a:ext cx="7709647" cy="1200329"/>
          </a:xfrm>
          <a:prstGeom prst="rect">
            <a:avLst/>
          </a:prstGeom>
        </p:spPr>
        <p:txBody>
          <a:bodyPr wrap="square">
            <a:spAutoFit/>
          </a:bodyPr>
          <a:lstStyle/>
          <a:p>
            <a:r>
              <a:rPr lang="en-US" sz="2400" dirty="0">
                <a:solidFill>
                  <a:schemeClr val="bg1"/>
                </a:solidFill>
                <a:latin typeface="Calibri" panose="020F0502020204030204" pitchFamily="34" charset="0"/>
              </a:rPr>
              <a:t>These three elements of faith—assurance, evidence, and action—work together as we face the future, look to the past, and take action in the present.</a:t>
            </a:r>
            <a:endParaRPr lang="en-US" sz="2400" dirty="0">
              <a:solidFill>
                <a:schemeClr val="bg1"/>
              </a:solidFill>
            </a:endParaRPr>
          </a:p>
        </p:txBody>
      </p:sp>
      <p:pic>
        <p:nvPicPr>
          <p:cNvPr id="11" name="Picture 2" descr="Image result for mirror to the past">
            <a:extLst>
              <a:ext uri="{FF2B5EF4-FFF2-40B4-BE49-F238E27FC236}">
                <a16:creationId xmlns:a16="http://schemas.microsoft.com/office/drawing/2014/main" id="{9B336C43-6267-4FB0-A046-9939575A9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38" y="2205344"/>
            <a:ext cx="4051216" cy="269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D5898ED5-F5BB-4B26-985A-7C0395D8E4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FB6F69-DED7-4B04-8826-E83F3E026E97}"/>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(3)</a:t>
            </a:r>
            <a:endParaRPr lang="en-US" dirty="0"/>
          </a:p>
        </p:txBody>
      </p:sp>
      <p:sp>
        <p:nvSpPr>
          <p:cNvPr id="5" name="Rectangle 4">
            <a:extLst>
              <a:ext uri="{FF2B5EF4-FFF2-40B4-BE49-F238E27FC236}">
                <a16:creationId xmlns:a16="http://schemas.microsoft.com/office/drawing/2014/main" id="{5BC86061-6980-46D5-9B89-C7D61BABAA19}"/>
              </a:ext>
            </a:extLst>
          </p:cNvPr>
          <p:cNvSpPr/>
          <p:nvPr/>
        </p:nvSpPr>
        <p:spPr>
          <a:xfrm>
            <a:off x="264459" y="322361"/>
            <a:ext cx="4561354" cy="4893647"/>
          </a:xfrm>
          <a:prstGeom prst="rect">
            <a:avLst/>
          </a:prstGeom>
        </p:spPr>
        <p:txBody>
          <a:bodyPr wrap="square">
            <a:spAutoFit/>
          </a:bodyPr>
          <a:lstStyle/>
          <a:p>
            <a:r>
              <a:rPr lang="en-US" sz="2400" dirty="0">
                <a:solidFill>
                  <a:schemeClr val="bg1"/>
                </a:solidFill>
              </a:rPr>
              <a:t>“Truly understood and properly practiced, faith is one of the grand and glorious powers of eternity. It is a force powerful beyond our comprehension. </a:t>
            </a:r>
          </a:p>
          <a:p>
            <a:endParaRPr lang="en-US" sz="2400" dirty="0">
              <a:solidFill>
                <a:schemeClr val="bg1"/>
              </a:solidFill>
            </a:endParaRPr>
          </a:p>
          <a:p>
            <a:r>
              <a:rPr lang="en-US" sz="2400" dirty="0">
                <a:solidFill>
                  <a:schemeClr val="bg1"/>
                </a:solidFill>
              </a:rPr>
              <a:t>‘Through faith … the worlds were framed by the word of God’.</a:t>
            </a:r>
          </a:p>
          <a:p>
            <a:endParaRPr lang="en-US" sz="2400" dirty="0">
              <a:solidFill>
                <a:schemeClr val="bg1"/>
              </a:solidFill>
            </a:endParaRPr>
          </a:p>
          <a:p>
            <a:r>
              <a:rPr lang="en-US" sz="2400" dirty="0">
                <a:solidFill>
                  <a:schemeClr val="bg1"/>
                </a:solidFill>
              </a:rPr>
              <a:t>Through faith, waters are parted, the sick healed, the wicked silenced, and salvation made possible.</a:t>
            </a:r>
          </a:p>
        </p:txBody>
      </p:sp>
      <p:sp>
        <p:nvSpPr>
          <p:cNvPr id="6" name="Rectangle 5">
            <a:extLst>
              <a:ext uri="{FF2B5EF4-FFF2-40B4-BE49-F238E27FC236}">
                <a16:creationId xmlns:a16="http://schemas.microsoft.com/office/drawing/2014/main" id="{73964B60-2BAB-4536-B2F0-8AA0D2C0210D}"/>
              </a:ext>
            </a:extLst>
          </p:cNvPr>
          <p:cNvSpPr/>
          <p:nvPr/>
        </p:nvSpPr>
        <p:spPr>
          <a:xfrm>
            <a:off x="115077" y="6488668"/>
            <a:ext cx="1476879" cy="369332"/>
          </a:xfrm>
          <a:prstGeom prst="rect">
            <a:avLst/>
          </a:prstGeom>
        </p:spPr>
        <p:txBody>
          <a:bodyPr wrap="none">
            <a:spAutoFit/>
          </a:bodyPr>
          <a:lstStyle/>
          <a:p>
            <a:r>
              <a:rPr lang="en-US" dirty="0">
                <a:solidFill>
                  <a:schemeClr val="bg1"/>
                </a:solidFill>
                <a:latin typeface="Calibri" panose="020F0502020204030204" pitchFamily="34" charset="0"/>
              </a:rPr>
              <a:t>Hebrews 11:3</a:t>
            </a:r>
            <a:endParaRPr lang="en-US" dirty="0"/>
          </a:p>
        </p:txBody>
      </p:sp>
      <p:sp>
        <p:nvSpPr>
          <p:cNvPr id="7" name="Rectangle 6">
            <a:extLst>
              <a:ext uri="{FF2B5EF4-FFF2-40B4-BE49-F238E27FC236}">
                <a16:creationId xmlns:a16="http://schemas.microsoft.com/office/drawing/2014/main" id="{80C2982E-1F7B-49BB-895C-9BB7467EF204}"/>
              </a:ext>
            </a:extLst>
          </p:cNvPr>
          <p:cNvSpPr/>
          <p:nvPr/>
        </p:nvSpPr>
        <p:spPr>
          <a:xfrm>
            <a:off x="5347447" y="4845895"/>
            <a:ext cx="6096000" cy="1200329"/>
          </a:xfrm>
          <a:prstGeom prst="rect">
            <a:avLst/>
          </a:prstGeom>
        </p:spPr>
        <p:txBody>
          <a:bodyPr>
            <a:spAutoFit/>
          </a:bodyPr>
          <a:lstStyle/>
          <a:p>
            <a:r>
              <a:rPr lang="en-US" sz="2400" dirty="0">
                <a:solidFill>
                  <a:schemeClr val="bg1"/>
                </a:solidFill>
              </a:rPr>
              <a:t>“Our faith is the foundation upon which all our spiritual lives rest. It should be the most important resource of our lives.”</a:t>
            </a:r>
          </a:p>
        </p:txBody>
      </p:sp>
      <p:pic>
        <p:nvPicPr>
          <p:cNvPr id="8" name="Picture 7">
            <a:extLst>
              <a:ext uri="{FF2B5EF4-FFF2-40B4-BE49-F238E27FC236}">
                <a16:creationId xmlns:a16="http://schemas.microsoft.com/office/drawing/2014/main" id="{C35E6A45-1BFD-4482-BC61-06A9F372B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837" y="5456402"/>
            <a:ext cx="946896" cy="1194546"/>
          </a:xfrm>
          <a:prstGeom prst="rect">
            <a:avLst/>
          </a:prstGeom>
        </p:spPr>
      </p:pic>
      <p:grpSp>
        <p:nvGrpSpPr>
          <p:cNvPr id="9" name="Group 8">
            <a:extLst>
              <a:ext uri="{FF2B5EF4-FFF2-40B4-BE49-F238E27FC236}">
                <a16:creationId xmlns:a16="http://schemas.microsoft.com/office/drawing/2014/main" id="{A915B499-1BD3-4324-866B-974A6F146290}"/>
              </a:ext>
            </a:extLst>
          </p:cNvPr>
          <p:cNvGrpSpPr/>
          <p:nvPr/>
        </p:nvGrpSpPr>
        <p:grpSpPr>
          <a:xfrm>
            <a:off x="4728041" y="3274358"/>
            <a:ext cx="1689847" cy="1744472"/>
            <a:chOff x="6096000" y="3254188"/>
            <a:chExt cx="1689847" cy="1744472"/>
          </a:xfrm>
        </p:grpSpPr>
        <p:sp>
          <p:nvSpPr>
            <p:cNvPr id="10" name="Cube 9">
              <a:extLst>
                <a:ext uri="{FF2B5EF4-FFF2-40B4-BE49-F238E27FC236}">
                  <a16:creationId xmlns:a16="http://schemas.microsoft.com/office/drawing/2014/main" id="{EF4B17AB-D627-4783-A656-51543BA913BA}"/>
                </a:ext>
              </a:extLst>
            </p:cNvPr>
            <p:cNvSpPr/>
            <p:nvPr/>
          </p:nvSpPr>
          <p:spPr>
            <a:xfrm>
              <a:off x="6096000" y="3254188"/>
              <a:ext cx="1689847" cy="1517813"/>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37CF36-C627-4235-9EE7-BD73D9E55A12}"/>
                </a:ext>
              </a:extLst>
            </p:cNvPr>
            <p:cNvSpPr txBox="1"/>
            <p:nvPr/>
          </p:nvSpPr>
          <p:spPr>
            <a:xfrm>
              <a:off x="6360459" y="3429000"/>
              <a:ext cx="927847" cy="1569660"/>
            </a:xfrm>
            <a:prstGeom prst="rect">
              <a:avLst/>
            </a:prstGeom>
            <a:noFill/>
          </p:spPr>
          <p:txBody>
            <a:bodyPr wrap="square" rtlCol="0">
              <a:spAutoFit/>
            </a:bodyPr>
            <a:lstStyle/>
            <a:p>
              <a:r>
                <a:rPr lang="en-US" sz="9600" b="1" dirty="0">
                  <a:ln w="22225">
                    <a:solidFill>
                      <a:schemeClr val="accent2"/>
                    </a:solidFill>
                    <a:prstDash val="solid"/>
                  </a:ln>
                  <a:solidFill>
                    <a:schemeClr val="accent2">
                      <a:lumMod val="40000"/>
                      <a:lumOff val="60000"/>
                    </a:schemeClr>
                  </a:solidFill>
                </a:rPr>
                <a:t>F</a:t>
              </a:r>
            </a:p>
          </p:txBody>
        </p:sp>
      </p:grpSp>
      <p:grpSp>
        <p:nvGrpSpPr>
          <p:cNvPr id="12" name="Group 11">
            <a:extLst>
              <a:ext uri="{FF2B5EF4-FFF2-40B4-BE49-F238E27FC236}">
                <a16:creationId xmlns:a16="http://schemas.microsoft.com/office/drawing/2014/main" id="{98A88381-62E6-452A-9208-EB35C972BA02}"/>
              </a:ext>
            </a:extLst>
          </p:cNvPr>
          <p:cNvGrpSpPr/>
          <p:nvPr/>
        </p:nvGrpSpPr>
        <p:grpSpPr>
          <a:xfrm>
            <a:off x="6115749" y="3237419"/>
            <a:ext cx="1689847" cy="1715599"/>
            <a:chOff x="5305425" y="3236112"/>
            <a:chExt cx="1689847" cy="1715599"/>
          </a:xfrm>
        </p:grpSpPr>
        <p:sp>
          <p:nvSpPr>
            <p:cNvPr id="13" name="Cube 12">
              <a:extLst>
                <a:ext uri="{FF2B5EF4-FFF2-40B4-BE49-F238E27FC236}">
                  <a16:creationId xmlns:a16="http://schemas.microsoft.com/office/drawing/2014/main" id="{B2A3E826-1EAA-4C58-B562-C4937810A8B5}"/>
                </a:ext>
              </a:extLst>
            </p:cNvPr>
            <p:cNvSpPr/>
            <p:nvPr/>
          </p:nvSpPr>
          <p:spPr>
            <a:xfrm>
              <a:off x="5305425" y="3236112"/>
              <a:ext cx="1689847" cy="1517813"/>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5F97B32-8119-4052-A881-73238AF5BD3D}"/>
                </a:ext>
              </a:extLst>
            </p:cNvPr>
            <p:cNvSpPr txBox="1"/>
            <p:nvPr/>
          </p:nvSpPr>
          <p:spPr>
            <a:xfrm>
              <a:off x="5411881" y="3382051"/>
              <a:ext cx="927847" cy="1569660"/>
            </a:xfrm>
            <a:prstGeom prst="rect">
              <a:avLst/>
            </a:prstGeom>
            <a:noFill/>
          </p:spPr>
          <p:txBody>
            <a:bodyPr wrap="square" rtlCol="0">
              <a:spAutoFit/>
            </a:bodyPr>
            <a:lstStyle/>
            <a:p>
              <a:r>
                <a:rPr lang="en-US" sz="9600" b="1" dirty="0">
                  <a:ln w="22225">
                    <a:solidFill>
                      <a:schemeClr val="accent2"/>
                    </a:solidFill>
                    <a:prstDash val="solid"/>
                  </a:ln>
                  <a:solidFill>
                    <a:schemeClr val="accent2">
                      <a:lumMod val="40000"/>
                      <a:lumOff val="60000"/>
                    </a:schemeClr>
                  </a:solidFill>
                </a:rPr>
                <a:t>A</a:t>
              </a:r>
            </a:p>
          </p:txBody>
        </p:sp>
      </p:grpSp>
      <p:grpSp>
        <p:nvGrpSpPr>
          <p:cNvPr id="15" name="Group 14">
            <a:extLst>
              <a:ext uri="{FF2B5EF4-FFF2-40B4-BE49-F238E27FC236}">
                <a16:creationId xmlns:a16="http://schemas.microsoft.com/office/drawing/2014/main" id="{C6838F0A-CE85-4D05-BB44-478190F1D72F}"/>
              </a:ext>
            </a:extLst>
          </p:cNvPr>
          <p:cNvGrpSpPr/>
          <p:nvPr/>
        </p:nvGrpSpPr>
        <p:grpSpPr>
          <a:xfrm>
            <a:off x="7504999" y="3237419"/>
            <a:ext cx="1689847" cy="1744472"/>
            <a:chOff x="6096000" y="3254188"/>
            <a:chExt cx="1689847" cy="1744472"/>
          </a:xfrm>
        </p:grpSpPr>
        <p:sp>
          <p:nvSpPr>
            <p:cNvPr id="16" name="Cube 15">
              <a:extLst>
                <a:ext uri="{FF2B5EF4-FFF2-40B4-BE49-F238E27FC236}">
                  <a16:creationId xmlns:a16="http://schemas.microsoft.com/office/drawing/2014/main" id="{022D4E1B-EF08-481C-98D3-25F8A51B4FE9}"/>
                </a:ext>
              </a:extLst>
            </p:cNvPr>
            <p:cNvSpPr/>
            <p:nvPr/>
          </p:nvSpPr>
          <p:spPr>
            <a:xfrm>
              <a:off x="6096000" y="3254188"/>
              <a:ext cx="1689847" cy="1517813"/>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6DE6C37-9DC2-448D-98D5-BBF94DDD9BF6}"/>
                </a:ext>
              </a:extLst>
            </p:cNvPr>
            <p:cNvSpPr txBox="1"/>
            <p:nvPr/>
          </p:nvSpPr>
          <p:spPr>
            <a:xfrm>
              <a:off x="6360459" y="3429000"/>
              <a:ext cx="927847" cy="1569660"/>
            </a:xfrm>
            <a:prstGeom prst="rect">
              <a:avLst/>
            </a:prstGeom>
            <a:noFill/>
          </p:spPr>
          <p:txBody>
            <a:bodyPr wrap="square" rtlCol="0">
              <a:spAutoFit/>
            </a:bodyPr>
            <a:lstStyle/>
            <a:p>
              <a:r>
                <a:rPr lang="en-US" sz="9600" b="1" dirty="0">
                  <a:ln w="22225">
                    <a:solidFill>
                      <a:schemeClr val="accent2"/>
                    </a:solidFill>
                    <a:prstDash val="solid"/>
                  </a:ln>
                  <a:solidFill>
                    <a:schemeClr val="accent2">
                      <a:lumMod val="40000"/>
                      <a:lumOff val="60000"/>
                    </a:schemeClr>
                  </a:solidFill>
                </a:rPr>
                <a:t>I</a:t>
              </a:r>
            </a:p>
          </p:txBody>
        </p:sp>
      </p:grpSp>
      <p:grpSp>
        <p:nvGrpSpPr>
          <p:cNvPr id="18" name="Group 17">
            <a:extLst>
              <a:ext uri="{FF2B5EF4-FFF2-40B4-BE49-F238E27FC236}">
                <a16:creationId xmlns:a16="http://schemas.microsoft.com/office/drawing/2014/main" id="{1DB070A9-ECC8-4636-8207-0EE6D0074FAE}"/>
              </a:ext>
            </a:extLst>
          </p:cNvPr>
          <p:cNvGrpSpPr/>
          <p:nvPr/>
        </p:nvGrpSpPr>
        <p:grpSpPr>
          <a:xfrm>
            <a:off x="8890396" y="3217145"/>
            <a:ext cx="1689847" cy="1744472"/>
            <a:chOff x="6096000" y="3254188"/>
            <a:chExt cx="1689847" cy="1744472"/>
          </a:xfrm>
        </p:grpSpPr>
        <p:sp>
          <p:nvSpPr>
            <p:cNvPr id="19" name="Cube 18">
              <a:extLst>
                <a:ext uri="{FF2B5EF4-FFF2-40B4-BE49-F238E27FC236}">
                  <a16:creationId xmlns:a16="http://schemas.microsoft.com/office/drawing/2014/main" id="{08DCC9DC-049E-49A1-A443-89830EF2CC14}"/>
                </a:ext>
              </a:extLst>
            </p:cNvPr>
            <p:cNvSpPr/>
            <p:nvPr/>
          </p:nvSpPr>
          <p:spPr>
            <a:xfrm>
              <a:off x="6096000" y="3254188"/>
              <a:ext cx="1689847" cy="1517813"/>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88735C-BABC-4A67-A6AC-445D2ABDEF37}"/>
                </a:ext>
              </a:extLst>
            </p:cNvPr>
            <p:cNvSpPr txBox="1"/>
            <p:nvPr/>
          </p:nvSpPr>
          <p:spPr>
            <a:xfrm>
              <a:off x="6360459" y="3429000"/>
              <a:ext cx="927847" cy="1569660"/>
            </a:xfrm>
            <a:prstGeom prst="rect">
              <a:avLst/>
            </a:prstGeom>
            <a:noFill/>
          </p:spPr>
          <p:txBody>
            <a:bodyPr wrap="square" rtlCol="0">
              <a:spAutoFit/>
            </a:bodyPr>
            <a:lstStyle/>
            <a:p>
              <a:r>
                <a:rPr lang="en-US" sz="9600" b="1" dirty="0">
                  <a:ln w="22225">
                    <a:solidFill>
                      <a:schemeClr val="accent2"/>
                    </a:solidFill>
                    <a:prstDash val="solid"/>
                  </a:ln>
                  <a:solidFill>
                    <a:schemeClr val="accent2">
                      <a:lumMod val="40000"/>
                      <a:lumOff val="60000"/>
                    </a:schemeClr>
                  </a:solidFill>
                </a:rPr>
                <a:t>T</a:t>
              </a:r>
            </a:p>
          </p:txBody>
        </p:sp>
      </p:grpSp>
      <p:grpSp>
        <p:nvGrpSpPr>
          <p:cNvPr id="21" name="Group 20">
            <a:extLst>
              <a:ext uri="{FF2B5EF4-FFF2-40B4-BE49-F238E27FC236}">
                <a16:creationId xmlns:a16="http://schemas.microsoft.com/office/drawing/2014/main" id="{30FB341E-4E55-4D01-9247-ED9123354C05}"/>
              </a:ext>
            </a:extLst>
          </p:cNvPr>
          <p:cNvGrpSpPr/>
          <p:nvPr/>
        </p:nvGrpSpPr>
        <p:grpSpPr>
          <a:xfrm>
            <a:off x="10292427" y="3161028"/>
            <a:ext cx="1689847" cy="1744472"/>
            <a:chOff x="6096000" y="3254188"/>
            <a:chExt cx="1689847" cy="1744472"/>
          </a:xfrm>
        </p:grpSpPr>
        <p:sp>
          <p:nvSpPr>
            <p:cNvPr id="22" name="Cube 21">
              <a:extLst>
                <a:ext uri="{FF2B5EF4-FFF2-40B4-BE49-F238E27FC236}">
                  <a16:creationId xmlns:a16="http://schemas.microsoft.com/office/drawing/2014/main" id="{2F51669F-C6B1-452A-9DF0-8BC721C4894A}"/>
                </a:ext>
              </a:extLst>
            </p:cNvPr>
            <p:cNvSpPr/>
            <p:nvPr/>
          </p:nvSpPr>
          <p:spPr>
            <a:xfrm>
              <a:off x="6096000" y="3254188"/>
              <a:ext cx="1689847" cy="1517813"/>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7AD699B-9DE3-49B6-BAC5-978176B58FBA}"/>
                </a:ext>
              </a:extLst>
            </p:cNvPr>
            <p:cNvSpPr txBox="1"/>
            <p:nvPr/>
          </p:nvSpPr>
          <p:spPr>
            <a:xfrm>
              <a:off x="6360459" y="3429000"/>
              <a:ext cx="927847" cy="1569660"/>
            </a:xfrm>
            <a:prstGeom prst="rect">
              <a:avLst/>
            </a:prstGeom>
            <a:noFill/>
          </p:spPr>
          <p:txBody>
            <a:bodyPr wrap="square" rtlCol="0">
              <a:spAutoFit/>
            </a:bodyPr>
            <a:lstStyle/>
            <a:p>
              <a:r>
                <a:rPr lang="en-US" sz="9600" b="1" dirty="0">
                  <a:ln w="22225">
                    <a:solidFill>
                      <a:schemeClr val="accent2"/>
                    </a:solidFill>
                    <a:prstDash val="solid"/>
                  </a:ln>
                  <a:solidFill>
                    <a:schemeClr val="accent2">
                      <a:lumMod val="40000"/>
                      <a:lumOff val="60000"/>
                    </a:schemeClr>
                  </a:solidFill>
                </a:rPr>
                <a:t>H</a:t>
              </a:r>
            </a:p>
          </p:txBody>
        </p:sp>
      </p:grpSp>
      <p:grpSp>
        <p:nvGrpSpPr>
          <p:cNvPr id="24" name="Group 23">
            <a:extLst>
              <a:ext uri="{FF2B5EF4-FFF2-40B4-BE49-F238E27FC236}">
                <a16:creationId xmlns:a16="http://schemas.microsoft.com/office/drawing/2014/main" id="{07AFD0FC-3AEC-42B7-870A-C6E6BCA00A25}"/>
              </a:ext>
            </a:extLst>
          </p:cNvPr>
          <p:cNvGrpSpPr/>
          <p:nvPr/>
        </p:nvGrpSpPr>
        <p:grpSpPr>
          <a:xfrm>
            <a:off x="7019641" y="681353"/>
            <a:ext cx="762643" cy="2925719"/>
            <a:chOff x="3729193" y="976912"/>
            <a:chExt cx="1003199" cy="3848561"/>
          </a:xfrm>
          <a:solidFill>
            <a:schemeClr val="accent5">
              <a:lumMod val="40000"/>
              <a:lumOff val="60000"/>
            </a:schemeClr>
          </a:solidFill>
        </p:grpSpPr>
        <p:sp>
          <p:nvSpPr>
            <p:cNvPr id="25" name="Rounded Rectangle 22">
              <a:extLst>
                <a:ext uri="{FF2B5EF4-FFF2-40B4-BE49-F238E27FC236}">
                  <a16:creationId xmlns:a16="http://schemas.microsoft.com/office/drawing/2014/main" id="{782176B2-A4F2-4099-9FBD-ACD7E69996B4}"/>
                </a:ext>
              </a:extLst>
            </p:cNvPr>
            <p:cNvSpPr/>
            <p:nvPr/>
          </p:nvSpPr>
          <p:spPr>
            <a:xfrm>
              <a:off x="3969136" y="1851513"/>
              <a:ext cx="473009" cy="180480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4">
              <a:extLst>
                <a:ext uri="{FF2B5EF4-FFF2-40B4-BE49-F238E27FC236}">
                  <a16:creationId xmlns:a16="http://schemas.microsoft.com/office/drawing/2014/main" id="{661D99E1-1CE8-43C5-98F7-78F656584BD5}"/>
                </a:ext>
              </a:extLst>
            </p:cNvPr>
            <p:cNvSpPr/>
            <p:nvPr/>
          </p:nvSpPr>
          <p:spPr>
            <a:xfrm rot="19769779">
              <a:off x="4468757" y="1811105"/>
              <a:ext cx="263635" cy="1488011"/>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4">
              <a:extLst>
                <a:ext uri="{FF2B5EF4-FFF2-40B4-BE49-F238E27FC236}">
                  <a16:creationId xmlns:a16="http://schemas.microsoft.com/office/drawing/2014/main" id="{422F5D49-AAA0-488E-8E40-726643160EFA}"/>
                </a:ext>
              </a:extLst>
            </p:cNvPr>
            <p:cNvSpPr/>
            <p:nvPr/>
          </p:nvSpPr>
          <p:spPr>
            <a:xfrm rot="1069183">
              <a:off x="3771165" y="3357495"/>
              <a:ext cx="310163" cy="146797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5">
              <a:extLst>
                <a:ext uri="{FF2B5EF4-FFF2-40B4-BE49-F238E27FC236}">
                  <a16:creationId xmlns:a16="http://schemas.microsoft.com/office/drawing/2014/main" id="{847B65B3-D903-42F2-AA11-D7F38A8C0188}"/>
                </a:ext>
              </a:extLst>
            </p:cNvPr>
            <p:cNvSpPr/>
            <p:nvPr/>
          </p:nvSpPr>
          <p:spPr>
            <a:xfrm rot="9815699">
              <a:off x="4330957" y="3324623"/>
              <a:ext cx="308310" cy="1490891"/>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AB90FCC-B423-4B92-841C-9D8B734613F3}"/>
                </a:ext>
              </a:extLst>
            </p:cNvPr>
            <p:cNvSpPr/>
            <p:nvPr/>
          </p:nvSpPr>
          <p:spPr>
            <a:xfrm>
              <a:off x="3774774" y="976912"/>
              <a:ext cx="808212" cy="808286"/>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7">
              <a:extLst>
                <a:ext uri="{FF2B5EF4-FFF2-40B4-BE49-F238E27FC236}">
                  <a16:creationId xmlns:a16="http://schemas.microsoft.com/office/drawing/2014/main" id="{F3715215-9F69-488E-A5EA-A6022D7768F1}"/>
                </a:ext>
              </a:extLst>
            </p:cNvPr>
            <p:cNvSpPr/>
            <p:nvPr/>
          </p:nvSpPr>
          <p:spPr>
            <a:xfrm rot="7027031">
              <a:off x="3113315" y="2417911"/>
              <a:ext cx="1490836" cy="259079"/>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AFDB730-7432-4F01-823C-44BDEF3B4F63}"/>
              </a:ext>
            </a:extLst>
          </p:cNvPr>
          <p:cNvGrpSpPr/>
          <p:nvPr/>
        </p:nvGrpSpPr>
        <p:grpSpPr>
          <a:xfrm>
            <a:off x="8812087" y="714619"/>
            <a:ext cx="890417" cy="2803076"/>
            <a:chOff x="8812087" y="714619"/>
            <a:chExt cx="890417" cy="2803076"/>
          </a:xfrm>
        </p:grpSpPr>
        <p:grpSp>
          <p:nvGrpSpPr>
            <p:cNvPr id="32" name="Group 31">
              <a:extLst>
                <a:ext uri="{FF2B5EF4-FFF2-40B4-BE49-F238E27FC236}">
                  <a16:creationId xmlns:a16="http://schemas.microsoft.com/office/drawing/2014/main" id="{A1DDCE9B-227C-4246-BA36-57F3236F8008}"/>
                </a:ext>
              </a:extLst>
            </p:cNvPr>
            <p:cNvGrpSpPr/>
            <p:nvPr/>
          </p:nvGrpSpPr>
          <p:grpSpPr>
            <a:xfrm>
              <a:off x="8825391" y="714619"/>
              <a:ext cx="877113" cy="2803076"/>
              <a:chOff x="7205858" y="1350098"/>
              <a:chExt cx="1204256" cy="3848561"/>
            </a:xfrm>
            <a:solidFill>
              <a:srgbClr val="FF66FF"/>
            </a:solidFill>
          </p:grpSpPr>
          <p:grpSp>
            <p:nvGrpSpPr>
              <p:cNvPr id="35" name="Group 34">
                <a:extLst>
                  <a:ext uri="{FF2B5EF4-FFF2-40B4-BE49-F238E27FC236}">
                    <a16:creationId xmlns:a16="http://schemas.microsoft.com/office/drawing/2014/main" id="{839831A0-9467-46C7-9DC4-82EB8F49E0C8}"/>
                  </a:ext>
                </a:extLst>
              </p:cNvPr>
              <p:cNvGrpSpPr/>
              <p:nvPr/>
            </p:nvGrpSpPr>
            <p:grpSpPr>
              <a:xfrm>
                <a:off x="7322943" y="1350098"/>
                <a:ext cx="1003199" cy="3848561"/>
                <a:chOff x="3729193" y="976912"/>
                <a:chExt cx="1003199" cy="3848561"/>
              </a:xfrm>
              <a:grpFill/>
            </p:grpSpPr>
            <p:sp>
              <p:nvSpPr>
                <p:cNvPr id="37" name="Rounded Rectangle 54">
                  <a:extLst>
                    <a:ext uri="{FF2B5EF4-FFF2-40B4-BE49-F238E27FC236}">
                      <a16:creationId xmlns:a16="http://schemas.microsoft.com/office/drawing/2014/main" id="{60F06151-9BBE-4439-8530-305B0961F7BA}"/>
                    </a:ext>
                  </a:extLst>
                </p:cNvPr>
                <p:cNvSpPr/>
                <p:nvPr/>
              </p:nvSpPr>
              <p:spPr>
                <a:xfrm>
                  <a:off x="3969136" y="1851513"/>
                  <a:ext cx="473009" cy="180480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55">
                  <a:extLst>
                    <a:ext uri="{FF2B5EF4-FFF2-40B4-BE49-F238E27FC236}">
                      <a16:creationId xmlns:a16="http://schemas.microsoft.com/office/drawing/2014/main" id="{4C7FE8C8-B094-4CCC-A791-975C89641AA9}"/>
                    </a:ext>
                  </a:extLst>
                </p:cNvPr>
                <p:cNvSpPr/>
                <p:nvPr/>
              </p:nvSpPr>
              <p:spPr>
                <a:xfrm rot="19769779">
                  <a:off x="4468757" y="1811105"/>
                  <a:ext cx="263635" cy="1488011"/>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6">
                  <a:extLst>
                    <a:ext uri="{FF2B5EF4-FFF2-40B4-BE49-F238E27FC236}">
                      <a16:creationId xmlns:a16="http://schemas.microsoft.com/office/drawing/2014/main" id="{B8473A3C-B0F0-4D27-8EC1-2ADE37B15AB5}"/>
                    </a:ext>
                  </a:extLst>
                </p:cNvPr>
                <p:cNvSpPr/>
                <p:nvPr/>
              </p:nvSpPr>
              <p:spPr>
                <a:xfrm rot="1069183">
                  <a:off x="3771165" y="3357495"/>
                  <a:ext cx="310163" cy="146797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7">
                  <a:extLst>
                    <a:ext uri="{FF2B5EF4-FFF2-40B4-BE49-F238E27FC236}">
                      <a16:creationId xmlns:a16="http://schemas.microsoft.com/office/drawing/2014/main" id="{DADBFD86-24EE-4067-9775-6B19897F0067}"/>
                    </a:ext>
                  </a:extLst>
                </p:cNvPr>
                <p:cNvSpPr/>
                <p:nvPr/>
              </p:nvSpPr>
              <p:spPr>
                <a:xfrm rot="9815699">
                  <a:off x="4320769" y="3360887"/>
                  <a:ext cx="308310" cy="137069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AB1FA40-6AD4-45AA-A2B3-21B5D5C2D89F}"/>
                    </a:ext>
                  </a:extLst>
                </p:cNvPr>
                <p:cNvSpPr/>
                <p:nvPr/>
              </p:nvSpPr>
              <p:spPr>
                <a:xfrm>
                  <a:off x="3774774" y="976912"/>
                  <a:ext cx="808212" cy="808286"/>
                </a:xfrm>
                <a:prstGeom prst="ellipse">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9">
                  <a:extLst>
                    <a:ext uri="{FF2B5EF4-FFF2-40B4-BE49-F238E27FC236}">
                      <a16:creationId xmlns:a16="http://schemas.microsoft.com/office/drawing/2014/main" id="{2E3263F0-9CF8-4E46-B43A-5210D5C9C14A}"/>
                    </a:ext>
                  </a:extLst>
                </p:cNvPr>
                <p:cNvSpPr/>
                <p:nvPr/>
              </p:nvSpPr>
              <p:spPr>
                <a:xfrm rot="7027031">
                  <a:off x="3113315" y="2417911"/>
                  <a:ext cx="1490836" cy="259079"/>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Isosceles Triangle 35">
                <a:extLst>
                  <a:ext uri="{FF2B5EF4-FFF2-40B4-BE49-F238E27FC236}">
                    <a16:creationId xmlns:a16="http://schemas.microsoft.com/office/drawing/2014/main" id="{43A7B84F-D87F-42F0-9772-79DBDA78198F}"/>
                  </a:ext>
                </a:extLst>
              </p:cNvPr>
              <p:cNvSpPr/>
              <p:nvPr/>
            </p:nvSpPr>
            <p:spPr>
              <a:xfrm>
                <a:off x="7205858" y="2529430"/>
                <a:ext cx="1204256" cy="1827809"/>
              </a:xfrm>
              <a:prstGeom prst="triangle">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Moon 32">
              <a:extLst>
                <a:ext uri="{FF2B5EF4-FFF2-40B4-BE49-F238E27FC236}">
                  <a16:creationId xmlns:a16="http://schemas.microsoft.com/office/drawing/2014/main" id="{C8BABCBC-0E56-4895-9892-4029D02A5E42}"/>
                </a:ext>
              </a:extLst>
            </p:cNvPr>
            <p:cNvSpPr/>
            <p:nvPr/>
          </p:nvSpPr>
          <p:spPr>
            <a:xfrm rot="14295580">
              <a:off x="8811127" y="952053"/>
              <a:ext cx="377954" cy="376033"/>
            </a:xfrm>
            <a:prstGeom prst="moon">
              <a:avLst>
                <a:gd name="adj" fmla="val 8750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B1717028-E266-4026-BB31-72B877EC9C28}"/>
                </a:ext>
              </a:extLst>
            </p:cNvPr>
            <p:cNvSpPr/>
            <p:nvPr/>
          </p:nvSpPr>
          <p:spPr>
            <a:xfrm rot="17507754">
              <a:off x="9291150" y="941663"/>
              <a:ext cx="377954" cy="376033"/>
            </a:xfrm>
            <a:prstGeom prst="moon">
              <a:avLst>
                <a:gd name="adj" fmla="val 8750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89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A0F470E6-9A6E-4DE0-BC97-37CD0C58AD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33143F-ED9D-491C-93EE-16AE86140713}"/>
              </a:ext>
            </a:extLst>
          </p:cNvPr>
          <p:cNvSpPr txBox="1"/>
          <p:nvPr/>
        </p:nvSpPr>
        <p:spPr>
          <a:xfrm>
            <a:off x="596684"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Cain and Abel</a:t>
            </a:r>
          </a:p>
        </p:txBody>
      </p:sp>
      <p:sp>
        <p:nvSpPr>
          <p:cNvPr id="5" name="Rectangle 4">
            <a:extLst>
              <a:ext uri="{FF2B5EF4-FFF2-40B4-BE49-F238E27FC236}">
                <a16:creationId xmlns:a16="http://schemas.microsoft.com/office/drawing/2014/main" id="{30CAA774-4BF5-4789-AAB8-A7C1202A1A1A}"/>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(4)</a:t>
            </a:r>
            <a:endParaRPr lang="en-US" dirty="0"/>
          </a:p>
        </p:txBody>
      </p:sp>
      <p:sp>
        <p:nvSpPr>
          <p:cNvPr id="6" name="Rectangle 5">
            <a:extLst>
              <a:ext uri="{FF2B5EF4-FFF2-40B4-BE49-F238E27FC236}">
                <a16:creationId xmlns:a16="http://schemas.microsoft.com/office/drawing/2014/main" id="{E9EFC2CF-E991-426D-96B5-7B4486931BB8}"/>
              </a:ext>
            </a:extLst>
          </p:cNvPr>
          <p:cNvSpPr/>
          <p:nvPr/>
        </p:nvSpPr>
        <p:spPr>
          <a:xfrm>
            <a:off x="380654" y="1219100"/>
            <a:ext cx="5804116" cy="1569660"/>
          </a:xfrm>
          <a:prstGeom prst="rect">
            <a:avLst/>
          </a:prstGeom>
        </p:spPr>
        <p:txBody>
          <a:bodyPr wrap="square">
            <a:spAutoFit/>
          </a:bodyPr>
          <a:lstStyle/>
          <a:p>
            <a:r>
              <a:rPr lang="en-US" sz="2400" dirty="0">
                <a:solidFill>
                  <a:schemeClr val="bg1"/>
                </a:solidFill>
              </a:rPr>
              <a:t>“By faith in this atonement or plan of redemption, Abel offered to God a sacrifice that was accepted, which was the firstlings of the flock.”</a:t>
            </a:r>
          </a:p>
        </p:txBody>
      </p:sp>
      <p:grpSp>
        <p:nvGrpSpPr>
          <p:cNvPr id="32" name="Group 31">
            <a:extLst>
              <a:ext uri="{FF2B5EF4-FFF2-40B4-BE49-F238E27FC236}">
                <a16:creationId xmlns:a16="http://schemas.microsoft.com/office/drawing/2014/main" id="{CB496D71-2021-4B0E-BAA4-6B78E9738ED0}"/>
              </a:ext>
            </a:extLst>
          </p:cNvPr>
          <p:cNvGrpSpPr/>
          <p:nvPr/>
        </p:nvGrpSpPr>
        <p:grpSpPr>
          <a:xfrm>
            <a:off x="2615659" y="3099650"/>
            <a:ext cx="1619190" cy="3553720"/>
            <a:chOff x="1206364" y="838200"/>
            <a:chExt cx="1619190" cy="3553720"/>
          </a:xfrm>
        </p:grpSpPr>
        <p:grpSp>
          <p:nvGrpSpPr>
            <p:cNvPr id="33" name="Group 32">
              <a:extLst>
                <a:ext uri="{FF2B5EF4-FFF2-40B4-BE49-F238E27FC236}">
                  <a16:creationId xmlns:a16="http://schemas.microsoft.com/office/drawing/2014/main" id="{3C8DA028-3926-406B-B019-A10B03316027}"/>
                </a:ext>
              </a:extLst>
            </p:cNvPr>
            <p:cNvGrpSpPr/>
            <p:nvPr/>
          </p:nvGrpSpPr>
          <p:grpSpPr>
            <a:xfrm>
              <a:off x="1206364" y="838200"/>
              <a:ext cx="1536837" cy="3553720"/>
              <a:chOff x="1206364" y="838200"/>
              <a:chExt cx="1536837" cy="3553720"/>
            </a:xfrm>
          </p:grpSpPr>
          <p:grpSp>
            <p:nvGrpSpPr>
              <p:cNvPr id="159" name="Group 131">
                <a:extLst>
                  <a:ext uri="{FF2B5EF4-FFF2-40B4-BE49-F238E27FC236}">
                    <a16:creationId xmlns:a16="http://schemas.microsoft.com/office/drawing/2014/main" id="{C5AC3FB8-670D-482E-BBB5-D07A501917DF}"/>
                  </a:ext>
                </a:extLst>
              </p:cNvPr>
              <p:cNvGrpSpPr/>
              <p:nvPr/>
            </p:nvGrpSpPr>
            <p:grpSpPr>
              <a:xfrm flipH="1">
                <a:off x="1206364" y="838200"/>
                <a:ext cx="1536837" cy="3553720"/>
                <a:chOff x="3604364" y="381000"/>
                <a:chExt cx="2130003" cy="4925330"/>
              </a:xfrm>
            </p:grpSpPr>
            <p:sp>
              <p:nvSpPr>
                <p:cNvPr id="165" name="Cloud 164">
                  <a:extLst>
                    <a:ext uri="{FF2B5EF4-FFF2-40B4-BE49-F238E27FC236}">
                      <a16:creationId xmlns:a16="http://schemas.microsoft.com/office/drawing/2014/main" id="{653ADD98-6573-4A95-A528-8A6ABAE3A10B}"/>
                    </a:ext>
                  </a:extLst>
                </p:cNvPr>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1DE44DE9-E852-4EBA-BFD6-B00E355C4E77}"/>
                    </a:ext>
                  </a:extLst>
                </p:cNvPr>
                <p:cNvSpPr/>
                <p:nvPr/>
              </p:nvSpPr>
              <p:spPr>
                <a:xfrm rot="19671902">
                  <a:off x="5206949" y="2801465"/>
                  <a:ext cx="527418" cy="800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F16C39DA-4284-4290-AE7C-E61354B7C2C0}"/>
                    </a:ext>
                  </a:extLst>
                </p:cNvPr>
                <p:cNvSpPr/>
                <p:nvPr/>
              </p:nvSpPr>
              <p:spPr>
                <a:xfrm rot="2647766">
                  <a:off x="3604364" y="2775284"/>
                  <a:ext cx="48089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0552DC00-4502-4627-9827-4CC714B628EE}"/>
                    </a:ext>
                  </a:extLst>
                </p:cNvPr>
                <p:cNvSpPr/>
                <p:nvPr/>
              </p:nvSpPr>
              <p:spPr>
                <a:xfrm rot="19352409">
                  <a:off x="4829312" y="4476624"/>
                  <a:ext cx="415510" cy="800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1C721257-FE2D-4C7C-9A37-7F7491ADE1C3}"/>
                    </a:ext>
                  </a:extLst>
                </p:cNvPr>
                <p:cNvSpPr/>
                <p:nvPr/>
              </p:nvSpPr>
              <p:spPr>
                <a:xfrm rot="2647766">
                  <a:off x="4375230" y="4442407"/>
                  <a:ext cx="383127"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4422091A-78F8-43A2-A307-3E486C0DD936}"/>
                    </a:ext>
                  </a:extLst>
                </p:cNvPr>
                <p:cNvSpPr/>
                <p:nvPr/>
              </p:nvSpPr>
              <p:spPr>
                <a:xfrm rot="20169292">
                  <a:off x="4800498" y="1883617"/>
                  <a:ext cx="887382" cy="1541003"/>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F97F2003-DC7C-45B4-B2EF-EB777C562B0E}"/>
                    </a:ext>
                  </a:extLst>
                </p:cNvPr>
                <p:cNvSpPr/>
                <p:nvPr/>
              </p:nvSpPr>
              <p:spPr>
                <a:xfrm rot="1790291">
                  <a:off x="3831941" y="1833127"/>
                  <a:ext cx="887382" cy="1541003"/>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52497D79-FF67-471B-9984-7102E854087E}"/>
                    </a:ext>
                  </a:extLst>
                </p:cNvPr>
                <p:cNvSpPr/>
                <p:nvPr/>
              </p:nvSpPr>
              <p:spPr>
                <a:xfrm>
                  <a:off x="4107324" y="2205789"/>
                  <a:ext cx="1323835" cy="2815614"/>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D8AAA2E0-4348-42DE-81C7-325549E266A8}"/>
                    </a:ext>
                  </a:extLst>
                </p:cNvPr>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6F6778A3-189F-4CF5-A534-C299217AA5BF}"/>
                    </a:ext>
                  </a:extLst>
                </p:cNvPr>
                <p:cNvSpPr/>
                <p:nvPr/>
              </p:nvSpPr>
              <p:spPr>
                <a:xfrm>
                  <a:off x="4092996" y="609371"/>
                  <a:ext cx="1261779" cy="14958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loud 174">
                  <a:extLst>
                    <a:ext uri="{FF2B5EF4-FFF2-40B4-BE49-F238E27FC236}">
                      <a16:creationId xmlns:a16="http://schemas.microsoft.com/office/drawing/2014/main" id="{934F74DD-2CD5-45D2-A1CF-A542564D913F}"/>
                    </a:ext>
                  </a:extLst>
                </p:cNvPr>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a:extLst>
                    <a:ext uri="{FF2B5EF4-FFF2-40B4-BE49-F238E27FC236}">
                      <a16:creationId xmlns:a16="http://schemas.microsoft.com/office/drawing/2014/main" id="{A683451C-1746-49B7-9DA3-75BFB51659B9}"/>
                    </a:ext>
                  </a:extLst>
                </p:cNvPr>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18862A7F-50DF-4CCF-A33C-22DBFCDBE5AD}"/>
                    </a:ext>
                  </a:extLst>
                </p:cNvPr>
                <p:cNvSpPr/>
                <p:nvPr/>
              </p:nvSpPr>
              <p:spPr>
                <a:xfrm>
                  <a:off x="4456160" y="1752602"/>
                  <a:ext cx="442449" cy="189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Rounded Rectangle 57">
                <a:extLst>
                  <a:ext uri="{FF2B5EF4-FFF2-40B4-BE49-F238E27FC236}">
                    <a16:creationId xmlns:a16="http://schemas.microsoft.com/office/drawing/2014/main" id="{20E54B63-4EA5-4078-996B-0456E514EA9A}"/>
                  </a:ext>
                </a:extLst>
              </p:cNvPr>
              <p:cNvSpPr/>
              <p:nvPr/>
            </p:nvSpPr>
            <p:spPr>
              <a:xfrm>
                <a:off x="1560689" y="2971513"/>
                <a:ext cx="714737" cy="1115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DA987F65-0880-4F0A-9579-6386DD4E4BDA}"/>
                  </a:ext>
                </a:extLst>
              </p:cNvPr>
              <p:cNvGrpSpPr/>
              <p:nvPr/>
            </p:nvGrpSpPr>
            <p:grpSpPr>
              <a:xfrm>
                <a:off x="1388667" y="2928750"/>
                <a:ext cx="459596" cy="1050562"/>
                <a:chOff x="2843434" y="3372113"/>
                <a:chExt cx="550806" cy="1050562"/>
              </a:xfrm>
            </p:grpSpPr>
            <p:sp>
              <p:nvSpPr>
                <p:cNvPr id="162" name="Diagonal Stripe 161">
                  <a:extLst>
                    <a:ext uri="{FF2B5EF4-FFF2-40B4-BE49-F238E27FC236}">
                      <a16:creationId xmlns:a16="http://schemas.microsoft.com/office/drawing/2014/main" id="{34B0D281-1EBC-4AA7-BFA1-D02F1EC16457}"/>
                    </a:ext>
                  </a:extLst>
                </p:cNvPr>
                <p:cNvSpPr/>
                <p:nvPr/>
              </p:nvSpPr>
              <p:spPr>
                <a:xfrm>
                  <a:off x="2843434" y="3448356"/>
                  <a:ext cx="388497" cy="936198"/>
                </a:xfrm>
                <a:prstGeom prst="diagStrip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iagonal Stripe 162">
                  <a:extLst>
                    <a:ext uri="{FF2B5EF4-FFF2-40B4-BE49-F238E27FC236}">
                      <a16:creationId xmlns:a16="http://schemas.microsoft.com/office/drawing/2014/main" id="{CB6055F0-CF84-4498-9219-D4EA85A201EC}"/>
                    </a:ext>
                  </a:extLst>
                </p:cNvPr>
                <p:cNvSpPr/>
                <p:nvPr/>
              </p:nvSpPr>
              <p:spPr>
                <a:xfrm rot="20412609">
                  <a:off x="3005743" y="3486477"/>
                  <a:ext cx="388497" cy="936198"/>
                </a:xfrm>
                <a:prstGeom prst="diagStrip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Rounded Rectangle 58">
                  <a:extLst>
                    <a:ext uri="{FF2B5EF4-FFF2-40B4-BE49-F238E27FC236}">
                      <a16:creationId xmlns:a16="http://schemas.microsoft.com/office/drawing/2014/main" id="{94B4CDDC-E0F9-49FD-8CA1-0A1B07FD13A8}"/>
                    </a:ext>
                  </a:extLst>
                </p:cNvPr>
                <p:cNvSpPr/>
                <p:nvPr/>
              </p:nvSpPr>
              <p:spPr>
                <a:xfrm>
                  <a:off x="3001843" y="3372113"/>
                  <a:ext cx="234498" cy="21822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60E499C8-97D7-4710-8F40-D372E4CC6BBE}"/>
                </a:ext>
              </a:extLst>
            </p:cNvPr>
            <p:cNvGrpSpPr/>
            <p:nvPr/>
          </p:nvGrpSpPr>
          <p:grpSpPr>
            <a:xfrm>
              <a:off x="1747820" y="2087221"/>
              <a:ext cx="1042811" cy="1350922"/>
              <a:chOff x="2904853" y="2687256"/>
              <a:chExt cx="1027888" cy="1336104"/>
            </a:xfrm>
          </p:grpSpPr>
          <p:grpSp>
            <p:nvGrpSpPr>
              <p:cNvPr id="36" name="Group 107">
                <a:extLst>
                  <a:ext uri="{FF2B5EF4-FFF2-40B4-BE49-F238E27FC236}">
                    <a16:creationId xmlns:a16="http://schemas.microsoft.com/office/drawing/2014/main" id="{A00CB84A-D60F-4E2B-9842-5539C89F96D6}"/>
                  </a:ext>
                </a:extLst>
              </p:cNvPr>
              <p:cNvGrpSpPr/>
              <p:nvPr/>
            </p:nvGrpSpPr>
            <p:grpSpPr>
              <a:xfrm rot="1872161">
                <a:off x="3298446" y="2707220"/>
                <a:ext cx="305838" cy="1282873"/>
                <a:chOff x="7610042" y="1124339"/>
                <a:chExt cx="2183077" cy="4674359"/>
              </a:xfrm>
              <a:solidFill>
                <a:schemeClr val="accent3">
                  <a:lumMod val="75000"/>
                </a:schemeClr>
              </a:solidFill>
            </p:grpSpPr>
            <p:grpSp>
              <p:nvGrpSpPr>
                <p:cNvPr id="104" name="Group 103">
                  <a:extLst>
                    <a:ext uri="{FF2B5EF4-FFF2-40B4-BE49-F238E27FC236}">
                      <a16:creationId xmlns:a16="http://schemas.microsoft.com/office/drawing/2014/main" id="{037B4C97-BF75-4EBB-97C2-220B5B28CFC2}"/>
                    </a:ext>
                  </a:extLst>
                </p:cNvPr>
                <p:cNvGrpSpPr/>
                <p:nvPr/>
              </p:nvGrpSpPr>
              <p:grpSpPr>
                <a:xfrm rot="19650881">
                  <a:off x="7610042" y="1912498"/>
                  <a:ext cx="560711" cy="1828800"/>
                  <a:chOff x="6765584" y="990600"/>
                  <a:chExt cx="1083016" cy="3532339"/>
                </a:xfrm>
                <a:grpFill/>
              </p:grpSpPr>
              <p:sp>
                <p:nvSpPr>
                  <p:cNvPr id="154" name="Moon 153">
                    <a:extLst>
                      <a:ext uri="{FF2B5EF4-FFF2-40B4-BE49-F238E27FC236}">
                        <a16:creationId xmlns:a16="http://schemas.microsoft.com/office/drawing/2014/main" id="{14CE8277-2E62-4B47-B3ED-9995AD823C23}"/>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a:extLst>
                      <a:ext uri="{FF2B5EF4-FFF2-40B4-BE49-F238E27FC236}">
                        <a16:creationId xmlns:a16="http://schemas.microsoft.com/office/drawing/2014/main" id="{136FDF0A-1B9D-4446-9A41-BD78373315D0}"/>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a:extLst>
                      <a:ext uri="{FF2B5EF4-FFF2-40B4-BE49-F238E27FC236}">
                        <a16:creationId xmlns:a16="http://schemas.microsoft.com/office/drawing/2014/main" id="{7638AFAC-51DD-45B6-8862-FFFC9733B423}"/>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a:extLst>
                      <a:ext uri="{FF2B5EF4-FFF2-40B4-BE49-F238E27FC236}">
                        <a16:creationId xmlns:a16="http://schemas.microsoft.com/office/drawing/2014/main" id="{9CB5919F-54D8-4E53-B87B-7DDD128F2016}"/>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a:extLst>
                      <a:ext uri="{FF2B5EF4-FFF2-40B4-BE49-F238E27FC236}">
                        <a16:creationId xmlns:a16="http://schemas.microsoft.com/office/drawing/2014/main" id="{689FD629-7684-4DBC-9D4D-06481513DA07}"/>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Moon 104">
                  <a:extLst>
                    <a:ext uri="{FF2B5EF4-FFF2-40B4-BE49-F238E27FC236}">
                      <a16:creationId xmlns:a16="http://schemas.microsoft.com/office/drawing/2014/main" id="{DC727A22-64F2-4A9D-9B76-FACB518421EE}"/>
                    </a:ext>
                  </a:extLst>
                </p:cNvPr>
                <p:cNvSpPr/>
                <p:nvPr/>
              </p:nvSpPr>
              <p:spPr>
                <a:xfrm flipH="1">
                  <a:off x="8153400" y="2667000"/>
                  <a:ext cx="533400" cy="3124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40778ED1-1A1F-41CF-8A93-ABE88028BAB6}"/>
                    </a:ext>
                  </a:extLst>
                </p:cNvPr>
                <p:cNvGrpSpPr/>
                <p:nvPr/>
              </p:nvGrpSpPr>
              <p:grpSpPr>
                <a:xfrm rot="19650881">
                  <a:off x="7610043" y="2598297"/>
                  <a:ext cx="560711" cy="1828800"/>
                  <a:chOff x="6765584" y="990600"/>
                  <a:chExt cx="1083016" cy="3532339"/>
                </a:xfrm>
                <a:grpFill/>
              </p:grpSpPr>
              <p:sp>
                <p:nvSpPr>
                  <p:cNvPr id="149" name="Moon 148">
                    <a:extLst>
                      <a:ext uri="{FF2B5EF4-FFF2-40B4-BE49-F238E27FC236}">
                        <a16:creationId xmlns:a16="http://schemas.microsoft.com/office/drawing/2014/main" id="{26EE64ED-9859-46AF-86B5-5072DF3A5DD1}"/>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a:extLst>
                      <a:ext uri="{FF2B5EF4-FFF2-40B4-BE49-F238E27FC236}">
                        <a16:creationId xmlns:a16="http://schemas.microsoft.com/office/drawing/2014/main" id="{9EFE53F8-5340-4FE9-838A-7D156A3177EB}"/>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a:extLst>
                      <a:ext uri="{FF2B5EF4-FFF2-40B4-BE49-F238E27FC236}">
                        <a16:creationId xmlns:a16="http://schemas.microsoft.com/office/drawing/2014/main" id="{92F51187-3605-45CE-BDD7-84FE0FDA770A}"/>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a:extLst>
                      <a:ext uri="{FF2B5EF4-FFF2-40B4-BE49-F238E27FC236}">
                        <a16:creationId xmlns:a16="http://schemas.microsoft.com/office/drawing/2014/main" id="{58F74042-FC33-4B7F-A034-1D71593D5DCB}"/>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a:extLst>
                      <a:ext uri="{FF2B5EF4-FFF2-40B4-BE49-F238E27FC236}">
                        <a16:creationId xmlns:a16="http://schemas.microsoft.com/office/drawing/2014/main" id="{B6C21CEB-66E5-4A6B-A30C-74391DA3949F}"/>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3F05F8CF-5B0B-4948-830A-9171B9E5E51E}"/>
                    </a:ext>
                  </a:extLst>
                </p:cNvPr>
                <p:cNvGrpSpPr/>
                <p:nvPr/>
              </p:nvGrpSpPr>
              <p:grpSpPr>
                <a:xfrm rot="19650881">
                  <a:off x="7610042" y="3360298"/>
                  <a:ext cx="560711" cy="1828800"/>
                  <a:chOff x="6765584" y="990600"/>
                  <a:chExt cx="1083016" cy="3532339"/>
                </a:xfrm>
                <a:grpFill/>
              </p:grpSpPr>
              <p:sp>
                <p:nvSpPr>
                  <p:cNvPr id="144" name="Moon 143">
                    <a:extLst>
                      <a:ext uri="{FF2B5EF4-FFF2-40B4-BE49-F238E27FC236}">
                        <a16:creationId xmlns:a16="http://schemas.microsoft.com/office/drawing/2014/main" id="{E8CF098B-453F-4063-9690-2C25921BC54A}"/>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204CC84A-B10C-4922-A225-25BE0EE34A27}"/>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E643E038-35FC-440C-BE90-C2EEEA399B90}"/>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7E11BD1D-9E23-42E3-A5F9-6645C4C3EB9B}"/>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BD52391A-5CB3-4268-AA9B-106B33FF4A92}"/>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1ADE6322-0CB9-4C4E-8B6E-7FE8F29CC024}"/>
                    </a:ext>
                  </a:extLst>
                </p:cNvPr>
                <p:cNvGrpSpPr/>
                <p:nvPr/>
              </p:nvGrpSpPr>
              <p:grpSpPr>
                <a:xfrm rot="928600">
                  <a:off x="8349452" y="1870455"/>
                  <a:ext cx="560711" cy="1828800"/>
                  <a:chOff x="6765584" y="990600"/>
                  <a:chExt cx="1083016" cy="3532339"/>
                </a:xfrm>
                <a:grpFill/>
              </p:grpSpPr>
              <p:sp>
                <p:nvSpPr>
                  <p:cNvPr id="139" name="Moon 138">
                    <a:extLst>
                      <a:ext uri="{FF2B5EF4-FFF2-40B4-BE49-F238E27FC236}">
                        <a16:creationId xmlns:a16="http://schemas.microsoft.com/office/drawing/2014/main" id="{0FFE7400-D3F5-41DC-8DB2-A5FFC5CE37DB}"/>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3ADEE68E-697A-4A7D-8D35-D3BEDBEB3ABB}"/>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a:extLst>
                      <a:ext uri="{FF2B5EF4-FFF2-40B4-BE49-F238E27FC236}">
                        <a16:creationId xmlns:a16="http://schemas.microsoft.com/office/drawing/2014/main" id="{B8C21DD0-263E-491D-B997-0D7F3A53BC26}"/>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a:extLst>
                      <a:ext uri="{FF2B5EF4-FFF2-40B4-BE49-F238E27FC236}">
                        <a16:creationId xmlns:a16="http://schemas.microsoft.com/office/drawing/2014/main" id="{34DCF426-0AB5-48EE-AF64-3408A9A1451D}"/>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a:extLst>
                      <a:ext uri="{FF2B5EF4-FFF2-40B4-BE49-F238E27FC236}">
                        <a16:creationId xmlns:a16="http://schemas.microsoft.com/office/drawing/2014/main" id="{F2930C53-8C66-41CD-BC95-77796A385F08}"/>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F2325C52-EF5B-41BE-B058-B9C273818892}"/>
                    </a:ext>
                  </a:extLst>
                </p:cNvPr>
                <p:cNvGrpSpPr/>
                <p:nvPr/>
              </p:nvGrpSpPr>
              <p:grpSpPr>
                <a:xfrm rot="2972959">
                  <a:off x="8598363" y="2330596"/>
                  <a:ext cx="560711" cy="1828800"/>
                  <a:chOff x="6765584" y="990600"/>
                  <a:chExt cx="1083016" cy="3532339"/>
                </a:xfrm>
                <a:grpFill/>
              </p:grpSpPr>
              <p:sp>
                <p:nvSpPr>
                  <p:cNvPr id="134" name="Moon 133">
                    <a:extLst>
                      <a:ext uri="{FF2B5EF4-FFF2-40B4-BE49-F238E27FC236}">
                        <a16:creationId xmlns:a16="http://schemas.microsoft.com/office/drawing/2014/main" id="{FFAC8B25-D26B-408E-BF7F-91FA5EF65CDD}"/>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DDCA0A22-A9E3-49FB-A130-415F1FB31F5E}"/>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E3CE0F37-2FCB-4A44-AD7C-58C82FE3FB89}"/>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a:extLst>
                      <a:ext uri="{FF2B5EF4-FFF2-40B4-BE49-F238E27FC236}">
                        <a16:creationId xmlns:a16="http://schemas.microsoft.com/office/drawing/2014/main" id="{573BFEAE-033E-4965-BB12-090966A89F6C}"/>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E9A7E73A-66C6-45B8-9F64-119C8470937F}"/>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D0DC0F0F-B375-4660-A4E3-BFE780A84EBB}"/>
                    </a:ext>
                  </a:extLst>
                </p:cNvPr>
                <p:cNvGrpSpPr/>
                <p:nvPr/>
              </p:nvGrpSpPr>
              <p:grpSpPr>
                <a:xfrm rot="21057775">
                  <a:off x="7936516" y="1124339"/>
                  <a:ext cx="560711" cy="2493875"/>
                  <a:chOff x="6765584" y="990600"/>
                  <a:chExt cx="1083016" cy="3532339"/>
                </a:xfrm>
                <a:grpFill/>
              </p:grpSpPr>
              <p:sp>
                <p:nvSpPr>
                  <p:cNvPr id="129" name="Moon 128">
                    <a:extLst>
                      <a:ext uri="{FF2B5EF4-FFF2-40B4-BE49-F238E27FC236}">
                        <a16:creationId xmlns:a16="http://schemas.microsoft.com/office/drawing/2014/main" id="{8973D49E-AA8B-4CA2-B1B7-222B97F1F2FB}"/>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0004F028-557C-440C-8058-AA39EABDC26B}"/>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D7321C92-8AC5-47CB-A832-8013DF025B35}"/>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9CA263DA-46AF-4121-A2FE-CF6F8A6C5355}"/>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2C7CB2BC-509A-466D-BAD8-9A4272885A8C}"/>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B2EA37AF-361D-4FFD-B99A-1881BB914007}"/>
                    </a:ext>
                  </a:extLst>
                </p:cNvPr>
                <p:cNvGrpSpPr/>
                <p:nvPr/>
              </p:nvGrpSpPr>
              <p:grpSpPr>
                <a:xfrm rot="1547556">
                  <a:off x="8354077" y="3318090"/>
                  <a:ext cx="560711" cy="1828800"/>
                  <a:chOff x="6765584" y="990600"/>
                  <a:chExt cx="1083016" cy="3532339"/>
                </a:xfrm>
                <a:grpFill/>
              </p:grpSpPr>
              <p:sp>
                <p:nvSpPr>
                  <p:cNvPr id="124" name="Moon 123">
                    <a:extLst>
                      <a:ext uri="{FF2B5EF4-FFF2-40B4-BE49-F238E27FC236}">
                        <a16:creationId xmlns:a16="http://schemas.microsoft.com/office/drawing/2014/main" id="{5B72860C-92BA-4813-8596-9F195F9464D7}"/>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AF799269-6F57-44EA-AA53-905F31CCA156}"/>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31D77A7C-E0E2-4A46-A054-6801812DB0D8}"/>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7A949F22-D8B1-412F-9803-43E78490E3DA}"/>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C127A7FF-FDC3-42DC-BD6A-B0F5960DC88A}"/>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8A0D3373-18DA-47D1-B170-B2A0F4969014}"/>
                    </a:ext>
                  </a:extLst>
                </p:cNvPr>
                <p:cNvGrpSpPr/>
                <p:nvPr/>
              </p:nvGrpSpPr>
              <p:grpSpPr>
                <a:xfrm rot="19650881">
                  <a:off x="7610042" y="3969898"/>
                  <a:ext cx="560711" cy="1828800"/>
                  <a:chOff x="6765584" y="990600"/>
                  <a:chExt cx="1083016" cy="3532339"/>
                </a:xfrm>
                <a:grpFill/>
              </p:grpSpPr>
              <p:sp>
                <p:nvSpPr>
                  <p:cNvPr id="119" name="Moon 118">
                    <a:extLst>
                      <a:ext uri="{FF2B5EF4-FFF2-40B4-BE49-F238E27FC236}">
                        <a16:creationId xmlns:a16="http://schemas.microsoft.com/office/drawing/2014/main" id="{076CCB28-6377-451E-8102-9D615E530C72}"/>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a:extLst>
                      <a:ext uri="{FF2B5EF4-FFF2-40B4-BE49-F238E27FC236}">
                        <a16:creationId xmlns:a16="http://schemas.microsoft.com/office/drawing/2014/main" id="{76EAB4AA-F392-4DAF-B8C3-98F18BD0C018}"/>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50C40AD4-5863-49B2-B4B4-2709710BFABD}"/>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A8B3F243-DA49-4FF7-8B8F-02F7A386801A}"/>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2D3B3D77-BE74-473A-8803-48E0B90E8676}"/>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1E4ED482-6504-4CAE-9559-AE216F07FBBE}"/>
                    </a:ext>
                  </a:extLst>
                </p:cNvPr>
                <p:cNvGrpSpPr/>
                <p:nvPr/>
              </p:nvGrpSpPr>
              <p:grpSpPr>
                <a:xfrm rot="1949119" flipH="1">
                  <a:off x="8372043" y="3969897"/>
                  <a:ext cx="560711" cy="1828800"/>
                  <a:chOff x="6765584" y="990600"/>
                  <a:chExt cx="1083016" cy="3532339"/>
                </a:xfrm>
                <a:grpFill/>
              </p:grpSpPr>
              <p:sp>
                <p:nvSpPr>
                  <p:cNvPr id="114" name="Moon 113">
                    <a:extLst>
                      <a:ext uri="{FF2B5EF4-FFF2-40B4-BE49-F238E27FC236}">
                        <a16:creationId xmlns:a16="http://schemas.microsoft.com/office/drawing/2014/main" id="{A487428D-9358-4AF0-8BA2-2FC7072947C3}"/>
                      </a:ext>
                    </a:extLst>
                  </p:cNvPr>
                  <p:cNvSpPr/>
                  <p:nvPr/>
                </p:nvSpPr>
                <p:spPr>
                  <a:xfrm>
                    <a:off x="7010400" y="990600"/>
                    <a:ext cx="304800" cy="23622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3D4C6C85-8C6F-49B2-B655-4B405332DF8F}"/>
                      </a:ext>
                    </a:extLst>
                  </p:cNvPr>
                  <p:cNvSpPr/>
                  <p:nvPr/>
                </p:nvSpPr>
                <p:spPr>
                  <a:xfrm rot="620681">
                    <a:off x="7162800" y="10668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a:extLst>
                      <a:ext uri="{FF2B5EF4-FFF2-40B4-BE49-F238E27FC236}">
                        <a16:creationId xmlns:a16="http://schemas.microsoft.com/office/drawing/2014/main" id="{75C33D2A-0B9F-47ED-B945-067D8A3957CE}"/>
                      </a:ext>
                    </a:extLst>
                  </p:cNvPr>
                  <p:cNvSpPr/>
                  <p:nvPr/>
                </p:nvSpPr>
                <p:spPr>
                  <a:xfrm rot="21005458">
                    <a:off x="6765584" y="1170138"/>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a:extLst>
                      <a:ext uri="{FF2B5EF4-FFF2-40B4-BE49-F238E27FC236}">
                        <a16:creationId xmlns:a16="http://schemas.microsoft.com/office/drawing/2014/main" id="{4216CA59-3463-43F0-8D97-1548A1E79E60}"/>
                      </a:ext>
                    </a:extLst>
                  </p:cNvPr>
                  <p:cNvSpPr/>
                  <p:nvPr/>
                </p:nvSpPr>
                <p:spPr>
                  <a:xfrm rot="20597297">
                    <a:off x="6841783" y="2008339"/>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835E0286-D5AF-4A04-87D3-FEE03A6574B2}"/>
                      </a:ext>
                    </a:extLst>
                  </p:cNvPr>
                  <p:cNvSpPr/>
                  <p:nvPr/>
                </p:nvSpPr>
                <p:spPr>
                  <a:xfrm flipH="1">
                    <a:off x="7315200" y="1828800"/>
                    <a:ext cx="533400" cy="25146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107">
                <a:extLst>
                  <a:ext uri="{FF2B5EF4-FFF2-40B4-BE49-F238E27FC236}">
                    <a16:creationId xmlns:a16="http://schemas.microsoft.com/office/drawing/2014/main" id="{27864317-D7E1-4D0A-BB53-2CF7622741DC}"/>
                  </a:ext>
                </a:extLst>
              </p:cNvPr>
              <p:cNvGrpSpPr/>
              <p:nvPr/>
            </p:nvGrpSpPr>
            <p:grpSpPr>
              <a:xfrm rot="1872161">
                <a:off x="3460409" y="2687256"/>
                <a:ext cx="305838" cy="1282873"/>
                <a:chOff x="7610042" y="1124339"/>
                <a:chExt cx="2183077" cy="4674359"/>
              </a:xfrm>
            </p:grpSpPr>
            <p:grpSp>
              <p:nvGrpSpPr>
                <p:cNvPr id="49" name="Group 48">
                  <a:extLst>
                    <a:ext uri="{FF2B5EF4-FFF2-40B4-BE49-F238E27FC236}">
                      <a16:creationId xmlns:a16="http://schemas.microsoft.com/office/drawing/2014/main" id="{80BB3F5A-A793-4E4B-9DC7-4046DF1D5F0D}"/>
                    </a:ext>
                  </a:extLst>
                </p:cNvPr>
                <p:cNvGrpSpPr/>
                <p:nvPr/>
              </p:nvGrpSpPr>
              <p:grpSpPr>
                <a:xfrm rot="19650881">
                  <a:off x="7610042" y="1912498"/>
                  <a:ext cx="560711" cy="1828800"/>
                  <a:chOff x="6765584" y="990600"/>
                  <a:chExt cx="1083016" cy="3532339"/>
                </a:xfrm>
              </p:grpSpPr>
              <p:sp>
                <p:nvSpPr>
                  <p:cNvPr id="99" name="Moon 98">
                    <a:extLst>
                      <a:ext uri="{FF2B5EF4-FFF2-40B4-BE49-F238E27FC236}">
                        <a16:creationId xmlns:a16="http://schemas.microsoft.com/office/drawing/2014/main" id="{7AE259D0-FF28-41BB-A50B-F429C99A47D9}"/>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a:extLst>
                      <a:ext uri="{FF2B5EF4-FFF2-40B4-BE49-F238E27FC236}">
                        <a16:creationId xmlns:a16="http://schemas.microsoft.com/office/drawing/2014/main" id="{28C8E062-D85A-470B-929B-F09C0B2B919A}"/>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a:extLst>
                      <a:ext uri="{FF2B5EF4-FFF2-40B4-BE49-F238E27FC236}">
                        <a16:creationId xmlns:a16="http://schemas.microsoft.com/office/drawing/2014/main" id="{DB206619-7443-4DA7-8FFC-ED2BF4D1178B}"/>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CABB5471-EA61-4EAC-A0F2-31DCCECDE037}"/>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492F6608-DB12-4AAD-80A5-1D9AA4C9F362}"/>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Moon 49">
                  <a:extLst>
                    <a:ext uri="{FF2B5EF4-FFF2-40B4-BE49-F238E27FC236}">
                      <a16:creationId xmlns:a16="http://schemas.microsoft.com/office/drawing/2014/main" id="{A1847243-FEAC-4D6E-838C-078E8A037B15}"/>
                    </a:ext>
                  </a:extLst>
                </p:cNvPr>
                <p:cNvSpPr/>
                <p:nvPr/>
              </p:nvSpPr>
              <p:spPr>
                <a:xfrm flipH="1">
                  <a:off x="8153400" y="2667000"/>
                  <a:ext cx="533400" cy="3124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4A26738-1491-4BAB-9EEA-58F6298FB4D7}"/>
                    </a:ext>
                  </a:extLst>
                </p:cNvPr>
                <p:cNvGrpSpPr/>
                <p:nvPr/>
              </p:nvGrpSpPr>
              <p:grpSpPr>
                <a:xfrm rot="19650881">
                  <a:off x="7610043" y="2598297"/>
                  <a:ext cx="560711" cy="1828800"/>
                  <a:chOff x="6765584" y="990600"/>
                  <a:chExt cx="1083016" cy="3532339"/>
                </a:xfrm>
              </p:grpSpPr>
              <p:sp>
                <p:nvSpPr>
                  <p:cNvPr id="94" name="Moon 93">
                    <a:extLst>
                      <a:ext uri="{FF2B5EF4-FFF2-40B4-BE49-F238E27FC236}">
                        <a16:creationId xmlns:a16="http://schemas.microsoft.com/office/drawing/2014/main" id="{86C92548-4112-46B6-94F0-EDD04885F1B2}"/>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5AE11736-BBA2-4969-920B-B0D286F6BF4D}"/>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a:extLst>
                      <a:ext uri="{FF2B5EF4-FFF2-40B4-BE49-F238E27FC236}">
                        <a16:creationId xmlns:a16="http://schemas.microsoft.com/office/drawing/2014/main" id="{C5F25EF9-B086-4F45-BB86-CCF66FE7B2EA}"/>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a:extLst>
                      <a:ext uri="{FF2B5EF4-FFF2-40B4-BE49-F238E27FC236}">
                        <a16:creationId xmlns:a16="http://schemas.microsoft.com/office/drawing/2014/main" id="{E29E3B52-C5A0-457E-9362-91907D574834}"/>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a:extLst>
                      <a:ext uri="{FF2B5EF4-FFF2-40B4-BE49-F238E27FC236}">
                        <a16:creationId xmlns:a16="http://schemas.microsoft.com/office/drawing/2014/main" id="{FEB16520-8A6C-4DC0-8249-D1F239E63F5B}"/>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FBFC7BD7-64DC-4388-9F92-434F0D0F3C81}"/>
                    </a:ext>
                  </a:extLst>
                </p:cNvPr>
                <p:cNvGrpSpPr/>
                <p:nvPr/>
              </p:nvGrpSpPr>
              <p:grpSpPr>
                <a:xfrm rot="19650881">
                  <a:off x="7610042" y="3360298"/>
                  <a:ext cx="560711" cy="1828800"/>
                  <a:chOff x="6765584" y="990600"/>
                  <a:chExt cx="1083016" cy="3532339"/>
                </a:xfrm>
              </p:grpSpPr>
              <p:sp>
                <p:nvSpPr>
                  <p:cNvPr id="89" name="Moon 88">
                    <a:extLst>
                      <a:ext uri="{FF2B5EF4-FFF2-40B4-BE49-F238E27FC236}">
                        <a16:creationId xmlns:a16="http://schemas.microsoft.com/office/drawing/2014/main" id="{0F78D104-4EDB-41E5-BFE2-665E2A1B772A}"/>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a:extLst>
                      <a:ext uri="{FF2B5EF4-FFF2-40B4-BE49-F238E27FC236}">
                        <a16:creationId xmlns:a16="http://schemas.microsoft.com/office/drawing/2014/main" id="{BD0087A2-9AA5-4E82-BF05-5C2FFD12157A}"/>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88228B3A-1F92-44C6-ACDD-A4468322B92F}"/>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a:extLst>
                      <a:ext uri="{FF2B5EF4-FFF2-40B4-BE49-F238E27FC236}">
                        <a16:creationId xmlns:a16="http://schemas.microsoft.com/office/drawing/2014/main" id="{6BDD7E2C-C192-41C5-BD80-0F1C71853890}"/>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52EB9E2E-F865-40F9-9FF6-824E665BC79C}"/>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C19B8105-9087-453A-AC64-F1BEAD750477}"/>
                    </a:ext>
                  </a:extLst>
                </p:cNvPr>
                <p:cNvGrpSpPr/>
                <p:nvPr/>
              </p:nvGrpSpPr>
              <p:grpSpPr>
                <a:xfrm rot="928600">
                  <a:off x="8349452" y="1870455"/>
                  <a:ext cx="560711" cy="1828800"/>
                  <a:chOff x="6765584" y="990600"/>
                  <a:chExt cx="1083016" cy="3532339"/>
                </a:xfrm>
              </p:grpSpPr>
              <p:sp>
                <p:nvSpPr>
                  <p:cNvPr id="84" name="Moon 83">
                    <a:extLst>
                      <a:ext uri="{FF2B5EF4-FFF2-40B4-BE49-F238E27FC236}">
                        <a16:creationId xmlns:a16="http://schemas.microsoft.com/office/drawing/2014/main" id="{9A957D54-ADCF-4EA2-A131-C789C1190234}"/>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FABB7B6F-D682-426D-B803-356A384F12E2}"/>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BFC1101F-72A0-4BD2-8296-C67708F421E7}"/>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a:extLst>
                      <a:ext uri="{FF2B5EF4-FFF2-40B4-BE49-F238E27FC236}">
                        <a16:creationId xmlns:a16="http://schemas.microsoft.com/office/drawing/2014/main" id="{E7719A32-597E-464C-8C33-249896ABA205}"/>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a:extLst>
                      <a:ext uri="{FF2B5EF4-FFF2-40B4-BE49-F238E27FC236}">
                        <a16:creationId xmlns:a16="http://schemas.microsoft.com/office/drawing/2014/main" id="{1E172D20-D9E6-4529-8438-D1BF9A2FB803}"/>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55D19857-B77A-4405-A86B-6E0DB1C80850}"/>
                    </a:ext>
                  </a:extLst>
                </p:cNvPr>
                <p:cNvGrpSpPr/>
                <p:nvPr/>
              </p:nvGrpSpPr>
              <p:grpSpPr>
                <a:xfrm rot="2972959">
                  <a:off x="8598363" y="2330596"/>
                  <a:ext cx="560711" cy="1828800"/>
                  <a:chOff x="6765584" y="990600"/>
                  <a:chExt cx="1083016" cy="3532339"/>
                </a:xfrm>
              </p:grpSpPr>
              <p:sp>
                <p:nvSpPr>
                  <p:cNvPr id="79" name="Moon 78">
                    <a:extLst>
                      <a:ext uri="{FF2B5EF4-FFF2-40B4-BE49-F238E27FC236}">
                        <a16:creationId xmlns:a16="http://schemas.microsoft.com/office/drawing/2014/main" id="{2F9EA8E3-1A6D-490C-AC31-6A785AC786F1}"/>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B7925774-EDF3-46B7-BFBD-0007F7CF480E}"/>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01165146-6F98-4322-B190-DDCC60414C0E}"/>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C90D7155-905D-4A7F-81B4-D688AB146B10}"/>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26DE5F1E-68B8-49F7-A380-345B142C5A01}"/>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9B9C77A2-6233-4656-9E53-579C66D51D8B}"/>
                    </a:ext>
                  </a:extLst>
                </p:cNvPr>
                <p:cNvGrpSpPr/>
                <p:nvPr/>
              </p:nvGrpSpPr>
              <p:grpSpPr>
                <a:xfrm rot="21057775">
                  <a:off x="7936516" y="1124339"/>
                  <a:ext cx="560711" cy="2493875"/>
                  <a:chOff x="6765584" y="990600"/>
                  <a:chExt cx="1083016" cy="3532339"/>
                </a:xfrm>
              </p:grpSpPr>
              <p:sp>
                <p:nvSpPr>
                  <p:cNvPr id="74" name="Moon 73">
                    <a:extLst>
                      <a:ext uri="{FF2B5EF4-FFF2-40B4-BE49-F238E27FC236}">
                        <a16:creationId xmlns:a16="http://schemas.microsoft.com/office/drawing/2014/main" id="{1A4CA9EA-A8B7-4710-BD34-2B938C032365}"/>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75C38EAE-4C8F-43B6-9482-EFEACB23A6D5}"/>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026A161A-8898-420E-A8F7-CBBBC530C78C}"/>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6D84B420-CD26-4374-A3FC-55889EBE86C3}"/>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1D33E344-193B-41ED-BF57-5E26EA227514}"/>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D3226504-EB01-4840-83AB-BD10A6CBDF92}"/>
                    </a:ext>
                  </a:extLst>
                </p:cNvPr>
                <p:cNvGrpSpPr/>
                <p:nvPr/>
              </p:nvGrpSpPr>
              <p:grpSpPr>
                <a:xfrm rot="1547556">
                  <a:off x="8354077" y="3318090"/>
                  <a:ext cx="560711" cy="1828800"/>
                  <a:chOff x="6765584" y="990600"/>
                  <a:chExt cx="1083016" cy="3532339"/>
                </a:xfrm>
              </p:grpSpPr>
              <p:sp>
                <p:nvSpPr>
                  <p:cNvPr id="69" name="Moon 68">
                    <a:extLst>
                      <a:ext uri="{FF2B5EF4-FFF2-40B4-BE49-F238E27FC236}">
                        <a16:creationId xmlns:a16="http://schemas.microsoft.com/office/drawing/2014/main" id="{F21A035A-91F2-4C0F-BFDE-C32CC8873FE0}"/>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a:extLst>
                      <a:ext uri="{FF2B5EF4-FFF2-40B4-BE49-F238E27FC236}">
                        <a16:creationId xmlns:a16="http://schemas.microsoft.com/office/drawing/2014/main" id="{C243D069-7FA6-4F8D-9578-3C52CD3B013D}"/>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a:extLst>
                      <a:ext uri="{FF2B5EF4-FFF2-40B4-BE49-F238E27FC236}">
                        <a16:creationId xmlns:a16="http://schemas.microsoft.com/office/drawing/2014/main" id="{40847CE1-80F3-437B-B070-8D4F89928264}"/>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a:extLst>
                      <a:ext uri="{FF2B5EF4-FFF2-40B4-BE49-F238E27FC236}">
                        <a16:creationId xmlns:a16="http://schemas.microsoft.com/office/drawing/2014/main" id="{B50B700D-8082-4EDF-8C92-2B897C18DC76}"/>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2AC6FBDD-51B4-4E3B-97CD-D30C133F1F48}"/>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8DF81159-A937-4B5D-8465-0BAD41650FEF}"/>
                    </a:ext>
                  </a:extLst>
                </p:cNvPr>
                <p:cNvGrpSpPr/>
                <p:nvPr/>
              </p:nvGrpSpPr>
              <p:grpSpPr>
                <a:xfrm rot="19650881">
                  <a:off x="7610042" y="3969898"/>
                  <a:ext cx="560711" cy="1828800"/>
                  <a:chOff x="6765584" y="990600"/>
                  <a:chExt cx="1083016" cy="3532339"/>
                </a:xfrm>
              </p:grpSpPr>
              <p:sp>
                <p:nvSpPr>
                  <p:cNvPr id="64" name="Moon 63">
                    <a:extLst>
                      <a:ext uri="{FF2B5EF4-FFF2-40B4-BE49-F238E27FC236}">
                        <a16:creationId xmlns:a16="http://schemas.microsoft.com/office/drawing/2014/main" id="{684E7639-69A1-4BED-91F4-E2B7FFFB034E}"/>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F728A431-E087-4AAB-A289-20B4918C5A02}"/>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711A2196-91CF-45A1-97AD-FA00817C241E}"/>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E43CC80E-E633-4419-9D9F-2DC5146B0D95}"/>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7E3EB601-0572-4243-8552-4E703015CF9E}"/>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7423173-4370-49FD-BE4F-E8FE78868903}"/>
                    </a:ext>
                  </a:extLst>
                </p:cNvPr>
                <p:cNvGrpSpPr/>
                <p:nvPr/>
              </p:nvGrpSpPr>
              <p:grpSpPr>
                <a:xfrm rot="1949119" flipH="1">
                  <a:off x="8372043" y="3969897"/>
                  <a:ext cx="560711" cy="1828800"/>
                  <a:chOff x="6765584" y="990600"/>
                  <a:chExt cx="1083016" cy="3532339"/>
                </a:xfrm>
              </p:grpSpPr>
              <p:sp>
                <p:nvSpPr>
                  <p:cNvPr id="59" name="Moon 58">
                    <a:extLst>
                      <a:ext uri="{FF2B5EF4-FFF2-40B4-BE49-F238E27FC236}">
                        <a16:creationId xmlns:a16="http://schemas.microsoft.com/office/drawing/2014/main" id="{77C2B679-9A88-4770-BA7A-992ED4EA6369}"/>
                      </a:ext>
                    </a:extLst>
                  </p:cNvPr>
                  <p:cNvSpPr/>
                  <p:nvPr/>
                </p:nvSpPr>
                <p:spPr>
                  <a:xfrm>
                    <a:off x="7010400" y="990600"/>
                    <a:ext cx="304800" cy="23622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0117575A-B0B7-4D34-AE46-F2A257843446}"/>
                      </a:ext>
                    </a:extLst>
                  </p:cNvPr>
                  <p:cNvSpPr/>
                  <p:nvPr/>
                </p:nvSpPr>
                <p:spPr>
                  <a:xfrm rot="620681">
                    <a:off x="7162800" y="1066800"/>
                    <a:ext cx="533400" cy="24384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9CEE920E-2A2F-4130-924E-556F65AF9E0A}"/>
                      </a:ext>
                    </a:extLst>
                  </p:cNvPr>
                  <p:cNvSpPr/>
                  <p:nvPr/>
                </p:nvSpPr>
                <p:spPr>
                  <a:xfrm rot="21005458">
                    <a:off x="6765584" y="1170138"/>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a:extLst>
                      <a:ext uri="{FF2B5EF4-FFF2-40B4-BE49-F238E27FC236}">
                        <a16:creationId xmlns:a16="http://schemas.microsoft.com/office/drawing/2014/main" id="{8E7C54CB-A59F-4228-BDA2-FF9D12F36415}"/>
                      </a:ext>
                    </a:extLst>
                  </p:cNvPr>
                  <p:cNvSpPr/>
                  <p:nvPr/>
                </p:nvSpPr>
                <p:spPr>
                  <a:xfrm rot="20597297">
                    <a:off x="6841783" y="2008339"/>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71A3B2F6-AD46-4461-A05E-5E29C0DDD704}"/>
                      </a:ext>
                    </a:extLst>
                  </p:cNvPr>
                  <p:cNvSpPr/>
                  <p:nvPr/>
                </p:nvSpPr>
                <p:spPr>
                  <a:xfrm flipH="1">
                    <a:off x="7315200" y="1828800"/>
                    <a:ext cx="533400" cy="25146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ounded Rectangle 68">
                <a:extLst>
                  <a:ext uri="{FF2B5EF4-FFF2-40B4-BE49-F238E27FC236}">
                    <a16:creationId xmlns:a16="http://schemas.microsoft.com/office/drawing/2014/main" id="{12A5C8B4-BF1C-46E9-ADCC-DD7D074C2554}"/>
                  </a:ext>
                </a:extLst>
              </p:cNvPr>
              <p:cNvSpPr/>
              <p:nvPr/>
            </p:nvSpPr>
            <p:spPr>
              <a:xfrm>
                <a:off x="2924979" y="3610581"/>
                <a:ext cx="374470"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69">
                <a:extLst>
                  <a:ext uri="{FF2B5EF4-FFF2-40B4-BE49-F238E27FC236}">
                    <a16:creationId xmlns:a16="http://schemas.microsoft.com/office/drawing/2014/main" id="{E6CACEDD-EB51-4A50-A281-CE4C2B5A8FAD}"/>
                  </a:ext>
                </a:extLst>
              </p:cNvPr>
              <p:cNvSpPr/>
              <p:nvPr/>
            </p:nvSpPr>
            <p:spPr>
              <a:xfrm>
                <a:off x="3299449" y="3623253"/>
                <a:ext cx="358151"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0">
                <a:extLst>
                  <a:ext uri="{FF2B5EF4-FFF2-40B4-BE49-F238E27FC236}">
                    <a16:creationId xmlns:a16="http://schemas.microsoft.com/office/drawing/2014/main" id="{09CCB84F-3AC2-4239-9C71-536192870DD3}"/>
                  </a:ext>
                </a:extLst>
              </p:cNvPr>
              <p:cNvSpPr/>
              <p:nvPr/>
            </p:nvSpPr>
            <p:spPr>
              <a:xfrm>
                <a:off x="3597185" y="3621923"/>
                <a:ext cx="332671"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71">
                <a:extLst>
                  <a:ext uri="{FF2B5EF4-FFF2-40B4-BE49-F238E27FC236}">
                    <a16:creationId xmlns:a16="http://schemas.microsoft.com/office/drawing/2014/main" id="{BC10BCB9-531E-4DDC-A0A9-EED0A19CBCFF}"/>
                  </a:ext>
                </a:extLst>
              </p:cNvPr>
              <p:cNvSpPr/>
              <p:nvPr/>
            </p:nvSpPr>
            <p:spPr>
              <a:xfrm>
                <a:off x="2904853" y="3418601"/>
                <a:ext cx="323962"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72">
                <a:extLst>
                  <a:ext uri="{FF2B5EF4-FFF2-40B4-BE49-F238E27FC236}">
                    <a16:creationId xmlns:a16="http://schemas.microsoft.com/office/drawing/2014/main" id="{EAD5414D-C167-4A6A-9CEE-106B49833C33}"/>
                  </a:ext>
                </a:extLst>
              </p:cNvPr>
              <p:cNvSpPr/>
              <p:nvPr/>
            </p:nvSpPr>
            <p:spPr>
              <a:xfrm>
                <a:off x="3218362" y="3409893"/>
                <a:ext cx="422818"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73">
                <a:extLst>
                  <a:ext uri="{FF2B5EF4-FFF2-40B4-BE49-F238E27FC236}">
                    <a16:creationId xmlns:a16="http://schemas.microsoft.com/office/drawing/2014/main" id="{B39C3B83-F79B-49C7-A9DA-35B6C17D3BDB}"/>
                  </a:ext>
                </a:extLst>
              </p:cNvPr>
              <p:cNvSpPr/>
              <p:nvPr/>
            </p:nvSpPr>
            <p:spPr>
              <a:xfrm>
                <a:off x="3597185" y="3414246"/>
                <a:ext cx="323962" cy="212030"/>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74">
                <a:extLst>
                  <a:ext uri="{FF2B5EF4-FFF2-40B4-BE49-F238E27FC236}">
                    <a16:creationId xmlns:a16="http://schemas.microsoft.com/office/drawing/2014/main" id="{B858658A-4C22-4E42-8B56-93BF23BD3172}"/>
                  </a:ext>
                </a:extLst>
              </p:cNvPr>
              <p:cNvSpPr/>
              <p:nvPr/>
            </p:nvSpPr>
            <p:spPr>
              <a:xfrm>
                <a:off x="3509923" y="3805742"/>
                <a:ext cx="422818" cy="139241"/>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75">
                <a:extLst>
                  <a:ext uri="{FF2B5EF4-FFF2-40B4-BE49-F238E27FC236}">
                    <a16:creationId xmlns:a16="http://schemas.microsoft.com/office/drawing/2014/main" id="{81F5233B-9909-4FB6-A868-67719E4DFB70}"/>
                  </a:ext>
                </a:extLst>
              </p:cNvPr>
              <p:cNvSpPr/>
              <p:nvPr/>
            </p:nvSpPr>
            <p:spPr>
              <a:xfrm>
                <a:off x="3317965" y="3831771"/>
                <a:ext cx="276611" cy="113214"/>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76">
                <a:extLst>
                  <a:ext uri="{FF2B5EF4-FFF2-40B4-BE49-F238E27FC236}">
                    <a16:creationId xmlns:a16="http://schemas.microsoft.com/office/drawing/2014/main" id="{E1FC95DF-3E68-438E-B29E-ED703A3E0311}"/>
                  </a:ext>
                </a:extLst>
              </p:cNvPr>
              <p:cNvSpPr/>
              <p:nvPr/>
            </p:nvSpPr>
            <p:spPr>
              <a:xfrm>
                <a:off x="2965637" y="3810096"/>
                <a:ext cx="422818" cy="139241"/>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77">
                <a:extLst>
                  <a:ext uri="{FF2B5EF4-FFF2-40B4-BE49-F238E27FC236}">
                    <a16:creationId xmlns:a16="http://schemas.microsoft.com/office/drawing/2014/main" id="{73642FC5-9C2F-44AF-94B3-E32CD7FEBFF0}"/>
                  </a:ext>
                </a:extLst>
              </p:cNvPr>
              <p:cNvSpPr/>
              <p:nvPr/>
            </p:nvSpPr>
            <p:spPr>
              <a:xfrm>
                <a:off x="2961281" y="3927566"/>
                <a:ext cx="931449" cy="95794"/>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78">
                <a:extLst>
                  <a:ext uri="{FF2B5EF4-FFF2-40B4-BE49-F238E27FC236}">
                    <a16:creationId xmlns:a16="http://schemas.microsoft.com/office/drawing/2014/main" id="{F438473A-5EA7-4D07-8135-C19DB94FB835}"/>
                  </a:ext>
                </a:extLst>
              </p:cNvPr>
              <p:cNvSpPr/>
              <p:nvPr/>
            </p:nvSpPr>
            <p:spPr>
              <a:xfrm>
                <a:off x="2913384" y="3365863"/>
                <a:ext cx="1014182" cy="82731"/>
              </a:xfrm>
              <a:prstGeom prst="roundRect">
                <a:avLst>
                  <a:gd name="adj" fmla="val 5000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4F3B3FF2-57D2-47FE-9D7F-F1F61DE9D621}"/>
                </a:ext>
              </a:extLst>
            </p:cNvPr>
            <p:cNvSpPr/>
            <p:nvPr/>
          </p:nvSpPr>
          <p:spPr>
            <a:xfrm rot="1928098" flipH="1">
              <a:off x="2600405" y="3013723"/>
              <a:ext cx="225149" cy="2742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Rectangle 177">
            <a:extLst>
              <a:ext uri="{FF2B5EF4-FFF2-40B4-BE49-F238E27FC236}">
                <a16:creationId xmlns:a16="http://schemas.microsoft.com/office/drawing/2014/main" id="{0E1CE54C-3B2D-48E1-A116-7B3FA7F76D83}"/>
              </a:ext>
            </a:extLst>
          </p:cNvPr>
          <p:cNvSpPr/>
          <p:nvPr/>
        </p:nvSpPr>
        <p:spPr>
          <a:xfrm>
            <a:off x="4857670" y="4496224"/>
            <a:ext cx="6536780" cy="1569660"/>
          </a:xfrm>
          <a:prstGeom prst="rect">
            <a:avLst/>
          </a:prstGeom>
        </p:spPr>
        <p:txBody>
          <a:bodyPr wrap="square">
            <a:spAutoFit/>
          </a:bodyPr>
          <a:lstStyle/>
          <a:p>
            <a:r>
              <a:rPr lang="en-US" sz="2400" dirty="0">
                <a:solidFill>
                  <a:schemeClr val="bg1"/>
                </a:solidFill>
                <a:latin typeface="Calibri" panose="020F0502020204030204" pitchFamily="34" charset="0"/>
              </a:rPr>
              <a:t>“Cain offered of the fruit of the ground, and was not accepted, because he could not do it in faith; he could have no faith, or could not exercise faith contrary to the plan of heaven. </a:t>
            </a:r>
            <a:endParaRPr lang="en-US" sz="2400" dirty="0">
              <a:solidFill>
                <a:schemeClr val="bg1"/>
              </a:solidFill>
            </a:endParaRPr>
          </a:p>
        </p:txBody>
      </p:sp>
      <p:sp>
        <p:nvSpPr>
          <p:cNvPr id="179" name="Rectangle 178">
            <a:extLst>
              <a:ext uri="{FF2B5EF4-FFF2-40B4-BE49-F238E27FC236}">
                <a16:creationId xmlns:a16="http://schemas.microsoft.com/office/drawing/2014/main" id="{E961ACDE-DB25-48C8-9DE5-99D2F0175577}"/>
              </a:ext>
            </a:extLst>
          </p:cNvPr>
          <p:cNvSpPr/>
          <p:nvPr/>
        </p:nvSpPr>
        <p:spPr>
          <a:xfrm>
            <a:off x="115077" y="6488668"/>
            <a:ext cx="1476879" cy="369332"/>
          </a:xfrm>
          <a:prstGeom prst="rect">
            <a:avLst/>
          </a:prstGeom>
        </p:spPr>
        <p:txBody>
          <a:bodyPr wrap="none">
            <a:spAutoFit/>
          </a:bodyPr>
          <a:lstStyle/>
          <a:p>
            <a:r>
              <a:rPr lang="en-US" dirty="0">
                <a:solidFill>
                  <a:schemeClr val="bg1"/>
                </a:solidFill>
                <a:latin typeface="Calibri" panose="020F0502020204030204" pitchFamily="34" charset="0"/>
              </a:rPr>
              <a:t>Hebrews 11:4</a:t>
            </a:r>
            <a:endParaRPr lang="en-US" dirty="0"/>
          </a:p>
        </p:txBody>
      </p:sp>
      <p:grpSp>
        <p:nvGrpSpPr>
          <p:cNvPr id="2" name="Group 1">
            <a:extLst>
              <a:ext uri="{FF2B5EF4-FFF2-40B4-BE49-F238E27FC236}">
                <a16:creationId xmlns:a16="http://schemas.microsoft.com/office/drawing/2014/main" id="{47D69C97-208F-6728-A656-F265DF3B34D4}"/>
              </a:ext>
            </a:extLst>
          </p:cNvPr>
          <p:cNvGrpSpPr/>
          <p:nvPr/>
        </p:nvGrpSpPr>
        <p:grpSpPr>
          <a:xfrm>
            <a:off x="6464206" y="1179887"/>
            <a:ext cx="1393919" cy="3065592"/>
            <a:chOff x="4398738" y="337573"/>
            <a:chExt cx="3481580" cy="6440935"/>
          </a:xfrm>
        </p:grpSpPr>
        <p:grpSp>
          <p:nvGrpSpPr>
            <p:cNvPr id="180" name="Group 179">
              <a:extLst>
                <a:ext uri="{FF2B5EF4-FFF2-40B4-BE49-F238E27FC236}">
                  <a16:creationId xmlns:a16="http://schemas.microsoft.com/office/drawing/2014/main" id="{304328FD-CA6C-A21F-3F55-53AB1CEF77C2}"/>
                </a:ext>
              </a:extLst>
            </p:cNvPr>
            <p:cNvGrpSpPr/>
            <p:nvPr/>
          </p:nvGrpSpPr>
          <p:grpSpPr>
            <a:xfrm rot="1888854">
              <a:off x="5482513" y="5688796"/>
              <a:ext cx="853271" cy="1089712"/>
              <a:chOff x="8027970" y="4984850"/>
              <a:chExt cx="789512" cy="1008286"/>
            </a:xfrm>
          </p:grpSpPr>
          <p:sp>
            <p:nvSpPr>
              <p:cNvPr id="236" name="Oval 235">
                <a:extLst>
                  <a:ext uri="{FF2B5EF4-FFF2-40B4-BE49-F238E27FC236}">
                    <a16:creationId xmlns:a16="http://schemas.microsoft.com/office/drawing/2014/main" id="{DE751133-3994-0F74-091B-96B8F9B6E918}"/>
                  </a:ext>
                </a:extLst>
              </p:cNvPr>
              <p:cNvSpPr/>
              <p:nvPr/>
            </p:nvSpPr>
            <p:spPr>
              <a:xfrm>
                <a:off x="8027970" y="5121348"/>
                <a:ext cx="766783" cy="8717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DBECDAFE-2373-8C2B-E907-00792A7508A1}"/>
                  </a:ext>
                </a:extLst>
              </p:cNvPr>
              <p:cNvSpPr/>
              <p:nvPr/>
            </p:nvSpPr>
            <p:spPr>
              <a:xfrm>
                <a:off x="8149673" y="4984850"/>
                <a:ext cx="553968" cy="871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Shape 237">
                <a:extLst>
                  <a:ext uri="{FF2B5EF4-FFF2-40B4-BE49-F238E27FC236}">
                    <a16:creationId xmlns:a16="http://schemas.microsoft.com/office/drawing/2014/main" id="{36BEF03A-EB3B-FBA7-2381-FD9FA83FD329}"/>
                  </a:ext>
                </a:extLst>
              </p:cNvPr>
              <p:cNvSpPr/>
              <p:nvPr/>
            </p:nvSpPr>
            <p:spPr>
              <a:xfrm rot="305140">
                <a:off x="8048698" y="5467451"/>
                <a:ext cx="768784" cy="45719"/>
              </a:xfrm>
              <a:custGeom>
                <a:avLst/>
                <a:gdLst>
                  <a:gd name="connsiteX0" fmla="*/ 437665 w 875330"/>
                  <a:gd name="connsiteY0" fmla="*/ 0 h 519679"/>
                  <a:gd name="connsiteX1" fmla="*/ 875330 w 875330"/>
                  <a:gd name="connsiteY1" fmla="*/ 450426 h 519679"/>
                  <a:gd name="connsiteX2" fmla="*/ 868546 w 875330"/>
                  <a:gd name="connsiteY2" fmla="*/ 519679 h 519679"/>
                  <a:gd name="connsiteX3" fmla="*/ 807985 w 875330"/>
                  <a:gd name="connsiteY3" fmla="*/ 519679 h 519679"/>
                  <a:gd name="connsiteX4" fmla="*/ 814738 w 875330"/>
                  <a:gd name="connsiteY4" fmla="*/ 450426 h 519679"/>
                  <a:gd name="connsiteX5" fmla="*/ 437664 w 875330"/>
                  <a:gd name="connsiteY5" fmla="*/ 60590 h 519679"/>
                  <a:gd name="connsiteX6" fmla="*/ 60590 w 875330"/>
                  <a:gd name="connsiteY6" fmla="*/ 450426 h 519679"/>
                  <a:gd name="connsiteX7" fmla="*/ 67343 w 875330"/>
                  <a:gd name="connsiteY7" fmla="*/ 519679 h 519679"/>
                  <a:gd name="connsiteX8" fmla="*/ 6784 w 875330"/>
                  <a:gd name="connsiteY8" fmla="*/ 519679 h 519679"/>
                  <a:gd name="connsiteX9" fmla="*/ 0 w 875330"/>
                  <a:gd name="connsiteY9" fmla="*/ 450426 h 519679"/>
                  <a:gd name="connsiteX10" fmla="*/ 437665 w 875330"/>
                  <a:gd name="connsiteY10" fmla="*/ 0 h 5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30" h="519679">
                    <a:moveTo>
                      <a:pt x="437665" y="0"/>
                    </a:moveTo>
                    <a:cubicBezTo>
                      <a:pt x="679381" y="0"/>
                      <a:pt x="875330" y="201663"/>
                      <a:pt x="875330" y="450426"/>
                    </a:cubicBezTo>
                    <a:lnTo>
                      <a:pt x="868546" y="519679"/>
                    </a:lnTo>
                    <a:lnTo>
                      <a:pt x="807985" y="519679"/>
                    </a:lnTo>
                    <a:lnTo>
                      <a:pt x="814738" y="450426"/>
                    </a:lnTo>
                    <a:cubicBezTo>
                      <a:pt x="814738" y="235126"/>
                      <a:pt x="645916" y="60590"/>
                      <a:pt x="437664" y="60590"/>
                    </a:cubicBezTo>
                    <a:cubicBezTo>
                      <a:pt x="229412" y="60590"/>
                      <a:pt x="60590" y="235126"/>
                      <a:pt x="60590" y="450426"/>
                    </a:cubicBezTo>
                    <a:lnTo>
                      <a:pt x="67343" y="519679"/>
                    </a:lnTo>
                    <a:lnTo>
                      <a:pt x="6784" y="519679"/>
                    </a:lnTo>
                    <a:lnTo>
                      <a:pt x="0" y="450426"/>
                    </a:lnTo>
                    <a:cubicBezTo>
                      <a:pt x="0" y="201663"/>
                      <a:pt x="195949" y="0"/>
                      <a:pt x="437665"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1A7FCF37-8B5B-6CEB-09F1-92A306E16AAE}"/>
                </a:ext>
              </a:extLst>
            </p:cNvPr>
            <p:cNvGrpSpPr/>
            <p:nvPr/>
          </p:nvGrpSpPr>
          <p:grpSpPr>
            <a:xfrm rot="18849425">
              <a:off x="6258331" y="5726422"/>
              <a:ext cx="853271" cy="1089712"/>
              <a:chOff x="8027970" y="4984850"/>
              <a:chExt cx="789512" cy="1008286"/>
            </a:xfrm>
          </p:grpSpPr>
          <p:sp>
            <p:nvSpPr>
              <p:cNvPr id="233" name="Oval 232">
                <a:extLst>
                  <a:ext uri="{FF2B5EF4-FFF2-40B4-BE49-F238E27FC236}">
                    <a16:creationId xmlns:a16="http://schemas.microsoft.com/office/drawing/2014/main" id="{EFC65826-6E05-F464-3762-468A3830282E}"/>
                  </a:ext>
                </a:extLst>
              </p:cNvPr>
              <p:cNvSpPr/>
              <p:nvPr/>
            </p:nvSpPr>
            <p:spPr>
              <a:xfrm>
                <a:off x="8027970" y="5121348"/>
                <a:ext cx="766783" cy="8717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9DE71F4D-61CF-686E-7ACB-30BF590E400A}"/>
                  </a:ext>
                </a:extLst>
              </p:cNvPr>
              <p:cNvSpPr/>
              <p:nvPr/>
            </p:nvSpPr>
            <p:spPr>
              <a:xfrm>
                <a:off x="8149673" y="4984850"/>
                <a:ext cx="553968" cy="871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Shape 234">
                <a:extLst>
                  <a:ext uri="{FF2B5EF4-FFF2-40B4-BE49-F238E27FC236}">
                    <a16:creationId xmlns:a16="http://schemas.microsoft.com/office/drawing/2014/main" id="{88CD0EAC-BE71-04D3-69ED-72ADF463854A}"/>
                  </a:ext>
                </a:extLst>
              </p:cNvPr>
              <p:cNvSpPr/>
              <p:nvPr/>
            </p:nvSpPr>
            <p:spPr>
              <a:xfrm rot="305140">
                <a:off x="8048698" y="5467451"/>
                <a:ext cx="768784" cy="45719"/>
              </a:xfrm>
              <a:custGeom>
                <a:avLst/>
                <a:gdLst>
                  <a:gd name="connsiteX0" fmla="*/ 437665 w 875330"/>
                  <a:gd name="connsiteY0" fmla="*/ 0 h 519679"/>
                  <a:gd name="connsiteX1" fmla="*/ 875330 w 875330"/>
                  <a:gd name="connsiteY1" fmla="*/ 450426 h 519679"/>
                  <a:gd name="connsiteX2" fmla="*/ 868546 w 875330"/>
                  <a:gd name="connsiteY2" fmla="*/ 519679 h 519679"/>
                  <a:gd name="connsiteX3" fmla="*/ 807985 w 875330"/>
                  <a:gd name="connsiteY3" fmla="*/ 519679 h 519679"/>
                  <a:gd name="connsiteX4" fmla="*/ 814738 w 875330"/>
                  <a:gd name="connsiteY4" fmla="*/ 450426 h 519679"/>
                  <a:gd name="connsiteX5" fmla="*/ 437664 w 875330"/>
                  <a:gd name="connsiteY5" fmla="*/ 60590 h 519679"/>
                  <a:gd name="connsiteX6" fmla="*/ 60590 w 875330"/>
                  <a:gd name="connsiteY6" fmla="*/ 450426 h 519679"/>
                  <a:gd name="connsiteX7" fmla="*/ 67343 w 875330"/>
                  <a:gd name="connsiteY7" fmla="*/ 519679 h 519679"/>
                  <a:gd name="connsiteX8" fmla="*/ 6784 w 875330"/>
                  <a:gd name="connsiteY8" fmla="*/ 519679 h 519679"/>
                  <a:gd name="connsiteX9" fmla="*/ 0 w 875330"/>
                  <a:gd name="connsiteY9" fmla="*/ 450426 h 519679"/>
                  <a:gd name="connsiteX10" fmla="*/ 437665 w 875330"/>
                  <a:gd name="connsiteY10" fmla="*/ 0 h 5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30" h="519679">
                    <a:moveTo>
                      <a:pt x="437665" y="0"/>
                    </a:moveTo>
                    <a:cubicBezTo>
                      <a:pt x="679381" y="0"/>
                      <a:pt x="875330" y="201663"/>
                      <a:pt x="875330" y="450426"/>
                    </a:cubicBezTo>
                    <a:lnTo>
                      <a:pt x="868546" y="519679"/>
                    </a:lnTo>
                    <a:lnTo>
                      <a:pt x="807985" y="519679"/>
                    </a:lnTo>
                    <a:lnTo>
                      <a:pt x="814738" y="450426"/>
                    </a:lnTo>
                    <a:cubicBezTo>
                      <a:pt x="814738" y="235126"/>
                      <a:pt x="645916" y="60590"/>
                      <a:pt x="437664" y="60590"/>
                    </a:cubicBezTo>
                    <a:cubicBezTo>
                      <a:pt x="229412" y="60590"/>
                      <a:pt x="60590" y="235126"/>
                      <a:pt x="60590" y="450426"/>
                    </a:cubicBezTo>
                    <a:lnTo>
                      <a:pt x="67343" y="519679"/>
                    </a:lnTo>
                    <a:lnTo>
                      <a:pt x="6784" y="519679"/>
                    </a:lnTo>
                    <a:lnTo>
                      <a:pt x="0" y="450426"/>
                    </a:lnTo>
                    <a:cubicBezTo>
                      <a:pt x="0" y="201663"/>
                      <a:pt x="195949" y="0"/>
                      <a:pt x="437665"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Moon 181">
              <a:extLst>
                <a:ext uri="{FF2B5EF4-FFF2-40B4-BE49-F238E27FC236}">
                  <a16:creationId xmlns:a16="http://schemas.microsoft.com/office/drawing/2014/main" id="{3DB58D02-7AD6-16FD-28C5-5375BFB43E19}"/>
                </a:ext>
              </a:extLst>
            </p:cNvPr>
            <p:cNvSpPr/>
            <p:nvPr/>
          </p:nvSpPr>
          <p:spPr>
            <a:xfrm rot="269367">
              <a:off x="4906889" y="875418"/>
              <a:ext cx="1116321" cy="1720052"/>
            </a:xfrm>
            <a:prstGeom prst="moon">
              <a:avLst>
                <a:gd name="adj" fmla="val 702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a:extLst>
                <a:ext uri="{FF2B5EF4-FFF2-40B4-BE49-F238E27FC236}">
                  <a16:creationId xmlns:a16="http://schemas.microsoft.com/office/drawing/2014/main" id="{DF0F5648-81A6-72F9-F5C4-4226ED56586A}"/>
                </a:ext>
              </a:extLst>
            </p:cNvPr>
            <p:cNvSpPr/>
            <p:nvPr/>
          </p:nvSpPr>
          <p:spPr>
            <a:xfrm rot="10543047">
              <a:off x="6687436" y="883686"/>
              <a:ext cx="1116321" cy="1720052"/>
            </a:xfrm>
            <a:prstGeom prst="moon">
              <a:avLst>
                <a:gd name="adj" fmla="val 702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17EA5BE2-F547-EFE0-D706-5451D1760D0F}"/>
                </a:ext>
              </a:extLst>
            </p:cNvPr>
            <p:cNvSpPr/>
            <p:nvPr/>
          </p:nvSpPr>
          <p:spPr>
            <a:xfrm rot="2156283">
              <a:off x="4398738" y="3813602"/>
              <a:ext cx="678057" cy="9686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517E0366-0291-25FB-4324-F3B484865C80}"/>
                </a:ext>
              </a:extLst>
            </p:cNvPr>
            <p:cNvSpPr/>
            <p:nvPr/>
          </p:nvSpPr>
          <p:spPr>
            <a:xfrm rot="1996156">
              <a:off x="4550726" y="2657897"/>
              <a:ext cx="1283732" cy="183479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66815ACA-2157-10BE-D6A7-2145B61CF2D9}"/>
                </a:ext>
              </a:extLst>
            </p:cNvPr>
            <p:cNvSpPr/>
            <p:nvPr/>
          </p:nvSpPr>
          <p:spPr>
            <a:xfrm rot="2041752">
              <a:off x="4743494" y="2434750"/>
              <a:ext cx="1276155" cy="166076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AB3E937C-68F4-F15D-0F4B-2B20048E2080}"/>
                </a:ext>
              </a:extLst>
            </p:cNvPr>
            <p:cNvSpPr/>
            <p:nvPr/>
          </p:nvSpPr>
          <p:spPr>
            <a:xfrm rot="19870960">
              <a:off x="6325482" y="2377431"/>
              <a:ext cx="1205810" cy="183479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C5069FC5-8743-0CA9-25E8-B91B471DA48B}"/>
                </a:ext>
              </a:extLst>
            </p:cNvPr>
            <p:cNvSpPr/>
            <p:nvPr/>
          </p:nvSpPr>
          <p:spPr>
            <a:xfrm rot="20036208">
              <a:off x="6071383" y="2136576"/>
              <a:ext cx="1276155" cy="166076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C12254C4-CF1F-8FE4-73F5-1B636C408CD9}"/>
                </a:ext>
              </a:extLst>
            </p:cNvPr>
            <p:cNvSpPr/>
            <p:nvPr/>
          </p:nvSpPr>
          <p:spPr>
            <a:xfrm>
              <a:off x="5356722" y="2510469"/>
              <a:ext cx="1840441" cy="368088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76169CB1-15A0-763B-8613-D11640E88F08}"/>
                </a:ext>
              </a:extLst>
            </p:cNvPr>
            <p:cNvSpPr/>
            <p:nvPr/>
          </p:nvSpPr>
          <p:spPr>
            <a:xfrm>
              <a:off x="5866456" y="2219873"/>
              <a:ext cx="762217" cy="774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apezoid 190">
              <a:extLst>
                <a:ext uri="{FF2B5EF4-FFF2-40B4-BE49-F238E27FC236}">
                  <a16:creationId xmlns:a16="http://schemas.microsoft.com/office/drawing/2014/main" id="{E5BF4268-41C9-154D-63B4-2E1FDC2F7640}"/>
                </a:ext>
              </a:extLst>
            </p:cNvPr>
            <p:cNvSpPr/>
            <p:nvPr/>
          </p:nvSpPr>
          <p:spPr>
            <a:xfrm rot="21335299">
              <a:off x="6347891" y="2315871"/>
              <a:ext cx="888694" cy="3685095"/>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5C7098E6-58CE-D3B4-6C88-DAE15592CD76}"/>
                </a:ext>
              </a:extLst>
            </p:cNvPr>
            <p:cNvSpPr/>
            <p:nvPr/>
          </p:nvSpPr>
          <p:spPr>
            <a:xfrm rot="353417">
              <a:off x="5335027" y="2412487"/>
              <a:ext cx="888694" cy="352252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CF6FBD0D-7A83-32F4-9486-09B680B60E80}"/>
                </a:ext>
              </a:extLst>
            </p:cNvPr>
            <p:cNvSpPr/>
            <p:nvPr/>
          </p:nvSpPr>
          <p:spPr>
            <a:xfrm>
              <a:off x="5162992" y="644538"/>
              <a:ext cx="2324768" cy="19627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93">
              <a:extLst>
                <a:ext uri="{FF2B5EF4-FFF2-40B4-BE49-F238E27FC236}">
                  <a16:creationId xmlns:a16="http://schemas.microsoft.com/office/drawing/2014/main" id="{E64E5311-E240-919D-2499-9A4EB29F7B5F}"/>
                </a:ext>
              </a:extLst>
            </p:cNvPr>
            <p:cNvSpPr/>
            <p:nvPr/>
          </p:nvSpPr>
          <p:spPr>
            <a:xfrm rot="4812317">
              <a:off x="5629283" y="-143189"/>
              <a:ext cx="1278117" cy="2239641"/>
            </a:xfrm>
            <a:custGeom>
              <a:avLst/>
              <a:gdLst>
                <a:gd name="connsiteX0" fmla="*/ 6800 w 1278117"/>
                <a:gd name="connsiteY0" fmla="*/ 1278555 h 2239641"/>
                <a:gd name="connsiteX1" fmla="*/ 153484 w 1278117"/>
                <a:gd name="connsiteY1" fmla="*/ 986745 h 2239641"/>
                <a:gd name="connsiteX2" fmla="*/ 189509 w 1278117"/>
                <a:gd name="connsiteY2" fmla="*/ 952989 h 2239641"/>
                <a:gd name="connsiteX3" fmla="*/ 166876 w 1278117"/>
                <a:gd name="connsiteY3" fmla="*/ 895539 h 2239641"/>
                <a:gd name="connsiteX4" fmla="*/ 153643 w 1278117"/>
                <a:gd name="connsiteY4" fmla="*/ 638478 h 2239641"/>
                <a:gd name="connsiteX5" fmla="*/ 689533 w 1278117"/>
                <a:gd name="connsiteY5" fmla="*/ 127891 h 2239641"/>
                <a:gd name="connsiteX6" fmla="*/ 784437 w 1278117"/>
                <a:gd name="connsiteY6" fmla="*/ 118424 h 2239641"/>
                <a:gd name="connsiteX7" fmla="*/ 803012 w 1278117"/>
                <a:gd name="connsiteY7" fmla="*/ 104853 h 2239641"/>
                <a:gd name="connsiteX8" fmla="*/ 1208329 w 1278117"/>
                <a:gd name="connsiteY8" fmla="*/ 244 h 2239641"/>
                <a:gd name="connsiteX9" fmla="*/ 1144175 w 1278117"/>
                <a:gd name="connsiteY9" fmla="*/ 96370 h 2239641"/>
                <a:gd name="connsiteX10" fmla="*/ 1104278 w 1278117"/>
                <a:gd name="connsiteY10" fmla="*/ 170597 h 2239641"/>
                <a:gd name="connsiteX11" fmla="*/ 1123068 w 1278117"/>
                <a:gd name="connsiteY11" fmla="*/ 173714 h 2239641"/>
                <a:gd name="connsiteX12" fmla="*/ 1254253 w 1278117"/>
                <a:gd name="connsiteY12" fmla="*/ 217432 h 2239641"/>
                <a:gd name="connsiteX13" fmla="*/ 1123900 w 1278117"/>
                <a:gd name="connsiteY13" fmla="*/ 297218 h 2239641"/>
                <a:gd name="connsiteX14" fmla="*/ 1019263 w 1278117"/>
                <a:gd name="connsiteY14" fmla="*/ 388738 h 2239641"/>
                <a:gd name="connsiteX15" fmla="*/ 1013996 w 1278117"/>
                <a:gd name="connsiteY15" fmla="*/ 405641 h 2239641"/>
                <a:gd name="connsiteX16" fmla="*/ 1009219 w 1278117"/>
                <a:gd name="connsiteY16" fmla="*/ 428448 h 2239641"/>
                <a:gd name="connsiteX17" fmla="*/ 1146001 w 1278117"/>
                <a:gd name="connsiteY17" fmla="*/ 418613 h 2239641"/>
                <a:gd name="connsiteX18" fmla="*/ 991193 w 1278117"/>
                <a:gd name="connsiteY18" fmla="*/ 636615 h 2239641"/>
                <a:gd name="connsiteX19" fmla="*/ 978650 w 1278117"/>
                <a:gd name="connsiteY19" fmla="*/ 663385 h 2239641"/>
                <a:gd name="connsiteX20" fmla="*/ 977595 w 1278117"/>
                <a:gd name="connsiteY20" fmla="*/ 731958 h 2239641"/>
                <a:gd name="connsiteX21" fmla="*/ 986379 w 1278117"/>
                <a:gd name="connsiteY21" fmla="*/ 841343 h 2239641"/>
                <a:gd name="connsiteX22" fmla="*/ 1007475 w 1278117"/>
                <a:gd name="connsiteY22" fmla="*/ 943068 h 2239641"/>
                <a:gd name="connsiteX23" fmla="*/ 1033997 w 1278117"/>
                <a:gd name="connsiteY23" fmla="*/ 942692 h 2239641"/>
                <a:gd name="connsiteX24" fmla="*/ 1278117 w 1278117"/>
                <a:gd name="connsiteY24" fmla="*/ 1000650 h 2239641"/>
                <a:gd name="connsiteX25" fmla="*/ 1097035 w 1278117"/>
                <a:gd name="connsiteY25" fmla="*/ 1140680 h 2239641"/>
                <a:gd name="connsiteX26" fmla="*/ 1077129 w 1278117"/>
                <a:gd name="connsiteY26" fmla="*/ 1161250 h 2239641"/>
                <a:gd name="connsiteX27" fmla="*/ 1085054 w 1278117"/>
                <a:gd name="connsiteY27" fmla="*/ 1182459 h 2239641"/>
                <a:gd name="connsiteX28" fmla="*/ 1174835 w 1278117"/>
                <a:gd name="connsiteY28" fmla="*/ 1342870 h 2239641"/>
                <a:gd name="connsiteX29" fmla="*/ 1030108 w 1278117"/>
                <a:gd name="connsiteY29" fmla="*/ 1325612 h 2239641"/>
                <a:gd name="connsiteX30" fmla="*/ 954842 w 1278117"/>
                <a:gd name="connsiteY30" fmla="*/ 1301774 h 2239641"/>
                <a:gd name="connsiteX31" fmla="*/ 949942 w 1278117"/>
                <a:gd name="connsiteY31" fmla="*/ 1307917 h 2239641"/>
                <a:gd name="connsiteX32" fmla="*/ 945666 w 1278117"/>
                <a:gd name="connsiteY32" fmla="*/ 1314476 h 2239641"/>
                <a:gd name="connsiteX33" fmla="*/ 955468 w 1278117"/>
                <a:gd name="connsiteY33" fmla="*/ 1341819 h 2239641"/>
                <a:gd name="connsiteX34" fmla="*/ 1146001 w 1278117"/>
                <a:gd name="connsiteY34" fmla="*/ 1636071 h 2239641"/>
                <a:gd name="connsiteX35" fmla="*/ 813802 w 1278117"/>
                <a:gd name="connsiteY35" fmla="*/ 1588234 h 2239641"/>
                <a:gd name="connsiteX36" fmla="*/ 803546 w 1278117"/>
                <a:gd name="connsiteY36" fmla="*/ 1584263 h 2239641"/>
                <a:gd name="connsiteX37" fmla="*/ 797629 w 1278117"/>
                <a:gd name="connsiteY37" fmla="*/ 1598793 h 2239641"/>
                <a:gd name="connsiteX38" fmla="*/ 766129 w 1278117"/>
                <a:gd name="connsiteY38" fmla="*/ 1703913 h 2239641"/>
                <a:gd name="connsiteX39" fmla="*/ 749125 w 1278117"/>
                <a:gd name="connsiteY39" fmla="*/ 1804905 h 2239641"/>
                <a:gd name="connsiteX40" fmla="*/ 786078 w 1278117"/>
                <a:gd name="connsiteY40" fmla="*/ 1848310 h 2239641"/>
                <a:gd name="connsiteX41" fmla="*/ 893530 w 1278117"/>
                <a:gd name="connsiteY41" fmla="*/ 1942051 h 2239641"/>
                <a:gd name="connsiteX42" fmla="*/ 893529 w 1278117"/>
                <a:gd name="connsiteY42" fmla="*/ 1942052 h 2239641"/>
                <a:gd name="connsiteX43" fmla="*/ 787701 w 1278117"/>
                <a:gd name="connsiteY43" fmla="*/ 1968081 h 2239641"/>
                <a:gd name="connsiteX44" fmla="*/ 735520 w 1278117"/>
                <a:gd name="connsiteY44" fmla="*/ 1970396 h 2239641"/>
                <a:gd name="connsiteX45" fmla="*/ 734318 w 1278117"/>
                <a:gd name="connsiteY45" fmla="*/ 2057585 h 2239641"/>
                <a:gd name="connsiteX46" fmla="*/ 759784 w 1278117"/>
                <a:gd name="connsiteY46" fmla="*/ 2239641 h 2239641"/>
                <a:gd name="connsiteX47" fmla="*/ 365993 w 1278117"/>
                <a:gd name="connsiteY47" fmla="*/ 1861696 h 2239641"/>
                <a:gd name="connsiteX48" fmla="*/ 359859 w 1278117"/>
                <a:gd name="connsiteY48" fmla="*/ 1843670 h 2239641"/>
                <a:gd name="connsiteX49" fmla="*/ 296269 w 1278117"/>
                <a:gd name="connsiteY49" fmla="*/ 1819692 h 2239641"/>
                <a:gd name="connsiteX50" fmla="*/ 18884 w 1278117"/>
                <a:gd name="connsiteY50" fmla="*/ 1496433 h 2239641"/>
                <a:gd name="connsiteX51" fmla="*/ 6800 w 1278117"/>
                <a:gd name="connsiteY51" fmla="*/ 1278555 h 223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78117" h="2239641">
                  <a:moveTo>
                    <a:pt x="6800" y="1278555"/>
                  </a:moveTo>
                  <a:cubicBezTo>
                    <a:pt x="24489" y="1171499"/>
                    <a:pt x="76018" y="1070051"/>
                    <a:pt x="153484" y="986745"/>
                  </a:cubicBezTo>
                  <a:lnTo>
                    <a:pt x="189509" y="952989"/>
                  </a:lnTo>
                  <a:lnTo>
                    <a:pt x="166876" y="895539"/>
                  </a:lnTo>
                  <a:cubicBezTo>
                    <a:pt x="143981" y="813279"/>
                    <a:pt x="138492" y="726236"/>
                    <a:pt x="153643" y="638478"/>
                  </a:cubicBezTo>
                  <a:cubicBezTo>
                    <a:pt x="199092" y="375206"/>
                    <a:pt x="417370" y="180269"/>
                    <a:pt x="689533" y="127891"/>
                  </a:cubicBezTo>
                  <a:lnTo>
                    <a:pt x="784437" y="118424"/>
                  </a:lnTo>
                  <a:lnTo>
                    <a:pt x="803012" y="104853"/>
                  </a:lnTo>
                  <a:cubicBezTo>
                    <a:pt x="919703" y="35336"/>
                    <a:pt x="1059250" y="-3474"/>
                    <a:pt x="1208329" y="244"/>
                  </a:cubicBezTo>
                  <a:cubicBezTo>
                    <a:pt x="1185218" y="31554"/>
                    <a:pt x="1163832" y="63634"/>
                    <a:pt x="1144175" y="96370"/>
                  </a:cubicBezTo>
                  <a:lnTo>
                    <a:pt x="1104278" y="170597"/>
                  </a:lnTo>
                  <a:lnTo>
                    <a:pt x="1123068" y="173714"/>
                  </a:lnTo>
                  <a:cubicBezTo>
                    <a:pt x="1166827" y="184550"/>
                    <a:pt x="1210742" y="199075"/>
                    <a:pt x="1254253" y="217432"/>
                  </a:cubicBezTo>
                  <a:cubicBezTo>
                    <a:pt x="1207414" y="241146"/>
                    <a:pt x="1163915" y="267853"/>
                    <a:pt x="1123900" y="297218"/>
                  </a:cubicBezTo>
                  <a:lnTo>
                    <a:pt x="1019263" y="388738"/>
                  </a:lnTo>
                  <a:lnTo>
                    <a:pt x="1013996" y="405641"/>
                  </a:lnTo>
                  <a:lnTo>
                    <a:pt x="1009219" y="428448"/>
                  </a:lnTo>
                  <a:lnTo>
                    <a:pt x="1146001" y="418613"/>
                  </a:lnTo>
                  <a:cubicBezTo>
                    <a:pt x="1082490" y="487962"/>
                    <a:pt x="1030887" y="561104"/>
                    <a:pt x="991193" y="636615"/>
                  </a:cubicBezTo>
                  <a:lnTo>
                    <a:pt x="978650" y="663385"/>
                  </a:lnTo>
                  <a:lnTo>
                    <a:pt x="977595" y="731958"/>
                  </a:lnTo>
                  <a:cubicBezTo>
                    <a:pt x="978777" y="768482"/>
                    <a:pt x="981704" y="804982"/>
                    <a:pt x="986379" y="841343"/>
                  </a:cubicBezTo>
                  <a:lnTo>
                    <a:pt x="1007475" y="943068"/>
                  </a:lnTo>
                  <a:lnTo>
                    <a:pt x="1033997" y="942692"/>
                  </a:lnTo>
                  <a:cubicBezTo>
                    <a:pt x="1115388" y="948166"/>
                    <a:pt x="1197866" y="967077"/>
                    <a:pt x="1278117" y="1000650"/>
                  </a:cubicBezTo>
                  <a:cubicBezTo>
                    <a:pt x="1212326" y="1042233"/>
                    <a:pt x="1151847" y="1089189"/>
                    <a:pt x="1097035" y="1140680"/>
                  </a:cubicBezTo>
                  <a:lnTo>
                    <a:pt x="1077129" y="1161250"/>
                  </a:lnTo>
                  <a:lnTo>
                    <a:pt x="1085054" y="1182459"/>
                  </a:lnTo>
                  <a:cubicBezTo>
                    <a:pt x="1110479" y="1237367"/>
                    <a:pt x="1140403" y="1290992"/>
                    <a:pt x="1174835" y="1342870"/>
                  </a:cubicBezTo>
                  <a:cubicBezTo>
                    <a:pt x="1125144" y="1341631"/>
                    <a:pt x="1076744" y="1335724"/>
                    <a:pt x="1030108" y="1325612"/>
                  </a:cubicBezTo>
                  <a:lnTo>
                    <a:pt x="954842" y="1301774"/>
                  </a:lnTo>
                  <a:lnTo>
                    <a:pt x="949942" y="1307917"/>
                  </a:lnTo>
                  <a:lnTo>
                    <a:pt x="945666" y="1314476"/>
                  </a:lnTo>
                  <a:lnTo>
                    <a:pt x="955468" y="1341819"/>
                  </a:lnTo>
                  <a:cubicBezTo>
                    <a:pt x="997808" y="1444398"/>
                    <a:pt x="1061320" y="1543606"/>
                    <a:pt x="1146001" y="1636071"/>
                  </a:cubicBezTo>
                  <a:cubicBezTo>
                    <a:pt x="1028165" y="1636071"/>
                    <a:pt x="915907" y="1619037"/>
                    <a:pt x="813802" y="1588234"/>
                  </a:cubicBezTo>
                  <a:lnTo>
                    <a:pt x="803546" y="1584263"/>
                  </a:lnTo>
                  <a:lnTo>
                    <a:pt x="797629" y="1598793"/>
                  </a:lnTo>
                  <a:cubicBezTo>
                    <a:pt x="785480" y="1633258"/>
                    <a:pt x="774965" y="1668332"/>
                    <a:pt x="766129" y="1703913"/>
                  </a:cubicBezTo>
                  <a:lnTo>
                    <a:pt x="749125" y="1804905"/>
                  </a:lnTo>
                  <a:lnTo>
                    <a:pt x="786078" y="1848310"/>
                  </a:lnTo>
                  <a:cubicBezTo>
                    <a:pt x="819155" y="1881815"/>
                    <a:pt x="855012" y="1913178"/>
                    <a:pt x="893530" y="1942051"/>
                  </a:cubicBezTo>
                  <a:lnTo>
                    <a:pt x="893529" y="1942052"/>
                  </a:lnTo>
                  <a:cubicBezTo>
                    <a:pt x="858501" y="1954428"/>
                    <a:pt x="823072" y="1963034"/>
                    <a:pt x="787701" y="1968081"/>
                  </a:cubicBezTo>
                  <a:lnTo>
                    <a:pt x="735520" y="1970396"/>
                  </a:lnTo>
                  <a:lnTo>
                    <a:pt x="734318" y="2057585"/>
                  </a:lnTo>
                  <a:cubicBezTo>
                    <a:pt x="738091" y="2117975"/>
                    <a:pt x="746519" y="2178805"/>
                    <a:pt x="759784" y="2239641"/>
                  </a:cubicBezTo>
                  <a:cubicBezTo>
                    <a:pt x="576355" y="2162903"/>
                    <a:pt x="439300" y="2024090"/>
                    <a:pt x="365993" y="1861696"/>
                  </a:cubicBezTo>
                  <a:lnTo>
                    <a:pt x="359859" y="1843670"/>
                  </a:lnTo>
                  <a:lnTo>
                    <a:pt x="296269" y="1819692"/>
                  </a:lnTo>
                  <a:cubicBezTo>
                    <a:pt x="163126" y="1754614"/>
                    <a:pt x="60146" y="1641718"/>
                    <a:pt x="18884" y="1496433"/>
                  </a:cubicBezTo>
                  <a:cubicBezTo>
                    <a:pt x="-1747" y="1423790"/>
                    <a:pt x="-4994" y="1349927"/>
                    <a:pt x="6800" y="127855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id="{BDE483A3-77EA-A2B6-1135-D964D2621409}"/>
                </a:ext>
              </a:extLst>
            </p:cNvPr>
            <p:cNvSpPr/>
            <p:nvPr/>
          </p:nvSpPr>
          <p:spPr>
            <a:xfrm rot="16200000">
              <a:off x="6013638" y="4894419"/>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ectangle: Rounded Corners 195">
              <a:extLst>
                <a:ext uri="{FF2B5EF4-FFF2-40B4-BE49-F238E27FC236}">
                  <a16:creationId xmlns:a16="http://schemas.microsoft.com/office/drawing/2014/main" id="{8342B874-F637-3DDB-340F-3135429C4823}"/>
                </a:ext>
              </a:extLst>
            </p:cNvPr>
            <p:cNvSpPr/>
            <p:nvPr/>
          </p:nvSpPr>
          <p:spPr>
            <a:xfrm rot="15699828">
              <a:off x="6288637" y="4871404"/>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ectangle: Rounded Corners 196">
              <a:extLst>
                <a:ext uri="{FF2B5EF4-FFF2-40B4-BE49-F238E27FC236}">
                  <a16:creationId xmlns:a16="http://schemas.microsoft.com/office/drawing/2014/main" id="{C2B87A49-A612-38FE-B220-2F492E41EBBD}"/>
                </a:ext>
              </a:extLst>
            </p:cNvPr>
            <p:cNvSpPr/>
            <p:nvPr/>
          </p:nvSpPr>
          <p:spPr>
            <a:xfrm>
              <a:off x="5442162" y="4101016"/>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8" name="Group 197">
              <a:extLst>
                <a:ext uri="{FF2B5EF4-FFF2-40B4-BE49-F238E27FC236}">
                  <a16:creationId xmlns:a16="http://schemas.microsoft.com/office/drawing/2014/main" id="{FE93469D-0432-97D3-773D-4A511501FAF3}"/>
                </a:ext>
              </a:extLst>
            </p:cNvPr>
            <p:cNvGrpSpPr/>
            <p:nvPr/>
          </p:nvGrpSpPr>
          <p:grpSpPr>
            <a:xfrm>
              <a:off x="5912842" y="2972730"/>
              <a:ext cx="1631752" cy="1416495"/>
              <a:chOff x="8072686" y="3477380"/>
              <a:chExt cx="1891121" cy="1641648"/>
            </a:xfrm>
          </p:grpSpPr>
          <p:grpSp>
            <p:nvGrpSpPr>
              <p:cNvPr id="200" name="Group 199">
                <a:extLst>
                  <a:ext uri="{FF2B5EF4-FFF2-40B4-BE49-F238E27FC236}">
                    <a16:creationId xmlns:a16="http://schemas.microsoft.com/office/drawing/2014/main" id="{3620E4F2-BD04-8690-7DFE-5B6BC1D77681}"/>
                  </a:ext>
                </a:extLst>
              </p:cNvPr>
              <p:cNvGrpSpPr/>
              <p:nvPr/>
            </p:nvGrpSpPr>
            <p:grpSpPr>
              <a:xfrm>
                <a:off x="8571018" y="4448073"/>
                <a:ext cx="493987" cy="599274"/>
                <a:chOff x="9469820" y="1834713"/>
                <a:chExt cx="872126" cy="599274"/>
              </a:xfrm>
            </p:grpSpPr>
            <p:sp>
              <p:nvSpPr>
                <p:cNvPr id="231" name="Trapezoid 230">
                  <a:extLst>
                    <a:ext uri="{FF2B5EF4-FFF2-40B4-BE49-F238E27FC236}">
                      <a16:creationId xmlns:a16="http://schemas.microsoft.com/office/drawing/2014/main" id="{7BC7E372-AE95-3BA4-B6BE-778B8C0691ED}"/>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2B130ED7-2BE4-BA22-A892-E4BAF621AE45}"/>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B4F26B81-28AF-8FB3-59C4-B6135AE94C27}"/>
                  </a:ext>
                </a:extLst>
              </p:cNvPr>
              <p:cNvGrpSpPr/>
              <p:nvPr/>
            </p:nvGrpSpPr>
            <p:grpSpPr>
              <a:xfrm>
                <a:off x="8911081" y="4519754"/>
                <a:ext cx="493987" cy="599274"/>
                <a:chOff x="9469820" y="1834713"/>
                <a:chExt cx="872126" cy="599274"/>
              </a:xfrm>
            </p:grpSpPr>
            <p:sp>
              <p:nvSpPr>
                <p:cNvPr id="229" name="Trapezoid 228">
                  <a:extLst>
                    <a:ext uri="{FF2B5EF4-FFF2-40B4-BE49-F238E27FC236}">
                      <a16:creationId xmlns:a16="http://schemas.microsoft.com/office/drawing/2014/main" id="{3ABE727D-353A-798E-28CE-1C2EA08DC680}"/>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6C710FF8-43A6-6798-E87A-A7B5DABB14D1}"/>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32560280-E10B-DEE1-8BAC-5049ACC44CA3}"/>
                  </a:ext>
                </a:extLst>
              </p:cNvPr>
              <p:cNvGrpSpPr/>
              <p:nvPr/>
            </p:nvGrpSpPr>
            <p:grpSpPr>
              <a:xfrm>
                <a:off x="9196918" y="4295852"/>
                <a:ext cx="493987" cy="599274"/>
                <a:chOff x="9469820" y="1834713"/>
                <a:chExt cx="872126" cy="599274"/>
              </a:xfrm>
            </p:grpSpPr>
            <p:sp>
              <p:nvSpPr>
                <p:cNvPr id="227" name="Trapezoid 226">
                  <a:extLst>
                    <a:ext uri="{FF2B5EF4-FFF2-40B4-BE49-F238E27FC236}">
                      <a16:creationId xmlns:a16="http://schemas.microsoft.com/office/drawing/2014/main" id="{CE233D46-C101-03C2-4470-21FD421FFEAF}"/>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B11BDDFD-1B5C-2CB9-753C-B72ABF6F1354}"/>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42F01E35-B638-05AF-652F-4C28C98628C6}"/>
                  </a:ext>
                </a:extLst>
              </p:cNvPr>
              <p:cNvGrpSpPr/>
              <p:nvPr/>
            </p:nvGrpSpPr>
            <p:grpSpPr>
              <a:xfrm>
                <a:off x="9469820" y="4262054"/>
                <a:ext cx="493987" cy="599274"/>
                <a:chOff x="9469820" y="1834713"/>
                <a:chExt cx="872126" cy="599274"/>
              </a:xfrm>
            </p:grpSpPr>
            <p:sp>
              <p:nvSpPr>
                <p:cNvPr id="225" name="Trapezoid 224">
                  <a:extLst>
                    <a:ext uri="{FF2B5EF4-FFF2-40B4-BE49-F238E27FC236}">
                      <a16:creationId xmlns:a16="http://schemas.microsoft.com/office/drawing/2014/main" id="{5F319624-E45E-EF0A-845D-21B7FF94759E}"/>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F5A13D4D-E39B-C6C1-7829-3BC2FCDAE796}"/>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Cloud 203">
                <a:extLst>
                  <a:ext uri="{FF2B5EF4-FFF2-40B4-BE49-F238E27FC236}">
                    <a16:creationId xmlns:a16="http://schemas.microsoft.com/office/drawing/2014/main" id="{80FC97E8-9F17-5755-0B25-BE58EFFBE32A}"/>
                  </a:ext>
                </a:extLst>
              </p:cNvPr>
              <p:cNvSpPr/>
              <p:nvPr/>
            </p:nvSpPr>
            <p:spPr>
              <a:xfrm>
                <a:off x="8492359" y="3767129"/>
                <a:ext cx="1471448" cy="113524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95F1F7E9-1B12-5344-88E9-F5DEFF7E59B7}"/>
                  </a:ext>
                </a:extLst>
              </p:cNvPr>
              <p:cNvSpPr/>
              <p:nvPr/>
            </p:nvSpPr>
            <p:spPr>
              <a:xfrm>
                <a:off x="8178998" y="3636355"/>
                <a:ext cx="891430" cy="925336"/>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1E17D521-0445-A730-BBE4-4D0511E15325}"/>
                  </a:ext>
                </a:extLst>
              </p:cNvPr>
              <p:cNvGrpSpPr/>
              <p:nvPr/>
            </p:nvGrpSpPr>
            <p:grpSpPr>
              <a:xfrm>
                <a:off x="8337890" y="3888665"/>
                <a:ext cx="438030" cy="214202"/>
                <a:chOff x="8464948" y="1309592"/>
                <a:chExt cx="1898019" cy="928154"/>
              </a:xfrm>
            </p:grpSpPr>
            <p:grpSp>
              <p:nvGrpSpPr>
                <p:cNvPr id="219" name="Group 218">
                  <a:extLst>
                    <a:ext uri="{FF2B5EF4-FFF2-40B4-BE49-F238E27FC236}">
                      <a16:creationId xmlns:a16="http://schemas.microsoft.com/office/drawing/2014/main" id="{AE714377-6A35-B0D8-56EC-A84F16F3B918}"/>
                    </a:ext>
                  </a:extLst>
                </p:cNvPr>
                <p:cNvGrpSpPr/>
                <p:nvPr/>
              </p:nvGrpSpPr>
              <p:grpSpPr>
                <a:xfrm>
                  <a:off x="8464948" y="1327466"/>
                  <a:ext cx="910280" cy="910280"/>
                  <a:chOff x="8464948" y="1327466"/>
                  <a:chExt cx="910280" cy="910280"/>
                </a:xfrm>
              </p:grpSpPr>
              <p:sp>
                <p:nvSpPr>
                  <p:cNvPr id="223" name="Oval 222">
                    <a:extLst>
                      <a:ext uri="{FF2B5EF4-FFF2-40B4-BE49-F238E27FC236}">
                        <a16:creationId xmlns:a16="http://schemas.microsoft.com/office/drawing/2014/main" id="{9536F45C-7B10-6DEA-DDF0-837FD7AE9ED2}"/>
                      </a:ext>
                    </a:extLst>
                  </p:cNvPr>
                  <p:cNvSpPr/>
                  <p:nvPr/>
                </p:nvSpPr>
                <p:spPr>
                  <a:xfrm>
                    <a:off x="8464948" y="1327466"/>
                    <a:ext cx="910280" cy="9102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D814D9A-A2F8-3BEC-7BF1-4E21F93DCE7D}"/>
                      </a:ext>
                    </a:extLst>
                  </p:cNvPr>
                  <p:cNvSpPr/>
                  <p:nvPr/>
                </p:nvSpPr>
                <p:spPr>
                  <a:xfrm>
                    <a:off x="8770982" y="1656159"/>
                    <a:ext cx="526652" cy="5266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9A484634-9FAE-259B-9472-361070004F3F}"/>
                    </a:ext>
                  </a:extLst>
                </p:cNvPr>
                <p:cNvGrpSpPr/>
                <p:nvPr/>
              </p:nvGrpSpPr>
              <p:grpSpPr>
                <a:xfrm>
                  <a:off x="9452687" y="1309592"/>
                  <a:ext cx="910280" cy="910280"/>
                  <a:chOff x="8464948" y="1327466"/>
                  <a:chExt cx="910280" cy="910280"/>
                </a:xfrm>
              </p:grpSpPr>
              <p:sp>
                <p:nvSpPr>
                  <p:cNvPr id="221" name="Oval 220">
                    <a:extLst>
                      <a:ext uri="{FF2B5EF4-FFF2-40B4-BE49-F238E27FC236}">
                        <a16:creationId xmlns:a16="http://schemas.microsoft.com/office/drawing/2014/main" id="{8B0E1E1B-91DA-05DB-738F-64D263E4BD4F}"/>
                      </a:ext>
                    </a:extLst>
                  </p:cNvPr>
                  <p:cNvSpPr/>
                  <p:nvPr/>
                </p:nvSpPr>
                <p:spPr>
                  <a:xfrm>
                    <a:off x="8464948" y="1327466"/>
                    <a:ext cx="910280" cy="9102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10CC50FB-54C2-087A-E6C5-D5106838B835}"/>
                      </a:ext>
                    </a:extLst>
                  </p:cNvPr>
                  <p:cNvSpPr/>
                  <p:nvPr/>
                </p:nvSpPr>
                <p:spPr>
                  <a:xfrm>
                    <a:off x="8770982" y="1656159"/>
                    <a:ext cx="526652" cy="5266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206">
                <a:extLst>
                  <a:ext uri="{FF2B5EF4-FFF2-40B4-BE49-F238E27FC236}">
                    <a16:creationId xmlns:a16="http://schemas.microsoft.com/office/drawing/2014/main" id="{1101DFD9-A558-0F16-D4DD-48FD4CE1C5AE}"/>
                  </a:ext>
                </a:extLst>
              </p:cNvPr>
              <p:cNvGrpSpPr/>
              <p:nvPr/>
            </p:nvGrpSpPr>
            <p:grpSpPr>
              <a:xfrm>
                <a:off x="8383393" y="4165238"/>
                <a:ext cx="437627" cy="316355"/>
                <a:chOff x="8424058" y="1224704"/>
                <a:chExt cx="728213" cy="716569"/>
              </a:xfrm>
            </p:grpSpPr>
            <p:sp>
              <p:nvSpPr>
                <p:cNvPr id="216" name="Oval 215">
                  <a:extLst>
                    <a:ext uri="{FF2B5EF4-FFF2-40B4-BE49-F238E27FC236}">
                      <a16:creationId xmlns:a16="http://schemas.microsoft.com/office/drawing/2014/main" id="{AA70D353-39FC-CA73-5B0B-84974795DFDF}"/>
                    </a:ext>
                  </a:extLst>
                </p:cNvPr>
                <p:cNvSpPr/>
                <p:nvPr/>
              </p:nvSpPr>
              <p:spPr>
                <a:xfrm>
                  <a:off x="8697241" y="1704515"/>
                  <a:ext cx="194511" cy="236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16">
                  <a:extLst>
                    <a:ext uri="{FF2B5EF4-FFF2-40B4-BE49-F238E27FC236}">
                      <a16:creationId xmlns:a16="http://schemas.microsoft.com/office/drawing/2014/main" id="{FEC8A5A1-C576-CEC8-94F3-68B6043101F7}"/>
                    </a:ext>
                  </a:extLst>
                </p:cNvPr>
                <p:cNvSpPr/>
                <p:nvPr/>
              </p:nvSpPr>
              <p:spPr>
                <a:xfrm rot="10800000">
                  <a:off x="8492359" y="1224704"/>
                  <a:ext cx="591612" cy="35827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Shape 217">
                  <a:extLst>
                    <a:ext uri="{FF2B5EF4-FFF2-40B4-BE49-F238E27FC236}">
                      <a16:creationId xmlns:a16="http://schemas.microsoft.com/office/drawing/2014/main" id="{52954627-4729-852D-6E49-547C56A505B4}"/>
                    </a:ext>
                  </a:extLst>
                </p:cNvPr>
                <p:cNvSpPr/>
                <p:nvPr/>
              </p:nvSpPr>
              <p:spPr>
                <a:xfrm rot="10603395">
                  <a:off x="8424058" y="1548631"/>
                  <a:ext cx="728213" cy="311767"/>
                </a:xfrm>
                <a:custGeom>
                  <a:avLst/>
                  <a:gdLst>
                    <a:gd name="connsiteX0" fmla="*/ 6784 w 1696215"/>
                    <a:gd name="connsiteY0" fmla="*/ 550949 h 550949"/>
                    <a:gd name="connsiteX1" fmla="*/ 0 w 1696215"/>
                    <a:gd name="connsiteY1" fmla="*/ 481696 h 550949"/>
                    <a:gd name="connsiteX2" fmla="*/ 437665 w 1696215"/>
                    <a:gd name="connsiteY2" fmla="*/ 31270 h 550949"/>
                    <a:gd name="connsiteX3" fmla="*/ 840936 w 1696215"/>
                    <a:gd name="connsiteY3" fmla="*/ 306370 h 550949"/>
                    <a:gd name="connsiteX4" fmla="*/ 845910 w 1696215"/>
                    <a:gd name="connsiteY4" fmla="*/ 322860 h 550949"/>
                    <a:gd name="connsiteX5" fmla="*/ 855279 w 1696215"/>
                    <a:gd name="connsiteY5" fmla="*/ 275100 h 550949"/>
                    <a:gd name="connsiteX6" fmla="*/ 1258551 w 1696215"/>
                    <a:gd name="connsiteY6" fmla="*/ 0 h 550949"/>
                    <a:gd name="connsiteX7" fmla="*/ 1696215 w 1696215"/>
                    <a:gd name="connsiteY7" fmla="*/ 450426 h 550949"/>
                    <a:gd name="connsiteX8" fmla="*/ 1689431 w 1696215"/>
                    <a:gd name="connsiteY8" fmla="*/ 519679 h 550949"/>
                    <a:gd name="connsiteX9" fmla="*/ 1628870 w 1696215"/>
                    <a:gd name="connsiteY9" fmla="*/ 519679 h 550949"/>
                    <a:gd name="connsiteX10" fmla="*/ 1635623 w 1696215"/>
                    <a:gd name="connsiteY10" fmla="*/ 450426 h 550949"/>
                    <a:gd name="connsiteX11" fmla="*/ 1258549 w 1696215"/>
                    <a:gd name="connsiteY11" fmla="*/ 60590 h 550949"/>
                    <a:gd name="connsiteX12" fmla="*/ 881475 w 1696215"/>
                    <a:gd name="connsiteY12" fmla="*/ 450426 h 550949"/>
                    <a:gd name="connsiteX13" fmla="*/ 888229 w 1696215"/>
                    <a:gd name="connsiteY13" fmla="*/ 519679 h 550949"/>
                    <a:gd name="connsiteX14" fmla="*/ 871610 w 1696215"/>
                    <a:gd name="connsiteY14" fmla="*/ 519679 h 550949"/>
                    <a:gd name="connsiteX15" fmla="*/ 868546 w 1696215"/>
                    <a:gd name="connsiteY15" fmla="*/ 550949 h 550949"/>
                    <a:gd name="connsiteX16" fmla="*/ 807985 w 1696215"/>
                    <a:gd name="connsiteY16" fmla="*/ 550949 h 550949"/>
                    <a:gd name="connsiteX17" fmla="*/ 814738 w 1696215"/>
                    <a:gd name="connsiteY17" fmla="*/ 481696 h 550949"/>
                    <a:gd name="connsiteX18" fmla="*/ 437664 w 1696215"/>
                    <a:gd name="connsiteY18" fmla="*/ 91860 h 550949"/>
                    <a:gd name="connsiteX19" fmla="*/ 60590 w 1696215"/>
                    <a:gd name="connsiteY19" fmla="*/ 481696 h 550949"/>
                    <a:gd name="connsiteX20" fmla="*/ 67343 w 1696215"/>
                    <a:gd name="connsiteY20" fmla="*/ 550949 h 55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6215" h="550949">
                      <a:moveTo>
                        <a:pt x="6784" y="550949"/>
                      </a:moveTo>
                      <a:lnTo>
                        <a:pt x="0" y="481696"/>
                      </a:lnTo>
                      <a:cubicBezTo>
                        <a:pt x="0" y="232933"/>
                        <a:pt x="195949" y="31270"/>
                        <a:pt x="437665" y="31270"/>
                      </a:cubicBezTo>
                      <a:cubicBezTo>
                        <a:pt x="618953" y="31270"/>
                        <a:pt x="774495" y="144705"/>
                        <a:pt x="840936" y="306370"/>
                      </a:cubicBezTo>
                      <a:lnTo>
                        <a:pt x="845910" y="322860"/>
                      </a:lnTo>
                      <a:lnTo>
                        <a:pt x="855279" y="275100"/>
                      </a:lnTo>
                      <a:cubicBezTo>
                        <a:pt x="921720" y="113435"/>
                        <a:pt x="1077263" y="0"/>
                        <a:pt x="1258551" y="0"/>
                      </a:cubicBezTo>
                      <a:cubicBezTo>
                        <a:pt x="1500266" y="0"/>
                        <a:pt x="1696215" y="201663"/>
                        <a:pt x="1696215" y="450426"/>
                      </a:cubicBezTo>
                      <a:lnTo>
                        <a:pt x="1689431" y="519679"/>
                      </a:lnTo>
                      <a:lnTo>
                        <a:pt x="1628870" y="519679"/>
                      </a:lnTo>
                      <a:lnTo>
                        <a:pt x="1635623" y="450426"/>
                      </a:lnTo>
                      <a:cubicBezTo>
                        <a:pt x="1635624" y="235126"/>
                        <a:pt x="1466801" y="60590"/>
                        <a:pt x="1258549" y="60590"/>
                      </a:cubicBezTo>
                      <a:cubicBezTo>
                        <a:pt x="1050298" y="60590"/>
                        <a:pt x="881476" y="235126"/>
                        <a:pt x="881475" y="450426"/>
                      </a:cubicBezTo>
                      <a:lnTo>
                        <a:pt x="888229" y="519679"/>
                      </a:lnTo>
                      <a:lnTo>
                        <a:pt x="871610" y="519679"/>
                      </a:lnTo>
                      <a:lnTo>
                        <a:pt x="868546" y="550949"/>
                      </a:lnTo>
                      <a:lnTo>
                        <a:pt x="807985" y="550949"/>
                      </a:lnTo>
                      <a:lnTo>
                        <a:pt x="814738" y="481696"/>
                      </a:lnTo>
                      <a:cubicBezTo>
                        <a:pt x="814738" y="266396"/>
                        <a:pt x="645916" y="91860"/>
                        <a:pt x="437664" y="91860"/>
                      </a:cubicBezTo>
                      <a:cubicBezTo>
                        <a:pt x="229412" y="91860"/>
                        <a:pt x="60590" y="266396"/>
                        <a:pt x="60590" y="481696"/>
                      </a:cubicBezTo>
                      <a:lnTo>
                        <a:pt x="67343" y="55094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Cloud 207">
                <a:extLst>
                  <a:ext uri="{FF2B5EF4-FFF2-40B4-BE49-F238E27FC236}">
                    <a16:creationId xmlns:a16="http://schemas.microsoft.com/office/drawing/2014/main" id="{4AA8AE1B-2535-2D36-0F85-A0B64DDB0CE0}"/>
                  </a:ext>
                </a:extLst>
              </p:cNvPr>
              <p:cNvSpPr/>
              <p:nvPr/>
            </p:nvSpPr>
            <p:spPr>
              <a:xfrm>
                <a:off x="8199436" y="3497679"/>
                <a:ext cx="768107" cy="33274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1C67D809-D9E6-B801-DB00-3E0D60EAF38C}"/>
                  </a:ext>
                </a:extLst>
              </p:cNvPr>
              <p:cNvGrpSpPr/>
              <p:nvPr/>
            </p:nvGrpSpPr>
            <p:grpSpPr>
              <a:xfrm rot="2249374">
                <a:off x="8918645" y="3477380"/>
                <a:ext cx="233635" cy="416833"/>
                <a:chOff x="9548135" y="2093944"/>
                <a:chExt cx="415672" cy="741610"/>
              </a:xfrm>
            </p:grpSpPr>
            <p:sp>
              <p:nvSpPr>
                <p:cNvPr id="214" name="Oval 213">
                  <a:extLst>
                    <a:ext uri="{FF2B5EF4-FFF2-40B4-BE49-F238E27FC236}">
                      <a16:creationId xmlns:a16="http://schemas.microsoft.com/office/drawing/2014/main" id="{2FF8ABC6-34CE-8829-E84B-417E659F439D}"/>
                    </a:ext>
                  </a:extLst>
                </p:cNvPr>
                <p:cNvSpPr/>
                <p:nvPr/>
              </p:nvSpPr>
              <p:spPr>
                <a:xfrm>
                  <a:off x="9548135" y="2093944"/>
                  <a:ext cx="415672" cy="7416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7AB5D109-ACB5-E802-80AA-C52510C4C038}"/>
                    </a:ext>
                  </a:extLst>
                </p:cNvPr>
                <p:cNvSpPr/>
                <p:nvPr/>
              </p:nvSpPr>
              <p:spPr>
                <a:xfrm>
                  <a:off x="9645139" y="2246344"/>
                  <a:ext cx="221663" cy="58921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ACC6D567-5096-2014-FE7D-CCD4BFB93141}"/>
                  </a:ext>
                </a:extLst>
              </p:cNvPr>
              <p:cNvGrpSpPr/>
              <p:nvPr/>
            </p:nvGrpSpPr>
            <p:grpSpPr>
              <a:xfrm rot="18900000">
                <a:off x="8072686" y="3512254"/>
                <a:ext cx="233635" cy="416833"/>
                <a:chOff x="9548135" y="2093944"/>
                <a:chExt cx="415672" cy="741610"/>
              </a:xfrm>
            </p:grpSpPr>
            <p:sp>
              <p:nvSpPr>
                <p:cNvPr id="212" name="Oval 211">
                  <a:extLst>
                    <a:ext uri="{FF2B5EF4-FFF2-40B4-BE49-F238E27FC236}">
                      <a16:creationId xmlns:a16="http://schemas.microsoft.com/office/drawing/2014/main" id="{39D2CA83-19F9-94BF-A431-90DD204DAD7B}"/>
                    </a:ext>
                  </a:extLst>
                </p:cNvPr>
                <p:cNvSpPr/>
                <p:nvPr/>
              </p:nvSpPr>
              <p:spPr>
                <a:xfrm>
                  <a:off x="9548135" y="2093944"/>
                  <a:ext cx="415672" cy="7416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3E1214D-1D9E-38F4-EC12-D812B8277BF8}"/>
                    </a:ext>
                  </a:extLst>
                </p:cNvPr>
                <p:cNvSpPr/>
                <p:nvPr/>
              </p:nvSpPr>
              <p:spPr>
                <a:xfrm>
                  <a:off x="9645139" y="2246344"/>
                  <a:ext cx="221663" cy="58921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Cloud 210">
                <a:extLst>
                  <a:ext uri="{FF2B5EF4-FFF2-40B4-BE49-F238E27FC236}">
                    <a16:creationId xmlns:a16="http://schemas.microsoft.com/office/drawing/2014/main" id="{5D5D6C86-2A8B-D554-EE35-A934643BA7D8}"/>
                  </a:ext>
                </a:extLst>
              </p:cNvPr>
              <p:cNvSpPr/>
              <p:nvPr/>
            </p:nvSpPr>
            <p:spPr>
              <a:xfrm>
                <a:off x="9506873" y="3688634"/>
                <a:ext cx="449227" cy="34658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9" name="Freeform: Shape 198">
              <a:extLst>
                <a:ext uri="{FF2B5EF4-FFF2-40B4-BE49-F238E27FC236}">
                  <a16:creationId xmlns:a16="http://schemas.microsoft.com/office/drawing/2014/main" id="{0787A035-005F-15F7-2F38-B2A6D5D05334}"/>
                </a:ext>
              </a:extLst>
            </p:cNvPr>
            <p:cNvSpPr/>
            <p:nvPr/>
          </p:nvSpPr>
          <p:spPr>
            <a:xfrm rot="15466886">
              <a:off x="6749699" y="3256216"/>
              <a:ext cx="788862" cy="1472376"/>
            </a:xfrm>
            <a:custGeom>
              <a:avLst/>
              <a:gdLst>
                <a:gd name="connsiteX0" fmla="*/ 878823 w 880987"/>
                <a:gd name="connsiteY0" fmla="*/ 801981 h 1199137"/>
                <a:gd name="connsiteX1" fmla="*/ 570888 w 880987"/>
                <a:gd name="connsiteY1" fmla="*/ 1155052 h 1199137"/>
                <a:gd name="connsiteX2" fmla="*/ 19864 w 880987"/>
                <a:gd name="connsiteY2" fmla="*/ 1010557 h 1199137"/>
                <a:gd name="connsiteX3" fmla="*/ 156618 w 880987"/>
                <a:gd name="connsiteY3" fmla="*/ 612596 h 1199137"/>
                <a:gd name="connsiteX4" fmla="*/ 196591 w 880987"/>
                <a:gd name="connsiteY4" fmla="*/ 584064 h 1199137"/>
                <a:gd name="connsiteX5" fmla="*/ 196123 w 880987"/>
                <a:gd name="connsiteY5" fmla="*/ 581936 h 1199137"/>
                <a:gd name="connsiteX6" fmla="*/ 189152 w 880987"/>
                <a:gd name="connsiteY6" fmla="*/ 484327 h 1199137"/>
                <a:gd name="connsiteX7" fmla="*/ 532233 w 880987"/>
                <a:gd name="connsiteY7" fmla="*/ 0 h 1199137"/>
                <a:gd name="connsiteX8" fmla="*/ 875314 w 880987"/>
                <a:gd name="connsiteY8" fmla="*/ 484327 h 1199137"/>
                <a:gd name="connsiteX9" fmla="*/ 868344 w 880987"/>
                <a:gd name="connsiteY9" fmla="*/ 581936 h 1199137"/>
                <a:gd name="connsiteX10" fmla="*/ 853149 w 880987"/>
                <a:gd name="connsiteY10" fmla="*/ 651039 h 1199137"/>
                <a:gd name="connsiteX11" fmla="*/ 861122 w 880987"/>
                <a:gd name="connsiteY11" fmla="*/ 664878 h 1199137"/>
                <a:gd name="connsiteX12" fmla="*/ 878823 w 880987"/>
                <a:gd name="connsiteY12" fmla="*/ 801981 h 119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987" h="1199137">
                  <a:moveTo>
                    <a:pt x="878823" y="801981"/>
                  </a:moveTo>
                  <a:cubicBezTo>
                    <a:pt x="861769" y="942116"/>
                    <a:pt x="745119" y="1083460"/>
                    <a:pt x="570888" y="1155052"/>
                  </a:cubicBezTo>
                  <a:cubicBezTo>
                    <a:pt x="338582" y="1250509"/>
                    <a:pt x="91880" y="1185816"/>
                    <a:pt x="19864" y="1010557"/>
                  </a:cubicBezTo>
                  <a:cubicBezTo>
                    <a:pt x="-34147" y="879112"/>
                    <a:pt x="25443" y="722805"/>
                    <a:pt x="156618" y="612596"/>
                  </a:cubicBezTo>
                  <a:lnTo>
                    <a:pt x="196591" y="584064"/>
                  </a:lnTo>
                  <a:lnTo>
                    <a:pt x="196123" y="581936"/>
                  </a:lnTo>
                  <a:cubicBezTo>
                    <a:pt x="191552" y="550407"/>
                    <a:pt x="189152" y="517763"/>
                    <a:pt x="189152" y="484327"/>
                  </a:cubicBezTo>
                  <a:cubicBezTo>
                    <a:pt x="189152" y="216841"/>
                    <a:pt x="342755" y="0"/>
                    <a:pt x="532233" y="0"/>
                  </a:cubicBezTo>
                  <a:cubicBezTo>
                    <a:pt x="721711" y="0"/>
                    <a:pt x="875314" y="216841"/>
                    <a:pt x="875314" y="484327"/>
                  </a:cubicBezTo>
                  <a:cubicBezTo>
                    <a:pt x="875314" y="517763"/>
                    <a:pt x="872914" y="550407"/>
                    <a:pt x="868344" y="581936"/>
                  </a:cubicBezTo>
                  <a:lnTo>
                    <a:pt x="853149" y="651039"/>
                  </a:lnTo>
                  <a:lnTo>
                    <a:pt x="861122" y="664878"/>
                  </a:lnTo>
                  <a:cubicBezTo>
                    <a:pt x="879126" y="708692"/>
                    <a:pt x="884508" y="755270"/>
                    <a:pt x="878823" y="80198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1217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35B9BB96-C81C-4E61-9ABB-849742F2B4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AA1682-63D5-4DC5-BB3E-51F59DCB217E}"/>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(4)</a:t>
            </a:r>
            <a:endParaRPr lang="en-US" dirty="0"/>
          </a:p>
        </p:txBody>
      </p:sp>
      <p:sp>
        <p:nvSpPr>
          <p:cNvPr id="5" name="Rectangle 4">
            <a:extLst>
              <a:ext uri="{FF2B5EF4-FFF2-40B4-BE49-F238E27FC236}">
                <a16:creationId xmlns:a16="http://schemas.microsoft.com/office/drawing/2014/main" id="{97C0BE0C-29B0-49DA-9CAB-0B40F4A40695}"/>
              </a:ext>
            </a:extLst>
          </p:cNvPr>
          <p:cNvSpPr/>
          <p:nvPr/>
        </p:nvSpPr>
        <p:spPr>
          <a:xfrm>
            <a:off x="115077" y="1012954"/>
            <a:ext cx="8494405" cy="4832092"/>
          </a:xfrm>
          <a:prstGeom prst="rect">
            <a:avLst/>
          </a:prstGeom>
        </p:spPr>
        <p:txBody>
          <a:bodyPr wrap="square">
            <a:spAutoFit/>
          </a:bodyPr>
          <a:lstStyle/>
          <a:p>
            <a:r>
              <a:rPr lang="en-US" sz="2800" dirty="0">
                <a:solidFill>
                  <a:schemeClr val="bg1"/>
                </a:solidFill>
              </a:rPr>
              <a:t>“It must be shedding the blood of the Only Begotten to atone for man, for this was the plan of redemption, and without the shedding of blood was no remission. </a:t>
            </a:r>
          </a:p>
          <a:p>
            <a:endParaRPr lang="en-US" sz="2800" dirty="0">
              <a:solidFill>
                <a:schemeClr val="bg1"/>
              </a:solidFill>
            </a:endParaRPr>
          </a:p>
          <a:p>
            <a:r>
              <a:rPr lang="en-US" sz="2800" dirty="0">
                <a:solidFill>
                  <a:schemeClr val="bg1"/>
                </a:solidFill>
              </a:rPr>
              <a:t>And as the sacrifice was instituted for a type by which man was to discern the great Sacrifice which God had prepared, to offer a sacrifice contrary to that, no faith could be exercised, because redemption was not purchased in that way, nor the power of atonement instituted after that order; consequently Cain could have no faith.” </a:t>
            </a:r>
          </a:p>
        </p:txBody>
      </p:sp>
      <p:sp>
        <p:nvSpPr>
          <p:cNvPr id="6" name="Rectangle 5">
            <a:extLst>
              <a:ext uri="{FF2B5EF4-FFF2-40B4-BE49-F238E27FC236}">
                <a16:creationId xmlns:a16="http://schemas.microsoft.com/office/drawing/2014/main" id="{4BBCE847-1361-4755-B414-36B23FA1A022}"/>
              </a:ext>
            </a:extLst>
          </p:cNvPr>
          <p:cNvSpPr/>
          <p:nvPr/>
        </p:nvSpPr>
        <p:spPr>
          <a:xfrm>
            <a:off x="115077" y="6488668"/>
            <a:ext cx="1476879" cy="369332"/>
          </a:xfrm>
          <a:prstGeom prst="rect">
            <a:avLst/>
          </a:prstGeom>
        </p:spPr>
        <p:txBody>
          <a:bodyPr wrap="none">
            <a:spAutoFit/>
          </a:bodyPr>
          <a:lstStyle/>
          <a:p>
            <a:r>
              <a:rPr lang="en-US" dirty="0">
                <a:solidFill>
                  <a:schemeClr val="bg1"/>
                </a:solidFill>
                <a:latin typeface="Calibri" panose="020F0502020204030204" pitchFamily="34" charset="0"/>
              </a:rPr>
              <a:t>Hebrews 11:4</a:t>
            </a:r>
            <a:endParaRPr lang="en-US" dirty="0"/>
          </a:p>
        </p:txBody>
      </p:sp>
      <p:pic>
        <p:nvPicPr>
          <p:cNvPr id="7" name="Picture 6">
            <a:extLst>
              <a:ext uri="{FF2B5EF4-FFF2-40B4-BE49-F238E27FC236}">
                <a16:creationId xmlns:a16="http://schemas.microsoft.com/office/drawing/2014/main" id="{4DEEE8EC-3A92-4941-96F7-6BCF1F89F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576" y="1350572"/>
            <a:ext cx="2795514" cy="3839992"/>
          </a:xfrm>
          <a:prstGeom prst="rect">
            <a:avLst/>
          </a:prstGeom>
        </p:spPr>
      </p:pic>
    </p:spTree>
    <p:extLst>
      <p:ext uri="{BB962C8B-B14F-4D97-AF65-F5344CB8AC3E}">
        <p14:creationId xmlns:p14="http://schemas.microsoft.com/office/powerpoint/2010/main" val="348011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192000" cy="6858000"/>
            <a:chOff x="0" y="0"/>
            <a:chExt cx="12192000" cy="6858000"/>
          </a:xfrm>
        </p:grpSpPr>
        <p:pic>
          <p:nvPicPr>
            <p:cNvPr id="56" name="Picture 55"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8"/>
            <p:cNvGrpSpPr/>
            <p:nvPr/>
          </p:nvGrpSpPr>
          <p:grpSpPr>
            <a:xfrm>
              <a:off x="230109" y="242936"/>
              <a:ext cx="405464" cy="6505391"/>
              <a:chOff x="381000" y="152400"/>
              <a:chExt cx="405464" cy="6505391"/>
            </a:xfrm>
          </p:grpSpPr>
          <p:grpSp>
            <p:nvGrpSpPr>
              <p:cNvPr id="58" name="Group 14"/>
              <p:cNvGrpSpPr/>
              <p:nvPr/>
            </p:nvGrpSpPr>
            <p:grpSpPr>
              <a:xfrm>
                <a:off x="381000" y="152400"/>
                <a:ext cx="405464" cy="409391"/>
                <a:chOff x="5943600" y="4267200"/>
                <a:chExt cx="1990316" cy="2009591"/>
              </a:xfrm>
            </p:grpSpPr>
            <p:sp>
              <p:nvSpPr>
                <p:cNvPr id="99" name="Frame 9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18"/>
              <p:cNvGrpSpPr/>
              <p:nvPr/>
            </p:nvGrpSpPr>
            <p:grpSpPr>
              <a:xfrm>
                <a:off x="381000" y="762000"/>
                <a:ext cx="405464" cy="409391"/>
                <a:chOff x="5943600" y="4267200"/>
                <a:chExt cx="1990316" cy="2009591"/>
              </a:xfrm>
            </p:grpSpPr>
            <p:sp>
              <p:nvSpPr>
                <p:cNvPr id="96" name="Frame 9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22"/>
              <p:cNvGrpSpPr/>
              <p:nvPr/>
            </p:nvGrpSpPr>
            <p:grpSpPr>
              <a:xfrm>
                <a:off x="381000" y="1371600"/>
                <a:ext cx="405464" cy="409391"/>
                <a:chOff x="5943600" y="4267200"/>
                <a:chExt cx="1990316" cy="2009591"/>
              </a:xfrm>
            </p:grpSpPr>
            <p:sp>
              <p:nvSpPr>
                <p:cNvPr id="93" name="Frame 9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6"/>
              <p:cNvGrpSpPr/>
              <p:nvPr/>
            </p:nvGrpSpPr>
            <p:grpSpPr>
              <a:xfrm>
                <a:off x="381000" y="1981200"/>
                <a:ext cx="405464" cy="409391"/>
                <a:chOff x="5943600" y="4267200"/>
                <a:chExt cx="1990316" cy="2009591"/>
              </a:xfrm>
            </p:grpSpPr>
            <p:sp>
              <p:nvSpPr>
                <p:cNvPr id="90" name="Frame 8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30"/>
              <p:cNvGrpSpPr/>
              <p:nvPr/>
            </p:nvGrpSpPr>
            <p:grpSpPr>
              <a:xfrm>
                <a:off x="381000" y="2590800"/>
                <a:ext cx="405464" cy="409391"/>
                <a:chOff x="5943600" y="4267200"/>
                <a:chExt cx="1990316" cy="2009591"/>
              </a:xfrm>
            </p:grpSpPr>
            <p:sp>
              <p:nvSpPr>
                <p:cNvPr id="87" name="Frame 8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Frame 8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4"/>
              <p:cNvGrpSpPr/>
              <p:nvPr/>
            </p:nvGrpSpPr>
            <p:grpSpPr>
              <a:xfrm>
                <a:off x="381000" y="3200400"/>
                <a:ext cx="405464" cy="409391"/>
                <a:chOff x="5943600" y="4267200"/>
                <a:chExt cx="1990316" cy="2009591"/>
              </a:xfrm>
            </p:grpSpPr>
            <p:sp>
              <p:nvSpPr>
                <p:cNvPr id="84" name="Frame 8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rame 8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8"/>
              <p:cNvGrpSpPr/>
              <p:nvPr/>
            </p:nvGrpSpPr>
            <p:grpSpPr>
              <a:xfrm>
                <a:off x="381000" y="3810000"/>
                <a:ext cx="405464" cy="409391"/>
                <a:chOff x="5943600" y="4267200"/>
                <a:chExt cx="1990316" cy="2009591"/>
              </a:xfrm>
            </p:grpSpPr>
            <p:sp>
              <p:nvSpPr>
                <p:cNvPr id="81" name="Frame 8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ame 8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42"/>
              <p:cNvGrpSpPr/>
              <p:nvPr/>
            </p:nvGrpSpPr>
            <p:grpSpPr>
              <a:xfrm>
                <a:off x="381000" y="4419600"/>
                <a:ext cx="405464" cy="409391"/>
                <a:chOff x="5943600" y="4267200"/>
                <a:chExt cx="1990316" cy="2009591"/>
              </a:xfrm>
            </p:grpSpPr>
            <p:sp>
              <p:nvSpPr>
                <p:cNvPr id="78" name="Frame 7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Frame 7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6"/>
              <p:cNvGrpSpPr/>
              <p:nvPr/>
            </p:nvGrpSpPr>
            <p:grpSpPr>
              <a:xfrm>
                <a:off x="381000" y="50292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50"/>
              <p:cNvGrpSpPr/>
              <p:nvPr/>
            </p:nvGrpSpPr>
            <p:grpSpPr>
              <a:xfrm>
                <a:off x="381000" y="56388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4"/>
              <p:cNvGrpSpPr/>
              <p:nvPr/>
            </p:nvGrpSpPr>
            <p:grpSpPr>
              <a:xfrm>
                <a:off x="381000" y="62484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347564" y="65782"/>
            <a:ext cx="11695191"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Sons of Levi—Tabernacle of Testimony</a:t>
            </a:r>
          </a:p>
        </p:txBody>
      </p:sp>
      <p:sp>
        <p:nvSpPr>
          <p:cNvPr id="6" name="TextBox 5"/>
          <p:cNvSpPr txBox="1"/>
          <p:nvPr/>
        </p:nvSpPr>
        <p:spPr>
          <a:xfrm>
            <a:off x="2555855" y="845219"/>
            <a:ext cx="9486900" cy="4524315"/>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Levi was the third son of Jacob and Leah</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His descendants ministered in the 			sanctuaries of Israel</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Assisted the priests, (sons of Aaron)</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Acted as musicians 						                     1 Chronicles 15:16</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They received no land inheritance					           in </a:t>
            </a:r>
            <a:r>
              <a:rPr lang="en-US" sz="2400" dirty="0" err="1">
                <a:solidFill>
                  <a:schemeClr val="bg1"/>
                </a:solidFill>
                <a:latin typeface="Leelawadee" pitchFamily="34" charset="-34"/>
                <a:cs typeface="Leelawadee" pitchFamily="34" charset="-34"/>
              </a:rPr>
              <a:t>Cannaan</a:t>
            </a:r>
            <a:endParaRPr lang="en-US" sz="2400" dirty="0">
              <a:solidFill>
                <a:schemeClr val="bg1"/>
              </a:solidFill>
              <a:latin typeface="Leelawadee" pitchFamily="34" charset="-34"/>
              <a:cs typeface="Leelawadee" pitchFamily="34" charset="-34"/>
            </a:endParaRPr>
          </a:p>
        </p:txBody>
      </p:sp>
      <p:sp>
        <p:nvSpPr>
          <p:cNvPr id="7" name="TextBox 6"/>
          <p:cNvSpPr txBox="1"/>
          <p:nvPr/>
        </p:nvSpPr>
        <p:spPr>
          <a:xfrm>
            <a:off x="710697" y="6396335"/>
            <a:ext cx="83820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Numbers 1:47-54</a:t>
            </a:r>
          </a:p>
        </p:txBody>
      </p:sp>
      <p:pic>
        <p:nvPicPr>
          <p:cNvPr id="3" name="Picture 2">
            <a:extLst>
              <a:ext uri="{FF2B5EF4-FFF2-40B4-BE49-F238E27FC236}">
                <a16:creationId xmlns:a16="http://schemas.microsoft.com/office/drawing/2014/main" id="{5ADF485F-1CFA-4FD3-B776-8AF7C511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973" y="3226526"/>
            <a:ext cx="3606800" cy="2667000"/>
          </a:xfrm>
          <a:prstGeom prst="rect">
            <a:avLst/>
          </a:prstGeom>
        </p:spPr>
      </p:pic>
    </p:spTree>
    <p:extLst>
      <p:ext uri="{BB962C8B-B14F-4D97-AF65-F5344CB8AC3E}">
        <p14:creationId xmlns:p14="http://schemas.microsoft.com/office/powerpoint/2010/main" val="19161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BCB33715-456B-4987-8A27-DC004D6335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A9FFC0-A33E-41CD-9EBA-73FA5EF33A9F}"/>
              </a:ext>
            </a:extLst>
          </p:cNvPr>
          <p:cNvSpPr txBox="1"/>
          <p:nvPr/>
        </p:nvSpPr>
        <p:spPr>
          <a:xfrm>
            <a:off x="596684"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Exercising Faith</a:t>
            </a:r>
          </a:p>
        </p:txBody>
      </p:sp>
      <p:sp>
        <p:nvSpPr>
          <p:cNvPr id="5" name="Rectangle 4">
            <a:extLst>
              <a:ext uri="{FF2B5EF4-FFF2-40B4-BE49-F238E27FC236}">
                <a16:creationId xmlns:a16="http://schemas.microsoft.com/office/drawing/2014/main" id="{B52DE4DB-89D5-45FD-93EF-B488F81E0963}"/>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(4)</a:t>
            </a:r>
            <a:endParaRPr lang="en-US" dirty="0"/>
          </a:p>
        </p:txBody>
      </p:sp>
      <p:sp>
        <p:nvSpPr>
          <p:cNvPr id="6" name="Rectangle 5">
            <a:extLst>
              <a:ext uri="{FF2B5EF4-FFF2-40B4-BE49-F238E27FC236}">
                <a16:creationId xmlns:a16="http://schemas.microsoft.com/office/drawing/2014/main" id="{E79AA9A4-9C05-408C-B1BE-203163AABFF2}"/>
              </a:ext>
            </a:extLst>
          </p:cNvPr>
          <p:cNvSpPr/>
          <p:nvPr/>
        </p:nvSpPr>
        <p:spPr>
          <a:xfrm>
            <a:off x="115077" y="6488668"/>
            <a:ext cx="1476879" cy="369332"/>
          </a:xfrm>
          <a:prstGeom prst="rect">
            <a:avLst/>
          </a:prstGeom>
        </p:spPr>
        <p:txBody>
          <a:bodyPr wrap="none">
            <a:spAutoFit/>
          </a:bodyPr>
          <a:lstStyle/>
          <a:p>
            <a:r>
              <a:rPr lang="en-US" dirty="0">
                <a:solidFill>
                  <a:schemeClr val="bg1"/>
                </a:solidFill>
                <a:latin typeface="Calibri" panose="020F0502020204030204" pitchFamily="34" charset="0"/>
              </a:rPr>
              <a:t>Hebrews 11:6</a:t>
            </a:r>
            <a:endParaRPr lang="en-US" dirty="0"/>
          </a:p>
        </p:txBody>
      </p:sp>
      <p:grpSp>
        <p:nvGrpSpPr>
          <p:cNvPr id="7" name="Group 6">
            <a:extLst>
              <a:ext uri="{FF2B5EF4-FFF2-40B4-BE49-F238E27FC236}">
                <a16:creationId xmlns:a16="http://schemas.microsoft.com/office/drawing/2014/main" id="{8F28BB82-62B3-4A43-A3BF-1B5F143E8215}"/>
              </a:ext>
            </a:extLst>
          </p:cNvPr>
          <p:cNvGrpSpPr/>
          <p:nvPr/>
        </p:nvGrpSpPr>
        <p:grpSpPr>
          <a:xfrm>
            <a:off x="4048686" y="969841"/>
            <a:ext cx="4132130" cy="3002797"/>
            <a:chOff x="384206" y="4158361"/>
            <a:chExt cx="3289208" cy="2390250"/>
          </a:xfrm>
        </p:grpSpPr>
        <p:grpSp>
          <p:nvGrpSpPr>
            <p:cNvPr id="8" name="Group 7">
              <a:extLst>
                <a:ext uri="{FF2B5EF4-FFF2-40B4-BE49-F238E27FC236}">
                  <a16:creationId xmlns:a16="http://schemas.microsoft.com/office/drawing/2014/main" id="{B1D84382-11C7-45F4-9144-278D20DCD10D}"/>
                </a:ext>
              </a:extLst>
            </p:cNvPr>
            <p:cNvGrpSpPr/>
            <p:nvPr/>
          </p:nvGrpSpPr>
          <p:grpSpPr>
            <a:xfrm>
              <a:off x="384206" y="4158361"/>
              <a:ext cx="3289208" cy="2390250"/>
              <a:chOff x="609599" y="833642"/>
              <a:chExt cx="7941747" cy="5771225"/>
            </a:xfrm>
          </p:grpSpPr>
          <p:grpSp>
            <p:nvGrpSpPr>
              <p:cNvPr id="10" name="Group 14">
                <a:extLst>
                  <a:ext uri="{FF2B5EF4-FFF2-40B4-BE49-F238E27FC236}">
                    <a16:creationId xmlns:a16="http://schemas.microsoft.com/office/drawing/2014/main" id="{F9D521F5-4C96-42CD-9BC8-EA5ECCB35F59}"/>
                  </a:ext>
                </a:extLst>
              </p:cNvPr>
              <p:cNvGrpSpPr/>
              <p:nvPr/>
            </p:nvGrpSpPr>
            <p:grpSpPr>
              <a:xfrm rot="10800000">
                <a:off x="7696200" y="5257800"/>
                <a:ext cx="621450" cy="1347067"/>
                <a:chOff x="7010400" y="381000"/>
                <a:chExt cx="762000" cy="2033666"/>
              </a:xfrm>
            </p:grpSpPr>
            <p:sp>
              <p:nvSpPr>
                <p:cNvPr id="23" name="Rounded Rectangle 29">
                  <a:extLst>
                    <a:ext uri="{FF2B5EF4-FFF2-40B4-BE49-F238E27FC236}">
                      <a16:creationId xmlns:a16="http://schemas.microsoft.com/office/drawing/2014/main" id="{73DECEBA-4A4D-4B16-96FF-D20A83913109}"/>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D4ECFE-1F20-41F3-930F-46E31CB7FC8A}"/>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a:extLst>
                  <a:ext uri="{FF2B5EF4-FFF2-40B4-BE49-F238E27FC236}">
                    <a16:creationId xmlns:a16="http://schemas.microsoft.com/office/drawing/2014/main" id="{AA4A10AD-D1F6-42B9-ADFF-4A8F6766A7AD}"/>
                  </a:ext>
                </a:extLst>
              </p:cNvPr>
              <p:cNvGrpSpPr/>
              <p:nvPr/>
            </p:nvGrpSpPr>
            <p:grpSpPr>
              <a:xfrm rot="10800000">
                <a:off x="939238" y="4923502"/>
                <a:ext cx="621450" cy="1347067"/>
                <a:chOff x="7010400" y="381000"/>
                <a:chExt cx="762000" cy="2033666"/>
              </a:xfrm>
            </p:grpSpPr>
            <p:sp>
              <p:nvSpPr>
                <p:cNvPr id="21" name="Rounded Rectangle 27">
                  <a:extLst>
                    <a:ext uri="{FF2B5EF4-FFF2-40B4-BE49-F238E27FC236}">
                      <a16:creationId xmlns:a16="http://schemas.microsoft.com/office/drawing/2014/main" id="{07F88BB7-E4E6-43FC-8962-A04140EB5CD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A5A22A6-CD7D-4132-8BE5-EB326F0152F2}"/>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Wave 2">
                <a:extLst>
                  <a:ext uri="{FF2B5EF4-FFF2-40B4-BE49-F238E27FC236}">
                    <a16:creationId xmlns:a16="http://schemas.microsoft.com/office/drawing/2014/main" id="{606BE70B-BC60-4EC0-B772-1D92AD991BF4}"/>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
                <a:extLst>
                  <a:ext uri="{FF2B5EF4-FFF2-40B4-BE49-F238E27FC236}">
                    <a16:creationId xmlns:a16="http://schemas.microsoft.com/office/drawing/2014/main" id="{739C27F1-C7AF-4312-84F1-A000D48BFBF9}"/>
                  </a:ext>
                </a:extLst>
              </p:cNvPr>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
                <a:extLst>
                  <a:ext uri="{FF2B5EF4-FFF2-40B4-BE49-F238E27FC236}">
                    <a16:creationId xmlns:a16="http://schemas.microsoft.com/office/drawing/2014/main" id="{174B81CF-7FD0-4AD1-98A4-AAD03E688EED}"/>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43AB1C2-2DF2-4C13-A755-B37D2FB2A292}"/>
                  </a:ext>
                </a:extLst>
              </p:cNvPr>
              <p:cNvGrpSpPr/>
              <p:nvPr/>
            </p:nvGrpSpPr>
            <p:grpSpPr>
              <a:xfrm>
                <a:off x="899460" y="833642"/>
                <a:ext cx="621450" cy="986197"/>
                <a:chOff x="7031201" y="834275"/>
                <a:chExt cx="762000" cy="1488861"/>
              </a:xfrm>
            </p:grpSpPr>
            <p:sp>
              <p:nvSpPr>
                <p:cNvPr id="19" name="Rounded Rectangle 25">
                  <a:extLst>
                    <a:ext uri="{FF2B5EF4-FFF2-40B4-BE49-F238E27FC236}">
                      <a16:creationId xmlns:a16="http://schemas.microsoft.com/office/drawing/2014/main" id="{07F08BB7-7716-4A4A-815B-FE87F62DD94B}"/>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a:extLst>
                    <a:ext uri="{FF2B5EF4-FFF2-40B4-BE49-F238E27FC236}">
                      <a16:creationId xmlns:a16="http://schemas.microsoft.com/office/drawing/2014/main" id="{53100B30-1A46-4062-926B-490EF4E4D65D}"/>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31410C0-B024-494E-95D2-76E35CA76D1B}"/>
                  </a:ext>
                </a:extLst>
              </p:cNvPr>
              <p:cNvGrpSpPr/>
              <p:nvPr/>
            </p:nvGrpSpPr>
            <p:grpSpPr>
              <a:xfrm>
                <a:off x="7646520" y="1148254"/>
                <a:ext cx="621450" cy="1017899"/>
                <a:chOff x="7087348" y="824753"/>
                <a:chExt cx="762000" cy="1536722"/>
              </a:xfrm>
            </p:grpSpPr>
            <p:sp>
              <p:nvSpPr>
                <p:cNvPr id="17" name="Rounded Rectangle 23">
                  <a:extLst>
                    <a:ext uri="{FF2B5EF4-FFF2-40B4-BE49-F238E27FC236}">
                      <a16:creationId xmlns:a16="http://schemas.microsoft.com/office/drawing/2014/main" id="{76962074-8A66-448D-9B03-EF4B94549ABD}"/>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8A70DE-9452-411B-85F5-EC9010186C4A}"/>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a:extLst>
                <a:ext uri="{FF2B5EF4-FFF2-40B4-BE49-F238E27FC236}">
                  <a16:creationId xmlns:a16="http://schemas.microsoft.com/office/drawing/2014/main" id="{90E82B8D-5969-4FD7-AFD9-B7ECA2D048D5}"/>
                </a:ext>
              </a:extLst>
            </p:cNvPr>
            <p:cNvSpPr/>
            <p:nvPr/>
          </p:nvSpPr>
          <p:spPr>
            <a:xfrm>
              <a:off x="784692" y="4855281"/>
              <a:ext cx="2437759" cy="465485"/>
            </a:xfrm>
            <a:prstGeom prst="rect">
              <a:avLst/>
            </a:prstGeom>
          </p:spPr>
          <p:txBody>
            <a:bodyPr wrap="square">
              <a:spAutoFit/>
            </a:bodyPr>
            <a:lstStyle/>
            <a:p>
              <a:pPr algn="ctr"/>
              <a:r>
                <a:rPr lang="en-US" sz="1600" dirty="0">
                  <a:solidFill>
                    <a:srgbClr val="333333"/>
                  </a:solidFill>
                </a:rPr>
                <a:t> </a:t>
              </a:r>
              <a:r>
                <a:rPr lang="en-US" sz="1600" b="1" i="0" dirty="0">
                  <a:solidFill>
                    <a:srgbClr val="000000"/>
                  </a:solidFill>
                  <a:effectLst/>
                </a:rPr>
                <a:t>God rewards those who exercise faith in Jesus Christ</a:t>
              </a:r>
              <a:r>
                <a:rPr lang="en-US" sz="1600" b="0" i="0" dirty="0">
                  <a:solidFill>
                    <a:srgbClr val="000000"/>
                  </a:solidFill>
                  <a:effectLst/>
                </a:rPr>
                <a:t>.</a:t>
              </a:r>
              <a:endParaRPr lang="en-US" sz="1600" dirty="0"/>
            </a:p>
          </p:txBody>
        </p:sp>
      </p:grpSp>
      <p:grpSp>
        <p:nvGrpSpPr>
          <p:cNvPr id="25" name="Group 24">
            <a:extLst>
              <a:ext uri="{FF2B5EF4-FFF2-40B4-BE49-F238E27FC236}">
                <a16:creationId xmlns:a16="http://schemas.microsoft.com/office/drawing/2014/main" id="{90FB6343-10C2-4768-BECD-7214891DFEBE}"/>
              </a:ext>
            </a:extLst>
          </p:cNvPr>
          <p:cNvGrpSpPr/>
          <p:nvPr/>
        </p:nvGrpSpPr>
        <p:grpSpPr>
          <a:xfrm>
            <a:off x="1106376" y="3314679"/>
            <a:ext cx="2817109" cy="2925719"/>
            <a:chOff x="2440380" y="2788760"/>
            <a:chExt cx="2817109" cy="2925719"/>
          </a:xfrm>
        </p:grpSpPr>
        <p:grpSp>
          <p:nvGrpSpPr>
            <p:cNvPr id="26" name="Group 25">
              <a:extLst>
                <a:ext uri="{FF2B5EF4-FFF2-40B4-BE49-F238E27FC236}">
                  <a16:creationId xmlns:a16="http://schemas.microsoft.com/office/drawing/2014/main" id="{237B665E-B28D-43BD-9A5A-35C81FC063FC}"/>
                </a:ext>
              </a:extLst>
            </p:cNvPr>
            <p:cNvGrpSpPr/>
            <p:nvPr/>
          </p:nvGrpSpPr>
          <p:grpSpPr>
            <a:xfrm>
              <a:off x="3502669" y="2788760"/>
              <a:ext cx="762643" cy="2925719"/>
              <a:chOff x="3729193" y="976912"/>
              <a:chExt cx="1003199" cy="3848561"/>
            </a:xfrm>
            <a:solidFill>
              <a:schemeClr val="tx2">
                <a:lumMod val="60000"/>
                <a:lumOff val="40000"/>
              </a:schemeClr>
            </a:solidFill>
          </p:grpSpPr>
          <p:sp>
            <p:nvSpPr>
              <p:cNvPr id="31" name="Rounded Rectangle 22">
                <a:extLst>
                  <a:ext uri="{FF2B5EF4-FFF2-40B4-BE49-F238E27FC236}">
                    <a16:creationId xmlns:a16="http://schemas.microsoft.com/office/drawing/2014/main" id="{42DE6978-8774-4F86-9938-E3B8019C619A}"/>
                  </a:ext>
                </a:extLst>
              </p:cNvPr>
              <p:cNvSpPr/>
              <p:nvPr/>
            </p:nvSpPr>
            <p:spPr>
              <a:xfrm>
                <a:off x="3969136" y="1851513"/>
                <a:ext cx="473009" cy="180480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4">
                <a:extLst>
                  <a:ext uri="{FF2B5EF4-FFF2-40B4-BE49-F238E27FC236}">
                    <a16:creationId xmlns:a16="http://schemas.microsoft.com/office/drawing/2014/main" id="{6D42CDB4-C404-456A-A5C2-DABE7BA00223}"/>
                  </a:ext>
                </a:extLst>
              </p:cNvPr>
              <p:cNvSpPr/>
              <p:nvPr/>
            </p:nvSpPr>
            <p:spPr>
              <a:xfrm rot="19769779">
                <a:off x="4468757" y="1811105"/>
                <a:ext cx="263635" cy="1488011"/>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4">
                <a:extLst>
                  <a:ext uri="{FF2B5EF4-FFF2-40B4-BE49-F238E27FC236}">
                    <a16:creationId xmlns:a16="http://schemas.microsoft.com/office/drawing/2014/main" id="{9E2276AA-7646-423A-B95D-A3973B4B5065}"/>
                  </a:ext>
                </a:extLst>
              </p:cNvPr>
              <p:cNvSpPr/>
              <p:nvPr/>
            </p:nvSpPr>
            <p:spPr>
              <a:xfrm rot="1069183">
                <a:off x="3771165" y="3357495"/>
                <a:ext cx="310163" cy="146797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5">
                <a:extLst>
                  <a:ext uri="{FF2B5EF4-FFF2-40B4-BE49-F238E27FC236}">
                    <a16:creationId xmlns:a16="http://schemas.microsoft.com/office/drawing/2014/main" id="{4A161633-B334-4B33-B569-3A4B2A3865CB}"/>
                  </a:ext>
                </a:extLst>
              </p:cNvPr>
              <p:cNvSpPr/>
              <p:nvPr/>
            </p:nvSpPr>
            <p:spPr>
              <a:xfrm rot="9815699">
                <a:off x="4330957" y="3324623"/>
                <a:ext cx="308310" cy="1490891"/>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636E9E9-D96F-4A7A-AE67-2DBC88B33BBE}"/>
                  </a:ext>
                </a:extLst>
              </p:cNvPr>
              <p:cNvSpPr/>
              <p:nvPr/>
            </p:nvSpPr>
            <p:spPr>
              <a:xfrm>
                <a:off x="3774774" y="976912"/>
                <a:ext cx="808212" cy="808286"/>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7">
                <a:extLst>
                  <a:ext uri="{FF2B5EF4-FFF2-40B4-BE49-F238E27FC236}">
                    <a16:creationId xmlns:a16="http://schemas.microsoft.com/office/drawing/2014/main" id="{F9EFB88A-301C-44A1-881F-F945D5BE4CA0}"/>
                  </a:ext>
                </a:extLst>
              </p:cNvPr>
              <p:cNvSpPr/>
              <p:nvPr/>
            </p:nvSpPr>
            <p:spPr>
              <a:xfrm rot="7027031">
                <a:off x="3113315" y="2417911"/>
                <a:ext cx="1490836" cy="259079"/>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5890FC1-7832-42B7-9962-D60FC969C5F4}"/>
                </a:ext>
              </a:extLst>
            </p:cNvPr>
            <p:cNvGrpSpPr/>
            <p:nvPr/>
          </p:nvGrpSpPr>
          <p:grpSpPr>
            <a:xfrm>
              <a:off x="2440380" y="3925587"/>
              <a:ext cx="2817109" cy="931605"/>
              <a:chOff x="2380356" y="369397"/>
              <a:chExt cx="3140828" cy="1764204"/>
            </a:xfrm>
          </p:grpSpPr>
          <p:sp>
            <p:nvSpPr>
              <p:cNvPr id="28" name="Rectangle: Rounded Corners 27">
                <a:extLst>
                  <a:ext uri="{FF2B5EF4-FFF2-40B4-BE49-F238E27FC236}">
                    <a16:creationId xmlns:a16="http://schemas.microsoft.com/office/drawing/2014/main" id="{F751D4B3-0088-4763-AA80-2923476C9203}"/>
                  </a:ext>
                </a:extLst>
              </p:cNvPr>
              <p:cNvSpPr/>
              <p:nvPr/>
            </p:nvSpPr>
            <p:spPr>
              <a:xfrm>
                <a:off x="2380356" y="1088610"/>
                <a:ext cx="3140828" cy="20678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ylinder 28">
                <a:extLst>
                  <a:ext uri="{FF2B5EF4-FFF2-40B4-BE49-F238E27FC236}">
                    <a16:creationId xmlns:a16="http://schemas.microsoft.com/office/drawing/2014/main" id="{ADA11A48-B353-47E5-9277-84EF91C16F1F}"/>
                  </a:ext>
                </a:extLst>
              </p:cNvPr>
              <p:cNvSpPr/>
              <p:nvPr/>
            </p:nvSpPr>
            <p:spPr>
              <a:xfrm rot="5400000">
                <a:off x="1931946" y="1000232"/>
                <a:ext cx="1752600" cy="514137"/>
              </a:xfrm>
              <a:prstGeom prst="ca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ylinder 29">
                <a:extLst>
                  <a:ext uri="{FF2B5EF4-FFF2-40B4-BE49-F238E27FC236}">
                    <a16:creationId xmlns:a16="http://schemas.microsoft.com/office/drawing/2014/main" id="{90E32760-C2FA-43D6-8609-395A026EFCEF}"/>
                  </a:ext>
                </a:extLst>
              </p:cNvPr>
              <p:cNvSpPr/>
              <p:nvPr/>
            </p:nvSpPr>
            <p:spPr>
              <a:xfrm rot="5400000">
                <a:off x="4203817" y="988628"/>
                <a:ext cx="1752600" cy="514137"/>
              </a:xfrm>
              <a:prstGeom prst="ca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21F9A1BF-3843-4D2D-8496-CDD325BFCBE8}"/>
              </a:ext>
            </a:extLst>
          </p:cNvPr>
          <p:cNvGrpSpPr/>
          <p:nvPr/>
        </p:nvGrpSpPr>
        <p:grpSpPr>
          <a:xfrm>
            <a:off x="8521477" y="3200850"/>
            <a:ext cx="2817109" cy="3342700"/>
            <a:chOff x="8521477" y="3200850"/>
            <a:chExt cx="2817109" cy="3342700"/>
          </a:xfrm>
        </p:grpSpPr>
        <p:grpSp>
          <p:nvGrpSpPr>
            <p:cNvPr id="38" name="Group 37">
              <a:extLst>
                <a:ext uri="{FF2B5EF4-FFF2-40B4-BE49-F238E27FC236}">
                  <a16:creationId xmlns:a16="http://schemas.microsoft.com/office/drawing/2014/main" id="{D661FD9F-8570-42D2-8DD4-92BF13FF0C41}"/>
                </a:ext>
              </a:extLst>
            </p:cNvPr>
            <p:cNvGrpSpPr/>
            <p:nvPr/>
          </p:nvGrpSpPr>
          <p:grpSpPr>
            <a:xfrm>
              <a:off x="8521477" y="3200850"/>
              <a:ext cx="2817109" cy="3342700"/>
              <a:chOff x="6130537" y="2855371"/>
              <a:chExt cx="2817109" cy="3342700"/>
            </a:xfrm>
          </p:grpSpPr>
          <p:grpSp>
            <p:nvGrpSpPr>
              <p:cNvPr id="41" name="Group 40">
                <a:extLst>
                  <a:ext uri="{FF2B5EF4-FFF2-40B4-BE49-F238E27FC236}">
                    <a16:creationId xmlns:a16="http://schemas.microsoft.com/office/drawing/2014/main" id="{3C059074-F0C8-4E65-B44C-65FC1BB7AA68}"/>
                  </a:ext>
                </a:extLst>
              </p:cNvPr>
              <p:cNvGrpSpPr/>
              <p:nvPr/>
            </p:nvGrpSpPr>
            <p:grpSpPr>
              <a:xfrm>
                <a:off x="7159351" y="3299366"/>
                <a:ext cx="877113" cy="2898705"/>
                <a:chOff x="7205858" y="1218802"/>
                <a:chExt cx="1204256" cy="3979857"/>
              </a:xfrm>
              <a:solidFill>
                <a:srgbClr val="FF66FF"/>
              </a:solidFill>
            </p:grpSpPr>
            <p:grpSp>
              <p:nvGrpSpPr>
                <p:cNvPr id="46" name="Group 45">
                  <a:extLst>
                    <a:ext uri="{FF2B5EF4-FFF2-40B4-BE49-F238E27FC236}">
                      <a16:creationId xmlns:a16="http://schemas.microsoft.com/office/drawing/2014/main" id="{5E2E8956-99C8-485A-996D-3067A5C467B6}"/>
                    </a:ext>
                  </a:extLst>
                </p:cNvPr>
                <p:cNvGrpSpPr/>
                <p:nvPr/>
              </p:nvGrpSpPr>
              <p:grpSpPr>
                <a:xfrm>
                  <a:off x="7229607" y="1218802"/>
                  <a:ext cx="1040534" cy="3979857"/>
                  <a:chOff x="3635857" y="845616"/>
                  <a:chExt cx="1040534" cy="3979857"/>
                </a:xfrm>
                <a:grpFill/>
              </p:grpSpPr>
              <p:sp>
                <p:nvSpPr>
                  <p:cNvPr id="48" name="Rounded Rectangle 54">
                    <a:extLst>
                      <a:ext uri="{FF2B5EF4-FFF2-40B4-BE49-F238E27FC236}">
                        <a16:creationId xmlns:a16="http://schemas.microsoft.com/office/drawing/2014/main" id="{15118D5D-F1A0-4887-A01A-AB1DA9DA8084}"/>
                      </a:ext>
                    </a:extLst>
                  </p:cNvPr>
                  <p:cNvSpPr/>
                  <p:nvPr/>
                </p:nvSpPr>
                <p:spPr>
                  <a:xfrm>
                    <a:off x="3969136" y="1851513"/>
                    <a:ext cx="473009" cy="180480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56">
                    <a:extLst>
                      <a:ext uri="{FF2B5EF4-FFF2-40B4-BE49-F238E27FC236}">
                        <a16:creationId xmlns:a16="http://schemas.microsoft.com/office/drawing/2014/main" id="{8600C1C0-3ABC-47EE-86E2-D3E802FF68C4}"/>
                      </a:ext>
                    </a:extLst>
                  </p:cNvPr>
                  <p:cNvSpPr/>
                  <p:nvPr/>
                </p:nvSpPr>
                <p:spPr>
                  <a:xfrm rot="1069183">
                    <a:off x="3771165" y="3357495"/>
                    <a:ext cx="310163" cy="146797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57">
                    <a:extLst>
                      <a:ext uri="{FF2B5EF4-FFF2-40B4-BE49-F238E27FC236}">
                        <a16:creationId xmlns:a16="http://schemas.microsoft.com/office/drawing/2014/main" id="{0CEF755B-16F1-4FCE-AABF-5BBAEA0D0766}"/>
                      </a:ext>
                    </a:extLst>
                  </p:cNvPr>
                  <p:cNvSpPr/>
                  <p:nvPr/>
                </p:nvSpPr>
                <p:spPr>
                  <a:xfrm rot="9815699">
                    <a:off x="4320769" y="3360887"/>
                    <a:ext cx="308310" cy="1370698"/>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839CCD4-A261-4EE0-A6DF-73A867249926}"/>
                      </a:ext>
                    </a:extLst>
                  </p:cNvPr>
                  <p:cNvSpPr/>
                  <p:nvPr/>
                </p:nvSpPr>
                <p:spPr>
                  <a:xfrm>
                    <a:off x="3774774" y="976912"/>
                    <a:ext cx="808212" cy="808286"/>
                  </a:xfrm>
                  <a:prstGeom prst="ellipse">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5">
                    <a:extLst>
                      <a:ext uri="{FF2B5EF4-FFF2-40B4-BE49-F238E27FC236}">
                        <a16:creationId xmlns:a16="http://schemas.microsoft.com/office/drawing/2014/main" id="{F1653A0F-23E3-4190-97A8-FDE2A83EA5C1}"/>
                      </a:ext>
                    </a:extLst>
                  </p:cNvPr>
                  <p:cNvSpPr/>
                  <p:nvPr/>
                </p:nvSpPr>
                <p:spPr>
                  <a:xfrm rot="11295248">
                    <a:off x="4412756" y="852551"/>
                    <a:ext cx="263635" cy="1488011"/>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9">
                    <a:extLst>
                      <a:ext uri="{FF2B5EF4-FFF2-40B4-BE49-F238E27FC236}">
                        <a16:creationId xmlns:a16="http://schemas.microsoft.com/office/drawing/2014/main" id="{0D203205-501C-4F31-8990-9175E1D6D1E5}"/>
                      </a:ext>
                    </a:extLst>
                  </p:cNvPr>
                  <p:cNvSpPr/>
                  <p:nvPr/>
                </p:nvSpPr>
                <p:spPr>
                  <a:xfrm rot="15144154">
                    <a:off x="3019979" y="1461494"/>
                    <a:ext cx="1490836" cy="259079"/>
                  </a:xfrm>
                  <a:prstGeom prst="roundRect">
                    <a:avLst>
                      <a:gd name="adj" fmla="val 50000"/>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Isosceles Triangle 46">
                  <a:extLst>
                    <a:ext uri="{FF2B5EF4-FFF2-40B4-BE49-F238E27FC236}">
                      <a16:creationId xmlns:a16="http://schemas.microsoft.com/office/drawing/2014/main" id="{59E76AAE-428B-4F26-A593-804E5A9C49C0}"/>
                    </a:ext>
                  </a:extLst>
                </p:cNvPr>
                <p:cNvSpPr/>
                <p:nvPr/>
              </p:nvSpPr>
              <p:spPr>
                <a:xfrm>
                  <a:off x="7205858" y="2529430"/>
                  <a:ext cx="1204256" cy="1827809"/>
                </a:xfrm>
                <a:prstGeom prst="triangle">
                  <a:avLst/>
                </a:prstGeom>
                <a:grp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34554C66-BDA1-4B38-B447-82DAEC010346}"/>
                  </a:ext>
                </a:extLst>
              </p:cNvPr>
              <p:cNvGrpSpPr/>
              <p:nvPr/>
            </p:nvGrpSpPr>
            <p:grpSpPr>
              <a:xfrm>
                <a:off x="6130537" y="2855371"/>
                <a:ext cx="2817109" cy="931605"/>
                <a:chOff x="2380356" y="369397"/>
                <a:chExt cx="3140828" cy="1764204"/>
              </a:xfrm>
            </p:grpSpPr>
            <p:sp>
              <p:nvSpPr>
                <p:cNvPr id="43" name="Rectangle: Rounded Corners 42">
                  <a:extLst>
                    <a:ext uri="{FF2B5EF4-FFF2-40B4-BE49-F238E27FC236}">
                      <a16:creationId xmlns:a16="http://schemas.microsoft.com/office/drawing/2014/main" id="{289E5AD6-11C5-4A28-BAC3-7885B83B4A5C}"/>
                    </a:ext>
                  </a:extLst>
                </p:cNvPr>
                <p:cNvSpPr/>
                <p:nvPr/>
              </p:nvSpPr>
              <p:spPr>
                <a:xfrm>
                  <a:off x="2380356" y="1088610"/>
                  <a:ext cx="3140828" cy="20678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ylinder 43">
                  <a:extLst>
                    <a:ext uri="{FF2B5EF4-FFF2-40B4-BE49-F238E27FC236}">
                      <a16:creationId xmlns:a16="http://schemas.microsoft.com/office/drawing/2014/main" id="{6627C97D-7CB2-49C8-A2A8-034530016BC9}"/>
                    </a:ext>
                  </a:extLst>
                </p:cNvPr>
                <p:cNvSpPr/>
                <p:nvPr/>
              </p:nvSpPr>
              <p:spPr>
                <a:xfrm rot="5400000">
                  <a:off x="1931946" y="1000232"/>
                  <a:ext cx="1752600" cy="514137"/>
                </a:xfrm>
                <a:prstGeom prst="ca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ylinder 44">
                  <a:extLst>
                    <a:ext uri="{FF2B5EF4-FFF2-40B4-BE49-F238E27FC236}">
                      <a16:creationId xmlns:a16="http://schemas.microsoft.com/office/drawing/2014/main" id="{0F862BD3-F3B7-46D2-BFB1-834649C48E47}"/>
                    </a:ext>
                  </a:extLst>
                </p:cNvPr>
                <p:cNvSpPr/>
                <p:nvPr/>
              </p:nvSpPr>
              <p:spPr>
                <a:xfrm rot="5400000">
                  <a:off x="4203817" y="988628"/>
                  <a:ext cx="1752600" cy="514137"/>
                </a:xfrm>
                <a:prstGeom prst="ca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Moon 38">
              <a:extLst>
                <a:ext uri="{FF2B5EF4-FFF2-40B4-BE49-F238E27FC236}">
                  <a16:creationId xmlns:a16="http://schemas.microsoft.com/office/drawing/2014/main" id="{425F407A-D6E4-46AB-8F8A-E4E98285E919}"/>
                </a:ext>
              </a:extLst>
            </p:cNvPr>
            <p:cNvSpPr/>
            <p:nvPr/>
          </p:nvSpPr>
          <p:spPr>
            <a:xfrm rot="14295580">
              <a:off x="9525686" y="3979186"/>
              <a:ext cx="377954" cy="376033"/>
            </a:xfrm>
            <a:prstGeom prst="moon">
              <a:avLst>
                <a:gd name="adj" fmla="val 8750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79E9A76F-FAB0-40E4-8EA6-3329C927AD5C}"/>
                </a:ext>
              </a:extLst>
            </p:cNvPr>
            <p:cNvSpPr/>
            <p:nvPr/>
          </p:nvSpPr>
          <p:spPr>
            <a:xfrm rot="17507754">
              <a:off x="10005709" y="3968796"/>
              <a:ext cx="377954" cy="376033"/>
            </a:xfrm>
            <a:prstGeom prst="moon">
              <a:avLst>
                <a:gd name="adj" fmla="val 8750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284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47EFC56A-B891-4AC7-8CD0-376E89ADB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9FBB4B-7FDE-4BEE-9CE6-C967FBC2DB8F}"/>
              </a:ext>
            </a:extLst>
          </p:cNvPr>
          <p:cNvSpPr txBox="1"/>
          <p:nvPr/>
        </p:nvSpPr>
        <p:spPr>
          <a:xfrm>
            <a:off x="596684"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By Faith and Through Faith</a:t>
            </a:r>
          </a:p>
        </p:txBody>
      </p:sp>
      <p:sp>
        <p:nvSpPr>
          <p:cNvPr id="5" name="Rectangle 4">
            <a:extLst>
              <a:ext uri="{FF2B5EF4-FFF2-40B4-BE49-F238E27FC236}">
                <a16:creationId xmlns:a16="http://schemas.microsoft.com/office/drawing/2014/main" id="{1946030F-57D7-4D4E-99BF-945309F31A5C}"/>
              </a:ext>
            </a:extLst>
          </p:cNvPr>
          <p:cNvSpPr/>
          <p:nvPr/>
        </p:nvSpPr>
        <p:spPr>
          <a:xfrm>
            <a:off x="115077" y="6488668"/>
            <a:ext cx="1476879" cy="369332"/>
          </a:xfrm>
          <a:prstGeom prst="rect">
            <a:avLst/>
          </a:prstGeom>
        </p:spPr>
        <p:txBody>
          <a:bodyPr wrap="none">
            <a:spAutoFit/>
          </a:bodyPr>
          <a:lstStyle/>
          <a:p>
            <a:r>
              <a:rPr lang="en-US" dirty="0">
                <a:solidFill>
                  <a:schemeClr val="bg1"/>
                </a:solidFill>
                <a:latin typeface="Calibri" panose="020F0502020204030204" pitchFamily="34" charset="0"/>
              </a:rPr>
              <a:t>Hebrews 11:6</a:t>
            </a:r>
            <a:endParaRPr lang="en-US" dirty="0"/>
          </a:p>
        </p:txBody>
      </p:sp>
      <p:sp>
        <p:nvSpPr>
          <p:cNvPr id="6" name="Rectangle 5">
            <a:extLst>
              <a:ext uri="{FF2B5EF4-FFF2-40B4-BE49-F238E27FC236}">
                <a16:creationId xmlns:a16="http://schemas.microsoft.com/office/drawing/2014/main" id="{D9C7AAD1-B77A-41A6-A032-EE428BFCF6AE}"/>
              </a:ext>
            </a:extLst>
          </p:cNvPr>
          <p:cNvSpPr/>
          <p:nvPr/>
        </p:nvSpPr>
        <p:spPr>
          <a:xfrm>
            <a:off x="4093881" y="1745348"/>
            <a:ext cx="3502380" cy="1323439"/>
          </a:xfrm>
          <a:prstGeom prst="rect">
            <a:avLst/>
          </a:prstGeom>
        </p:spPr>
        <p:txBody>
          <a:bodyPr wrap="square">
            <a:spAutoFit/>
          </a:bodyPr>
          <a:lstStyle/>
          <a:p>
            <a:pPr algn="ctr"/>
            <a:r>
              <a:rPr lang="en-US" sz="2000" dirty="0">
                <a:solidFill>
                  <a:schemeClr val="bg1"/>
                </a:solidFill>
                <a:latin typeface="Calibri" panose="020F0502020204030204" pitchFamily="34" charset="0"/>
              </a:rPr>
              <a:t>“moved with fear” means that Noah acted with hope and assurance based on God’s guidance</a:t>
            </a:r>
            <a:endParaRPr lang="en-US" sz="2000" dirty="0">
              <a:solidFill>
                <a:schemeClr val="bg1"/>
              </a:solidFill>
            </a:endParaRPr>
          </a:p>
        </p:txBody>
      </p:sp>
      <p:grpSp>
        <p:nvGrpSpPr>
          <p:cNvPr id="443" name="Group 442">
            <a:extLst>
              <a:ext uri="{FF2B5EF4-FFF2-40B4-BE49-F238E27FC236}">
                <a16:creationId xmlns:a16="http://schemas.microsoft.com/office/drawing/2014/main" id="{AE830AA9-D894-DB12-D57D-2B57CD429863}"/>
              </a:ext>
            </a:extLst>
          </p:cNvPr>
          <p:cNvGrpSpPr/>
          <p:nvPr/>
        </p:nvGrpSpPr>
        <p:grpSpPr>
          <a:xfrm>
            <a:off x="327491" y="554296"/>
            <a:ext cx="3529405" cy="3383688"/>
            <a:chOff x="327491" y="554296"/>
            <a:chExt cx="3529405" cy="3383688"/>
          </a:xfrm>
        </p:grpSpPr>
        <p:grpSp>
          <p:nvGrpSpPr>
            <p:cNvPr id="129" name="Group 14">
              <a:extLst>
                <a:ext uri="{FF2B5EF4-FFF2-40B4-BE49-F238E27FC236}">
                  <a16:creationId xmlns:a16="http://schemas.microsoft.com/office/drawing/2014/main" id="{D430AA72-86B4-468B-BCB8-D28D0020B388}"/>
                </a:ext>
              </a:extLst>
            </p:cNvPr>
            <p:cNvGrpSpPr/>
            <p:nvPr/>
          </p:nvGrpSpPr>
          <p:grpSpPr>
            <a:xfrm rot="10800000">
              <a:off x="3485314" y="3148194"/>
              <a:ext cx="270035" cy="789790"/>
              <a:chOff x="7010400" y="381000"/>
              <a:chExt cx="762000" cy="2033666"/>
            </a:xfrm>
            <a:solidFill>
              <a:srgbClr val="C6985A"/>
            </a:solidFill>
          </p:grpSpPr>
          <p:sp>
            <p:nvSpPr>
              <p:cNvPr id="142" name="Rounded Rectangle 29">
                <a:extLst>
                  <a:ext uri="{FF2B5EF4-FFF2-40B4-BE49-F238E27FC236}">
                    <a16:creationId xmlns:a16="http://schemas.microsoft.com/office/drawing/2014/main" id="{2BCB46AD-ECD9-4DC3-9DB3-6E29E5C23036}"/>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59E944FD-11D6-41FC-9205-D28BC7DE5A24}"/>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1">
              <a:extLst>
                <a:ext uri="{FF2B5EF4-FFF2-40B4-BE49-F238E27FC236}">
                  <a16:creationId xmlns:a16="http://schemas.microsoft.com/office/drawing/2014/main" id="{B615D246-6D7F-4526-BA5C-AF05B9F9E1C6}"/>
                </a:ext>
              </a:extLst>
            </p:cNvPr>
            <p:cNvGrpSpPr/>
            <p:nvPr/>
          </p:nvGrpSpPr>
          <p:grpSpPr>
            <a:xfrm rot="10800000">
              <a:off x="549251" y="2952194"/>
              <a:ext cx="270035" cy="789790"/>
              <a:chOff x="7010400" y="381000"/>
              <a:chExt cx="762000" cy="2033666"/>
            </a:xfrm>
            <a:solidFill>
              <a:srgbClr val="C6985A"/>
            </a:solidFill>
          </p:grpSpPr>
          <p:sp>
            <p:nvSpPr>
              <p:cNvPr id="140" name="Rounded Rectangle 27">
                <a:extLst>
                  <a:ext uri="{FF2B5EF4-FFF2-40B4-BE49-F238E27FC236}">
                    <a16:creationId xmlns:a16="http://schemas.microsoft.com/office/drawing/2014/main" id="{D22D6B3D-37FC-44B1-B12A-DC1AF3D041C8}"/>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6E6B24BA-D9D0-4E67-A92E-5A2BAD45A105}"/>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Wave 2">
              <a:extLst>
                <a:ext uri="{FF2B5EF4-FFF2-40B4-BE49-F238E27FC236}">
                  <a16:creationId xmlns:a16="http://schemas.microsoft.com/office/drawing/2014/main" id="{1E41A1FD-4836-4309-BC15-E68BD94B62E1}"/>
                </a:ext>
              </a:extLst>
            </p:cNvPr>
            <p:cNvSpPr/>
            <p:nvPr/>
          </p:nvSpPr>
          <p:spPr>
            <a:xfrm>
              <a:off x="547536" y="1147379"/>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an 3">
              <a:extLst>
                <a:ext uri="{FF2B5EF4-FFF2-40B4-BE49-F238E27FC236}">
                  <a16:creationId xmlns:a16="http://schemas.microsoft.com/office/drawing/2014/main" id="{2935F7B3-DB7A-4DC0-B3A8-2C4407B2C1FA}"/>
                </a:ext>
              </a:extLst>
            </p:cNvPr>
            <p:cNvSpPr/>
            <p:nvPr/>
          </p:nvSpPr>
          <p:spPr>
            <a:xfrm>
              <a:off x="3319761" y="1227113"/>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an 1">
              <a:extLst>
                <a:ext uri="{FF2B5EF4-FFF2-40B4-BE49-F238E27FC236}">
                  <a16:creationId xmlns:a16="http://schemas.microsoft.com/office/drawing/2014/main" id="{9F4548E1-3660-4EA7-BB54-0C5680433FAA}"/>
                </a:ext>
              </a:extLst>
            </p:cNvPr>
            <p:cNvSpPr/>
            <p:nvPr/>
          </p:nvSpPr>
          <p:spPr>
            <a:xfrm>
              <a:off x="406015" y="1028860"/>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FC1EEBD2-6993-4ECE-9FD1-8EDEDC11EDD4}"/>
                </a:ext>
              </a:extLst>
            </p:cNvPr>
            <p:cNvGrpSpPr/>
            <p:nvPr/>
          </p:nvGrpSpPr>
          <p:grpSpPr>
            <a:xfrm>
              <a:off x="531967" y="554296"/>
              <a:ext cx="270035" cy="578211"/>
              <a:chOff x="7031201" y="834275"/>
              <a:chExt cx="762000" cy="1488861"/>
            </a:xfrm>
            <a:solidFill>
              <a:srgbClr val="C6985A"/>
            </a:solidFill>
          </p:grpSpPr>
          <p:sp>
            <p:nvSpPr>
              <p:cNvPr id="138" name="Rounded Rectangle 25">
                <a:extLst>
                  <a:ext uri="{FF2B5EF4-FFF2-40B4-BE49-F238E27FC236}">
                    <a16:creationId xmlns:a16="http://schemas.microsoft.com/office/drawing/2014/main" id="{3A7EFB02-9BAE-4138-8973-A0EF0C045D8D}"/>
                  </a:ext>
                </a:extLst>
              </p:cNvPr>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5">
                <a:extLst>
                  <a:ext uri="{FF2B5EF4-FFF2-40B4-BE49-F238E27FC236}">
                    <a16:creationId xmlns:a16="http://schemas.microsoft.com/office/drawing/2014/main" id="{F91F9585-E70D-463B-BB70-51D491616E96}"/>
                  </a:ext>
                </a:extLst>
              </p:cNvPr>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3B9A299A-27D8-4E44-95D2-FB26E69E530C}"/>
                </a:ext>
              </a:extLst>
            </p:cNvPr>
            <p:cNvGrpSpPr/>
            <p:nvPr/>
          </p:nvGrpSpPr>
          <p:grpSpPr>
            <a:xfrm>
              <a:off x="3463727" y="738754"/>
              <a:ext cx="270035" cy="596797"/>
              <a:chOff x="7087348" y="824753"/>
              <a:chExt cx="762000" cy="1536722"/>
            </a:xfrm>
            <a:solidFill>
              <a:srgbClr val="C6985A"/>
            </a:solidFill>
          </p:grpSpPr>
          <p:sp>
            <p:nvSpPr>
              <p:cNvPr id="136" name="Rounded Rectangle 23">
                <a:extLst>
                  <a:ext uri="{FF2B5EF4-FFF2-40B4-BE49-F238E27FC236}">
                    <a16:creationId xmlns:a16="http://schemas.microsoft.com/office/drawing/2014/main" id="{A59AFD47-43AA-4020-95DB-42403E26EFE9}"/>
                  </a:ext>
                </a:extLst>
              </p:cNvPr>
              <p:cNvSpPr/>
              <p:nvPr/>
            </p:nvSpPr>
            <p:spPr>
              <a:xfrm>
                <a:off x="7339058" y="1803020"/>
                <a:ext cx="258584" cy="5584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D6F73BE-B129-4B0C-92C0-64361FB57983}"/>
                  </a:ext>
                </a:extLst>
              </p:cNvPr>
              <p:cNvSpPr/>
              <p:nvPr/>
            </p:nvSpPr>
            <p:spPr>
              <a:xfrm>
                <a:off x="7087348" y="824753"/>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a:extLst>
                <a:ext uri="{FF2B5EF4-FFF2-40B4-BE49-F238E27FC236}">
                  <a16:creationId xmlns:a16="http://schemas.microsoft.com/office/drawing/2014/main" id="{10C71453-3AD9-4E43-A988-4B34B0C77153}"/>
                </a:ext>
              </a:extLst>
            </p:cNvPr>
            <p:cNvSpPr txBox="1"/>
            <p:nvPr/>
          </p:nvSpPr>
          <p:spPr>
            <a:xfrm rot="16200000">
              <a:off x="-144472" y="1794465"/>
              <a:ext cx="1590258" cy="646331"/>
            </a:xfrm>
            <a:prstGeom prst="rect">
              <a:avLst/>
            </a:prstGeom>
            <a:noFill/>
          </p:spPr>
          <p:txBody>
            <a:bodyPr wrap="square" rtlCol="0">
              <a:spAutoFit/>
            </a:bodyPr>
            <a:lstStyle/>
            <a:p>
              <a:pPr algn="ctr"/>
              <a:r>
                <a:rPr lang="en-US" sz="3600" dirty="0">
                  <a:solidFill>
                    <a:schemeClr val="tx1">
                      <a:lumMod val="75000"/>
                      <a:lumOff val="25000"/>
                    </a:schemeClr>
                  </a:solidFill>
                </a:rPr>
                <a:t>Enoch </a:t>
              </a:r>
            </a:p>
          </p:txBody>
        </p:sp>
        <p:sp>
          <p:nvSpPr>
            <p:cNvPr id="91" name="TextBox 90">
              <a:extLst>
                <a:ext uri="{FF2B5EF4-FFF2-40B4-BE49-F238E27FC236}">
                  <a16:creationId xmlns:a16="http://schemas.microsoft.com/office/drawing/2014/main" id="{E3A8A992-B02A-41D4-85B7-2C25CF9C6B66}"/>
                </a:ext>
              </a:extLst>
            </p:cNvPr>
            <p:cNvSpPr txBox="1"/>
            <p:nvPr/>
          </p:nvSpPr>
          <p:spPr>
            <a:xfrm rot="5400000">
              <a:off x="2499227" y="2210282"/>
              <a:ext cx="2230529" cy="461665"/>
            </a:xfrm>
            <a:prstGeom prst="rect">
              <a:avLst/>
            </a:prstGeom>
            <a:noFill/>
          </p:spPr>
          <p:txBody>
            <a:bodyPr wrap="square" rtlCol="0">
              <a:spAutoFit/>
            </a:bodyPr>
            <a:lstStyle/>
            <a:p>
              <a:pPr algn="ctr"/>
              <a:r>
                <a:rPr lang="en-US" sz="2400" dirty="0">
                  <a:solidFill>
                    <a:schemeClr val="tx1">
                      <a:lumMod val="75000"/>
                      <a:lumOff val="25000"/>
                    </a:schemeClr>
                  </a:solidFill>
                </a:rPr>
                <a:t>Hebrews 11:5-6</a:t>
              </a:r>
            </a:p>
          </p:txBody>
        </p:sp>
        <p:grpSp>
          <p:nvGrpSpPr>
            <p:cNvPr id="2" name="Group 133">
              <a:extLst>
                <a:ext uri="{FF2B5EF4-FFF2-40B4-BE49-F238E27FC236}">
                  <a16:creationId xmlns:a16="http://schemas.microsoft.com/office/drawing/2014/main" id="{83DC9432-ACDB-5736-4EAF-9A75A354571F}"/>
                </a:ext>
              </a:extLst>
            </p:cNvPr>
            <p:cNvGrpSpPr/>
            <p:nvPr/>
          </p:nvGrpSpPr>
          <p:grpSpPr>
            <a:xfrm>
              <a:off x="1613318" y="1282391"/>
              <a:ext cx="1067642" cy="1844275"/>
              <a:chOff x="850011" y="533400"/>
              <a:chExt cx="2947612" cy="5091789"/>
            </a:xfrm>
          </p:grpSpPr>
          <p:sp>
            <p:nvSpPr>
              <p:cNvPr id="265" name="Oval 264">
                <a:extLst>
                  <a:ext uri="{FF2B5EF4-FFF2-40B4-BE49-F238E27FC236}">
                    <a16:creationId xmlns:a16="http://schemas.microsoft.com/office/drawing/2014/main" id="{0C90D35F-4248-3C57-FEC8-446266307C44}"/>
                  </a:ext>
                </a:extLst>
              </p:cNvPr>
              <p:cNvSpPr/>
              <p:nvPr/>
            </p:nvSpPr>
            <p:spPr>
              <a:xfrm>
                <a:off x="3040505" y="3517692"/>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3462B37E-029A-3086-0123-C7F0896F139C}"/>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DBFC35A2-BE10-EFEE-8E88-8FEAE9711DBA}"/>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17">
                <a:extLst>
                  <a:ext uri="{FF2B5EF4-FFF2-40B4-BE49-F238E27FC236}">
                    <a16:creationId xmlns:a16="http://schemas.microsoft.com/office/drawing/2014/main" id="{5388FEC7-8080-B125-A5F0-D121F0D65AC8}"/>
                  </a:ext>
                </a:extLst>
              </p:cNvPr>
              <p:cNvGrpSpPr/>
              <p:nvPr/>
            </p:nvGrpSpPr>
            <p:grpSpPr>
              <a:xfrm rot="2754858">
                <a:off x="1366669" y="5020454"/>
                <a:ext cx="451567" cy="757903"/>
                <a:chOff x="1676400" y="2133600"/>
                <a:chExt cx="1447800" cy="2088845"/>
              </a:xfrm>
            </p:grpSpPr>
            <p:sp>
              <p:nvSpPr>
                <p:cNvPr id="296" name="Oval 295">
                  <a:extLst>
                    <a:ext uri="{FF2B5EF4-FFF2-40B4-BE49-F238E27FC236}">
                      <a16:creationId xmlns:a16="http://schemas.microsoft.com/office/drawing/2014/main" id="{62CB49FA-08B3-B65D-507F-8532FDAD2D5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a:extLst>
                    <a:ext uri="{FF2B5EF4-FFF2-40B4-BE49-F238E27FC236}">
                      <a16:creationId xmlns:a16="http://schemas.microsoft.com/office/drawing/2014/main" id="{819FBBAB-CF6E-2BCB-E55B-1EBA24FF83C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a:extLst>
                    <a:ext uri="{FF2B5EF4-FFF2-40B4-BE49-F238E27FC236}">
                      <a16:creationId xmlns:a16="http://schemas.microsoft.com/office/drawing/2014/main" id="{EDB9BA37-4E2A-6AEB-CEB8-A80B830E946F}"/>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18">
                <a:extLst>
                  <a:ext uri="{FF2B5EF4-FFF2-40B4-BE49-F238E27FC236}">
                    <a16:creationId xmlns:a16="http://schemas.microsoft.com/office/drawing/2014/main" id="{CE2C1BD9-EABA-B814-F4DB-2571B5489FEB}"/>
                  </a:ext>
                </a:extLst>
              </p:cNvPr>
              <p:cNvGrpSpPr/>
              <p:nvPr/>
            </p:nvGrpSpPr>
            <p:grpSpPr>
              <a:xfrm rot="18845142" flipH="1">
                <a:off x="2094336" y="4964730"/>
                <a:ext cx="451567" cy="757903"/>
                <a:chOff x="1676400" y="2133600"/>
                <a:chExt cx="1447800" cy="2088845"/>
              </a:xfrm>
            </p:grpSpPr>
            <p:sp>
              <p:nvSpPr>
                <p:cNvPr id="293" name="Oval 292">
                  <a:extLst>
                    <a:ext uri="{FF2B5EF4-FFF2-40B4-BE49-F238E27FC236}">
                      <a16:creationId xmlns:a16="http://schemas.microsoft.com/office/drawing/2014/main" id="{8B8A8AEC-0ED3-9E40-32E4-270D70F2A96E}"/>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Moon 20">
                  <a:extLst>
                    <a:ext uri="{FF2B5EF4-FFF2-40B4-BE49-F238E27FC236}">
                      <a16:creationId xmlns:a16="http://schemas.microsoft.com/office/drawing/2014/main" id="{4C3AE085-EF1D-993D-A0A9-7D674E7E830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a:extLst>
                    <a:ext uri="{FF2B5EF4-FFF2-40B4-BE49-F238E27FC236}">
                      <a16:creationId xmlns:a16="http://schemas.microsoft.com/office/drawing/2014/main" id="{CB8810BA-F6A9-E7F6-15E9-E1FD667952C3}"/>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Oval 269">
                <a:extLst>
                  <a:ext uri="{FF2B5EF4-FFF2-40B4-BE49-F238E27FC236}">
                    <a16:creationId xmlns:a16="http://schemas.microsoft.com/office/drawing/2014/main" id="{0A060148-4584-F960-B6A8-B641979244E6}"/>
                  </a:ext>
                </a:extLst>
              </p:cNvPr>
              <p:cNvSpPr/>
              <p:nvPr/>
            </p:nvSpPr>
            <p:spPr>
              <a:xfrm>
                <a:off x="850011" y="3385927"/>
                <a:ext cx="451800" cy="6494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CCBE59F3-EF6B-33A9-BBD0-153F0D9FEB6C}"/>
                  </a:ext>
                </a:extLst>
              </p:cNvPr>
              <p:cNvSpPr/>
              <p:nvPr/>
            </p:nvSpPr>
            <p:spPr>
              <a:xfrm rot="20102191">
                <a:off x="2329123" y="2114459"/>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a:extLst>
                  <a:ext uri="{FF2B5EF4-FFF2-40B4-BE49-F238E27FC236}">
                    <a16:creationId xmlns:a16="http://schemas.microsoft.com/office/drawing/2014/main" id="{ABDB5466-8BD8-8A60-73C6-FCE2E86F854B}"/>
                  </a:ext>
                </a:extLst>
              </p:cNvPr>
              <p:cNvSpPr/>
              <p:nvPr/>
            </p:nvSpPr>
            <p:spPr>
              <a:xfrm rot="1327004">
                <a:off x="1022568" y="2090641"/>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rapezoid 272">
                <a:extLst>
                  <a:ext uri="{FF2B5EF4-FFF2-40B4-BE49-F238E27FC236}">
                    <a16:creationId xmlns:a16="http://schemas.microsoft.com/office/drawing/2014/main" id="{A135C406-A0E2-ED3A-FFAE-BE3BB24FF840}"/>
                  </a:ext>
                </a:extLst>
              </p:cNvPr>
              <p:cNvSpPr/>
              <p:nvPr/>
            </p:nvSpPr>
            <p:spPr>
              <a:xfrm>
                <a:off x="1207073" y="2146900"/>
                <a:ext cx="1721407" cy="3164809"/>
              </a:xfrm>
              <a:prstGeom prst="trapezoid">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Isosceles Triangle 5">
                <a:extLst>
                  <a:ext uri="{FF2B5EF4-FFF2-40B4-BE49-F238E27FC236}">
                    <a16:creationId xmlns:a16="http://schemas.microsoft.com/office/drawing/2014/main" id="{B7FB505C-96CF-8344-0B55-34E69554EF38}"/>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9958DBF2-3AA3-9DE1-5278-C4E15FC57E18}"/>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F801D841-9B01-9B67-CAF4-210F73ABDF25}"/>
                  </a:ext>
                </a:extLst>
              </p:cNvPr>
              <p:cNvSpPr/>
              <p:nvPr/>
            </p:nvSpPr>
            <p:spPr>
              <a:xfrm rot="366654" flipH="1">
                <a:off x="1261466" y="2108753"/>
                <a:ext cx="570223" cy="2982106"/>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a:extLst>
                  <a:ext uri="{FF2B5EF4-FFF2-40B4-BE49-F238E27FC236}">
                    <a16:creationId xmlns:a16="http://schemas.microsoft.com/office/drawing/2014/main" id="{42249393-3C5D-2ACA-577C-DF6E9B51B4FE}"/>
                  </a:ext>
                </a:extLst>
              </p:cNvPr>
              <p:cNvSpPr/>
              <p:nvPr/>
            </p:nvSpPr>
            <p:spPr>
              <a:xfrm rot="21233346">
                <a:off x="2294540" y="2096242"/>
                <a:ext cx="570223" cy="2989273"/>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D6EA7F4C-4856-C4EA-B9B6-5553F157DD04}"/>
                  </a:ext>
                </a:extLst>
              </p:cNvPr>
              <p:cNvSpPr/>
              <p:nvPr/>
            </p:nvSpPr>
            <p:spPr>
              <a:xfrm>
                <a:off x="1451981" y="738396"/>
                <a:ext cx="1202365" cy="161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3A935821-DA80-28E9-3A03-52AC721198A4}"/>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2C655F5D-C542-FACD-09C2-7FC37540D913}"/>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6EC2E36B-BEF4-4795-8519-CBD6ADE5DFAB}"/>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66CA1993-756C-C044-94B3-808B76B135D5}"/>
                  </a:ext>
                </a:extLst>
              </p:cNvPr>
              <p:cNvSpPr/>
              <p:nvPr/>
            </p:nvSpPr>
            <p:spPr>
              <a:xfrm rot="21371192">
                <a:off x="1922642" y="1946778"/>
                <a:ext cx="242677" cy="1410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43">
                <a:extLst>
                  <a:ext uri="{FF2B5EF4-FFF2-40B4-BE49-F238E27FC236}">
                    <a16:creationId xmlns:a16="http://schemas.microsoft.com/office/drawing/2014/main" id="{5738EFF3-804B-4203-C63C-BE92BE99AC4C}"/>
                  </a:ext>
                </a:extLst>
              </p:cNvPr>
              <p:cNvGrpSpPr/>
              <p:nvPr/>
            </p:nvGrpSpPr>
            <p:grpSpPr>
              <a:xfrm rot="19025436">
                <a:off x="2146207" y="3548341"/>
                <a:ext cx="1651416" cy="462197"/>
                <a:chOff x="3505200" y="1981200"/>
                <a:chExt cx="2138597" cy="749508"/>
              </a:xfrm>
            </p:grpSpPr>
            <p:grpSp>
              <p:nvGrpSpPr>
                <p:cNvPr id="285" name="Group 38">
                  <a:extLst>
                    <a:ext uri="{FF2B5EF4-FFF2-40B4-BE49-F238E27FC236}">
                      <a16:creationId xmlns:a16="http://schemas.microsoft.com/office/drawing/2014/main" id="{968B8BE6-6205-839F-8998-486A3949E57F}"/>
                    </a:ext>
                  </a:extLst>
                </p:cNvPr>
                <p:cNvGrpSpPr/>
                <p:nvPr/>
              </p:nvGrpSpPr>
              <p:grpSpPr>
                <a:xfrm>
                  <a:off x="3505200" y="1981200"/>
                  <a:ext cx="2133600" cy="381000"/>
                  <a:chOff x="3505200" y="1981200"/>
                  <a:chExt cx="2133600" cy="381000"/>
                </a:xfrm>
              </p:grpSpPr>
              <p:sp>
                <p:nvSpPr>
                  <p:cNvPr id="290" name="Rounded Rectangle 159">
                    <a:extLst>
                      <a:ext uri="{FF2B5EF4-FFF2-40B4-BE49-F238E27FC236}">
                        <a16:creationId xmlns:a16="http://schemas.microsoft.com/office/drawing/2014/main" id="{E0834558-16CD-30FC-4E71-A584FCE83F47}"/>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63EBCAFD-FC4B-864F-69B6-EFC9C1FCBE70}"/>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EE185C7-8F2F-6F8D-06FE-275228F72FEC}"/>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39">
                  <a:extLst>
                    <a:ext uri="{FF2B5EF4-FFF2-40B4-BE49-F238E27FC236}">
                      <a16:creationId xmlns:a16="http://schemas.microsoft.com/office/drawing/2014/main" id="{8414A30F-54F0-6465-18DB-0B4B605372E3}"/>
                    </a:ext>
                  </a:extLst>
                </p:cNvPr>
                <p:cNvGrpSpPr/>
                <p:nvPr/>
              </p:nvGrpSpPr>
              <p:grpSpPr>
                <a:xfrm>
                  <a:off x="3510197" y="2349708"/>
                  <a:ext cx="2133600" cy="381000"/>
                  <a:chOff x="3505200" y="1981200"/>
                  <a:chExt cx="2133600" cy="381000"/>
                </a:xfrm>
              </p:grpSpPr>
              <p:sp>
                <p:nvSpPr>
                  <p:cNvPr id="287" name="Rounded Rectangle 156">
                    <a:extLst>
                      <a:ext uri="{FF2B5EF4-FFF2-40B4-BE49-F238E27FC236}">
                        <a16:creationId xmlns:a16="http://schemas.microsoft.com/office/drawing/2014/main" id="{CB3D26EF-DAD0-0752-A64F-7EF4EDEB1C41}"/>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C7E0B411-7FC4-92A0-42C8-721C4B351CEC}"/>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70816165-BC25-CEF7-4AEB-426E84658A82}"/>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4" name="Oval 283">
                <a:extLst>
                  <a:ext uri="{FF2B5EF4-FFF2-40B4-BE49-F238E27FC236}">
                    <a16:creationId xmlns:a16="http://schemas.microsoft.com/office/drawing/2014/main" id="{87DDB3FF-F4AC-2354-8E5C-4B35C47118B2}"/>
                  </a:ext>
                </a:extLst>
              </p:cNvPr>
              <p:cNvSpPr/>
              <p:nvPr/>
            </p:nvSpPr>
            <p:spPr>
              <a:xfrm>
                <a:off x="2895600" y="3657600"/>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4" name="Group 443">
            <a:extLst>
              <a:ext uri="{FF2B5EF4-FFF2-40B4-BE49-F238E27FC236}">
                <a16:creationId xmlns:a16="http://schemas.microsoft.com/office/drawing/2014/main" id="{3F5F59C0-844B-95AD-9B18-16B9EB895372}"/>
              </a:ext>
            </a:extLst>
          </p:cNvPr>
          <p:cNvGrpSpPr/>
          <p:nvPr/>
        </p:nvGrpSpPr>
        <p:grpSpPr>
          <a:xfrm>
            <a:off x="7434954" y="839549"/>
            <a:ext cx="3515811" cy="3383688"/>
            <a:chOff x="7434954" y="839549"/>
            <a:chExt cx="3515811" cy="3383688"/>
          </a:xfrm>
        </p:grpSpPr>
        <p:grpSp>
          <p:nvGrpSpPr>
            <p:cNvPr id="174" name="Group 14">
              <a:extLst>
                <a:ext uri="{FF2B5EF4-FFF2-40B4-BE49-F238E27FC236}">
                  <a16:creationId xmlns:a16="http://schemas.microsoft.com/office/drawing/2014/main" id="{3CE07BCF-FF68-40C8-BC97-B06D3D95E9BB}"/>
                </a:ext>
              </a:extLst>
            </p:cNvPr>
            <p:cNvGrpSpPr/>
            <p:nvPr/>
          </p:nvGrpSpPr>
          <p:grpSpPr>
            <a:xfrm rot="10800000">
              <a:off x="10579183" y="3433447"/>
              <a:ext cx="270035" cy="789790"/>
              <a:chOff x="7010400" y="381000"/>
              <a:chExt cx="762000" cy="2033666"/>
            </a:xfrm>
            <a:solidFill>
              <a:srgbClr val="C6985A"/>
            </a:solidFill>
          </p:grpSpPr>
          <p:sp>
            <p:nvSpPr>
              <p:cNvPr id="187" name="Rounded Rectangle 29">
                <a:extLst>
                  <a:ext uri="{FF2B5EF4-FFF2-40B4-BE49-F238E27FC236}">
                    <a16:creationId xmlns:a16="http://schemas.microsoft.com/office/drawing/2014/main" id="{7429315C-8A5A-4DE4-888E-6FD6CDC710CE}"/>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E4EB3174-A692-46C1-BDCC-5A28C04E3266}"/>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1">
              <a:extLst>
                <a:ext uri="{FF2B5EF4-FFF2-40B4-BE49-F238E27FC236}">
                  <a16:creationId xmlns:a16="http://schemas.microsoft.com/office/drawing/2014/main" id="{2E3A089E-BE41-4849-B667-C487340235AD}"/>
                </a:ext>
              </a:extLst>
            </p:cNvPr>
            <p:cNvGrpSpPr/>
            <p:nvPr/>
          </p:nvGrpSpPr>
          <p:grpSpPr>
            <a:xfrm rot="10800000">
              <a:off x="7643120" y="3237447"/>
              <a:ext cx="270035" cy="789790"/>
              <a:chOff x="7010400" y="381000"/>
              <a:chExt cx="762000" cy="2033666"/>
            </a:xfrm>
            <a:solidFill>
              <a:srgbClr val="C6985A"/>
            </a:solidFill>
          </p:grpSpPr>
          <p:sp>
            <p:nvSpPr>
              <p:cNvPr id="185" name="Rounded Rectangle 27">
                <a:extLst>
                  <a:ext uri="{FF2B5EF4-FFF2-40B4-BE49-F238E27FC236}">
                    <a16:creationId xmlns:a16="http://schemas.microsoft.com/office/drawing/2014/main" id="{EF088907-1668-44B1-A0F9-F35F49C0262B}"/>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4B4795E6-5A27-4CA7-A34A-ABB601CF3B4A}"/>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Wave 2">
              <a:extLst>
                <a:ext uri="{FF2B5EF4-FFF2-40B4-BE49-F238E27FC236}">
                  <a16:creationId xmlns:a16="http://schemas.microsoft.com/office/drawing/2014/main" id="{FA8A75C9-28B6-4EB8-97BF-77FF65D3CF15}"/>
                </a:ext>
              </a:extLst>
            </p:cNvPr>
            <p:cNvSpPr/>
            <p:nvPr/>
          </p:nvSpPr>
          <p:spPr>
            <a:xfrm>
              <a:off x="7641405" y="1432632"/>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an 3">
              <a:extLst>
                <a:ext uri="{FF2B5EF4-FFF2-40B4-BE49-F238E27FC236}">
                  <a16:creationId xmlns:a16="http://schemas.microsoft.com/office/drawing/2014/main" id="{DA97C7A8-2D54-47CE-ACC8-A009DC4882EB}"/>
                </a:ext>
              </a:extLst>
            </p:cNvPr>
            <p:cNvSpPr/>
            <p:nvPr/>
          </p:nvSpPr>
          <p:spPr>
            <a:xfrm>
              <a:off x="10413630" y="1512366"/>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an 1">
              <a:extLst>
                <a:ext uri="{FF2B5EF4-FFF2-40B4-BE49-F238E27FC236}">
                  <a16:creationId xmlns:a16="http://schemas.microsoft.com/office/drawing/2014/main" id="{7C58BF80-E423-439E-AB1B-21F44E8CD36B}"/>
                </a:ext>
              </a:extLst>
            </p:cNvPr>
            <p:cNvSpPr/>
            <p:nvPr/>
          </p:nvSpPr>
          <p:spPr>
            <a:xfrm>
              <a:off x="7499884" y="1314113"/>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a:extLst>
                <a:ext uri="{FF2B5EF4-FFF2-40B4-BE49-F238E27FC236}">
                  <a16:creationId xmlns:a16="http://schemas.microsoft.com/office/drawing/2014/main" id="{56473D25-BAEA-4CB5-8E0E-D21EAB7D1BEA}"/>
                </a:ext>
              </a:extLst>
            </p:cNvPr>
            <p:cNvGrpSpPr/>
            <p:nvPr/>
          </p:nvGrpSpPr>
          <p:grpSpPr>
            <a:xfrm>
              <a:off x="7625836" y="839549"/>
              <a:ext cx="270035" cy="578211"/>
              <a:chOff x="7031201" y="834275"/>
              <a:chExt cx="762000" cy="1488861"/>
            </a:xfrm>
            <a:solidFill>
              <a:srgbClr val="C6985A"/>
            </a:solidFill>
          </p:grpSpPr>
          <p:sp>
            <p:nvSpPr>
              <p:cNvPr id="183" name="Rounded Rectangle 25">
                <a:extLst>
                  <a:ext uri="{FF2B5EF4-FFF2-40B4-BE49-F238E27FC236}">
                    <a16:creationId xmlns:a16="http://schemas.microsoft.com/office/drawing/2014/main" id="{62EDF761-C01C-4D98-9152-C5829AA9583B}"/>
                  </a:ext>
                </a:extLst>
              </p:cNvPr>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5">
                <a:extLst>
                  <a:ext uri="{FF2B5EF4-FFF2-40B4-BE49-F238E27FC236}">
                    <a16:creationId xmlns:a16="http://schemas.microsoft.com/office/drawing/2014/main" id="{AE133F0A-01E0-4E5D-BEE5-4A813079E495}"/>
                  </a:ext>
                </a:extLst>
              </p:cNvPr>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2C1CE436-BAC4-4A56-A1BD-A1FCA9F76FBF}"/>
                </a:ext>
              </a:extLst>
            </p:cNvPr>
            <p:cNvGrpSpPr/>
            <p:nvPr/>
          </p:nvGrpSpPr>
          <p:grpSpPr>
            <a:xfrm>
              <a:off x="10557596" y="1024007"/>
              <a:ext cx="270035" cy="596797"/>
              <a:chOff x="7087348" y="824753"/>
              <a:chExt cx="762000" cy="1536722"/>
            </a:xfrm>
            <a:solidFill>
              <a:srgbClr val="C6985A"/>
            </a:solidFill>
          </p:grpSpPr>
          <p:sp>
            <p:nvSpPr>
              <p:cNvPr id="181" name="Rounded Rectangle 23">
                <a:extLst>
                  <a:ext uri="{FF2B5EF4-FFF2-40B4-BE49-F238E27FC236}">
                    <a16:creationId xmlns:a16="http://schemas.microsoft.com/office/drawing/2014/main" id="{F36860E3-4DE9-43D0-9026-7D8F5B2FE10F}"/>
                  </a:ext>
                </a:extLst>
              </p:cNvPr>
              <p:cNvSpPr/>
              <p:nvPr/>
            </p:nvSpPr>
            <p:spPr>
              <a:xfrm>
                <a:off x="7339058" y="1803020"/>
                <a:ext cx="258584" cy="5584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D2B0461-2FA8-4B45-B342-D1D0C24A15A4}"/>
                  </a:ext>
                </a:extLst>
              </p:cNvPr>
              <p:cNvSpPr/>
              <p:nvPr/>
            </p:nvSpPr>
            <p:spPr>
              <a:xfrm>
                <a:off x="7087348" y="824753"/>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TextBox 172">
              <a:extLst>
                <a:ext uri="{FF2B5EF4-FFF2-40B4-BE49-F238E27FC236}">
                  <a16:creationId xmlns:a16="http://schemas.microsoft.com/office/drawing/2014/main" id="{D6D8AD94-7F9F-47C2-ADCD-6F68DBB1A666}"/>
                </a:ext>
              </a:extLst>
            </p:cNvPr>
            <p:cNvSpPr txBox="1"/>
            <p:nvPr/>
          </p:nvSpPr>
          <p:spPr>
            <a:xfrm rot="16200000">
              <a:off x="7139555" y="2137509"/>
              <a:ext cx="1237129" cy="646331"/>
            </a:xfrm>
            <a:prstGeom prst="rect">
              <a:avLst/>
            </a:prstGeom>
            <a:noFill/>
          </p:spPr>
          <p:txBody>
            <a:bodyPr wrap="square" rtlCol="0">
              <a:spAutoFit/>
            </a:bodyPr>
            <a:lstStyle/>
            <a:p>
              <a:pPr algn="ctr"/>
              <a:r>
                <a:rPr lang="en-US" sz="3600" dirty="0">
                  <a:solidFill>
                    <a:schemeClr val="tx1">
                      <a:lumMod val="75000"/>
                      <a:lumOff val="25000"/>
                    </a:schemeClr>
                  </a:solidFill>
                </a:rPr>
                <a:t>Noah</a:t>
              </a:r>
            </a:p>
          </p:txBody>
        </p:sp>
        <p:sp>
          <p:nvSpPr>
            <p:cNvPr id="147" name="TextBox 146">
              <a:extLst>
                <a:ext uri="{FF2B5EF4-FFF2-40B4-BE49-F238E27FC236}">
                  <a16:creationId xmlns:a16="http://schemas.microsoft.com/office/drawing/2014/main" id="{05CF2D6F-857D-4895-8431-E7A1A590F727}"/>
                </a:ext>
              </a:extLst>
            </p:cNvPr>
            <p:cNvSpPr txBox="1"/>
            <p:nvPr/>
          </p:nvSpPr>
          <p:spPr>
            <a:xfrm rot="5400000">
              <a:off x="9570819" y="2433692"/>
              <a:ext cx="2230529" cy="461665"/>
            </a:xfrm>
            <a:prstGeom prst="rect">
              <a:avLst/>
            </a:prstGeom>
            <a:noFill/>
          </p:spPr>
          <p:txBody>
            <a:bodyPr wrap="square" rtlCol="0">
              <a:spAutoFit/>
            </a:bodyPr>
            <a:lstStyle/>
            <a:p>
              <a:pPr algn="ctr"/>
              <a:r>
                <a:rPr lang="en-US" sz="2400" dirty="0">
                  <a:solidFill>
                    <a:schemeClr val="tx1">
                      <a:lumMod val="75000"/>
                      <a:lumOff val="25000"/>
                    </a:schemeClr>
                  </a:solidFill>
                </a:rPr>
                <a:t>Hebrews 11:7</a:t>
              </a:r>
            </a:p>
          </p:txBody>
        </p:sp>
        <p:grpSp>
          <p:nvGrpSpPr>
            <p:cNvPr id="299" name="Group 298">
              <a:extLst>
                <a:ext uri="{FF2B5EF4-FFF2-40B4-BE49-F238E27FC236}">
                  <a16:creationId xmlns:a16="http://schemas.microsoft.com/office/drawing/2014/main" id="{39697800-6E50-38D7-9337-895F2F1854D6}"/>
                </a:ext>
              </a:extLst>
            </p:cNvPr>
            <p:cNvGrpSpPr/>
            <p:nvPr/>
          </p:nvGrpSpPr>
          <p:grpSpPr>
            <a:xfrm>
              <a:off x="8700079" y="1546002"/>
              <a:ext cx="1095194" cy="1928188"/>
              <a:chOff x="2819915" y="1752600"/>
              <a:chExt cx="1828315" cy="3418171"/>
            </a:xfrm>
          </p:grpSpPr>
          <p:sp>
            <p:nvSpPr>
              <p:cNvPr id="300" name="Oval 299">
                <a:extLst>
                  <a:ext uri="{FF2B5EF4-FFF2-40B4-BE49-F238E27FC236}">
                    <a16:creationId xmlns:a16="http://schemas.microsoft.com/office/drawing/2014/main" id="{19FA5BF3-C871-878F-3C66-C52815A122B7}"/>
                  </a:ext>
                </a:extLst>
              </p:cNvPr>
              <p:cNvSpPr/>
              <p:nvPr/>
            </p:nvSpPr>
            <p:spPr>
              <a:xfrm rot="18750594">
                <a:off x="2730166" y="3973630"/>
                <a:ext cx="495049" cy="315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35FDEB59-02BA-7A69-CEF2-0A0280DD7BCE}"/>
                  </a:ext>
                </a:extLst>
              </p:cNvPr>
              <p:cNvSpPr/>
              <p:nvPr/>
            </p:nvSpPr>
            <p:spPr>
              <a:xfrm rot="13837370">
                <a:off x="4266445" y="3913867"/>
                <a:ext cx="466190" cy="29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1090B29E-3097-0652-3B2C-5864B136BA2B}"/>
                  </a:ext>
                </a:extLst>
              </p:cNvPr>
              <p:cNvSpPr/>
              <p:nvPr/>
            </p:nvSpPr>
            <p:spPr>
              <a:xfrm rot="20039060">
                <a:off x="3276597" y="4888540"/>
                <a:ext cx="466190" cy="2822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7E17992-C8EA-14A6-8A0C-55E3D53B95FF}"/>
                  </a:ext>
                </a:extLst>
              </p:cNvPr>
              <p:cNvSpPr/>
              <p:nvPr/>
            </p:nvSpPr>
            <p:spPr>
              <a:xfrm rot="1560940" flipH="1">
                <a:off x="3733799" y="4888541"/>
                <a:ext cx="466190" cy="2822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319A171F-E6D5-EC2B-88A1-58603EF7A9B6}"/>
                  </a:ext>
                </a:extLst>
              </p:cNvPr>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304">
                <a:extLst>
                  <a:ext uri="{FF2B5EF4-FFF2-40B4-BE49-F238E27FC236}">
                    <a16:creationId xmlns:a16="http://schemas.microsoft.com/office/drawing/2014/main" id="{01800FC7-E00E-6213-33D3-BCE53EC35035}"/>
                  </a:ext>
                </a:extLst>
              </p:cNvPr>
              <p:cNvSpPr/>
              <p:nvPr/>
            </p:nvSpPr>
            <p:spPr>
              <a:xfrm rot="19906957">
                <a:off x="4010242" y="2953783"/>
                <a:ext cx="533400" cy="11430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a:extLst>
                  <a:ext uri="{FF2B5EF4-FFF2-40B4-BE49-F238E27FC236}">
                    <a16:creationId xmlns:a16="http://schemas.microsoft.com/office/drawing/2014/main" id="{C8645AEB-C7D9-033F-57B7-ED315A92FEE6}"/>
                  </a:ext>
                </a:extLst>
              </p:cNvPr>
              <p:cNvSpPr/>
              <p:nvPr/>
            </p:nvSpPr>
            <p:spPr>
              <a:xfrm rot="1389622">
                <a:off x="2908202" y="3030636"/>
                <a:ext cx="533400" cy="11430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a:extLst>
                  <a:ext uri="{FF2B5EF4-FFF2-40B4-BE49-F238E27FC236}">
                    <a16:creationId xmlns:a16="http://schemas.microsoft.com/office/drawing/2014/main" id="{AD02D5E5-56C4-1D53-8880-6F6C3AD4641E}"/>
                  </a:ext>
                </a:extLst>
              </p:cNvPr>
              <p:cNvSpPr/>
              <p:nvPr/>
            </p:nvSpPr>
            <p:spPr>
              <a:xfrm>
                <a:off x="3085922" y="2971800"/>
                <a:ext cx="12954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a:extLst>
                  <a:ext uri="{FF2B5EF4-FFF2-40B4-BE49-F238E27FC236}">
                    <a16:creationId xmlns:a16="http://schemas.microsoft.com/office/drawing/2014/main" id="{50AD44D8-C316-71B2-721C-DE5CBD93512D}"/>
                  </a:ext>
                </a:extLst>
              </p:cNvPr>
              <p:cNvSpPr/>
              <p:nvPr/>
            </p:nvSpPr>
            <p:spPr>
              <a:xfrm rot="20436617">
                <a:off x="4113995" y="2137096"/>
                <a:ext cx="366715" cy="1160706"/>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F984B514-6D15-A5DE-2C7E-910256982F1D}"/>
                  </a:ext>
                </a:extLst>
              </p:cNvPr>
              <p:cNvSpPr/>
              <p:nvPr/>
            </p:nvSpPr>
            <p:spPr>
              <a:xfrm rot="20233135">
                <a:off x="4160231" y="2054421"/>
                <a:ext cx="320959" cy="972688"/>
              </a:xfrm>
              <a:prstGeom prst="trapezoid">
                <a:avLst>
                  <a:gd name="adj" fmla="val 3747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63264566-5451-A214-837D-EF74631FA5CB}"/>
                  </a:ext>
                </a:extLst>
              </p:cNvPr>
              <p:cNvSpPr/>
              <p:nvPr/>
            </p:nvSpPr>
            <p:spPr>
              <a:xfrm>
                <a:off x="3314522" y="2057400"/>
                <a:ext cx="838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a:extLst>
                  <a:ext uri="{FF2B5EF4-FFF2-40B4-BE49-F238E27FC236}">
                    <a16:creationId xmlns:a16="http://schemas.microsoft.com/office/drawing/2014/main" id="{12515A03-7CDC-36F0-C999-F8985AA367D7}"/>
                  </a:ext>
                </a:extLst>
              </p:cNvPr>
              <p:cNvSpPr/>
              <p:nvPr/>
            </p:nvSpPr>
            <p:spPr>
              <a:xfrm rot="20688057">
                <a:off x="4027020" y="1997857"/>
                <a:ext cx="287694" cy="1203917"/>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a:extLst>
                  <a:ext uri="{FF2B5EF4-FFF2-40B4-BE49-F238E27FC236}">
                    <a16:creationId xmlns:a16="http://schemas.microsoft.com/office/drawing/2014/main" id="{01F41D20-4D60-5A76-885C-AEC3F49C15C3}"/>
                  </a:ext>
                </a:extLst>
              </p:cNvPr>
              <p:cNvSpPr/>
              <p:nvPr/>
            </p:nvSpPr>
            <p:spPr>
              <a:xfrm rot="1211022">
                <a:off x="3034376" y="2186849"/>
                <a:ext cx="295679" cy="1160706"/>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a:extLst>
                  <a:ext uri="{FF2B5EF4-FFF2-40B4-BE49-F238E27FC236}">
                    <a16:creationId xmlns:a16="http://schemas.microsoft.com/office/drawing/2014/main" id="{BF0B3820-27DC-1C7B-6608-44A436456C94}"/>
                  </a:ext>
                </a:extLst>
              </p:cNvPr>
              <p:cNvSpPr/>
              <p:nvPr/>
            </p:nvSpPr>
            <p:spPr>
              <a:xfrm rot="1211022">
                <a:off x="2992481" y="2062395"/>
                <a:ext cx="204015" cy="117276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a:extLst>
                  <a:ext uri="{FF2B5EF4-FFF2-40B4-BE49-F238E27FC236}">
                    <a16:creationId xmlns:a16="http://schemas.microsoft.com/office/drawing/2014/main" id="{8A431D37-5012-BC2D-CD1A-B7EF2FD007AE}"/>
                  </a:ext>
                </a:extLst>
              </p:cNvPr>
              <p:cNvSpPr/>
              <p:nvPr/>
            </p:nvSpPr>
            <p:spPr>
              <a:xfrm rot="1083159">
                <a:off x="3083851" y="2079628"/>
                <a:ext cx="336271" cy="1000844"/>
              </a:xfrm>
              <a:prstGeom prst="trapezoid">
                <a:avLst>
                  <a:gd name="adj" fmla="val 3747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38B958C-5060-CF4C-F310-C87633A07525}"/>
                  </a:ext>
                </a:extLst>
              </p:cNvPr>
              <p:cNvSpPr/>
              <p:nvPr/>
            </p:nvSpPr>
            <p:spPr>
              <a:xfrm>
                <a:off x="3238322" y="1752600"/>
                <a:ext cx="990600" cy="609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a:extLst>
                  <a:ext uri="{FF2B5EF4-FFF2-40B4-BE49-F238E27FC236}">
                    <a16:creationId xmlns:a16="http://schemas.microsoft.com/office/drawing/2014/main" id="{4D1C0198-A6D0-1800-E689-7222ADF8249F}"/>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Cloud 316">
                <a:extLst>
                  <a:ext uri="{FF2B5EF4-FFF2-40B4-BE49-F238E27FC236}">
                    <a16:creationId xmlns:a16="http://schemas.microsoft.com/office/drawing/2014/main" id="{187761C5-479B-9719-DC2B-57EFBA2A8D7D}"/>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61E92176-01DC-D20D-9D71-433B34CBD4AA}"/>
                  </a:ext>
                </a:extLst>
              </p:cNvPr>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24830292-4689-4A0F-1DD9-76F7E4435DF0}"/>
                  </a:ext>
                </a:extLst>
              </p:cNvPr>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6C55082F-9970-7449-EFE2-58E962B85FBE}"/>
                  </a:ext>
                </a:extLst>
              </p:cNvPr>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40DD6CFB-DD1C-975B-4095-E18415CBD445}"/>
                  </a:ext>
                </a:extLst>
              </p:cNvPr>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10816038-1E62-C73A-6C2A-390A238AB44A}"/>
                  </a:ext>
                </a:extLst>
              </p:cNvPr>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A77C4936-0594-FA64-F7B0-DFECCB802E6F}"/>
                  </a:ext>
                </a:extLst>
              </p:cNvPr>
              <p:cNvSpPr/>
              <p:nvPr/>
            </p:nvSpPr>
            <p:spPr>
              <a:xfrm>
                <a:off x="3592413" y="2775534"/>
                <a:ext cx="257699" cy="1368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6" name="Group 445">
            <a:extLst>
              <a:ext uri="{FF2B5EF4-FFF2-40B4-BE49-F238E27FC236}">
                <a16:creationId xmlns:a16="http://schemas.microsoft.com/office/drawing/2014/main" id="{A6E043CD-2E5B-2624-7AA5-7C76F770519C}"/>
              </a:ext>
            </a:extLst>
          </p:cNvPr>
          <p:cNvGrpSpPr/>
          <p:nvPr/>
        </p:nvGrpSpPr>
        <p:grpSpPr>
          <a:xfrm>
            <a:off x="1555384" y="3311755"/>
            <a:ext cx="3544128" cy="3383688"/>
            <a:chOff x="1555384" y="3311755"/>
            <a:chExt cx="3544128" cy="3383688"/>
          </a:xfrm>
        </p:grpSpPr>
        <p:grpSp>
          <p:nvGrpSpPr>
            <p:cNvPr id="10" name="Group 9">
              <a:extLst>
                <a:ext uri="{FF2B5EF4-FFF2-40B4-BE49-F238E27FC236}">
                  <a16:creationId xmlns:a16="http://schemas.microsoft.com/office/drawing/2014/main" id="{150FF4DE-C90E-4816-8090-D96C99C53DB4}"/>
                </a:ext>
              </a:extLst>
            </p:cNvPr>
            <p:cNvGrpSpPr/>
            <p:nvPr/>
          </p:nvGrpSpPr>
          <p:grpSpPr>
            <a:xfrm>
              <a:off x="1648631" y="3311755"/>
              <a:ext cx="3450881" cy="3383688"/>
              <a:chOff x="609599" y="833642"/>
              <a:chExt cx="7941747" cy="5771225"/>
            </a:xfrm>
          </p:grpSpPr>
          <p:grpSp>
            <p:nvGrpSpPr>
              <p:cNvPr id="74" name="Group 14">
                <a:extLst>
                  <a:ext uri="{FF2B5EF4-FFF2-40B4-BE49-F238E27FC236}">
                    <a16:creationId xmlns:a16="http://schemas.microsoft.com/office/drawing/2014/main" id="{C6040F7D-316D-448E-9730-FCA953FA7644}"/>
                  </a:ext>
                </a:extLst>
              </p:cNvPr>
              <p:cNvGrpSpPr/>
              <p:nvPr/>
            </p:nvGrpSpPr>
            <p:grpSpPr>
              <a:xfrm rot="10800000">
                <a:off x="7696200" y="5257800"/>
                <a:ext cx="621450" cy="1347067"/>
                <a:chOff x="7010400" y="381000"/>
                <a:chExt cx="762000" cy="2033666"/>
              </a:xfrm>
            </p:grpSpPr>
            <p:sp>
              <p:nvSpPr>
                <p:cNvPr id="87" name="Rounded Rectangle 29">
                  <a:extLst>
                    <a:ext uri="{FF2B5EF4-FFF2-40B4-BE49-F238E27FC236}">
                      <a16:creationId xmlns:a16="http://schemas.microsoft.com/office/drawing/2014/main" id="{428DF07D-A3C5-47F9-8D4D-7A1BB82FE564}"/>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E6A1471-EEC9-4B65-9F53-6EDCE2F735C9}"/>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1">
                <a:extLst>
                  <a:ext uri="{FF2B5EF4-FFF2-40B4-BE49-F238E27FC236}">
                    <a16:creationId xmlns:a16="http://schemas.microsoft.com/office/drawing/2014/main" id="{305DC14F-648A-48E7-9476-949DD77ACF77}"/>
                  </a:ext>
                </a:extLst>
              </p:cNvPr>
              <p:cNvGrpSpPr/>
              <p:nvPr/>
            </p:nvGrpSpPr>
            <p:grpSpPr>
              <a:xfrm rot="10800000">
                <a:off x="939238" y="4923502"/>
                <a:ext cx="621450" cy="1347067"/>
                <a:chOff x="7010400" y="381000"/>
                <a:chExt cx="762000" cy="2033666"/>
              </a:xfrm>
            </p:grpSpPr>
            <p:sp>
              <p:nvSpPr>
                <p:cNvPr id="85" name="Rounded Rectangle 27">
                  <a:extLst>
                    <a:ext uri="{FF2B5EF4-FFF2-40B4-BE49-F238E27FC236}">
                      <a16:creationId xmlns:a16="http://schemas.microsoft.com/office/drawing/2014/main" id="{66DF49EA-184F-4869-B51A-925791538BFF}"/>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3A2D39B-3E64-437E-ABA2-72A18DED64AE}"/>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Wave 2">
                <a:extLst>
                  <a:ext uri="{FF2B5EF4-FFF2-40B4-BE49-F238E27FC236}">
                    <a16:creationId xmlns:a16="http://schemas.microsoft.com/office/drawing/2014/main" id="{BCAB5651-8CC4-4906-8570-AF1ADF9F906B}"/>
                  </a:ext>
                </a:extLst>
              </p:cNvPr>
              <p:cNvSpPr/>
              <p:nvPr/>
            </p:nvSpPr>
            <p:spPr>
              <a:xfrm>
                <a:off x="1005183" y="1928889"/>
                <a:ext cx="7290361"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an 3">
                <a:extLst>
                  <a:ext uri="{FF2B5EF4-FFF2-40B4-BE49-F238E27FC236}">
                    <a16:creationId xmlns:a16="http://schemas.microsoft.com/office/drawing/2014/main" id="{4839B061-352E-4CB4-B8D9-B63EA4A7AF11}"/>
                  </a:ext>
                </a:extLst>
              </p:cNvPr>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an 1">
                <a:extLst>
                  <a:ext uri="{FF2B5EF4-FFF2-40B4-BE49-F238E27FC236}">
                    <a16:creationId xmlns:a16="http://schemas.microsoft.com/office/drawing/2014/main" id="{3A098CE6-59B5-4417-9675-8162B4247394}"/>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F00FB4BE-FF7A-4DCC-B7A6-D63F110EF4AC}"/>
                  </a:ext>
                </a:extLst>
              </p:cNvPr>
              <p:cNvGrpSpPr/>
              <p:nvPr/>
            </p:nvGrpSpPr>
            <p:grpSpPr>
              <a:xfrm>
                <a:off x="899460" y="833642"/>
                <a:ext cx="621450" cy="986197"/>
                <a:chOff x="7031201" y="834275"/>
                <a:chExt cx="762000" cy="1488861"/>
              </a:xfrm>
            </p:grpSpPr>
            <p:sp>
              <p:nvSpPr>
                <p:cNvPr id="83" name="Rounded Rectangle 25">
                  <a:extLst>
                    <a:ext uri="{FF2B5EF4-FFF2-40B4-BE49-F238E27FC236}">
                      <a16:creationId xmlns:a16="http://schemas.microsoft.com/office/drawing/2014/main" id="{69900FFB-6CBD-47BE-8E98-E12967A5EC64}"/>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5">
                  <a:extLst>
                    <a:ext uri="{FF2B5EF4-FFF2-40B4-BE49-F238E27FC236}">
                      <a16:creationId xmlns:a16="http://schemas.microsoft.com/office/drawing/2014/main" id="{F91CEDB4-73CF-41C2-B2DC-A3F4CDE42AA9}"/>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40D83294-B0CA-45A3-AE08-BF5AF2F77AE4}"/>
                  </a:ext>
                </a:extLst>
              </p:cNvPr>
              <p:cNvGrpSpPr/>
              <p:nvPr/>
            </p:nvGrpSpPr>
            <p:grpSpPr>
              <a:xfrm>
                <a:off x="7646520" y="1148254"/>
                <a:ext cx="621450" cy="1017899"/>
                <a:chOff x="7087348" y="824753"/>
                <a:chExt cx="762000" cy="1536722"/>
              </a:xfrm>
            </p:grpSpPr>
            <p:sp>
              <p:nvSpPr>
                <p:cNvPr id="81" name="Rounded Rectangle 23">
                  <a:extLst>
                    <a:ext uri="{FF2B5EF4-FFF2-40B4-BE49-F238E27FC236}">
                      <a16:creationId xmlns:a16="http://schemas.microsoft.com/office/drawing/2014/main" id="{55B0341F-4FF3-46F7-B9CB-CE18FF57849D}"/>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514CC88-24F3-4EEF-A0E7-D18F3BBFA8A3}"/>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66D9FBA0-2761-4C13-88BE-A37FDDADEC04}"/>
                </a:ext>
              </a:extLst>
            </p:cNvPr>
            <p:cNvSpPr txBox="1"/>
            <p:nvPr/>
          </p:nvSpPr>
          <p:spPr>
            <a:xfrm rot="16200000">
              <a:off x="840201" y="4693510"/>
              <a:ext cx="2076697" cy="646331"/>
            </a:xfrm>
            <a:prstGeom prst="rect">
              <a:avLst/>
            </a:prstGeom>
            <a:noFill/>
          </p:spPr>
          <p:txBody>
            <a:bodyPr wrap="square" rtlCol="0">
              <a:spAutoFit/>
            </a:bodyPr>
            <a:lstStyle/>
            <a:p>
              <a:pPr algn="ctr"/>
              <a:r>
                <a:rPr lang="en-US" sz="3600" dirty="0">
                  <a:solidFill>
                    <a:schemeClr val="tx1">
                      <a:lumMod val="75000"/>
                      <a:lumOff val="25000"/>
                    </a:schemeClr>
                  </a:solidFill>
                </a:rPr>
                <a:t>Abraham</a:t>
              </a:r>
            </a:p>
          </p:txBody>
        </p:sp>
        <p:sp>
          <p:nvSpPr>
            <p:cNvPr id="9" name="TextBox 8">
              <a:extLst>
                <a:ext uri="{FF2B5EF4-FFF2-40B4-BE49-F238E27FC236}">
                  <a16:creationId xmlns:a16="http://schemas.microsoft.com/office/drawing/2014/main" id="{CFEE9240-1288-4416-9818-E19D424A20E3}"/>
                </a:ext>
              </a:extLst>
            </p:cNvPr>
            <p:cNvSpPr txBox="1"/>
            <p:nvPr/>
          </p:nvSpPr>
          <p:spPr>
            <a:xfrm rot="5400000">
              <a:off x="3782314" y="4974545"/>
              <a:ext cx="2076697" cy="400110"/>
            </a:xfrm>
            <a:prstGeom prst="rect">
              <a:avLst/>
            </a:prstGeom>
            <a:noFill/>
          </p:spPr>
          <p:txBody>
            <a:bodyPr wrap="square" rtlCol="0">
              <a:spAutoFit/>
            </a:bodyPr>
            <a:lstStyle/>
            <a:p>
              <a:pPr algn="ctr"/>
              <a:r>
                <a:rPr lang="en-US" sz="2000" dirty="0">
                  <a:solidFill>
                    <a:schemeClr val="tx1">
                      <a:lumMod val="75000"/>
                      <a:lumOff val="25000"/>
                    </a:schemeClr>
                  </a:solidFill>
                </a:rPr>
                <a:t>Hebrews 11:8-10</a:t>
              </a:r>
            </a:p>
          </p:txBody>
        </p:sp>
        <p:grpSp>
          <p:nvGrpSpPr>
            <p:cNvPr id="324" name="Group 323">
              <a:extLst>
                <a:ext uri="{FF2B5EF4-FFF2-40B4-BE49-F238E27FC236}">
                  <a16:creationId xmlns:a16="http://schemas.microsoft.com/office/drawing/2014/main" id="{51A89FAE-79F3-C69E-F344-79E46A02117C}"/>
                </a:ext>
              </a:extLst>
            </p:cNvPr>
            <p:cNvGrpSpPr/>
            <p:nvPr/>
          </p:nvGrpSpPr>
          <p:grpSpPr>
            <a:xfrm>
              <a:off x="2826329" y="4059552"/>
              <a:ext cx="1030381" cy="1950195"/>
              <a:chOff x="3810000" y="553998"/>
              <a:chExt cx="1839832" cy="3482238"/>
            </a:xfrm>
          </p:grpSpPr>
          <p:sp>
            <p:nvSpPr>
              <p:cNvPr id="325" name="Cloud 324">
                <a:extLst>
                  <a:ext uri="{FF2B5EF4-FFF2-40B4-BE49-F238E27FC236}">
                    <a16:creationId xmlns:a16="http://schemas.microsoft.com/office/drawing/2014/main" id="{43EE61B0-67AE-DE42-1802-216F069E2348}"/>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loud 325">
                <a:extLst>
                  <a:ext uri="{FF2B5EF4-FFF2-40B4-BE49-F238E27FC236}">
                    <a16:creationId xmlns:a16="http://schemas.microsoft.com/office/drawing/2014/main" id="{554585B5-77B3-1207-FF24-150077ED74AD}"/>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22DB73F9-5320-A7FB-04CB-020FCCF4B4F9}"/>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0EB70347-83FA-033A-AFFE-0C3A038D709C}"/>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Manual Operation 328">
                <a:extLst>
                  <a:ext uri="{FF2B5EF4-FFF2-40B4-BE49-F238E27FC236}">
                    <a16:creationId xmlns:a16="http://schemas.microsoft.com/office/drawing/2014/main" id="{2EFE3E2A-B24E-D072-E002-60380406EA73}"/>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Manual Operation 329">
                <a:extLst>
                  <a:ext uri="{FF2B5EF4-FFF2-40B4-BE49-F238E27FC236}">
                    <a16:creationId xmlns:a16="http://schemas.microsoft.com/office/drawing/2014/main" id="{8A7DE071-A443-4E9A-31F6-09BE91C8E87E}"/>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EFAD850-635F-245E-144B-7E937DD3F8B4}"/>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248256F7-9049-F422-8362-30C64D75F81D}"/>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Manual Operation 332">
                <a:extLst>
                  <a:ext uri="{FF2B5EF4-FFF2-40B4-BE49-F238E27FC236}">
                    <a16:creationId xmlns:a16="http://schemas.microsoft.com/office/drawing/2014/main" id="{F0CD5BF9-E0C5-C0F3-DDEB-520CC705EAE8}"/>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Extract 333">
                <a:extLst>
                  <a:ext uri="{FF2B5EF4-FFF2-40B4-BE49-F238E27FC236}">
                    <a16:creationId xmlns:a16="http://schemas.microsoft.com/office/drawing/2014/main" id="{1AF7BE9F-9756-B406-C16C-E3B25CCDA9E6}"/>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ed Rectangle 41">
                <a:extLst>
                  <a:ext uri="{FF2B5EF4-FFF2-40B4-BE49-F238E27FC236}">
                    <a16:creationId xmlns:a16="http://schemas.microsoft.com/office/drawing/2014/main" id="{2DA8CACD-1B8B-6460-E16B-91F7ED728D1C}"/>
                  </a:ext>
                </a:extLst>
              </p:cNvPr>
              <p:cNvSpPr/>
              <p:nvPr/>
            </p:nvSpPr>
            <p:spPr>
              <a:xfrm rot="1222326">
                <a:off x="4434793" y="1683601"/>
                <a:ext cx="409865" cy="2148166"/>
              </a:xfrm>
              <a:prstGeom prst="roundRect">
                <a:avLst>
                  <a:gd name="adj" fmla="val 14942"/>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62">
                <a:extLst>
                  <a:ext uri="{FF2B5EF4-FFF2-40B4-BE49-F238E27FC236}">
                    <a16:creationId xmlns:a16="http://schemas.microsoft.com/office/drawing/2014/main" id="{CFABE550-DF23-11D9-CC4A-C9A83A340C0F}"/>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loud 336">
                <a:extLst>
                  <a:ext uri="{FF2B5EF4-FFF2-40B4-BE49-F238E27FC236}">
                    <a16:creationId xmlns:a16="http://schemas.microsoft.com/office/drawing/2014/main" id="{51D5DB7E-D7F8-EE10-4B8A-2CF6A3E70B4B}"/>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ed Rectangle 46">
                <a:extLst>
                  <a:ext uri="{FF2B5EF4-FFF2-40B4-BE49-F238E27FC236}">
                    <a16:creationId xmlns:a16="http://schemas.microsoft.com/office/drawing/2014/main" id="{90F9D934-C284-042A-65F3-699DD9BCF739}"/>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9" name="Group 338">
                <a:extLst>
                  <a:ext uri="{FF2B5EF4-FFF2-40B4-BE49-F238E27FC236}">
                    <a16:creationId xmlns:a16="http://schemas.microsoft.com/office/drawing/2014/main" id="{3E90662C-5146-1AE8-BA2D-D20F207D641A}"/>
                  </a:ext>
                </a:extLst>
              </p:cNvPr>
              <p:cNvGrpSpPr/>
              <p:nvPr/>
            </p:nvGrpSpPr>
            <p:grpSpPr>
              <a:xfrm>
                <a:off x="4220061" y="818482"/>
                <a:ext cx="938018" cy="300171"/>
                <a:chOff x="1756756" y="4876800"/>
                <a:chExt cx="4088873" cy="1308463"/>
              </a:xfrm>
            </p:grpSpPr>
            <p:grpSp>
              <p:nvGrpSpPr>
                <p:cNvPr id="372" name="Group 371">
                  <a:extLst>
                    <a:ext uri="{FF2B5EF4-FFF2-40B4-BE49-F238E27FC236}">
                      <a16:creationId xmlns:a16="http://schemas.microsoft.com/office/drawing/2014/main" id="{3133DBFA-920D-6862-2111-9BBA75D64556}"/>
                    </a:ext>
                  </a:extLst>
                </p:cNvPr>
                <p:cNvGrpSpPr/>
                <p:nvPr/>
              </p:nvGrpSpPr>
              <p:grpSpPr>
                <a:xfrm>
                  <a:off x="1756756" y="4876800"/>
                  <a:ext cx="1367444" cy="1295400"/>
                  <a:chOff x="1756756" y="4876800"/>
                  <a:chExt cx="1367444" cy="1295400"/>
                </a:xfrm>
              </p:grpSpPr>
              <p:sp>
                <p:nvSpPr>
                  <p:cNvPr id="383" name="Quad Arrow Callout 20">
                    <a:extLst>
                      <a:ext uri="{FF2B5EF4-FFF2-40B4-BE49-F238E27FC236}">
                        <a16:creationId xmlns:a16="http://schemas.microsoft.com/office/drawing/2014/main" id="{94463BED-A55A-36A0-168B-F91BC74F912D}"/>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Quad Arrow Callout 104">
                    <a:extLst>
                      <a:ext uri="{FF2B5EF4-FFF2-40B4-BE49-F238E27FC236}">
                        <a16:creationId xmlns:a16="http://schemas.microsoft.com/office/drawing/2014/main" id="{9AB13181-F7FF-BB52-FD5C-FB58F272E46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Quad Arrow Callout 105">
                    <a:extLst>
                      <a:ext uri="{FF2B5EF4-FFF2-40B4-BE49-F238E27FC236}">
                        <a16:creationId xmlns:a16="http://schemas.microsoft.com/office/drawing/2014/main" id="{DB719FF4-AF24-0ADC-98DC-D76C967295A6}"/>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1EB5B61B-620E-4FA1-5068-30411C03E568}"/>
                    </a:ext>
                  </a:extLst>
                </p:cNvPr>
                <p:cNvGrpSpPr/>
                <p:nvPr/>
              </p:nvGrpSpPr>
              <p:grpSpPr>
                <a:xfrm>
                  <a:off x="3119647" y="4889863"/>
                  <a:ext cx="1367444" cy="1295400"/>
                  <a:chOff x="1756756" y="4876800"/>
                  <a:chExt cx="1367444" cy="1295400"/>
                </a:xfrm>
              </p:grpSpPr>
              <p:sp>
                <p:nvSpPr>
                  <p:cNvPr id="380" name="Quad Arrow Callout 107">
                    <a:extLst>
                      <a:ext uri="{FF2B5EF4-FFF2-40B4-BE49-F238E27FC236}">
                        <a16:creationId xmlns:a16="http://schemas.microsoft.com/office/drawing/2014/main" id="{BEF1CE79-D7FB-FFA1-7A32-F1E7BC37A52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Quad Arrow Callout 108">
                    <a:extLst>
                      <a:ext uri="{FF2B5EF4-FFF2-40B4-BE49-F238E27FC236}">
                        <a16:creationId xmlns:a16="http://schemas.microsoft.com/office/drawing/2014/main" id="{3957BB0D-FC69-6FA9-7987-57207689E7BC}"/>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Quad Arrow Callout 109">
                    <a:extLst>
                      <a:ext uri="{FF2B5EF4-FFF2-40B4-BE49-F238E27FC236}">
                        <a16:creationId xmlns:a16="http://schemas.microsoft.com/office/drawing/2014/main" id="{B5586822-AB4C-6E10-32EA-90D0F74F5685}"/>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a16="http://schemas.microsoft.com/office/drawing/2014/main" id="{E7775C32-0834-4C12-697E-83192C203DAA}"/>
                    </a:ext>
                  </a:extLst>
                </p:cNvPr>
                <p:cNvGrpSpPr/>
                <p:nvPr/>
              </p:nvGrpSpPr>
              <p:grpSpPr>
                <a:xfrm>
                  <a:off x="4478185" y="4889863"/>
                  <a:ext cx="1367444" cy="1295400"/>
                  <a:chOff x="1756756" y="4876800"/>
                  <a:chExt cx="1367444" cy="1295400"/>
                </a:xfrm>
              </p:grpSpPr>
              <p:sp>
                <p:nvSpPr>
                  <p:cNvPr id="377" name="Quad Arrow Callout 111">
                    <a:extLst>
                      <a:ext uri="{FF2B5EF4-FFF2-40B4-BE49-F238E27FC236}">
                        <a16:creationId xmlns:a16="http://schemas.microsoft.com/office/drawing/2014/main" id="{F99A3699-9735-52D4-A6E4-E0741DA3E11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Quad Arrow Callout 112">
                    <a:extLst>
                      <a:ext uri="{FF2B5EF4-FFF2-40B4-BE49-F238E27FC236}">
                        <a16:creationId xmlns:a16="http://schemas.microsoft.com/office/drawing/2014/main" id="{2577BAE5-9644-BA4C-4BDF-A1902B60B7B4}"/>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Quad Arrow Callout 113">
                    <a:extLst>
                      <a:ext uri="{FF2B5EF4-FFF2-40B4-BE49-F238E27FC236}">
                        <a16:creationId xmlns:a16="http://schemas.microsoft.com/office/drawing/2014/main" id="{AE0A41DB-76E0-265C-681B-CBBE934938F2}"/>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5" name="Quad Arrow Callout 114">
                  <a:extLst>
                    <a:ext uri="{FF2B5EF4-FFF2-40B4-BE49-F238E27FC236}">
                      <a16:creationId xmlns:a16="http://schemas.microsoft.com/office/drawing/2014/main" id="{DE8D95FD-957C-C1BF-B831-31BBAE520089}"/>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Quad Arrow Callout 115">
                  <a:extLst>
                    <a:ext uri="{FF2B5EF4-FFF2-40B4-BE49-F238E27FC236}">
                      <a16:creationId xmlns:a16="http://schemas.microsoft.com/office/drawing/2014/main" id="{8CA82504-EDC9-E0D0-C595-B653B8B40550}"/>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73CA904F-8875-9EF8-CD00-122E6C5FDE0F}"/>
                  </a:ext>
                </a:extLst>
              </p:cNvPr>
              <p:cNvGrpSpPr/>
              <p:nvPr/>
            </p:nvGrpSpPr>
            <p:grpSpPr>
              <a:xfrm rot="17531393">
                <a:off x="4356564" y="2143638"/>
                <a:ext cx="938018" cy="300171"/>
                <a:chOff x="1756756" y="4876800"/>
                <a:chExt cx="4088873" cy="1308463"/>
              </a:xfrm>
            </p:grpSpPr>
            <p:grpSp>
              <p:nvGrpSpPr>
                <p:cNvPr id="358" name="Group 357">
                  <a:extLst>
                    <a:ext uri="{FF2B5EF4-FFF2-40B4-BE49-F238E27FC236}">
                      <a16:creationId xmlns:a16="http://schemas.microsoft.com/office/drawing/2014/main" id="{B88AA246-59B9-2339-A022-1B706AAE6DEE}"/>
                    </a:ext>
                  </a:extLst>
                </p:cNvPr>
                <p:cNvGrpSpPr/>
                <p:nvPr/>
              </p:nvGrpSpPr>
              <p:grpSpPr>
                <a:xfrm>
                  <a:off x="1756756" y="4876800"/>
                  <a:ext cx="1367444" cy="1295400"/>
                  <a:chOff x="1756756" y="4876800"/>
                  <a:chExt cx="1367444" cy="1295400"/>
                </a:xfrm>
              </p:grpSpPr>
              <p:sp>
                <p:nvSpPr>
                  <p:cNvPr id="369" name="Quad Arrow Callout 129">
                    <a:extLst>
                      <a:ext uri="{FF2B5EF4-FFF2-40B4-BE49-F238E27FC236}">
                        <a16:creationId xmlns:a16="http://schemas.microsoft.com/office/drawing/2014/main" id="{CC27DB82-0B49-0A20-2E18-3D108D9BEBD4}"/>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Quad Arrow Callout 130">
                    <a:extLst>
                      <a:ext uri="{FF2B5EF4-FFF2-40B4-BE49-F238E27FC236}">
                        <a16:creationId xmlns:a16="http://schemas.microsoft.com/office/drawing/2014/main" id="{AAFD9331-3DBB-754D-D4E2-E50049B96695}"/>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Callout 131">
                    <a:extLst>
                      <a:ext uri="{FF2B5EF4-FFF2-40B4-BE49-F238E27FC236}">
                        <a16:creationId xmlns:a16="http://schemas.microsoft.com/office/drawing/2014/main" id="{ECB0A89F-9F66-B3E6-9978-2757018CC68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358">
                  <a:extLst>
                    <a:ext uri="{FF2B5EF4-FFF2-40B4-BE49-F238E27FC236}">
                      <a16:creationId xmlns:a16="http://schemas.microsoft.com/office/drawing/2014/main" id="{6ACBFAB1-70FF-6E94-5D14-6CDA1713AB29}"/>
                    </a:ext>
                  </a:extLst>
                </p:cNvPr>
                <p:cNvGrpSpPr/>
                <p:nvPr/>
              </p:nvGrpSpPr>
              <p:grpSpPr>
                <a:xfrm>
                  <a:off x="3119647" y="4889863"/>
                  <a:ext cx="1367444" cy="1295400"/>
                  <a:chOff x="1756756" y="4876800"/>
                  <a:chExt cx="1367444" cy="1295400"/>
                </a:xfrm>
              </p:grpSpPr>
              <p:sp>
                <p:nvSpPr>
                  <p:cNvPr id="366" name="Quad Arrow Callout 126">
                    <a:extLst>
                      <a:ext uri="{FF2B5EF4-FFF2-40B4-BE49-F238E27FC236}">
                        <a16:creationId xmlns:a16="http://schemas.microsoft.com/office/drawing/2014/main" id="{942E6D79-6591-91A3-2CB1-79954516E3F0}"/>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Quad Arrow Callout 127">
                    <a:extLst>
                      <a:ext uri="{FF2B5EF4-FFF2-40B4-BE49-F238E27FC236}">
                        <a16:creationId xmlns:a16="http://schemas.microsoft.com/office/drawing/2014/main" id="{177315C0-611D-0F7D-4ECC-67B018DB5EDE}"/>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Quad Arrow Callout 128">
                    <a:extLst>
                      <a:ext uri="{FF2B5EF4-FFF2-40B4-BE49-F238E27FC236}">
                        <a16:creationId xmlns:a16="http://schemas.microsoft.com/office/drawing/2014/main" id="{119FE26E-B077-5C09-BEE5-47C137D1FA42}"/>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359">
                  <a:extLst>
                    <a:ext uri="{FF2B5EF4-FFF2-40B4-BE49-F238E27FC236}">
                      <a16:creationId xmlns:a16="http://schemas.microsoft.com/office/drawing/2014/main" id="{339C0385-5CA6-0910-5EA9-F2FEBF5F1FD7}"/>
                    </a:ext>
                  </a:extLst>
                </p:cNvPr>
                <p:cNvGrpSpPr/>
                <p:nvPr/>
              </p:nvGrpSpPr>
              <p:grpSpPr>
                <a:xfrm>
                  <a:off x="4478185" y="4889863"/>
                  <a:ext cx="1367444" cy="1295400"/>
                  <a:chOff x="1756756" y="4876800"/>
                  <a:chExt cx="1367444" cy="1295400"/>
                </a:xfrm>
              </p:grpSpPr>
              <p:sp>
                <p:nvSpPr>
                  <p:cNvPr id="363" name="Quad Arrow Callout 123">
                    <a:extLst>
                      <a:ext uri="{FF2B5EF4-FFF2-40B4-BE49-F238E27FC236}">
                        <a16:creationId xmlns:a16="http://schemas.microsoft.com/office/drawing/2014/main" id="{24D6572E-752D-E013-705E-6D08CEF78758}"/>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Quad Arrow Callout 124">
                    <a:extLst>
                      <a:ext uri="{FF2B5EF4-FFF2-40B4-BE49-F238E27FC236}">
                        <a16:creationId xmlns:a16="http://schemas.microsoft.com/office/drawing/2014/main" id="{95F04A05-A9F3-2E8A-4A46-756FEC2E42EC}"/>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Quad Arrow Callout 125">
                    <a:extLst>
                      <a:ext uri="{FF2B5EF4-FFF2-40B4-BE49-F238E27FC236}">
                        <a16:creationId xmlns:a16="http://schemas.microsoft.com/office/drawing/2014/main" id="{C50C4085-222A-4921-0188-2566CB60F258}"/>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1" name="Quad Arrow Callout 121">
                  <a:extLst>
                    <a:ext uri="{FF2B5EF4-FFF2-40B4-BE49-F238E27FC236}">
                      <a16:creationId xmlns:a16="http://schemas.microsoft.com/office/drawing/2014/main" id="{6D607AA1-E6D7-26E0-6CA8-C856ACFACCC2}"/>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Quad Arrow Callout 122">
                  <a:extLst>
                    <a:ext uri="{FF2B5EF4-FFF2-40B4-BE49-F238E27FC236}">
                      <a16:creationId xmlns:a16="http://schemas.microsoft.com/office/drawing/2014/main" id="{C1632299-867C-A02E-2B29-BD75336EC094}"/>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C4D30252-340E-4D5A-7693-7B52F4D22D73}"/>
                  </a:ext>
                </a:extLst>
              </p:cNvPr>
              <p:cNvGrpSpPr/>
              <p:nvPr/>
            </p:nvGrpSpPr>
            <p:grpSpPr>
              <a:xfrm rot="17531393">
                <a:off x="3995156" y="3097226"/>
                <a:ext cx="938018" cy="300171"/>
                <a:chOff x="1756756" y="4876800"/>
                <a:chExt cx="4088873" cy="1308463"/>
              </a:xfrm>
            </p:grpSpPr>
            <p:grpSp>
              <p:nvGrpSpPr>
                <p:cNvPr id="344" name="Group 343">
                  <a:extLst>
                    <a:ext uri="{FF2B5EF4-FFF2-40B4-BE49-F238E27FC236}">
                      <a16:creationId xmlns:a16="http://schemas.microsoft.com/office/drawing/2014/main" id="{D24C782F-21B3-6B5D-A7F9-A1F3638BB4AE}"/>
                    </a:ext>
                  </a:extLst>
                </p:cNvPr>
                <p:cNvGrpSpPr/>
                <p:nvPr/>
              </p:nvGrpSpPr>
              <p:grpSpPr>
                <a:xfrm>
                  <a:off x="1756756" y="4876800"/>
                  <a:ext cx="1367444" cy="1295400"/>
                  <a:chOff x="1756756" y="4876800"/>
                  <a:chExt cx="1367444" cy="1295400"/>
                </a:xfrm>
              </p:grpSpPr>
              <p:sp>
                <p:nvSpPr>
                  <p:cNvPr id="355" name="Quad Arrow Callout 144">
                    <a:extLst>
                      <a:ext uri="{FF2B5EF4-FFF2-40B4-BE49-F238E27FC236}">
                        <a16:creationId xmlns:a16="http://schemas.microsoft.com/office/drawing/2014/main" id="{DA13BDB1-FA80-82DA-33FC-5AD357FD6CA0}"/>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Quad Arrow Callout 145">
                    <a:extLst>
                      <a:ext uri="{FF2B5EF4-FFF2-40B4-BE49-F238E27FC236}">
                        <a16:creationId xmlns:a16="http://schemas.microsoft.com/office/drawing/2014/main" id="{4CD7F2FF-715A-ABCB-F4E0-7DA2E4953C6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Quad Arrow Callout 146">
                    <a:extLst>
                      <a:ext uri="{FF2B5EF4-FFF2-40B4-BE49-F238E27FC236}">
                        <a16:creationId xmlns:a16="http://schemas.microsoft.com/office/drawing/2014/main" id="{C6207EDC-6EB7-C07D-2962-80CBF2EDEE5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5" name="Group 344">
                  <a:extLst>
                    <a:ext uri="{FF2B5EF4-FFF2-40B4-BE49-F238E27FC236}">
                      <a16:creationId xmlns:a16="http://schemas.microsoft.com/office/drawing/2014/main" id="{7A97D5EF-64DA-680C-A6F9-CD114FCA0070}"/>
                    </a:ext>
                  </a:extLst>
                </p:cNvPr>
                <p:cNvGrpSpPr/>
                <p:nvPr/>
              </p:nvGrpSpPr>
              <p:grpSpPr>
                <a:xfrm>
                  <a:off x="3119647" y="4889863"/>
                  <a:ext cx="1367444" cy="1295400"/>
                  <a:chOff x="1756756" y="4876800"/>
                  <a:chExt cx="1367444" cy="1295400"/>
                </a:xfrm>
              </p:grpSpPr>
              <p:sp>
                <p:nvSpPr>
                  <p:cNvPr id="352" name="Quad Arrow Callout 141">
                    <a:extLst>
                      <a:ext uri="{FF2B5EF4-FFF2-40B4-BE49-F238E27FC236}">
                        <a16:creationId xmlns:a16="http://schemas.microsoft.com/office/drawing/2014/main" id="{418B52EF-DDF4-D1BE-8710-EB8BB9D2403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142">
                    <a:extLst>
                      <a:ext uri="{FF2B5EF4-FFF2-40B4-BE49-F238E27FC236}">
                        <a16:creationId xmlns:a16="http://schemas.microsoft.com/office/drawing/2014/main" id="{A3874BA6-1163-95CB-9236-9686AC47C832}"/>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Callout 143">
                    <a:extLst>
                      <a:ext uri="{FF2B5EF4-FFF2-40B4-BE49-F238E27FC236}">
                        <a16:creationId xmlns:a16="http://schemas.microsoft.com/office/drawing/2014/main" id="{B57ED687-450E-ED6A-064B-B141EC5FEBE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FE665710-5782-FDC9-DDC3-895C48A2CF41}"/>
                    </a:ext>
                  </a:extLst>
                </p:cNvPr>
                <p:cNvGrpSpPr/>
                <p:nvPr/>
              </p:nvGrpSpPr>
              <p:grpSpPr>
                <a:xfrm>
                  <a:off x="4478185" y="4889863"/>
                  <a:ext cx="1367444" cy="1295400"/>
                  <a:chOff x="1756756" y="4876800"/>
                  <a:chExt cx="1367444" cy="1295400"/>
                </a:xfrm>
              </p:grpSpPr>
              <p:sp>
                <p:nvSpPr>
                  <p:cNvPr id="349" name="Quad Arrow Callout 138">
                    <a:extLst>
                      <a:ext uri="{FF2B5EF4-FFF2-40B4-BE49-F238E27FC236}">
                        <a16:creationId xmlns:a16="http://schemas.microsoft.com/office/drawing/2014/main" id="{EC45A6EE-B375-5C00-51B2-DE34411F3D8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Quad Arrow Callout 139">
                    <a:extLst>
                      <a:ext uri="{FF2B5EF4-FFF2-40B4-BE49-F238E27FC236}">
                        <a16:creationId xmlns:a16="http://schemas.microsoft.com/office/drawing/2014/main" id="{7B0FC995-53A7-89DC-FCBA-66652E4916CE}"/>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Callout 140">
                    <a:extLst>
                      <a:ext uri="{FF2B5EF4-FFF2-40B4-BE49-F238E27FC236}">
                        <a16:creationId xmlns:a16="http://schemas.microsoft.com/office/drawing/2014/main" id="{DD503582-AA33-243D-E332-8CD3AC46377E}"/>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Quad Arrow Callout 136">
                  <a:extLst>
                    <a:ext uri="{FF2B5EF4-FFF2-40B4-BE49-F238E27FC236}">
                      <a16:creationId xmlns:a16="http://schemas.microsoft.com/office/drawing/2014/main" id="{80B3D6ED-0DAE-404C-2DE4-D54D1ED3541F}"/>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Quad Arrow Callout 137">
                  <a:extLst>
                    <a:ext uri="{FF2B5EF4-FFF2-40B4-BE49-F238E27FC236}">
                      <a16:creationId xmlns:a16="http://schemas.microsoft.com/office/drawing/2014/main" id="{4185005E-2FD3-57D1-FDC3-34E183A1D80C}"/>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2" name="Cloud 341">
                <a:extLst>
                  <a:ext uri="{FF2B5EF4-FFF2-40B4-BE49-F238E27FC236}">
                    <a16:creationId xmlns:a16="http://schemas.microsoft.com/office/drawing/2014/main" id="{E59E47FA-DA9C-02C7-FCD9-9343890ECC80}"/>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FE14A9AC-90B9-F85D-DCE9-7287A762E12B}"/>
                  </a:ext>
                </a:extLst>
              </p:cNvPr>
              <p:cNvSpPr/>
              <p:nvPr/>
            </p:nvSpPr>
            <p:spPr>
              <a:xfrm rot="15944673">
                <a:off x="4631253" y="1645964"/>
                <a:ext cx="139658" cy="27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5" name="Group 444">
            <a:extLst>
              <a:ext uri="{FF2B5EF4-FFF2-40B4-BE49-F238E27FC236}">
                <a16:creationId xmlns:a16="http://schemas.microsoft.com/office/drawing/2014/main" id="{8B7A620A-32B6-B208-9D0D-00D39B037AF1}"/>
              </a:ext>
            </a:extLst>
          </p:cNvPr>
          <p:cNvGrpSpPr/>
          <p:nvPr/>
        </p:nvGrpSpPr>
        <p:grpSpPr>
          <a:xfrm>
            <a:off x="5836763" y="3394930"/>
            <a:ext cx="3539167" cy="3383688"/>
            <a:chOff x="6008850" y="3528270"/>
            <a:chExt cx="3539167" cy="3383688"/>
          </a:xfrm>
        </p:grpSpPr>
        <p:grpSp>
          <p:nvGrpSpPr>
            <p:cNvPr id="190" name="Group 189">
              <a:extLst>
                <a:ext uri="{FF2B5EF4-FFF2-40B4-BE49-F238E27FC236}">
                  <a16:creationId xmlns:a16="http://schemas.microsoft.com/office/drawing/2014/main" id="{FDBAA326-260F-4ED6-B1DA-29583CDFF731}"/>
                </a:ext>
              </a:extLst>
            </p:cNvPr>
            <p:cNvGrpSpPr/>
            <p:nvPr/>
          </p:nvGrpSpPr>
          <p:grpSpPr>
            <a:xfrm>
              <a:off x="6093379" y="3528270"/>
              <a:ext cx="3450881" cy="3383688"/>
              <a:chOff x="609599" y="833642"/>
              <a:chExt cx="7941747" cy="5771225"/>
            </a:xfrm>
            <a:solidFill>
              <a:srgbClr val="C6985A"/>
            </a:solidFill>
          </p:grpSpPr>
          <p:grpSp>
            <p:nvGrpSpPr>
              <p:cNvPr id="250" name="Group 14">
                <a:extLst>
                  <a:ext uri="{FF2B5EF4-FFF2-40B4-BE49-F238E27FC236}">
                    <a16:creationId xmlns:a16="http://schemas.microsoft.com/office/drawing/2014/main" id="{5274D9D6-4519-4A7D-8885-3A68E47FE975}"/>
                  </a:ext>
                </a:extLst>
              </p:cNvPr>
              <p:cNvGrpSpPr/>
              <p:nvPr/>
            </p:nvGrpSpPr>
            <p:grpSpPr>
              <a:xfrm rot="10800000">
                <a:off x="7696200" y="5257800"/>
                <a:ext cx="621450" cy="1347067"/>
                <a:chOff x="7010400" y="381000"/>
                <a:chExt cx="762000" cy="2033666"/>
              </a:xfrm>
              <a:grpFill/>
            </p:grpSpPr>
            <p:sp>
              <p:nvSpPr>
                <p:cNvPr id="263" name="Rounded Rectangle 29">
                  <a:extLst>
                    <a:ext uri="{FF2B5EF4-FFF2-40B4-BE49-F238E27FC236}">
                      <a16:creationId xmlns:a16="http://schemas.microsoft.com/office/drawing/2014/main" id="{D7B8243D-DBBD-4096-9336-8C9E4D6A9888}"/>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79C4AC9C-FF17-4B47-A96D-F92175A1162B}"/>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11">
                <a:extLst>
                  <a:ext uri="{FF2B5EF4-FFF2-40B4-BE49-F238E27FC236}">
                    <a16:creationId xmlns:a16="http://schemas.microsoft.com/office/drawing/2014/main" id="{920E6BF7-8AF8-4B4E-9EC8-C02C9F85D109}"/>
                  </a:ext>
                </a:extLst>
              </p:cNvPr>
              <p:cNvGrpSpPr/>
              <p:nvPr/>
            </p:nvGrpSpPr>
            <p:grpSpPr>
              <a:xfrm rot="10800000">
                <a:off x="939238" y="4923502"/>
                <a:ext cx="621450" cy="1347067"/>
                <a:chOff x="7010400" y="381000"/>
                <a:chExt cx="762000" cy="2033666"/>
              </a:xfrm>
              <a:grpFill/>
            </p:grpSpPr>
            <p:sp>
              <p:nvSpPr>
                <p:cNvPr id="261" name="Rounded Rectangle 27">
                  <a:extLst>
                    <a:ext uri="{FF2B5EF4-FFF2-40B4-BE49-F238E27FC236}">
                      <a16:creationId xmlns:a16="http://schemas.microsoft.com/office/drawing/2014/main" id="{995D9E72-100B-4733-9C98-B7E36C1A3088}"/>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D501066C-7ED3-418D-865C-469089923B3E}"/>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2" name="Wave 2">
                <a:extLst>
                  <a:ext uri="{FF2B5EF4-FFF2-40B4-BE49-F238E27FC236}">
                    <a16:creationId xmlns:a16="http://schemas.microsoft.com/office/drawing/2014/main" id="{4763F5E2-9D32-45C9-8D5C-24153C101155}"/>
                  </a:ext>
                </a:extLst>
              </p:cNvPr>
              <p:cNvSpPr/>
              <p:nvPr/>
            </p:nvSpPr>
            <p:spPr>
              <a:xfrm>
                <a:off x="935291" y="1845205"/>
                <a:ext cx="7290362" cy="3760204"/>
              </a:xfrm>
              <a:prstGeom prst="wave">
                <a:avLst>
                  <a:gd name="adj1" fmla="val 3907"/>
                  <a:gd name="adj2" fmla="val 0"/>
                </a:avLst>
              </a:prstGeom>
              <a:solidFill>
                <a:srgbClr val="F5B8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an 3">
                <a:extLst>
                  <a:ext uri="{FF2B5EF4-FFF2-40B4-BE49-F238E27FC236}">
                    <a16:creationId xmlns:a16="http://schemas.microsoft.com/office/drawing/2014/main" id="{1C39EE2B-D9E7-439D-823A-6800164F4F5F}"/>
                  </a:ext>
                </a:extLst>
              </p:cNvPr>
              <p:cNvSpPr/>
              <p:nvPr/>
            </p:nvSpPr>
            <p:spPr>
              <a:xfrm>
                <a:off x="7315200" y="1981200"/>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an 1">
                <a:extLst>
                  <a:ext uri="{FF2B5EF4-FFF2-40B4-BE49-F238E27FC236}">
                    <a16:creationId xmlns:a16="http://schemas.microsoft.com/office/drawing/2014/main" id="{321D1F7E-0AB7-48C3-8898-27D62AC4B1DD}"/>
                  </a:ext>
                </a:extLst>
              </p:cNvPr>
              <p:cNvSpPr/>
              <p:nvPr/>
            </p:nvSpPr>
            <p:spPr>
              <a:xfrm>
                <a:off x="609599" y="1643059"/>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254">
                <a:extLst>
                  <a:ext uri="{FF2B5EF4-FFF2-40B4-BE49-F238E27FC236}">
                    <a16:creationId xmlns:a16="http://schemas.microsoft.com/office/drawing/2014/main" id="{110AA161-EBF8-47C0-87DD-5D05F87709EB}"/>
                  </a:ext>
                </a:extLst>
              </p:cNvPr>
              <p:cNvGrpSpPr/>
              <p:nvPr/>
            </p:nvGrpSpPr>
            <p:grpSpPr>
              <a:xfrm>
                <a:off x="899460" y="833642"/>
                <a:ext cx="621450" cy="986197"/>
                <a:chOff x="7031201" y="834275"/>
                <a:chExt cx="762000" cy="1488861"/>
              </a:xfrm>
              <a:grpFill/>
            </p:grpSpPr>
            <p:sp>
              <p:nvSpPr>
                <p:cNvPr id="259" name="Rounded Rectangle 25">
                  <a:extLst>
                    <a:ext uri="{FF2B5EF4-FFF2-40B4-BE49-F238E27FC236}">
                      <a16:creationId xmlns:a16="http://schemas.microsoft.com/office/drawing/2014/main" id="{01A4064E-AD49-49FC-88C2-49C9ED93A439}"/>
                    </a:ext>
                  </a:extLst>
                </p:cNvPr>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5">
                  <a:extLst>
                    <a:ext uri="{FF2B5EF4-FFF2-40B4-BE49-F238E27FC236}">
                      <a16:creationId xmlns:a16="http://schemas.microsoft.com/office/drawing/2014/main" id="{31B3EF56-EA8A-4291-A438-BB9AAF893C4B}"/>
                    </a:ext>
                  </a:extLst>
                </p:cNvPr>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a:extLst>
                  <a:ext uri="{FF2B5EF4-FFF2-40B4-BE49-F238E27FC236}">
                    <a16:creationId xmlns:a16="http://schemas.microsoft.com/office/drawing/2014/main" id="{A8AEF6D2-7539-44BF-98B1-BEE6B8E21902}"/>
                  </a:ext>
                </a:extLst>
              </p:cNvPr>
              <p:cNvGrpSpPr/>
              <p:nvPr/>
            </p:nvGrpSpPr>
            <p:grpSpPr>
              <a:xfrm>
                <a:off x="7646520" y="1148254"/>
                <a:ext cx="621450" cy="1017899"/>
                <a:chOff x="7087348" y="824753"/>
                <a:chExt cx="762000" cy="1536722"/>
              </a:xfrm>
              <a:grpFill/>
            </p:grpSpPr>
            <p:sp>
              <p:nvSpPr>
                <p:cNvPr id="257" name="Rounded Rectangle 23">
                  <a:extLst>
                    <a:ext uri="{FF2B5EF4-FFF2-40B4-BE49-F238E27FC236}">
                      <a16:creationId xmlns:a16="http://schemas.microsoft.com/office/drawing/2014/main" id="{B702DB99-D5C0-46E7-95B2-A6FAF52D2A38}"/>
                    </a:ext>
                  </a:extLst>
                </p:cNvPr>
                <p:cNvSpPr/>
                <p:nvPr/>
              </p:nvSpPr>
              <p:spPr>
                <a:xfrm>
                  <a:off x="7339058" y="1803020"/>
                  <a:ext cx="258584" cy="5584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620BA5BA-69E4-4E45-B70E-FD2D6826F940}"/>
                    </a:ext>
                  </a:extLst>
                </p:cNvPr>
                <p:cNvSpPr/>
                <p:nvPr/>
              </p:nvSpPr>
              <p:spPr>
                <a:xfrm>
                  <a:off x="7087348" y="824753"/>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1" name="TextBox 190">
              <a:extLst>
                <a:ext uri="{FF2B5EF4-FFF2-40B4-BE49-F238E27FC236}">
                  <a16:creationId xmlns:a16="http://schemas.microsoft.com/office/drawing/2014/main" id="{FCD86B5E-4797-4C33-8AB7-148A7967A60B}"/>
                </a:ext>
              </a:extLst>
            </p:cNvPr>
            <p:cNvSpPr txBox="1"/>
            <p:nvPr/>
          </p:nvSpPr>
          <p:spPr>
            <a:xfrm rot="16200000">
              <a:off x="5293667" y="4801538"/>
              <a:ext cx="2076697" cy="646331"/>
            </a:xfrm>
            <a:prstGeom prst="rect">
              <a:avLst/>
            </a:prstGeom>
            <a:noFill/>
          </p:spPr>
          <p:txBody>
            <a:bodyPr wrap="square" rtlCol="0">
              <a:spAutoFit/>
            </a:bodyPr>
            <a:lstStyle/>
            <a:p>
              <a:pPr algn="ctr"/>
              <a:r>
                <a:rPr lang="en-US" sz="3600" dirty="0">
                  <a:solidFill>
                    <a:schemeClr val="tx1">
                      <a:lumMod val="75000"/>
                      <a:lumOff val="25000"/>
                    </a:schemeClr>
                  </a:solidFill>
                </a:rPr>
                <a:t>Sara</a:t>
              </a:r>
            </a:p>
          </p:txBody>
        </p:sp>
        <p:sp>
          <p:nvSpPr>
            <p:cNvPr id="192" name="TextBox 191">
              <a:extLst>
                <a:ext uri="{FF2B5EF4-FFF2-40B4-BE49-F238E27FC236}">
                  <a16:creationId xmlns:a16="http://schemas.microsoft.com/office/drawing/2014/main" id="{A98747F9-C6CC-45EF-843D-833BAF7AA81A}"/>
                </a:ext>
              </a:extLst>
            </p:cNvPr>
            <p:cNvSpPr txBox="1"/>
            <p:nvPr/>
          </p:nvSpPr>
          <p:spPr>
            <a:xfrm rot="5400000">
              <a:off x="8278836" y="5221326"/>
              <a:ext cx="2076697" cy="461665"/>
            </a:xfrm>
            <a:prstGeom prst="rect">
              <a:avLst/>
            </a:prstGeom>
            <a:noFill/>
          </p:spPr>
          <p:txBody>
            <a:bodyPr wrap="square" rtlCol="0">
              <a:spAutoFit/>
            </a:bodyPr>
            <a:lstStyle/>
            <a:p>
              <a:pPr algn="ctr"/>
              <a:r>
                <a:rPr lang="en-US" sz="2400" dirty="0">
                  <a:solidFill>
                    <a:schemeClr val="tx1">
                      <a:lumMod val="75000"/>
                      <a:lumOff val="25000"/>
                    </a:schemeClr>
                  </a:solidFill>
                </a:rPr>
                <a:t>Hebrews 11:11</a:t>
              </a:r>
            </a:p>
          </p:txBody>
        </p:sp>
        <p:grpSp>
          <p:nvGrpSpPr>
            <p:cNvPr id="386" name="Group 385">
              <a:extLst>
                <a:ext uri="{FF2B5EF4-FFF2-40B4-BE49-F238E27FC236}">
                  <a16:creationId xmlns:a16="http://schemas.microsoft.com/office/drawing/2014/main" id="{59332F1A-0073-9175-9947-3350E00F789F}"/>
                </a:ext>
              </a:extLst>
            </p:cNvPr>
            <p:cNvGrpSpPr/>
            <p:nvPr/>
          </p:nvGrpSpPr>
          <p:grpSpPr>
            <a:xfrm>
              <a:off x="7317966" y="4365451"/>
              <a:ext cx="920342" cy="1736686"/>
              <a:chOff x="6271588" y="553998"/>
              <a:chExt cx="2022382" cy="3816236"/>
            </a:xfrm>
          </p:grpSpPr>
          <p:sp>
            <p:nvSpPr>
              <p:cNvPr id="387" name="Oval 386">
                <a:extLst>
                  <a:ext uri="{FF2B5EF4-FFF2-40B4-BE49-F238E27FC236}">
                    <a16:creationId xmlns:a16="http://schemas.microsoft.com/office/drawing/2014/main" id="{CDB9987F-0C9E-E5C3-B351-A6DF171AB4BC}"/>
                  </a:ext>
                </a:extLst>
              </p:cNvPr>
              <p:cNvSpPr/>
              <p:nvPr/>
            </p:nvSpPr>
            <p:spPr>
              <a:xfrm rot="3435232" flipH="1">
                <a:off x="7673811" y="2692254"/>
                <a:ext cx="443101" cy="3698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A51B3D60-43F5-D869-3DE8-8B46B1F86CCA}"/>
                  </a:ext>
                </a:extLst>
              </p:cNvPr>
              <p:cNvSpPr/>
              <p:nvPr/>
            </p:nvSpPr>
            <p:spPr>
              <a:xfrm rot="18164768">
                <a:off x="6389098" y="2759160"/>
                <a:ext cx="443101" cy="3477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rapezoid 388">
                <a:extLst>
                  <a:ext uri="{FF2B5EF4-FFF2-40B4-BE49-F238E27FC236}">
                    <a16:creationId xmlns:a16="http://schemas.microsoft.com/office/drawing/2014/main" id="{3E22B6FF-F487-894D-1B84-C9725F446CEB}"/>
                  </a:ext>
                </a:extLst>
              </p:cNvPr>
              <p:cNvSpPr/>
              <p:nvPr/>
            </p:nvSpPr>
            <p:spPr>
              <a:xfrm rot="20676161" flipH="1">
                <a:off x="7354333" y="1977212"/>
                <a:ext cx="673694" cy="959833"/>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rapezoid 389">
                <a:extLst>
                  <a:ext uri="{FF2B5EF4-FFF2-40B4-BE49-F238E27FC236}">
                    <a16:creationId xmlns:a16="http://schemas.microsoft.com/office/drawing/2014/main" id="{DAE71376-E5A3-9BD7-18B7-F637B5BBABAB}"/>
                  </a:ext>
                </a:extLst>
              </p:cNvPr>
              <p:cNvSpPr/>
              <p:nvPr/>
            </p:nvSpPr>
            <p:spPr>
              <a:xfrm rot="996339">
                <a:off x="6464891" y="1863475"/>
                <a:ext cx="673694" cy="1080116"/>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Cloud 390">
                <a:extLst>
                  <a:ext uri="{FF2B5EF4-FFF2-40B4-BE49-F238E27FC236}">
                    <a16:creationId xmlns:a16="http://schemas.microsoft.com/office/drawing/2014/main" id="{2B4CB21A-BCC1-011E-CAB4-FBE239C3E2F0}"/>
                  </a:ext>
                </a:extLst>
              </p:cNvPr>
              <p:cNvSpPr/>
              <p:nvPr/>
            </p:nvSpPr>
            <p:spPr>
              <a:xfrm rot="10800000">
                <a:off x="6392471" y="611603"/>
                <a:ext cx="1730753" cy="2102597"/>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DAA93D6A-A9FD-D509-0BBA-C7E3CF90A4ED}"/>
                  </a:ext>
                </a:extLst>
              </p:cNvPr>
              <p:cNvSpPr/>
              <p:nvPr/>
            </p:nvSpPr>
            <p:spPr>
              <a:xfrm rot="20260128">
                <a:off x="6662172" y="4068787"/>
                <a:ext cx="618126" cy="29450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458C6C1-4321-972E-B182-871618C24610}"/>
                  </a:ext>
                </a:extLst>
              </p:cNvPr>
              <p:cNvSpPr/>
              <p:nvPr/>
            </p:nvSpPr>
            <p:spPr>
              <a:xfrm rot="2101605">
                <a:off x="7051187" y="4033055"/>
                <a:ext cx="618126" cy="337179"/>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E3588D04-3014-8108-F117-EEE6B3C291FB}"/>
                  </a:ext>
                </a:extLst>
              </p:cNvPr>
              <p:cNvSpPr/>
              <p:nvPr/>
            </p:nvSpPr>
            <p:spPr>
              <a:xfrm>
                <a:off x="6629400" y="2667000"/>
                <a:ext cx="1143000" cy="1506544"/>
              </a:xfrm>
              <a:prstGeom prst="trapezoi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a:extLst>
                  <a:ext uri="{FF2B5EF4-FFF2-40B4-BE49-F238E27FC236}">
                    <a16:creationId xmlns:a16="http://schemas.microsoft.com/office/drawing/2014/main" id="{1D713E59-D7E5-F341-4A1B-DF12E19A07FF}"/>
                  </a:ext>
                </a:extLst>
              </p:cNvPr>
              <p:cNvSpPr/>
              <p:nvPr/>
            </p:nvSpPr>
            <p:spPr>
              <a:xfrm>
                <a:off x="6705600" y="2057400"/>
                <a:ext cx="989002" cy="1506544"/>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6" name="Group 395">
                <a:extLst>
                  <a:ext uri="{FF2B5EF4-FFF2-40B4-BE49-F238E27FC236}">
                    <a16:creationId xmlns:a16="http://schemas.microsoft.com/office/drawing/2014/main" id="{87C9174F-9F47-A486-0D40-11E3AF1F08C7}"/>
                  </a:ext>
                </a:extLst>
              </p:cNvPr>
              <p:cNvGrpSpPr/>
              <p:nvPr/>
            </p:nvGrpSpPr>
            <p:grpSpPr>
              <a:xfrm>
                <a:off x="6840178" y="1496996"/>
                <a:ext cx="805783" cy="1219200"/>
                <a:chOff x="6859404" y="1496996"/>
                <a:chExt cx="920895" cy="1219200"/>
              </a:xfrm>
            </p:grpSpPr>
            <p:sp>
              <p:nvSpPr>
                <p:cNvPr id="441" name="Oval 440">
                  <a:extLst>
                    <a:ext uri="{FF2B5EF4-FFF2-40B4-BE49-F238E27FC236}">
                      <a16:creationId xmlns:a16="http://schemas.microsoft.com/office/drawing/2014/main" id="{55484835-1670-FEA2-6315-2BCA96A4E0FB}"/>
                    </a:ext>
                  </a:extLst>
                </p:cNvPr>
                <p:cNvSpPr/>
                <p:nvPr/>
              </p:nvSpPr>
              <p:spPr>
                <a:xfrm>
                  <a:off x="6859404" y="1496996"/>
                  <a:ext cx="920895" cy="12192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54380FBB-801D-220A-E298-1934F5946EE3}"/>
                    </a:ext>
                  </a:extLst>
                </p:cNvPr>
                <p:cNvSpPr/>
                <p:nvPr/>
              </p:nvSpPr>
              <p:spPr>
                <a:xfrm>
                  <a:off x="7051097" y="1606717"/>
                  <a:ext cx="57129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7" name="Oval 396">
                <a:extLst>
                  <a:ext uri="{FF2B5EF4-FFF2-40B4-BE49-F238E27FC236}">
                    <a16:creationId xmlns:a16="http://schemas.microsoft.com/office/drawing/2014/main" id="{86BE363C-3398-450D-FD35-A00665CEE9A3}"/>
                  </a:ext>
                </a:extLst>
              </p:cNvPr>
              <p:cNvSpPr/>
              <p:nvPr/>
            </p:nvSpPr>
            <p:spPr>
              <a:xfrm>
                <a:off x="6705600" y="914400"/>
                <a:ext cx="1236252" cy="12406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397">
                <a:extLst>
                  <a:ext uri="{FF2B5EF4-FFF2-40B4-BE49-F238E27FC236}">
                    <a16:creationId xmlns:a16="http://schemas.microsoft.com/office/drawing/2014/main" id="{28B6BA8A-3154-3351-6BF4-413406A33D4A}"/>
                  </a:ext>
                </a:extLst>
              </p:cNvPr>
              <p:cNvGrpSpPr/>
              <p:nvPr/>
            </p:nvGrpSpPr>
            <p:grpSpPr>
              <a:xfrm>
                <a:off x="6661727" y="3902364"/>
                <a:ext cx="1066800" cy="228600"/>
                <a:chOff x="5562600" y="5257800"/>
                <a:chExt cx="2743200" cy="533400"/>
              </a:xfrm>
            </p:grpSpPr>
            <p:grpSp>
              <p:nvGrpSpPr>
                <p:cNvPr id="429" name="Group 428">
                  <a:extLst>
                    <a:ext uri="{FF2B5EF4-FFF2-40B4-BE49-F238E27FC236}">
                      <a16:creationId xmlns:a16="http://schemas.microsoft.com/office/drawing/2014/main" id="{55CFC5A9-9901-1B37-0432-DDDE1222DF98}"/>
                    </a:ext>
                  </a:extLst>
                </p:cNvPr>
                <p:cNvGrpSpPr/>
                <p:nvPr/>
              </p:nvGrpSpPr>
              <p:grpSpPr>
                <a:xfrm>
                  <a:off x="5562600" y="5257800"/>
                  <a:ext cx="685800" cy="533400"/>
                  <a:chOff x="5562600" y="5257800"/>
                  <a:chExt cx="685800" cy="533400"/>
                </a:xfrm>
              </p:grpSpPr>
              <p:sp>
                <p:nvSpPr>
                  <p:cNvPr id="439" name="Hexagon 438">
                    <a:extLst>
                      <a:ext uri="{FF2B5EF4-FFF2-40B4-BE49-F238E27FC236}">
                        <a16:creationId xmlns:a16="http://schemas.microsoft.com/office/drawing/2014/main" id="{091A8A2A-E27F-91F0-E530-3860BB043CCF}"/>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Cross 439">
                    <a:extLst>
                      <a:ext uri="{FF2B5EF4-FFF2-40B4-BE49-F238E27FC236}">
                        <a16:creationId xmlns:a16="http://schemas.microsoft.com/office/drawing/2014/main" id="{B230AE70-0F95-203B-C32A-C1F153B7DD98}"/>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429">
                  <a:extLst>
                    <a:ext uri="{FF2B5EF4-FFF2-40B4-BE49-F238E27FC236}">
                      <a16:creationId xmlns:a16="http://schemas.microsoft.com/office/drawing/2014/main" id="{45727F8D-071B-9BAF-3D66-F5ABB6C432EF}"/>
                    </a:ext>
                  </a:extLst>
                </p:cNvPr>
                <p:cNvGrpSpPr/>
                <p:nvPr/>
              </p:nvGrpSpPr>
              <p:grpSpPr>
                <a:xfrm>
                  <a:off x="6248400" y="5257800"/>
                  <a:ext cx="685800" cy="533400"/>
                  <a:chOff x="5562600" y="5257800"/>
                  <a:chExt cx="685800" cy="533400"/>
                </a:xfrm>
              </p:grpSpPr>
              <p:sp>
                <p:nvSpPr>
                  <p:cNvPr id="437" name="Hexagon 436">
                    <a:extLst>
                      <a:ext uri="{FF2B5EF4-FFF2-40B4-BE49-F238E27FC236}">
                        <a16:creationId xmlns:a16="http://schemas.microsoft.com/office/drawing/2014/main" id="{1AD4299B-D5D4-0885-7CD5-8A9FBF2EC307}"/>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Cross 437">
                    <a:extLst>
                      <a:ext uri="{FF2B5EF4-FFF2-40B4-BE49-F238E27FC236}">
                        <a16:creationId xmlns:a16="http://schemas.microsoft.com/office/drawing/2014/main" id="{39A576AD-C981-EBB4-6175-B4550A9D96B7}"/>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430">
                  <a:extLst>
                    <a:ext uri="{FF2B5EF4-FFF2-40B4-BE49-F238E27FC236}">
                      <a16:creationId xmlns:a16="http://schemas.microsoft.com/office/drawing/2014/main" id="{C988B08B-4706-1E05-77BB-66523F7CFA51}"/>
                    </a:ext>
                  </a:extLst>
                </p:cNvPr>
                <p:cNvGrpSpPr/>
                <p:nvPr/>
              </p:nvGrpSpPr>
              <p:grpSpPr>
                <a:xfrm>
                  <a:off x="6934200" y="5257800"/>
                  <a:ext cx="685800" cy="533400"/>
                  <a:chOff x="5562600" y="5257800"/>
                  <a:chExt cx="685800" cy="533400"/>
                </a:xfrm>
              </p:grpSpPr>
              <p:sp>
                <p:nvSpPr>
                  <p:cNvPr id="435" name="Hexagon 434">
                    <a:extLst>
                      <a:ext uri="{FF2B5EF4-FFF2-40B4-BE49-F238E27FC236}">
                        <a16:creationId xmlns:a16="http://schemas.microsoft.com/office/drawing/2014/main" id="{B7C707DB-C82D-1E79-5D9F-D407BD9C5B48}"/>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Cross 435">
                    <a:extLst>
                      <a:ext uri="{FF2B5EF4-FFF2-40B4-BE49-F238E27FC236}">
                        <a16:creationId xmlns:a16="http://schemas.microsoft.com/office/drawing/2014/main" id="{3EFB4313-4F3A-9709-8476-46B8B04C28FD}"/>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431">
                  <a:extLst>
                    <a:ext uri="{FF2B5EF4-FFF2-40B4-BE49-F238E27FC236}">
                      <a16:creationId xmlns:a16="http://schemas.microsoft.com/office/drawing/2014/main" id="{7368CCE7-C8B7-D8E6-E62E-49E404557C15}"/>
                    </a:ext>
                  </a:extLst>
                </p:cNvPr>
                <p:cNvGrpSpPr/>
                <p:nvPr/>
              </p:nvGrpSpPr>
              <p:grpSpPr>
                <a:xfrm>
                  <a:off x="7620000" y="5257800"/>
                  <a:ext cx="685800" cy="533400"/>
                  <a:chOff x="5562600" y="5257800"/>
                  <a:chExt cx="685800" cy="533400"/>
                </a:xfrm>
              </p:grpSpPr>
              <p:sp>
                <p:nvSpPr>
                  <p:cNvPr id="433" name="Hexagon 432">
                    <a:extLst>
                      <a:ext uri="{FF2B5EF4-FFF2-40B4-BE49-F238E27FC236}">
                        <a16:creationId xmlns:a16="http://schemas.microsoft.com/office/drawing/2014/main" id="{73FCBE27-3B4D-2020-72FD-5009CFDE98ED}"/>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ross 433">
                    <a:extLst>
                      <a:ext uri="{FF2B5EF4-FFF2-40B4-BE49-F238E27FC236}">
                        <a16:creationId xmlns:a16="http://schemas.microsoft.com/office/drawing/2014/main" id="{F137303A-66DB-34A5-8887-EE50EE7FDF52}"/>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9" name="Cloud 398">
                <a:extLst>
                  <a:ext uri="{FF2B5EF4-FFF2-40B4-BE49-F238E27FC236}">
                    <a16:creationId xmlns:a16="http://schemas.microsoft.com/office/drawing/2014/main" id="{602E5471-9949-2BF9-98E1-8B94BA5DD769}"/>
                  </a:ext>
                </a:extLst>
              </p:cNvPr>
              <p:cNvSpPr/>
              <p:nvPr/>
            </p:nvSpPr>
            <p:spPr>
              <a:xfrm>
                <a:off x="6781800" y="553998"/>
                <a:ext cx="1143000" cy="89380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0" name="Group 399">
                <a:extLst>
                  <a:ext uri="{FF2B5EF4-FFF2-40B4-BE49-F238E27FC236}">
                    <a16:creationId xmlns:a16="http://schemas.microsoft.com/office/drawing/2014/main" id="{07F4E443-006E-448F-F758-7C35A735CED5}"/>
                  </a:ext>
                </a:extLst>
              </p:cNvPr>
              <p:cNvGrpSpPr/>
              <p:nvPr/>
            </p:nvGrpSpPr>
            <p:grpSpPr>
              <a:xfrm>
                <a:off x="6553201" y="990600"/>
                <a:ext cx="1447800" cy="279400"/>
                <a:chOff x="4950691" y="2343727"/>
                <a:chExt cx="1208937" cy="279400"/>
              </a:xfrm>
            </p:grpSpPr>
            <p:sp>
              <p:nvSpPr>
                <p:cNvPr id="415" name="Cross 414">
                  <a:extLst>
                    <a:ext uri="{FF2B5EF4-FFF2-40B4-BE49-F238E27FC236}">
                      <a16:creationId xmlns:a16="http://schemas.microsoft.com/office/drawing/2014/main" id="{0DD76469-26EE-BA02-484D-CCDA326C3DA6}"/>
                    </a:ext>
                  </a:extLst>
                </p:cNvPr>
                <p:cNvSpPr/>
                <p:nvPr/>
              </p:nvSpPr>
              <p:spPr>
                <a:xfrm>
                  <a:off x="4950691" y="2343727"/>
                  <a:ext cx="1208937" cy="279400"/>
                </a:xfrm>
                <a:prstGeom prst="plus">
                  <a:avLst/>
                </a:prstGeom>
                <a:solidFill>
                  <a:srgbClr val="8D2F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oup 415">
                  <a:extLst>
                    <a:ext uri="{FF2B5EF4-FFF2-40B4-BE49-F238E27FC236}">
                      <a16:creationId xmlns:a16="http://schemas.microsoft.com/office/drawing/2014/main" id="{F016C53B-FA3F-4310-54EF-E20D05E65C5B}"/>
                    </a:ext>
                  </a:extLst>
                </p:cNvPr>
                <p:cNvGrpSpPr/>
                <p:nvPr/>
              </p:nvGrpSpPr>
              <p:grpSpPr>
                <a:xfrm>
                  <a:off x="5029200" y="2362200"/>
                  <a:ext cx="1066800" cy="228600"/>
                  <a:chOff x="5562600" y="5257800"/>
                  <a:chExt cx="2743200" cy="533400"/>
                </a:xfrm>
              </p:grpSpPr>
              <p:grpSp>
                <p:nvGrpSpPr>
                  <p:cNvPr id="417" name="Group 335">
                    <a:extLst>
                      <a:ext uri="{FF2B5EF4-FFF2-40B4-BE49-F238E27FC236}">
                        <a16:creationId xmlns:a16="http://schemas.microsoft.com/office/drawing/2014/main" id="{5E36C4A5-5758-BCB7-3B30-57486ABB1E22}"/>
                      </a:ext>
                    </a:extLst>
                  </p:cNvPr>
                  <p:cNvGrpSpPr/>
                  <p:nvPr/>
                </p:nvGrpSpPr>
                <p:grpSpPr>
                  <a:xfrm>
                    <a:off x="5562600" y="5257800"/>
                    <a:ext cx="685800" cy="533400"/>
                    <a:chOff x="5562600" y="5257800"/>
                    <a:chExt cx="685800" cy="533400"/>
                  </a:xfrm>
                </p:grpSpPr>
                <p:sp>
                  <p:nvSpPr>
                    <p:cNvPr id="427" name="Hexagon 426">
                      <a:extLst>
                        <a:ext uri="{FF2B5EF4-FFF2-40B4-BE49-F238E27FC236}">
                          <a16:creationId xmlns:a16="http://schemas.microsoft.com/office/drawing/2014/main" id="{137BE3DD-AEBE-0669-62E2-EC36C3234F15}"/>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ross 427">
                      <a:extLst>
                        <a:ext uri="{FF2B5EF4-FFF2-40B4-BE49-F238E27FC236}">
                          <a16:creationId xmlns:a16="http://schemas.microsoft.com/office/drawing/2014/main" id="{70B9FCDC-EA62-EA8C-ED06-63F1F545A415}"/>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336">
                    <a:extLst>
                      <a:ext uri="{FF2B5EF4-FFF2-40B4-BE49-F238E27FC236}">
                        <a16:creationId xmlns:a16="http://schemas.microsoft.com/office/drawing/2014/main" id="{7A46D6C2-78A6-AEC6-03DE-48302B84792A}"/>
                      </a:ext>
                    </a:extLst>
                  </p:cNvPr>
                  <p:cNvGrpSpPr/>
                  <p:nvPr/>
                </p:nvGrpSpPr>
                <p:grpSpPr>
                  <a:xfrm>
                    <a:off x="6248400" y="5257800"/>
                    <a:ext cx="685800" cy="533400"/>
                    <a:chOff x="5562600" y="5257800"/>
                    <a:chExt cx="685800" cy="533400"/>
                  </a:xfrm>
                </p:grpSpPr>
                <p:sp>
                  <p:nvSpPr>
                    <p:cNvPr id="425" name="Hexagon 424">
                      <a:extLst>
                        <a:ext uri="{FF2B5EF4-FFF2-40B4-BE49-F238E27FC236}">
                          <a16:creationId xmlns:a16="http://schemas.microsoft.com/office/drawing/2014/main" id="{D832FCFD-1F31-4BB7-794C-1386CAF23CAD}"/>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ross 425">
                      <a:extLst>
                        <a:ext uri="{FF2B5EF4-FFF2-40B4-BE49-F238E27FC236}">
                          <a16:creationId xmlns:a16="http://schemas.microsoft.com/office/drawing/2014/main" id="{CEAE3943-5B0F-8AA9-5B58-F6F56109E203}"/>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339">
                    <a:extLst>
                      <a:ext uri="{FF2B5EF4-FFF2-40B4-BE49-F238E27FC236}">
                        <a16:creationId xmlns:a16="http://schemas.microsoft.com/office/drawing/2014/main" id="{A378AEBE-B4D7-AE1D-672A-F9C5EAEA2313}"/>
                      </a:ext>
                    </a:extLst>
                  </p:cNvPr>
                  <p:cNvGrpSpPr/>
                  <p:nvPr/>
                </p:nvGrpSpPr>
                <p:grpSpPr>
                  <a:xfrm>
                    <a:off x="6934200" y="5257800"/>
                    <a:ext cx="685800" cy="533400"/>
                    <a:chOff x="5562600" y="5257800"/>
                    <a:chExt cx="685800" cy="533400"/>
                  </a:xfrm>
                </p:grpSpPr>
                <p:sp>
                  <p:nvSpPr>
                    <p:cNvPr id="423" name="Hexagon 422">
                      <a:extLst>
                        <a:ext uri="{FF2B5EF4-FFF2-40B4-BE49-F238E27FC236}">
                          <a16:creationId xmlns:a16="http://schemas.microsoft.com/office/drawing/2014/main" id="{9BF62DB8-9163-EBBB-9D72-26B5160D63A0}"/>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ross 423">
                      <a:extLst>
                        <a:ext uri="{FF2B5EF4-FFF2-40B4-BE49-F238E27FC236}">
                          <a16:creationId xmlns:a16="http://schemas.microsoft.com/office/drawing/2014/main" id="{C7DD7B59-B44A-F1A7-C544-27AB1FFF1725}"/>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342">
                    <a:extLst>
                      <a:ext uri="{FF2B5EF4-FFF2-40B4-BE49-F238E27FC236}">
                        <a16:creationId xmlns:a16="http://schemas.microsoft.com/office/drawing/2014/main" id="{3EEFC766-D632-0507-C8FF-403D076A8986}"/>
                      </a:ext>
                    </a:extLst>
                  </p:cNvPr>
                  <p:cNvGrpSpPr/>
                  <p:nvPr/>
                </p:nvGrpSpPr>
                <p:grpSpPr>
                  <a:xfrm>
                    <a:off x="7620000" y="5257800"/>
                    <a:ext cx="685800" cy="533400"/>
                    <a:chOff x="5562600" y="5257800"/>
                    <a:chExt cx="685800" cy="533400"/>
                  </a:xfrm>
                </p:grpSpPr>
                <p:sp>
                  <p:nvSpPr>
                    <p:cNvPr id="421" name="Hexagon 420">
                      <a:extLst>
                        <a:ext uri="{FF2B5EF4-FFF2-40B4-BE49-F238E27FC236}">
                          <a16:creationId xmlns:a16="http://schemas.microsoft.com/office/drawing/2014/main" id="{656E7921-5187-D976-F9DB-F85A0114DB28}"/>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ross 421">
                      <a:extLst>
                        <a:ext uri="{FF2B5EF4-FFF2-40B4-BE49-F238E27FC236}">
                          <a16:creationId xmlns:a16="http://schemas.microsoft.com/office/drawing/2014/main" id="{7E33521E-7C94-B089-4AC0-C03533F8FA4D}"/>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01" name="Isosceles Triangle 400">
                <a:extLst>
                  <a:ext uri="{FF2B5EF4-FFF2-40B4-BE49-F238E27FC236}">
                    <a16:creationId xmlns:a16="http://schemas.microsoft.com/office/drawing/2014/main" id="{20D4ECDF-9C07-3039-709A-0B85C536AF47}"/>
                  </a:ext>
                </a:extLst>
              </p:cNvPr>
              <p:cNvSpPr/>
              <p:nvPr/>
            </p:nvSpPr>
            <p:spPr>
              <a:xfrm>
                <a:off x="7912970" y="1148134"/>
                <a:ext cx="381000" cy="1471460"/>
              </a:xfrm>
              <a:prstGeom prst="triangle">
                <a:avLst>
                  <a:gd name="adj" fmla="val 0"/>
                </a:avLst>
              </a:prstGeom>
              <a:solidFill>
                <a:srgbClr val="8D2F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Isosceles Triangle 401">
                <a:extLst>
                  <a:ext uri="{FF2B5EF4-FFF2-40B4-BE49-F238E27FC236}">
                    <a16:creationId xmlns:a16="http://schemas.microsoft.com/office/drawing/2014/main" id="{6A046D6C-2F26-03FC-A7C0-DD6DCDC7BC08}"/>
                  </a:ext>
                </a:extLst>
              </p:cNvPr>
              <p:cNvSpPr/>
              <p:nvPr/>
            </p:nvSpPr>
            <p:spPr>
              <a:xfrm>
                <a:off x="6271588" y="1167856"/>
                <a:ext cx="390139" cy="1451738"/>
              </a:xfrm>
              <a:prstGeom prst="triangle">
                <a:avLst>
                  <a:gd name="adj" fmla="val 100000"/>
                </a:avLst>
              </a:prstGeom>
              <a:solidFill>
                <a:srgbClr val="8D2F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3" name="Group 402">
                <a:extLst>
                  <a:ext uri="{FF2B5EF4-FFF2-40B4-BE49-F238E27FC236}">
                    <a16:creationId xmlns:a16="http://schemas.microsoft.com/office/drawing/2014/main" id="{2F60EC5C-BF3E-B9EF-9C2D-4A716C8E691E}"/>
                  </a:ext>
                </a:extLst>
              </p:cNvPr>
              <p:cNvGrpSpPr/>
              <p:nvPr/>
            </p:nvGrpSpPr>
            <p:grpSpPr>
              <a:xfrm>
                <a:off x="6894801" y="2174967"/>
                <a:ext cx="238478" cy="260636"/>
                <a:chOff x="1756756" y="4876800"/>
                <a:chExt cx="1367444" cy="1295400"/>
              </a:xfrm>
            </p:grpSpPr>
            <p:sp>
              <p:nvSpPr>
                <p:cNvPr id="412" name="Quad Arrow Callout 61">
                  <a:extLst>
                    <a:ext uri="{FF2B5EF4-FFF2-40B4-BE49-F238E27FC236}">
                      <a16:creationId xmlns:a16="http://schemas.microsoft.com/office/drawing/2014/main" id="{67D0B6CC-7C06-3F04-2915-9AADA58AA6B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Quad Arrow Callout 62">
                  <a:extLst>
                    <a:ext uri="{FF2B5EF4-FFF2-40B4-BE49-F238E27FC236}">
                      <a16:creationId xmlns:a16="http://schemas.microsoft.com/office/drawing/2014/main" id="{AD8923B8-23D6-843B-18F4-D1032D03011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Quad Arrow Callout 63">
                  <a:extLst>
                    <a:ext uri="{FF2B5EF4-FFF2-40B4-BE49-F238E27FC236}">
                      <a16:creationId xmlns:a16="http://schemas.microsoft.com/office/drawing/2014/main" id="{4EF38DEF-5A08-93A9-8EC6-D68272B0EEE2}"/>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403">
                <a:extLst>
                  <a:ext uri="{FF2B5EF4-FFF2-40B4-BE49-F238E27FC236}">
                    <a16:creationId xmlns:a16="http://schemas.microsoft.com/office/drawing/2014/main" id="{6763DB4B-7F02-279F-AB4F-B375A7992DD8}"/>
                  </a:ext>
                </a:extLst>
              </p:cNvPr>
              <p:cNvGrpSpPr/>
              <p:nvPr/>
            </p:nvGrpSpPr>
            <p:grpSpPr>
              <a:xfrm>
                <a:off x="7088428" y="2393269"/>
                <a:ext cx="308572" cy="337242"/>
                <a:chOff x="1756756" y="4876800"/>
                <a:chExt cx="1367444" cy="1295400"/>
              </a:xfrm>
            </p:grpSpPr>
            <p:sp>
              <p:nvSpPr>
                <p:cNvPr id="409" name="Quad Arrow Callout 58">
                  <a:extLst>
                    <a:ext uri="{FF2B5EF4-FFF2-40B4-BE49-F238E27FC236}">
                      <a16:creationId xmlns:a16="http://schemas.microsoft.com/office/drawing/2014/main" id="{C0B617E1-8BE0-F23C-48CE-404004C60B5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Quad Arrow Callout 59">
                  <a:extLst>
                    <a:ext uri="{FF2B5EF4-FFF2-40B4-BE49-F238E27FC236}">
                      <a16:creationId xmlns:a16="http://schemas.microsoft.com/office/drawing/2014/main" id="{A1FEDDAA-6BD9-710B-777D-04071E827D10}"/>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Quad Arrow Callout 60">
                  <a:extLst>
                    <a:ext uri="{FF2B5EF4-FFF2-40B4-BE49-F238E27FC236}">
                      <a16:creationId xmlns:a16="http://schemas.microsoft.com/office/drawing/2014/main" id="{D456634D-0692-BFE7-AFEC-5BCA0CDEFC3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404">
                <a:extLst>
                  <a:ext uri="{FF2B5EF4-FFF2-40B4-BE49-F238E27FC236}">
                    <a16:creationId xmlns:a16="http://schemas.microsoft.com/office/drawing/2014/main" id="{A7A0C793-281C-149B-B365-3D3EC4AEFAC6}"/>
                  </a:ext>
                </a:extLst>
              </p:cNvPr>
              <p:cNvGrpSpPr/>
              <p:nvPr/>
            </p:nvGrpSpPr>
            <p:grpSpPr>
              <a:xfrm>
                <a:off x="7335996" y="2164703"/>
                <a:ext cx="287568" cy="314287"/>
                <a:chOff x="1756756" y="4876800"/>
                <a:chExt cx="1367444" cy="1295400"/>
              </a:xfrm>
            </p:grpSpPr>
            <p:sp>
              <p:nvSpPr>
                <p:cNvPr id="406" name="Quad Arrow Callout 55">
                  <a:extLst>
                    <a:ext uri="{FF2B5EF4-FFF2-40B4-BE49-F238E27FC236}">
                      <a16:creationId xmlns:a16="http://schemas.microsoft.com/office/drawing/2014/main" id="{DB05D784-DEDF-A0D9-8099-833BE951161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Quad Arrow Callout 56">
                  <a:extLst>
                    <a:ext uri="{FF2B5EF4-FFF2-40B4-BE49-F238E27FC236}">
                      <a16:creationId xmlns:a16="http://schemas.microsoft.com/office/drawing/2014/main" id="{16254E7C-46F5-D90E-52D8-4D2673437C9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Quad Arrow Callout 57">
                  <a:extLst>
                    <a:ext uri="{FF2B5EF4-FFF2-40B4-BE49-F238E27FC236}">
                      <a16:creationId xmlns:a16="http://schemas.microsoft.com/office/drawing/2014/main" id="{94CCBA1F-03C6-D985-4168-5B46EEB70DD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2956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barn(outVertical)">
                                      <p:cBhvr>
                                        <p:cTn id="7" dur="5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barn(outVertical)">
                                      <p:cBhvr>
                                        <p:cTn id="12" dur="500"/>
                                        <p:tgtEl>
                                          <p:spTgt spid="44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46"/>
                                        </p:tgtEl>
                                        <p:attrNameLst>
                                          <p:attrName>style.visibility</p:attrName>
                                        </p:attrNameLst>
                                      </p:cBhvr>
                                      <p:to>
                                        <p:strVal val="visible"/>
                                      </p:to>
                                    </p:set>
                                    <p:animEffect transition="in" filter="barn(outVertical)">
                                      <p:cBhvr>
                                        <p:cTn id="21" dur="500"/>
                                        <p:tgtEl>
                                          <p:spTgt spid="4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445"/>
                                        </p:tgtEl>
                                        <p:attrNameLst>
                                          <p:attrName>style.visibility</p:attrName>
                                        </p:attrNameLst>
                                      </p:cBhvr>
                                      <p:to>
                                        <p:strVal val="visible"/>
                                      </p:to>
                                    </p:set>
                                    <p:animEffect transition="in" filter="barn(outVertical)">
                                      <p:cBhvr>
                                        <p:cTn id="26" dur="5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47EFC56A-B891-4AC7-8CD0-376E89ADB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B70350-3B2B-4583-A11E-44D8BE021E25}"/>
              </a:ext>
            </a:extLst>
          </p:cNvPr>
          <p:cNvSpPr txBox="1"/>
          <p:nvPr/>
        </p:nvSpPr>
        <p:spPr>
          <a:xfrm>
            <a:off x="596684"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By Faith and Through Faith</a:t>
            </a:r>
          </a:p>
        </p:txBody>
      </p:sp>
      <p:sp>
        <p:nvSpPr>
          <p:cNvPr id="5" name="Rectangle 4">
            <a:extLst>
              <a:ext uri="{FF2B5EF4-FFF2-40B4-BE49-F238E27FC236}">
                <a16:creationId xmlns:a16="http://schemas.microsoft.com/office/drawing/2014/main" id="{E65BCB85-9818-4A3F-BE26-622A7ADF0E85}"/>
              </a:ext>
            </a:extLst>
          </p:cNvPr>
          <p:cNvSpPr/>
          <p:nvPr/>
        </p:nvSpPr>
        <p:spPr>
          <a:xfrm>
            <a:off x="3905936" y="1288226"/>
            <a:ext cx="3502380" cy="2246769"/>
          </a:xfrm>
          <a:prstGeom prst="rect">
            <a:avLst/>
          </a:prstGeom>
        </p:spPr>
        <p:txBody>
          <a:bodyPr wrap="square">
            <a:spAutoFit/>
          </a:bodyPr>
          <a:lstStyle/>
          <a:p>
            <a:pPr algn="ctr"/>
            <a:r>
              <a:rPr lang="en-US" sz="2000" dirty="0">
                <a:solidFill>
                  <a:schemeClr val="bg1"/>
                </a:solidFill>
                <a:latin typeface="Calibri" panose="020F0502020204030204" pitchFamily="34" charset="0"/>
              </a:rPr>
              <a:t>Moses chose “rather to suffer affliction with the people of God, than to enjoy the pleasures of sin for a season; esteeming the reproach of Christ greater riches than the treasures in Egypt” (1)</a:t>
            </a:r>
            <a:endParaRPr lang="en-US" sz="2000" dirty="0">
              <a:solidFill>
                <a:schemeClr val="bg1"/>
              </a:solidFill>
            </a:endParaRPr>
          </a:p>
        </p:txBody>
      </p:sp>
      <p:grpSp>
        <p:nvGrpSpPr>
          <p:cNvPr id="656" name="Group 655">
            <a:extLst>
              <a:ext uri="{FF2B5EF4-FFF2-40B4-BE49-F238E27FC236}">
                <a16:creationId xmlns:a16="http://schemas.microsoft.com/office/drawing/2014/main" id="{40716F78-9436-E6EC-97A2-4699FDBE139D}"/>
              </a:ext>
            </a:extLst>
          </p:cNvPr>
          <p:cNvGrpSpPr/>
          <p:nvPr/>
        </p:nvGrpSpPr>
        <p:grpSpPr>
          <a:xfrm>
            <a:off x="1051147" y="3339191"/>
            <a:ext cx="3551855" cy="3386573"/>
            <a:chOff x="1976132" y="4091000"/>
            <a:chExt cx="3551855" cy="3386573"/>
          </a:xfrm>
        </p:grpSpPr>
        <p:grpSp>
          <p:nvGrpSpPr>
            <p:cNvPr id="654" name="Group 653">
              <a:extLst>
                <a:ext uri="{FF2B5EF4-FFF2-40B4-BE49-F238E27FC236}">
                  <a16:creationId xmlns:a16="http://schemas.microsoft.com/office/drawing/2014/main" id="{943461BE-0769-E66A-0CDE-5039C31BBD62}"/>
                </a:ext>
              </a:extLst>
            </p:cNvPr>
            <p:cNvGrpSpPr/>
            <p:nvPr/>
          </p:nvGrpSpPr>
          <p:grpSpPr>
            <a:xfrm>
              <a:off x="1976132" y="4278343"/>
              <a:ext cx="3551855" cy="3199230"/>
              <a:chOff x="1927728" y="3641014"/>
              <a:chExt cx="3551855" cy="3199230"/>
            </a:xfrm>
          </p:grpSpPr>
          <p:grpSp>
            <p:nvGrpSpPr>
              <p:cNvPr id="280" name="Group 14">
                <a:extLst>
                  <a:ext uri="{FF2B5EF4-FFF2-40B4-BE49-F238E27FC236}">
                    <a16:creationId xmlns:a16="http://schemas.microsoft.com/office/drawing/2014/main" id="{D24F4E84-2F16-4126-91EF-2D4314BA902F}"/>
                  </a:ext>
                </a:extLst>
              </p:cNvPr>
              <p:cNvGrpSpPr/>
              <p:nvPr/>
            </p:nvGrpSpPr>
            <p:grpSpPr>
              <a:xfrm rot="10800000">
                <a:off x="5108001" y="6050454"/>
                <a:ext cx="270035" cy="789790"/>
                <a:chOff x="7010400" y="381000"/>
                <a:chExt cx="762000" cy="2033666"/>
              </a:xfrm>
              <a:solidFill>
                <a:srgbClr val="C6985A"/>
              </a:solidFill>
            </p:grpSpPr>
            <p:sp>
              <p:nvSpPr>
                <p:cNvPr id="293" name="Rounded Rectangle 29">
                  <a:extLst>
                    <a:ext uri="{FF2B5EF4-FFF2-40B4-BE49-F238E27FC236}">
                      <a16:creationId xmlns:a16="http://schemas.microsoft.com/office/drawing/2014/main" id="{54CE38BA-66EC-41B2-9856-3D4A8939E478}"/>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8AA894B4-6558-4518-B0DD-E03BC5DC270D}"/>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11">
                <a:extLst>
                  <a:ext uri="{FF2B5EF4-FFF2-40B4-BE49-F238E27FC236}">
                    <a16:creationId xmlns:a16="http://schemas.microsoft.com/office/drawing/2014/main" id="{9A5183C0-746B-41B3-B21D-ED878FD3D257}"/>
                  </a:ext>
                </a:extLst>
              </p:cNvPr>
              <p:cNvGrpSpPr/>
              <p:nvPr/>
            </p:nvGrpSpPr>
            <p:grpSpPr>
              <a:xfrm rot="10800000">
                <a:off x="2171938" y="5854454"/>
                <a:ext cx="270035" cy="789790"/>
                <a:chOff x="7010400" y="381000"/>
                <a:chExt cx="762000" cy="2033666"/>
              </a:xfrm>
              <a:solidFill>
                <a:srgbClr val="C6985A"/>
              </a:solidFill>
            </p:grpSpPr>
            <p:sp>
              <p:nvSpPr>
                <p:cNvPr id="291" name="Rounded Rectangle 27">
                  <a:extLst>
                    <a:ext uri="{FF2B5EF4-FFF2-40B4-BE49-F238E27FC236}">
                      <a16:creationId xmlns:a16="http://schemas.microsoft.com/office/drawing/2014/main" id="{04C94AC5-30BD-4BD9-89A9-06E816A9F6DB}"/>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F228A64E-10F4-41C0-8F7F-3514131147EF}"/>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Wave 2">
                <a:extLst>
                  <a:ext uri="{FF2B5EF4-FFF2-40B4-BE49-F238E27FC236}">
                    <a16:creationId xmlns:a16="http://schemas.microsoft.com/office/drawing/2014/main" id="{51711AC1-2B42-499A-B0D0-067DFBE6D911}"/>
                  </a:ext>
                </a:extLst>
              </p:cNvPr>
              <p:cNvSpPr/>
              <p:nvPr/>
            </p:nvSpPr>
            <p:spPr>
              <a:xfrm>
                <a:off x="2170223" y="4049639"/>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an 3">
                <a:extLst>
                  <a:ext uri="{FF2B5EF4-FFF2-40B4-BE49-F238E27FC236}">
                    <a16:creationId xmlns:a16="http://schemas.microsoft.com/office/drawing/2014/main" id="{12DE2DD0-4F4C-4F52-BF6E-4D17B443C3EB}"/>
                  </a:ext>
                </a:extLst>
              </p:cNvPr>
              <p:cNvSpPr/>
              <p:nvPr/>
            </p:nvSpPr>
            <p:spPr>
              <a:xfrm>
                <a:off x="4942448" y="4129373"/>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an 1">
                <a:extLst>
                  <a:ext uri="{FF2B5EF4-FFF2-40B4-BE49-F238E27FC236}">
                    <a16:creationId xmlns:a16="http://schemas.microsoft.com/office/drawing/2014/main" id="{F06B218F-90EC-4432-A8AA-2D2B9B44D660}"/>
                  </a:ext>
                </a:extLst>
              </p:cNvPr>
              <p:cNvSpPr/>
              <p:nvPr/>
            </p:nvSpPr>
            <p:spPr>
              <a:xfrm>
                <a:off x="2028702" y="3931120"/>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a:extLst>
                  <a:ext uri="{FF2B5EF4-FFF2-40B4-BE49-F238E27FC236}">
                    <a16:creationId xmlns:a16="http://schemas.microsoft.com/office/drawing/2014/main" id="{5FFDD7C3-EBDE-4D7F-871D-D973199D7282}"/>
                  </a:ext>
                </a:extLst>
              </p:cNvPr>
              <p:cNvGrpSpPr/>
              <p:nvPr/>
            </p:nvGrpSpPr>
            <p:grpSpPr>
              <a:xfrm>
                <a:off x="5086414" y="3641014"/>
                <a:ext cx="270035" cy="596797"/>
                <a:chOff x="7087348" y="824753"/>
                <a:chExt cx="762000" cy="1536722"/>
              </a:xfrm>
              <a:solidFill>
                <a:srgbClr val="C6985A"/>
              </a:solidFill>
            </p:grpSpPr>
            <p:sp>
              <p:nvSpPr>
                <p:cNvPr id="287" name="Rounded Rectangle 23">
                  <a:extLst>
                    <a:ext uri="{FF2B5EF4-FFF2-40B4-BE49-F238E27FC236}">
                      <a16:creationId xmlns:a16="http://schemas.microsoft.com/office/drawing/2014/main" id="{6271FA8F-79EE-476E-A277-3DBEE534ACB3}"/>
                    </a:ext>
                  </a:extLst>
                </p:cNvPr>
                <p:cNvSpPr/>
                <p:nvPr/>
              </p:nvSpPr>
              <p:spPr>
                <a:xfrm>
                  <a:off x="7339058" y="1803020"/>
                  <a:ext cx="258584" cy="5584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1DA3B40D-447E-459B-8FF8-DBE580A07EB0}"/>
                    </a:ext>
                  </a:extLst>
                </p:cNvPr>
                <p:cNvSpPr/>
                <p:nvPr/>
              </p:nvSpPr>
              <p:spPr>
                <a:xfrm>
                  <a:off x="7087348" y="824753"/>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AABDE6AD-7614-401D-8DBD-3FF25AC109AC}"/>
                  </a:ext>
                </a:extLst>
              </p:cNvPr>
              <p:cNvSpPr txBox="1"/>
              <p:nvPr/>
            </p:nvSpPr>
            <p:spPr>
              <a:xfrm rot="16200000">
                <a:off x="1212545" y="4772749"/>
                <a:ext cx="2076697" cy="646331"/>
              </a:xfrm>
              <a:prstGeom prst="rect">
                <a:avLst/>
              </a:prstGeom>
              <a:noFill/>
            </p:spPr>
            <p:txBody>
              <a:bodyPr wrap="square" rtlCol="0">
                <a:spAutoFit/>
              </a:bodyPr>
              <a:lstStyle/>
              <a:p>
                <a:pPr algn="ctr"/>
                <a:r>
                  <a:rPr lang="en-US" sz="3600" dirty="0">
                    <a:solidFill>
                      <a:schemeClr val="tx1">
                        <a:lumMod val="75000"/>
                        <a:lumOff val="25000"/>
                      </a:schemeClr>
                    </a:solidFill>
                  </a:rPr>
                  <a:t>Joseph</a:t>
                </a:r>
              </a:p>
            </p:txBody>
          </p:sp>
          <p:sp>
            <p:nvSpPr>
              <p:cNvPr id="223" name="TextBox 222">
                <a:extLst>
                  <a:ext uri="{FF2B5EF4-FFF2-40B4-BE49-F238E27FC236}">
                    <a16:creationId xmlns:a16="http://schemas.microsoft.com/office/drawing/2014/main" id="{34562892-5FEB-4413-81AB-F84F8EB0C07A}"/>
                  </a:ext>
                </a:extLst>
              </p:cNvPr>
              <p:cNvSpPr txBox="1"/>
              <p:nvPr/>
            </p:nvSpPr>
            <p:spPr>
              <a:xfrm rot="5400000">
                <a:off x="4210151" y="5086293"/>
                <a:ext cx="2076697" cy="400110"/>
              </a:xfrm>
              <a:prstGeom prst="rect">
                <a:avLst/>
              </a:prstGeom>
              <a:noFill/>
            </p:spPr>
            <p:txBody>
              <a:bodyPr wrap="square" rtlCol="0">
                <a:spAutoFit/>
              </a:bodyPr>
              <a:lstStyle/>
              <a:p>
                <a:pPr algn="ctr"/>
                <a:r>
                  <a:rPr lang="en-US" sz="2000" dirty="0">
                    <a:solidFill>
                      <a:schemeClr val="tx1">
                        <a:lumMod val="75000"/>
                        <a:lumOff val="25000"/>
                      </a:schemeClr>
                    </a:solidFill>
                  </a:rPr>
                  <a:t>Hebrews 11:22</a:t>
                </a:r>
              </a:p>
            </p:txBody>
          </p:sp>
          <p:grpSp>
            <p:nvGrpSpPr>
              <p:cNvPr id="224" name="Group 223">
                <a:extLst>
                  <a:ext uri="{FF2B5EF4-FFF2-40B4-BE49-F238E27FC236}">
                    <a16:creationId xmlns:a16="http://schemas.microsoft.com/office/drawing/2014/main" id="{D195567A-55F5-43C9-8437-A48C618AB04F}"/>
                  </a:ext>
                </a:extLst>
              </p:cNvPr>
              <p:cNvGrpSpPr/>
              <p:nvPr/>
            </p:nvGrpSpPr>
            <p:grpSpPr>
              <a:xfrm>
                <a:off x="3296951" y="4152514"/>
                <a:ext cx="836191" cy="2016577"/>
                <a:chOff x="3657600" y="458465"/>
                <a:chExt cx="1521331" cy="4291461"/>
              </a:xfrm>
            </p:grpSpPr>
            <p:sp>
              <p:nvSpPr>
                <p:cNvPr id="225" name="Rounded Rectangle 195">
                  <a:extLst>
                    <a:ext uri="{FF2B5EF4-FFF2-40B4-BE49-F238E27FC236}">
                      <a16:creationId xmlns:a16="http://schemas.microsoft.com/office/drawing/2014/main" id="{410E0E80-0BD1-44BE-86D9-673A18073177}"/>
                    </a:ext>
                  </a:extLst>
                </p:cNvPr>
                <p:cNvSpPr/>
                <p:nvPr/>
              </p:nvSpPr>
              <p:spPr>
                <a:xfrm rot="3732915">
                  <a:off x="4343929" y="1306226"/>
                  <a:ext cx="1027718" cy="216247"/>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196">
                  <a:extLst>
                    <a:ext uri="{FF2B5EF4-FFF2-40B4-BE49-F238E27FC236}">
                      <a16:creationId xmlns:a16="http://schemas.microsoft.com/office/drawing/2014/main" id="{7DFB1E87-8E61-4CC4-B9F2-37EE115045B6}"/>
                    </a:ext>
                  </a:extLst>
                </p:cNvPr>
                <p:cNvSpPr/>
                <p:nvPr/>
              </p:nvSpPr>
              <p:spPr>
                <a:xfrm rot="4845266">
                  <a:off x="4212973" y="1493733"/>
                  <a:ext cx="1244028" cy="216247"/>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 Diagonal Corner Rectangle 260">
                  <a:extLst>
                    <a:ext uri="{FF2B5EF4-FFF2-40B4-BE49-F238E27FC236}">
                      <a16:creationId xmlns:a16="http://schemas.microsoft.com/office/drawing/2014/main" id="{EC58345C-09BF-442F-AE16-0297DA665A06}"/>
                    </a:ext>
                  </a:extLst>
                </p:cNvPr>
                <p:cNvSpPr/>
                <p:nvPr/>
              </p:nvSpPr>
              <p:spPr>
                <a:xfrm rot="3066947" flipH="1">
                  <a:off x="4393441" y="935587"/>
                  <a:ext cx="674106" cy="618586"/>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8" name="Round Diagonal Corner Rectangle 259">
                  <a:extLst>
                    <a:ext uri="{FF2B5EF4-FFF2-40B4-BE49-F238E27FC236}">
                      <a16:creationId xmlns:a16="http://schemas.microsoft.com/office/drawing/2014/main" id="{381B3AA9-BEEA-4A49-A4B8-68DD0BC290C7}"/>
                    </a:ext>
                  </a:extLst>
                </p:cNvPr>
                <p:cNvSpPr/>
                <p:nvPr/>
              </p:nvSpPr>
              <p:spPr>
                <a:xfrm rot="2580699" flipH="1">
                  <a:off x="3718338" y="989729"/>
                  <a:ext cx="669021" cy="567640"/>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9" name="Group 3">
                  <a:extLst>
                    <a:ext uri="{FF2B5EF4-FFF2-40B4-BE49-F238E27FC236}">
                      <a16:creationId xmlns:a16="http://schemas.microsoft.com/office/drawing/2014/main" id="{F80E841D-2861-42A3-8F20-18BA3AB81AD8}"/>
                    </a:ext>
                  </a:extLst>
                </p:cNvPr>
                <p:cNvGrpSpPr/>
                <p:nvPr/>
              </p:nvGrpSpPr>
              <p:grpSpPr>
                <a:xfrm rot="2754858">
                  <a:off x="3894650" y="4086877"/>
                  <a:ext cx="362746" cy="580393"/>
                  <a:chOff x="1676400" y="2133600"/>
                  <a:chExt cx="1447800" cy="2088845"/>
                </a:xfrm>
              </p:grpSpPr>
              <p:sp>
                <p:nvSpPr>
                  <p:cNvPr id="277" name="Oval 276">
                    <a:extLst>
                      <a:ext uri="{FF2B5EF4-FFF2-40B4-BE49-F238E27FC236}">
                        <a16:creationId xmlns:a16="http://schemas.microsoft.com/office/drawing/2014/main" id="{F255EC67-C928-405F-AF67-A8FC463A799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a:extLst>
                      <a:ext uri="{FF2B5EF4-FFF2-40B4-BE49-F238E27FC236}">
                        <a16:creationId xmlns:a16="http://schemas.microsoft.com/office/drawing/2014/main" id="{BF3CB429-3AA3-4B34-A979-ACD05EFC975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278">
                    <a:extLst>
                      <a:ext uri="{FF2B5EF4-FFF2-40B4-BE49-F238E27FC236}">
                        <a16:creationId xmlns:a16="http://schemas.microsoft.com/office/drawing/2014/main" id="{D913BED4-E7E8-40EA-8786-E8F55789A4F0}"/>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18">
                  <a:extLst>
                    <a:ext uri="{FF2B5EF4-FFF2-40B4-BE49-F238E27FC236}">
                      <a16:creationId xmlns:a16="http://schemas.microsoft.com/office/drawing/2014/main" id="{B091FC66-D9C3-4FC5-967C-A25162437AFB}"/>
                    </a:ext>
                  </a:extLst>
                </p:cNvPr>
                <p:cNvGrpSpPr/>
                <p:nvPr/>
              </p:nvGrpSpPr>
              <p:grpSpPr>
                <a:xfrm rot="19182012">
                  <a:off x="4495639" y="4169533"/>
                  <a:ext cx="362746" cy="580393"/>
                  <a:chOff x="1676400" y="2133600"/>
                  <a:chExt cx="1447800" cy="2088845"/>
                </a:xfrm>
              </p:grpSpPr>
              <p:sp>
                <p:nvSpPr>
                  <p:cNvPr id="274" name="Oval 273">
                    <a:extLst>
                      <a:ext uri="{FF2B5EF4-FFF2-40B4-BE49-F238E27FC236}">
                        <a16:creationId xmlns:a16="http://schemas.microsoft.com/office/drawing/2014/main" id="{5F51FE9F-D89F-49F3-B510-8CA724170AC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F28215B9-4A86-4931-BC9A-FF17CABFB449}"/>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F875384C-EED4-4533-90F8-CCD9EE589BA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Oval 230">
                  <a:extLst>
                    <a:ext uri="{FF2B5EF4-FFF2-40B4-BE49-F238E27FC236}">
                      <a16:creationId xmlns:a16="http://schemas.microsoft.com/office/drawing/2014/main" id="{5897D0F2-B96A-4B2E-9443-CA41C37A49A5}"/>
                    </a:ext>
                  </a:extLst>
                </p:cNvPr>
                <p:cNvSpPr/>
                <p:nvPr/>
              </p:nvSpPr>
              <p:spPr>
                <a:xfrm rot="2451945">
                  <a:off x="4887471" y="2802074"/>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13DC0C21-A68A-4301-BBA1-B00F7324D70A}"/>
                    </a:ext>
                  </a:extLst>
                </p:cNvPr>
                <p:cNvSpPr/>
                <p:nvPr/>
              </p:nvSpPr>
              <p:spPr>
                <a:xfrm rot="19586780">
                  <a:off x="3657600" y="2803343"/>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490F9EA8-4DBF-4D41-90B7-CAEE0ECE7BA8}"/>
                    </a:ext>
                  </a:extLst>
                </p:cNvPr>
                <p:cNvSpPr/>
                <p:nvPr/>
              </p:nvSpPr>
              <p:spPr>
                <a:xfrm rot="20354810">
                  <a:off x="4359860" y="1598659"/>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D2AB2A2D-D70E-4ADC-92E0-47D665C064C1}"/>
                    </a:ext>
                  </a:extLst>
                </p:cNvPr>
                <p:cNvSpPr/>
                <p:nvPr/>
              </p:nvSpPr>
              <p:spPr>
                <a:xfrm rot="1018040">
                  <a:off x="3768129" y="1672964"/>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F2B16DE9-1CE5-4345-B141-B62A34378FB2}"/>
                    </a:ext>
                  </a:extLst>
                </p:cNvPr>
                <p:cNvSpPr/>
                <p:nvPr/>
              </p:nvSpPr>
              <p:spPr>
                <a:xfrm>
                  <a:off x="3812254" y="1670131"/>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235">
                  <a:extLst>
                    <a:ext uri="{FF2B5EF4-FFF2-40B4-BE49-F238E27FC236}">
                      <a16:creationId xmlns:a16="http://schemas.microsoft.com/office/drawing/2014/main" id="{8FDCA57B-9E41-4AB1-A77A-B6DA3CE68832}"/>
                    </a:ext>
                  </a:extLst>
                </p:cNvPr>
                <p:cNvSpPr/>
                <p:nvPr/>
              </p:nvSpPr>
              <p:spPr>
                <a:xfrm rot="10800000">
                  <a:off x="4223328" y="1057261"/>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20E9B522-1D4C-4D9C-9E32-433C908DAA70}"/>
                    </a:ext>
                  </a:extLst>
                </p:cNvPr>
                <p:cNvSpPr/>
                <p:nvPr/>
              </p:nvSpPr>
              <p:spPr>
                <a:xfrm>
                  <a:off x="3869934" y="628036"/>
                  <a:ext cx="1038227" cy="115614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14">
                  <a:extLst>
                    <a:ext uri="{FF2B5EF4-FFF2-40B4-BE49-F238E27FC236}">
                      <a16:creationId xmlns:a16="http://schemas.microsoft.com/office/drawing/2014/main" id="{7F1F7DF2-9675-448F-B027-8958A1F7D6A3}"/>
                    </a:ext>
                  </a:extLst>
                </p:cNvPr>
                <p:cNvGrpSpPr/>
                <p:nvPr/>
              </p:nvGrpSpPr>
              <p:grpSpPr>
                <a:xfrm>
                  <a:off x="4046188" y="2520895"/>
                  <a:ext cx="762000" cy="304800"/>
                  <a:chOff x="2895600" y="4343400"/>
                  <a:chExt cx="1524000" cy="381000"/>
                </a:xfrm>
              </p:grpSpPr>
              <p:sp>
                <p:nvSpPr>
                  <p:cNvPr id="260" name="Rounded Rectangle 167">
                    <a:extLst>
                      <a:ext uri="{FF2B5EF4-FFF2-40B4-BE49-F238E27FC236}">
                        <a16:creationId xmlns:a16="http://schemas.microsoft.com/office/drawing/2014/main" id="{FDCAC4C1-FF71-40ED-97F8-A2F1A5384480}"/>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200">
                    <a:extLst>
                      <a:ext uri="{FF2B5EF4-FFF2-40B4-BE49-F238E27FC236}">
                        <a16:creationId xmlns:a16="http://schemas.microsoft.com/office/drawing/2014/main" id="{E355013C-6570-4E33-8DA5-6712FFA0B684}"/>
                      </a:ext>
                    </a:extLst>
                  </p:cNvPr>
                  <p:cNvGrpSpPr/>
                  <p:nvPr/>
                </p:nvGrpSpPr>
                <p:grpSpPr>
                  <a:xfrm>
                    <a:off x="2950029" y="4388922"/>
                    <a:ext cx="1405247" cy="294904"/>
                    <a:chOff x="990600" y="3101789"/>
                    <a:chExt cx="4800600" cy="1775011"/>
                  </a:xfrm>
                </p:grpSpPr>
                <p:sp>
                  <p:nvSpPr>
                    <p:cNvPr id="262" name="L-Shape 261">
                      <a:extLst>
                        <a:ext uri="{FF2B5EF4-FFF2-40B4-BE49-F238E27FC236}">
                          <a16:creationId xmlns:a16="http://schemas.microsoft.com/office/drawing/2014/main" id="{E9F7A158-267B-468C-BF48-4384C8956CE9}"/>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L-Shape 262">
                      <a:extLst>
                        <a:ext uri="{FF2B5EF4-FFF2-40B4-BE49-F238E27FC236}">
                          <a16:creationId xmlns:a16="http://schemas.microsoft.com/office/drawing/2014/main" id="{8AD6AEE3-E5EA-45CF-B506-BAD7EC4778B1}"/>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L-Shape 263">
                      <a:extLst>
                        <a:ext uri="{FF2B5EF4-FFF2-40B4-BE49-F238E27FC236}">
                          <a16:creationId xmlns:a16="http://schemas.microsoft.com/office/drawing/2014/main" id="{B382056C-3893-4D93-A699-EDE9BB13AED4}"/>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L-Shape 264">
                      <a:extLst>
                        <a:ext uri="{FF2B5EF4-FFF2-40B4-BE49-F238E27FC236}">
                          <a16:creationId xmlns:a16="http://schemas.microsoft.com/office/drawing/2014/main" id="{1B1C310F-60D4-4A0C-91E5-52ED1CDD06A1}"/>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L-Shape 265">
                      <a:extLst>
                        <a:ext uri="{FF2B5EF4-FFF2-40B4-BE49-F238E27FC236}">
                          <a16:creationId xmlns:a16="http://schemas.microsoft.com/office/drawing/2014/main" id="{864E912C-6D81-4F47-BA18-96855873700A}"/>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L-Shape 266">
                      <a:extLst>
                        <a:ext uri="{FF2B5EF4-FFF2-40B4-BE49-F238E27FC236}">
                          <a16:creationId xmlns:a16="http://schemas.microsoft.com/office/drawing/2014/main" id="{AAA61F56-D734-4B23-BB22-ABF06A056F1D}"/>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Isosceles Triangle 267">
                      <a:extLst>
                        <a:ext uri="{FF2B5EF4-FFF2-40B4-BE49-F238E27FC236}">
                          <a16:creationId xmlns:a16="http://schemas.microsoft.com/office/drawing/2014/main" id="{82D5248E-0737-40D5-B9A9-D8982A90857A}"/>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Isosceles Triangle 268">
                      <a:extLst>
                        <a:ext uri="{FF2B5EF4-FFF2-40B4-BE49-F238E27FC236}">
                          <a16:creationId xmlns:a16="http://schemas.microsoft.com/office/drawing/2014/main" id="{E6953442-537F-468E-A5D2-66C90F4CAA05}"/>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Isosceles Triangle 269">
                      <a:extLst>
                        <a:ext uri="{FF2B5EF4-FFF2-40B4-BE49-F238E27FC236}">
                          <a16:creationId xmlns:a16="http://schemas.microsoft.com/office/drawing/2014/main" id="{9D13F3B4-E92F-406B-92E5-C228D565BD7A}"/>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Isosceles Triangle 270">
                      <a:extLst>
                        <a:ext uri="{FF2B5EF4-FFF2-40B4-BE49-F238E27FC236}">
                          <a16:creationId xmlns:a16="http://schemas.microsoft.com/office/drawing/2014/main" id="{9772A8DE-DBC4-4477-AA7B-B46BBA2C2B1F}"/>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4EB3AB07-4618-4A67-AAB9-173BD9D9177B}"/>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4E8745A1-79E8-4C16-A345-45BD210638B2}"/>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9" name="Round Diagonal Corner Rectangle 261">
                  <a:extLst>
                    <a:ext uri="{FF2B5EF4-FFF2-40B4-BE49-F238E27FC236}">
                      <a16:creationId xmlns:a16="http://schemas.microsoft.com/office/drawing/2014/main" id="{15C590D7-3FE6-458E-8980-24E4916EA597}"/>
                    </a:ext>
                  </a:extLst>
                </p:cNvPr>
                <p:cNvSpPr/>
                <p:nvPr/>
              </p:nvSpPr>
              <p:spPr>
                <a:xfrm rot="18594620" flipH="1">
                  <a:off x="4019520" y="546009"/>
                  <a:ext cx="623563" cy="626042"/>
                </a:xfrm>
                <a:prstGeom prst="round2DiagRect">
                  <a:avLst>
                    <a:gd name="adj1" fmla="val 50000"/>
                    <a:gd name="adj2" fmla="val 0"/>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0" name="Group 71">
                  <a:extLst>
                    <a:ext uri="{FF2B5EF4-FFF2-40B4-BE49-F238E27FC236}">
                      <a16:creationId xmlns:a16="http://schemas.microsoft.com/office/drawing/2014/main" id="{9AFCCEC1-FFB7-484D-84A0-B5818DADF886}"/>
                    </a:ext>
                  </a:extLst>
                </p:cNvPr>
                <p:cNvGrpSpPr/>
                <p:nvPr/>
              </p:nvGrpSpPr>
              <p:grpSpPr>
                <a:xfrm rot="21037220">
                  <a:off x="3896193" y="458465"/>
                  <a:ext cx="1014676" cy="990430"/>
                  <a:chOff x="6862932" y="1711953"/>
                  <a:chExt cx="1742735" cy="1770839"/>
                </a:xfrm>
                <a:solidFill>
                  <a:srgbClr val="E2B470"/>
                </a:solidFill>
              </p:grpSpPr>
              <p:sp>
                <p:nvSpPr>
                  <p:cNvPr id="256" name="Chord 255">
                    <a:extLst>
                      <a:ext uri="{FF2B5EF4-FFF2-40B4-BE49-F238E27FC236}">
                        <a16:creationId xmlns:a16="http://schemas.microsoft.com/office/drawing/2014/main" id="{B810387C-7F26-4DEE-9B50-E99466009842}"/>
                      </a:ext>
                    </a:extLst>
                  </p:cNvPr>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hord 256">
                    <a:extLst>
                      <a:ext uri="{FF2B5EF4-FFF2-40B4-BE49-F238E27FC236}">
                        <a16:creationId xmlns:a16="http://schemas.microsoft.com/office/drawing/2014/main" id="{81D638C7-AF3B-4A3A-863E-05E202AB821B}"/>
                      </a:ext>
                    </a:extLst>
                  </p:cNvPr>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a:extLst>
                      <a:ext uri="{FF2B5EF4-FFF2-40B4-BE49-F238E27FC236}">
                        <a16:creationId xmlns:a16="http://schemas.microsoft.com/office/drawing/2014/main" id="{AB9598C5-69C5-444B-B68F-3C38663AC6F0}"/>
                      </a:ext>
                    </a:extLst>
                  </p:cNvPr>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02">
                    <a:extLst>
                      <a:ext uri="{FF2B5EF4-FFF2-40B4-BE49-F238E27FC236}">
                        <a16:creationId xmlns:a16="http://schemas.microsoft.com/office/drawing/2014/main" id="{1C3E2500-3B18-415C-85A0-0D87E800B6D7}"/>
                      </a:ext>
                    </a:extLst>
                  </p:cNvPr>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13">
                  <a:extLst>
                    <a:ext uri="{FF2B5EF4-FFF2-40B4-BE49-F238E27FC236}">
                      <a16:creationId xmlns:a16="http://schemas.microsoft.com/office/drawing/2014/main" id="{DF047CCA-DBB2-4D11-A135-718DCB20481E}"/>
                    </a:ext>
                  </a:extLst>
                </p:cNvPr>
                <p:cNvGrpSpPr/>
                <p:nvPr/>
              </p:nvGrpSpPr>
              <p:grpSpPr>
                <a:xfrm>
                  <a:off x="3859209" y="795065"/>
                  <a:ext cx="1048952" cy="228600"/>
                  <a:chOff x="2895600" y="4343400"/>
                  <a:chExt cx="1524000" cy="381000"/>
                </a:xfrm>
              </p:grpSpPr>
              <p:sp>
                <p:nvSpPr>
                  <p:cNvPr id="242" name="Rounded Rectangle 181">
                    <a:extLst>
                      <a:ext uri="{FF2B5EF4-FFF2-40B4-BE49-F238E27FC236}">
                        <a16:creationId xmlns:a16="http://schemas.microsoft.com/office/drawing/2014/main" id="{3718690A-1657-4F41-B820-792FB897909A}"/>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00">
                    <a:extLst>
                      <a:ext uri="{FF2B5EF4-FFF2-40B4-BE49-F238E27FC236}">
                        <a16:creationId xmlns:a16="http://schemas.microsoft.com/office/drawing/2014/main" id="{D88FEDE3-C2A8-4A76-B13A-6841F52C1094}"/>
                      </a:ext>
                    </a:extLst>
                  </p:cNvPr>
                  <p:cNvGrpSpPr/>
                  <p:nvPr/>
                </p:nvGrpSpPr>
                <p:grpSpPr>
                  <a:xfrm>
                    <a:off x="2950029" y="4388922"/>
                    <a:ext cx="1405247" cy="294904"/>
                    <a:chOff x="990600" y="3101789"/>
                    <a:chExt cx="4800600" cy="1775011"/>
                  </a:xfrm>
                </p:grpSpPr>
                <p:sp>
                  <p:nvSpPr>
                    <p:cNvPr id="244" name="L-Shape 243">
                      <a:extLst>
                        <a:ext uri="{FF2B5EF4-FFF2-40B4-BE49-F238E27FC236}">
                          <a16:creationId xmlns:a16="http://schemas.microsoft.com/office/drawing/2014/main" id="{A30CD86A-B1AB-4685-B960-87755B1250AA}"/>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Shape 244">
                      <a:extLst>
                        <a:ext uri="{FF2B5EF4-FFF2-40B4-BE49-F238E27FC236}">
                          <a16:creationId xmlns:a16="http://schemas.microsoft.com/office/drawing/2014/main" id="{4B84E3B2-71D1-4ADC-A712-538B0287A53D}"/>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L-Shape 245">
                      <a:extLst>
                        <a:ext uri="{FF2B5EF4-FFF2-40B4-BE49-F238E27FC236}">
                          <a16:creationId xmlns:a16="http://schemas.microsoft.com/office/drawing/2014/main" id="{8D8F9444-B15A-4E5C-8F5C-CAC227D65285}"/>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L-Shape 246">
                      <a:extLst>
                        <a:ext uri="{FF2B5EF4-FFF2-40B4-BE49-F238E27FC236}">
                          <a16:creationId xmlns:a16="http://schemas.microsoft.com/office/drawing/2014/main" id="{6AA6B5C1-0F99-49E8-8F88-235AE450005C}"/>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L-Shape 247">
                      <a:extLst>
                        <a:ext uri="{FF2B5EF4-FFF2-40B4-BE49-F238E27FC236}">
                          <a16:creationId xmlns:a16="http://schemas.microsoft.com/office/drawing/2014/main" id="{1C901116-48F8-4D8A-8975-7FCA97A83CB8}"/>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L-Shape 248">
                      <a:extLst>
                        <a:ext uri="{FF2B5EF4-FFF2-40B4-BE49-F238E27FC236}">
                          <a16:creationId xmlns:a16="http://schemas.microsoft.com/office/drawing/2014/main" id="{028F1C1C-BFA9-4DF7-B2F3-934D4F9B3FE3}"/>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Isosceles Triangle 249">
                      <a:extLst>
                        <a:ext uri="{FF2B5EF4-FFF2-40B4-BE49-F238E27FC236}">
                          <a16:creationId xmlns:a16="http://schemas.microsoft.com/office/drawing/2014/main" id="{0F6380D7-7296-4925-BD93-29DF527036A3}"/>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Isosceles Triangle 250">
                      <a:extLst>
                        <a:ext uri="{FF2B5EF4-FFF2-40B4-BE49-F238E27FC236}">
                          <a16:creationId xmlns:a16="http://schemas.microsoft.com/office/drawing/2014/main" id="{EE54397A-7C08-43D0-B5D2-229923A97574}"/>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51">
                      <a:extLst>
                        <a:ext uri="{FF2B5EF4-FFF2-40B4-BE49-F238E27FC236}">
                          <a16:creationId xmlns:a16="http://schemas.microsoft.com/office/drawing/2014/main" id="{B22CF1D8-6C7F-4206-9D7F-2C23E35C0515}"/>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a:extLst>
                        <a:ext uri="{FF2B5EF4-FFF2-40B4-BE49-F238E27FC236}">
                          <a16:creationId xmlns:a16="http://schemas.microsoft.com/office/drawing/2014/main" id="{7D3DC0F6-34B9-431D-B002-FAA85CB17333}"/>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527FA569-A66F-4E47-8194-6E34AF218F94}"/>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AF784CD0-33BA-46E7-9E05-AB3C0BB3EA5B}"/>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85" name="Group 284">
              <a:extLst>
                <a:ext uri="{FF2B5EF4-FFF2-40B4-BE49-F238E27FC236}">
                  <a16:creationId xmlns:a16="http://schemas.microsoft.com/office/drawing/2014/main" id="{406DC7D2-687B-4761-90A2-C6D195AEBCA1}"/>
                </a:ext>
              </a:extLst>
            </p:cNvPr>
            <p:cNvGrpSpPr/>
            <p:nvPr/>
          </p:nvGrpSpPr>
          <p:grpSpPr>
            <a:xfrm>
              <a:off x="2240080" y="4091000"/>
              <a:ext cx="270035" cy="553703"/>
              <a:chOff x="7107738" y="2415631"/>
              <a:chExt cx="762000" cy="1425754"/>
            </a:xfrm>
            <a:solidFill>
              <a:srgbClr val="C6985A"/>
            </a:solidFill>
          </p:grpSpPr>
          <p:sp>
            <p:nvSpPr>
              <p:cNvPr id="289" name="Rounded Rectangle 25">
                <a:extLst>
                  <a:ext uri="{FF2B5EF4-FFF2-40B4-BE49-F238E27FC236}">
                    <a16:creationId xmlns:a16="http://schemas.microsoft.com/office/drawing/2014/main" id="{1C589BA4-073F-4145-8CAC-09E24B00F726}"/>
                  </a:ext>
                </a:extLst>
              </p:cNvPr>
              <p:cNvSpPr/>
              <p:nvPr/>
            </p:nvSpPr>
            <p:spPr>
              <a:xfrm>
                <a:off x="7358093" y="3081787"/>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5">
                <a:extLst>
                  <a:ext uri="{FF2B5EF4-FFF2-40B4-BE49-F238E27FC236}">
                    <a16:creationId xmlns:a16="http://schemas.microsoft.com/office/drawing/2014/main" id="{8FD6B64B-0306-4B36-BBFC-8F8D2D83A0EE}"/>
                  </a:ext>
                </a:extLst>
              </p:cNvPr>
              <p:cNvSpPr/>
              <p:nvPr/>
            </p:nvSpPr>
            <p:spPr>
              <a:xfrm>
                <a:off x="7107738" y="2415631"/>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5" name="Group 654">
            <a:extLst>
              <a:ext uri="{FF2B5EF4-FFF2-40B4-BE49-F238E27FC236}">
                <a16:creationId xmlns:a16="http://schemas.microsoft.com/office/drawing/2014/main" id="{81EC944A-D614-9B4B-A3BB-6E435EC8C124}"/>
              </a:ext>
            </a:extLst>
          </p:cNvPr>
          <p:cNvGrpSpPr/>
          <p:nvPr/>
        </p:nvGrpSpPr>
        <p:grpSpPr>
          <a:xfrm>
            <a:off x="327491" y="475846"/>
            <a:ext cx="3500653" cy="3383688"/>
            <a:chOff x="327491" y="475846"/>
            <a:chExt cx="3500653" cy="3383688"/>
          </a:xfrm>
        </p:grpSpPr>
        <p:grpSp>
          <p:nvGrpSpPr>
            <p:cNvPr id="64" name="Group 14">
              <a:extLst>
                <a:ext uri="{FF2B5EF4-FFF2-40B4-BE49-F238E27FC236}">
                  <a16:creationId xmlns:a16="http://schemas.microsoft.com/office/drawing/2014/main" id="{D9E1C3FF-BC4C-4AD8-99FD-CA208E0669F2}"/>
                </a:ext>
              </a:extLst>
            </p:cNvPr>
            <p:cNvGrpSpPr/>
            <p:nvPr/>
          </p:nvGrpSpPr>
          <p:grpSpPr>
            <a:xfrm rot="10800000">
              <a:off x="3456562" y="3069744"/>
              <a:ext cx="270035" cy="789790"/>
              <a:chOff x="7010400" y="381000"/>
              <a:chExt cx="762000" cy="2033666"/>
            </a:xfrm>
          </p:grpSpPr>
          <p:sp>
            <p:nvSpPr>
              <p:cNvPr id="77" name="Rounded Rectangle 29">
                <a:extLst>
                  <a:ext uri="{FF2B5EF4-FFF2-40B4-BE49-F238E27FC236}">
                    <a16:creationId xmlns:a16="http://schemas.microsoft.com/office/drawing/2014/main" id="{8336F5B7-17BC-44BB-8974-9556CBB2275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FD2FAD6-CCD3-43B9-AB38-AAEA96E7632F}"/>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11">
              <a:extLst>
                <a:ext uri="{FF2B5EF4-FFF2-40B4-BE49-F238E27FC236}">
                  <a16:creationId xmlns:a16="http://schemas.microsoft.com/office/drawing/2014/main" id="{114E3612-B660-4A5D-9FB9-1763828C8B23}"/>
                </a:ext>
              </a:extLst>
            </p:cNvPr>
            <p:cNvGrpSpPr/>
            <p:nvPr/>
          </p:nvGrpSpPr>
          <p:grpSpPr>
            <a:xfrm rot="10800000">
              <a:off x="520499" y="2873744"/>
              <a:ext cx="270035" cy="789790"/>
              <a:chOff x="7010400" y="381000"/>
              <a:chExt cx="762000" cy="2033666"/>
            </a:xfrm>
          </p:grpSpPr>
          <p:sp>
            <p:nvSpPr>
              <p:cNvPr id="75" name="Rounded Rectangle 27">
                <a:extLst>
                  <a:ext uri="{FF2B5EF4-FFF2-40B4-BE49-F238E27FC236}">
                    <a16:creationId xmlns:a16="http://schemas.microsoft.com/office/drawing/2014/main" id="{FE77D934-66E3-46D4-A9D4-2CC95286440D}"/>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AC52A29-C016-4B93-8F39-7FEB51C65F18}"/>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Wave 2">
              <a:extLst>
                <a:ext uri="{FF2B5EF4-FFF2-40B4-BE49-F238E27FC236}">
                  <a16:creationId xmlns:a16="http://schemas.microsoft.com/office/drawing/2014/main" id="{65779DF0-E2D0-488A-9280-11C64BFBFC3B}"/>
                </a:ext>
              </a:extLst>
            </p:cNvPr>
            <p:cNvSpPr/>
            <p:nvPr/>
          </p:nvSpPr>
          <p:spPr>
            <a:xfrm>
              <a:off x="518784" y="1068929"/>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an 3">
              <a:extLst>
                <a:ext uri="{FF2B5EF4-FFF2-40B4-BE49-F238E27FC236}">
                  <a16:creationId xmlns:a16="http://schemas.microsoft.com/office/drawing/2014/main" id="{0C034F84-7F36-4145-9482-35F4E5056F03}"/>
                </a:ext>
              </a:extLst>
            </p:cNvPr>
            <p:cNvSpPr/>
            <p:nvPr/>
          </p:nvSpPr>
          <p:spPr>
            <a:xfrm>
              <a:off x="3291009" y="1148663"/>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1">
              <a:extLst>
                <a:ext uri="{FF2B5EF4-FFF2-40B4-BE49-F238E27FC236}">
                  <a16:creationId xmlns:a16="http://schemas.microsoft.com/office/drawing/2014/main" id="{07B290EF-4B97-4119-88FE-7FDA611507A5}"/>
                </a:ext>
              </a:extLst>
            </p:cNvPr>
            <p:cNvSpPr/>
            <p:nvPr/>
          </p:nvSpPr>
          <p:spPr>
            <a:xfrm>
              <a:off x="377263" y="950410"/>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0F5E363E-06EA-4457-97A9-FED11A868D9E}"/>
                </a:ext>
              </a:extLst>
            </p:cNvPr>
            <p:cNvGrpSpPr/>
            <p:nvPr/>
          </p:nvGrpSpPr>
          <p:grpSpPr>
            <a:xfrm>
              <a:off x="503215" y="475846"/>
              <a:ext cx="270035" cy="578211"/>
              <a:chOff x="7031201" y="834275"/>
              <a:chExt cx="762000" cy="1488861"/>
            </a:xfrm>
          </p:grpSpPr>
          <p:sp>
            <p:nvSpPr>
              <p:cNvPr id="73" name="Rounded Rectangle 25">
                <a:extLst>
                  <a:ext uri="{FF2B5EF4-FFF2-40B4-BE49-F238E27FC236}">
                    <a16:creationId xmlns:a16="http://schemas.microsoft.com/office/drawing/2014/main" id="{85A00C7E-177B-49B0-A19B-56136CEE835F}"/>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5">
                <a:extLst>
                  <a:ext uri="{FF2B5EF4-FFF2-40B4-BE49-F238E27FC236}">
                    <a16:creationId xmlns:a16="http://schemas.microsoft.com/office/drawing/2014/main" id="{3123A726-6EFE-45AB-A4B5-E9BB3C9DD491}"/>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35648CAA-10BF-4481-A286-3588F4E8B804}"/>
                </a:ext>
              </a:extLst>
            </p:cNvPr>
            <p:cNvGrpSpPr/>
            <p:nvPr/>
          </p:nvGrpSpPr>
          <p:grpSpPr>
            <a:xfrm>
              <a:off x="3434975" y="660304"/>
              <a:ext cx="270035" cy="596797"/>
              <a:chOff x="7087348" y="824753"/>
              <a:chExt cx="762000" cy="1536722"/>
            </a:xfrm>
          </p:grpSpPr>
          <p:sp>
            <p:nvSpPr>
              <p:cNvPr id="71" name="Rounded Rectangle 23">
                <a:extLst>
                  <a:ext uri="{FF2B5EF4-FFF2-40B4-BE49-F238E27FC236}">
                    <a16:creationId xmlns:a16="http://schemas.microsoft.com/office/drawing/2014/main" id="{3FE8CF72-E208-44C9-ABC7-392B425ECDCC}"/>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7509262-3A0C-4F47-8680-51A2FF8857E1}"/>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D94B06EE-E7F1-43D3-B01D-11BF1E6271D0}"/>
                </a:ext>
              </a:extLst>
            </p:cNvPr>
            <p:cNvSpPr txBox="1"/>
            <p:nvPr/>
          </p:nvSpPr>
          <p:spPr>
            <a:xfrm rot="16200000">
              <a:off x="-144472" y="1794465"/>
              <a:ext cx="1590258" cy="646331"/>
            </a:xfrm>
            <a:prstGeom prst="rect">
              <a:avLst/>
            </a:prstGeom>
            <a:noFill/>
          </p:spPr>
          <p:txBody>
            <a:bodyPr wrap="square" rtlCol="0">
              <a:spAutoFit/>
            </a:bodyPr>
            <a:lstStyle/>
            <a:p>
              <a:pPr algn="ctr"/>
              <a:r>
                <a:rPr lang="en-US" sz="3600" dirty="0">
                  <a:solidFill>
                    <a:schemeClr val="tx1">
                      <a:lumMod val="75000"/>
                      <a:lumOff val="25000"/>
                    </a:schemeClr>
                  </a:solidFill>
                </a:rPr>
                <a:t>Isaac </a:t>
              </a:r>
            </a:p>
          </p:txBody>
        </p:sp>
        <p:sp>
          <p:nvSpPr>
            <p:cNvPr id="8" name="TextBox 7">
              <a:extLst>
                <a:ext uri="{FF2B5EF4-FFF2-40B4-BE49-F238E27FC236}">
                  <a16:creationId xmlns:a16="http://schemas.microsoft.com/office/drawing/2014/main" id="{5A516DF9-6106-48BE-B782-0F8CF6F68105}"/>
                </a:ext>
              </a:extLst>
            </p:cNvPr>
            <p:cNvSpPr txBox="1"/>
            <p:nvPr/>
          </p:nvSpPr>
          <p:spPr>
            <a:xfrm rot="5400000">
              <a:off x="2458778" y="2108624"/>
              <a:ext cx="2230529" cy="461665"/>
            </a:xfrm>
            <a:prstGeom prst="rect">
              <a:avLst/>
            </a:prstGeom>
            <a:noFill/>
          </p:spPr>
          <p:txBody>
            <a:bodyPr wrap="square" rtlCol="0">
              <a:spAutoFit/>
            </a:bodyPr>
            <a:lstStyle/>
            <a:p>
              <a:pPr algn="ctr"/>
              <a:r>
                <a:rPr lang="en-US" sz="2400" dirty="0">
                  <a:solidFill>
                    <a:schemeClr val="tx1">
                      <a:lumMod val="75000"/>
                      <a:lumOff val="25000"/>
                    </a:schemeClr>
                  </a:solidFill>
                </a:rPr>
                <a:t>Hebrews 11:20</a:t>
              </a:r>
            </a:p>
          </p:txBody>
        </p:sp>
        <p:grpSp>
          <p:nvGrpSpPr>
            <p:cNvPr id="2" name="Group 131">
              <a:extLst>
                <a:ext uri="{FF2B5EF4-FFF2-40B4-BE49-F238E27FC236}">
                  <a16:creationId xmlns:a16="http://schemas.microsoft.com/office/drawing/2014/main" id="{4414987A-8B36-46C8-04FB-BFCE52E6DF0B}"/>
                </a:ext>
              </a:extLst>
            </p:cNvPr>
            <p:cNvGrpSpPr/>
            <p:nvPr/>
          </p:nvGrpSpPr>
          <p:grpSpPr>
            <a:xfrm>
              <a:off x="1630899" y="1238739"/>
              <a:ext cx="823847" cy="1903684"/>
              <a:chOff x="5715000" y="1143000"/>
              <a:chExt cx="1978594" cy="4515889"/>
            </a:xfrm>
          </p:grpSpPr>
          <p:sp>
            <p:nvSpPr>
              <p:cNvPr id="332" name="Double Wave 8">
                <a:extLst>
                  <a:ext uri="{FF2B5EF4-FFF2-40B4-BE49-F238E27FC236}">
                    <a16:creationId xmlns:a16="http://schemas.microsoft.com/office/drawing/2014/main" id="{DDE03EF4-2507-86DE-DAE3-5B4BFCB86190}"/>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ouble Wave 8">
                <a:extLst>
                  <a:ext uri="{FF2B5EF4-FFF2-40B4-BE49-F238E27FC236}">
                    <a16:creationId xmlns:a16="http://schemas.microsoft.com/office/drawing/2014/main" id="{AF68EF6C-05F7-0D62-F8AB-F3AC86958AD9}"/>
                  </a:ext>
                </a:extLst>
              </p:cNvPr>
              <p:cNvSpPr/>
              <p:nvPr/>
            </p:nvSpPr>
            <p:spPr>
              <a:xfrm rot="6254388">
                <a:off x="5877489" y="1624787"/>
                <a:ext cx="968254" cy="774047"/>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2">
                <a:extLst>
                  <a:ext uri="{FF2B5EF4-FFF2-40B4-BE49-F238E27FC236}">
                    <a16:creationId xmlns:a16="http://schemas.microsoft.com/office/drawing/2014/main" id="{7092C09A-C777-1ECD-F29B-E99BCB280AA8}"/>
                  </a:ext>
                </a:extLst>
              </p:cNvPr>
              <p:cNvSpPr/>
              <p:nvPr/>
            </p:nvSpPr>
            <p:spPr>
              <a:xfrm rot="2980448">
                <a:off x="6218324" y="5049679"/>
                <a:ext cx="450516" cy="757827"/>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7086D55F-A5D4-D0C0-DD29-7724C6A9EAA4}"/>
                  </a:ext>
                </a:extLst>
              </p:cNvPr>
              <p:cNvSpPr/>
              <p:nvPr/>
            </p:nvSpPr>
            <p:spPr>
              <a:xfrm rot="18788802">
                <a:off x="6734605" y="5054717"/>
                <a:ext cx="450516" cy="757827"/>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2">
                <a:extLst>
                  <a:ext uri="{FF2B5EF4-FFF2-40B4-BE49-F238E27FC236}">
                    <a16:creationId xmlns:a16="http://schemas.microsoft.com/office/drawing/2014/main" id="{5E3E0CDA-D0AB-C13D-06F8-DAB7B3F83234}"/>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
                <a:extLst>
                  <a:ext uri="{FF2B5EF4-FFF2-40B4-BE49-F238E27FC236}">
                    <a16:creationId xmlns:a16="http://schemas.microsoft.com/office/drawing/2014/main" id="{6434CEA3-CA34-9EC2-85AB-9F6FE4DB1F74}"/>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rapezoid 4">
                <a:extLst>
                  <a:ext uri="{FF2B5EF4-FFF2-40B4-BE49-F238E27FC236}">
                    <a16:creationId xmlns:a16="http://schemas.microsoft.com/office/drawing/2014/main" id="{B20C2C84-8378-B064-8C89-620BB2B12E3D}"/>
                  </a:ext>
                </a:extLst>
              </p:cNvPr>
              <p:cNvSpPr/>
              <p:nvPr/>
            </p:nvSpPr>
            <p:spPr>
              <a:xfrm rot="20339459">
                <a:off x="6830592" y="2089476"/>
                <a:ext cx="666750" cy="1671083"/>
              </a:xfrm>
              <a:prstGeom prst="trapezoid">
                <a:avLst>
                  <a:gd name="adj" fmla="val 3413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5">
                <a:extLst>
                  <a:ext uri="{FF2B5EF4-FFF2-40B4-BE49-F238E27FC236}">
                    <a16:creationId xmlns:a16="http://schemas.microsoft.com/office/drawing/2014/main" id="{43692708-3D59-F640-F950-1F5B8B52D994}"/>
                  </a:ext>
                </a:extLst>
              </p:cNvPr>
              <p:cNvSpPr/>
              <p:nvPr/>
            </p:nvSpPr>
            <p:spPr>
              <a:xfrm rot="1327004">
                <a:off x="5928848" y="2241933"/>
                <a:ext cx="666750" cy="1671083"/>
              </a:xfrm>
              <a:prstGeom prst="trapezoid">
                <a:avLst>
                  <a:gd name="adj" fmla="val 3413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6">
                <a:extLst>
                  <a:ext uri="{FF2B5EF4-FFF2-40B4-BE49-F238E27FC236}">
                    <a16:creationId xmlns:a16="http://schemas.microsoft.com/office/drawing/2014/main" id="{C6041289-55C7-B1B5-A4FD-B07A8F60EECE}"/>
                  </a:ext>
                </a:extLst>
              </p:cNvPr>
              <p:cNvSpPr/>
              <p:nvPr/>
            </p:nvSpPr>
            <p:spPr>
              <a:xfrm>
                <a:off x="6022731" y="2248545"/>
                <a:ext cx="1436077" cy="3250485"/>
              </a:xfrm>
              <a:prstGeom prst="trapezoid">
                <a:avLst>
                  <a:gd name="adj" fmla="val 30618"/>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Isosceles Triangle 7">
                <a:extLst>
                  <a:ext uri="{FF2B5EF4-FFF2-40B4-BE49-F238E27FC236}">
                    <a16:creationId xmlns:a16="http://schemas.microsoft.com/office/drawing/2014/main" id="{982B371B-591E-0D82-4B9E-4E51718E2D94}"/>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23B1D93-2C7D-B015-3252-09124697FB38}"/>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64">
                <a:extLst>
                  <a:ext uri="{FF2B5EF4-FFF2-40B4-BE49-F238E27FC236}">
                    <a16:creationId xmlns:a16="http://schemas.microsoft.com/office/drawing/2014/main" id="{B531472B-4278-F73C-224B-67445C9FBA47}"/>
                  </a:ext>
                </a:extLst>
              </p:cNvPr>
              <p:cNvGrpSpPr/>
              <p:nvPr/>
            </p:nvGrpSpPr>
            <p:grpSpPr>
              <a:xfrm flipH="1">
                <a:off x="6248403" y="3604586"/>
                <a:ext cx="1230918" cy="1352981"/>
                <a:chOff x="7543805" y="3605661"/>
                <a:chExt cx="1066795" cy="1042539"/>
              </a:xfrm>
            </p:grpSpPr>
            <p:sp>
              <p:nvSpPr>
                <p:cNvPr id="379" name="Rounded Rectangle 158">
                  <a:extLst>
                    <a:ext uri="{FF2B5EF4-FFF2-40B4-BE49-F238E27FC236}">
                      <a16:creationId xmlns:a16="http://schemas.microsoft.com/office/drawing/2014/main" id="{33C51C37-4EAD-EF49-CD8D-14AD8422E234}"/>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0" name="Group 162">
                  <a:extLst>
                    <a:ext uri="{FF2B5EF4-FFF2-40B4-BE49-F238E27FC236}">
                      <a16:creationId xmlns:a16="http://schemas.microsoft.com/office/drawing/2014/main" id="{ABA4B2F3-A8CE-0BCF-4141-EFEB065AA969}"/>
                    </a:ext>
                  </a:extLst>
                </p:cNvPr>
                <p:cNvGrpSpPr/>
                <p:nvPr/>
              </p:nvGrpSpPr>
              <p:grpSpPr>
                <a:xfrm>
                  <a:off x="7543805" y="3605661"/>
                  <a:ext cx="418448" cy="1042539"/>
                  <a:chOff x="6827799" y="4847065"/>
                  <a:chExt cx="794795" cy="1996712"/>
                </a:xfrm>
                <a:solidFill>
                  <a:srgbClr val="D98A33"/>
                </a:solidFill>
              </p:grpSpPr>
              <p:sp>
                <p:nvSpPr>
                  <p:cNvPr id="381" name="Double Wave 380">
                    <a:extLst>
                      <a:ext uri="{FF2B5EF4-FFF2-40B4-BE49-F238E27FC236}">
                        <a16:creationId xmlns:a16="http://schemas.microsoft.com/office/drawing/2014/main" id="{57A85C8F-EB98-2845-013B-81640AE68582}"/>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ouble Wave 19">
                    <a:extLst>
                      <a:ext uri="{FF2B5EF4-FFF2-40B4-BE49-F238E27FC236}">
                        <a16:creationId xmlns:a16="http://schemas.microsoft.com/office/drawing/2014/main" id="{48BA8F36-4B5B-0FC1-49AB-742BB7DC118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ed Rectangle 162">
                    <a:extLst>
                      <a:ext uri="{FF2B5EF4-FFF2-40B4-BE49-F238E27FC236}">
                        <a16:creationId xmlns:a16="http://schemas.microsoft.com/office/drawing/2014/main" id="{337595D1-EB65-0A81-FC6C-5871035586C5}"/>
                      </a:ext>
                    </a:extLst>
                  </p:cNvPr>
                  <p:cNvSpPr/>
                  <p:nvPr/>
                </p:nvSpPr>
                <p:spPr>
                  <a:xfrm>
                    <a:off x="7103985" y="4847065"/>
                    <a:ext cx="518609" cy="47088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188">
                <a:extLst>
                  <a:ext uri="{FF2B5EF4-FFF2-40B4-BE49-F238E27FC236}">
                    <a16:creationId xmlns:a16="http://schemas.microsoft.com/office/drawing/2014/main" id="{49812239-1142-1114-D402-E500202B4126}"/>
                  </a:ext>
                </a:extLst>
              </p:cNvPr>
              <p:cNvGrpSpPr/>
              <p:nvPr/>
            </p:nvGrpSpPr>
            <p:grpSpPr>
              <a:xfrm>
                <a:off x="6019800" y="5173301"/>
                <a:ext cx="1447800" cy="289560"/>
                <a:chOff x="2286000" y="6019800"/>
                <a:chExt cx="3048000" cy="609600"/>
              </a:xfrm>
            </p:grpSpPr>
            <p:grpSp>
              <p:nvGrpSpPr>
                <p:cNvPr id="364" name="Group 175">
                  <a:extLst>
                    <a:ext uri="{FF2B5EF4-FFF2-40B4-BE49-F238E27FC236}">
                      <a16:creationId xmlns:a16="http://schemas.microsoft.com/office/drawing/2014/main" id="{EA3E4526-087C-6E6A-E222-9D2E4F761E25}"/>
                    </a:ext>
                  </a:extLst>
                </p:cNvPr>
                <p:cNvGrpSpPr/>
                <p:nvPr/>
              </p:nvGrpSpPr>
              <p:grpSpPr>
                <a:xfrm>
                  <a:off x="2286000" y="6019800"/>
                  <a:ext cx="609600" cy="609600"/>
                  <a:chOff x="2286000" y="6019800"/>
                  <a:chExt cx="609600" cy="609600"/>
                </a:xfrm>
              </p:grpSpPr>
              <p:sp>
                <p:nvSpPr>
                  <p:cNvPr id="377" name="Quad Arrow Callout 156">
                    <a:extLst>
                      <a:ext uri="{FF2B5EF4-FFF2-40B4-BE49-F238E27FC236}">
                        <a16:creationId xmlns:a16="http://schemas.microsoft.com/office/drawing/2014/main" id="{29563672-5160-AA2E-FC27-63FB53279B4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Cross 377">
                    <a:extLst>
                      <a:ext uri="{FF2B5EF4-FFF2-40B4-BE49-F238E27FC236}">
                        <a16:creationId xmlns:a16="http://schemas.microsoft.com/office/drawing/2014/main" id="{39DDBDD2-ADFA-0243-C1EC-83D75EEFF8C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176">
                  <a:extLst>
                    <a:ext uri="{FF2B5EF4-FFF2-40B4-BE49-F238E27FC236}">
                      <a16:creationId xmlns:a16="http://schemas.microsoft.com/office/drawing/2014/main" id="{F35DF5F0-04EB-F0FF-C72B-95611C707A60}"/>
                    </a:ext>
                  </a:extLst>
                </p:cNvPr>
                <p:cNvGrpSpPr/>
                <p:nvPr/>
              </p:nvGrpSpPr>
              <p:grpSpPr>
                <a:xfrm>
                  <a:off x="2895600" y="6019800"/>
                  <a:ext cx="609600" cy="609600"/>
                  <a:chOff x="2286000" y="6019800"/>
                  <a:chExt cx="609600" cy="609600"/>
                </a:xfrm>
              </p:grpSpPr>
              <p:sp>
                <p:nvSpPr>
                  <p:cNvPr id="375" name="Quad Arrow Callout 154">
                    <a:extLst>
                      <a:ext uri="{FF2B5EF4-FFF2-40B4-BE49-F238E27FC236}">
                        <a16:creationId xmlns:a16="http://schemas.microsoft.com/office/drawing/2014/main" id="{5C230DD4-E42E-2A49-2DF5-31AB9FA6D12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Cross 375">
                    <a:extLst>
                      <a:ext uri="{FF2B5EF4-FFF2-40B4-BE49-F238E27FC236}">
                        <a16:creationId xmlns:a16="http://schemas.microsoft.com/office/drawing/2014/main" id="{472430EE-3478-DE94-5181-B662D5D1206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179">
                  <a:extLst>
                    <a:ext uri="{FF2B5EF4-FFF2-40B4-BE49-F238E27FC236}">
                      <a16:creationId xmlns:a16="http://schemas.microsoft.com/office/drawing/2014/main" id="{8373CBFD-F6FE-A0C0-D1F8-0F2015C9F973}"/>
                    </a:ext>
                  </a:extLst>
                </p:cNvPr>
                <p:cNvGrpSpPr/>
                <p:nvPr/>
              </p:nvGrpSpPr>
              <p:grpSpPr>
                <a:xfrm>
                  <a:off x="3505200" y="6019800"/>
                  <a:ext cx="609600" cy="609600"/>
                  <a:chOff x="2286000" y="6019800"/>
                  <a:chExt cx="609600" cy="609600"/>
                </a:xfrm>
              </p:grpSpPr>
              <p:sp>
                <p:nvSpPr>
                  <p:cNvPr id="373" name="Quad Arrow Callout 152">
                    <a:extLst>
                      <a:ext uri="{FF2B5EF4-FFF2-40B4-BE49-F238E27FC236}">
                        <a16:creationId xmlns:a16="http://schemas.microsoft.com/office/drawing/2014/main" id="{E0DFFFE6-9FD4-8B64-5410-1883922C826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ross 373">
                    <a:extLst>
                      <a:ext uri="{FF2B5EF4-FFF2-40B4-BE49-F238E27FC236}">
                        <a16:creationId xmlns:a16="http://schemas.microsoft.com/office/drawing/2014/main" id="{5121379B-0F53-CA6B-A564-2A0859C3C56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182">
                  <a:extLst>
                    <a:ext uri="{FF2B5EF4-FFF2-40B4-BE49-F238E27FC236}">
                      <a16:creationId xmlns:a16="http://schemas.microsoft.com/office/drawing/2014/main" id="{34080411-6CC6-9FFC-80A3-C37DE1746EF2}"/>
                    </a:ext>
                  </a:extLst>
                </p:cNvPr>
                <p:cNvGrpSpPr/>
                <p:nvPr/>
              </p:nvGrpSpPr>
              <p:grpSpPr>
                <a:xfrm>
                  <a:off x="4114800" y="6019800"/>
                  <a:ext cx="609600" cy="609600"/>
                  <a:chOff x="2286000" y="6019800"/>
                  <a:chExt cx="609600" cy="609600"/>
                </a:xfrm>
              </p:grpSpPr>
              <p:sp>
                <p:nvSpPr>
                  <p:cNvPr id="371" name="Quad Arrow Callout 150">
                    <a:extLst>
                      <a:ext uri="{FF2B5EF4-FFF2-40B4-BE49-F238E27FC236}">
                        <a16:creationId xmlns:a16="http://schemas.microsoft.com/office/drawing/2014/main" id="{45C02610-301C-831A-F268-FEDC16132CD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Cross 371">
                    <a:extLst>
                      <a:ext uri="{FF2B5EF4-FFF2-40B4-BE49-F238E27FC236}">
                        <a16:creationId xmlns:a16="http://schemas.microsoft.com/office/drawing/2014/main" id="{73E8CF15-6D9E-7788-947F-F4957ED94E2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185">
                  <a:extLst>
                    <a:ext uri="{FF2B5EF4-FFF2-40B4-BE49-F238E27FC236}">
                      <a16:creationId xmlns:a16="http://schemas.microsoft.com/office/drawing/2014/main" id="{7616D40D-968B-2370-5DB7-B0B5161F62A7}"/>
                    </a:ext>
                  </a:extLst>
                </p:cNvPr>
                <p:cNvGrpSpPr/>
                <p:nvPr/>
              </p:nvGrpSpPr>
              <p:grpSpPr>
                <a:xfrm>
                  <a:off x="4724400" y="6019800"/>
                  <a:ext cx="609600" cy="609600"/>
                  <a:chOff x="2286000" y="6019800"/>
                  <a:chExt cx="609600" cy="609600"/>
                </a:xfrm>
              </p:grpSpPr>
              <p:sp>
                <p:nvSpPr>
                  <p:cNvPr id="369" name="Quad Arrow Callout 148">
                    <a:extLst>
                      <a:ext uri="{FF2B5EF4-FFF2-40B4-BE49-F238E27FC236}">
                        <a16:creationId xmlns:a16="http://schemas.microsoft.com/office/drawing/2014/main" id="{7BCFF16B-FA48-F1B8-885A-ED796B8ECF3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Cross 369">
                    <a:extLst>
                      <a:ext uri="{FF2B5EF4-FFF2-40B4-BE49-F238E27FC236}">
                        <a16:creationId xmlns:a16="http://schemas.microsoft.com/office/drawing/2014/main" id="{2DB79DAE-0700-B858-2E09-4E5170C23F4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5" name="Double Wave 8">
                <a:extLst>
                  <a:ext uri="{FF2B5EF4-FFF2-40B4-BE49-F238E27FC236}">
                    <a16:creationId xmlns:a16="http://schemas.microsoft.com/office/drawing/2014/main" id="{0BA98553-ECE4-E900-641F-E574A1472726}"/>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Moon 345">
                <a:extLst>
                  <a:ext uri="{FF2B5EF4-FFF2-40B4-BE49-F238E27FC236}">
                    <a16:creationId xmlns:a16="http://schemas.microsoft.com/office/drawing/2014/main" id="{D457A8BD-E7F5-BC68-F96F-EBF4C9F7B482}"/>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126">
                <a:extLst>
                  <a:ext uri="{FF2B5EF4-FFF2-40B4-BE49-F238E27FC236}">
                    <a16:creationId xmlns:a16="http://schemas.microsoft.com/office/drawing/2014/main" id="{0AAE3C35-0984-46D6-752C-B03E26630C9E}"/>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roup 189">
                <a:extLst>
                  <a:ext uri="{FF2B5EF4-FFF2-40B4-BE49-F238E27FC236}">
                    <a16:creationId xmlns:a16="http://schemas.microsoft.com/office/drawing/2014/main" id="{1242622E-F6DE-ABC1-B363-536A287BCBF0}"/>
                  </a:ext>
                </a:extLst>
              </p:cNvPr>
              <p:cNvGrpSpPr/>
              <p:nvPr/>
            </p:nvGrpSpPr>
            <p:grpSpPr>
              <a:xfrm>
                <a:off x="6172200" y="1357767"/>
                <a:ext cx="1054396" cy="210879"/>
                <a:chOff x="2286000" y="6019800"/>
                <a:chExt cx="3048000" cy="609600"/>
              </a:xfrm>
            </p:grpSpPr>
            <p:grpSp>
              <p:nvGrpSpPr>
                <p:cNvPr id="349" name="Group 175">
                  <a:extLst>
                    <a:ext uri="{FF2B5EF4-FFF2-40B4-BE49-F238E27FC236}">
                      <a16:creationId xmlns:a16="http://schemas.microsoft.com/office/drawing/2014/main" id="{AA5116D3-3B4F-440A-38DF-042C5B221ADD}"/>
                    </a:ext>
                  </a:extLst>
                </p:cNvPr>
                <p:cNvGrpSpPr/>
                <p:nvPr/>
              </p:nvGrpSpPr>
              <p:grpSpPr>
                <a:xfrm>
                  <a:off x="2286000" y="6019800"/>
                  <a:ext cx="609600" cy="609600"/>
                  <a:chOff x="2286000" y="6019800"/>
                  <a:chExt cx="609600" cy="609600"/>
                </a:xfrm>
              </p:grpSpPr>
              <p:sp>
                <p:nvSpPr>
                  <p:cNvPr id="362" name="Quad Arrow Callout 141">
                    <a:extLst>
                      <a:ext uri="{FF2B5EF4-FFF2-40B4-BE49-F238E27FC236}">
                        <a16:creationId xmlns:a16="http://schemas.microsoft.com/office/drawing/2014/main" id="{EC5C8B76-5B15-0743-D7F3-3E4C8FEBA6C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ross 362">
                    <a:extLst>
                      <a:ext uri="{FF2B5EF4-FFF2-40B4-BE49-F238E27FC236}">
                        <a16:creationId xmlns:a16="http://schemas.microsoft.com/office/drawing/2014/main" id="{E8930389-F57F-2E40-E91E-FA358957EA8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176">
                  <a:extLst>
                    <a:ext uri="{FF2B5EF4-FFF2-40B4-BE49-F238E27FC236}">
                      <a16:creationId xmlns:a16="http://schemas.microsoft.com/office/drawing/2014/main" id="{D6351D1B-6B88-1CF7-513C-D388C2D6B97D}"/>
                    </a:ext>
                  </a:extLst>
                </p:cNvPr>
                <p:cNvGrpSpPr/>
                <p:nvPr/>
              </p:nvGrpSpPr>
              <p:grpSpPr>
                <a:xfrm>
                  <a:off x="2895600" y="6019800"/>
                  <a:ext cx="609600" cy="609600"/>
                  <a:chOff x="2286000" y="6019800"/>
                  <a:chExt cx="609600" cy="609600"/>
                </a:xfrm>
              </p:grpSpPr>
              <p:sp>
                <p:nvSpPr>
                  <p:cNvPr id="360" name="Quad Arrow Callout 139">
                    <a:extLst>
                      <a:ext uri="{FF2B5EF4-FFF2-40B4-BE49-F238E27FC236}">
                        <a16:creationId xmlns:a16="http://schemas.microsoft.com/office/drawing/2014/main" id="{A0170704-E80B-48D6-E181-777F577F3B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ross 360">
                    <a:extLst>
                      <a:ext uri="{FF2B5EF4-FFF2-40B4-BE49-F238E27FC236}">
                        <a16:creationId xmlns:a16="http://schemas.microsoft.com/office/drawing/2014/main" id="{EEB4204D-5D11-4FFF-B2FF-7A1D3E63E80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179">
                  <a:extLst>
                    <a:ext uri="{FF2B5EF4-FFF2-40B4-BE49-F238E27FC236}">
                      <a16:creationId xmlns:a16="http://schemas.microsoft.com/office/drawing/2014/main" id="{AB589B2C-71E8-20B6-79E6-993EAF0614B9}"/>
                    </a:ext>
                  </a:extLst>
                </p:cNvPr>
                <p:cNvGrpSpPr/>
                <p:nvPr/>
              </p:nvGrpSpPr>
              <p:grpSpPr>
                <a:xfrm>
                  <a:off x="3505200" y="6019800"/>
                  <a:ext cx="609600" cy="609600"/>
                  <a:chOff x="2286000" y="6019800"/>
                  <a:chExt cx="609600" cy="609600"/>
                </a:xfrm>
              </p:grpSpPr>
              <p:sp>
                <p:nvSpPr>
                  <p:cNvPr id="358" name="Quad Arrow Callout 137">
                    <a:extLst>
                      <a:ext uri="{FF2B5EF4-FFF2-40B4-BE49-F238E27FC236}">
                        <a16:creationId xmlns:a16="http://schemas.microsoft.com/office/drawing/2014/main" id="{67427203-F226-CF50-23FE-80BE8806414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ross 358">
                    <a:extLst>
                      <a:ext uri="{FF2B5EF4-FFF2-40B4-BE49-F238E27FC236}">
                        <a16:creationId xmlns:a16="http://schemas.microsoft.com/office/drawing/2014/main" id="{824DAFC0-9CD7-E239-1BF8-3C36E08D988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182">
                  <a:extLst>
                    <a:ext uri="{FF2B5EF4-FFF2-40B4-BE49-F238E27FC236}">
                      <a16:creationId xmlns:a16="http://schemas.microsoft.com/office/drawing/2014/main" id="{A0FDD015-F86B-25BC-04BB-1751CA0BB298}"/>
                    </a:ext>
                  </a:extLst>
                </p:cNvPr>
                <p:cNvGrpSpPr/>
                <p:nvPr/>
              </p:nvGrpSpPr>
              <p:grpSpPr>
                <a:xfrm>
                  <a:off x="4114800" y="6019800"/>
                  <a:ext cx="609600" cy="609600"/>
                  <a:chOff x="2286000" y="6019800"/>
                  <a:chExt cx="609600" cy="609600"/>
                </a:xfrm>
              </p:grpSpPr>
              <p:sp>
                <p:nvSpPr>
                  <p:cNvPr id="356" name="Quad Arrow Callout 135">
                    <a:extLst>
                      <a:ext uri="{FF2B5EF4-FFF2-40B4-BE49-F238E27FC236}">
                        <a16:creationId xmlns:a16="http://schemas.microsoft.com/office/drawing/2014/main" id="{E2A10C5E-7F8F-6225-D007-FF01D5215C7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Cross 356">
                    <a:extLst>
                      <a:ext uri="{FF2B5EF4-FFF2-40B4-BE49-F238E27FC236}">
                        <a16:creationId xmlns:a16="http://schemas.microsoft.com/office/drawing/2014/main" id="{86DCF384-1735-E78B-EB20-E5DE731D9B8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185">
                  <a:extLst>
                    <a:ext uri="{FF2B5EF4-FFF2-40B4-BE49-F238E27FC236}">
                      <a16:creationId xmlns:a16="http://schemas.microsoft.com/office/drawing/2014/main" id="{C9E8E565-C895-0AA5-3A1F-BF2DB7A3C7B9}"/>
                    </a:ext>
                  </a:extLst>
                </p:cNvPr>
                <p:cNvGrpSpPr/>
                <p:nvPr/>
              </p:nvGrpSpPr>
              <p:grpSpPr>
                <a:xfrm>
                  <a:off x="4724400" y="6019800"/>
                  <a:ext cx="609600" cy="609600"/>
                  <a:chOff x="2286000" y="6019800"/>
                  <a:chExt cx="609600" cy="609600"/>
                </a:xfrm>
              </p:grpSpPr>
              <p:sp>
                <p:nvSpPr>
                  <p:cNvPr id="354" name="Quad Arrow Callout 133">
                    <a:extLst>
                      <a:ext uri="{FF2B5EF4-FFF2-40B4-BE49-F238E27FC236}">
                        <a16:creationId xmlns:a16="http://schemas.microsoft.com/office/drawing/2014/main" id="{717D68DE-720B-DBEC-50CE-775C99016AC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ross 354">
                    <a:extLst>
                      <a:ext uri="{FF2B5EF4-FFF2-40B4-BE49-F238E27FC236}">
                        <a16:creationId xmlns:a16="http://schemas.microsoft.com/office/drawing/2014/main" id="{46569054-A481-5DE4-EEA7-5D934B7204E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53" name="Group 652">
            <a:extLst>
              <a:ext uri="{FF2B5EF4-FFF2-40B4-BE49-F238E27FC236}">
                <a16:creationId xmlns:a16="http://schemas.microsoft.com/office/drawing/2014/main" id="{8E0B4292-EB38-98BD-622B-6CE3B3D3D093}"/>
              </a:ext>
            </a:extLst>
          </p:cNvPr>
          <p:cNvGrpSpPr/>
          <p:nvPr/>
        </p:nvGrpSpPr>
        <p:grpSpPr>
          <a:xfrm>
            <a:off x="7434954" y="839549"/>
            <a:ext cx="3515811" cy="3383688"/>
            <a:chOff x="7434954" y="839549"/>
            <a:chExt cx="3515811" cy="3383688"/>
          </a:xfrm>
        </p:grpSpPr>
        <p:grpSp>
          <p:nvGrpSpPr>
            <p:cNvPr id="205" name="Group 14">
              <a:extLst>
                <a:ext uri="{FF2B5EF4-FFF2-40B4-BE49-F238E27FC236}">
                  <a16:creationId xmlns:a16="http://schemas.microsoft.com/office/drawing/2014/main" id="{A586BD19-7520-4737-B8A9-24E9F10AB0CB}"/>
                </a:ext>
              </a:extLst>
            </p:cNvPr>
            <p:cNvGrpSpPr/>
            <p:nvPr/>
          </p:nvGrpSpPr>
          <p:grpSpPr>
            <a:xfrm rot="10800000">
              <a:off x="10579183" y="3433447"/>
              <a:ext cx="270035" cy="789790"/>
              <a:chOff x="7010400" y="381000"/>
              <a:chExt cx="762000" cy="2033666"/>
            </a:xfrm>
            <a:solidFill>
              <a:srgbClr val="C6985A"/>
            </a:solidFill>
          </p:grpSpPr>
          <p:sp>
            <p:nvSpPr>
              <p:cNvPr id="218" name="Rounded Rectangle 29">
                <a:extLst>
                  <a:ext uri="{FF2B5EF4-FFF2-40B4-BE49-F238E27FC236}">
                    <a16:creationId xmlns:a16="http://schemas.microsoft.com/office/drawing/2014/main" id="{C037A8EF-FCC4-48F9-BB15-2DA0C0F552FE}"/>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5901D6F2-F1DE-49AE-BF67-40899E1BD7EB}"/>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11">
              <a:extLst>
                <a:ext uri="{FF2B5EF4-FFF2-40B4-BE49-F238E27FC236}">
                  <a16:creationId xmlns:a16="http://schemas.microsoft.com/office/drawing/2014/main" id="{CFFC5846-6D50-496D-A09B-A64F7554FD50}"/>
                </a:ext>
              </a:extLst>
            </p:cNvPr>
            <p:cNvGrpSpPr/>
            <p:nvPr/>
          </p:nvGrpSpPr>
          <p:grpSpPr>
            <a:xfrm rot="10800000">
              <a:off x="7643120" y="3237447"/>
              <a:ext cx="270035" cy="789790"/>
              <a:chOff x="7010400" y="381000"/>
              <a:chExt cx="762000" cy="2033666"/>
            </a:xfrm>
            <a:solidFill>
              <a:srgbClr val="C6985A"/>
            </a:solidFill>
          </p:grpSpPr>
          <p:sp>
            <p:nvSpPr>
              <p:cNvPr id="216" name="Rounded Rectangle 27">
                <a:extLst>
                  <a:ext uri="{FF2B5EF4-FFF2-40B4-BE49-F238E27FC236}">
                    <a16:creationId xmlns:a16="http://schemas.microsoft.com/office/drawing/2014/main" id="{8F022A04-20A2-4338-9B2D-7BA9F7DBB8F5}"/>
                  </a:ext>
                </a:extLst>
              </p:cNvPr>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13964333-4084-4947-A9AA-E94BB2F23C41}"/>
                  </a:ext>
                </a:extLst>
              </p:cNvPr>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Wave 2">
              <a:extLst>
                <a:ext uri="{FF2B5EF4-FFF2-40B4-BE49-F238E27FC236}">
                  <a16:creationId xmlns:a16="http://schemas.microsoft.com/office/drawing/2014/main" id="{045DF08E-707A-43FE-B2F6-82DFB14C8714}"/>
                </a:ext>
              </a:extLst>
            </p:cNvPr>
            <p:cNvSpPr/>
            <p:nvPr/>
          </p:nvSpPr>
          <p:spPr>
            <a:xfrm>
              <a:off x="7641405" y="1432632"/>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an 3">
              <a:extLst>
                <a:ext uri="{FF2B5EF4-FFF2-40B4-BE49-F238E27FC236}">
                  <a16:creationId xmlns:a16="http://schemas.microsoft.com/office/drawing/2014/main" id="{94F72165-3FA4-4381-A7AE-DA22819C3029}"/>
                </a:ext>
              </a:extLst>
            </p:cNvPr>
            <p:cNvSpPr/>
            <p:nvPr/>
          </p:nvSpPr>
          <p:spPr>
            <a:xfrm>
              <a:off x="10413630" y="1512366"/>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an 1">
              <a:extLst>
                <a:ext uri="{FF2B5EF4-FFF2-40B4-BE49-F238E27FC236}">
                  <a16:creationId xmlns:a16="http://schemas.microsoft.com/office/drawing/2014/main" id="{3DBDBC5D-1D8B-475B-8137-8655D483326E}"/>
                </a:ext>
              </a:extLst>
            </p:cNvPr>
            <p:cNvSpPr/>
            <p:nvPr/>
          </p:nvSpPr>
          <p:spPr>
            <a:xfrm>
              <a:off x="7499884" y="1314113"/>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a:extLst>
                <a:ext uri="{FF2B5EF4-FFF2-40B4-BE49-F238E27FC236}">
                  <a16:creationId xmlns:a16="http://schemas.microsoft.com/office/drawing/2014/main" id="{CEE9ADB6-BA24-4A16-AC10-9F45EDC1203B}"/>
                </a:ext>
              </a:extLst>
            </p:cNvPr>
            <p:cNvGrpSpPr/>
            <p:nvPr/>
          </p:nvGrpSpPr>
          <p:grpSpPr>
            <a:xfrm>
              <a:off x="7625836" y="839549"/>
              <a:ext cx="270035" cy="578211"/>
              <a:chOff x="7031201" y="834275"/>
              <a:chExt cx="762000" cy="1488861"/>
            </a:xfrm>
            <a:solidFill>
              <a:srgbClr val="C6985A"/>
            </a:solidFill>
          </p:grpSpPr>
          <p:sp>
            <p:nvSpPr>
              <p:cNvPr id="214" name="Rounded Rectangle 25">
                <a:extLst>
                  <a:ext uri="{FF2B5EF4-FFF2-40B4-BE49-F238E27FC236}">
                    <a16:creationId xmlns:a16="http://schemas.microsoft.com/office/drawing/2014/main" id="{7F07EAAC-BF0F-4AF0-9D07-A552C8C0D72A}"/>
                  </a:ext>
                </a:extLst>
              </p:cNvPr>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5">
                <a:extLst>
                  <a:ext uri="{FF2B5EF4-FFF2-40B4-BE49-F238E27FC236}">
                    <a16:creationId xmlns:a16="http://schemas.microsoft.com/office/drawing/2014/main" id="{854FF547-C607-4E59-AF80-D5B3E57251E2}"/>
                  </a:ext>
                </a:extLst>
              </p:cNvPr>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F39791F8-750F-445E-BA8E-B3AF766C8A0D}"/>
                </a:ext>
              </a:extLst>
            </p:cNvPr>
            <p:cNvGrpSpPr/>
            <p:nvPr/>
          </p:nvGrpSpPr>
          <p:grpSpPr>
            <a:xfrm>
              <a:off x="10558679" y="1066291"/>
              <a:ext cx="270035" cy="596797"/>
              <a:chOff x="7087348" y="824753"/>
              <a:chExt cx="762000" cy="1536722"/>
            </a:xfrm>
            <a:solidFill>
              <a:srgbClr val="C6985A"/>
            </a:solidFill>
          </p:grpSpPr>
          <p:sp>
            <p:nvSpPr>
              <p:cNvPr id="212" name="Rounded Rectangle 23">
                <a:extLst>
                  <a:ext uri="{FF2B5EF4-FFF2-40B4-BE49-F238E27FC236}">
                    <a16:creationId xmlns:a16="http://schemas.microsoft.com/office/drawing/2014/main" id="{E7027BEC-1F10-49CA-A606-1C2DDE1E1C98}"/>
                  </a:ext>
                </a:extLst>
              </p:cNvPr>
              <p:cNvSpPr/>
              <p:nvPr/>
            </p:nvSpPr>
            <p:spPr>
              <a:xfrm>
                <a:off x="7339058" y="1803020"/>
                <a:ext cx="258584" cy="5584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F13C3D83-FB41-4F0E-8610-11FBB18B7D44}"/>
                  </a:ext>
                </a:extLst>
              </p:cNvPr>
              <p:cNvSpPr/>
              <p:nvPr/>
            </p:nvSpPr>
            <p:spPr>
              <a:xfrm>
                <a:off x="7087348" y="824753"/>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C135ED28-B5B8-40FA-A65E-A7A75EB5BBED}"/>
                </a:ext>
              </a:extLst>
            </p:cNvPr>
            <p:cNvSpPr txBox="1"/>
            <p:nvPr/>
          </p:nvSpPr>
          <p:spPr>
            <a:xfrm rot="16200000">
              <a:off x="7139555" y="2137509"/>
              <a:ext cx="1237129" cy="646331"/>
            </a:xfrm>
            <a:prstGeom prst="rect">
              <a:avLst/>
            </a:prstGeom>
            <a:noFill/>
          </p:spPr>
          <p:txBody>
            <a:bodyPr wrap="square" rtlCol="0">
              <a:spAutoFit/>
            </a:bodyPr>
            <a:lstStyle/>
            <a:p>
              <a:pPr algn="ctr"/>
              <a:r>
                <a:rPr lang="en-US" sz="3600" dirty="0">
                  <a:solidFill>
                    <a:schemeClr val="tx1">
                      <a:lumMod val="75000"/>
                      <a:lumOff val="25000"/>
                    </a:schemeClr>
                  </a:solidFill>
                </a:rPr>
                <a:t>Jacob</a:t>
              </a:r>
            </a:p>
          </p:txBody>
        </p:sp>
        <p:sp>
          <p:nvSpPr>
            <p:cNvPr id="82" name="TextBox 81">
              <a:extLst>
                <a:ext uri="{FF2B5EF4-FFF2-40B4-BE49-F238E27FC236}">
                  <a16:creationId xmlns:a16="http://schemas.microsoft.com/office/drawing/2014/main" id="{E8FCE2C2-D055-44E3-873B-90F89D3E6913}"/>
                </a:ext>
              </a:extLst>
            </p:cNvPr>
            <p:cNvSpPr txBox="1"/>
            <p:nvPr/>
          </p:nvSpPr>
          <p:spPr>
            <a:xfrm rot="5400000">
              <a:off x="9534664" y="2474048"/>
              <a:ext cx="2230529" cy="461665"/>
            </a:xfrm>
            <a:prstGeom prst="rect">
              <a:avLst/>
            </a:prstGeom>
            <a:noFill/>
          </p:spPr>
          <p:txBody>
            <a:bodyPr wrap="square" rtlCol="0">
              <a:spAutoFit/>
            </a:bodyPr>
            <a:lstStyle/>
            <a:p>
              <a:pPr algn="ctr"/>
              <a:r>
                <a:rPr lang="en-US" sz="2400" dirty="0">
                  <a:solidFill>
                    <a:schemeClr val="tx1">
                      <a:lumMod val="75000"/>
                      <a:lumOff val="25000"/>
                    </a:schemeClr>
                  </a:solidFill>
                </a:rPr>
                <a:t>Hebrews 11:21</a:t>
              </a:r>
            </a:p>
          </p:txBody>
        </p:sp>
        <p:grpSp>
          <p:nvGrpSpPr>
            <p:cNvPr id="506" name="Group 505">
              <a:extLst>
                <a:ext uri="{FF2B5EF4-FFF2-40B4-BE49-F238E27FC236}">
                  <a16:creationId xmlns:a16="http://schemas.microsoft.com/office/drawing/2014/main" id="{4EAB81D4-2E1E-9232-10BC-B4E2C3824C2A}"/>
                </a:ext>
              </a:extLst>
            </p:cNvPr>
            <p:cNvGrpSpPr/>
            <p:nvPr/>
          </p:nvGrpSpPr>
          <p:grpSpPr>
            <a:xfrm>
              <a:off x="8736729" y="1551510"/>
              <a:ext cx="807530" cy="1874169"/>
              <a:chOff x="4080312" y="790570"/>
              <a:chExt cx="2422027" cy="6034595"/>
            </a:xfrm>
          </p:grpSpPr>
          <p:sp>
            <p:nvSpPr>
              <p:cNvPr id="507" name="Round Diagonal Corner Rectangle 438">
                <a:extLst>
                  <a:ext uri="{FF2B5EF4-FFF2-40B4-BE49-F238E27FC236}">
                    <a16:creationId xmlns:a16="http://schemas.microsoft.com/office/drawing/2014/main" id="{7ABBAF67-BC1D-45BD-153D-4CA0B78A95D5}"/>
                  </a:ext>
                </a:extLst>
              </p:cNvPr>
              <p:cNvSpPr/>
              <p:nvPr/>
            </p:nvSpPr>
            <p:spPr>
              <a:xfrm rot="3691160" flipH="1">
                <a:off x="5296831" y="1707646"/>
                <a:ext cx="1278690" cy="1110944"/>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8" name="Round Diagonal Corner Rectangle 439">
                <a:extLst>
                  <a:ext uri="{FF2B5EF4-FFF2-40B4-BE49-F238E27FC236}">
                    <a16:creationId xmlns:a16="http://schemas.microsoft.com/office/drawing/2014/main" id="{3D8044A4-B026-4042-C169-9A21D1D0128B}"/>
                  </a:ext>
                </a:extLst>
              </p:cNvPr>
              <p:cNvSpPr/>
              <p:nvPr/>
            </p:nvSpPr>
            <p:spPr>
              <a:xfrm rot="13069477" flipH="1">
                <a:off x="4109902" y="1817543"/>
                <a:ext cx="1178803" cy="1158322"/>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9" name="Oval 508">
                <a:extLst>
                  <a:ext uri="{FF2B5EF4-FFF2-40B4-BE49-F238E27FC236}">
                    <a16:creationId xmlns:a16="http://schemas.microsoft.com/office/drawing/2014/main" id="{5774C3AE-2C39-AAE0-3D7F-75213FBE631A}"/>
                  </a:ext>
                </a:extLst>
              </p:cNvPr>
              <p:cNvSpPr/>
              <p:nvPr/>
            </p:nvSpPr>
            <p:spPr>
              <a:xfrm rot="1928098" flipH="1">
                <a:off x="4080312" y="3744767"/>
                <a:ext cx="579542" cy="105158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0" name="Oval 509">
                <a:extLst>
                  <a:ext uri="{FF2B5EF4-FFF2-40B4-BE49-F238E27FC236}">
                    <a16:creationId xmlns:a16="http://schemas.microsoft.com/office/drawing/2014/main" id="{6278308F-2B51-875A-DB8A-1EA71CEFE886}"/>
                  </a:ext>
                </a:extLst>
              </p:cNvPr>
              <p:cNvSpPr/>
              <p:nvPr/>
            </p:nvSpPr>
            <p:spPr>
              <a:xfrm rot="19517134" flipH="1">
                <a:off x="5925221" y="3655297"/>
                <a:ext cx="577118" cy="105158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1" name="Oval 510">
                <a:extLst>
                  <a:ext uri="{FF2B5EF4-FFF2-40B4-BE49-F238E27FC236}">
                    <a16:creationId xmlns:a16="http://schemas.microsoft.com/office/drawing/2014/main" id="{894E6C8A-C4EE-BD90-6AAF-ED5016E87F98}"/>
                  </a:ext>
                </a:extLst>
              </p:cNvPr>
              <p:cNvSpPr/>
              <p:nvPr/>
            </p:nvSpPr>
            <p:spPr>
              <a:xfrm rot="2247591" flipH="1">
                <a:off x="4685249" y="5773578"/>
                <a:ext cx="476199" cy="105158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 name="Oval 511">
                <a:extLst>
                  <a:ext uri="{FF2B5EF4-FFF2-40B4-BE49-F238E27FC236}">
                    <a16:creationId xmlns:a16="http://schemas.microsoft.com/office/drawing/2014/main" id="{F639D859-31A6-5B96-9C1E-3DFB07249B9F}"/>
                  </a:ext>
                </a:extLst>
              </p:cNvPr>
              <p:cNvSpPr/>
              <p:nvPr/>
            </p:nvSpPr>
            <p:spPr>
              <a:xfrm rot="18952234" flipH="1">
                <a:off x="5234982" y="5752776"/>
                <a:ext cx="473921" cy="105158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3" name="Trapezoid 512">
                <a:extLst>
                  <a:ext uri="{FF2B5EF4-FFF2-40B4-BE49-F238E27FC236}">
                    <a16:creationId xmlns:a16="http://schemas.microsoft.com/office/drawing/2014/main" id="{E97A3D8F-E4B5-365F-8E50-41CE2B089A1A}"/>
                  </a:ext>
                </a:extLst>
              </p:cNvPr>
              <p:cNvSpPr/>
              <p:nvPr/>
            </p:nvSpPr>
            <p:spPr>
              <a:xfrm rot="1430708" flipH="1">
                <a:off x="4199606" y="2625272"/>
                <a:ext cx="1016994" cy="1875748"/>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4" name="Trapezoid 513">
                <a:extLst>
                  <a:ext uri="{FF2B5EF4-FFF2-40B4-BE49-F238E27FC236}">
                    <a16:creationId xmlns:a16="http://schemas.microsoft.com/office/drawing/2014/main" id="{F2D04D92-C53D-DD8E-283B-A85770739D68}"/>
                  </a:ext>
                </a:extLst>
              </p:cNvPr>
              <p:cNvSpPr/>
              <p:nvPr/>
            </p:nvSpPr>
            <p:spPr>
              <a:xfrm rot="19809709" flipH="1">
                <a:off x="5309631" y="2563812"/>
                <a:ext cx="1016994" cy="1875748"/>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5" name="Trapezoid 514">
                <a:extLst>
                  <a:ext uri="{FF2B5EF4-FFF2-40B4-BE49-F238E27FC236}">
                    <a16:creationId xmlns:a16="http://schemas.microsoft.com/office/drawing/2014/main" id="{86E77DAD-A45F-F8A3-71D1-B01564EFA8A2}"/>
                  </a:ext>
                </a:extLst>
              </p:cNvPr>
              <p:cNvSpPr/>
              <p:nvPr/>
            </p:nvSpPr>
            <p:spPr>
              <a:xfrm flipH="1">
                <a:off x="4510247" y="2866654"/>
                <a:ext cx="1517197" cy="3427235"/>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16" name="Group 515">
                <a:extLst>
                  <a:ext uri="{FF2B5EF4-FFF2-40B4-BE49-F238E27FC236}">
                    <a16:creationId xmlns:a16="http://schemas.microsoft.com/office/drawing/2014/main" id="{BED78AE6-26FE-150B-1E24-49E0339CDE37}"/>
                  </a:ext>
                </a:extLst>
              </p:cNvPr>
              <p:cNvGrpSpPr/>
              <p:nvPr/>
            </p:nvGrpSpPr>
            <p:grpSpPr>
              <a:xfrm rot="576583">
                <a:off x="4582969" y="4429238"/>
                <a:ext cx="217790" cy="1766414"/>
                <a:chOff x="4038599" y="3983576"/>
                <a:chExt cx="217257" cy="1331328"/>
              </a:xfrm>
            </p:grpSpPr>
            <p:sp>
              <p:nvSpPr>
                <p:cNvPr id="604" name="Pentagon 522">
                  <a:extLst>
                    <a:ext uri="{FF2B5EF4-FFF2-40B4-BE49-F238E27FC236}">
                      <a16:creationId xmlns:a16="http://schemas.microsoft.com/office/drawing/2014/main" id="{82A5251A-1D20-810E-70AC-4AEA64F39795}"/>
                    </a:ext>
                  </a:extLst>
                </p:cNvPr>
                <p:cNvSpPr/>
                <p:nvPr/>
              </p:nvSpPr>
              <p:spPr>
                <a:xfrm rot="5400000">
                  <a:off x="3481564" y="4540611"/>
                  <a:ext cx="1331328" cy="217257"/>
                </a:xfrm>
                <a:prstGeom prst="homePlat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5" name="Group 604">
                  <a:extLst>
                    <a:ext uri="{FF2B5EF4-FFF2-40B4-BE49-F238E27FC236}">
                      <a16:creationId xmlns:a16="http://schemas.microsoft.com/office/drawing/2014/main" id="{EDCEFEC1-D364-BC58-7DAE-CFB212158C5E}"/>
                    </a:ext>
                  </a:extLst>
                </p:cNvPr>
                <p:cNvGrpSpPr/>
                <p:nvPr/>
              </p:nvGrpSpPr>
              <p:grpSpPr>
                <a:xfrm rot="5400000" flipV="1">
                  <a:off x="3549760" y="4476730"/>
                  <a:ext cx="1194934" cy="208625"/>
                  <a:chOff x="3970020" y="4948646"/>
                  <a:chExt cx="6939523" cy="1211581"/>
                </a:xfrm>
              </p:grpSpPr>
              <p:grpSp>
                <p:nvGrpSpPr>
                  <p:cNvPr id="606" name="Group 605">
                    <a:extLst>
                      <a:ext uri="{FF2B5EF4-FFF2-40B4-BE49-F238E27FC236}">
                        <a16:creationId xmlns:a16="http://schemas.microsoft.com/office/drawing/2014/main" id="{7279CE8A-C5FC-CB34-F8BB-2F26FC005329}"/>
                      </a:ext>
                    </a:extLst>
                  </p:cNvPr>
                  <p:cNvGrpSpPr/>
                  <p:nvPr/>
                </p:nvGrpSpPr>
                <p:grpSpPr>
                  <a:xfrm>
                    <a:off x="3970020" y="4953000"/>
                    <a:ext cx="2080259" cy="1207227"/>
                    <a:chOff x="4551318" y="4950687"/>
                    <a:chExt cx="2080259" cy="1207227"/>
                  </a:xfrm>
                </p:grpSpPr>
                <p:sp>
                  <p:nvSpPr>
                    <p:cNvPr id="623" name="Rectangle 622">
                      <a:extLst>
                        <a:ext uri="{FF2B5EF4-FFF2-40B4-BE49-F238E27FC236}">
                          <a16:creationId xmlns:a16="http://schemas.microsoft.com/office/drawing/2014/main" id="{CE7ECD50-A193-CC49-4501-4EBF7836548D}"/>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BEB27A5A-ABC7-6CC1-1B8A-9105817AC191}"/>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Left-Right Arrow Callout 543">
                      <a:extLst>
                        <a:ext uri="{FF2B5EF4-FFF2-40B4-BE49-F238E27FC236}">
                          <a16:creationId xmlns:a16="http://schemas.microsoft.com/office/drawing/2014/main" id="{82005949-9990-F246-AA10-CA29E6E9DEAD}"/>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Diamond 625">
                      <a:extLst>
                        <a:ext uri="{FF2B5EF4-FFF2-40B4-BE49-F238E27FC236}">
                          <a16:creationId xmlns:a16="http://schemas.microsoft.com/office/drawing/2014/main" id="{E75D267E-7214-8635-F532-F2BE5B04DC8D}"/>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Diamond 626">
                      <a:extLst>
                        <a:ext uri="{FF2B5EF4-FFF2-40B4-BE49-F238E27FC236}">
                          <a16:creationId xmlns:a16="http://schemas.microsoft.com/office/drawing/2014/main" id="{1F197D98-FFB7-99F2-63DC-D525FD222864}"/>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Diamond 627">
                      <a:extLst>
                        <a:ext uri="{FF2B5EF4-FFF2-40B4-BE49-F238E27FC236}">
                          <a16:creationId xmlns:a16="http://schemas.microsoft.com/office/drawing/2014/main" id="{CAF08592-FCF9-60A2-4E10-FDF4B425191B}"/>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7" name="Diamond 606">
                    <a:extLst>
                      <a:ext uri="{FF2B5EF4-FFF2-40B4-BE49-F238E27FC236}">
                        <a16:creationId xmlns:a16="http://schemas.microsoft.com/office/drawing/2014/main" id="{5896980A-06FF-43CF-1C76-02EF677AB94D}"/>
                      </a:ext>
                    </a:extLst>
                  </p:cNvPr>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8" name="Group 607">
                    <a:extLst>
                      <a:ext uri="{FF2B5EF4-FFF2-40B4-BE49-F238E27FC236}">
                        <a16:creationId xmlns:a16="http://schemas.microsoft.com/office/drawing/2014/main" id="{04D4B5AB-E596-3D1D-51EE-1AD04AF31079}"/>
                      </a:ext>
                    </a:extLst>
                  </p:cNvPr>
                  <p:cNvGrpSpPr/>
                  <p:nvPr/>
                </p:nvGrpSpPr>
                <p:grpSpPr>
                  <a:xfrm>
                    <a:off x="6395357" y="4948646"/>
                    <a:ext cx="2080259" cy="1207227"/>
                    <a:chOff x="4551318" y="4950687"/>
                    <a:chExt cx="2080259" cy="1207227"/>
                  </a:xfrm>
                </p:grpSpPr>
                <p:sp>
                  <p:nvSpPr>
                    <p:cNvPr id="617" name="Rectangle 616">
                      <a:extLst>
                        <a:ext uri="{FF2B5EF4-FFF2-40B4-BE49-F238E27FC236}">
                          <a16:creationId xmlns:a16="http://schemas.microsoft.com/office/drawing/2014/main" id="{F13E9A02-8EAD-B35A-E8C3-4494D2C3EB71}"/>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2E58A265-1526-19DA-CA44-B5B1093BCBEC}"/>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Left-Right Arrow Callout 537">
                      <a:extLst>
                        <a:ext uri="{FF2B5EF4-FFF2-40B4-BE49-F238E27FC236}">
                          <a16:creationId xmlns:a16="http://schemas.microsoft.com/office/drawing/2014/main" id="{95DC6B08-E487-AB70-3040-17B39A1FB11F}"/>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Diamond 619">
                      <a:extLst>
                        <a:ext uri="{FF2B5EF4-FFF2-40B4-BE49-F238E27FC236}">
                          <a16:creationId xmlns:a16="http://schemas.microsoft.com/office/drawing/2014/main" id="{C8B490C9-E7D4-3B94-BBF7-6259CE0DF571}"/>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iamond 620">
                      <a:extLst>
                        <a:ext uri="{FF2B5EF4-FFF2-40B4-BE49-F238E27FC236}">
                          <a16:creationId xmlns:a16="http://schemas.microsoft.com/office/drawing/2014/main" id="{88FDD3AD-558A-77FE-92AD-C8C7D316B296}"/>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Diamond 621">
                      <a:extLst>
                        <a:ext uri="{FF2B5EF4-FFF2-40B4-BE49-F238E27FC236}">
                          <a16:creationId xmlns:a16="http://schemas.microsoft.com/office/drawing/2014/main" id="{0AC4396D-10A9-E9E0-7C27-D60A01F31985}"/>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9" name="Diamond 608">
                    <a:extLst>
                      <a:ext uri="{FF2B5EF4-FFF2-40B4-BE49-F238E27FC236}">
                        <a16:creationId xmlns:a16="http://schemas.microsoft.com/office/drawing/2014/main" id="{9B26FFBC-B423-5218-A296-49110DDB3851}"/>
                      </a:ext>
                    </a:extLst>
                  </p:cNvPr>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0" name="Group 609">
                    <a:extLst>
                      <a:ext uri="{FF2B5EF4-FFF2-40B4-BE49-F238E27FC236}">
                        <a16:creationId xmlns:a16="http://schemas.microsoft.com/office/drawing/2014/main" id="{F992C5A5-1A24-F3B6-9CC8-C0B1DF080B6E}"/>
                      </a:ext>
                    </a:extLst>
                  </p:cNvPr>
                  <p:cNvGrpSpPr/>
                  <p:nvPr/>
                </p:nvGrpSpPr>
                <p:grpSpPr>
                  <a:xfrm>
                    <a:off x="8829284" y="4948646"/>
                    <a:ext cx="2080259" cy="1207227"/>
                    <a:chOff x="4551318" y="4950687"/>
                    <a:chExt cx="2080259" cy="1207227"/>
                  </a:xfrm>
                </p:grpSpPr>
                <p:sp>
                  <p:nvSpPr>
                    <p:cNvPr id="611" name="Rectangle 610">
                      <a:extLst>
                        <a:ext uri="{FF2B5EF4-FFF2-40B4-BE49-F238E27FC236}">
                          <a16:creationId xmlns:a16="http://schemas.microsoft.com/office/drawing/2014/main" id="{C7CB371F-F1D7-1536-3F2A-455853FD96C2}"/>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5D549F41-3E4C-45B2-E55E-48D34FE0ACAD}"/>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Left-Right Arrow Callout 531">
                      <a:extLst>
                        <a:ext uri="{FF2B5EF4-FFF2-40B4-BE49-F238E27FC236}">
                          <a16:creationId xmlns:a16="http://schemas.microsoft.com/office/drawing/2014/main" id="{DDBB025A-B409-6328-DC50-0A1C07C2C40E}"/>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Diamond 613">
                      <a:extLst>
                        <a:ext uri="{FF2B5EF4-FFF2-40B4-BE49-F238E27FC236}">
                          <a16:creationId xmlns:a16="http://schemas.microsoft.com/office/drawing/2014/main" id="{0A383C61-5CA0-54FC-47B9-72D6E11CD0B6}"/>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Diamond 614">
                      <a:extLst>
                        <a:ext uri="{FF2B5EF4-FFF2-40B4-BE49-F238E27FC236}">
                          <a16:creationId xmlns:a16="http://schemas.microsoft.com/office/drawing/2014/main" id="{77DA7CC9-223A-8428-FDEA-AC0522429FF0}"/>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Diamond 615">
                      <a:extLst>
                        <a:ext uri="{FF2B5EF4-FFF2-40B4-BE49-F238E27FC236}">
                          <a16:creationId xmlns:a16="http://schemas.microsoft.com/office/drawing/2014/main" id="{6789CB3D-CA4D-40A2-BBDC-B776639D0FEC}"/>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7" name="Group 516">
                <a:extLst>
                  <a:ext uri="{FF2B5EF4-FFF2-40B4-BE49-F238E27FC236}">
                    <a16:creationId xmlns:a16="http://schemas.microsoft.com/office/drawing/2014/main" id="{525BCDCE-7346-1161-68B1-FC0A09C381D5}"/>
                  </a:ext>
                </a:extLst>
              </p:cNvPr>
              <p:cNvGrpSpPr/>
              <p:nvPr/>
            </p:nvGrpSpPr>
            <p:grpSpPr>
              <a:xfrm rot="21023417" flipH="1">
                <a:off x="4882739" y="4474644"/>
                <a:ext cx="217790" cy="1766414"/>
                <a:chOff x="4038599" y="3983576"/>
                <a:chExt cx="217257" cy="1331328"/>
              </a:xfrm>
            </p:grpSpPr>
            <p:sp>
              <p:nvSpPr>
                <p:cNvPr id="579" name="Pentagon 497">
                  <a:extLst>
                    <a:ext uri="{FF2B5EF4-FFF2-40B4-BE49-F238E27FC236}">
                      <a16:creationId xmlns:a16="http://schemas.microsoft.com/office/drawing/2014/main" id="{A72485C7-3934-9515-37DF-7A5D6D4484C1}"/>
                    </a:ext>
                  </a:extLst>
                </p:cNvPr>
                <p:cNvSpPr/>
                <p:nvPr/>
              </p:nvSpPr>
              <p:spPr>
                <a:xfrm rot="5400000">
                  <a:off x="3481564" y="4540611"/>
                  <a:ext cx="1331328" cy="217257"/>
                </a:xfrm>
                <a:prstGeom prst="homePlat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0" name="Group 579">
                  <a:extLst>
                    <a:ext uri="{FF2B5EF4-FFF2-40B4-BE49-F238E27FC236}">
                      <a16:creationId xmlns:a16="http://schemas.microsoft.com/office/drawing/2014/main" id="{F5CD5679-4DAE-22BF-3206-913CF24E5785}"/>
                    </a:ext>
                  </a:extLst>
                </p:cNvPr>
                <p:cNvGrpSpPr/>
                <p:nvPr/>
              </p:nvGrpSpPr>
              <p:grpSpPr>
                <a:xfrm rot="5400000" flipV="1">
                  <a:off x="3549760" y="4476730"/>
                  <a:ext cx="1194934" cy="208625"/>
                  <a:chOff x="3970020" y="4948646"/>
                  <a:chExt cx="6939523" cy="1211581"/>
                </a:xfrm>
              </p:grpSpPr>
              <p:grpSp>
                <p:nvGrpSpPr>
                  <p:cNvPr id="581" name="Group 580">
                    <a:extLst>
                      <a:ext uri="{FF2B5EF4-FFF2-40B4-BE49-F238E27FC236}">
                        <a16:creationId xmlns:a16="http://schemas.microsoft.com/office/drawing/2014/main" id="{E088B07E-4E2B-7BC1-CD3A-5B04C6B1CDE8}"/>
                      </a:ext>
                    </a:extLst>
                  </p:cNvPr>
                  <p:cNvGrpSpPr/>
                  <p:nvPr/>
                </p:nvGrpSpPr>
                <p:grpSpPr>
                  <a:xfrm>
                    <a:off x="3970020" y="4953000"/>
                    <a:ext cx="2080259" cy="1207227"/>
                    <a:chOff x="4551318" y="4950687"/>
                    <a:chExt cx="2080259" cy="1207227"/>
                  </a:xfrm>
                </p:grpSpPr>
                <p:sp>
                  <p:nvSpPr>
                    <p:cNvPr id="598" name="Rectangle 597">
                      <a:extLst>
                        <a:ext uri="{FF2B5EF4-FFF2-40B4-BE49-F238E27FC236}">
                          <a16:creationId xmlns:a16="http://schemas.microsoft.com/office/drawing/2014/main" id="{2C7B5A22-4606-DD90-697D-69279A1DA46D}"/>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ectangle 598">
                      <a:extLst>
                        <a:ext uri="{FF2B5EF4-FFF2-40B4-BE49-F238E27FC236}">
                          <a16:creationId xmlns:a16="http://schemas.microsoft.com/office/drawing/2014/main" id="{70C23285-7180-9726-8A2D-B2E0FAE3AE65}"/>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Left-Right Arrow Callout 518">
                      <a:extLst>
                        <a:ext uri="{FF2B5EF4-FFF2-40B4-BE49-F238E27FC236}">
                          <a16:creationId xmlns:a16="http://schemas.microsoft.com/office/drawing/2014/main" id="{AF039E77-84C2-00C6-050E-D54A756BDDA2}"/>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Diamond 600">
                      <a:extLst>
                        <a:ext uri="{FF2B5EF4-FFF2-40B4-BE49-F238E27FC236}">
                          <a16:creationId xmlns:a16="http://schemas.microsoft.com/office/drawing/2014/main" id="{5A435D64-F84E-B50C-B02D-EB1F1CBDC53E}"/>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Diamond 601">
                      <a:extLst>
                        <a:ext uri="{FF2B5EF4-FFF2-40B4-BE49-F238E27FC236}">
                          <a16:creationId xmlns:a16="http://schemas.microsoft.com/office/drawing/2014/main" id="{9B012656-20FD-08D4-E2BF-FFE155F09F44}"/>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Diamond 602">
                      <a:extLst>
                        <a:ext uri="{FF2B5EF4-FFF2-40B4-BE49-F238E27FC236}">
                          <a16:creationId xmlns:a16="http://schemas.microsoft.com/office/drawing/2014/main" id="{BEEC2F1A-C39B-E3BE-3159-23ED1F477811}"/>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2" name="Diamond 581">
                    <a:extLst>
                      <a:ext uri="{FF2B5EF4-FFF2-40B4-BE49-F238E27FC236}">
                        <a16:creationId xmlns:a16="http://schemas.microsoft.com/office/drawing/2014/main" id="{C2C75F14-0937-264D-55B4-FF04AD3D6EAD}"/>
                      </a:ext>
                    </a:extLst>
                  </p:cNvPr>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3" name="Group 582">
                    <a:extLst>
                      <a:ext uri="{FF2B5EF4-FFF2-40B4-BE49-F238E27FC236}">
                        <a16:creationId xmlns:a16="http://schemas.microsoft.com/office/drawing/2014/main" id="{578E1C85-5F56-7133-44BD-B3B259606992}"/>
                      </a:ext>
                    </a:extLst>
                  </p:cNvPr>
                  <p:cNvGrpSpPr/>
                  <p:nvPr/>
                </p:nvGrpSpPr>
                <p:grpSpPr>
                  <a:xfrm>
                    <a:off x="6395357" y="4948646"/>
                    <a:ext cx="2080259" cy="1207227"/>
                    <a:chOff x="4551318" y="4950687"/>
                    <a:chExt cx="2080259" cy="1207227"/>
                  </a:xfrm>
                </p:grpSpPr>
                <p:sp>
                  <p:nvSpPr>
                    <p:cNvPr id="592" name="Rectangle 591">
                      <a:extLst>
                        <a:ext uri="{FF2B5EF4-FFF2-40B4-BE49-F238E27FC236}">
                          <a16:creationId xmlns:a16="http://schemas.microsoft.com/office/drawing/2014/main" id="{77DE8E16-8EE2-2F9E-108B-EB98B65F0E8A}"/>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Rectangle 592">
                      <a:extLst>
                        <a:ext uri="{FF2B5EF4-FFF2-40B4-BE49-F238E27FC236}">
                          <a16:creationId xmlns:a16="http://schemas.microsoft.com/office/drawing/2014/main" id="{F4BF69BF-4FC9-9697-D503-B6BD277EA5BF}"/>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Left-Right Arrow Callout 512">
                      <a:extLst>
                        <a:ext uri="{FF2B5EF4-FFF2-40B4-BE49-F238E27FC236}">
                          <a16:creationId xmlns:a16="http://schemas.microsoft.com/office/drawing/2014/main" id="{C68CE393-513A-1878-36F3-5FF16FDF6D91}"/>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Diamond 594">
                      <a:extLst>
                        <a:ext uri="{FF2B5EF4-FFF2-40B4-BE49-F238E27FC236}">
                          <a16:creationId xmlns:a16="http://schemas.microsoft.com/office/drawing/2014/main" id="{0C495B7F-A114-2440-56BF-9FAF7A26C5F6}"/>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Diamond 595">
                      <a:extLst>
                        <a:ext uri="{FF2B5EF4-FFF2-40B4-BE49-F238E27FC236}">
                          <a16:creationId xmlns:a16="http://schemas.microsoft.com/office/drawing/2014/main" id="{B7F2CA0A-D9CA-EFD3-3A0B-C1C6C907345C}"/>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Diamond 596">
                      <a:extLst>
                        <a:ext uri="{FF2B5EF4-FFF2-40B4-BE49-F238E27FC236}">
                          <a16:creationId xmlns:a16="http://schemas.microsoft.com/office/drawing/2014/main" id="{7F602549-27C6-C77D-C6E1-8E094A493272}"/>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4" name="Diamond 583">
                    <a:extLst>
                      <a:ext uri="{FF2B5EF4-FFF2-40B4-BE49-F238E27FC236}">
                        <a16:creationId xmlns:a16="http://schemas.microsoft.com/office/drawing/2014/main" id="{9543B8E3-979C-A4F2-876E-30FDF906F5A5}"/>
                      </a:ext>
                    </a:extLst>
                  </p:cNvPr>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584">
                    <a:extLst>
                      <a:ext uri="{FF2B5EF4-FFF2-40B4-BE49-F238E27FC236}">
                        <a16:creationId xmlns:a16="http://schemas.microsoft.com/office/drawing/2014/main" id="{57E3506F-ACFF-BAFE-D366-D8C48835F41E}"/>
                      </a:ext>
                    </a:extLst>
                  </p:cNvPr>
                  <p:cNvGrpSpPr/>
                  <p:nvPr/>
                </p:nvGrpSpPr>
                <p:grpSpPr>
                  <a:xfrm>
                    <a:off x="8829284" y="4948646"/>
                    <a:ext cx="2080259" cy="1207227"/>
                    <a:chOff x="4551318" y="4950687"/>
                    <a:chExt cx="2080259" cy="1207227"/>
                  </a:xfrm>
                </p:grpSpPr>
                <p:sp>
                  <p:nvSpPr>
                    <p:cNvPr id="586" name="Rectangle 585">
                      <a:extLst>
                        <a:ext uri="{FF2B5EF4-FFF2-40B4-BE49-F238E27FC236}">
                          <a16:creationId xmlns:a16="http://schemas.microsoft.com/office/drawing/2014/main" id="{8A505D3B-BB5E-3972-19C5-F5C1CFEB875E}"/>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586">
                      <a:extLst>
                        <a:ext uri="{FF2B5EF4-FFF2-40B4-BE49-F238E27FC236}">
                          <a16:creationId xmlns:a16="http://schemas.microsoft.com/office/drawing/2014/main" id="{CF10B4FA-6C75-A784-93B8-2B165E1760CC}"/>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Left-Right Arrow Callout 506">
                      <a:extLst>
                        <a:ext uri="{FF2B5EF4-FFF2-40B4-BE49-F238E27FC236}">
                          <a16:creationId xmlns:a16="http://schemas.microsoft.com/office/drawing/2014/main" id="{620BD773-1DE1-1761-4882-BA4E579941CB}"/>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Diamond 588">
                      <a:extLst>
                        <a:ext uri="{FF2B5EF4-FFF2-40B4-BE49-F238E27FC236}">
                          <a16:creationId xmlns:a16="http://schemas.microsoft.com/office/drawing/2014/main" id="{375AAC4C-BD73-FE1D-3037-E300145D3FEB}"/>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Diamond 589">
                      <a:extLst>
                        <a:ext uri="{FF2B5EF4-FFF2-40B4-BE49-F238E27FC236}">
                          <a16:creationId xmlns:a16="http://schemas.microsoft.com/office/drawing/2014/main" id="{BC3EEC3D-2765-789E-8477-8CBFDE058D81}"/>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C408E8DC-7944-AB4E-F0A2-694107D36F70}"/>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18" name="Group 517">
                <a:extLst>
                  <a:ext uri="{FF2B5EF4-FFF2-40B4-BE49-F238E27FC236}">
                    <a16:creationId xmlns:a16="http://schemas.microsoft.com/office/drawing/2014/main" id="{9383CDE5-C20F-8D5B-AC93-CD32D1398ECB}"/>
                  </a:ext>
                </a:extLst>
              </p:cNvPr>
              <p:cNvGrpSpPr/>
              <p:nvPr/>
            </p:nvGrpSpPr>
            <p:grpSpPr>
              <a:xfrm>
                <a:off x="4696789" y="4239233"/>
                <a:ext cx="1144114" cy="324010"/>
                <a:chOff x="3431377" y="2577520"/>
                <a:chExt cx="2319927" cy="361305"/>
              </a:xfrm>
            </p:grpSpPr>
            <p:sp>
              <p:nvSpPr>
                <p:cNvPr id="554" name="Rounded Rectangle 472">
                  <a:extLst>
                    <a:ext uri="{FF2B5EF4-FFF2-40B4-BE49-F238E27FC236}">
                      <a16:creationId xmlns:a16="http://schemas.microsoft.com/office/drawing/2014/main" id="{1C1E2424-0286-79B1-A8C7-9887C17F4336}"/>
                    </a:ext>
                  </a:extLst>
                </p:cNvPr>
                <p:cNvSpPr/>
                <p:nvPr/>
              </p:nvSpPr>
              <p:spPr>
                <a:xfrm>
                  <a:off x="3431377" y="2577520"/>
                  <a:ext cx="2319927" cy="361305"/>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5" name="Group 554">
                  <a:extLst>
                    <a:ext uri="{FF2B5EF4-FFF2-40B4-BE49-F238E27FC236}">
                      <a16:creationId xmlns:a16="http://schemas.microsoft.com/office/drawing/2014/main" id="{77EC5BB3-6845-5D02-A36A-4D1E7C16FA3A}"/>
                    </a:ext>
                  </a:extLst>
                </p:cNvPr>
                <p:cNvGrpSpPr/>
                <p:nvPr/>
              </p:nvGrpSpPr>
              <p:grpSpPr>
                <a:xfrm>
                  <a:off x="3657600" y="2599731"/>
                  <a:ext cx="1892332" cy="330385"/>
                  <a:chOff x="3970020" y="4948646"/>
                  <a:chExt cx="6939523" cy="1211581"/>
                </a:xfrm>
              </p:grpSpPr>
              <p:grpSp>
                <p:nvGrpSpPr>
                  <p:cNvPr id="556" name="Group 555">
                    <a:extLst>
                      <a:ext uri="{FF2B5EF4-FFF2-40B4-BE49-F238E27FC236}">
                        <a16:creationId xmlns:a16="http://schemas.microsoft.com/office/drawing/2014/main" id="{3955BA6D-17E7-DDFA-5838-92C41E594D0C}"/>
                      </a:ext>
                    </a:extLst>
                  </p:cNvPr>
                  <p:cNvGrpSpPr/>
                  <p:nvPr/>
                </p:nvGrpSpPr>
                <p:grpSpPr>
                  <a:xfrm>
                    <a:off x="3970020" y="4953000"/>
                    <a:ext cx="2080259" cy="1207227"/>
                    <a:chOff x="4551318" y="4950687"/>
                    <a:chExt cx="2080259" cy="1207227"/>
                  </a:xfrm>
                </p:grpSpPr>
                <p:sp>
                  <p:nvSpPr>
                    <p:cNvPr id="573" name="Rectangle 572">
                      <a:extLst>
                        <a:ext uri="{FF2B5EF4-FFF2-40B4-BE49-F238E27FC236}">
                          <a16:creationId xmlns:a16="http://schemas.microsoft.com/office/drawing/2014/main" id="{B2BAF97A-F38A-2835-4022-111572659A00}"/>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0380FCC1-89F9-F23A-7F79-B8C84ED9DEAC}"/>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Left-Right Arrow Callout 493">
                      <a:extLst>
                        <a:ext uri="{FF2B5EF4-FFF2-40B4-BE49-F238E27FC236}">
                          <a16:creationId xmlns:a16="http://schemas.microsoft.com/office/drawing/2014/main" id="{B0F6D4C8-16ED-76B1-631E-DAEB497E6269}"/>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Diamond 575">
                      <a:extLst>
                        <a:ext uri="{FF2B5EF4-FFF2-40B4-BE49-F238E27FC236}">
                          <a16:creationId xmlns:a16="http://schemas.microsoft.com/office/drawing/2014/main" id="{73F973CF-12B8-6DB5-EBC5-FB581438A904}"/>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Diamond 576">
                      <a:extLst>
                        <a:ext uri="{FF2B5EF4-FFF2-40B4-BE49-F238E27FC236}">
                          <a16:creationId xmlns:a16="http://schemas.microsoft.com/office/drawing/2014/main" id="{B6C15984-B527-3B63-4EF3-823B3B2236A7}"/>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Diamond 577">
                      <a:extLst>
                        <a:ext uri="{FF2B5EF4-FFF2-40B4-BE49-F238E27FC236}">
                          <a16:creationId xmlns:a16="http://schemas.microsoft.com/office/drawing/2014/main" id="{53F9FE2F-678F-F152-6295-EDACFE3CEF49}"/>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7" name="Diamond 556">
                    <a:extLst>
                      <a:ext uri="{FF2B5EF4-FFF2-40B4-BE49-F238E27FC236}">
                        <a16:creationId xmlns:a16="http://schemas.microsoft.com/office/drawing/2014/main" id="{7E5F64FA-DF45-CFF5-74B8-3FC17A5F39B2}"/>
                      </a:ext>
                    </a:extLst>
                  </p:cNvPr>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8" name="Group 557">
                    <a:extLst>
                      <a:ext uri="{FF2B5EF4-FFF2-40B4-BE49-F238E27FC236}">
                        <a16:creationId xmlns:a16="http://schemas.microsoft.com/office/drawing/2014/main" id="{03D09D19-8718-26FB-8761-253BD0A273ED}"/>
                      </a:ext>
                    </a:extLst>
                  </p:cNvPr>
                  <p:cNvGrpSpPr/>
                  <p:nvPr/>
                </p:nvGrpSpPr>
                <p:grpSpPr>
                  <a:xfrm>
                    <a:off x="6395357" y="4948646"/>
                    <a:ext cx="2080259" cy="1207227"/>
                    <a:chOff x="4551318" y="4950687"/>
                    <a:chExt cx="2080259" cy="1207227"/>
                  </a:xfrm>
                </p:grpSpPr>
                <p:sp>
                  <p:nvSpPr>
                    <p:cNvPr id="567" name="Rectangle 566">
                      <a:extLst>
                        <a:ext uri="{FF2B5EF4-FFF2-40B4-BE49-F238E27FC236}">
                          <a16:creationId xmlns:a16="http://schemas.microsoft.com/office/drawing/2014/main" id="{F758006C-8703-3AC3-133F-6E57B408FD3A}"/>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AC13CE92-7A10-F596-8F70-94BAC27C8E38}"/>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Left-Right Arrow Callout 487">
                      <a:extLst>
                        <a:ext uri="{FF2B5EF4-FFF2-40B4-BE49-F238E27FC236}">
                          <a16:creationId xmlns:a16="http://schemas.microsoft.com/office/drawing/2014/main" id="{DE67AE64-53C4-BA15-92BB-AD47EA4FC959}"/>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Diamond 569">
                      <a:extLst>
                        <a:ext uri="{FF2B5EF4-FFF2-40B4-BE49-F238E27FC236}">
                          <a16:creationId xmlns:a16="http://schemas.microsoft.com/office/drawing/2014/main" id="{552284FA-7C17-DF1C-FC63-68832DE8EB4F}"/>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Diamond 570">
                      <a:extLst>
                        <a:ext uri="{FF2B5EF4-FFF2-40B4-BE49-F238E27FC236}">
                          <a16:creationId xmlns:a16="http://schemas.microsoft.com/office/drawing/2014/main" id="{E5E05642-3339-6F57-4CE1-BD0AE0C01398}"/>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Diamond 571">
                      <a:extLst>
                        <a:ext uri="{FF2B5EF4-FFF2-40B4-BE49-F238E27FC236}">
                          <a16:creationId xmlns:a16="http://schemas.microsoft.com/office/drawing/2014/main" id="{9D60182B-D808-B526-60BA-553F9B9A037B}"/>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9" name="Diamond 558">
                    <a:extLst>
                      <a:ext uri="{FF2B5EF4-FFF2-40B4-BE49-F238E27FC236}">
                        <a16:creationId xmlns:a16="http://schemas.microsoft.com/office/drawing/2014/main" id="{C96EA621-584D-8A5C-01DA-CCCF33734379}"/>
                      </a:ext>
                    </a:extLst>
                  </p:cNvPr>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0" name="Group 559">
                    <a:extLst>
                      <a:ext uri="{FF2B5EF4-FFF2-40B4-BE49-F238E27FC236}">
                        <a16:creationId xmlns:a16="http://schemas.microsoft.com/office/drawing/2014/main" id="{2E64DB8A-8A92-B935-C0F2-A58CADF3238C}"/>
                      </a:ext>
                    </a:extLst>
                  </p:cNvPr>
                  <p:cNvGrpSpPr/>
                  <p:nvPr/>
                </p:nvGrpSpPr>
                <p:grpSpPr>
                  <a:xfrm>
                    <a:off x="8829284" y="4948646"/>
                    <a:ext cx="2080259" cy="1207227"/>
                    <a:chOff x="4551318" y="4950687"/>
                    <a:chExt cx="2080259" cy="1207227"/>
                  </a:xfrm>
                </p:grpSpPr>
                <p:sp>
                  <p:nvSpPr>
                    <p:cNvPr id="561" name="Rectangle 560">
                      <a:extLst>
                        <a:ext uri="{FF2B5EF4-FFF2-40B4-BE49-F238E27FC236}">
                          <a16:creationId xmlns:a16="http://schemas.microsoft.com/office/drawing/2014/main" id="{EABE60B3-ED63-8829-91FE-548F482F473A}"/>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230205C4-DF02-ADC4-3DCC-411218568CBE}"/>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Left-Right Arrow Callout 481">
                      <a:extLst>
                        <a:ext uri="{FF2B5EF4-FFF2-40B4-BE49-F238E27FC236}">
                          <a16:creationId xmlns:a16="http://schemas.microsoft.com/office/drawing/2014/main" id="{4576F557-302A-37D6-28B2-DC1BC6D07DEC}"/>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Diamond 563">
                      <a:extLst>
                        <a:ext uri="{FF2B5EF4-FFF2-40B4-BE49-F238E27FC236}">
                          <a16:creationId xmlns:a16="http://schemas.microsoft.com/office/drawing/2014/main" id="{16402B22-16FC-6049-9796-3744A8285227}"/>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Diamond 564">
                      <a:extLst>
                        <a:ext uri="{FF2B5EF4-FFF2-40B4-BE49-F238E27FC236}">
                          <a16:creationId xmlns:a16="http://schemas.microsoft.com/office/drawing/2014/main" id="{D46DD0BC-2CB4-A205-0847-AF9CC199AE6D}"/>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Diamond 565">
                      <a:extLst>
                        <a:ext uri="{FF2B5EF4-FFF2-40B4-BE49-F238E27FC236}">
                          <a16:creationId xmlns:a16="http://schemas.microsoft.com/office/drawing/2014/main" id="{871FB635-920F-3D7D-58EB-5DA227273C78}"/>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19" name="Isosceles Triangle 518">
                <a:extLst>
                  <a:ext uri="{FF2B5EF4-FFF2-40B4-BE49-F238E27FC236}">
                    <a16:creationId xmlns:a16="http://schemas.microsoft.com/office/drawing/2014/main" id="{A56F5840-0292-0243-59AB-6A996AC6F321}"/>
                  </a:ext>
                </a:extLst>
              </p:cNvPr>
              <p:cNvSpPr/>
              <p:nvPr/>
            </p:nvSpPr>
            <p:spPr>
              <a:xfrm rot="10800000">
                <a:off x="4993572" y="2733595"/>
                <a:ext cx="595882" cy="64208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64C01718-D94F-4D71-9FA7-AD55B6056A04}"/>
                  </a:ext>
                </a:extLst>
              </p:cNvPr>
              <p:cNvSpPr/>
              <p:nvPr/>
            </p:nvSpPr>
            <p:spPr>
              <a:xfrm flipH="1">
                <a:off x="4581367" y="1074227"/>
                <a:ext cx="1446078" cy="196529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1" name="Round Diagonal Corner Rectangle 441">
                <a:extLst>
                  <a:ext uri="{FF2B5EF4-FFF2-40B4-BE49-F238E27FC236}">
                    <a16:creationId xmlns:a16="http://schemas.microsoft.com/office/drawing/2014/main" id="{B2ADE089-A123-D0CF-47B4-85C83D34595C}"/>
                  </a:ext>
                </a:extLst>
              </p:cNvPr>
              <p:cNvSpPr/>
              <p:nvPr/>
            </p:nvSpPr>
            <p:spPr>
              <a:xfrm rot="20363465" flipH="1">
                <a:off x="5302382" y="790570"/>
                <a:ext cx="828848" cy="1084976"/>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2" name="Round Diagonal Corner Rectangle 442">
                <a:extLst>
                  <a:ext uri="{FF2B5EF4-FFF2-40B4-BE49-F238E27FC236}">
                    <a16:creationId xmlns:a16="http://schemas.microsoft.com/office/drawing/2014/main" id="{D01BA580-239A-A354-808D-0CBD192DE9FD}"/>
                  </a:ext>
                </a:extLst>
              </p:cNvPr>
              <p:cNvSpPr/>
              <p:nvPr/>
            </p:nvSpPr>
            <p:spPr>
              <a:xfrm rot="16523337" flipH="1">
                <a:off x="4457322" y="969661"/>
                <a:ext cx="939967" cy="955460"/>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3" name="Oval 522">
                <a:extLst>
                  <a:ext uri="{FF2B5EF4-FFF2-40B4-BE49-F238E27FC236}">
                    <a16:creationId xmlns:a16="http://schemas.microsoft.com/office/drawing/2014/main" id="{6EFFDA81-2582-07E6-C924-9B61BCD8C212}"/>
                  </a:ext>
                </a:extLst>
              </p:cNvPr>
              <p:cNvSpPr/>
              <p:nvPr/>
            </p:nvSpPr>
            <p:spPr>
              <a:xfrm flipH="1">
                <a:off x="5015190" y="936867"/>
                <a:ext cx="723039" cy="68679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4" name="Oval 523">
                <a:extLst>
                  <a:ext uri="{FF2B5EF4-FFF2-40B4-BE49-F238E27FC236}">
                    <a16:creationId xmlns:a16="http://schemas.microsoft.com/office/drawing/2014/main" id="{D012D1DE-9151-37A0-AC2A-A254EFB724EB}"/>
                  </a:ext>
                </a:extLst>
              </p:cNvPr>
              <p:cNvSpPr/>
              <p:nvPr/>
            </p:nvSpPr>
            <p:spPr>
              <a:xfrm rot="3657975" flipH="1">
                <a:off x="5693239" y="1402366"/>
                <a:ext cx="723038" cy="2654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5" name="Oval 524">
                <a:extLst>
                  <a:ext uri="{FF2B5EF4-FFF2-40B4-BE49-F238E27FC236}">
                    <a16:creationId xmlns:a16="http://schemas.microsoft.com/office/drawing/2014/main" id="{8808591C-4583-FB1F-8310-587452FF3E8B}"/>
                  </a:ext>
                </a:extLst>
              </p:cNvPr>
              <p:cNvSpPr/>
              <p:nvPr/>
            </p:nvSpPr>
            <p:spPr>
              <a:xfrm rot="17249456" flipH="1">
                <a:off x="4155166" y="1595017"/>
                <a:ext cx="723038" cy="1346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26" name="Group 525">
                <a:extLst>
                  <a:ext uri="{FF2B5EF4-FFF2-40B4-BE49-F238E27FC236}">
                    <a16:creationId xmlns:a16="http://schemas.microsoft.com/office/drawing/2014/main" id="{4B9B9D7A-8203-E77E-8A8A-216843A8D953}"/>
                  </a:ext>
                </a:extLst>
              </p:cNvPr>
              <p:cNvGrpSpPr/>
              <p:nvPr/>
            </p:nvGrpSpPr>
            <p:grpSpPr>
              <a:xfrm>
                <a:off x="4414560" y="1358159"/>
                <a:ext cx="1835856" cy="324010"/>
                <a:chOff x="3431377" y="2577520"/>
                <a:chExt cx="2319927" cy="361305"/>
              </a:xfrm>
            </p:grpSpPr>
            <p:sp>
              <p:nvSpPr>
                <p:cNvPr id="529" name="Rounded Rectangle 447">
                  <a:extLst>
                    <a:ext uri="{FF2B5EF4-FFF2-40B4-BE49-F238E27FC236}">
                      <a16:creationId xmlns:a16="http://schemas.microsoft.com/office/drawing/2014/main" id="{7C6A3B76-BE6B-17E7-0C32-8FA30A3E3C5B}"/>
                    </a:ext>
                  </a:extLst>
                </p:cNvPr>
                <p:cNvSpPr/>
                <p:nvPr/>
              </p:nvSpPr>
              <p:spPr>
                <a:xfrm>
                  <a:off x="3431377" y="2577520"/>
                  <a:ext cx="2319927" cy="361305"/>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0" name="Group 529">
                  <a:extLst>
                    <a:ext uri="{FF2B5EF4-FFF2-40B4-BE49-F238E27FC236}">
                      <a16:creationId xmlns:a16="http://schemas.microsoft.com/office/drawing/2014/main" id="{BDB4A037-E61B-3851-C841-34BF4E791306}"/>
                    </a:ext>
                  </a:extLst>
                </p:cNvPr>
                <p:cNvGrpSpPr/>
                <p:nvPr/>
              </p:nvGrpSpPr>
              <p:grpSpPr>
                <a:xfrm>
                  <a:off x="3657600" y="2599731"/>
                  <a:ext cx="1892332" cy="330385"/>
                  <a:chOff x="3970020" y="4948646"/>
                  <a:chExt cx="6939523" cy="1211581"/>
                </a:xfrm>
              </p:grpSpPr>
              <p:grpSp>
                <p:nvGrpSpPr>
                  <p:cNvPr id="531" name="Group 530">
                    <a:extLst>
                      <a:ext uri="{FF2B5EF4-FFF2-40B4-BE49-F238E27FC236}">
                        <a16:creationId xmlns:a16="http://schemas.microsoft.com/office/drawing/2014/main" id="{8662463E-40EF-0C13-E916-07ACCA037BA0}"/>
                      </a:ext>
                    </a:extLst>
                  </p:cNvPr>
                  <p:cNvGrpSpPr/>
                  <p:nvPr/>
                </p:nvGrpSpPr>
                <p:grpSpPr>
                  <a:xfrm>
                    <a:off x="3970020" y="4953000"/>
                    <a:ext cx="2080259" cy="1207227"/>
                    <a:chOff x="4551318" y="4950687"/>
                    <a:chExt cx="2080259" cy="1207227"/>
                  </a:xfrm>
                </p:grpSpPr>
                <p:sp>
                  <p:nvSpPr>
                    <p:cNvPr id="548" name="Rectangle 547">
                      <a:extLst>
                        <a:ext uri="{FF2B5EF4-FFF2-40B4-BE49-F238E27FC236}">
                          <a16:creationId xmlns:a16="http://schemas.microsoft.com/office/drawing/2014/main" id="{E3EAF519-93F9-C408-7B85-27D6A820DE88}"/>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7214A70D-EC8B-59B5-16B7-1EAA7A741440}"/>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Left-Right Arrow Callout 468">
                      <a:extLst>
                        <a:ext uri="{FF2B5EF4-FFF2-40B4-BE49-F238E27FC236}">
                          <a16:creationId xmlns:a16="http://schemas.microsoft.com/office/drawing/2014/main" id="{69D19BAD-E319-28E7-1A2E-37BB0C57DFE7}"/>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Diamond 550">
                      <a:extLst>
                        <a:ext uri="{FF2B5EF4-FFF2-40B4-BE49-F238E27FC236}">
                          <a16:creationId xmlns:a16="http://schemas.microsoft.com/office/drawing/2014/main" id="{13E1F0D1-CC7D-CD6E-4642-47E94246D72A}"/>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Diamond 551">
                      <a:extLst>
                        <a:ext uri="{FF2B5EF4-FFF2-40B4-BE49-F238E27FC236}">
                          <a16:creationId xmlns:a16="http://schemas.microsoft.com/office/drawing/2014/main" id="{2D1FED45-6085-3CA1-E2D9-F1D44ED754C9}"/>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Diamond 552">
                      <a:extLst>
                        <a:ext uri="{FF2B5EF4-FFF2-40B4-BE49-F238E27FC236}">
                          <a16:creationId xmlns:a16="http://schemas.microsoft.com/office/drawing/2014/main" id="{5A6CDE74-DEF5-AFE5-9FDE-C6F1DF390425}"/>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2" name="Diamond 531">
                    <a:extLst>
                      <a:ext uri="{FF2B5EF4-FFF2-40B4-BE49-F238E27FC236}">
                        <a16:creationId xmlns:a16="http://schemas.microsoft.com/office/drawing/2014/main" id="{74746AC5-ACBA-C215-2B2C-450BF9C59A74}"/>
                      </a:ext>
                    </a:extLst>
                  </p:cNvPr>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3" name="Group 532">
                    <a:extLst>
                      <a:ext uri="{FF2B5EF4-FFF2-40B4-BE49-F238E27FC236}">
                        <a16:creationId xmlns:a16="http://schemas.microsoft.com/office/drawing/2014/main" id="{419DFB99-B276-BCF7-064D-D4A0AC0761A2}"/>
                      </a:ext>
                    </a:extLst>
                  </p:cNvPr>
                  <p:cNvGrpSpPr/>
                  <p:nvPr/>
                </p:nvGrpSpPr>
                <p:grpSpPr>
                  <a:xfrm>
                    <a:off x="6395357" y="4948646"/>
                    <a:ext cx="2080259" cy="1207227"/>
                    <a:chOff x="4551318" y="4950687"/>
                    <a:chExt cx="2080259" cy="1207227"/>
                  </a:xfrm>
                </p:grpSpPr>
                <p:sp>
                  <p:nvSpPr>
                    <p:cNvPr id="542" name="Rectangle 541">
                      <a:extLst>
                        <a:ext uri="{FF2B5EF4-FFF2-40B4-BE49-F238E27FC236}">
                          <a16:creationId xmlns:a16="http://schemas.microsoft.com/office/drawing/2014/main" id="{4273A542-EDF1-B0FA-B4ED-32957415BEDA}"/>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90335352-9127-D1C9-AF48-F023ED3584BD}"/>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Left-Right Arrow Callout 462">
                      <a:extLst>
                        <a:ext uri="{FF2B5EF4-FFF2-40B4-BE49-F238E27FC236}">
                          <a16:creationId xmlns:a16="http://schemas.microsoft.com/office/drawing/2014/main" id="{6198AD2B-17ED-58DA-9098-CDE8F8DF3D76}"/>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Diamond 544">
                      <a:extLst>
                        <a:ext uri="{FF2B5EF4-FFF2-40B4-BE49-F238E27FC236}">
                          <a16:creationId xmlns:a16="http://schemas.microsoft.com/office/drawing/2014/main" id="{CEAC6E06-3218-36A6-DC16-CA43343048EB}"/>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Diamond 545">
                      <a:extLst>
                        <a:ext uri="{FF2B5EF4-FFF2-40B4-BE49-F238E27FC236}">
                          <a16:creationId xmlns:a16="http://schemas.microsoft.com/office/drawing/2014/main" id="{9B6ECD35-45F9-8DBD-7810-3D88B97E43F1}"/>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a:extLst>
                        <a:ext uri="{FF2B5EF4-FFF2-40B4-BE49-F238E27FC236}">
                          <a16:creationId xmlns:a16="http://schemas.microsoft.com/office/drawing/2014/main" id="{CEC771CA-4233-8D6A-D827-B8EE07E5126D}"/>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4" name="Diamond 533">
                    <a:extLst>
                      <a:ext uri="{FF2B5EF4-FFF2-40B4-BE49-F238E27FC236}">
                        <a16:creationId xmlns:a16="http://schemas.microsoft.com/office/drawing/2014/main" id="{AC08072C-8515-B86C-ECFD-72D413C4B60E}"/>
                      </a:ext>
                    </a:extLst>
                  </p:cNvPr>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534">
                    <a:extLst>
                      <a:ext uri="{FF2B5EF4-FFF2-40B4-BE49-F238E27FC236}">
                        <a16:creationId xmlns:a16="http://schemas.microsoft.com/office/drawing/2014/main" id="{4AD5C3F5-78C9-C161-71E7-0DC045FAE202}"/>
                      </a:ext>
                    </a:extLst>
                  </p:cNvPr>
                  <p:cNvGrpSpPr/>
                  <p:nvPr/>
                </p:nvGrpSpPr>
                <p:grpSpPr>
                  <a:xfrm>
                    <a:off x="8829284" y="4948646"/>
                    <a:ext cx="2080259" cy="1207227"/>
                    <a:chOff x="4551318" y="4950687"/>
                    <a:chExt cx="2080259" cy="1207227"/>
                  </a:xfrm>
                </p:grpSpPr>
                <p:sp>
                  <p:nvSpPr>
                    <p:cNvPr id="536" name="Rectangle 535">
                      <a:extLst>
                        <a:ext uri="{FF2B5EF4-FFF2-40B4-BE49-F238E27FC236}">
                          <a16:creationId xmlns:a16="http://schemas.microsoft.com/office/drawing/2014/main" id="{4F59CE8F-609E-05D7-70C9-80A4AED5873C}"/>
                        </a:ext>
                      </a:extLst>
                    </p:cNvPr>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9D1F8C56-A95F-9C9F-E18A-9DAC19A4B365}"/>
                        </a:ext>
                      </a:extLst>
                    </p:cNvPr>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Left-Right Arrow Callout 456">
                      <a:extLst>
                        <a:ext uri="{FF2B5EF4-FFF2-40B4-BE49-F238E27FC236}">
                          <a16:creationId xmlns:a16="http://schemas.microsoft.com/office/drawing/2014/main" id="{F4AD3C13-EC9F-24D5-1935-21E6E67AEC34}"/>
                        </a:ext>
                      </a:extLst>
                    </p:cNvPr>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iamond 538">
                      <a:extLst>
                        <a:ext uri="{FF2B5EF4-FFF2-40B4-BE49-F238E27FC236}">
                          <a16:creationId xmlns:a16="http://schemas.microsoft.com/office/drawing/2014/main" id="{E0E4708D-B921-DA5F-B02C-6E233696308C}"/>
                        </a:ext>
                      </a:extLst>
                    </p:cNvPr>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iamond 539">
                      <a:extLst>
                        <a:ext uri="{FF2B5EF4-FFF2-40B4-BE49-F238E27FC236}">
                          <a16:creationId xmlns:a16="http://schemas.microsoft.com/office/drawing/2014/main" id="{A0EC46A0-81C8-BC3B-37DE-C3B8D9628BD7}"/>
                        </a:ext>
                      </a:extLst>
                    </p:cNvPr>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Diamond 540">
                      <a:extLst>
                        <a:ext uri="{FF2B5EF4-FFF2-40B4-BE49-F238E27FC236}">
                          <a16:creationId xmlns:a16="http://schemas.microsoft.com/office/drawing/2014/main" id="{39D71198-DDEC-C05A-4FCB-1B7BBA3CFD4C}"/>
                        </a:ext>
                      </a:extLst>
                    </p:cNvPr>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27" name="Round Diagonal Corner Rectangle 441">
                <a:extLst>
                  <a:ext uri="{FF2B5EF4-FFF2-40B4-BE49-F238E27FC236}">
                    <a16:creationId xmlns:a16="http://schemas.microsoft.com/office/drawing/2014/main" id="{768237BD-7F58-D2E0-1550-8C4A36284FB6}"/>
                  </a:ext>
                </a:extLst>
              </p:cNvPr>
              <p:cNvSpPr/>
              <p:nvPr/>
            </p:nvSpPr>
            <p:spPr>
              <a:xfrm rot="10800000" flipH="1">
                <a:off x="4787297" y="2318230"/>
                <a:ext cx="975980" cy="1727733"/>
              </a:xfrm>
              <a:custGeom>
                <a:avLst/>
                <a:gdLst>
                  <a:gd name="connsiteX0" fmla="*/ 0 w 975969"/>
                  <a:gd name="connsiteY0" fmla="*/ 695701 h 1391402"/>
                  <a:gd name="connsiteX1" fmla="*/ 487985 w 975969"/>
                  <a:gd name="connsiteY1" fmla="*/ 0 h 1391402"/>
                  <a:gd name="connsiteX2" fmla="*/ 975970 w 975969"/>
                  <a:gd name="connsiteY2" fmla="*/ 695701 h 1391402"/>
                  <a:gd name="connsiteX3" fmla="*/ 487985 w 975969"/>
                  <a:gd name="connsiteY3" fmla="*/ 1391402 h 1391402"/>
                  <a:gd name="connsiteX4" fmla="*/ 0 w 975969"/>
                  <a:gd name="connsiteY4" fmla="*/ 695701 h 1391402"/>
                  <a:gd name="connsiteX0" fmla="*/ 10 w 975980"/>
                  <a:gd name="connsiteY0" fmla="*/ 1032032 h 1727733"/>
                  <a:gd name="connsiteX1" fmla="*/ 498505 w 975980"/>
                  <a:gd name="connsiteY1" fmla="*/ 0 h 1727733"/>
                  <a:gd name="connsiteX2" fmla="*/ 975980 w 975980"/>
                  <a:gd name="connsiteY2" fmla="*/ 1032032 h 1727733"/>
                  <a:gd name="connsiteX3" fmla="*/ 487995 w 975980"/>
                  <a:gd name="connsiteY3" fmla="*/ 1727733 h 1727733"/>
                  <a:gd name="connsiteX4" fmla="*/ 10 w 975980"/>
                  <a:gd name="connsiteY4" fmla="*/ 1032032 h 172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80" h="1727733">
                    <a:moveTo>
                      <a:pt x="10" y="1032032"/>
                    </a:moveTo>
                    <a:cubicBezTo>
                      <a:pt x="1762" y="744077"/>
                      <a:pt x="228998" y="0"/>
                      <a:pt x="498505" y="0"/>
                    </a:cubicBezTo>
                    <a:cubicBezTo>
                      <a:pt x="768012" y="0"/>
                      <a:pt x="975980" y="647807"/>
                      <a:pt x="975980" y="1032032"/>
                    </a:cubicBezTo>
                    <a:cubicBezTo>
                      <a:pt x="975980" y="1416257"/>
                      <a:pt x="757502" y="1727733"/>
                      <a:pt x="487995" y="1727733"/>
                    </a:cubicBezTo>
                    <a:cubicBezTo>
                      <a:pt x="218488" y="1727733"/>
                      <a:pt x="-1742" y="1319987"/>
                      <a:pt x="10" y="103203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8" name="Oval 527">
                <a:extLst>
                  <a:ext uri="{FF2B5EF4-FFF2-40B4-BE49-F238E27FC236}">
                    <a16:creationId xmlns:a16="http://schemas.microsoft.com/office/drawing/2014/main" id="{2E3395D6-4E77-6DD2-CAA0-9AFF5580F29C}"/>
                  </a:ext>
                </a:extLst>
              </p:cNvPr>
              <p:cNvSpPr/>
              <p:nvPr/>
            </p:nvSpPr>
            <p:spPr>
              <a:xfrm flipH="1">
                <a:off x="5060450" y="2569884"/>
                <a:ext cx="349506" cy="23051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657" name="Group 656">
            <a:extLst>
              <a:ext uri="{FF2B5EF4-FFF2-40B4-BE49-F238E27FC236}">
                <a16:creationId xmlns:a16="http://schemas.microsoft.com/office/drawing/2014/main" id="{36160C40-8C5E-F0FC-9A04-A7741DD285BE}"/>
              </a:ext>
            </a:extLst>
          </p:cNvPr>
          <p:cNvGrpSpPr/>
          <p:nvPr/>
        </p:nvGrpSpPr>
        <p:grpSpPr>
          <a:xfrm>
            <a:off x="5827041" y="3433660"/>
            <a:ext cx="3547066" cy="3292105"/>
            <a:chOff x="5999177" y="3548140"/>
            <a:chExt cx="3547066" cy="3292105"/>
          </a:xfrm>
        </p:grpSpPr>
        <p:grpSp>
          <p:nvGrpSpPr>
            <p:cNvPr id="317" name="Group 14">
              <a:extLst>
                <a:ext uri="{FF2B5EF4-FFF2-40B4-BE49-F238E27FC236}">
                  <a16:creationId xmlns:a16="http://schemas.microsoft.com/office/drawing/2014/main" id="{760EB3E5-81DF-4E08-B940-CD8EF37D2C90}"/>
                </a:ext>
              </a:extLst>
            </p:cNvPr>
            <p:cNvGrpSpPr/>
            <p:nvPr/>
          </p:nvGrpSpPr>
          <p:grpSpPr>
            <a:xfrm rot="10800000">
              <a:off x="9174660" y="6142038"/>
              <a:ext cx="296327" cy="698207"/>
              <a:chOff x="7010400" y="381000"/>
              <a:chExt cx="762000" cy="2033666"/>
            </a:xfrm>
          </p:grpSpPr>
          <p:sp>
            <p:nvSpPr>
              <p:cNvPr id="330" name="Rounded Rectangle 29">
                <a:extLst>
                  <a:ext uri="{FF2B5EF4-FFF2-40B4-BE49-F238E27FC236}">
                    <a16:creationId xmlns:a16="http://schemas.microsoft.com/office/drawing/2014/main" id="{44A2BC01-1C3A-4675-8052-77F81614553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F2017CB0-98F9-4649-A743-9EC6CA00A01D}"/>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11">
              <a:extLst>
                <a:ext uri="{FF2B5EF4-FFF2-40B4-BE49-F238E27FC236}">
                  <a16:creationId xmlns:a16="http://schemas.microsoft.com/office/drawing/2014/main" id="{09F80E3D-3EBC-4721-BA02-C75E41AC9885}"/>
                </a:ext>
              </a:extLst>
            </p:cNvPr>
            <p:cNvGrpSpPr/>
            <p:nvPr/>
          </p:nvGrpSpPr>
          <p:grpSpPr>
            <a:xfrm rot="10800000">
              <a:off x="6238598" y="5946038"/>
              <a:ext cx="270035" cy="789790"/>
              <a:chOff x="7010400" y="381000"/>
              <a:chExt cx="762000" cy="2033666"/>
            </a:xfrm>
          </p:grpSpPr>
          <p:sp>
            <p:nvSpPr>
              <p:cNvPr id="328" name="Rounded Rectangle 27">
                <a:extLst>
                  <a:ext uri="{FF2B5EF4-FFF2-40B4-BE49-F238E27FC236}">
                    <a16:creationId xmlns:a16="http://schemas.microsoft.com/office/drawing/2014/main" id="{E5469C5D-E0D0-4836-8FD9-69AD690E8681}"/>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5B281874-042B-4A87-8090-151F56A43D43}"/>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9" name="Wave 2">
              <a:extLst>
                <a:ext uri="{FF2B5EF4-FFF2-40B4-BE49-F238E27FC236}">
                  <a16:creationId xmlns:a16="http://schemas.microsoft.com/office/drawing/2014/main" id="{DCE6CC53-2453-4A2A-A110-D2701FFFA772}"/>
                </a:ext>
              </a:extLst>
            </p:cNvPr>
            <p:cNvSpPr/>
            <p:nvPr/>
          </p:nvSpPr>
          <p:spPr>
            <a:xfrm>
              <a:off x="6236883" y="4141223"/>
              <a:ext cx="3167838" cy="2204620"/>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Can 3">
              <a:extLst>
                <a:ext uri="{FF2B5EF4-FFF2-40B4-BE49-F238E27FC236}">
                  <a16:creationId xmlns:a16="http://schemas.microsoft.com/office/drawing/2014/main" id="{E50C1E4A-F7FB-4045-A348-36774BBD2495}"/>
                </a:ext>
              </a:extLst>
            </p:cNvPr>
            <p:cNvSpPr/>
            <p:nvPr/>
          </p:nvSpPr>
          <p:spPr>
            <a:xfrm>
              <a:off x="9009108" y="4220957"/>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Can 1">
              <a:extLst>
                <a:ext uri="{FF2B5EF4-FFF2-40B4-BE49-F238E27FC236}">
                  <a16:creationId xmlns:a16="http://schemas.microsoft.com/office/drawing/2014/main" id="{4C2B11B3-0DEF-46AF-BE8F-A7D1441A22A4}"/>
                </a:ext>
              </a:extLst>
            </p:cNvPr>
            <p:cNvSpPr/>
            <p:nvPr/>
          </p:nvSpPr>
          <p:spPr>
            <a:xfrm>
              <a:off x="6086604" y="4007898"/>
              <a:ext cx="537135" cy="225170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a:extLst>
                <a:ext uri="{FF2B5EF4-FFF2-40B4-BE49-F238E27FC236}">
                  <a16:creationId xmlns:a16="http://schemas.microsoft.com/office/drawing/2014/main" id="{7F7F645A-0773-47A7-B150-19583D8D0C39}"/>
                </a:ext>
              </a:extLst>
            </p:cNvPr>
            <p:cNvGrpSpPr/>
            <p:nvPr/>
          </p:nvGrpSpPr>
          <p:grpSpPr>
            <a:xfrm>
              <a:off x="6221314" y="3548140"/>
              <a:ext cx="270035" cy="578211"/>
              <a:chOff x="7031201" y="834275"/>
              <a:chExt cx="762000" cy="1488861"/>
            </a:xfrm>
          </p:grpSpPr>
          <p:sp>
            <p:nvSpPr>
              <p:cNvPr id="326" name="Rounded Rectangle 25">
                <a:extLst>
                  <a:ext uri="{FF2B5EF4-FFF2-40B4-BE49-F238E27FC236}">
                    <a16:creationId xmlns:a16="http://schemas.microsoft.com/office/drawing/2014/main" id="{E61EB258-7DCD-4580-9337-D0935CB2DE08}"/>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5">
                <a:extLst>
                  <a:ext uri="{FF2B5EF4-FFF2-40B4-BE49-F238E27FC236}">
                    <a16:creationId xmlns:a16="http://schemas.microsoft.com/office/drawing/2014/main" id="{9B9C3A5B-7C97-49D1-935E-20E9F4321EE3}"/>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15940139-C584-409E-8125-2BD9AA97BD67}"/>
                </a:ext>
              </a:extLst>
            </p:cNvPr>
            <p:cNvGrpSpPr/>
            <p:nvPr/>
          </p:nvGrpSpPr>
          <p:grpSpPr>
            <a:xfrm>
              <a:off x="9153074" y="3732598"/>
              <a:ext cx="270035" cy="596797"/>
              <a:chOff x="7087348" y="824753"/>
              <a:chExt cx="762000" cy="1536722"/>
            </a:xfrm>
          </p:grpSpPr>
          <p:sp>
            <p:nvSpPr>
              <p:cNvPr id="324" name="Rounded Rectangle 23">
                <a:extLst>
                  <a:ext uri="{FF2B5EF4-FFF2-40B4-BE49-F238E27FC236}">
                    <a16:creationId xmlns:a16="http://schemas.microsoft.com/office/drawing/2014/main" id="{A029133E-5B50-44D4-AB12-CAD7207F0F6E}"/>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62F8C2AA-3A43-4332-9A3D-2F17189913B2}"/>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TextBox 296">
              <a:extLst>
                <a:ext uri="{FF2B5EF4-FFF2-40B4-BE49-F238E27FC236}">
                  <a16:creationId xmlns:a16="http://schemas.microsoft.com/office/drawing/2014/main" id="{6CBBCCDB-6227-4B6B-9FF5-37E1C38ACD30}"/>
                </a:ext>
              </a:extLst>
            </p:cNvPr>
            <p:cNvSpPr txBox="1"/>
            <p:nvPr/>
          </p:nvSpPr>
          <p:spPr>
            <a:xfrm rot="16200000">
              <a:off x="5283994" y="4867698"/>
              <a:ext cx="2076697" cy="646331"/>
            </a:xfrm>
            <a:prstGeom prst="rect">
              <a:avLst/>
            </a:prstGeom>
            <a:noFill/>
          </p:spPr>
          <p:txBody>
            <a:bodyPr wrap="square" rtlCol="0">
              <a:spAutoFit/>
            </a:bodyPr>
            <a:lstStyle/>
            <a:p>
              <a:pPr algn="ctr"/>
              <a:r>
                <a:rPr lang="en-US" sz="3600" dirty="0">
                  <a:solidFill>
                    <a:schemeClr val="tx1">
                      <a:lumMod val="75000"/>
                      <a:lumOff val="25000"/>
                    </a:schemeClr>
                  </a:solidFill>
                </a:rPr>
                <a:t>Moses</a:t>
              </a:r>
            </a:p>
          </p:txBody>
        </p:sp>
        <p:sp>
          <p:nvSpPr>
            <p:cNvPr id="298" name="TextBox 297">
              <a:extLst>
                <a:ext uri="{FF2B5EF4-FFF2-40B4-BE49-F238E27FC236}">
                  <a16:creationId xmlns:a16="http://schemas.microsoft.com/office/drawing/2014/main" id="{61EE2D0F-4397-4CEE-922A-EC37F220A366}"/>
                </a:ext>
              </a:extLst>
            </p:cNvPr>
            <p:cNvSpPr txBox="1"/>
            <p:nvPr/>
          </p:nvSpPr>
          <p:spPr>
            <a:xfrm rot="5400000">
              <a:off x="8260465" y="5240066"/>
              <a:ext cx="2076697" cy="369332"/>
            </a:xfrm>
            <a:prstGeom prst="rect">
              <a:avLst/>
            </a:prstGeom>
            <a:noFill/>
          </p:spPr>
          <p:txBody>
            <a:bodyPr wrap="square" rtlCol="0">
              <a:spAutoFit/>
            </a:bodyPr>
            <a:lstStyle/>
            <a:p>
              <a:pPr algn="ctr"/>
              <a:r>
                <a:rPr lang="en-US" dirty="0">
                  <a:solidFill>
                    <a:schemeClr val="tx1">
                      <a:lumMod val="75000"/>
                      <a:lumOff val="25000"/>
                    </a:schemeClr>
                  </a:solidFill>
                </a:rPr>
                <a:t>Hebrews 11:23-25</a:t>
              </a:r>
            </a:p>
          </p:txBody>
        </p:sp>
        <p:grpSp>
          <p:nvGrpSpPr>
            <p:cNvPr id="629" name="Group 326">
              <a:extLst>
                <a:ext uri="{FF2B5EF4-FFF2-40B4-BE49-F238E27FC236}">
                  <a16:creationId xmlns:a16="http://schemas.microsoft.com/office/drawing/2014/main" id="{742FC4CB-E010-0629-11A7-C4C74565086E}"/>
                </a:ext>
              </a:extLst>
            </p:cNvPr>
            <p:cNvGrpSpPr/>
            <p:nvPr/>
          </p:nvGrpSpPr>
          <p:grpSpPr>
            <a:xfrm>
              <a:off x="7284919" y="4266464"/>
              <a:ext cx="1112547" cy="1987796"/>
              <a:chOff x="3937483" y="513080"/>
              <a:chExt cx="681026" cy="1754293"/>
            </a:xfrm>
          </p:grpSpPr>
          <p:sp>
            <p:nvSpPr>
              <p:cNvPr id="630" name="Oval 28">
                <a:extLst>
                  <a:ext uri="{FF2B5EF4-FFF2-40B4-BE49-F238E27FC236}">
                    <a16:creationId xmlns:a16="http://schemas.microsoft.com/office/drawing/2014/main" id="{F053FF89-8E9C-A843-98D8-8EEC9F8720B8}"/>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29">
                <a:extLst>
                  <a:ext uri="{FF2B5EF4-FFF2-40B4-BE49-F238E27FC236}">
                    <a16:creationId xmlns:a16="http://schemas.microsoft.com/office/drawing/2014/main" id="{69103D12-9E02-052E-C920-4F95691A2783}"/>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30">
                <a:extLst>
                  <a:ext uri="{FF2B5EF4-FFF2-40B4-BE49-F238E27FC236}">
                    <a16:creationId xmlns:a16="http://schemas.microsoft.com/office/drawing/2014/main" id="{84A79915-24B2-2757-00AD-84CC3468A6CE}"/>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Trapezoid 31">
                <a:extLst>
                  <a:ext uri="{FF2B5EF4-FFF2-40B4-BE49-F238E27FC236}">
                    <a16:creationId xmlns:a16="http://schemas.microsoft.com/office/drawing/2014/main" id="{ADB4DF55-EC98-B0E9-2D48-396DAE95C12D}"/>
                  </a:ext>
                </a:extLst>
              </p:cNvPr>
              <p:cNvSpPr/>
              <p:nvPr/>
            </p:nvSpPr>
            <p:spPr>
              <a:xfrm rot="1480658">
                <a:off x="3979978" y="1073369"/>
                <a:ext cx="245926" cy="56896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Trapezoid 32">
                <a:extLst>
                  <a:ext uri="{FF2B5EF4-FFF2-40B4-BE49-F238E27FC236}">
                    <a16:creationId xmlns:a16="http://schemas.microsoft.com/office/drawing/2014/main" id="{149D2DDE-9AE4-23DA-CE51-2F4678B05FFB}"/>
                  </a:ext>
                </a:extLst>
              </p:cNvPr>
              <p:cNvSpPr/>
              <p:nvPr/>
            </p:nvSpPr>
            <p:spPr>
              <a:xfrm rot="1502811">
                <a:off x="3999885" y="1033725"/>
                <a:ext cx="199266" cy="526371"/>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Trapezoid 33">
                <a:extLst>
                  <a:ext uri="{FF2B5EF4-FFF2-40B4-BE49-F238E27FC236}">
                    <a16:creationId xmlns:a16="http://schemas.microsoft.com/office/drawing/2014/main" id="{63CD5F34-0342-0BFA-9276-77A88C56C309}"/>
                  </a:ext>
                </a:extLst>
              </p:cNvPr>
              <p:cNvSpPr/>
              <p:nvPr/>
            </p:nvSpPr>
            <p:spPr>
              <a:xfrm>
                <a:off x="4013152" y="1105747"/>
                <a:ext cx="491852" cy="1066800"/>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Trapezoid 34">
                <a:extLst>
                  <a:ext uri="{FF2B5EF4-FFF2-40B4-BE49-F238E27FC236}">
                    <a16:creationId xmlns:a16="http://schemas.microsoft.com/office/drawing/2014/main" id="{1A34D4CA-FBBE-4630-7622-6B4A088559E7}"/>
                  </a:ext>
                </a:extLst>
              </p:cNvPr>
              <p:cNvSpPr/>
              <p:nvPr/>
            </p:nvSpPr>
            <p:spPr>
              <a:xfrm>
                <a:off x="4032069" y="1034627"/>
                <a:ext cx="454017" cy="734907"/>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Trapezoid 35">
                <a:extLst>
                  <a:ext uri="{FF2B5EF4-FFF2-40B4-BE49-F238E27FC236}">
                    <a16:creationId xmlns:a16="http://schemas.microsoft.com/office/drawing/2014/main" id="{D7DB97C8-B749-C9CE-10E7-6454A6AD6F22}"/>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Cloud 36">
                <a:extLst>
                  <a:ext uri="{FF2B5EF4-FFF2-40B4-BE49-F238E27FC236}">
                    <a16:creationId xmlns:a16="http://schemas.microsoft.com/office/drawing/2014/main" id="{EB45F562-F81D-1948-8F1F-B88B236DD288}"/>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Cloud 37">
                <a:extLst>
                  <a:ext uri="{FF2B5EF4-FFF2-40B4-BE49-F238E27FC236}">
                    <a16:creationId xmlns:a16="http://schemas.microsoft.com/office/drawing/2014/main" id="{AA04DCBC-690E-553E-3F07-BE5B58845366}"/>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38">
                <a:extLst>
                  <a:ext uri="{FF2B5EF4-FFF2-40B4-BE49-F238E27FC236}">
                    <a16:creationId xmlns:a16="http://schemas.microsoft.com/office/drawing/2014/main" id="{30251FBF-5F1C-76C3-C417-E4A65EC7031D}"/>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Trapezoid 39">
                <a:extLst>
                  <a:ext uri="{FF2B5EF4-FFF2-40B4-BE49-F238E27FC236}">
                    <a16:creationId xmlns:a16="http://schemas.microsoft.com/office/drawing/2014/main" id="{C92866E5-4664-9A0E-D3AF-D9C14977D521}"/>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Flowchart: Delay 15">
                <a:extLst>
                  <a:ext uri="{FF2B5EF4-FFF2-40B4-BE49-F238E27FC236}">
                    <a16:creationId xmlns:a16="http://schemas.microsoft.com/office/drawing/2014/main" id="{D01B66DA-6E31-A1B6-1E75-31ED7ED2FAAC}"/>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Flowchart: Delay 48">
                <a:extLst>
                  <a:ext uri="{FF2B5EF4-FFF2-40B4-BE49-F238E27FC236}">
                    <a16:creationId xmlns:a16="http://schemas.microsoft.com/office/drawing/2014/main" id="{E456FB3C-83EA-EDAC-C1CF-1E0BE1EF91A3}"/>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Flowchart: Delay 49">
                <a:extLst>
                  <a:ext uri="{FF2B5EF4-FFF2-40B4-BE49-F238E27FC236}">
                    <a16:creationId xmlns:a16="http://schemas.microsoft.com/office/drawing/2014/main" id="{309EC644-72E9-0A27-9101-D2AA2B6EC414}"/>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Flowchart: Delay 14">
                <a:extLst>
                  <a:ext uri="{FF2B5EF4-FFF2-40B4-BE49-F238E27FC236}">
                    <a16:creationId xmlns:a16="http://schemas.microsoft.com/office/drawing/2014/main" id="{266CCE4B-570E-7D57-ECE6-726AC230A4A1}"/>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6" name="Group 23">
                <a:extLst>
                  <a:ext uri="{FF2B5EF4-FFF2-40B4-BE49-F238E27FC236}">
                    <a16:creationId xmlns:a16="http://schemas.microsoft.com/office/drawing/2014/main" id="{BFCEA54F-3B65-DE65-1986-FD252B8CCAE1}"/>
                  </a:ext>
                </a:extLst>
              </p:cNvPr>
              <p:cNvGrpSpPr/>
              <p:nvPr/>
            </p:nvGrpSpPr>
            <p:grpSpPr>
              <a:xfrm>
                <a:off x="4342580" y="1037026"/>
                <a:ext cx="275929" cy="637681"/>
                <a:chOff x="4755948" y="2903312"/>
                <a:chExt cx="1111452" cy="2049688"/>
              </a:xfrm>
            </p:grpSpPr>
            <p:sp>
              <p:nvSpPr>
                <p:cNvPr id="649" name="Oval 44">
                  <a:extLst>
                    <a:ext uri="{FF2B5EF4-FFF2-40B4-BE49-F238E27FC236}">
                      <a16:creationId xmlns:a16="http://schemas.microsoft.com/office/drawing/2014/main" id="{EF8B4268-6070-C88A-70EB-C6F950CA4A4F}"/>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Trapezoid 45">
                  <a:extLst>
                    <a:ext uri="{FF2B5EF4-FFF2-40B4-BE49-F238E27FC236}">
                      <a16:creationId xmlns:a16="http://schemas.microsoft.com/office/drawing/2014/main" id="{EC137DA4-163F-7CC6-DBD8-D5827206612A}"/>
                    </a:ext>
                  </a:extLst>
                </p:cNvPr>
                <p:cNvSpPr/>
                <p:nvPr/>
              </p:nvSpPr>
              <p:spPr>
                <a:xfrm rot="19830111">
                  <a:off x="4816550" y="2903312"/>
                  <a:ext cx="822282" cy="182880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Trapezoid 46">
                  <a:extLst>
                    <a:ext uri="{FF2B5EF4-FFF2-40B4-BE49-F238E27FC236}">
                      <a16:creationId xmlns:a16="http://schemas.microsoft.com/office/drawing/2014/main" id="{751DBF03-D07E-28C0-6D37-C4256C343078}"/>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7" name="Cloud 42">
                <a:extLst>
                  <a:ext uri="{FF2B5EF4-FFF2-40B4-BE49-F238E27FC236}">
                    <a16:creationId xmlns:a16="http://schemas.microsoft.com/office/drawing/2014/main" id="{30CEAC11-2207-10C9-BD18-CA14094DEFF2}"/>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43">
                <a:extLst>
                  <a:ext uri="{FF2B5EF4-FFF2-40B4-BE49-F238E27FC236}">
                    <a16:creationId xmlns:a16="http://schemas.microsoft.com/office/drawing/2014/main" id="{D724C491-7D69-9859-D96A-90F57A1AAB15}"/>
                  </a:ext>
                </a:extLst>
              </p:cNvPr>
              <p:cNvSpPr/>
              <p:nvPr/>
            </p:nvSpPr>
            <p:spPr>
              <a:xfrm rot="5225831">
                <a:off x="4221213" y="870297"/>
                <a:ext cx="63259" cy="1057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992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barn(outVertical)">
                                      <p:cBhvr>
                                        <p:cTn id="7" dur="500"/>
                                        <p:tgtEl>
                                          <p:spTgt spid="6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barn(outVertical)">
                                      <p:cBhvr>
                                        <p:cTn id="12" dur="500"/>
                                        <p:tgtEl>
                                          <p:spTgt spid="6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56"/>
                                        </p:tgtEl>
                                        <p:attrNameLst>
                                          <p:attrName>style.visibility</p:attrName>
                                        </p:attrNameLst>
                                      </p:cBhvr>
                                      <p:to>
                                        <p:strVal val="visible"/>
                                      </p:to>
                                    </p:set>
                                    <p:animEffect transition="in" filter="barn(outVertical)">
                                      <p:cBhvr>
                                        <p:cTn id="17" dur="500"/>
                                        <p:tgtEl>
                                          <p:spTgt spid="6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57"/>
                                        </p:tgtEl>
                                        <p:attrNameLst>
                                          <p:attrName>style.visibility</p:attrName>
                                        </p:attrNameLst>
                                      </p:cBhvr>
                                      <p:to>
                                        <p:strVal val="visible"/>
                                      </p:to>
                                    </p:set>
                                    <p:animEffect transition="in" filter="barn(outVertical)">
                                      <p:cBhvr>
                                        <p:cTn id="22" dur="500"/>
                                        <p:tgtEl>
                                          <p:spTgt spid="65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47EFC56A-B891-4AC7-8CD0-376E89ADB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A5D7C7-F974-4D22-8767-7FA7508FD2E7}"/>
              </a:ext>
            </a:extLst>
          </p:cNvPr>
          <p:cNvSpPr txBox="1"/>
          <p:nvPr/>
        </p:nvSpPr>
        <p:spPr>
          <a:xfrm>
            <a:off x="604953" y="28327"/>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By Faith and Through Faith</a:t>
            </a:r>
          </a:p>
        </p:txBody>
      </p:sp>
      <p:sp>
        <p:nvSpPr>
          <p:cNvPr id="5" name="Rectangle 4">
            <a:extLst>
              <a:ext uri="{FF2B5EF4-FFF2-40B4-BE49-F238E27FC236}">
                <a16:creationId xmlns:a16="http://schemas.microsoft.com/office/drawing/2014/main" id="{D87161C9-73EE-4DAF-9416-F3D9FB1298E3}"/>
              </a:ext>
            </a:extLst>
          </p:cNvPr>
          <p:cNvSpPr/>
          <p:nvPr/>
        </p:nvSpPr>
        <p:spPr>
          <a:xfrm>
            <a:off x="4093881" y="1745348"/>
            <a:ext cx="3502380" cy="1200329"/>
          </a:xfrm>
          <a:prstGeom prst="rect">
            <a:avLst/>
          </a:prstGeom>
        </p:spPr>
        <p:txBody>
          <a:bodyPr wrap="square">
            <a:spAutoFit/>
          </a:bodyPr>
          <a:lstStyle/>
          <a:p>
            <a:pPr algn="ctr"/>
            <a:r>
              <a:rPr lang="en-US" sz="2400" dirty="0">
                <a:solidFill>
                  <a:schemeClr val="bg1"/>
                </a:solidFill>
              </a:rPr>
              <a:t>The traditional belief is that Isaiah was </a:t>
            </a:r>
          </a:p>
          <a:p>
            <a:pPr algn="ctr"/>
            <a:r>
              <a:rPr lang="en-US" sz="2400" dirty="0">
                <a:solidFill>
                  <a:schemeClr val="bg1"/>
                </a:solidFill>
              </a:rPr>
              <a:t>“sawn asunder”</a:t>
            </a:r>
          </a:p>
        </p:txBody>
      </p:sp>
      <p:grpSp>
        <p:nvGrpSpPr>
          <p:cNvPr id="6" name="Group 5">
            <a:extLst>
              <a:ext uri="{FF2B5EF4-FFF2-40B4-BE49-F238E27FC236}">
                <a16:creationId xmlns:a16="http://schemas.microsoft.com/office/drawing/2014/main" id="{D2A8B3EA-AADE-4CD5-94DA-3056C074AA8D}"/>
              </a:ext>
            </a:extLst>
          </p:cNvPr>
          <p:cNvGrpSpPr/>
          <p:nvPr/>
        </p:nvGrpSpPr>
        <p:grpSpPr>
          <a:xfrm>
            <a:off x="1571632" y="3380031"/>
            <a:ext cx="3517518" cy="3383688"/>
            <a:chOff x="7433247" y="839549"/>
            <a:chExt cx="3517518" cy="3383688"/>
          </a:xfrm>
        </p:grpSpPr>
        <p:grpSp>
          <p:nvGrpSpPr>
            <p:cNvPr id="7" name="Group 6">
              <a:extLst>
                <a:ext uri="{FF2B5EF4-FFF2-40B4-BE49-F238E27FC236}">
                  <a16:creationId xmlns:a16="http://schemas.microsoft.com/office/drawing/2014/main" id="{41196743-6498-43FC-AA08-EA9AFCE7D953}"/>
                </a:ext>
              </a:extLst>
            </p:cNvPr>
            <p:cNvGrpSpPr/>
            <p:nvPr/>
          </p:nvGrpSpPr>
          <p:grpSpPr>
            <a:xfrm>
              <a:off x="7499884" y="839549"/>
              <a:ext cx="3450881" cy="3383688"/>
              <a:chOff x="609599" y="833642"/>
              <a:chExt cx="7941747" cy="5771225"/>
            </a:xfrm>
          </p:grpSpPr>
          <p:grpSp>
            <p:nvGrpSpPr>
              <p:cNvPr id="51" name="Group 14">
                <a:extLst>
                  <a:ext uri="{FF2B5EF4-FFF2-40B4-BE49-F238E27FC236}">
                    <a16:creationId xmlns:a16="http://schemas.microsoft.com/office/drawing/2014/main" id="{E165FEFE-647C-48E2-AB35-DCB50D9725D2}"/>
                  </a:ext>
                </a:extLst>
              </p:cNvPr>
              <p:cNvGrpSpPr/>
              <p:nvPr/>
            </p:nvGrpSpPr>
            <p:grpSpPr>
              <a:xfrm rot="10800000">
                <a:off x="7696200" y="5257800"/>
                <a:ext cx="621450" cy="1347067"/>
                <a:chOff x="7010400" y="381000"/>
                <a:chExt cx="762000" cy="2033666"/>
              </a:xfrm>
            </p:grpSpPr>
            <p:sp>
              <p:nvSpPr>
                <p:cNvPr id="64" name="Rounded Rectangle 29">
                  <a:extLst>
                    <a:ext uri="{FF2B5EF4-FFF2-40B4-BE49-F238E27FC236}">
                      <a16:creationId xmlns:a16="http://schemas.microsoft.com/office/drawing/2014/main" id="{DB7272C5-658E-465B-A34C-DC97A5334F11}"/>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6A87D0B-3F9D-4A2A-A64E-56D5A5F10A2A}"/>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1">
                <a:extLst>
                  <a:ext uri="{FF2B5EF4-FFF2-40B4-BE49-F238E27FC236}">
                    <a16:creationId xmlns:a16="http://schemas.microsoft.com/office/drawing/2014/main" id="{52B78F92-AD2E-4431-8FBB-801D5CFBD955}"/>
                  </a:ext>
                </a:extLst>
              </p:cNvPr>
              <p:cNvGrpSpPr/>
              <p:nvPr/>
            </p:nvGrpSpPr>
            <p:grpSpPr>
              <a:xfrm rot="10800000">
                <a:off x="939238" y="4923502"/>
                <a:ext cx="621450" cy="1347067"/>
                <a:chOff x="7010400" y="381000"/>
                <a:chExt cx="762000" cy="2033666"/>
              </a:xfrm>
            </p:grpSpPr>
            <p:sp>
              <p:nvSpPr>
                <p:cNvPr id="62" name="Rounded Rectangle 27">
                  <a:extLst>
                    <a:ext uri="{FF2B5EF4-FFF2-40B4-BE49-F238E27FC236}">
                      <a16:creationId xmlns:a16="http://schemas.microsoft.com/office/drawing/2014/main" id="{3BBAB11C-BD92-4395-A324-B1BA7CAACD7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1D1E14-AB4B-4C43-9DB2-A63803149BE0}"/>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Wave 2">
                <a:extLst>
                  <a:ext uri="{FF2B5EF4-FFF2-40B4-BE49-F238E27FC236}">
                    <a16:creationId xmlns:a16="http://schemas.microsoft.com/office/drawing/2014/main" id="{DDB4A587-7C0D-4BDC-B877-F3DB4D9B12C4}"/>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n 3">
                <a:extLst>
                  <a:ext uri="{FF2B5EF4-FFF2-40B4-BE49-F238E27FC236}">
                    <a16:creationId xmlns:a16="http://schemas.microsoft.com/office/drawing/2014/main" id="{0DC9950E-941D-4FEF-96B9-284B0E45D677}"/>
                  </a:ext>
                </a:extLst>
              </p:cNvPr>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1">
                <a:extLst>
                  <a:ext uri="{FF2B5EF4-FFF2-40B4-BE49-F238E27FC236}">
                    <a16:creationId xmlns:a16="http://schemas.microsoft.com/office/drawing/2014/main" id="{34C0F100-8982-453B-9FE1-45BFF938C524}"/>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F52703D-10FC-4667-879B-4F2F47F2051F}"/>
                  </a:ext>
                </a:extLst>
              </p:cNvPr>
              <p:cNvGrpSpPr/>
              <p:nvPr/>
            </p:nvGrpSpPr>
            <p:grpSpPr>
              <a:xfrm>
                <a:off x="899460" y="833642"/>
                <a:ext cx="621450" cy="986197"/>
                <a:chOff x="7031201" y="834275"/>
                <a:chExt cx="762000" cy="1488861"/>
              </a:xfrm>
            </p:grpSpPr>
            <p:sp>
              <p:nvSpPr>
                <p:cNvPr id="60" name="Rounded Rectangle 25">
                  <a:extLst>
                    <a:ext uri="{FF2B5EF4-FFF2-40B4-BE49-F238E27FC236}">
                      <a16:creationId xmlns:a16="http://schemas.microsoft.com/office/drawing/2014/main" id="{19827569-82F1-4F55-89FC-627257F1C4DF}"/>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5">
                  <a:extLst>
                    <a:ext uri="{FF2B5EF4-FFF2-40B4-BE49-F238E27FC236}">
                      <a16:creationId xmlns:a16="http://schemas.microsoft.com/office/drawing/2014/main" id="{F77915FC-272F-491A-86B0-E2C330BAA899}"/>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E913A65E-B6C4-4F2B-BC2D-045EE882D09E}"/>
                  </a:ext>
                </a:extLst>
              </p:cNvPr>
              <p:cNvGrpSpPr/>
              <p:nvPr/>
            </p:nvGrpSpPr>
            <p:grpSpPr>
              <a:xfrm>
                <a:off x="7646520" y="1148254"/>
                <a:ext cx="621450" cy="1017899"/>
                <a:chOff x="7087348" y="824753"/>
                <a:chExt cx="762000" cy="1536722"/>
              </a:xfrm>
            </p:grpSpPr>
            <p:sp>
              <p:nvSpPr>
                <p:cNvPr id="58" name="Rounded Rectangle 23">
                  <a:extLst>
                    <a:ext uri="{FF2B5EF4-FFF2-40B4-BE49-F238E27FC236}">
                      <a16:creationId xmlns:a16="http://schemas.microsoft.com/office/drawing/2014/main" id="{97BEBD6C-1252-40B3-9588-CE2C1112E756}"/>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715FC58-3821-4167-ACA7-DE098644F8D6}"/>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extBox 7">
              <a:extLst>
                <a:ext uri="{FF2B5EF4-FFF2-40B4-BE49-F238E27FC236}">
                  <a16:creationId xmlns:a16="http://schemas.microsoft.com/office/drawing/2014/main" id="{7EF99DA6-292E-4B33-BDDB-DBB980540DCD}"/>
                </a:ext>
              </a:extLst>
            </p:cNvPr>
            <p:cNvSpPr txBox="1"/>
            <p:nvPr/>
          </p:nvSpPr>
          <p:spPr>
            <a:xfrm rot="16200000">
              <a:off x="6972976" y="2081075"/>
              <a:ext cx="1566873" cy="646331"/>
            </a:xfrm>
            <a:prstGeom prst="rect">
              <a:avLst/>
            </a:prstGeom>
            <a:noFill/>
          </p:spPr>
          <p:txBody>
            <a:bodyPr wrap="square" rtlCol="0">
              <a:spAutoFit/>
            </a:bodyPr>
            <a:lstStyle/>
            <a:p>
              <a:pPr algn="ctr"/>
              <a:r>
                <a:rPr lang="en-US" sz="3600" dirty="0">
                  <a:solidFill>
                    <a:schemeClr val="tx1">
                      <a:lumMod val="75000"/>
                      <a:lumOff val="25000"/>
                    </a:schemeClr>
                  </a:solidFill>
                </a:rPr>
                <a:t>Rahab</a:t>
              </a:r>
            </a:p>
          </p:txBody>
        </p:sp>
        <p:sp>
          <p:nvSpPr>
            <p:cNvPr id="9" name="TextBox 8">
              <a:extLst>
                <a:ext uri="{FF2B5EF4-FFF2-40B4-BE49-F238E27FC236}">
                  <a16:creationId xmlns:a16="http://schemas.microsoft.com/office/drawing/2014/main" id="{376A757A-F9BC-4675-B8C2-44B6E94805D9}"/>
                </a:ext>
              </a:extLst>
            </p:cNvPr>
            <p:cNvSpPr txBox="1"/>
            <p:nvPr/>
          </p:nvSpPr>
          <p:spPr>
            <a:xfrm rot="5400000">
              <a:off x="9534664" y="2474048"/>
              <a:ext cx="2230529" cy="461665"/>
            </a:xfrm>
            <a:prstGeom prst="rect">
              <a:avLst/>
            </a:prstGeom>
            <a:noFill/>
          </p:spPr>
          <p:txBody>
            <a:bodyPr wrap="square" rtlCol="0">
              <a:spAutoFit/>
            </a:bodyPr>
            <a:lstStyle/>
            <a:p>
              <a:pPr algn="ctr"/>
              <a:r>
                <a:rPr lang="en-US" sz="2400" dirty="0">
                  <a:solidFill>
                    <a:schemeClr val="tx1">
                      <a:lumMod val="75000"/>
                      <a:lumOff val="25000"/>
                    </a:schemeClr>
                  </a:solidFill>
                </a:rPr>
                <a:t>Hebrews 11:31</a:t>
              </a:r>
            </a:p>
          </p:txBody>
        </p:sp>
        <p:grpSp>
          <p:nvGrpSpPr>
            <p:cNvPr id="10" name="Group 9">
              <a:extLst>
                <a:ext uri="{FF2B5EF4-FFF2-40B4-BE49-F238E27FC236}">
                  <a16:creationId xmlns:a16="http://schemas.microsoft.com/office/drawing/2014/main" id="{3E8D33FB-FCBE-49E3-885F-C1C262C5962F}"/>
                </a:ext>
              </a:extLst>
            </p:cNvPr>
            <p:cNvGrpSpPr/>
            <p:nvPr/>
          </p:nvGrpSpPr>
          <p:grpSpPr>
            <a:xfrm>
              <a:off x="8638392" y="1642341"/>
              <a:ext cx="1159764" cy="1767596"/>
              <a:chOff x="1980478" y="3722914"/>
              <a:chExt cx="1648468" cy="2418948"/>
            </a:xfrm>
          </p:grpSpPr>
          <p:sp>
            <p:nvSpPr>
              <p:cNvPr id="11" name="Rounded Rectangle 111">
                <a:extLst>
                  <a:ext uri="{FF2B5EF4-FFF2-40B4-BE49-F238E27FC236}">
                    <a16:creationId xmlns:a16="http://schemas.microsoft.com/office/drawing/2014/main" id="{A05124B7-FEE5-490E-9060-ACCB29DD7E84}"/>
                  </a:ext>
                </a:extLst>
              </p:cNvPr>
              <p:cNvSpPr/>
              <p:nvPr/>
            </p:nvSpPr>
            <p:spPr>
              <a:xfrm>
                <a:off x="2209800" y="3722914"/>
                <a:ext cx="1370878" cy="2264229"/>
              </a:xfrm>
              <a:prstGeom prst="roundRect">
                <a:avLst>
                  <a:gd name="adj" fmla="val 0"/>
                </a:avLst>
              </a:prstGeom>
              <a:solidFill>
                <a:srgbClr val="F0A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2">
                <a:extLst>
                  <a:ext uri="{FF2B5EF4-FFF2-40B4-BE49-F238E27FC236}">
                    <a16:creationId xmlns:a16="http://schemas.microsoft.com/office/drawing/2014/main" id="{F217A03C-6BA3-4160-9D00-87A2FF902F0C}"/>
                  </a:ext>
                </a:extLst>
              </p:cNvPr>
              <p:cNvSpPr/>
              <p:nvPr/>
            </p:nvSpPr>
            <p:spPr>
              <a:xfrm>
                <a:off x="1980478" y="3877633"/>
                <a:ext cx="1600200" cy="2264229"/>
              </a:xfrm>
              <a:prstGeom prst="roundRect">
                <a:avLst>
                  <a:gd name="adj" fmla="val 9864"/>
                </a:avLst>
              </a:prstGeom>
              <a:solidFill>
                <a:srgbClr val="F0A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13">
                <a:extLst>
                  <a:ext uri="{FF2B5EF4-FFF2-40B4-BE49-F238E27FC236}">
                    <a16:creationId xmlns:a16="http://schemas.microsoft.com/office/drawing/2014/main" id="{F5B75276-1EAE-423F-9C26-28B6E59A8254}"/>
                  </a:ext>
                </a:extLst>
              </p:cNvPr>
              <p:cNvSpPr/>
              <p:nvPr/>
            </p:nvSpPr>
            <p:spPr>
              <a:xfrm>
                <a:off x="1980478" y="3825635"/>
                <a:ext cx="608354" cy="148547"/>
              </a:xfrm>
              <a:prstGeom prst="roundRect">
                <a:avLst>
                  <a:gd name="adj" fmla="val 9864"/>
                </a:avLst>
              </a:prstGeom>
              <a:solidFill>
                <a:srgbClr val="F0A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0">
                <a:extLst>
                  <a:ext uri="{FF2B5EF4-FFF2-40B4-BE49-F238E27FC236}">
                    <a16:creationId xmlns:a16="http://schemas.microsoft.com/office/drawing/2014/main" id="{F20410A8-77F2-47AE-B741-11839DF38F7B}"/>
                  </a:ext>
                </a:extLst>
              </p:cNvPr>
              <p:cNvSpPr/>
              <p:nvPr/>
            </p:nvSpPr>
            <p:spPr>
              <a:xfrm>
                <a:off x="2548680" y="3814747"/>
                <a:ext cx="608354" cy="148547"/>
              </a:xfrm>
              <a:prstGeom prst="roundRect">
                <a:avLst>
                  <a:gd name="adj" fmla="val 9864"/>
                </a:avLst>
              </a:prstGeom>
              <a:solidFill>
                <a:srgbClr val="F0A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21">
                <a:extLst>
                  <a:ext uri="{FF2B5EF4-FFF2-40B4-BE49-F238E27FC236}">
                    <a16:creationId xmlns:a16="http://schemas.microsoft.com/office/drawing/2014/main" id="{AC864AFD-FC99-478E-9202-9AC3359429AC}"/>
                  </a:ext>
                </a:extLst>
              </p:cNvPr>
              <p:cNvSpPr/>
              <p:nvPr/>
            </p:nvSpPr>
            <p:spPr>
              <a:xfrm>
                <a:off x="3152407" y="3825635"/>
                <a:ext cx="476539" cy="148547"/>
              </a:xfrm>
              <a:prstGeom prst="roundRect">
                <a:avLst>
                  <a:gd name="adj" fmla="val 9864"/>
                </a:avLst>
              </a:prstGeom>
              <a:solidFill>
                <a:srgbClr val="F0A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3974FB3-7C46-4F31-BFD9-2FD13E738843}"/>
                  </a:ext>
                </a:extLst>
              </p:cNvPr>
              <p:cNvGrpSpPr/>
              <p:nvPr/>
            </p:nvGrpSpPr>
            <p:grpSpPr>
              <a:xfrm>
                <a:off x="2444111" y="4112091"/>
                <a:ext cx="917644" cy="1734284"/>
                <a:chOff x="4038116" y="4568545"/>
                <a:chExt cx="1513150" cy="2859748"/>
              </a:xfrm>
            </p:grpSpPr>
            <p:grpSp>
              <p:nvGrpSpPr>
                <p:cNvPr id="17" name="Group 16">
                  <a:extLst>
                    <a:ext uri="{FF2B5EF4-FFF2-40B4-BE49-F238E27FC236}">
                      <a16:creationId xmlns:a16="http://schemas.microsoft.com/office/drawing/2014/main" id="{52C96FA0-99EF-4E94-8E9F-00D7542FCAA5}"/>
                    </a:ext>
                  </a:extLst>
                </p:cNvPr>
                <p:cNvGrpSpPr/>
                <p:nvPr/>
              </p:nvGrpSpPr>
              <p:grpSpPr>
                <a:xfrm>
                  <a:off x="4038116" y="4568545"/>
                  <a:ext cx="1513150" cy="1526909"/>
                  <a:chOff x="2637552" y="807080"/>
                  <a:chExt cx="1756235" cy="1772204"/>
                </a:xfrm>
              </p:grpSpPr>
              <p:grpSp>
                <p:nvGrpSpPr>
                  <p:cNvPr id="23" name="Group 22">
                    <a:extLst>
                      <a:ext uri="{FF2B5EF4-FFF2-40B4-BE49-F238E27FC236}">
                        <a16:creationId xmlns:a16="http://schemas.microsoft.com/office/drawing/2014/main" id="{D5E12082-27D2-42DE-B585-01091DDE9EA4}"/>
                      </a:ext>
                    </a:extLst>
                  </p:cNvPr>
                  <p:cNvGrpSpPr/>
                  <p:nvPr/>
                </p:nvGrpSpPr>
                <p:grpSpPr>
                  <a:xfrm>
                    <a:off x="2637552" y="807080"/>
                    <a:ext cx="1756235" cy="1772204"/>
                    <a:chOff x="2637552" y="807080"/>
                    <a:chExt cx="1756235" cy="1772204"/>
                  </a:xfrm>
                </p:grpSpPr>
                <p:sp>
                  <p:nvSpPr>
                    <p:cNvPr id="49" name="Rectangle 48">
                      <a:extLst>
                        <a:ext uri="{FF2B5EF4-FFF2-40B4-BE49-F238E27FC236}">
                          <a16:creationId xmlns:a16="http://schemas.microsoft.com/office/drawing/2014/main" id="{D8F67D57-BDD3-46E0-B824-1D8BE612F688}"/>
                        </a:ext>
                      </a:extLst>
                    </p:cNvPr>
                    <p:cNvSpPr/>
                    <p:nvPr/>
                  </p:nvSpPr>
                  <p:spPr>
                    <a:xfrm>
                      <a:off x="2805639" y="894022"/>
                      <a:ext cx="1534565" cy="1499117"/>
                    </a:xfrm>
                    <a:prstGeom prst="rect">
                      <a:avLst/>
                    </a:prstGeom>
                    <a:solidFill>
                      <a:srgbClr val="FFCC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ame 49">
                      <a:extLst>
                        <a:ext uri="{FF2B5EF4-FFF2-40B4-BE49-F238E27FC236}">
                          <a16:creationId xmlns:a16="http://schemas.microsoft.com/office/drawing/2014/main" id="{CEB9B64B-66A5-4982-8A60-46684FC46827}"/>
                        </a:ext>
                      </a:extLst>
                    </p:cNvPr>
                    <p:cNvSpPr/>
                    <p:nvPr/>
                  </p:nvSpPr>
                  <p:spPr>
                    <a:xfrm>
                      <a:off x="2637552" y="807080"/>
                      <a:ext cx="1756235" cy="1772204"/>
                    </a:xfrm>
                    <a:prstGeom prst="fra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 name="Group 23">
                    <a:extLst>
                      <a:ext uri="{FF2B5EF4-FFF2-40B4-BE49-F238E27FC236}">
                        <a16:creationId xmlns:a16="http://schemas.microsoft.com/office/drawing/2014/main" id="{82BF31F1-A63E-4413-8761-CC8060DA8EA9}"/>
                      </a:ext>
                    </a:extLst>
                  </p:cNvPr>
                  <p:cNvGrpSpPr/>
                  <p:nvPr/>
                </p:nvGrpSpPr>
                <p:grpSpPr>
                  <a:xfrm>
                    <a:off x="2891218" y="1018415"/>
                    <a:ext cx="1217610" cy="1381143"/>
                    <a:chOff x="6271588" y="425952"/>
                    <a:chExt cx="2019068" cy="2290244"/>
                  </a:xfrm>
                </p:grpSpPr>
                <p:sp>
                  <p:nvSpPr>
                    <p:cNvPr id="25" name="Cloud 24">
                      <a:extLst>
                        <a:ext uri="{FF2B5EF4-FFF2-40B4-BE49-F238E27FC236}">
                          <a16:creationId xmlns:a16="http://schemas.microsoft.com/office/drawing/2014/main" id="{98E8DC8C-A11A-4BAB-BD5C-E063AB7F91AF}"/>
                        </a:ext>
                      </a:extLst>
                    </p:cNvPr>
                    <p:cNvSpPr/>
                    <p:nvPr/>
                  </p:nvSpPr>
                  <p:spPr>
                    <a:xfrm rot="10800000">
                      <a:off x="6392471" y="611603"/>
                      <a:ext cx="1730753" cy="2102597"/>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4C3054F3-0445-4738-8A9E-93842181661A}"/>
                        </a:ext>
                      </a:extLst>
                    </p:cNvPr>
                    <p:cNvSpPr/>
                    <p:nvPr/>
                  </p:nvSpPr>
                  <p:spPr>
                    <a:xfrm>
                      <a:off x="6744769" y="2057400"/>
                      <a:ext cx="1048127" cy="613353"/>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6E3731F-712B-49FE-9E4F-046FDC0D7400}"/>
                        </a:ext>
                      </a:extLst>
                    </p:cNvPr>
                    <p:cNvGrpSpPr/>
                    <p:nvPr/>
                  </p:nvGrpSpPr>
                  <p:grpSpPr>
                    <a:xfrm>
                      <a:off x="6840178" y="1496996"/>
                      <a:ext cx="805783" cy="1219200"/>
                      <a:chOff x="6859404" y="1496996"/>
                      <a:chExt cx="920895" cy="1219200"/>
                    </a:xfrm>
                  </p:grpSpPr>
                  <p:sp>
                    <p:nvSpPr>
                      <p:cNvPr id="47" name="Oval 46">
                        <a:extLst>
                          <a:ext uri="{FF2B5EF4-FFF2-40B4-BE49-F238E27FC236}">
                            <a16:creationId xmlns:a16="http://schemas.microsoft.com/office/drawing/2014/main" id="{57C502D5-FABE-428B-9B34-B2C5322C4231}"/>
                          </a:ext>
                        </a:extLst>
                      </p:cNvPr>
                      <p:cNvSpPr/>
                      <p:nvPr/>
                    </p:nvSpPr>
                    <p:spPr>
                      <a:xfrm>
                        <a:off x="6859404" y="1496996"/>
                        <a:ext cx="920895" cy="12192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9BF5817-2C79-4DDC-ADB5-A21D5047D880}"/>
                          </a:ext>
                        </a:extLst>
                      </p:cNvPr>
                      <p:cNvSpPr/>
                      <p:nvPr/>
                    </p:nvSpPr>
                    <p:spPr>
                      <a:xfrm>
                        <a:off x="7051097" y="1606717"/>
                        <a:ext cx="57129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D30DB513-2D83-4F47-926E-7B42C0FE48AD}"/>
                        </a:ext>
                      </a:extLst>
                    </p:cNvPr>
                    <p:cNvSpPr/>
                    <p:nvPr/>
                  </p:nvSpPr>
                  <p:spPr>
                    <a:xfrm>
                      <a:off x="6656809" y="903865"/>
                      <a:ext cx="1236253" cy="12406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6F3C3EB3-EC3A-45DB-957C-0F421F2E9F76}"/>
                        </a:ext>
                      </a:extLst>
                    </p:cNvPr>
                    <p:cNvSpPr/>
                    <p:nvPr/>
                  </p:nvSpPr>
                  <p:spPr>
                    <a:xfrm>
                      <a:off x="6779031" y="425952"/>
                      <a:ext cx="1143000" cy="893803"/>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8D96436-8619-4B13-869B-5C3DFDE876F9}"/>
                        </a:ext>
                      </a:extLst>
                    </p:cNvPr>
                    <p:cNvGrpSpPr/>
                    <p:nvPr/>
                  </p:nvGrpSpPr>
                  <p:grpSpPr>
                    <a:xfrm>
                      <a:off x="6553201" y="990600"/>
                      <a:ext cx="1447800" cy="279400"/>
                      <a:chOff x="4950691" y="2343727"/>
                      <a:chExt cx="1208937" cy="279400"/>
                    </a:xfrm>
                  </p:grpSpPr>
                  <p:sp>
                    <p:nvSpPr>
                      <p:cNvPr id="33" name="Cross 32">
                        <a:extLst>
                          <a:ext uri="{FF2B5EF4-FFF2-40B4-BE49-F238E27FC236}">
                            <a16:creationId xmlns:a16="http://schemas.microsoft.com/office/drawing/2014/main" id="{7571243A-2843-4FD2-B78A-292A46C9A522}"/>
                          </a:ext>
                        </a:extLst>
                      </p:cNvPr>
                      <p:cNvSpPr/>
                      <p:nvPr/>
                    </p:nvSpPr>
                    <p:spPr>
                      <a:xfrm>
                        <a:off x="4950691" y="2343727"/>
                        <a:ext cx="1208937" cy="279400"/>
                      </a:xfrm>
                      <a:prstGeom prst="plu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BCBEA0ED-77FA-44E4-842F-6B50406A66E7}"/>
                          </a:ext>
                        </a:extLst>
                      </p:cNvPr>
                      <p:cNvGrpSpPr/>
                      <p:nvPr/>
                    </p:nvGrpSpPr>
                    <p:grpSpPr>
                      <a:xfrm>
                        <a:off x="5029200" y="2362200"/>
                        <a:ext cx="1066800" cy="228600"/>
                        <a:chOff x="5562600" y="5257800"/>
                        <a:chExt cx="2743200" cy="533400"/>
                      </a:xfrm>
                    </p:grpSpPr>
                    <p:grpSp>
                      <p:nvGrpSpPr>
                        <p:cNvPr id="35" name="Group 335">
                          <a:extLst>
                            <a:ext uri="{FF2B5EF4-FFF2-40B4-BE49-F238E27FC236}">
                              <a16:creationId xmlns:a16="http://schemas.microsoft.com/office/drawing/2014/main" id="{447B3B4E-A301-474B-8A1B-65059E0268C4}"/>
                            </a:ext>
                          </a:extLst>
                        </p:cNvPr>
                        <p:cNvGrpSpPr/>
                        <p:nvPr/>
                      </p:nvGrpSpPr>
                      <p:grpSpPr>
                        <a:xfrm>
                          <a:off x="5562600" y="5257800"/>
                          <a:ext cx="685800" cy="533400"/>
                          <a:chOff x="5562600" y="5257800"/>
                          <a:chExt cx="685800" cy="533400"/>
                        </a:xfrm>
                      </p:grpSpPr>
                      <p:sp>
                        <p:nvSpPr>
                          <p:cNvPr id="45" name="Hexagon 44">
                            <a:extLst>
                              <a:ext uri="{FF2B5EF4-FFF2-40B4-BE49-F238E27FC236}">
                                <a16:creationId xmlns:a16="http://schemas.microsoft.com/office/drawing/2014/main" id="{395B75D3-B2C1-481C-95FD-BF0EAF2D0ECB}"/>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ross 45">
                            <a:extLst>
                              <a:ext uri="{FF2B5EF4-FFF2-40B4-BE49-F238E27FC236}">
                                <a16:creationId xmlns:a16="http://schemas.microsoft.com/office/drawing/2014/main" id="{91277F7B-4644-4D80-B870-F3981379529E}"/>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36">
                          <a:extLst>
                            <a:ext uri="{FF2B5EF4-FFF2-40B4-BE49-F238E27FC236}">
                              <a16:creationId xmlns:a16="http://schemas.microsoft.com/office/drawing/2014/main" id="{ED2ED4A6-BCBE-4CC8-A83B-47D73F485462}"/>
                            </a:ext>
                          </a:extLst>
                        </p:cNvPr>
                        <p:cNvGrpSpPr/>
                        <p:nvPr/>
                      </p:nvGrpSpPr>
                      <p:grpSpPr>
                        <a:xfrm>
                          <a:off x="6248400" y="5257800"/>
                          <a:ext cx="685800" cy="533400"/>
                          <a:chOff x="5562600" y="5257800"/>
                          <a:chExt cx="685800" cy="533400"/>
                        </a:xfrm>
                      </p:grpSpPr>
                      <p:sp>
                        <p:nvSpPr>
                          <p:cNvPr id="43" name="Hexagon 42">
                            <a:extLst>
                              <a:ext uri="{FF2B5EF4-FFF2-40B4-BE49-F238E27FC236}">
                                <a16:creationId xmlns:a16="http://schemas.microsoft.com/office/drawing/2014/main" id="{3D1E760B-39E0-4CDA-B54D-D6E7534ADDFF}"/>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a:extLst>
                              <a:ext uri="{FF2B5EF4-FFF2-40B4-BE49-F238E27FC236}">
                                <a16:creationId xmlns:a16="http://schemas.microsoft.com/office/drawing/2014/main" id="{71FE8B72-1A6E-4738-8F09-7CB500D4C913}"/>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39">
                          <a:extLst>
                            <a:ext uri="{FF2B5EF4-FFF2-40B4-BE49-F238E27FC236}">
                              <a16:creationId xmlns:a16="http://schemas.microsoft.com/office/drawing/2014/main" id="{5A2C25A5-8187-480C-B928-2362BE726C7A}"/>
                            </a:ext>
                          </a:extLst>
                        </p:cNvPr>
                        <p:cNvGrpSpPr/>
                        <p:nvPr/>
                      </p:nvGrpSpPr>
                      <p:grpSpPr>
                        <a:xfrm>
                          <a:off x="6934200" y="5257800"/>
                          <a:ext cx="685800" cy="533400"/>
                          <a:chOff x="5562600" y="5257800"/>
                          <a:chExt cx="685800" cy="533400"/>
                        </a:xfrm>
                      </p:grpSpPr>
                      <p:sp>
                        <p:nvSpPr>
                          <p:cNvPr id="41" name="Hexagon 40">
                            <a:extLst>
                              <a:ext uri="{FF2B5EF4-FFF2-40B4-BE49-F238E27FC236}">
                                <a16:creationId xmlns:a16="http://schemas.microsoft.com/office/drawing/2014/main" id="{A8D42373-3ACE-499A-9F80-90E48FD710B0}"/>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a:extLst>
                              <a:ext uri="{FF2B5EF4-FFF2-40B4-BE49-F238E27FC236}">
                                <a16:creationId xmlns:a16="http://schemas.microsoft.com/office/drawing/2014/main" id="{4BB1DCD3-56DC-416D-8A06-CB2BE7682D7E}"/>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42">
                          <a:extLst>
                            <a:ext uri="{FF2B5EF4-FFF2-40B4-BE49-F238E27FC236}">
                              <a16:creationId xmlns:a16="http://schemas.microsoft.com/office/drawing/2014/main" id="{1F77ABD5-B96E-45EF-8498-8EA1F60CBC61}"/>
                            </a:ext>
                          </a:extLst>
                        </p:cNvPr>
                        <p:cNvGrpSpPr/>
                        <p:nvPr/>
                      </p:nvGrpSpPr>
                      <p:grpSpPr>
                        <a:xfrm>
                          <a:off x="7620000" y="5257800"/>
                          <a:ext cx="685800" cy="533400"/>
                          <a:chOff x="5562600" y="5257800"/>
                          <a:chExt cx="685800" cy="533400"/>
                        </a:xfrm>
                      </p:grpSpPr>
                      <p:sp>
                        <p:nvSpPr>
                          <p:cNvPr id="39" name="Hexagon 38">
                            <a:extLst>
                              <a:ext uri="{FF2B5EF4-FFF2-40B4-BE49-F238E27FC236}">
                                <a16:creationId xmlns:a16="http://schemas.microsoft.com/office/drawing/2014/main" id="{84B05B05-1096-4F5F-A694-A176B2482BB3}"/>
                              </a:ext>
                            </a:extLst>
                          </p:cNvPr>
                          <p:cNvSpPr/>
                          <p:nvPr/>
                        </p:nvSpPr>
                        <p:spPr>
                          <a:xfrm>
                            <a:off x="5562600" y="5257800"/>
                            <a:ext cx="685800" cy="533400"/>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ross 39">
                            <a:extLst>
                              <a:ext uri="{FF2B5EF4-FFF2-40B4-BE49-F238E27FC236}">
                                <a16:creationId xmlns:a16="http://schemas.microsoft.com/office/drawing/2014/main" id="{84E0D502-D1B3-4AD3-A443-38B163499184}"/>
                              </a:ext>
                            </a:extLst>
                          </p:cNvPr>
                          <p:cNvSpPr/>
                          <p:nvPr/>
                        </p:nvSpPr>
                        <p:spPr>
                          <a:xfrm>
                            <a:off x="5740400" y="5380182"/>
                            <a:ext cx="304800" cy="304800"/>
                          </a:xfrm>
                          <a:prstGeom prst="plus">
                            <a:avLst>
                              <a:gd name="adj"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1" name="Isosceles Triangle 30">
                      <a:extLst>
                        <a:ext uri="{FF2B5EF4-FFF2-40B4-BE49-F238E27FC236}">
                          <a16:creationId xmlns:a16="http://schemas.microsoft.com/office/drawing/2014/main" id="{A261D036-1B88-4A36-BB6C-A2F9FABEC4C3}"/>
                        </a:ext>
                      </a:extLst>
                    </p:cNvPr>
                    <p:cNvSpPr/>
                    <p:nvPr/>
                  </p:nvSpPr>
                  <p:spPr>
                    <a:xfrm>
                      <a:off x="7909658" y="1135414"/>
                      <a:ext cx="380998" cy="1471458"/>
                    </a:xfrm>
                    <a:prstGeom prst="triangle">
                      <a:avLst>
                        <a:gd name="adj"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23A1FC7C-CE82-419F-9D32-1ED2ECA539E5}"/>
                        </a:ext>
                      </a:extLst>
                    </p:cNvPr>
                    <p:cNvSpPr/>
                    <p:nvPr/>
                  </p:nvSpPr>
                  <p:spPr>
                    <a:xfrm>
                      <a:off x="6271588" y="1167856"/>
                      <a:ext cx="390139" cy="1451738"/>
                    </a:xfrm>
                    <a:prstGeom prst="triangle">
                      <a:avLst>
                        <a:gd name="adj" fmla="val 10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983210CE-BAAD-4F25-A76F-0F6EB2322C16}"/>
                    </a:ext>
                  </a:extLst>
                </p:cNvPr>
                <p:cNvGrpSpPr/>
                <p:nvPr/>
              </p:nvGrpSpPr>
              <p:grpSpPr>
                <a:xfrm>
                  <a:off x="5004591" y="5688652"/>
                  <a:ext cx="466691" cy="1739641"/>
                  <a:chOff x="7665221" y="1619753"/>
                  <a:chExt cx="466691" cy="1739641"/>
                </a:xfrm>
              </p:grpSpPr>
              <p:sp>
                <p:nvSpPr>
                  <p:cNvPr id="19" name="Moon 18">
                    <a:extLst>
                      <a:ext uri="{FF2B5EF4-FFF2-40B4-BE49-F238E27FC236}">
                        <a16:creationId xmlns:a16="http://schemas.microsoft.com/office/drawing/2014/main" id="{2200BC6D-2752-466E-B192-A50CEEC55B68}"/>
                      </a:ext>
                    </a:extLst>
                  </p:cNvPr>
                  <p:cNvSpPr/>
                  <p:nvPr/>
                </p:nvSpPr>
                <p:spPr>
                  <a:xfrm>
                    <a:off x="7665221" y="1619753"/>
                    <a:ext cx="392775" cy="1308504"/>
                  </a:xfrm>
                  <a:prstGeom prst="moon">
                    <a:avLst>
                      <a:gd name="adj" fmla="val 7217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A47CF078-75D2-49B0-AD0A-0372E4870509}"/>
                      </a:ext>
                    </a:extLst>
                  </p:cNvPr>
                  <p:cNvSpPr/>
                  <p:nvPr/>
                </p:nvSpPr>
                <p:spPr>
                  <a:xfrm rot="10800000">
                    <a:off x="7853290" y="1701925"/>
                    <a:ext cx="278622" cy="1286213"/>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21EA0DB5-E5F0-44F9-AEE2-509BE3514896}"/>
                      </a:ext>
                    </a:extLst>
                  </p:cNvPr>
                  <p:cNvSpPr/>
                  <p:nvPr/>
                </p:nvSpPr>
                <p:spPr>
                  <a:xfrm rot="10800000">
                    <a:off x="7783202" y="2073181"/>
                    <a:ext cx="278622" cy="1286213"/>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8">
                    <a:extLst>
                      <a:ext uri="{FF2B5EF4-FFF2-40B4-BE49-F238E27FC236}">
                        <a16:creationId xmlns:a16="http://schemas.microsoft.com/office/drawing/2014/main" id="{B763A3D9-3040-4E5E-9473-EE92461CBB73}"/>
                      </a:ext>
                    </a:extLst>
                  </p:cNvPr>
                  <p:cNvSpPr/>
                  <p:nvPr/>
                </p:nvSpPr>
                <p:spPr>
                  <a:xfrm>
                    <a:off x="7754457" y="1854129"/>
                    <a:ext cx="303539" cy="747557"/>
                  </a:xfrm>
                  <a:prstGeom prst="roundRect">
                    <a:avLst>
                      <a:gd name="adj" fmla="val 986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6" name="Group 65">
            <a:extLst>
              <a:ext uri="{FF2B5EF4-FFF2-40B4-BE49-F238E27FC236}">
                <a16:creationId xmlns:a16="http://schemas.microsoft.com/office/drawing/2014/main" id="{91503A85-53EF-464D-B0C0-214104A7D84D}"/>
              </a:ext>
            </a:extLst>
          </p:cNvPr>
          <p:cNvGrpSpPr/>
          <p:nvPr/>
        </p:nvGrpSpPr>
        <p:grpSpPr>
          <a:xfrm>
            <a:off x="318160" y="621734"/>
            <a:ext cx="3558931" cy="3316250"/>
            <a:chOff x="318160" y="621734"/>
            <a:chExt cx="3558931" cy="3316250"/>
          </a:xfrm>
        </p:grpSpPr>
        <p:grpSp>
          <p:nvGrpSpPr>
            <p:cNvPr id="67" name="Group 66">
              <a:extLst>
                <a:ext uri="{FF2B5EF4-FFF2-40B4-BE49-F238E27FC236}">
                  <a16:creationId xmlns:a16="http://schemas.microsoft.com/office/drawing/2014/main" id="{0C7F6D2C-0B7F-4AED-A99D-91A24D4787D7}"/>
                </a:ext>
              </a:extLst>
            </p:cNvPr>
            <p:cNvGrpSpPr/>
            <p:nvPr/>
          </p:nvGrpSpPr>
          <p:grpSpPr>
            <a:xfrm>
              <a:off x="318160" y="621734"/>
              <a:ext cx="3558931" cy="3316250"/>
              <a:chOff x="484513" y="828796"/>
              <a:chExt cx="3558931" cy="3316250"/>
            </a:xfrm>
          </p:grpSpPr>
          <p:grpSp>
            <p:nvGrpSpPr>
              <p:cNvPr id="187" name="Group 186">
                <a:extLst>
                  <a:ext uri="{FF2B5EF4-FFF2-40B4-BE49-F238E27FC236}">
                    <a16:creationId xmlns:a16="http://schemas.microsoft.com/office/drawing/2014/main" id="{20132350-4431-4CD8-B288-44C24622FC44}"/>
                  </a:ext>
                </a:extLst>
              </p:cNvPr>
              <p:cNvGrpSpPr/>
              <p:nvPr/>
            </p:nvGrpSpPr>
            <p:grpSpPr>
              <a:xfrm>
                <a:off x="572368" y="828796"/>
                <a:ext cx="3471076" cy="3316250"/>
                <a:chOff x="609599" y="948664"/>
                <a:chExt cx="7988223" cy="5656203"/>
              </a:xfrm>
            </p:grpSpPr>
            <p:grpSp>
              <p:nvGrpSpPr>
                <p:cNvPr id="189" name="Group 14">
                  <a:extLst>
                    <a:ext uri="{FF2B5EF4-FFF2-40B4-BE49-F238E27FC236}">
                      <a16:creationId xmlns:a16="http://schemas.microsoft.com/office/drawing/2014/main" id="{65231E0A-228C-4CBB-A69C-9FFBD629D471}"/>
                    </a:ext>
                  </a:extLst>
                </p:cNvPr>
                <p:cNvGrpSpPr/>
                <p:nvPr/>
              </p:nvGrpSpPr>
              <p:grpSpPr>
                <a:xfrm rot="10800000">
                  <a:off x="7696200" y="5257800"/>
                  <a:ext cx="621450" cy="1347067"/>
                  <a:chOff x="7010400" y="381000"/>
                  <a:chExt cx="762000" cy="2033666"/>
                </a:xfrm>
              </p:grpSpPr>
              <p:sp>
                <p:nvSpPr>
                  <p:cNvPr id="202" name="Rounded Rectangle 29">
                    <a:extLst>
                      <a:ext uri="{FF2B5EF4-FFF2-40B4-BE49-F238E27FC236}">
                        <a16:creationId xmlns:a16="http://schemas.microsoft.com/office/drawing/2014/main" id="{FBFD7DA8-70B7-453F-8A07-FAFC725E80D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886FFEEF-C0C0-4C8F-8611-387F405563FF}"/>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1">
                  <a:extLst>
                    <a:ext uri="{FF2B5EF4-FFF2-40B4-BE49-F238E27FC236}">
                      <a16:creationId xmlns:a16="http://schemas.microsoft.com/office/drawing/2014/main" id="{CEA6CEE3-63E4-4322-BF71-F91F488BC3B5}"/>
                    </a:ext>
                  </a:extLst>
                </p:cNvPr>
                <p:cNvGrpSpPr/>
                <p:nvPr/>
              </p:nvGrpSpPr>
              <p:grpSpPr>
                <a:xfrm rot="10800000">
                  <a:off x="963771" y="4923502"/>
                  <a:ext cx="621450" cy="1277577"/>
                  <a:chOff x="6980319" y="485909"/>
                  <a:chExt cx="762000" cy="1928757"/>
                </a:xfrm>
              </p:grpSpPr>
              <p:sp>
                <p:nvSpPr>
                  <p:cNvPr id="200" name="Rounded Rectangle 27">
                    <a:extLst>
                      <a:ext uri="{FF2B5EF4-FFF2-40B4-BE49-F238E27FC236}">
                        <a16:creationId xmlns:a16="http://schemas.microsoft.com/office/drawing/2014/main" id="{EA03FFDF-F63B-4061-8D66-EE925F76F1CF}"/>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E04B0D92-1FF1-4E33-9090-0D4BA0D55732}"/>
                      </a:ext>
                    </a:extLst>
                  </p:cNvPr>
                  <p:cNvSpPr/>
                  <p:nvPr/>
                </p:nvSpPr>
                <p:spPr>
                  <a:xfrm>
                    <a:off x="6980319" y="485909"/>
                    <a:ext cx="762000" cy="1219202"/>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Wave 2">
                  <a:extLst>
                    <a:ext uri="{FF2B5EF4-FFF2-40B4-BE49-F238E27FC236}">
                      <a16:creationId xmlns:a16="http://schemas.microsoft.com/office/drawing/2014/main" id="{DB29D48C-4810-423E-AF33-939349C05A51}"/>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an 3">
                  <a:extLst>
                    <a:ext uri="{FF2B5EF4-FFF2-40B4-BE49-F238E27FC236}">
                      <a16:creationId xmlns:a16="http://schemas.microsoft.com/office/drawing/2014/main" id="{98F11A85-3E20-4C9C-B1E9-AE051BF94666}"/>
                    </a:ext>
                  </a:extLst>
                </p:cNvPr>
                <p:cNvSpPr/>
                <p:nvPr/>
              </p:nvSpPr>
              <p:spPr>
                <a:xfrm>
                  <a:off x="7361677" y="1982242"/>
                  <a:ext cx="1236145" cy="3840520"/>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an 1">
                  <a:extLst>
                    <a:ext uri="{FF2B5EF4-FFF2-40B4-BE49-F238E27FC236}">
                      <a16:creationId xmlns:a16="http://schemas.microsoft.com/office/drawing/2014/main" id="{6DE67350-9CF1-47E5-8782-E5AFF620AD49}"/>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a:extLst>
                    <a:ext uri="{FF2B5EF4-FFF2-40B4-BE49-F238E27FC236}">
                      <a16:creationId xmlns:a16="http://schemas.microsoft.com/office/drawing/2014/main" id="{64A8FDE1-AA1A-4113-B49A-5AB6BB4446D6}"/>
                    </a:ext>
                  </a:extLst>
                </p:cNvPr>
                <p:cNvGrpSpPr/>
                <p:nvPr/>
              </p:nvGrpSpPr>
              <p:grpSpPr>
                <a:xfrm>
                  <a:off x="899460" y="948664"/>
                  <a:ext cx="621450" cy="871175"/>
                  <a:chOff x="7031201" y="1007924"/>
                  <a:chExt cx="762000" cy="1315212"/>
                </a:xfrm>
              </p:grpSpPr>
              <p:sp>
                <p:nvSpPr>
                  <p:cNvPr id="198" name="Rounded Rectangle 25">
                    <a:extLst>
                      <a:ext uri="{FF2B5EF4-FFF2-40B4-BE49-F238E27FC236}">
                        <a16:creationId xmlns:a16="http://schemas.microsoft.com/office/drawing/2014/main" id="{F2257D17-61EF-48A2-9AFE-404841761BEF}"/>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5">
                    <a:extLst>
                      <a:ext uri="{FF2B5EF4-FFF2-40B4-BE49-F238E27FC236}">
                        <a16:creationId xmlns:a16="http://schemas.microsoft.com/office/drawing/2014/main" id="{C5D191AE-8C5C-4BEA-A001-292FFBC04C42}"/>
                      </a:ext>
                    </a:extLst>
                  </p:cNvPr>
                  <p:cNvSpPr/>
                  <p:nvPr/>
                </p:nvSpPr>
                <p:spPr>
                  <a:xfrm>
                    <a:off x="7031201" y="1007924"/>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1FF923A5-0EC4-4D74-AA91-05D7B7EC5E54}"/>
                    </a:ext>
                  </a:extLst>
                </p:cNvPr>
                <p:cNvGrpSpPr/>
                <p:nvPr/>
              </p:nvGrpSpPr>
              <p:grpSpPr>
                <a:xfrm>
                  <a:off x="7644643" y="1185801"/>
                  <a:ext cx="621450" cy="980352"/>
                  <a:chOff x="7085046" y="881438"/>
                  <a:chExt cx="762000" cy="1480037"/>
                </a:xfrm>
              </p:grpSpPr>
              <p:sp>
                <p:nvSpPr>
                  <p:cNvPr id="196" name="Rounded Rectangle 23">
                    <a:extLst>
                      <a:ext uri="{FF2B5EF4-FFF2-40B4-BE49-F238E27FC236}">
                        <a16:creationId xmlns:a16="http://schemas.microsoft.com/office/drawing/2014/main" id="{EB050085-7B70-4FB6-9953-8C9603032A40}"/>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E92E427E-921A-4E67-9F77-10584235B761}"/>
                      </a:ext>
                    </a:extLst>
                  </p:cNvPr>
                  <p:cNvSpPr/>
                  <p:nvPr/>
                </p:nvSpPr>
                <p:spPr>
                  <a:xfrm>
                    <a:off x="7085046" y="881438"/>
                    <a:ext cx="762000" cy="1219202"/>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8" name="TextBox 187">
                <a:extLst>
                  <a:ext uri="{FF2B5EF4-FFF2-40B4-BE49-F238E27FC236}">
                    <a16:creationId xmlns:a16="http://schemas.microsoft.com/office/drawing/2014/main" id="{B3E2E342-C26A-4ABF-A5B1-0FAA04332BD5}"/>
                  </a:ext>
                </a:extLst>
              </p:cNvPr>
              <p:cNvSpPr txBox="1"/>
              <p:nvPr/>
            </p:nvSpPr>
            <p:spPr>
              <a:xfrm rot="16200000">
                <a:off x="12550" y="2120656"/>
                <a:ext cx="1590258" cy="646331"/>
              </a:xfrm>
              <a:prstGeom prst="rect">
                <a:avLst/>
              </a:prstGeom>
              <a:noFill/>
            </p:spPr>
            <p:txBody>
              <a:bodyPr wrap="square" rtlCol="0">
                <a:spAutoFit/>
              </a:bodyPr>
              <a:lstStyle/>
              <a:p>
                <a:pPr algn="ctr"/>
                <a:r>
                  <a:rPr lang="en-US" sz="3600" dirty="0">
                    <a:solidFill>
                      <a:schemeClr val="tx1">
                        <a:lumMod val="75000"/>
                        <a:lumOff val="25000"/>
                      </a:schemeClr>
                    </a:solidFill>
                  </a:rPr>
                  <a:t>Egypt </a:t>
                </a:r>
              </a:p>
            </p:txBody>
          </p:sp>
        </p:grpSp>
        <p:sp>
          <p:nvSpPr>
            <p:cNvPr id="68" name="TextBox 67">
              <a:extLst>
                <a:ext uri="{FF2B5EF4-FFF2-40B4-BE49-F238E27FC236}">
                  <a16:creationId xmlns:a16="http://schemas.microsoft.com/office/drawing/2014/main" id="{AADBB8A6-7509-46C4-8DD1-958D1DC34E99}"/>
                </a:ext>
              </a:extLst>
            </p:cNvPr>
            <p:cNvSpPr txBox="1"/>
            <p:nvPr/>
          </p:nvSpPr>
          <p:spPr>
            <a:xfrm rot="5400000">
              <a:off x="2450887" y="2249214"/>
              <a:ext cx="2230529" cy="400110"/>
            </a:xfrm>
            <a:prstGeom prst="rect">
              <a:avLst/>
            </a:prstGeom>
            <a:noFill/>
          </p:spPr>
          <p:txBody>
            <a:bodyPr wrap="square" rtlCol="0">
              <a:spAutoFit/>
            </a:bodyPr>
            <a:lstStyle/>
            <a:p>
              <a:pPr algn="ctr"/>
              <a:r>
                <a:rPr lang="en-US" sz="2000" dirty="0">
                  <a:solidFill>
                    <a:schemeClr val="tx1">
                      <a:lumMod val="75000"/>
                      <a:lumOff val="25000"/>
                    </a:schemeClr>
                  </a:solidFill>
                </a:rPr>
                <a:t>Hebrews 11:26-29</a:t>
              </a:r>
            </a:p>
          </p:txBody>
        </p:sp>
        <p:grpSp>
          <p:nvGrpSpPr>
            <p:cNvPr id="69" name="Group 68">
              <a:extLst>
                <a:ext uri="{FF2B5EF4-FFF2-40B4-BE49-F238E27FC236}">
                  <a16:creationId xmlns:a16="http://schemas.microsoft.com/office/drawing/2014/main" id="{8D49CB9C-E3AA-4A29-A6B2-6936C78BBC2B}"/>
                </a:ext>
              </a:extLst>
            </p:cNvPr>
            <p:cNvGrpSpPr/>
            <p:nvPr/>
          </p:nvGrpSpPr>
          <p:grpSpPr>
            <a:xfrm>
              <a:off x="1314535" y="1726185"/>
              <a:ext cx="1636420" cy="1073062"/>
              <a:chOff x="1752600" y="1295400"/>
              <a:chExt cx="4648200" cy="3048000"/>
            </a:xfrm>
          </p:grpSpPr>
          <p:sp>
            <p:nvSpPr>
              <p:cNvPr id="166" name="Isosceles Triangle 165">
                <a:extLst>
                  <a:ext uri="{FF2B5EF4-FFF2-40B4-BE49-F238E27FC236}">
                    <a16:creationId xmlns:a16="http://schemas.microsoft.com/office/drawing/2014/main" id="{55420B74-9466-4A00-8FC0-14431C8F02BC}"/>
                  </a:ext>
                </a:extLst>
              </p:cNvPr>
              <p:cNvSpPr/>
              <p:nvPr/>
            </p:nvSpPr>
            <p:spPr>
              <a:xfrm>
                <a:off x="1752600" y="1295400"/>
                <a:ext cx="4648200" cy="3048000"/>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E307F873-D73A-425E-B86E-E374AD992697}"/>
                  </a:ext>
                </a:extLst>
              </p:cNvPr>
              <p:cNvCxnSpPr>
                <a:stCxn id="166" idx="1"/>
                <a:endCxn id="166" idx="5"/>
              </p:cNvCxnSpPr>
              <p:nvPr/>
            </p:nvCxnSpPr>
            <p:spPr>
              <a:xfrm>
                <a:off x="2914650" y="2819400"/>
                <a:ext cx="2324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2A0469A-018E-4081-BA04-CCC5BFB9BE13}"/>
                  </a:ext>
                </a:extLst>
              </p:cNvPr>
              <p:cNvCxnSpPr/>
              <p:nvPr/>
            </p:nvCxnSpPr>
            <p:spPr>
              <a:xfrm>
                <a:off x="2133600" y="38862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9C66F54-72F1-4674-90C0-867B1B1AB225}"/>
                  </a:ext>
                </a:extLst>
              </p:cNvPr>
              <p:cNvCxnSpPr/>
              <p:nvPr/>
            </p:nvCxnSpPr>
            <p:spPr>
              <a:xfrm>
                <a:off x="2514600" y="33528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1DD1B6A-B6AB-4871-A113-6FC009270865}"/>
                  </a:ext>
                </a:extLst>
              </p:cNvPr>
              <p:cNvCxnSpPr/>
              <p:nvPr/>
            </p:nvCxnSpPr>
            <p:spPr>
              <a:xfrm>
                <a:off x="3276600" y="2356022"/>
                <a:ext cx="1600200" cy="61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C0A8D57-538E-4F58-AB31-EAD42E6FB298}"/>
                  </a:ext>
                </a:extLst>
              </p:cNvPr>
              <p:cNvCxnSpPr/>
              <p:nvPr/>
            </p:nvCxnSpPr>
            <p:spPr>
              <a:xfrm>
                <a:off x="3581400" y="1905000"/>
                <a:ext cx="990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FAF59E-ADF5-4D55-85F5-A733B37E7C2B}"/>
                  </a:ext>
                </a:extLst>
              </p:cNvPr>
              <p:cNvCxnSpPr/>
              <p:nvPr/>
            </p:nvCxnSpPr>
            <p:spPr>
              <a:xfrm flipV="1">
                <a:off x="28194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4909621-12BA-4956-917C-05B145DDA2AD}"/>
                  </a:ext>
                </a:extLst>
              </p:cNvPr>
              <p:cNvCxnSpPr/>
              <p:nvPr/>
            </p:nvCxnSpPr>
            <p:spPr>
              <a:xfrm flipV="1">
                <a:off x="37338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AFA6091-28D5-40CB-83AA-A43BC9308262}"/>
                  </a:ext>
                </a:extLst>
              </p:cNvPr>
              <p:cNvCxnSpPr/>
              <p:nvPr/>
            </p:nvCxnSpPr>
            <p:spPr>
              <a:xfrm flipV="1">
                <a:off x="45720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7B0D77B-E17E-46AE-A9C2-A0BD4CB87AC0}"/>
                  </a:ext>
                </a:extLst>
              </p:cNvPr>
              <p:cNvCxnSpPr/>
              <p:nvPr/>
            </p:nvCxnSpPr>
            <p:spPr>
              <a:xfrm flipV="1">
                <a:off x="539115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8D6212E-B49C-4BC7-83A4-EDB782CC5F26}"/>
                  </a:ext>
                </a:extLst>
              </p:cNvPr>
              <p:cNvCxnSpPr/>
              <p:nvPr/>
            </p:nvCxnSpPr>
            <p:spPr>
              <a:xfrm flipV="1">
                <a:off x="5791200" y="35814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ECCB6BF-C6C6-4B3F-8BB9-EF06511170B0}"/>
                  </a:ext>
                </a:extLst>
              </p:cNvPr>
              <p:cNvCxnSpPr/>
              <p:nvPr/>
            </p:nvCxnSpPr>
            <p:spPr>
              <a:xfrm flipV="1">
                <a:off x="25146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059230F-EC8E-47A6-81A2-D6B12B0E85EE}"/>
                  </a:ext>
                </a:extLst>
              </p:cNvPr>
              <p:cNvCxnSpPr/>
              <p:nvPr/>
            </p:nvCxnSpPr>
            <p:spPr>
              <a:xfrm flipH="1" flipV="1">
                <a:off x="3429001" y="33528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1E4A4F9-5638-4376-AA1B-76D384A8018C}"/>
                  </a:ext>
                </a:extLst>
              </p:cNvPr>
              <p:cNvCxnSpPr/>
              <p:nvPr/>
            </p:nvCxnSpPr>
            <p:spPr>
              <a:xfrm flipV="1">
                <a:off x="42672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DFA8333-A4FA-4F4F-A6AC-76DC44EBC069}"/>
                  </a:ext>
                </a:extLst>
              </p:cNvPr>
              <p:cNvCxnSpPr/>
              <p:nvPr/>
            </p:nvCxnSpPr>
            <p:spPr>
              <a:xfrm flipH="1" flipV="1">
                <a:off x="5086350" y="3352800"/>
                <a:ext cx="1905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8AAEC4A-2599-4923-B5A6-DEDCF8C7285F}"/>
                  </a:ext>
                </a:extLst>
              </p:cNvPr>
              <p:cNvCxnSpPr/>
              <p:nvPr/>
            </p:nvCxnSpPr>
            <p:spPr>
              <a:xfrm flipV="1">
                <a:off x="30727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8C16AE1-769E-4B45-99F9-FA7374ADBB0A}"/>
                  </a:ext>
                </a:extLst>
              </p:cNvPr>
              <p:cNvCxnSpPr/>
              <p:nvPr/>
            </p:nvCxnSpPr>
            <p:spPr>
              <a:xfrm flipH="1" flipV="1">
                <a:off x="3987115" y="28194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21AEA39-DE54-42E5-9A0A-25CB7C52ECB5}"/>
                  </a:ext>
                </a:extLst>
              </p:cNvPr>
              <p:cNvCxnSpPr/>
              <p:nvPr/>
            </p:nvCxnSpPr>
            <p:spPr>
              <a:xfrm flipV="1">
                <a:off x="48253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40A1A38-894B-4A62-A8C4-DA0B7E11CF3F}"/>
                  </a:ext>
                </a:extLst>
              </p:cNvPr>
              <p:cNvCxnSpPr/>
              <p:nvPr/>
            </p:nvCxnSpPr>
            <p:spPr>
              <a:xfrm flipH="1" flipV="1">
                <a:off x="3662235" y="2356022"/>
                <a:ext cx="15810"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338BBFD-3FEE-4D66-B793-EACEC59D8FF4}"/>
                  </a:ext>
                </a:extLst>
              </p:cNvPr>
              <p:cNvCxnSpPr/>
              <p:nvPr/>
            </p:nvCxnSpPr>
            <p:spPr>
              <a:xfrm flipV="1">
                <a:off x="4495800" y="2356022"/>
                <a:ext cx="4634"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F9DF1BB2-5810-41DB-8DEB-859FDAF5BB7F}"/>
                  </a:ext>
                </a:extLst>
              </p:cNvPr>
              <p:cNvCxnSpPr/>
              <p:nvPr/>
            </p:nvCxnSpPr>
            <p:spPr>
              <a:xfrm flipV="1">
                <a:off x="4018006" y="1905000"/>
                <a:ext cx="0" cy="451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4DEA16E-8F6A-4678-AD44-03907DD280FB}"/>
                </a:ext>
              </a:extLst>
            </p:cNvPr>
            <p:cNvGrpSpPr/>
            <p:nvPr/>
          </p:nvGrpSpPr>
          <p:grpSpPr>
            <a:xfrm>
              <a:off x="2537482" y="2256494"/>
              <a:ext cx="674153" cy="823193"/>
              <a:chOff x="3477389" y="255303"/>
              <a:chExt cx="4711430" cy="5753016"/>
            </a:xfrm>
          </p:grpSpPr>
          <p:grpSp>
            <p:nvGrpSpPr>
              <p:cNvPr id="119" name="Group 118">
                <a:extLst>
                  <a:ext uri="{FF2B5EF4-FFF2-40B4-BE49-F238E27FC236}">
                    <a16:creationId xmlns:a16="http://schemas.microsoft.com/office/drawing/2014/main" id="{4A208821-D84D-4465-9B7F-7E575D5D8F95}"/>
                  </a:ext>
                </a:extLst>
              </p:cNvPr>
              <p:cNvGrpSpPr/>
              <p:nvPr/>
            </p:nvGrpSpPr>
            <p:grpSpPr>
              <a:xfrm>
                <a:off x="4865663" y="255303"/>
                <a:ext cx="2032651" cy="984849"/>
                <a:chOff x="2888907" y="4010627"/>
                <a:chExt cx="2473626" cy="984849"/>
              </a:xfrm>
            </p:grpSpPr>
            <p:sp>
              <p:nvSpPr>
                <p:cNvPr id="162" name="Flowchart: Stored Data 161">
                  <a:extLst>
                    <a:ext uri="{FF2B5EF4-FFF2-40B4-BE49-F238E27FC236}">
                      <a16:creationId xmlns:a16="http://schemas.microsoft.com/office/drawing/2014/main" id="{A10FA533-5EE3-4556-BA5C-7FC0C586EB3B}"/>
                    </a:ext>
                  </a:extLst>
                </p:cNvPr>
                <p:cNvSpPr/>
                <p:nvPr/>
              </p:nvSpPr>
              <p:spPr>
                <a:xfrm rot="5400000">
                  <a:off x="3633295" y="3266239"/>
                  <a:ext cx="984849" cy="2473626"/>
                </a:xfrm>
                <a:prstGeom prst="flowChartOnlineStorage">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a16="http://schemas.microsoft.com/office/drawing/2014/main" id="{FE82EA85-4611-48A7-B9FB-7DCCEE1903C2}"/>
                    </a:ext>
                  </a:extLst>
                </p:cNvPr>
                <p:cNvCxnSpPr>
                  <a:stCxn id="162" idx="1"/>
                  <a:endCxn id="162" idx="3"/>
                </p:cNvCxnSpPr>
                <p:nvPr/>
              </p:nvCxnSpPr>
              <p:spPr>
                <a:xfrm>
                  <a:off x="4125720"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BD38DED-352C-43EE-A0B9-4DB587FDA8A7}"/>
                    </a:ext>
                  </a:extLst>
                </p:cNvPr>
                <p:cNvCxnSpPr/>
                <p:nvPr/>
              </p:nvCxnSpPr>
              <p:spPr>
                <a:xfrm>
                  <a:off x="4724400"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98B6F02-611A-43B5-8110-107E87D27C27}"/>
                    </a:ext>
                  </a:extLst>
                </p:cNvPr>
                <p:cNvCxnSpPr/>
                <p:nvPr/>
              </p:nvCxnSpPr>
              <p:spPr>
                <a:xfrm>
                  <a:off x="3456396"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7D5AF987-68FB-4873-ADC8-B14978D9544D}"/>
                  </a:ext>
                </a:extLst>
              </p:cNvPr>
              <p:cNvGrpSpPr/>
              <p:nvPr/>
            </p:nvGrpSpPr>
            <p:grpSpPr>
              <a:xfrm rot="604730">
                <a:off x="3717300" y="579129"/>
                <a:ext cx="1560150" cy="2676651"/>
                <a:chOff x="2694741" y="3733800"/>
                <a:chExt cx="1420661" cy="2064437"/>
              </a:xfrm>
            </p:grpSpPr>
            <p:sp>
              <p:nvSpPr>
                <p:cNvPr id="156" name="Trapezoid 59">
                  <a:extLst>
                    <a:ext uri="{FF2B5EF4-FFF2-40B4-BE49-F238E27FC236}">
                      <a16:creationId xmlns:a16="http://schemas.microsoft.com/office/drawing/2014/main" id="{3C6C4EEE-E8A3-40BA-828C-37D734785047}"/>
                    </a:ext>
                  </a:extLst>
                </p:cNvPr>
                <p:cNvSpPr/>
                <p:nvPr/>
              </p:nvSpPr>
              <p:spPr>
                <a:xfrm>
                  <a:off x="2694741" y="3733800"/>
                  <a:ext cx="1420661" cy="2064437"/>
                </a:xfrm>
                <a:custGeom>
                  <a:avLst/>
                  <a:gdLst>
                    <a:gd name="connsiteX0" fmla="*/ 0 w 1420661"/>
                    <a:gd name="connsiteY0" fmla="*/ 1676400 h 1676400"/>
                    <a:gd name="connsiteX1" fmla="*/ 664088 w 1420661"/>
                    <a:gd name="connsiteY1" fmla="*/ 0 h 1676400"/>
                    <a:gd name="connsiteX2" fmla="*/ 756573 w 1420661"/>
                    <a:gd name="connsiteY2" fmla="*/ 0 h 1676400"/>
                    <a:gd name="connsiteX3" fmla="*/ 1420661 w 1420661"/>
                    <a:gd name="connsiteY3" fmla="*/ 1676400 h 1676400"/>
                    <a:gd name="connsiteX4" fmla="*/ 0 w 1420661"/>
                    <a:gd name="connsiteY4" fmla="*/ 1676400 h 1676400"/>
                    <a:gd name="connsiteX0" fmla="*/ 0 w 1420661"/>
                    <a:gd name="connsiteY0" fmla="*/ 1676400 h 2132227"/>
                    <a:gd name="connsiteX1" fmla="*/ 664088 w 1420661"/>
                    <a:gd name="connsiteY1" fmla="*/ 0 h 2132227"/>
                    <a:gd name="connsiteX2" fmla="*/ 756573 w 1420661"/>
                    <a:gd name="connsiteY2" fmla="*/ 0 h 2132227"/>
                    <a:gd name="connsiteX3" fmla="*/ 1420661 w 1420661"/>
                    <a:gd name="connsiteY3" fmla="*/ 1676400 h 2132227"/>
                    <a:gd name="connsiteX4" fmla="*/ 0 w 1420661"/>
                    <a:gd name="connsiteY4" fmla="*/ 1676400 h 213222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61" h="2064437">
                      <a:moveTo>
                        <a:pt x="0" y="1676400"/>
                      </a:moveTo>
                      <a:lnTo>
                        <a:pt x="664088" y="0"/>
                      </a:lnTo>
                      <a:lnTo>
                        <a:pt x="756573" y="0"/>
                      </a:lnTo>
                      <a:cubicBezTo>
                        <a:pt x="977936" y="558800"/>
                        <a:pt x="828596" y="1377092"/>
                        <a:pt x="1420661" y="1676400"/>
                      </a:cubicBezTo>
                      <a:cubicBezTo>
                        <a:pt x="761756" y="2702011"/>
                        <a:pt x="807187" y="1330411"/>
                        <a:pt x="0" y="167640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35247AE5-7DBD-4E73-8F8E-7CC11794AB3C}"/>
                    </a:ext>
                  </a:extLst>
                </p:cNvPr>
                <p:cNvCxnSpPr/>
                <p:nvPr/>
              </p:nvCxnSpPr>
              <p:spPr>
                <a:xfrm>
                  <a:off x="3200400" y="4114800"/>
                  <a:ext cx="3515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D644CA5-5A03-407B-A605-BB3610DD9373}"/>
                    </a:ext>
                  </a:extLst>
                </p:cNvPr>
                <p:cNvCxnSpPr/>
                <p:nvPr/>
              </p:nvCxnSpPr>
              <p:spPr>
                <a:xfrm>
                  <a:off x="3096109" y="4419600"/>
                  <a:ext cx="4558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9D98AF2-7B9D-4D99-9D51-151990616B27}"/>
                    </a:ext>
                  </a:extLst>
                </p:cNvPr>
                <p:cNvCxnSpPr/>
                <p:nvPr/>
              </p:nvCxnSpPr>
              <p:spPr>
                <a:xfrm>
                  <a:off x="2942391" y="4766018"/>
                  <a:ext cx="710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C504AA1-692B-4E47-B1FB-FA90046FFEF2}"/>
                    </a:ext>
                  </a:extLst>
                </p:cNvPr>
                <p:cNvCxnSpPr/>
                <p:nvPr/>
              </p:nvCxnSpPr>
              <p:spPr>
                <a:xfrm>
                  <a:off x="2816023" y="5105400"/>
                  <a:ext cx="102171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1B47E71-0E33-4278-954B-27B913BCF402}"/>
                    </a:ext>
                  </a:extLst>
                </p:cNvPr>
                <p:cNvCxnSpPr/>
                <p:nvPr/>
              </p:nvCxnSpPr>
              <p:spPr>
                <a:xfrm>
                  <a:off x="3200400" y="5410200"/>
                  <a:ext cx="883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94B1F62F-46A6-43DA-9898-DEAFC8BB1234}"/>
                  </a:ext>
                </a:extLst>
              </p:cNvPr>
              <p:cNvGrpSpPr/>
              <p:nvPr/>
            </p:nvGrpSpPr>
            <p:grpSpPr>
              <a:xfrm rot="20995270" flipH="1">
                <a:off x="6471667" y="610973"/>
                <a:ext cx="1566732" cy="2571753"/>
                <a:chOff x="2694741" y="3733800"/>
                <a:chExt cx="1420661" cy="2064437"/>
              </a:xfrm>
            </p:grpSpPr>
            <p:sp>
              <p:nvSpPr>
                <p:cNvPr id="150" name="Trapezoid 59">
                  <a:extLst>
                    <a:ext uri="{FF2B5EF4-FFF2-40B4-BE49-F238E27FC236}">
                      <a16:creationId xmlns:a16="http://schemas.microsoft.com/office/drawing/2014/main" id="{E8DDB3F2-3BEC-4B09-BC7D-082A9245013A}"/>
                    </a:ext>
                  </a:extLst>
                </p:cNvPr>
                <p:cNvSpPr/>
                <p:nvPr/>
              </p:nvSpPr>
              <p:spPr>
                <a:xfrm>
                  <a:off x="2694741" y="3733800"/>
                  <a:ext cx="1420661" cy="2064437"/>
                </a:xfrm>
                <a:custGeom>
                  <a:avLst/>
                  <a:gdLst>
                    <a:gd name="connsiteX0" fmla="*/ 0 w 1420661"/>
                    <a:gd name="connsiteY0" fmla="*/ 1676400 h 1676400"/>
                    <a:gd name="connsiteX1" fmla="*/ 664088 w 1420661"/>
                    <a:gd name="connsiteY1" fmla="*/ 0 h 1676400"/>
                    <a:gd name="connsiteX2" fmla="*/ 756573 w 1420661"/>
                    <a:gd name="connsiteY2" fmla="*/ 0 h 1676400"/>
                    <a:gd name="connsiteX3" fmla="*/ 1420661 w 1420661"/>
                    <a:gd name="connsiteY3" fmla="*/ 1676400 h 1676400"/>
                    <a:gd name="connsiteX4" fmla="*/ 0 w 1420661"/>
                    <a:gd name="connsiteY4" fmla="*/ 1676400 h 1676400"/>
                    <a:gd name="connsiteX0" fmla="*/ 0 w 1420661"/>
                    <a:gd name="connsiteY0" fmla="*/ 1676400 h 2132227"/>
                    <a:gd name="connsiteX1" fmla="*/ 664088 w 1420661"/>
                    <a:gd name="connsiteY1" fmla="*/ 0 h 2132227"/>
                    <a:gd name="connsiteX2" fmla="*/ 756573 w 1420661"/>
                    <a:gd name="connsiteY2" fmla="*/ 0 h 2132227"/>
                    <a:gd name="connsiteX3" fmla="*/ 1420661 w 1420661"/>
                    <a:gd name="connsiteY3" fmla="*/ 1676400 h 2132227"/>
                    <a:gd name="connsiteX4" fmla="*/ 0 w 1420661"/>
                    <a:gd name="connsiteY4" fmla="*/ 1676400 h 213222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61" h="2064437">
                      <a:moveTo>
                        <a:pt x="0" y="1676400"/>
                      </a:moveTo>
                      <a:lnTo>
                        <a:pt x="664088" y="0"/>
                      </a:lnTo>
                      <a:lnTo>
                        <a:pt x="756573" y="0"/>
                      </a:lnTo>
                      <a:cubicBezTo>
                        <a:pt x="977936" y="558800"/>
                        <a:pt x="828596" y="1377092"/>
                        <a:pt x="1420661" y="1676400"/>
                      </a:cubicBezTo>
                      <a:cubicBezTo>
                        <a:pt x="761756" y="2702011"/>
                        <a:pt x="807187" y="1330411"/>
                        <a:pt x="0" y="167640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CF6DC0EB-07CA-4FC9-9F68-76A12777DE2F}"/>
                    </a:ext>
                  </a:extLst>
                </p:cNvPr>
                <p:cNvCxnSpPr/>
                <p:nvPr/>
              </p:nvCxnSpPr>
              <p:spPr>
                <a:xfrm>
                  <a:off x="3200400" y="4114800"/>
                  <a:ext cx="3515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BE506D8-615F-4035-8F3A-348C34A0AAE4}"/>
                    </a:ext>
                  </a:extLst>
                </p:cNvPr>
                <p:cNvCxnSpPr/>
                <p:nvPr/>
              </p:nvCxnSpPr>
              <p:spPr>
                <a:xfrm>
                  <a:off x="3096109" y="4419600"/>
                  <a:ext cx="4558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C00C8AE-8700-4A19-9EBA-87ED70716AAA}"/>
                    </a:ext>
                  </a:extLst>
                </p:cNvPr>
                <p:cNvCxnSpPr/>
                <p:nvPr/>
              </p:nvCxnSpPr>
              <p:spPr>
                <a:xfrm>
                  <a:off x="2942391" y="4766018"/>
                  <a:ext cx="710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419E89C-F2DA-4976-A29E-296932F8C860}"/>
                    </a:ext>
                  </a:extLst>
                </p:cNvPr>
                <p:cNvCxnSpPr/>
                <p:nvPr/>
              </p:nvCxnSpPr>
              <p:spPr>
                <a:xfrm>
                  <a:off x="2816023" y="5105400"/>
                  <a:ext cx="102171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BC1D4DC-0DA2-4A40-9D93-C676755ED4A3}"/>
                    </a:ext>
                  </a:extLst>
                </p:cNvPr>
                <p:cNvCxnSpPr/>
                <p:nvPr/>
              </p:nvCxnSpPr>
              <p:spPr>
                <a:xfrm>
                  <a:off x="3200400" y="5410200"/>
                  <a:ext cx="883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06FDE656-F0A8-42BC-8F1D-FD682DBF8C38}"/>
                  </a:ext>
                </a:extLst>
              </p:cNvPr>
              <p:cNvGrpSpPr/>
              <p:nvPr/>
            </p:nvGrpSpPr>
            <p:grpSpPr>
              <a:xfrm>
                <a:off x="5041672" y="1188649"/>
                <a:ext cx="1592603" cy="1538840"/>
                <a:chOff x="4891090" y="1289650"/>
                <a:chExt cx="1991886" cy="1538840"/>
              </a:xfrm>
            </p:grpSpPr>
            <p:sp>
              <p:nvSpPr>
                <p:cNvPr id="144" name="Rectangle: Rounded Corners 76">
                  <a:extLst>
                    <a:ext uri="{FF2B5EF4-FFF2-40B4-BE49-F238E27FC236}">
                      <a16:creationId xmlns:a16="http://schemas.microsoft.com/office/drawing/2014/main" id="{DFFA922F-04A3-44A0-B635-60ECEE60B4AF}"/>
                    </a:ext>
                  </a:extLst>
                </p:cNvPr>
                <p:cNvSpPr/>
                <p:nvPr/>
              </p:nvSpPr>
              <p:spPr>
                <a:xfrm>
                  <a:off x="4891090" y="1289650"/>
                  <a:ext cx="1991886" cy="1538840"/>
                </a:xfrm>
                <a:custGeom>
                  <a:avLst/>
                  <a:gdLst>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091" h="1571471">
                      <a:moveTo>
                        <a:pt x="0" y="261917"/>
                      </a:moveTo>
                      <a:cubicBezTo>
                        <a:pt x="0" y="117264"/>
                        <a:pt x="117264" y="0"/>
                        <a:pt x="261917" y="0"/>
                      </a:cubicBezTo>
                      <a:lnTo>
                        <a:pt x="1781174" y="0"/>
                      </a:lnTo>
                      <a:cubicBezTo>
                        <a:pt x="1925827" y="0"/>
                        <a:pt x="2043091" y="117264"/>
                        <a:pt x="2043091" y="261917"/>
                      </a:cubicBezTo>
                      <a:cubicBezTo>
                        <a:pt x="2043091" y="611129"/>
                        <a:pt x="1882453" y="960342"/>
                        <a:pt x="2043091" y="1309554"/>
                      </a:cubicBezTo>
                      <a:cubicBezTo>
                        <a:pt x="2043091" y="1454207"/>
                        <a:pt x="1925827" y="1571471"/>
                        <a:pt x="1781174" y="1571471"/>
                      </a:cubicBezTo>
                      <a:lnTo>
                        <a:pt x="261917" y="1571471"/>
                      </a:lnTo>
                      <a:cubicBezTo>
                        <a:pt x="117264" y="1571471"/>
                        <a:pt x="0" y="1454207"/>
                        <a:pt x="0" y="1309554"/>
                      </a:cubicBezTo>
                      <a:cubicBezTo>
                        <a:pt x="135924" y="947985"/>
                        <a:pt x="0" y="611129"/>
                        <a:pt x="0" y="261917"/>
                      </a:cubicBez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hord 144">
                  <a:extLst>
                    <a:ext uri="{FF2B5EF4-FFF2-40B4-BE49-F238E27FC236}">
                      <a16:creationId xmlns:a16="http://schemas.microsoft.com/office/drawing/2014/main" id="{664F4388-EF94-46D6-9726-53FC7DED7FC3}"/>
                    </a:ext>
                  </a:extLst>
                </p:cNvPr>
                <p:cNvSpPr/>
                <p:nvPr/>
              </p:nvSpPr>
              <p:spPr>
                <a:xfrm rot="6541217">
                  <a:off x="5218123" y="1490823"/>
                  <a:ext cx="457200" cy="709669"/>
                </a:xfrm>
                <a:prstGeom prst="chor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hord 145">
                  <a:extLst>
                    <a:ext uri="{FF2B5EF4-FFF2-40B4-BE49-F238E27FC236}">
                      <a16:creationId xmlns:a16="http://schemas.microsoft.com/office/drawing/2014/main" id="{C6FC5784-B9DE-4934-AE08-1373D19AC047}"/>
                    </a:ext>
                  </a:extLst>
                </p:cNvPr>
                <p:cNvSpPr/>
                <p:nvPr/>
              </p:nvSpPr>
              <p:spPr>
                <a:xfrm rot="15058783" flipH="1">
                  <a:off x="6060326" y="1484350"/>
                  <a:ext cx="457200" cy="709669"/>
                </a:xfrm>
                <a:prstGeom prst="chor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E684A0B0-95FE-4A6C-AFF2-CB217F2B330A}"/>
                    </a:ext>
                  </a:extLst>
                </p:cNvPr>
                <p:cNvSpPr/>
                <p:nvPr/>
              </p:nvSpPr>
              <p:spPr>
                <a:xfrm rot="6221796">
                  <a:off x="5312334" y="1048405"/>
                  <a:ext cx="293108" cy="930981"/>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775BE3AB-3251-4F6E-8EBA-2EFD91F3AE75}"/>
                    </a:ext>
                  </a:extLst>
                </p:cNvPr>
                <p:cNvSpPr/>
                <p:nvPr/>
              </p:nvSpPr>
              <p:spPr>
                <a:xfrm rot="15378204" flipH="1">
                  <a:off x="6158535" y="1052230"/>
                  <a:ext cx="293108" cy="930981"/>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a:extLst>
                    <a:ext uri="{FF2B5EF4-FFF2-40B4-BE49-F238E27FC236}">
                      <a16:creationId xmlns:a16="http://schemas.microsoft.com/office/drawing/2014/main" id="{CDF11E62-90F0-4475-8588-AA233827339A}"/>
                    </a:ext>
                  </a:extLst>
                </p:cNvPr>
                <p:cNvSpPr/>
                <p:nvPr/>
              </p:nvSpPr>
              <p:spPr>
                <a:xfrm rot="16200000" flipH="1">
                  <a:off x="5709316" y="1884801"/>
                  <a:ext cx="339293" cy="1173756"/>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Right Triangle 86">
                <a:extLst>
                  <a:ext uri="{FF2B5EF4-FFF2-40B4-BE49-F238E27FC236}">
                    <a16:creationId xmlns:a16="http://schemas.microsoft.com/office/drawing/2014/main" id="{583F7021-AA3D-4E3D-B358-095730A9DFE7}"/>
                  </a:ext>
                </a:extLst>
              </p:cNvPr>
              <p:cNvSpPr/>
              <p:nvPr/>
            </p:nvSpPr>
            <p:spPr>
              <a:xfrm>
                <a:off x="6300756" y="2749829"/>
                <a:ext cx="1381949" cy="1221011"/>
              </a:xfrm>
              <a:custGeom>
                <a:avLst/>
                <a:gdLst>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365421"/>
                  <a:gd name="connsiteY0" fmla="*/ 1470061 h 1470061"/>
                  <a:gd name="connsiteX1" fmla="*/ 0 w 1365421"/>
                  <a:gd name="connsiteY1" fmla="*/ 0 h 1470061"/>
                  <a:gd name="connsiteX2" fmla="*/ 1365421 w 1365421"/>
                  <a:gd name="connsiteY2" fmla="*/ 1432990 h 1470061"/>
                  <a:gd name="connsiteX3" fmla="*/ 0 w 1365421"/>
                  <a:gd name="connsiteY3" fmla="*/ 1470061 h 1470061"/>
                  <a:gd name="connsiteX0" fmla="*/ 0 w 1383838"/>
                  <a:gd name="connsiteY0" fmla="*/ 1470061 h 1470061"/>
                  <a:gd name="connsiteX1" fmla="*/ 0 w 1383838"/>
                  <a:gd name="connsiteY1" fmla="*/ 0 h 1470061"/>
                  <a:gd name="connsiteX2" fmla="*/ 1365421 w 1383838"/>
                  <a:gd name="connsiteY2" fmla="*/ 1432990 h 1470061"/>
                  <a:gd name="connsiteX3" fmla="*/ 0 w 1383838"/>
                  <a:gd name="connsiteY3" fmla="*/ 1470061 h 1470061"/>
                  <a:gd name="connsiteX0" fmla="*/ 0 w 1381949"/>
                  <a:gd name="connsiteY0" fmla="*/ 1470061 h 1470061"/>
                  <a:gd name="connsiteX1" fmla="*/ 0 w 1381949"/>
                  <a:gd name="connsiteY1" fmla="*/ 0 h 1470061"/>
                  <a:gd name="connsiteX2" fmla="*/ 1365421 w 1381949"/>
                  <a:gd name="connsiteY2" fmla="*/ 1432990 h 1470061"/>
                  <a:gd name="connsiteX3" fmla="*/ 0 w 1381949"/>
                  <a:gd name="connsiteY3" fmla="*/ 1470061 h 1470061"/>
                </a:gdLst>
                <a:ahLst/>
                <a:cxnLst>
                  <a:cxn ang="0">
                    <a:pos x="connsiteX0" y="connsiteY0"/>
                  </a:cxn>
                  <a:cxn ang="0">
                    <a:pos x="connsiteX1" y="connsiteY1"/>
                  </a:cxn>
                  <a:cxn ang="0">
                    <a:pos x="connsiteX2" y="connsiteY2"/>
                  </a:cxn>
                  <a:cxn ang="0">
                    <a:pos x="connsiteX3" y="connsiteY3"/>
                  </a:cxn>
                </a:cxnLst>
                <a:rect l="l" t="t" r="r" b="b"/>
                <a:pathLst>
                  <a:path w="1381949" h="1470061">
                    <a:moveTo>
                      <a:pt x="0" y="1470061"/>
                    </a:moveTo>
                    <a:lnTo>
                      <a:pt x="0" y="0"/>
                    </a:lnTo>
                    <a:cubicBezTo>
                      <a:pt x="150340" y="1033717"/>
                      <a:pt x="1548713" y="782332"/>
                      <a:pt x="1365421" y="1432990"/>
                    </a:cubicBezTo>
                    <a:lnTo>
                      <a:pt x="0" y="1470061"/>
                    </a:ln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Triangle 86">
                <a:extLst>
                  <a:ext uri="{FF2B5EF4-FFF2-40B4-BE49-F238E27FC236}">
                    <a16:creationId xmlns:a16="http://schemas.microsoft.com/office/drawing/2014/main" id="{F81799C2-7990-409E-BAAA-FFE6CA4B0CF3}"/>
                  </a:ext>
                </a:extLst>
              </p:cNvPr>
              <p:cNvSpPr/>
              <p:nvPr/>
            </p:nvSpPr>
            <p:spPr>
              <a:xfrm flipH="1">
                <a:off x="4108925" y="2743622"/>
                <a:ext cx="1381949" cy="1256041"/>
              </a:xfrm>
              <a:custGeom>
                <a:avLst/>
                <a:gdLst>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365421"/>
                  <a:gd name="connsiteY0" fmla="*/ 1470061 h 1470061"/>
                  <a:gd name="connsiteX1" fmla="*/ 0 w 1365421"/>
                  <a:gd name="connsiteY1" fmla="*/ 0 h 1470061"/>
                  <a:gd name="connsiteX2" fmla="*/ 1365421 w 1365421"/>
                  <a:gd name="connsiteY2" fmla="*/ 1432990 h 1470061"/>
                  <a:gd name="connsiteX3" fmla="*/ 0 w 1365421"/>
                  <a:gd name="connsiteY3" fmla="*/ 1470061 h 1470061"/>
                  <a:gd name="connsiteX0" fmla="*/ 0 w 1383838"/>
                  <a:gd name="connsiteY0" fmla="*/ 1470061 h 1470061"/>
                  <a:gd name="connsiteX1" fmla="*/ 0 w 1383838"/>
                  <a:gd name="connsiteY1" fmla="*/ 0 h 1470061"/>
                  <a:gd name="connsiteX2" fmla="*/ 1365421 w 1383838"/>
                  <a:gd name="connsiteY2" fmla="*/ 1432990 h 1470061"/>
                  <a:gd name="connsiteX3" fmla="*/ 0 w 1383838"/>
                  <a:gd name="connsiteY3" fmla="*/ 1470061 h 1470061"/>
                  <a:gd name="connsiteX0" fmla="*/ 0 w 1381949"/>
                  <a:gd name="connsiteY0" fmla="*/ 1470061 h 1470061"/>
                  <a:gd name="connsiteX1" fmla="*/ 0 w 1381949"/>
                  <a:gd name="connsiteY1" fmla="*/ 0 h 1470061"/>
                  <a:gd name="connsiteX2" fmla="*/ 1365421 w 1381949"/>
                  <a:gd name="connsiteY2" fmla="*/ 1432990 h 1470061"/>
                  <a:gd name="connsiteX3" fmla="*/ 0 w 1381949"/>
                  <a:gd name="connsiteY3" fmla="*/ 1470061 h 1470061"/>
                </a:gdLst>
                <a:ahLst/>
                <a:cxnLst>
                  <a:cxn ang="0">
                    <a:pos x="connsiteX0" y="connsiteY0"/>
                  </a:cxn>
                  <a:cxn ang="0">
                    <a:pos x="connsiteX1" y="connsiteY1"/>
                  </a:cxn>
                  <a:cxn ang="0">
                    <a:pos x="connsiteX2" y="connsiteY2"/>
                  </a:cxn>
                  <a:cxn ang="0">
                    <a:pos x="connsiteX3" y="connsiteY3"/>
                  </a:cxn>
                </a:cxnLst>
                <a:rect l="l" t="t" r="r" b="b"/>
                <a:pathLst>
                  <a:path w="1381949" h="1470061">
                    <a:moveTo>
                      <a:pt x="0" y="1470061"/>
                    </a:moveTo>
                    <a:lnTo>
                      <a:pt x="0" y="0"/>
                    </a:lnTo>
                    <a:cubicBezTo>
                      <a:pt x="150340" y="1033717"/>
                      <a:pt x="1548713" y="782332"/>
                      <a:pt x="1365421" y="1432990"/>
                    </a:cubicBezTo>
                    <a:lnTo>
                      <a:pt x="0" y="1470061"/>
                    </a:ln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3AC85C63-5449-4F99-8592-3A5945B8E4D8}"/>
                  </a:ext>
                </a:extLst>
              </p:cNvPr>
              <p:cNvGrpSpPr/>
              <p:nvPr/>
            </p:nvGrpSpPr>
            <p:grpSpPr>
              <a:xfrm>
                <a:off x="5619462" y="2853026"/>
                <a:ext cx="552738" cy="1062183"/>
                <a:chOff x="1234584" y="3553428"/>
                <a:chExt cx="659542" cy="2575523"/>
              </a:xfrm>
            </p:grpSpPr>
            <p:sp>
              <p:nvSpPr>
                <p:cNvPr id="140" name="Rectangle: Rounded Corners 88">
                  <a:extLst>
                    <a:ext uri="{FF2B5EF4-FFF2-40B4-BE49-F238E27FC236}">
                      <a16:creationId xmlns:a16="http://schemas.microsoft.com/office/drawing/2014/main" id="{1BFA4611-F8DE-4FFC-9893-DDA6A79341E1}"/>
                    </a:ext>
                  </a:extLst>
                </p:cNvPr>
                <p:cNvSpPr/>
                <p:nvPr/>
              </p:nvSpPr>
              <p:spPr>
                <a:xfrm>
                  <a:off x="1234584" y="3553428"/>
                  <a:ext cx="641008" cy="2575523"/>
                </a:xfrm>
                <a:custGeom>
                  <a:avLst/>
                  <a:gdLst>
                    <a:gd name="connsiteX0" fmla="*/ 0 w 641008"/>
                    <a:gd name="connsiteY0" fmla="*/ 320504 h 1932972"/>
                    <a:gd name="connsiteX1" fmla="*/ 320504 w 641008"/>
                    <a:gd name="connsiteY1" fmla="*/ 0 h 1932972"/>
                    <a:gd name="connsiteX2" fmla="*/ 320504 w 641008"/>
                    <a:gd name="connsiteY2" fmla="*/ 0 h 1932972"/>
                    <a:gd name="connsiteX3" fmla="*/ 641008 w 641008"/>
                    <a:gd name="connsiteY3" fmla="*/ 320504 h 1932972"/>
                    <a:gd name="connsiteX4" fmla="*/ 641008 w 641008"/>
                    <a:gd name="connsiteY4" fmla="*/ 1612468 h 1932972"/>
                    <a:gd name="connsiteX5" fmla="*/ 320504 w 641008"/>
                    <a:gd name="connsiteY5" fmla="*/ 1932972 h 1932972"/>
                    <a:gd name="connsiteX6" fmla="*/ 320504 w 641008"/>
                    <a:gd name="connsiteY6" fmla="*/ 1932972 h 1932972"/>
                    <a:gd name="connsiteX7" fmla="*/ 0 w 641008"/>
                    <a:gd name="connsiteY7" fmla="*/ 1612468 h 1932972"/>
                    <a:gd name="connsiteX8" fmla="*/ 0 w 641008"/>
                    <a:gd name="connsiteY8" fmla="*/ 320504 h 1932972"/>
                    <a:gd name="connsiteX0" fmla="*/ 0 w 641008"/>
                    <a:gd name="connsiteY0" fmla="*/ 320504 h 2575523"/>
                    <a:gd name="connsiteX1" fmla="*/ 320504 w 641008"/>
                    <a:gd name="connsiteY1" fmla="*/ 0 h 2575523"/>
                    <a:gd name="connsiteX2" fmla="*/ 320504 w 641008"/>
                    <a:gd name="connsiteY2" fmla="*/ 0 h 2575523"/>
                    <a:gd name="connsiteX3" fmla="*/ 641008 w 641008"/>
                    <a:gd name="connsiteY3" fmla="*/ 320504 h 2575523"/>
                    <a:gd name="connsiteX4" fmla="*/ 641008 w 641008"/>
                    <a:gd name="connsiteY4" fmla="*/ 1612468 h 2575523"/>
                    <a:gd name="connsiteX5" fmla="*/ 320504 w 641008"/>
                    <a:gd name="connsiteY5" fmla="*/ 1932972 h 2575523"/>
                    <a:gd name="connsiteX6" fmla="*/ 308147 w 641008"/>
                    <a:gd name="connsiteY6" fmla="*/ 2575523 h 2575523"/>
                    <a:gd name="connsiteX7" fmla="*/ 0 w 641008"/>
                    <a:gd name="connsiteY7" fmla="*/ 1612468 h 2575523"/>
                    <a:gd name="connsiteX8" fmla="*/ 0 w 641008"/>
                    <a:gd name="connsiteY8" fmla="*/ 320504 h 2575523"/>
                    <a:gd name="connsiteX0" fmla="*/ 0 w 641008"/>
                    <a:gd name="connsiteY0" fmla="*/ 320504 h 2575523"/>
                    <a:gd name="connsiteX1" fmla="*/ 320504 w 641008"/>
                    <a:gd name="connsiteY1" fmla="*/ 0 h 2575523"/>
                    <a:gd name="connsiteX2" fmla="*/ 320504 w 641008"/>
                    <a:gd name="connsiteY2" fmla="*/ 0 h 2575523"/>
                    <a:gd name="connsiteX3" fmla="*/ 641008 w 641008"/>
                    <a:gd name="connsiteY3" fmla="*/ 320504 h 2575523"/>
                    <a:gd name="connsiteX4" fmla="*/ 641008 w 641008"/>
                    <a:gd name="connsiteY4" fmla="*/ 1612468 h 2575523"/>
                    <a:gd name="connsiteX5" fmla="*/ 407002 w 641008"/>
                    <a:gd name="connsiteY5" fmla="*/ 2538453 h 2575523"/>
                    <a:gd name="connsiteX6" fmla="*/ 308147 w 641008"/>
                    <a:gd name="connsiteY6" fmla="*/ 2575523 h 2575523"/>
                    <a:gd name="connsiteX7" fmla="*/ 0 w 641008"/>
                    <a:gd name="connsiteY7" fmla="*/ 1612468 h 2575523"/>
                    <a:gd name="connsiteX8" fmla="*/ 0 w 641008"/>
                    <a:gd name="connsiteY8" fmla="*/ 320504 h 25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008" h="2575523">
                      <a:moveTo>
                        <a:pt x="0" y="320504"/>
                      </a:moveTo>
                      <a:cubicBezTo>
                        <a:pt x="0" y="143495"/>
                        <a:pt x="143495" y="0"/>
                        <a:pt x="320504" y="0"/>
                      </a:cubicBezTo>
                      <a:lnTo>
                        <a:pt x="320504" y="0"/>
                      </a:lnTo>
                      <a:cubicBezTo>
                        <a:pt x="497513" y="0"/>
                        <a:pt x="641008" y="143495"/>
                        <a:pt x="641008" y="320504"/>
                      </a:cubicBezTo>
                      <a:lnTo>
                        <a:pt x="641008" y="1612468"/>
                      </a:lnTo>
                      <a:cubicBezTo>
                        <a:pt x="641008" y="1789477"/>
                        <a:pt x="584011" y="2538453"/>
                        <a:pt x="407002" y="2538453"/>
                      </a:cubicBezTo>
                      <a:lnTo>
                        <a:pt x="308147" y="2575523"/>
                      </a:lnTo>
                      <a:cubicBezTo>
                        <a:pt x="131138" y="2575523"/>
                        <a:pt x="0" y="1789477"/>
                        <a:pt x="0" y="1612468"/>
                      </a:cubicBezTo>
                      <a:lnTo>
                        <a:pt x="0" y="320504"/>
                      </a:ln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16E6E7AC-D835-4257-8DEC-501F4B852199}"/>
                    </a:ext>
                  </a:extLst>
                </p:cNvPr>
                <p:cNvCxnSpPr/>
                <p:nvPr/>
              </p:nvCxnSpPr>
              <p:spPr>
                <a:xfrm flipV="1">
                  <a:off x="1247457" y="4359328"/>
                  <a:ext cx="646669" cy="363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8E6F241-F349-4BA6-AC30-FEEA5D009C5B}"/>
                    </a:ext>
                  </a:extLst>
                </p:cNvPr>
                <p:cNvCxnSpPr/>
                <p:nvPr/>
              </p:nvCxnSpPr>
              <p:spPr>
                <a:xfrm>
                  <a:off x="1247457" y="4810941"/>
                  <a:ext cx="628135" cy="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628015-ABDF-4224-8E5F-97BE48B8469F}"/>
                    </a:ext>
                  </a:extLst>
                </p:cNvPr>
                <p:cNvCxnSpPr/>
                <p:nvPr/>
              </p:nvCxnSpPr>
              <p:spPr>
                <a:xfrm>
                  <a:off x="1247456" y="5344342"/>
                  <a:ext cx="628135" cy="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6" name="Rectangle: Rounded Corners 125">
                <a:extLst>
                  <a:ext uri="{FF2B5EF4-FFF2-40B4-BE49-F238E27FC236}">
                    <a16:creationId xmlns:a16="http://schemas.microsoft.com/office/drawing/2014/main" id="{4BED26BC-0FCF-4D25-AF06-DCC3BA2A48B0}"/>
                  </a:ext>
                </a:extLst>
              </p:cNvPr>
              <p:cNvSpPr/>
              <p:nvPr/>
            </p:nvSpPr>
            <p:spPr>
              <a:xfrm>
                <a:off x="4043218" y="4073221"/>
                <a:ext cx="3714194" cy="343737"/>
              </a:xfrm>
              <a:prstGeom prst="roundRect">
                <a:avLst>
                  <a:gd name="adj" fmla="val 50000"/>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AE652418-9A28-4FA7-96B2-40876B4BE087}"/>
                  </a:ext>
                </a:extLst>
              </p:cNvPr>
              <p:cNvSpPr/>
              <p:nvPr/>
            </p:nvSpPr>
            <p:spPr>
              <a:xfrm>
                <a:off x="3762364" y="4482278"/>
                <a:ext cx="4206245" cy="343737"/>
              </a:xfrm>
              <a:prstGeom prst="roundRect">
                <a:avLst>
                  <a:gd name="adj" fmla="val 50000"/>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a:extLst>
                  <a:ext uri="{FF2B5EF4-FFF2-40B4-BE49-F238E27FC236}">
                    <a16:creationId xmlns:a16="http://schemas.microsoft.com/office/drawing/2014/main" id="{7D9DFF49-C628-4D1E-976C-D39B824F16B4}"/>
                  </a:ext>
                </a:extLst>
              </p:cNvPr>
              <p:cNvSpPr/>
              <p:nvPr/>
            </p:nvSpPr>
            <p:spPr>
              <a:xfrm>
                <a:off x="3512808" y="4927506"/>
                <a:ext cx="4640593" cy="683763"/>
              </a:xfrm>
              <a:custGeom>
                <a:avLst/>
                <a:gdLst>
                  <a:gd name="connsiteX0" fmla="*/ 0 w 4640593"/>
                  <a:gd name="connsiteY0" fmla="*/ 171868 h 790634"/>
                  <a:gd name="connsiteX1" fmla="*/ 0 w 4640593"/>
                  <a:gd name="connsiteY1" fmla="*/ 171868 h 790634"/>
                  <a:gd name="connsiteX2" fmla="*/ 0 w 4640593"/>
                  <a:gd name="connsiteY2" fmla="*/ 171869 h 790634"/>
                  <a:gd name="connsiteX3" fmla="*/ 171869 w 4640593"/>
                  <a:gd name="connsiteY3" fmla="*/ 0 h 790634"/>
                  <a:gd name="connsiteX4" fmla="*/ 4468724 w 4640593"/>
                  <a:gd name="connsiteY4" fmla="*/ 0 h 790634"/>
                  <a:gd name="connsiteX5" fmla="*/ 4640593 w 4640593"/>
                  <a:gd name="connsiteY5" fmla="*/ 171869 h 790634"/>
                  <a:gd name="connsiteX6" fmla="*/ 4640592 w 4640593"/>
                  <a:gd name="connsiteY6" fmla="*/ 171869 h 790634"/>
                  <a:gd name="connsiteX7" fmla="*/ 4468723 w 4640593"/>
                  <a:gd name="connsiteY7" fmla="*/ 343738 h 790634"/>
                  <a:gd name="connsiteX8" fmla="*/ 3317411 w 4640593"/>
                  <a:gd name="connsiteY8" fmla="*/ 343738 h 790634"/>
                  <a:gd name="connsiteX9" fmla="*/ 3248474 w 4640593"/>
                  <a:gd name="connsiteY9" fmla="*/ 422514 h 790634"/>
                  <a:gd name="connsiteX10" fmla="*/ 3440728 w 4640593"/>
                  <a:gd name="connsiteY10" fmla="*/ 790634 h 790634"/>
                  <a:gd name="connsiteX11" fmla="*/ 1155576 w 4640593"/>
                  <a:gd name="connsiteY11" fmla="*/ 790634 h 790634"/>
                  <a:gd name="connsiteX12" fmla="*/ 1362021 w 4640593"/>
                  <a:gd name="connsiteY12" fmla="*/ 429609 h 790634"/>
                  <a:gd name="connsiteX13" fmla="*/ 1279748 w 4640593"/>
                  <a:gd name="connsiteY13" fmla="*/ 343738 h 790634"/>
                  <a:gd name="connsiteX14" fmla="*/ 171869 w 4640593"/>
                  <a:gd name="connsiteY14" fmla="*/ 343737 h 790634"/>
                  <a:gd name="connsiteX15" fmla="*/ 13506 w 4640593"/>
                  <a:gd name="connsiteY15" fmla="*/ 238767 h 790634"/>
                  <a:gd name="connsiteX16" fmla="*/ 0 w 4640593"/>
                  <a:gd name="connsiteY16" fmla="*/ 171868 h 790634"/>
                  <a:gd name="connsiteX17" fmla="*/ 13506 w 4640593"/>
                  <a:gd name="connsiteY17" fmla="*/ 104969 h 790634"/>
                  <a:gd name="connsiteX18" fmla="*/ 171869 w 4640593"/>
                  <a:gd name="connsiteY18"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155576 w 4640593"/>
                  <a:gd name="connsiteY12" fmla="*/ 790634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155576 w 4640593"/>
                  <a:gd name="connsiteY12" fmla="*/ 790634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402711 w 4640593"/>
                  <a:gd name="connsiteY12" fmla="*/ 760747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70710"/>
                  <a:gd name="connsiteX1" fmla="*/ 0 w 4640593"/>
                  <a:gd name="connsiteY1" fmla="*/ 171868 h 770710"/>
                  <a:gd name="connsiteX2" fmla="*/ 0 w 4640593"/>
                  <a:gd name="connsiteY2" fmla="*/ 171869 h 770710"/>
                  <a:gd name="connsiteX3" fmla="*/ 0 w 4640593"/>
                  <a:gd name="connsiteY3" fmla="*/ 171868 h 770710"/>
                  <a:gd name="connsiteX4" fmla="*/ 171869 w 4640593"/>
                  <a:gd name="connsiteY4" fmla="*/ 0 h 770710"/>
                  <a:gd name="connsiteX5" fmla="*/ 4468724 w 4640593"/>
                  <a:gd name="connsiteY5" fmla="*/ 0 h 770710"/>
                  <a:gd name="connsiteX6" fmla="*/ 4640593 w 4640593"/>
                  <a:gd name="connsiteY6" fmla="*/ 171869 h 770710"/>
                  <a:gd name="connsiteX7" fmla="*/ 4640592 w 4640593"/>
                  <a:gd name="connsiteY7" fmla="*/ 171869 h 770710"/>
                  <a:gd name="connsiteX8" fmla="*/ 4468723 w 4640593"/>
                  <a:gd name="connsiteY8" fmla="*/ 343738 h 770710"/>
                  <a:gd name="connsiteX9" fmla="*/ 3317411 w 4640593"/>
                  <a:gd name="connsiteY9" fmla="*/ 343738 h 770710"/>
                  <a:gd name="connsiteX10" fmla="*/ 3248474 w 4640593"/>
                  <a:gd name="connsiteY10" fmla="*/ 422514 h 770710"/>
                  <a:gd name="connsiteX11" fmla="*/ 3218307 w 4640593"/>
                  <a:gd name="connsiteY11" fmla="*/ 770710 h 770710"/>
                  <a:gd name="connsiteX12" fmla="*/ 1402711 w 4640593"/>
                  <a:gd name="connsiteY12" fmla="*/ 760747 h 770710"/>
                  <a:gd name="connsiteX13" fmla="*/ 1362021 w 4640593"/>
                  <a:gd name="connsiteY13" fmla="*/ 429609 h 770710"/>
                  <a:gd name="connsiteX14" fmla="*/ 1242678 w 4640593"/>
                  <a:gd name="connsiteY14" fmla="*/ 333776 h 770710"/>
                  <a:gd name="connsiteX15" fmla="*/ 171869 w 4640593"/>
                  <a:gd name="connsiteY15" fmla="*/ 343737 h 770710"/>
                  <a:gd name="connsiteX16" fmla="*/ 13506 w 4640593"/>
                  <a:gd name="connsiteY16" fmla="*/ 238767 h 770710"/>
                  <a:gd name="connsiteX17" fmla="*/ 0 w 4640593"/>
                  <a:gd name="connsiteY17" fmla="*/ 171868 h 770710"/>
                  <a:gd name="connsiteX18" fmla="*/ 13506 w 4640593"/>
                  <a:gd name="connsiteY18" fmla="*/ 104969 h 770710"/>
                  <a:gd name="connsiteX19" fmla="*/ 171869 w 4640593"/>
                  <a:gd name="connsiteY19" fmla="*/ 0 h 7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0593" h="770710">
                    <a:moveTo>
                      <a:pt x="0" y="171868"/>
                    </a:moveTo>
                    <a:lnTo>
                      <a:pt x="0" y="171868"/>
                    </a:lnTo>
                    <a:lnTo>
                      <a:pt x="0" y="171869"/>
                    </a:lnTo>
                    <a:lnTo>
                      <a:pt x="0" y="171868"/>
                    </a:lnTo>
                    <a:close/>
                    <a:moveTo>
                      <a:pt x="171869" y="0"/>
                    </a:moveTo>
                    <a:lnTo>
                      <a:pt x="4468724" y="0"/>
                    </a:lnTo>
                    <a:cubicBezTo>
                      <a:pt x="4563645" y="0"/>
                      <a:pt x="4640593" y="76948"/>
                      <a:pt x="4640593" y="171869"/>
                    </a:cubicBezTo>
                    <a:lnTo>
                      <a:pt x="4640592" y="171869"/>
                    </a:lnTo>
                    <a:cubicBezTo>
                      <a:pt x="4640592" y="266790"/>
                      <a:pt x="4563644" y="343738"/>
                      <a:pt x="4468723" y="343738"/>
                    </a:cubicBezTo>
                    <a:lnTo>
                      <a:pt x="3317411" y="343738"/>
                    </a:lnTo>
                    <a:lnTo>
                      <a:pt x="3248474" y="422514"/>
                    </a:lnTo>
                    <a:cubicBezTo>
                      <a:pt x="3128076" y="609080"/>
                      <a:pt x="3184970" y="637360"/>
                      <a:pt x="3218307" y="770710"/>
                    </a:cubicBezTo>
                    <a:lnTo>
                      <a:pt x="1402711" y="760747"/>
                    </a:lnTo>
                    <a:cubicBezTo>
                      <a:pt x="1436049" y="627397"/>
                      <a:pt x="1506070" y="628001"/>
                      <a:pt x="1362021" y="429609"/>
                    </a:cubicBezTo>
                    <a:lnTo>
                      <a:pt x="1242678" y="333776"/>
                    </a:lnTo>
                    <a:lnTo>
                      <a:pt x="171869" y="343737"/>
                    </a:lnTo>
                    <a:cubicBezTo>
                      <a:pt x="100678" y="343737"/>
                      <a:pt x="39597" y="300454"/>
                      <a:pt x="13506" y="238767"/>
                    </a:cubicBezTo>
                    <a:lnTo>
                      <a:pt x="0" y="171868"/>
                    </a:lnTo>
                    <a:lnTo>
                      <a:pt x="13506" y="104969"/>
                    </a:lnTo>
                    <a:cubicBezTo>
                      <a:pt x="39597" y="43283"/>
                      <a:pt x="100678" y="0"/>
                      <a:pt x="171869" y="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7FC843E6-419E-44C7-8A35-A13C15CDEC49}"/>
                  </a:ext>
                </a:extLst>
              </p:cNvPr>
              <p:cNvGrpSpPr/>
              <p:nvPr/>
            </p:nvGrpSpPr>
            <p:grpSpPr>
              <a:xfrm>
                <a:off x="3477389" y="5335539"/>
                <a:ext cx="1347675" cy="672779"/>
                <a:chOff x="697763" y="4648200"/>
                <a:chExt cx="1347675" cy="521438"/>
              </a:xfrm>
            </p:grpSpPr>
            <p:sp>
              <p:nvSpPr>
                <p:cNvPr id="136" name="Flowchart: Delay 135">
                  <a:extLst>
                    <a:ext uri="{FF2B5EF4-FFF2-40B4-BE49-F238E27FC236}">
                      <a16:creationId xmlns:a16="http://schemas.microsoft.com/office/drawing/2014/main" id="{CCF04E94-9D17-43C0-8C3A-ECDABCEBD4F5}"/>
                    </a:ext>
                  </a:extLst>
                </p:cNvPr>
                <p:cNvSpPr/>
                <p:nvPr/>
              </p:nvSpPr>
              <p:spPr>
                <a:xfrm rot="16200000">
                  <a:off x="1110882" y="4235081"/>
                  <a:ext cx="521438" cy="1347675"/>
                </a:xfrm>
                <a:prstGeom prst="flowChartDelay">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7691F6B9-C14C-4030-A00C-0E53D49528D4}"/>
                    </a:ext>
                  </a:extLst>
                </p:cNvPr>
                <p:cNvCxnSpPr/>
                <p:nvPr/>
              </p:nvCxnSpPr>
              <p:spPr>
                <a:xfrm>
                  <a:off x="990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615F733-71FC-4BAC-BB9E-60835482EE0B}"/>
                    </a:ext>
                  </a:extLst>
                </p:cNvPr>
                <p:cNvCxnSpPr/>
                <p:nvPr/>
              </p:nvCxnSpPr>
              <p:spPr>
                <a:xfrm>
                  <a:off x="1371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F0CA7E4-5733-46BC-ADC6-EC0FEDF73769}"/>
                    </a:ext>
                  </a:extLst>
                </p:cNvPr>
                <p:cNvCxnSpPr/>
                <p:nvPr/>
              </p:nvCxnSpPr>
              <p:spPr>
                <a:xfrm>
                  <a:off x="16764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40C54C2-88C0-45DB-A892-5B0DDF64F600}"/>
                  </a:ext>
                </a:extLst>
              </p:cNvPr>
              <p:cNvGrpSpPr/>
              <p:nvPr/>
            </p:nvGrpSpPr>
            <p:grpSpPr>
              <a:xfrm>
                <a:off x="6841144" y="5355077"/>
                <a:ext cx="1347675" cy="653240"/>
                <a:chOff x="697763" y="4648200"/>
                <a:chExt cx="1347675" cy="521438"/>
              </a:xfrm>
            </p:grpSpPr>
            <p:sp>
              <p:nvSpPr>
                <p:cNvPr id="132" name="Flowchart: Delay 131">
                  <a:extLst>
                    <a:ext uri="{FF2B5EF4-FFF2-40B4-BE49-F238E27FC236}">
                      <a16:creationId xmlns:a16="http://schemas.microsoft.com/office/drawing/2014/main" id="{01846929-1725-42BF-8C95-1870B7DF0B16}"/>
                    </a:ext>
                  </a:extLst>
                </p:cNvPr>
                <p:cNvSpPr/>
                <p:nvPr/>
              </p:nvSpPr>
              <p:spPr>
                <a:xfrm rot="16200000">
                  <a:off x="1110882" y="4235081"/>
                  <a:ext cx="521438" cy="1347675"/>
                </a:xfrm>
                <a:prstGeom prst="flowChartDelay">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5CAF7D0F-D6E8-4590-BCA4-9674D1B79333}"/>
                    </a:ext>
                  </a:extLst>
                </p:cNvPr>
                <p:cNvCxnSpPr/>
                <p:nvPr/>
              </p:nvCxnSpPr>
              <p:spPr>
                <a:xfrm>
                  <a:off x="990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F7AD4FB-8A3D-4A21-A475-C503D728E5B4}"/>
                    </a:ext>
                  </a:extLst>
                </p:cNvPr>
                <p:cNvCxnSpPr/>
                <p:nvPr/>
              </p:nvCxnSpPr>
              <p:spPr>
                <a:xfrm>
                  <a:off x="1371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6378D6E-584A-4577-9C6E-03AE5352833F}"/>
                    </a:ext>
                  </a:extLst>
                </p:cNvPr>
                <p:cNvCxnSpPr/>
                <p:nvPr/>
              </p:nvCxnSpPr>
              <p:spPr>
                <a:xfrm>
                  <a:off x="16764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Rectangle: Rounded Corners 130">
                <a:extLst>
                  <a:ext uri="{FF2B5EF4-FFF2-40B4-BE49-F238E27FC236}">
                    <a16:creationId xmlns:a16="http://schemas.microsoft.com/office/drawing/2014/main" id="{65A0118D-C427-41A1-BDEA-48FF0EF3FE6D}"/>
                  </a:ext>
                </a:extLst>
              </p:cNvPr>
              <p:cNvSpPr/>
              <p:nvPr/>
            </p:nvSpPr>
            <p:spPr>
              <a:xfrm>
                <a:off x="5068276" y="5664582"/>
                <a:ext cx="1478737" cy="343737"/>
              </a:xfrm>
              <a:prstGeom prst="roundRect">
                <a:avLst>
                  <a:gd name="adj" fmla="val 32026"/>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034FD251-829D-49B5-9299-2754E2CF933C}"/>
                </a:ext>
              </a:extLst>
            </p:cNvPr>
            <p:cNvGrpSpPr/>
            <p:nvPr/>
          </p:nvGrpSpPr>
          <p:grpSpPr>
            <a:xfrm>
              <a:off x="969899" y="2207002"/>
              <a:ext cx="674153" cy="823193"/>
              <a:chOff x="3477389" y="255303"/>
              <a:chExt cx="4711430" cy="5753016"/>
            </a:xfrm>
          </p:grpSpPr>
          <p:grpSp>
            <p:nvGrpSpPr>
              <p:cNvPr id="72" name="Group 71">
                <a:extLst>
                  <a:ext uri="{FF2B5EF4-FFF2-40B4-BE49-F238E27FC236}">
                    <a16:creationId xmlns:a16="http://schemas.microsoft.com/office/drawing/2014/main" id="{8B2D5E95-E5BE-40F0-9E66-DD0DC1B7FF36}"/>
                  </a:ext>
                </a:extLst>
              </p:cNvPr>
              <p:cNvGrpSpPr/>
              <p:nvPr/>
            </p:nvGrpSpPr>
            <p:grpSpPr>
              <a:xfrm>
                <a:off x="4865663" y="255303"/>
                <a:ext cx="2032651" cy="984849"/>
                <a:chOff x="2888907" y="4010627"/>
                <a:chExt cx="2473626" cy="984849"/>
              </a:xfrm>
            </p:grpSpPr>
            <p:sp>
              <p:nvSpPr>
                <p:cNvPr id="115" name="Flowchart: Stored Data 114">
                  <a:extLst>
                    <a:ext uri="{FF2B5EF4-FFF2-40B4-BE49-F238E27FC236}">
                      <a16:creationId xmlns:a16="http://schemas.microsoft.com/office/drawing/2014/main" id="{42BE06A8-D3DE-4486-A6D8-C6FABD03CADD}"/>
                    </a:ext>
                  </a:extLst>
                </p:cNvPr>
                <p:cNvSpPr/>
                <p:nvPr/>
              </p:nvSpPr>
              <p:spPr>
                <a:xfrm rot="5400000">
                  <a:off x="3633295" y="3266239"/>
                  <a:ext cx="984849" cy="2473626"/>
                </a:xfrm>
                <a:prstGeom prst="flowChartOnlineStorage">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20201C33-7F6E-4DA0-BEC2-21477469AA2F}"/>
                    </a:ext>
                  </a:extLst>
                </p:cNvPr>
                <p:cNvCxnSpPr>
                  <a:stCxn id="115" idx="1"/>
                  <a:endCxn id="115" idx="3"/>
                </p:cNvCxnSpPr>
                <p:nvPr/>
              </p:nvCxnSpPr>
              <p:spPr>
                <a:xfrm>
                  <a:off x="4125720"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4F59A6-EDF0-4E69-9FFA-F835F8D64304}"/>
                    </a:ext>
                  </a:extLst>
                </p:cNvPr>
                <p:cNvCxnSpPr/>
                <p:nvPr/>
              </p:nvCxnSpPr>
              <p:spPr>
                <a:xfrm>
                  <a:off x="4724400"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6DFBBF6-24A3-4F00-A85A-B3567E189D28}"/>
                    </a:ext>
                  </a:extLst>
                </p:cNvPr>
                <p:cNvCxnSpPr/>
                <p:nvPr/>
              </p:nvCxnSpPr>
              <p:spPr>
                <a:xfrm>
                  <a:off x="3456396" y="4010628"/>
                  <a:ext cx="0" cy="820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BDC193C-5595-41BF-8330-66DE4458A24C}"/>
                  </a:ext>
                </a:extLst>
              </p:cNvPr>
              <p:cNvGrpSpPr/>
              <p:nvPr/>
            </p:nvGrpSpPr>
            <p:grpSpPr>
              <a:xfrm rot="604730">
                <a:off x="3717300" y="579129"/>
                <a:ext cx="1560150" cy="2676651"/>
                <a:chOff x="2694741" y="3733800"/>
                <a:chExt cx="1420661" cy="2064437"/>
              </a:xfrm>
            </p:grpSpPr>
            <p:sp>
              <p:nvSpPr>
                <p:cNvPr id="109" name="Trapezoid 59">
                  <a:extLst>
                    <a:ext uri="{FF2B5EF4-FFF2-40B4-BE49-F238E27FC236}">
                      <a16:creationId xmlns:a16="http://schemas.microsoft.com/office/drawing/2014/main" id="{A7131A54-5994-4846-9C4A-0EE896CEE508}"/>
                    </a:ext>
                  </a:extLst>
                </p:cNvPr>
                <p:cNvSpPr/>
                <p:nvPr/>
              </p:nvSpPr>
              <p:spPr>
                <a:xfrm>
                  <a:off x="2694741" y="3733800"/>
                  <a:ext cx="1420661" cy="2064437"/>
                </a:xfrm>
                <a:custGeom>
                  <a:avLst/>
                  <a:gdLst>
                    <a:gd name="connsiteX0" fmla="*/ 0 w 1420661"/>
                    <a:gd name="connsiteY0" fmla="*/ 1676400 h 1676400"/>
                    <a:gd name="connsiteX1" fmla="*/ 664088 w 1420661"/>
                    <a:gd name="connsiteY1" fmla="*/ 0 h 1676400"/>
                    <a:gd name="connsiteX2" fmla="*/ 756573 w 1420661"/>
                    <a:gd name="connsiteY2" fmla="*/ 0 h 1676400"/>
                    <a:gd name="connsiteX3" fmla="*/ 1420661 w 1420661"/>
                    <a:gd name="connsiteY3" fmla="*/ 1676400 h 1676400"/>
                    <a:gd name="connsiteX4" fmla="*/ 0 w 1420661"/>
                    <a:gd name="connsiteY4" fmla="*/ 1676400 h 1676400"/>
                    <a:gd name="connsiteX0" fmla="*/ 0 w 1420661"/>
                    <a:gd name="connsiteY0" fmla="*/ 1676400 h 2132227"/>
                    <a:gd name="connsiteX1" fmla="*/ 664088 w 1420661"/>
                    <a:gd name="connsiteY1" fmla="*/ 0 h 2132227"/>
                    <a:gd name="connsiteX2" fmla="*/ 756573 w 1420661"/>
                    <a:gd name="connsiteY2" fmla="*/ 0 h 2132227"/>
                    <a:gd name="connsiteX3" fmla="*/ 1420661 w 1420661"/>
                    <a:gd name="connsiteY3" fmla="*/ 1676400 h 2132227"/>
                    <a:gd name="connsiteX4" fmla="*/ 0 w 1420661"/>
                    <a:gd name="connsiteY4" fmla="*/ 1676400 h 213222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61" h="2064437">
                      <a:moveTo>
                        <a:pt x="0" y="1676400"/>
                      </a:moveTo>
                      <a:lnTo>
                        <a:pt x="664088" y="0"/>
                      </a:lnTo>
                      <a:lnTo>
                        <a:pt x="756573" y="0"/>
                      </a:lnTo>
                      <a:cubicBezTo>
                        <a:pt x="977936" y="558800"/>
                        <a:pt x="828596" y="1377092"/>
                        <a:pt x="1420661" y="1676400"/>
                      </a:cubicBezTo>
                      <a:cubicBezTo>
                        <a:pt x="761756" y="2702011"/>
                        <a:pt x="807187" y="1330411"/>
                        <a:pt x="0" y="167640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CD8A1F4A-8B1F-4E6F-9360-A5D7E7795A31}"/>
                    </a:ext>
                  </a:extLst>
                </p:cNvPr>
                <p:cNvCxnSpPr/>
                <p:nvPr/>
              </p:nvCxnSpPr>
              <p:spPr>
                <a:xfrm>
                  <a:off x="3200400" y="4114800"/>
                  <a:ext cx="3515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0E6DFE3-B5AD-41B8-B607-FF7584FCC059}"/>
                    </a:ext>
                  </a:extLst>
                </p:cNvPr>
                <p:cNvCxnSpPr/>
                <p:nvPr/>
              </p:nvCxnSpPr>
              <p:spPr>
                <a:xfrm>
                  <a:off x="3096109" y="4419600"/>
                  <a:ext cx="4558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62C6AC6-0261-4AD0-8DA9-62723C2C608D}"/>
                    </a:ext>
                  </a:extLst>
                </p:cNvPr>
                <p:cNvCxnSpPr/>
                <p:nvPr/>
              </p:nvCxnSpPr>
              <p:spPr>
                <a:xfrm>
                  <a:off x="2942391" y="4766018"/>
                  <a:ext cx="710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C083E2D-0B71-496A-A5E4-99342537C85E}"/>
                    </a:ext>
                  </a:extLst>
                </p:cNvPr>
                <p:cNvCxnSpPr/>
                <p:nvPr/>
              </p:nvCxnSpPr>
              <p:spPr>
                <a:xfrm>
                  <a:off x="2816023" y="5105400"/>
                  <a:ext cx="102171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39A78E-94A5-4D03-8733-A2C9B6A3E753}"/>
                    </a:ext>
                  </a:extLst>
                </p:cNvPr>
                <p:cNvCxnSpPr/>
                <p:nvPr/>
              </p:nvCxnSpPr>
              <p:spPr>
                <a:xfrm>
                  <a:off x="3200400" y="5410200"/>
                  <a:ext cx="883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3B175CA6-3726-4267-A5EA-0FBA90724130}"/>
                  </a:ext>
                </a:extLst>
              </p:cNvPr>
              <p:cNvGrpSpPr/>
              <p:nvPr/>
            </p:nvGrpSpPr>
            <p:grpSpPr>
              <a:xfrm rot="20995270" flipH="1">
                <a:off x="6471667" y="610973"/>
                <a:ext cx="1566732" cy="2571753"/>
                <a:chOff x="2694741" y="3733800"/>
                <a:chExt cx="1420661" cy="2064437"/>
              </a:xfrm>
            </p:grpSpPr>
            <p:sp>
              <p:nvSpPr>
                <p:cNvPr id="103" name="Trapezoid 59">
                  <a:extLst>
                    <a:ext uri="{FF2B5EF4-FFF2-40B4-BE49-F238E27FC236}">
                      <a16:creationId xmlns:a16="http://schemas.microsoft.com/office/drawing/2014/main" id="{54C9A05B-4832-4B56-B4E5-BFE04764CCE2}"/>
                    </a:ext>
                  </a:extLst>
                </p:cNvPr>
                <p:cNvSpPr/>
                <p:nvPr/>
              </p:nvSpPr>
              <p:spPr>
                <a:xfrm>
                  <a:off x="2694741" y="3733800"/>
                  <a:ext cx="1420661" cy="2064437"/>
                </a:xfrm>
                <a:custGeom>
                  <a:avLst/>
                  <a:gdLst>
                    <a:gd name="connsiteX0" fmla="*/ 0 w 1420661"/>
                    <a:gd name="connsiteY0" fmla="*/ 1676400 h 1676400"/>
                    <a:gd name="connsiteX1" fmla="*/ 664088 w 1420661"/>
                    <a:gd name="connsiteY1" fmla="*/ 0 h 1676400"/>
                    <a:gd name="connsiteX2" fmla="*/ 756573 w 1420661"/>
                    <a:gd name="connsiteY2" fmla="*/ 0 h 1676400"/>
                    <a:gd name="connsiteX3" fmla="*/ 1420661 w 1420661"/>
                    <a:gd name="connsiteY3" fmla="*/ 1676400 h 1676400"/>
                    <a:gd name="connsiteX4" fmla="*/ 0 w 1420661"/>
                    <a:gd name="connsiteY4" fmla="*/ 1676400 h 1676400"/>
                    <a:gd name="connsiteX0" fmla="*/ 0 w 1420661"/>
                    <a:gd name="connsiteY0" fmla="*/ 1676400 h 2132227"/>
                    <a:gd name="connsiteX1" fmla="*/ 664088 w 1420661"/>
                    <a:gd name="connsiteY1" fmla="*/ 0 h 2132227"/>
                    <a:gd name="connsiteX2" fmla="*/ 756573 w 1420661"/>
                    <a:gd name="connsiteY2" fmla="*/ 0 h 2132227"/>
                    <a:gd name="connsiteX3" fmla="*/ 1420661 w 1420661"/>
                    <a:gd name="connsiteY3" fmla="*/ 1676400 h 2132227"/>
                    <a:gd name="connsiteX4" fmla="*/ 0 w 1420661"/>
                    <a:gd name="connsiteY4" fmla="*/ 1676400 h 213222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 name="connsiteX0" fmla="*/ 0 w 1420661"/>
                    <a:gd name="connsiteY0" fmla="*/ 1676400 h 2064437"/>
                    <a:gd name="connsiteX1" fmla="*/ 664088 w 1420661"/>
                    <a:gd name="connsiteY1" fmla="*/ 0 h 2064437"/>
                    <a:gd name="connsiteX2" fmla="*/ 756573 w 1420661"/>
                    <a:gd name="connsiteY2" fmla="*/ 0 h 2064437"/>
                    <a:gd name="connsiteX3" fmla="*/ 1420661 w 1420661"/>
                    <a:gd name="connsiteY3" fmla="*/ 1676400 h 2064437"/>
                    <a:gd name="connsiteX4" fmla="*/ 0 w 1420661"/>
                    <a:gd name="connsiteY4" fmla="*/ 1676400 h 206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61" h="2064437">
                      <a:moveTo>
                        <a:pt x="0" y="1676400"/>
                      </a:moveTo>
                      <a:lnTo>
                        <a:pt x="664088" y="0"/>
                      </a:lnTo>
                      <a:lnTo>
                        <a:pt x="756573" y="0"/>
                      </a:lnTo>
                      <a:cubicBezTo>
                        <a:pt x="977936" y="558800"/>
                        <a:pt x="828596" y="1377092"/>
                        <a:pt x="1420661" y="1676400"/>
                      </a:cubicBezTo>
                      <a:cubicBezTo>
                        <a:pt x="761756" y="2702011"/>
                        <a:pt x="807187" y="1330411"/>
                        <a:pt x="0" y="167640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14044286-9EB7-42C0-8E15-B037C5898CBE}"/>
                    </a:ext>
                  </a:extLst>
                </p:cNvPr>
                <p:cNvCxnSpPr/>
                <p:nvPr/>
              </p:nvCxnSpPr>
              <p:spPr>
                <a:xfrm>
                  <a:off x="3200400" y="4114800"/>
                  <a:ext cx="35159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E3B267-EFEE-456B-8FBF-90C33AD1FD5F}"/>
                    </a:ext>
                  </a:extLst>
                </p:cNvPr>
                <p:cNvCxnSpPr/>
                <p:nvPr/>
              </p:nvCxnSpPr>
              <p:spPr>
                <a:xfrm>
                  <a:off x="3096109" y="4419600"/>
                  <a:ext cx="45588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568C8AA-C533-496D-861B-0461AA7E5ABA}"/>
                    </a:ext>
                  </a:extLst>
                </p:cNvPr>
                <p:cNvCxnSpPr/>
                <p:nvPr/>
              </p:nvCxnSpPr>
              <p:spPr>
                <a:xfrm>
                  <a:off x="2942391" y="4766018"/>
                  <a:ext cx="710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7C94869-9D1D-4864-A99B-AC7DC889992A}"/>
                    </a:ext>
                  </a:extLst>
                </p:cNvPr>
                <p:cNvCxnSpPr/>
                <p:nvPr/>
              </p:nvCxnSpPr>
              <p:spPr>
                <a:xfrm>
                  <a:off x="2816023" y="5105400"/>
                  <a:ext cx="102171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4222A70-DF1A-4F62-A5D1-13BE9DDC80C4}"/>
                    </a:ext>
                  </a:extLst>
                </p:cNvPr>
                <p:cNvCxnSpPr/>
                <p:nvPr/>
              </p:nvCxnSpPr>
              <p:spPr>
                <a:xfrm>
                  <a:off x="3200400" y="5410200"/>
                  <a:ext cx="883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352ADA15-0ECC-430C-B750-A65764D853DB}"/>
                  </a:ext>
                </a:extLst>
              </p:cNvPr>
              <p:cNvGrpSpPr/>
              <p:nvPr/>
            </p:nvGrpSpPr>
            <p:grpSpPr>
              <a:xfrm>
                <a:off x="5041672" y="1188649"/>
                <a:ext cx="1592603" cy="1538840"/>
                <a:chOff x="4891090" y="1289650"/>
                <a:chExt cx="1991886" cy="1538840"/>
              </a:xfrm>
            </p:grpSpPr>
            <p:sp>
              <p:nvSpPr>
                <p:cNvPr id="97" name="Rectangle: Rounded Corners 76">
                  <a:extLst>
                    <a:ext uri="{FF2B5EF4-FFF2-40B4-BE49-F238E27FC236}">
                      <a16:creationId xmlns:a16="http://schemas.microsoft.com/office/drawing/2014/main" id="{3DD2B4B9-1160-4E19-AB1F-643E249B4D31}"/>
                    </a:ext>
                  </a:extLst>
                </p:cNvPr>
                <p:cNvSpPr/>
                <p:nvPr/>
              </p:nvSpPr>
              <p:spPr>
                <a:xfrm>
                  <a:off x="4891090" y="1289650"/>
                  <a:ext cx="1991886" cy="1538840"/>
                </a:xfrm>
                <a:custGeom>
                  <a:avLst/>
                  <a:gdLst>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 name="connsiteX0" fmla="*/ 0 w 2043091"/>
                    <a:gd name="connsiteY0" fmla="*/ 261917 h 1571471"/>
                    <a:gd name="connsiteX1" fmla="*/ 261917 w 2043091"/>
                    <a:gd name="connsiteY1" fmla="*/ 0 h 1571471"/>
                    <a:gd name="connsiteX2" fmla="*/ 1781174 w 2043091"/>
                    <a:gd name="connsiteY2" fmla="*/ 0 h 1571471"/>
                    <a:gd name="connsiteX3" fmla="*/ 2043091 w 2043091"/>
                    <a:gd name="connsiteY3" fmla="*/ 261917 h 1571471"/>
                    <a:gd name="connsiteX4" fmla="*/ 2043091 w 2043091"/>
                    <a:gd name="connsiteY4" fmla="*/ 1309554 h 1571471"/>
                    <a:gd name="connsiteX5" fmla="*/ 1781174 w 2043091"/>
                    <a:gd name="connsiteY5" fmla="*/ 1571471 h 1571471"/>
                    <a:gd name="connsiteX6" fmla="*/ 261917 w 2043091"/>
                    <a:gd name="connsiteY6" fmla="*/ 1571471 h 1571471"/>
                    <a:gd name="connsiteX7" fmla="*/ 0 w 2043091"/>
                    <a:gd name="connsiteY7" fmla="*/ 1309554 h 1571471"/>
                    <a:gd name="connsiteX8" fmla="*/ 0 w 2043091"/>
                    <a:gd name="connsiteY8" fmla="*/ 261917 h 15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091" h="1571471">
                      <a:moveTo>
                        <a:pt x="0" y="261917"/>
                      </a:moveTo>
                      <a:cubicBezTo>
                        <a:pt x="0" y="117264"/>
                        <a:pt x="117264" y="0"/>
                        <a:pt x="261917" y="0"/>
                      </a:cubicBezTo>
                      <a:lnTo>
                        <a:pt x="1781174" y="0"/>
                      </a:lnTo>
                      <a:cubicBezTo>
                        <a:pt x="1925827" y="0"/>
                        <a:pt x="2043091" y="117264"/>
                        <a:pt x="2043091" y="261917"/>
                      </a:cubicBezTo>
                      <a:cubicBezTo>
                        <a:pt x="2043091" y="611129"/>
                        <a:pt x="1882453" y="960342"/>
                        <a:pt x="2043091" y="1309554"/>
                      </a:cubicBezTo>
                      <a:cubicBezTo>
                        <a:pt x="2043091" y="1454207"/>
                        <a:pt x="1925827" y="1571471"/>
                        <a:pt x="1781174" y="1571471"/>
                      </a:cubicBezTo>
                      <a:lnTo>
                        <a:pt x="261917" y="1571471"/>
                      </a:lnTo>
                      <a:cubicBezTo>
                        <a:pt x="117264" y="1571471"/>
                        <a:pt x="0" y="1454207"/>
                        <a:pt x="0" y="1309554"/>
                      </a:cubicBezTo>
                      <a:cubicBezTo>
                        <a:pt x="135924" y="947985"/>
                        <a:pt x="0" y="611129"/>
                        <a:pt x="0" y="261917"/>
                      </a:cubicBez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hord 97">
                  <a:extLst>
                    <a:ext uri="{FF2B5EF4-FFF2-40B4-BE49-F238E27FC236}">
                      <a16:creationId xmlns:a16="http://schemas.microsoft.com/office/drawing/2014/main" id="{32DF9DFF-5666-4F0F-9873-444B8FF48D10}"/>
                    </a:ext>
                  </a:extLst>
                </p:cNvPr>
                <p:cNvSpPr/>
                <p:nvPr/>
              </p:nvSpPr>
              <p:spPr>
                <a:xfrm rot="6541217">
                  <a:off x="5218123" y="1490823"/>
                  <a:ext cx="457200" cy="709669"/>
                </a:xfrm>
                <a:prstGeom prst="chor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hord 98">
                  <a:extLst>
                    <a:ext uri="{FF2B5EF4-FFF2-40B4-BE49-F238E27FC236}">
                      <a16:creationId xmlns:a16="http://schemas.microsoft.com/office/drawing/2014/main" id="{1920DBC6-9550-4D95-B5BD-43BF10C63DFB}"/>
                    </a:ext>
                  </a:extLst>
                </p:cNvPr>
                <p:cNvSpPr/>
                <p:nvPr/>
              </p:nvSpPr>
              <p:spPr>
                <a:xfrm rot="15058783" flipH="1">
                  <a:off x="6060326" y="1484350"/>
                  <a:ext cx="457200" cy="709669"/>
                </a:xfrm>
                <a:prstGeom prst="chor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a:extLst>
                    <a:ext uri="{FF2B5EF4-FFF2-40B4-BE49-F238E27FC236}">
                      <a16:creationId xmlns:a16="http://schemas.microsoft.com/office/drawing/2014/main" id="{6B4C08BF-B176-4F34-9954-E6065590A93A}"/>
                    </a:ext>
                  </a:extLst>
                </p:cNvPr>
                <p:cNvSpPr/>
                <p:nvPr/>
              </p:nvSpPr>
              <p:spPr>
                <a:xfrm rot="6221796">
                  <a:off x="5312334" y="1048405"/>
                  <a:ext cx="293108" cy="930981"/>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a:extLst>
                    <a:ext uri="{FF2B5EF4-FFF2-40B4-BE49-F238E27FC236}">
                      <a16:creationId xmlns:a16="http://schemas.microsoft.com/office/drawing/2014/main" id="{63B4C09B-A789-4C10-BB3E-B91E0931D15F}"/>
                    </a:ext>
                  </a:extLst>
                </p:cNvPr>
                <p:cNvSpPr/>
                <p:nvPr/>
              </p:nvSpPr>
              <p:spPr>
                <a:xfrm rot="15378204" flipH="1">
                  <a:off x="6158535" y="1052230"/>
                  <a:ext cx="293108" cy="930981"/>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4EBF08B0-0367-451E-8DCF-011761906603}"/>
                    </a:ext>
                  </a:extLst>
                </p:cNvPr>
                <p:cNvSpPr/>
                <p:nvPr/>
              </p:nvSpPr>
              <p:spPr>
                <a:xfrm rot="16200000" flipH="1">
                  <a:off x="5709316" y="1884801"/>
                  <a:ext cx="339293" cy="1173756"/>
                </a:xfrm>
                <a:prstGeom prst="mo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ight Triangle 86">
                <a:extLst>
                  <a:ext uri="{FF2B5EF4-FFF2-40B4-BE49-F238E27FC236}">
                    <a16:creationId xmlns:a16="http://schemas.microsoft.com/office/drawing/2014/main" id="{ED9E453A-929C-4EA7-B683-9E4D67E5AA36}"/>
                  </a:ext>
                </a:extLst>
              </p:cNvPr>
              <p:cNvSpPr/>
              <p:nvPr/>
            </p:nvSpPr>
            <p:spPr>
              <a:xfrm>
                <a:off x="6300756" y="2749829"/>
                <a:ext cx="1381949" cy="1221011"/>
              </a:xfrm>
              <a:custGeom>
                <a:avLst/>
                <a:gdLst>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365421"/>
                  <a:gd name="connsiteY0" fmla="*/ 1470061 h 1470061"/>
                  <a:gd name="connsiteX1" fmla="*/ 0 w 1365421"/>
                  <a:gd name="connsiteY1" fmla="*/ 0 h 1470061"/>
                  <a:gd name="connsiteX2" fmla="*/ 1365421 w 1365421"/>
                  <a:gd name="connsiteY2" fmla="*/ 1432990 h 1470061"/>
                  <a:gd name="connsiteX3" fmla="*/ 0 w 1365421"/>
                  <a:gd name="connsiteY3" fmla="*/ 1470061 h 1470061"/>
                  <a:gd name="connsiteX0" fmla="*/ 0 w 1383838"/>
                  <a:gd name="connsiteY0" fmla="*/ 1470061 h 1470061"/>
                  <a:gd name="connsiteX1" fmla="*/ 0 w 1383838"/>
                  <a:gd name="connsiteY1" fmla="*/ 0 h 1470061"/>
                  <a:gd name="connsiteX2" fmla="*/ 1365421 w 1383838"/>
                  <a:gd name="connsiteY2" fmla="*/ 1432990 h 1470061"/>
                  <a:gd name="connsiteX3" fmla="*/ 0 w 1383838"/>
                  <a:gd name="connsiteY3" fmla="*/ 1470061 h 1470061"/>
                  <a:gd name="connsiteX0" fmla="*/ 0 w 1381949"/>
                  <a:gd name="connsiteY0" fmla="*/ 1470061 h 1470061"/>
                  <a:gd name="connsiteX1" fmla="*/ 0 w 1381949"/>
                  <a:gd name="connsiteY1" fmla="*/ 0 h 1470061"/>
                  <a:gd name="connsiteX2" fmla="*/ 1365421 w 1381949"/>
                  <a:gd name="connsiteY2" fmla="*/ 1432990 h 1470061"/>
                  <a:gd name="connsiteX3" fmla="*/ 0 w 1381949"/>
                  <a:gd name="connsiteY3" fmla="*/ 1470061 h 1470061"/>
                </a:gdLst>
                <a:ahLst/>
                <a:cxnLst>
                  <a:cxn ang="0">
                    <a:pos x="connsiteX0" y="connsiteY0"/>
                  </a:cxn>
                  <a:cxn ang="0">
                    <a:pos x="connsiteX1" y="connsiteY1"/>
                  </a:cxn>
                  <a:cxn ang="0">
                    <a:pos x="connsiteX2" y="connsiteY2"/>
                  </a:cxn>
                  <a:cxn ang="0">
                    <a:pos x="connsiteX3" y="connsiteY3"/>
                  </a:cxn>
                </a:cxnLst>
                <a:rect l="l" t="t" r="r" b="b"/>
                <a:pathLst>
                  <a:path w="1381949" h="1470061">
                    <a:moveTo>
                      <a:pt x="0" y="1470061"/>
                    </a:moveTo>
                    <a:lnTo>
                      <a:pt x="0" y="0"/>
                    </a:lnTo>
                    <a:cubicBezTo>
                      <a:pt x="150340" y="1033717"/>
                      <a:pt x="1548713" y="782332"/>
                      <a:pt x="1365421" y="1432990"/>
                    </a:cubicBezTo>
                    <a:lnTo>
                      <a:pt x="0" y="1470061"/>
                    </a:ln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Triangle 86">
                <a:extLst>
                  <a:ext uri="{FF2B5EF4-FFF2-40B4-BE49-F238E27FC236}">
                    <a16:creationId xmlns:a16="http://schemas.microsoft.com/office/drawing/2014/main" id="{DCE58C20-2CD7-427F-B3A8-0FAA05AB1573}"/>
                  </a:ext>
                </a:extLst>
              </p:cNvPr>
              <p:cNvSpPr/>
              <p:nvPr/>
            </p:nvSpPr>
            <p:spPr>
              <a:xfrm flipH="1">
                <a:off x="4108925" y="2743622"/>
                <a:ext cx="1381949" cy="1256041"/>
              </a:xfrm>
              <a:custGeom>
                <a:avLst/>
                <a:gdLst>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600200"/>
                  <a:gd name="connsiteY0" fmla="*/ 1470061 h 1470061"/>
                  <a:gd name="connsiteX1" fmla="*/ 0 w 1600200"/>
                  <a:gd name="connsiteY1" fmla="*/ 0 h 1470061"/>
                  <a:gd name="connsiteX2" fmla="*/ 1600200 w 1600200"/>
                  <a:gd name="connsiteY2" fmla="*/ 1470061 h 1470061"/>
                  <a:gd name="connsiteX3" fmla="*/ 0 w 1600200"/>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254211"/>
                  <a:gd name="connsiteY0" fmla="*/ 1470061 h 1470061"/>
                  <a:gd name="connsiteX1" fmla="*/ 0 w 1254211"/>
                  <a:gd name="connsiteY1" fmla="*/ 0 h 1470061"/>
                  <a:gd name="connsiteX2" fmla="*/ 1254211 w 1254211"/>
                  <a:gd name="connsiteY2" fmla="*/ 1432990 h 1470061"/>
                  <a:gd name="connsiteX3" fmla="*/ 0 w 1254211"/>
                  <a:gd name="connsiteY3" fmla="*/ 1470061 h 1470061"/>
                  <a:gd name="connsiteX0" fmla="*/ 0 w 1365421"/>
                  <a:gd name="connsiteY0" fmla="*/ 1470061 h 1470061"/>
                  <a:gd name="connsiteX1" fmla="*/ 0 w 1365421"/>
                  <a:gd name="connsiteY1" fmla="*/ 0 h 1470061"/>
                  <a:gd name="connsiteX2" fmla="*/ 1365421 w 1365421"/>
                  <a:gd name="connsiteY2" fmla="*/ 1432990 h 1470061"/>
                  <a:gd name="connsiteX3" fmla="*/ 0 w 1365421"/>
                  <a:gd name="connsiteY3" fmla="*/ 1470061 h 1470061"/>
                  <a:gd name="connsiteX0" fmla="*/ 0 w 1383838"/>
                  <a:gd name="connsiteY0" fmla="*/ 1470061 h 1470061"/>
                  <a:gd name="connsiteX1" fmla="*/ 0 w 1383838"/>
                  <a:gd name="connsiteY1" fmla="*/ 0 h 1470061"/>
                  <a:gd name="connsiteX2" fmla="*/ 1365421 w 1383838"/>
                  <a:gd name="connsiteY2" fmla="*/ 1432990 h 1470061"/>
                  <a:gd name="connsiteX3" fmla="*/ 0 w 1383838"/>
                  <a:gd name="connsiteY3" fmla="*/ 1470061 h 1470061"/>
                  <a:gd name="connsiteX0" fmla="*/ 0 w 1381949"/>
                  <a:gd name="connsiteY0" fmla="*/ 1470061 h 1470061"/>
                  <a:gd name="connsiteX1" fmla="*/ 0 w 1381949"/>
                  <a:gd name="connsiteY1" fmla="*/ 0 h 1470061"/>
                  <a:gd name="connsiteX2" fmla="*/ 1365421 w 1381949"/>
                  <a:gd name="connsiteY2" fmla="*/ 1432990 h 1470061"/>
                  <a:gd name="connsiteX3" fmla="*/ 0 w 1381949"/>
                  <a:gd name="connsiteY3" fmla="*/ 1470061 h 1470061"/>
                </a:gdLst>
                <a:ahLst/>
                <a:cxnLst>
                  <a:cxn ang="0">
                    <a:pos x="connsiteX0" y="connsiteY0"/>
                  </a:cxn>
                  <a:cxn ang="0">
                    <a:pos x="connsiteX1" y="connsiteY1"/>
                  </a:cxn>
                  <a:cxn ang="0">
                    <a:pos x="connsiteX2" y="connsiteY2"/>
                  </a:cxn>
                  <a:cxn ang="0">
                    <a:pos x="connsiteX3" y="connsiteY3"/>
                  </a:cxn>
                </a:cxnLst>
                <a:rect l="l" t="t" r="r" b="b"/>
                <a:pathLst>
                  <a:path w="1381949" h="1470061">
                    <a:moveTo>
                      <a:pt x="0" y="1470061"/>
                    </a:moveTo>
                    <a:lnTo>
                      <a:pt x="0" y="0"/>
                    </a:lnTo>
                    <a:cubicBezTo>
                      <a:pt x="150340" y="1033717"/>
                      <a:pt x="1548713" y="782332"/>
                      <a:pt x="1365421" y="1432990"/>
                    </a:cubicBezTo>
                    <a:lnTo>
                      <a:pt x="0" y="1470061"/>
                    </a:lnTo>
                    <a:close/>
                  </a:path>
                </a:pathLst>
              </a:cu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718E0D7-F8C2-4F7B-BBEF-53CA448949F3}"/>
                  </a:ext>
                </a:extLst>
              </p:cNvPr>
              <p:cNvGrpSpPr/>
              <p:nvPr/>
            </p:nvGrpSpPr>
            <p:grpSpPr>
              <a:xfrm>
                <a:off x="5619462" y="2853026"/>
                <a:ext cx="552738" cy="1062183"/>
                <a:chOff x="1234584" y="3553428"/>
                <a:chExt cx="659542" cy="2575523"/>
              </a:xfrm>
            </p:grpSpPr>
            <p:sp>
              <p:nvSpPr>
                <p:cNvPr id="93" name="Rectangle: Rounded Corners 88">
                  <a:extLst>
                    <a:ext uri="{FF2B5EF4-FFF2-40B4-BE49-F238E27FC236}">
                      <a16:creationId xmlns:a16="http://schemas.microsoft.com/office/drawing/2014/main" id="{0D0746E9-9F3F-4FEA-A510-7CEE8A261CBB}"/>
                    </a:ext>
                  </a:extLst>
                </p:cNvPr>
                <p:cNvSpPr/>
                <p:nvPr/>
              </p:nvSpPr>
              <p:spPr>
                <a:xfrm>
                  <a:off x="1234584" y="3553428"/>
                  <a:ext cx="641008" cy="2575523"/>
                </a:xfrm>
                <a:custGeom>
                  <a:avLst/>
                  <a:gdLst>
                    <a:gd name="connsiteX0" fmla="*/ 0 w 641008"/>
                    <a:gd name="connsiteY0" fmla="*/ 320504 h 1932972"/>
                    <a:gd name="connsiteX1" fmla="*/ 320504 w 641008"/>
                    <a:gd name="connsiteY1" fmla="*/ 0 h 1932972"/>
                    <a:gd name="connsiteX2" fmla="*/ 320504 w 641008"/>
                    <a:gd name="connsiteY2" fmla="*/ 0 h 1932972"/>
                    <a:gd name="connsiteX3" fmla="*/ 641008 w 641008"/>
                    <a:gd name="connsiteY3" fmla="*/ 320504 h 1932972"/>
                    <a:gd name="connsiteX4" fmla="*/ 641008 w 641008"/>
                    <a:gd name="connsiteY4" fmla="*/ 1612468 h 1932972"/>
                    <a:gd name="connsiteX5" fmla="*/ 320504 w 641008"/>
                    <a:gd name="connsiteY5" fmla="*/ 1932972 h 1932972"/>
                    <a:gd name="connsiteX6" fmla="*/ 320504 w 641008"/>
                    <a:gd name="connsiteY6" fmla="*/ 1932972 h 1932972"/>
                    <a:gd name="connsiteX7" fmla="*/ 0 w 641008"/>
                    <a:gd name="connsiteY7" fmla="*/ 1612468 h 1932972"/>
                    <a:gd name="connsiteX8" fmla="*/ 0 w 641008"/>
                    <a:gd name="connsiteY8" fmla="*/ 320504 h 1932972"/>
                    <a:gd name="connsiteX0" fmla="*/ 0 w 641008"/>
                    <a:gd name="connsiteY0" fmla="*/ 320504 h 2575523"/>
                    <a:gd name="connsiteX1" fmla="*/ 320504 w 641008"/>
                    <a:gd name="connsiteY1" fmla="*/ 0 h 2575523"/>
                    <a:gd name="connsiteX2" fmla="*/ 320504 w 641008"/>
                    <a:gd name="connsiteY2" fmla="*/ 0 h 2575523"/>
                    <a:gd name="connsiteX3" fmla="*/ 641008 w 641008"/>
                    <a:gd name="connsiteY3" fmla="*/ 320504 h 2575523"/>
                    <a:gd name="connsiteX4" fmla="*/ 641008 w 641008"/>
                    <a:gd name="connsiteY4" fmla="*/ 1612468 h 2575523"/>
                    <a:gd name="connsiteX5" fmla="*/ 320504 w 641008"/>
                    <a:gd name="connsiteY5" fmla="*/ 1932972 h 2575523"/>
                    <a:gd name="connsiteX6" fmla="*/ 308147 w 641008"/>
                    <a:gd name="connsiteY6" fmla="*/ 2575523 h 2575523"/>
                    <a:gd name="connsiteX7" fmla="*/ 0 w 641008"/>
                    <a:gd name="connsiteY7" fmla="*/ 1612468 h 2575523"/>
                    <a:gd name="connsiteX8" fmla="*/ 0 w 641008"/>
                    <a:gd name="connsiteY8" fmla="*/ 320504 h 2575523"/>
                    <a:gd name="connsiteX0" fmla="*/ 0 w 641008"/>
                    <a:gd name="connsiteY0" fmla="*/ 320504 h 2575523"/>
                    <a:gd name="connsiteX1" fmla="*/ 320504 w 641008"/>
                    <a:gd name="connsiteY1" fmla="*/ 0 h 2575523"/>
                    <a:gd name="connsiteX2" fmla="*/ 320504 w 641008"/>
                    <a:gd name="connsiteY2" fmla="*/ 0 h 2575523"/>
                    <a:gd name="connsiteX3" fmla="*/ 641008 w 641008"/>
                    <a:gd name="connsiteY3" fmla="*/ 320504 h 2575523"/>
                    <a:gd name="connsiteX4" fmla="*/ 641008 w 641008"/>
                    <a:gd name="connsiteY4" fmla="*/ 1612468 h 2575523"/>
                    <a:gd name="connsiteX5" fmla="*/ 407002 w 641008"/>
                    <a:gd name="connsiteY5" fmla="*/ 2538453 h 2575523"/>
                    <a:gd name="connsiteX6" fmla="*/ 308147 w 641008"/>
                    <a:gd name="connsiteY6" fmla="*/ 2575523 h 2575523"/>
                    <a:gd name="connsiteX7" fmla="*/ 0 w 641008"/>
                    <a:gd name="connsiteY7" fmla="*/ 1612468 h 2575523"/>
                    <a:gd name="connsiteX8" fmla="*/ 0 w 641008"/>
                    <a:gd name="connsiteY8" fmla="*/ 320504 h 25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008" h="2575523">
                      <a:moveTo>
                        <a:pt x="0" y="320504"/>
                      </a:moveTo>
                      <a:cubicBezTo>
                        <a:pt x="0" y="143495"/>
                        <a:pt x="143495" y="0"/>
                        <a:pt x="320504" y="0"/>
                      </a:cubicBezTo>
                      <a:lnTo>
                        <a:pt x="320504" y="0"/>
                      </a:lnTo>
                      <a:cubicBezTo>
                        <a:pt x="497513" y="0"/>
                        <a:pt x="641008" y="143495"/>
                        <a:pt x="641008" y="320504"/>
                      </a:cubicBezTo>
                      <a:lnTo>
                        <a:pt x="641008" y="1612468"/>
                      </a:lnTo>
                      <a:cubicBezTo>
                        <a:pt x="641008" y="1789477"/>
                        <a:pt x="584011" y="2538453"/>
                        <a:pt x="407002" y="2538453"/>
                      </a:cubicBezTo>
                      <a:lnTo>
                        <a:pt x="308147" y="2575523"/>
                      </a:lnTo>
                      <a:cubicBezTo>
                        <a:pt x="131138" y="2575523"/>
                        <a:pt x="0" y="1789477"/>
                        <a:pt x="0" y="1612468"/>
                      </a:cubicBezTo>
                      <a:lnTo>
                        <a:pt x="0" y="320504"/>
                      </a:ln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53B9FC0A-C049-4F99-A0D0-FBC6DBB9E86D}"/>
                    </a:ext>
                  </a:extLst>
                </p:cNvPr>
                <p:cNvCxnSpPr/>
                <p:nvPr/>
              </p:nvCxnSpPr>
              <p:spPr>
                <a:xfrm flipV="1">
                  <a:off x="1247457" y="4359328"/>
                  <a:ext cx="646669" cy="363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C5A55B4-8CBB-4832-B97D-5FF741992D68}"/>
                    </a:ext>
                  </a:extLst>
                </p:cNvPr>
                <p:cNvCxnSpPr/>
                <p:nvPr/>
              </p:nvCxnSpPr>
              <p:spPr>
                <a:xfrm>
                  <a:off x="1247457" y="4810941"/>
                  <a:ext cx="628135" cy="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DDEE59E-74DB-4F3D-80B7-A712E8F5F337}"/>
                    </a:ext>
                  </a:extLst>
                </p:cNvPr>
                <p:cNvCxnSpPr/>
                <p:nvPr/>
              </p:nvCxnSpPr>
              <p:spPr>
                <a:xfrm>
                  <a:off x="1247456" y="5344342"/>
                  <a:ext cx="628135" cy="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C5CD9680-70B3-4D84-AD09-13E1D99FF45F}"/>
                  </a:ext>
                </a:extLst>
              </p:cNvPr>
              <p:cNvSpPr/>
              <p:nvPr/>
            </p:nvSpPr>
            <p:spPr>
              <a:xfrm>
                <a:off x="4043218" y="4073221"/>
                <a:ext cx="3714194" cy="343737"/>
              </a:xfrm>
              <a:prstGeom prst="roundRect">
                <a:avLst>
                  <a:gd name="adj" fmla="val 50000"/>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D8021718-F704-4501-BE96-F17949A80267}"/>
                  </a:ext>
                </a:extLst>
              </p:cNvPr>
              <p:cNvSpPr/>
              <p:nvPr/>
            </p:nvSpPr>
            <p:spPr>
              <a:xfrm>
                <a:off x="3762364" y="4482278"/>
                <a:ext cx="4206245" cy="343737"/>
              </a:xfrm>
              <a:prstGeom prst="roundRect">
                <a:avLst>
                  <a:gd name="adj" fmla="val 50000"/>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51132065-3C63-4447-B667-58C65CFE186F}"/>
                  </a:ext>
                </a:extLst>
              </p:cNvPr>
              <p:cNvSpPr/>
              <p:nvPr/>
            </p:nvSpPr>
            <p:spPr>
              <a:xfrm>
                <a:off x="3512808" y="4927506"/>
                <a:ext cx="4640593" cy="683763"/>
              </a:xfrm>
              <a:custGeom>
                <a:avLst/>
                <a:gdLst>
                  <a:gd name="connsiteX0" fmla="*/ 0 w 4640593"/>
                  <a:gd name="connsiteY0" fmla="*/ 171868 h 790634"/>
                  <a:gd name="connsiteX1" fmla="*/ 0 w 4640593"/>
                  <a:gd name="connsiteY1" fmla="*/ 171868 h 790634"/>
                  <a:gd name="connsiteX2" fmla="*/ 0 w 4640593"/>
                  <a:gd name="connsiteY2" fmla="*/ 171869 h 790634"/>
                  <a:gd name="connsiteX3" fmla="*/ 171869 w 4640593"/>
                  <a:gd name="connsiteY3" fmla="*/ 0 h 790634"/>
                  <a:gd name="connsiteX4" fmla="*/ 4468724 w 4640593"/>
                  <a:gd name="connsiteY4" fmla="*/ 0 h 790634"/>
                  <a:gd name="connsiteX5" fmla="*/ 4640593 w 4640593"/>
                  <a:gd name="connsiteY5" fmla="*/ 171869 h 790634"/>
                  <a:gd name="connsiteX6" fmla="*/ 4640592 w 4640593"/>
                  <a:gd name="connsiteY6" fmla="*/ 171869 h 790634"/>
                  <a:gd name="connsiteX7" fmla="*/ 4468723 w 4640593"/>
                  <a:gd name="connsiteY7" fmla="*/ 343738 h 790634"/>
                  <a:gd name="connsiteX8" fmla="*/ 3317411 w 4640593"/>
                  <a:gd name="connsiteY8" fmla="*/ 343738 h 790634"/>
                  <a:gd name="connsiteX9" fmla="*/ 3248474 w 4640593"/>
                  <a:gd name="connsiteY9" fmla="*/ 422514 h 790634"/>
                  <a:gd name="connsiteX10" fmla="*/ 3440728 w 4640593"/>
                  <a:gd name="connsiteY10" fmla="*/ 790634 h 790634"/>
                  <a:gd name="connsiteX11" fmla="*/ 1155576 w 4640593"/>
                  <a:gd name="connsiteY11" fmla="*/ 790634 h 790634"/>
                  <a:gd name="connsiteX12" fmla="*/ 1362021 w 4640593"/>
                  <a:gd name="connsiteY12" fmla="*/ 429609 h 790634"/>
                  <a:gd name="connsiteX13" fmla="*/ 1279748 w 4640593"/>
                  <a:gd name="connsiteY13" fmla="*/ 343738 h 790634"/>
                  <a:gd name="connsiteX14" fmla="*/ 171869 w 4640593"/>
                  <a:gd name="connsiteY14" fmla="*/ 343737 h 790634"/>
                  <a:gd name="connsiteX15" fmla="*/ 13506 w 4640593"/>
                  <a:gd name="connsiteY15" fmla="*/ 238767 h 790634"/>
                  <a:gd name="connsiteX16" fmla="*/ 0 w 4640593"/>
                  <a:gd name="connsiteY16" fmla="*/ 171868 h 790634"/>
                  <a:gd name="connsiteX17" fmla="*/ 13506 w 4640593"/>
                  <a:gd name="connsiteY17" fmla="*/ 104969 h 790634"/>
                  <a:gd name="connsiteX18" fmla="*/ 171869 w 4640593"/>
                  <a:gd name="connsiteY18"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155576 w 4640593"/>
                  <a:gd name="connsiteY12" fmla="*/ 790634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155576 w 4640593"/>
                  <a:gd name="connsiteY12" fmla="*/ 790634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90634"/>
                  <a:gd name="connsiteX1" fmla="*/ 0 w 4640593"/>
                  <a:gd name="connsiteY1" fmla="*/ 171868 h 790634"/>
                  <a:gd name="connsiteX2" fmla="*/ 0 w 4640593"/>
                  <a:gd name="connsiteY2" fmla="*/ 171869 h 790634"/>
                  <a:gd name="connsiteX3" fmla="*/ 0 w 4640593"/>
                  <a:gd name="connsiteY3" fmla="*/ 171868 h 790634"/>
                  <a:gd name="connsiteX4" fmla="*/ 171869 w 4640593"/>
                  <a:gd name="connsiteY4" fmla="*/ 0 h 790634"/>
                  <a:gd name="connsiteX5" fmla="*/ 4468724 w 4640593"/>
                  <a:gd name="connsiteY5" fmla="*/ 0 h 790634"/>
                  <a:gd name="connsiteX6" fmla="*/ 4640593 w 4640593"/>
                  <a:gd name="connsiteY6" fmla="*/ 171869 h 790634"/>
                  <a:gd name="connsiteX7" fmla="*/ 4640592 w 4640593"/>
                  <a:gd name="connsiteY7" fmla="*/ 171869 h 790634"/>
                  <a:gd name="connsiteX8" fmla="*/ 4468723 w 4640593"/>
                  <a:gd name="connsiteY8" fmla="*/ 343738 h 790634"/>
                  <a:gd name="connsiteX9" fmla="*/ 3317411 w 4640593"/>
                  <a:gd name="connsiteY9" fmla="*/ 343738 h 790634"/>
                  <a:gd name="connsiteX10" fmla="*/ 3248474 w 4640593"/>
                  <a:gd name="connsiteY10" fmla="*/ 422514 h 790634"/>
                  <a:gd name="connsiteX11" fmla="*/ 3440728 w 4640593"/>
                  <a:gd name="connsiteY11" fmla="*/ 790634 h 790634"/>
                  <a:gd name="connsiteX12" fmla="*/ 1402711 w 4640593"/>
                  <a:gd name="connsiteY12" fmla="*/ 760747 h 790634"/>
                  <a:gd name="connsiteX13" fmla="*/ 1362021 w 4640593"/>
                  <a:gd name="connsiteY13" fmla="*/ 429609 h 790634"/>
                  <a:gd name="connsiteX14" fmla="*/ 1242678 w 4640593"/>
                  <a:gd name="connsiteY14" fmla="*/ 333776 h 790634"/>
                  <a:gd name="connsiteX15" fmla="*/ 171869 w 4640593"/>
                  <a:gd name="connsiteY15" fmla="*/ 343737 h 790634"/>
                  <a:gd name="connsiteX16" fmla="*/ 13506 w 4640593"/>
                  <a:gd name="connsiteY16" fmla="*/ 238767 h 790634"/>
                  <a:gd name="connsiteX17" fmla="*/ 0 w 4640593"/>
                  <a:gd name="connsiteY17" fmla="*/ 171868 h 790634"/>
                  <a:gd name="connsiteX18" fmla="*/ 13506 w 4640593"/>
                  <a:gd name="connsiteY18" fmla="*/ 104969 h 790634"/>
                  <a:gd name="connsiteX19" fmla="*/ 171869 w 4640593"/>
                  <a:gd name="connsiteY19" fmla="*/ 0 h 790634"/>
                  <a:gd name="connsiteX0" fmla="*/ 0 w 4640593"/>
                  <a:gd name="connsiteY0" fmla="*/ 171868 h 770710"/>
                  <a:gd name="connsiteX1" fmla="*/ 0 w 4640593"/>
                  <a:gd name="connsiteY1" fmla="*/ 171868 h 770710"/>
                  <a:gd name="connsiteX2" fmla="*/ 0 w 4640593"/>
                  <a:gd name="connsiteY2" fmla="*/ 171869 h 770710"/>
                  <a:gd name="connsiteX3" fmla="*/ 0 w 4640593"/>
                  <a:gd name="connsiteY3" fmla="*/ 171868 h 770710"/>
                  <a:gd name="connsiteX4" fmla="*/ 171869 w 4640593"/>
                  <a:gd name="connsiteY4" fmla="*/ 0 h 770710"/>
                  <a:gd name="connsiteX5" fmla="*/ 4468724 w 4640593"/>
                  <a:gd name="connsiteY5" fmla="*/ 0 h 770710"/>
                  <a:gd name="connsiteX6" fmla="*/ 4640593 w 4640593"/>
                  <a:gd name="connsiteY6" fmla="*/ 171869 h 770710"/>
                  <a:gd name="connsiteX7" fmla="*/ 4640592 w 4640593"/>
                  <a:gd name="connsiteY7" fmla="*/ 171869 h 770710"/>
                  <a:gd name="connsiteX8" fmla="*/ 4468723 w 4640593"/>
                  <a:gd name="connsiteY8" fmla="*/ 343738 h 770710"/>
                  <a:gd name="connsiteX9" fmla="*/ 3317411 w 4640593"/>
                  <a:gd name="connsiteY9" fmla="*/ 343738 h 770710"/>
                  <a:gd name="connsiteX10" fmla="*/ 3248474 w 4640593"/>
                  <a:gd name="connsiteY10" fmla="*/ 422514 h 770710"/>
                  <a:gd name="connsiteX11" fmla="*/ 3218307 w 4640593"/>
                  <a:gd name="connsiteY11" fmla="*/ 770710 h 770710"/>
                  <a:gd name="connsiteX12" fmla="*/ 1402711 w 4640593"/>
                  <a:gd name="connsiteY12" fmla="*/ 760747 h 770710"/>
                  <a:gd name="connsiteX13" fmla="*/ 1362021 w 4640593"/>
                  <a:gd name="connsiteY13" fmla="*/ 429609 h 770710"/>
                  <a:gd name="connsiteX14" fmla="*/ 1242678 w 4640593"/>
                  <a:gd name="connsiteY14" fmla="*/ 333776 h 770710"/>
                  <a:gd name="connsiteX15" fmla="*/ 171869 w 4640593"/>
                  <a:gd name="connsiteY15" fmla="*/ 343737 h 770710"/>
                  <a:gd name="connsiteX16" fmla="*/ 13506 w 4640593"/>
                  <a:gd name="connsiteY16" fmla="*/ 238767 h 770710"/>
                  <a:gd name="connsiteX17" fmla="*/ 0 w 4640593"/>
                  <a:gd name="connsiteY17" fmla="*/ 171868 h 770710"/>
                  <a:gd name="connsiteX18" fmla="*/ 13506 w 4640593"/>
                  <a:gd name="connsiteY18" fmla="*/ 104969 h 770710"/>
                  <a:gd name="connsiteX19" fmla="*/ 171869 w 4640593"/>
                  <a:gd name="connsiteY19" fmla="*/ 0 h 77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0593" h="770710">
                    <a:moveTo>
                      <a:pt x="0" y="171868"/>
                    </a:moveTo>
                    <a:lnTo>
                      <a:pt x="0" y="171868"/>
                    </a:lnTo>
                    <a:lnTo>
                      <a:pt x="0" y="171869"/>
                    </a:lnTo>
                    <a:lnTo>
                      <a:pt x="0" y="171868"/>
                    </a:lnTo>
                    <a:close/>
                    <a:moveTo>
                      <a:pt x="171869" y="0"/>
                    </a:moveTo>
                    <a:lnTo>
                      <a:pt x="4468724" y="0"/>
                    </a:lnTo>
                    <a:cubicBezTo>
                      <a:pt x="4563645" y="0"/>
                      <a:pt x="4640593" y="76948"/>
                      <a:pt x="4640593" y="171869"/>
                    </a:cubicBezTo>
                    <a:lnTo>
                      <a:pt x="4640592" y="171869"/>
                    </a:lnTo>
                    <a:cubicBezTo>
                      <a:pt x="4640592" y="266790"/>
                      <a:pt x="4563644" y="343738"/>
                      <a:pt x="4468723" y="343738"/>
                    </a:cubicBezTo>
                    <a:lnTo>
                      <a:pt x="3317411" y="343738"/>
                    </a:lnTo>
                    <a:lnTo>
                      <a:pt x="3248474" y="422514"/>
                    </a:lnTo>
                    <a:cubicBezTo>
                      <a:pt x="3128076" y="609080"/>
                      <a:pt x="3184970" y="637360"/>
                      <a:pt x="3218307" y="770710"/>
                    </a:cubicBezTo>
                    <a:lnTo>
                      <a:pt x="1402711" y="760747"/>
                    </a:lnTo>
                    <a:cubicBezTo>
                      <a:pt x="1436049" y="627397"/>
                      <a:pt x="1506070" y="628001"/>
                      <a:pt x="1362021" y="429609"/>
                    </a:cubicBezTo>
                    <a:lnTo>
                      <a:pt x="1242678" y="333776"/>
                    </a:lnTo>
                    <a:lnTo>
                      <a:pt x="171869" y="343737"/>
                    </a:lnTo>
                    <a:cubicBezTo>
                      <a:pt x="100678" y="343737"/>
                      <a:pt x="39597" y="300454"/>
                      <a:pt x="13506" y="238767"/>
                    </a:cubicBezTo>
                    <a:lnTo>
                      <a:pt x="0" y="171868"/>
                    </a:lnTo>
                    <a:lnTo>
                      <a:pt x="13506" y="104969"/>
                    </a:lnTo>
                    <a:cubicBezTo>
                      <a:pt x="39597" y="43283"/>
                      <a:pt x="100678" y="0"/>
                      <a:pt x="171869" y="0"/>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6F173F83-56F6-4599-A9CA-78FB9AE3ED03}"/>
                  </a:ext>
                </a:extLst>
              </p:cNvPr>
              <p:cNvGrpSpPr/>
              <p:nvPr/>
            </p:nvGrpSpPr>
            <p:grpSpPr>
              <a:xfrm>
                <a:off x="3477389" y="5335539"/>
                <a:ext cx="1347675" cy="672779"/>
                <a:chOff x="697763" y="4648200"/>
                <a:chExt cx="1347675" cy="521438"/>
              </a:xfrm>
            </p:grpSpPr>
            <p:sp>
              <p:nvSpPr>
                <p:cNvPr id="89" name="Flowchart: Delay 88">
                  <a:extLst>
                    <a:ext uri="{FF2B5EF4-FFF2-40B4-BE49-F238E27FC236}">
                      <a16:creationId xmlns:a16="http://schemas.microsoft.com/office/drawing/2014/main" id="{1F97405C-C000-4651-A89A-F25CB289A9C3}"/>
                    </a:ext>
                  </a:extLst>
                </p:cNvPr>
                <p:cNvSpPr/>
                <p:nvPr/>
              </p:nvSpPr>
              <p:spPr>
                <a:xfrm rot="16200000">
                  <a:off x="1110882" y="4235081"/>
                  <a:ext cx="521438" cy="1347675"/>
                </a:xfrm>
                <a:prstGeom prst="flowChartDelay">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C498BBCB-31BA-4EA3-8C67-1FF27E093D15}"/>
                    </a:ext>
                  </a:extLst>
                </p:cNvPr>
                <p:cNvCxnSpPr/>
                <p:nvPr/>
              </p:nvCxnSpPr>
              <p:spPr>
                <a:xfrm>
                  <a:off x="990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60B4D4-904E-4471-A8A9-27730CF20AB6}"/>
                    </a:ext>
                  </a:extLst>
                </p:cNvPr>
                <p:cNvCxnSpPr/>
                <p:nvPr/>
              </p:nvCxnSpPr>
              <p:spPr>
                <a:xfrm>
                  <a:off x="1371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DE8279-02D2-46BB-8287-A5D67C9EBD76}"/>
                    </a:ext>
                  </a:extLst>
                </p:cNvPr>
                <p:cNvCxnSpPr/>
                <p:nvPr/>
              </p:nvCxnSpPr>
              <p:spPr>
                <a:xfrm>
                  <a:off x="16764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528AA2B2-5845-446C-8BD4-2E59DAF0723D}"/>
                  </a:ext>
                </a:extLst>
              </p:cNvPr>
              <p:cNvGrpSpPr/>
              <p:nvPr/>
            </p:nvGrpSpPr>
            <p:grpSpPr>
              <a:xfrm>
                <a:off x="6841144" y="5355077"/>
                <a:ext cx="1347675" cy="653240"/>
                <a:chOff x="697763" y="4648200"/>
                <a:chExt cx="1347675" cy="521438"/>
              </a:xfrm>
            </p:grpSpPr>
            <p:sp>
              <p:nvSpPr>
                <p:cNvPr id="85" name="Flowchart: Delay 84">
                  <a:extLst>
                    <a:ext uri="{FF2B5EF4-FFF2-40B4-BE49-F238E27FC236}">
                      <a16:creationId xmlns:a16="http://schemas.microsoft.com/office/drawing/2014/main" id="{804D4CE0-25F8-45A4-8ADA-61E9D1099763}"/>
                    </a:ext>
                  </a:extLst>
                </p:cNvPr>
                <p:cNvSpPr/>
                <p:nvPr/>
              </p:nvSpPr>
              <p:spPr>
                <a:xfrm rot="16200000">
                  <a:off x="1110882" y="4235081"/>
                  <a:ext cx="521438" cy="1347675"/>
                </a:xfrm>
                <a:prstGeom prst="flowChartDelay">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2B54785F-FF7E-4818-9B0F-D6BE353EDC75}"/>
                    </a:ext>
                  </a:extLst>
                </p:cNvPr>
                <p:cNvCxnSpPr/>
                <p:nvPr/>
              </p:nvCxnSpPr>
              <p:spPr>
                <a:xfrm>
                  <a:off x="990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0BFE49-AE30-4984-B3C8-B779EB014707}"/>
                    </a:ext>
                  </a:extLst>
                </p:cNvPr>
                <p:cNvCxnSpPr/>
                <p:nvPr/>
              </p:nvCxnSpPr>
              <p:spPr>
                <a:xfrm>
                  <a:off x="13716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A56228D-1834-4208-B0C9-42260E05C0C3}"/>
                    </a:ext>
                  </a:extLst>
                </p:cNvPr>
                <p:cNvCxnSpPr/>
                <p:nvPr/>
              </p:nvCxnSpPr>
              <p:spPr>
                <a:xfrm>
                  <a:off x="1676400" y="4826015"/>
                  <a:ext cx="0" cy="343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Rectangle: Rounded Corners 83">
                <a:extLst>
                  <a:ext uri="{FF2B5EF4-FFF2-40B4-BE49-F238E27FC236}">
                    <a16:creationId xmlns:a16="http://schemas.microsoft.com/office/drawing/2014/main" id="{C8E47906-6DA3-4CEF-8FE1-AAAFC0B94B4A}"/>
                  </a:ext>
                </a:extLst>
              </p:cNvPr>
              <p:cNvSpPr/>
              <p:nvPr/>
            </p:nvSpPr>
            <p:spPr>
              <a:xfrm>
                <a:off x="5068276" y="5664582"/>
                <a:ext cx="1478737" cy="343737"/>
              </a:xfrm>
              <a:prstGeom prst="roundRect">
                <a:avLst>
                  <a:gd name="adj" fmla="val 32026"/>
                </a:avLst>
              </a:pr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a:extLst>
              <a:ext uri="{FF2B5EF4-FFF2-40B4-BE49-F238E27FC236}">
                <a16:creationId xmlns:a16="http://schemas.microsoft.com/office/drawing/2014/main" id="{C3B6319C-C5C2-4F7C-AF8D-9FFAD6825A50}"/>
              </a:ext>
            </a:extLst>
          </p:cNvPr>
          <p:cNvGrpSpPr/>
          <p:nvPr/>
        </p:nvGrpSpPr>
        <p:grpSpPr>
          <a:xfrm>
            <a:off x="7489668" y="882580"/>
            <a:ext cx="3545083" cy="3348779"/>
            <a:chOff x="1934500" y="3491465"/>
            <a:chExt cx="3545083" cy="3348779"/>
          </a:xfrm>
        </p:grpSpPr>
        <p:grpSp>
          <p:nvGrpSpPr>
            <p:cNvPr id="205" name="Group 204">
              <a:extLst>
                <a:ext uri="{FF2B5EF4-FFF2-40B4-BE49-F238E27FC236}">
                  <a16:creationId xmlns:a16="http://schemas.microsoft.com/office/drawing/2014/main" id="{3C74C5F1-7976-4771-95C8-9EE2B2974215}"/>
                </a:ext>
              </a:extLst>
            </p:cNvPr>
            <p:cNvGrpSpPr/>
            <p:nvPr/>
          </p:nvGrpSpPr>
          <p:grpSpPr>
            <a:xfrm>
              <a:off x="2028702" y="3491465"/>
              <a:ext cx="3450881" cy="3348779"/>
              <a:chOff x="609599" y="893183"/>
              <a:chExt cx="7941747" cy="5711684"/>
            </a:xfrm>
          </p:grpSpPr>
          <p:grpSp>
            <p:nvGrpSpPr>
              <p:cNvPr id="214" name="Group 14">
                <a:extLst>
                  <a:ext uri="{FF2B5EF4-FFF2-40B4-BE49-F238E27FC236}">
                    <a16:creationId xmlns:a16="http://schemas.microsoft.com/office/drawing/2014/main" id="{2F64F6DC-695B-4787-9DEC-E0F26D01C04A}"/>
                  </a:ext>
                </a:extLst>
              </p:cNvPr>
              <p:cNvGrpSpPr/>
              <p:nvPr/>
            </p:nvGrpSpPr>
            <p:grpSpPr>
              <a:xfrm rot="10800000">
                <a:off x="7696200" y="5257800"/>
                <a:ext cx="621450" cy="1347067"/>
                <a:chOff x="7010400" y="381000"/>
                <a:chExt cx="762000" cy="2033666"/>
              </a:xfrm>
            </p:grpSpPr>
            <p:sp>
              <p:nvSpPr>
                <p:cNvPr id="227" name="Rounded Rectangle 29">
                  <a:extLst>
                    <a:ext uri="{FF2B5EF4-FFF2-40B4-BE49-F238E27FC236}">
                      <a16:creationId xmlns:a16="http://schemas.microsoft.com/office/drawing/2014/main" id="{9B415613-E570-47C8-98E7-884C09CEBC3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4C4FE24C-A343-497A-8BE7-30F604394129}"/>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11">
                <a:extLst>
                  <a:ext uri="{FF2B5EF4-FFF2-40B4-BE49-F238E27FC236}">
                    <a16:creationId xmlns:a16="http://schemas.microsoft.com/office/drawing/2014/main" id="{02C244C0-5D38-4DED-9D9E-AEA80133ACC7}"/>
                  </a:ext>
                </a:extLst>
              </p:cNvPr>
              <p:cNvGrpSpPr/>
              <p:nvPr/>
            </p:nvGrpSpPr>
            <p:grpSpPr>
              <a:xfrm rot="10800000">
                <a:off x="939238" y="4923502"/>
                <a:ext cx="621450" cy="1347067"/>
                <a:chOff x="7010400" y="381000"/>
                <a:chExt cx="762000" cy="2033666"/>
              </a:xfrm>
            </p:grpSpPr>
            <p:sp>
              <p:nvSpPr>
                <p:cNvPr id="225" name="Rounded Rectangle 27">
                  <a:extLst>
                    <a:ext uri="{FF2B5EF4-FFF2-40B4-BE49-F238E27FC236}">
                      <a16:creationId xmlns:a16="http://schemas.microsoft.com/office/drawing/2014/main" id="{0C87221F-E9BB-46B4-A2A8-B026D65E9511}"/>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65CDB732-1BE1-44C9-BE63-0A8055B244B1}"/>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Wave 2">
                <a:extLst>
                  <a:ext uri="{FF2B5EF4-FFF2-40B4-BE49-F238E27FC236}">
                    <a16:creationId xmlns:a16="http://schemas.microsoft.com/office/drawing/2014/main" id="{2D04FE56-74C2-42D5-8A58-520028B1DDD9}"/>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an 3">
                <a:extLst>
                  <a:ext uri="{FF2B5EF4-FFF2-40B4-BE49-F238E27FC236}">
                    <a16:creationId xmlns:a16="http://schemas.microsoft.com/office/drawing/2014/main" id="{AEF860CC-18F3-4789-9ACD-1B95CF2FF182}"/>
                  </a:ext>
                </a:extLst>
              </p:cNvPr>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an 1">
                <a:extLst>
                  <a:ext uri="{FF2B5EF4-FFF2-40B4-BE49-F238E27FC236}">
                    <a16:creationId xmlns:a16="http://schemas.microsoft.com/office/drawing/2014/main" id="{AC002B9B-2559-4559-9F55-E8B3C1AFD24A}"/>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32494833-84B1-4D04-A382-966D92F13BB0}"/>
                  </a:ext>
                </a:extLst>
              </p:cNvPr>
              <p:cNvGrpSpPr/>
              <p:nvPr/>
            </p:nvGrpSpPr>
            <p:grpSpPr>
              <a:xfrm>
                <a:off x="899460" y="893183"/>
                <a:ext cx="621450" cy="926656"/>
                <a:chOff x="7031201" y="924164"/>
                <a:chExt cx="762000" cy="1398972"/>
              </a:xfrm>
            </p:grpSpPr>
            <p:sp>
              <p:nvSpPr>
                <p:cNvPr id="223" name="Rounded Rectangle 25">
                  <a:extLst>
                    <a:ext uri="{FF2B5EF4-FFF2-40B4-BE49-F238E27FC236}">
                      <a16:creationId xmlns:a16="http://schemas.microsoft.com/office/drawing/2014/main" id="{FA4E5F1C-B662-4FE6-A757-7F7A0577D57D}"/>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5">
                  <a:extLst>
                    <a:ext uri="{FF2B5EF4-FFF2-40B4-BE49-F238E27FC236}">
                      <a16:creationId xmlns:a16="http://schemas.microsoft.com/office/drawing/2014/main" id="{311DDDD4-E853-4237-81D0-51C93002A88F}"/>
                    </a:ext>
                  </a:extLst>
                </p:cNvPr>
                <p:cNvSpPr/>
                <p:nvPr/>
              </p:nvSpPr>
              <p:spPr>
                <a:xfrm>
                  <a:off x="7031201" y="924164"/>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7E655FFF-7A2F-491D-BA96-4C72599FCC1C}"/>
                  </a:ext>
                </a:extLst>
              </p:cNvPr>
              <p:cNvGrpSpPr/>
              <p:nvPr/>
            </p:nvGrpSpPr>
            <p:grpSpPr>
              <a:xfrm>
                <a:off x="7646520" y="1148254"/>
                <a:ext cx="621450" cy="1009724"/>
                <a:chOff x="7087348" y="824753"/>
                <a:chExt cx="762000" cy="1524380"/>
              </a:xfrm>
            </p:grpSpPr>
            <p:sp>
              <p:nvSpPr>
                <p:cNvPr id="221" name="Rounded Rectangle 23">
                  <a:extLst>
                    <a:ext uri="{FF2B5EF4-FFF2-40B4-BE49-F238E27FC236}">
                      <a16:creationId xmlns:a16="http://schemas.microsoft.com/office/drawing/2014/main" id="{8B164B09-1D77-47E1-BAD5-E2820ECB9D9A}"/>
                    </a:ext>
                  </a:extLst>
                </p:cNvPr>
                <p:cNvSpPr/>
                <p:nvPr/>
              </p:nvSpPr>
              <p:spPr>
                <a:xfrm>
                  <a:off x="7339058" y="1803021"/>
                  <a:ext cx="188901" cy="546112"/>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CF177EB-71CA-4669-8C07-89752D47D999}"/>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6" name="TextBox 205">
              <a:extLst>
                <a:ext uri="{FF2B5EF4-FFF2-40B4-BE49-F238E27FC236}">
                  <a16:creationId xmlns:a16="http://schemas.microsoft.com/office/drawing/2014/main" id="{5206A28C-1A2D-42DC-B9C0-179146E7BF80}"/>
                </a:ext>
              </a:extLst>
            </p:cNvPr>
            <p:cNvSpPr txBox="1"/>
            <p:nvPr/>
          </p:nvSpPr>
          <p:spPr>
            <a:xfrm rot="16200000">
              <a:off x="1219317" y="4830893"/>
              <a:ext cx="2076697" cy="646331"/>
            </a:xfrm>
            <a:prstGeom prst="rect">
              <a:avLst/>
            </a:prstGeom>
            <a:noFill/>
          </p:spPr>
          <p:txBody>
            <a:bodyPr wrap="square" rtlCol="0">
              <a:spAutoFit/>
            </a:bodyPr>
            <a:lstStyle/>
            <a:p>
              <a:pPr algn="ctr"/>
              <a:r>
                <a:rPr lang="en-US" sz="3600" dirty="0">
                  <a:solidFill>
                    <a:schemeClr val="tx1">
                      <a:lumMod val="75000"/>
                      <a:lumOff val="25000"/>
                    </a:schemeClr>
                  </a:solidFill>
                </a:rPr>
                <a:t>Jericho</a:t>
              </a:r>
            </a:p>
          </p:txBody>
        </p:sp>
        <p:sp>
          <p:nvSpPr>
            <p:cNvPr id="207" name="TextBox 206">
              <a:extLst>
                <a:ext uri="{FF2B5EF4-FFF2-40B4-BE49-F238E27FC236}">
                  <a16:creationId xmlns:a16="http://schemas.microsoft.com/office/drawing/2014/main" id="{00950EE5-8DDD-417B-98B9-BEF25DDE083D}"/>
                </a:ext>
              </a:extLst>
            </p:cNvPr>
            <p:cNvSpPr txBox="1"/>
            <p:nvPr/>
          </p:nvSpPr>
          <p:spPr>
            <a:xfrm rot="5400000">
              <a:off x="4210151" y="5086293"/>
              <a:ext cx="2076697" cy="400110"/>
            </a:xfrm>
            <a:prstGeom prst="rect">
              <a:avLst/>
            </a:prstGeom>
            <a:noFill/>
          </p:spPr>
          <p:txBody>
            <a:bodyPr wrap="square" rtlCol="0">
              <a:spAutoFit/>
            </a:bodyPr>
            <a:lstStyle/>
            <a:p>
              <a:pPr algn="ctr"/>
              <a:r>
                <a:rPr lang="en-US" sz="2000" dirty="0">
                  <a:solidFill>
                    <a:schemeClr val="tx1">
                      <a:lumMod val="75000"/>
                      <a:lumOff val="25000"/>
                    </a:schemeClr>
                  </a:solidFill>
                </a:rPr>
                <a:t>Hebrews 11:30</a:t>
              </a:r>
            </a:p>
          </p:txBody>
        </p:sp>
        <p:sp>
          <p:nvSpPr>
            <p:cNvPr id="208" name="Rectangle: Rounded Corners 207">
              <a:extLst>
                <a:ext uri="{FF2B5EF4-FFF2-40B4-BE49-F238E27FC236}">
                  <a16:creationId xmlns:a16="http://schemas.microsoft.com/office/drawing/2014/main" id="{989BC30A-3F1E-486D-BF59-19569DFEBD01}"/>
                </a:ext>
              </a:extLst>
            </p:cNvPr>
            <p:cNvSpPr/>
            <p:nvPr/>
          </p:nvSpPr>
          <p:spPr>
            <a:xfrm>
              <a:off x="2727579" y="5511238"/>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6384F47D-01BA-43C9-8913-F8AEBF138BF7}"/>
                </a:ext>
              </a:extLst>
            </p:cNvPr>
            <p:cNvSpPr/>
            <p:nvPr/>
          </p:nvSpPr>
          <p:spPr>
            <a:xfrm rot="1248905">
              <a:off x="3432418" y="5675020"/>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Rounded Corners 209">
              <a:extLst>
                <a:ext uri="{FF2B5EF4-FFF2-40B4-BE49-F238E27FC236}">
                  <a16:creationId xmlns:a16="http://schemas.microsoft.com/office/drawing/2014/main" id="{A5467023-B760-4A9D-9E27-F591DD728E5F}"/>
                </a:ext>
              </a:extLst>
            </p:cNvPr>
            <p:cNvSpPr/>
            <p:nvPr/>
          </p:nvSpPr>
          <p:spPr>
            <a:xfrm rot="20253567">
              <a:off x="3956173" y="5744214"/>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DC8C57F4-B34C-4EF4-84D7-0C86D06963A1}"/>
                </a:ext>
              </a:extLst>
            </p:cNvPr>
            <p:cNvSpPr/>
            <p:nvPr/>
          </p:nvSpPr>
          <p:spPr>
            <a:xfrm>
              <a:off x="2987376" y="5327038"/>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849AE19A-8BA2-4F0C-AC78-80491CB555C5}"/>
                </a:ext>
              </a:extLst>
            </p:cNvPr>
            <p:cNvSpPr/>
            <p:nvPr/>
          </p:nvSpPr>
          <p:spPr>
            <a:xfrm rot="21386157">
              <a:off x="3808753" y="5500897"/>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7DF37658-C1ED-4E0F-B02F-1431DBE505C5}"/>
                </a:ext>
              </a:extLst>
            </p:cNvPr>
            <p:cNvSpPr/>
            <p:nvPr/>
          </p:nvSpPr>
          <p:spPr>
            <a:xfrm>
              <a:off x="2879979" y="5663638"/>
              <a:ext cx="682418" cy="251148"/>
            </a:xfrm>
            <a:prstGeom prst="roundRect">
              <a:avLst/>
            </a:prstGeom>
            <a:solidFill>
              <a:srgbClr val="D1B1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C6F78625-B0E1-4A11-820C-1837D6E7A0FE}"/>
              </a:ext>
            </a:extLst>
          </p:cNvPr>
          <p:cNvGrpSpPr/>
          <p:nvPr/>
        </p:nvGrpSpPr>
        <p:grpSpPr>
          <a:xfrm>
            <a:off x="5446549" y="3452009"/>
            <a:ext cx="3450881" cy="3383688"/>
            <a:chOff x="5446549" y="3452009"/>
            <a:chExt cx="3450881" cy="3383688"/>
          </a:xfrm>
        </p:grpSpPr>
        <p:grpSp>
          <p:nvGrpSpPr>
            <p:cNvPr id="230" name="Group 229">
              <a:extLst>
                <a:ext uri="{FF2B5EF4-FFF2-40B4-BE49-F238E27FC236}">
                  <a16:creationId xmlns:a16="http://schemas.microsoft.com/office/drawing/2014/main" id="{850BE5DE-685B-4F80-90CC-47551ECFD0EB}"/>
                </a:ext>
              </a:extLst>
            </p:cNvPr>
            <p:cNvGrpSpPr/>
            <p:nvPr/>
          </p:nvGrpSpPr>
          <p:grpSpPr>
            <a:xfrm>
              <a:off x="5446549" y="3452009"/>
              <a:ext cx="3450881" cy="3383688"/>
              <a:chOff x="609599" y="833642"/>
              <a:chExt cx="7941747" cy="5771225"/>
            </a:xfrm>
          </p:grpSpPr>
          <p:grpSp>
            <p:nvGrpSpPr>
              <p:cNvPr id="234" name="Group 14">
                <a:extLst>
                  <a:ext uri="{FF2B5EF4-FFF2-40B4-BE49-F238E27FC236}">
                    <a16:creationId xmlns:a16="http://schemas.microsoft.com/office/drawing/2014/main" id="{48263972-0D34-4BFF-95F7-3B24343733D0}"/>
                  </a:ext>
                </a:extLst>
              </p:cNvPr>
              <p:cNvGrpSpPr/>
              <p:nvPr/>
            </p:nvGrpSpPr>
            <p:grpSpPr>
              <a:xfrm rot="10800000">
                <a:off x="7696200" y="5257800"/>
                <a:ext cx="621450" cy="1347067"/>
                <a:chOff x="7010400" y="381000"/>
                <a:chExt cx="762000" cy="2033666"/>
              </a:xfrm>
            </p:grpSpPr>
            <p:sp>
              <p:nvSpPr>
                <p:cNvPr id="247" name="Rounded Rectangle 29">
                  <a:extLst>
                    <a:ext uri="{FF2B5EF4-FFF2-40B4-BE49-F238E27FC236}">
                      <a16:creationId xmlns:a16="http://schemas.microsoft.com/office/drawing/2014/main" id="{530EAF4B-3680-42FD-B4A1-BA39C0C4B51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EE550F96-3BFF-4370-8A75-FD9AF71FDBA8}"/>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11">
                <a:extLst>
                  <a:ext uri="{FF2B5EF4-FFF2-40B4-BE49-F238E27FC236}">
                    <a16:creationId xmlns:a16="http://schemas.microsoft.com/office/drawing/2014/main" id="{48527F6B-4DE4-4340-9D51-CE602D99F0E7}"/>
                  </a:ext>
                </a:extLst>
              </p:cNvPr>
              <p:cNvGrpSpPr/>
              <p:nvPr/>
            </p:nvGrpSpPr>
            <p:grpSpPr>
              <a:xfrm rot="10800000">
                <a:off x="939238" y="4923502"/>
                <a:ext cx="621450" cy="1347067"/>
                <a:chOff x="7010400" y="381000"/>
                <a:chExt cx="762000" cy="2033666"/>
              </a:xfrm>
            </p:grpSpPr>
            <p:sp>
              <p:nvSpPr>
                <p:cNvPr id="245" name="Rounded Rectangle 27">
                  <a:extLst>
                    <a:ext uri="{FF2B5EF4-FFF2-40B4-BE49-F238E27FC236}">
                      <a16:creationId xmlns:a16="http://schemas.microsoft.com/office/drawing/2014/main" id="{DD0032D9-281E-4D5F-BDC0-DBCFFB80C30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5A5A8ABB-6B2C-4DDF-97D2-EB665BEAAED2}"/>
                    </a:ext>
                  </a:extLst>
                </p:cNvPr>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Wave 2">
                <a:extLst>
                  <a:ext uri="{FF2B5EF4-FFF2-40B4-BE49-F238E27FC236}">
                    <a16:creationId xmlns:a16="http://schemas.microsoft.com/office/drawing/2014/main" id="{29ED6E24-061F-4E41-A244-EEDA7085606F}"/>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an 3">
                <a:extLst>
                  <a:ext uri="{FF2B5EF4-FFF2-40B4-BE49-F238E27FC236}">
                    <a16:creationId xmlns:a16="http://schemas.microsoft.com/office/drawing/2014/main" id="{3F01EB39-F931-46C3-96DC-B61438BA5FE0}"/>
                  </a:ext>
                </a:extLst>
              </p:cNvPr>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an 1">
                <a:extLst>
                  <a:ext uri="{FF2B5EF4-FFF2-40B4-BE49-F238E27FC236}">
                    <a16:creationId xmlns:a16="http://schemas.microsoft.com/office/drawing/2014/main" id="{2DA5E51B-A13D-4E17-A259-F04B69C700FC}"/>
                  </a:ext>
                </a:extLst>
              </p:cNvPr>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F14D5631-9887-4585-8BA3-AFA8449532C1}"/>
                  </a:ext>
                </a:extLst>
              </p:cNvPr>
              <p:cNvGrpSpPr/>
              <p:nvPr/>
            </p:nvGrpSpPr>
            <p:grpSpPr>
              <a:xfrm>
                <a:off x="899460" y="833642"/>
                <a:ext cx="621450" cy="986197"/>
                <a:chOff x="7031201" y="834275"/>
                <a:chExt cx="762000" cy="1488861"/>
              </a:xfrm>
            </p:grpSpPr>
            <p:sp>
              <p:nvSpPr>
                <p:cNvPr id="243" name="Rounded Rectangle 25">
                  <a:extLst>
                    <a:ext uri="{FF2B5EF4-FFF2-40B4-BE49-F238E27FC236}">
                      <a16:creationId xmlns:a16="http://schemas.microsoft.com/office/drawing/2014/main" id="{EA723D54-DC5B-4BC7-9915-91C85ADE8953}"/>
                    </a:ext>
                  </a:extLst>
                </p:cNvPr>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5">
                  <a:extLst>
                    <a:ext uri="{FF2B5EF4-FFF2-40B4-BE49-F238E27FC236}">
                      <a16:creationId xmlns:a16="http://schemas.microsoft.com/office/drawing/2014/main" id="{F0F97371-457A-4DE3-98E5-DD9FB7154AEF}"/>
                    </a:ext>
                  </a:extLst>
                </p:cNvPr>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a:extLst>
                  <a:ext uri="{FF2B5EF4-FFF2-40B4-BE49-F238E27FC236}">
                    <a16:creationId xmlns:a16="http://schemas.microsoft.com/office/drawing/2014/main" id="{6A29833B-9AC0-4D2E-A383-B74FA30D1A8F}"/>
                  </a:ext>
                </a:extLst>
              </p:cNvPr>
              <p:cNvGrpSpPr/>
              <p:nvPr/>
            </p:nvGrpSpPr>
            <p:grpSpPr>
              <a:xfrm>
                <a:off x="7646520" y="1148254"/>
                <a:ext cx="621450" cy="1017899"/>
                <a:chOff x="7087348" y="824753"/>
                <a:chExt cx="762000" cy="1536722"/>
              </a:xfrm>
            </p:grpSpPr>
            <p:sp>
              <p:nvSpPr>
                <p:cNvPr id="241" name="Rounded Rectangle 23">
                  <a:extLst>
                    <a:ext uri="{FF2B5EF4-FFF2-40B4-BE49-F238E27FC236}">
                      <a16:creationId xmlns:a16="http://schemas.microsoft.com/office/drawing/2014/main" id="{F37E2498-F0C0-430A-81E2-DF99B39486CF}"/>
                    </a:ext>
                  </a:extLst>
                </p:cNvPr>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80591471-0177-4C77-9881-156DB8D460FF}"/>
                    </a:ext>
                  </a:extLst>
                </p:cNvPr>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1" name="TextBox 230">
              <a:extLst>
                <a:ext uri="{FF2B5EF4-FFF2-40B4-BE49-F238E27FC236}">
                  <a16:creationId xmlns:a16="http://schemas.microsoft.com/office/drawing/2014/main" id="{27F8101E-3D1E-4D45-9A1A-966CD93FD7AD}"/>
                </a:ext>
              </a:extLst>
            </p:cNvPr>
            <p:cNvSpPr txBox="1"/>
            <p:nvPr/>
          </p:nvSpPr>
          <p:spPr>
            <a:xfrm rot="16200000">
              <a:off x="4712636" y="5039038"/>
              <a:ext cx="1980884" cy="369332"/>
            </a:xfrm>
            <a:prstGeom prst="rect">
              <a:avLst/>
            </a:prstGeom>
            <a:noFill/>
          </p:spPr>
          <p:txBody>
            <a:bodyPr wrap="square" rtlCol="0">
              <a:spAutoFit/>
            </a:bodyPr>
            <a:lstStyle/>
            <a:p>
              <a:pPr algn="ctr"/>
              <a:r>
                <a:rPr lang="en-US" dirty="0">
                  <a:solidFill>
                    <a:schemeClr val="tx1">
                      <a:lumMod val="75000"/>
                      <a:lumOff val="25000"/>
                    </a:schemeClr>
                  </a:solidFill>
                </a:rPr>
                <a:t>Scriptural People</a:t>
              </a:r>
            </a:p>
          </p:txBody>
        </p:sp>
        <p:sp>
          <p:nvSpPr>
            <p:cNvPr id="232" name="TextBox 231">
              <a:extLst>
                <a:ext uri="{FF2B5EF4-FFF2-40B4-BE49-F238E27FC236}">
                  <a16:creationId xmlns:a16="http://schemas.microsoft.com/office/drawing/2014/main" id="{17653AFE-8A3F-4BA7-9E57-874975DF6BDA}"/>
                </a:ext>
              </a:extLst>
            </p:cNvPr>
            <p:cNvSpPr txBox="1"/>
            <p:nvPr/>
          </p:nvSpPr>
          <p:spPr>
            <a:xfrm rot="5400000">
              <a:off x="7481329" y="5117285"/>
              <a:ext cx="2230529" cy="400110"/>
            </a:xfrm>
            <a:prstGeom prst="rect">
              <a:avLst/>
            </a:prstGeom>
            <a:noFill/>
          </p:spPr>
          <p:txBody>
            <a:bodyPr wrap="square" rtlCol="0">
              <a:spAutoFit/>
            </a:bodyPr>
            <a:lstStyle/>
            <a:p>
              <a:pPr algn="ctr"/>
              <a:r>
                <a:rPr lang="en-US" sz="2000" dirty="0">
                  <a:solidFill>
                    <a:schemeClr val="tx1">
                      <a:lumMod val="75000"/>
                      <a:lumOff val="25000"/>
                    </a:schemeClr>
                  </a:solidFill>
                </a:rPr>
                <a:t>Hebrews 11:33-37</a:t>
              </a:r>
            </a:p>
          </p:txBody>
        </p:sp>
        <p:sp>
          <p:nvSpPr>
            <p:cNvPr id="233" name="Rectangle 232">
              <a:extLst>
                <a:ext uri="{FF2B5EF4-FFF2-40B4-BE49-F238E27FC236}">
                  <a16:creationId xmlns:a16="http://schemas.microsoft.com/office/drawing/2014/main" id="{1CD2D6B4-6BC6-4323-A562-63D0818B204F}"/>
                </a:ext>
              </a:extLst>
            </p:cNvPr>
            <p:cNvSpPr/>
            <p:nvPr/>
          </p:nvSpPr>
          <p:spPr>
            <a:xfrm>
              <a:off x="6030568" y="4182823"/>
              <a:ext cx="2312485" cy="2031325"/>
            </a:xfrm>
            <a:prstGeom prst="rect">
              <a:avLst/>
            </a:prstGeom>
          </p:spPr>
          <p:txBody>
            <a:bodyPr wrap="square">
              <a:spAutoFit/>
            </a:bodyPr>
            <a:lstStyle/>
            <a:p>
              <a:pPr algn="ctr"/>
              <a:r>
                <a:rPr lang="en-US" b="1" dirty="0">
                  <a:latin typeface="Calibri" panose="020F0502020204030204" pitchFamily="34" charset="0"/>
                </a:rPr>
                <a:t>Daniel</a:t>
              </a:r>
            </a:p>
            <a:p>
              <a:pPr algn="ctr"/>
              <a:r>
                <a:rPr lang="en-US" b="1" dirty="0">
                  <a:latin typeface="Calibri" panose="020F0502020204030204" pitchFamily="34" charset="0"/>
                </a:rPr>
                <a:t>Shadrach</a:t>
              </a:r>
            </a:p>
            <a:p>
              <a:pPr algn="ctr"/>
              <a:r>
                <a:rPr lang="en-US" b="1" dirty="0">
                  <a:latin typeface="Calibri" panose="020F0502020204030204" pitchFamily="34" charset="0"/>
                </a:rPr>
                <a:t>Meshach</a:t>
              </a:r>
            </a:p>
            <a:p>
              <a:pPr algn="ctr"/>
              <a:r>
                <a:rPr lang="en-US" b="1" dirty="0">
                  <a:latin typeface="Calibri" panose="020F0502020204030204" pitchFamily="34" charset="0"/>
                </a:rPr>
                <a:t>Abednego</a:t>
              </a:r>
            </a:p>
            <a:p>
              <a:pPr algn="ctr"/>
              <a:r>
                <a:rPr lang="en-US" b="1" dirty="0">
                  <a:latin typeface="Calibri" panose="020F0502020204030204" pitchFamily="34" charset="0"/>
                </a:rPr>
                <a:t>The widow of </a:t>
              </a:r>
              <a:r>
                <a:rPr lang="en-US" b="1" dirty="0" err="1">
                  <a:latin typeface="Calibri" panose="020F0502020204030204" pitchFamily="34" charset="0"/>
                </a:rPr>
                <a:t>Zarephath</a:t>
              </a:r>
              <a:r>
                <a:rPr lang="en-US" b="1" dirty="0">
                  <a:latin typeface="Calibri" panose="020F0502020204030204" pitchFamily="34" charset="0"/>
                </a:rPr>
                <a:t> </a:t>
              </a:r>
            </a:p>
            <a:p>
              <a:pPr algn="ctr"/>
              <a:r>
                <a:rPr lang="en-US" b="1" dirty="0">
                  <a:latin typeface="Calibri" panose="020F0502020204030204" pitchFamily="34" charset="0"/>
                </a:rPr>
                <a:t>Isaiah</a:t>
              </a:r>
              <a:endParaRPr lang="en-US" b="1" dirty="0"/>
            </a:p>
          </p:txBody>
        </p:sp>
      </p:grpSp>
    </p:spTree>
    <p:extLst>
      <p:ext uri="{BB962C8B-B14F-4D97-AF65-F5344CB8AC3E}">
        <p14:creationId xmlns:p14="http://schemas.microsoft.com/office/powerpoint/2010/main" val="39764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barn(outVertical)">
                                      <p:cBhvr>
                                        <p:cTn id="12" dur="500"/>
                                        <p:tgtEl>
                                          <p:spTgt spid="20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29"/>
                                        </p:tgtEl>
                                        <p:attrNameLst>
                                          <p:attrName>style.visibility</p:attrName>
                                        </p:attrNameLst>
                                      </p:cBhvr>
                                      <p:to>
                                        <p:strVal val="visible"/>
                                      </p:to>
                                    </p:set>
                                    <p:animEffect transition="in" filter="barn(outVertical)">
                                      <p:cBhvr>
                                        <p:cTn id="22" dur="500"/>
                                        <p:tgtEl>
                                          <p:spTgt spid="2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D2012EB-DBFE-464F-84A4-A29B04EF9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4FFB3D-90F0-49D1-A14F-691C8BFA2C14}"/>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(5)</a:t>
            </a:r>
            <a:endParaRPr lang="en-US" dirty="0"/>
          </a:p>
        </p:txBody>
      </p:sp>
      <p:sp>
        <p:nvSpPr>
          <p:cNvPr id="7" name="Rectangle 6">
            <a:extLst>
              <a:ext uri="{FF2B5EF4-FFF2-40B4-BE49-F238E27FC236}">
                <a16:creationId xmlns:a16="http://schemas.microsoft.com/office/drawing/2014/main" id="{BCC3F837-488C-46E9-81E9-87E67C2EFB30}"/>
              </a:ext>
            </a:extLst>
          </p:cNvPr>
          <p:cNvSpPr/>
          <p:nvPr/>
        </p:nvSpPr>
        <p:spPr>
          <a:xfrm>
            <a:off x="1286434" y="1012954"/>
            <a:ext cx="6096000" cy="3970318"/>
          </a:xfrm>
          <a:prstGeom prst="rect">
            <a:avLst/>
          </a:prstGeom>
        </p:spPr>
        <p:txBody>
          <a:bodyPr>
            <a:spAutoFit/>
          </a:bodyPr>
          <a:lstStyle/>
          <a:p>
            <a:r>
              <a:rPr lang="en-US" sz="2800" dirty="0">
                <a:solidFill>
                  <a:schemeClr val="bg1"/>
                </a:solidFill>
                <a:latin typeface="Calibri" panose="020F0502020204030204" pitchFamily="34" charset="0"/>
              </a:rPr>
              <a:t>“Faith precedes the miracle. It has ever been so and shall ever be. It was not raining when Noah was commanded to build an ark. There was no visible ram in the thicket when Abraham prepared to sacrifice his son Isaac. Two heavenly personages were not yet seen when Joseph knelt and prayed. First came the test of faith—and then the miracle.”</a:t>
            </a:r>
            <a:endParaRPr lang="en-US" sz="2800" dirty="0">
              <a:solidFill>
                <a:schemeClr val="bg1"/>
              </a:solidFill>
            </a:endParaRPr>
          </a:p>
        </p:txBody>
      </p:sp>
      <p:pic>
        <p:nvPicPr>
          <p:cNvPr id="9" name="Picture 8">
            <a:extLst>
              <a:ext uri="{FF2B5EF4-FFF2-40B4-BE49-F238E27FC236}">
                <a16:creationId xmlns:a16="http://schemas.microsoft.com/office/drawing/2014/main" id="{AFA7FFA2-E645-49BC-9560-9526A9F01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5" y="1744353"/>
            <a:ext cx="2635294" cy="3271400"/>
          </a:xfrm>
          <a:prstGeom prst="rect">
            <a:avLst/>
          </a:prstGeom>
        </p:spPr>
      </p:pic>
    </p:spTree>
    <p:extLst>
      <p:ext uri="{BB962C8B-B14F-4D97-AF65-F5344CB8AC3E}">
        <p14:creationId xmlns:p14="http://schemas.microsoft.com/office/powerpoint/2010/main" val="3427878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D2012EB-DBFE-464F-84A4-A29B04EF9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4FFB3D-90F0-49D1-A14F-691C8BFA2C14}"/>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(6)</a:t>
            </a:r>
            <a:endParaRPr lang="en-US" dirty="0"/>
          </a:p>
        </p:txBody>
      </p:sp>
      <p:sp>
        <p:nvSpPr>
          <p:cNvPr id="7" name="Rectangle 6">
            <a:extLst>
              <a:ext uri="{FF2B5EF4-FFF2-40B4-BE49-F238E27FC236}">
                <a16:creationId xmlns:a16="http://schemas.microsoft.com/office/drawing/2014/main" id="{BCC3F837-488C-46E9-81E9-87E67C2EFB30}"/>
              </a:ext>
            </a:extLst>
          </p:cNvPr>
          <p:cNvSpPr/>
          <p:nvPr/>
        </p:nvSpPr>
        <p:spPr>
          <a:xfrm>
            <a:off x="5820334" y="2032129"/>
            <a:ext cx="6096000" cy="3539430"/>
          </a:xfrm>
          <a:prstGeom prst="rect">
            <a:avLst/>
          </a:prstGeom>
        </p:spPr>
        <p:txBody>
          <a:bodyPr>
            <a:spAutoFit/>
          </a:bodyPr>
          <a:lstStyle/>
          <a:p>
            <a:pPr algn="l" fontAlgn="base"/>
            <a:r>
              <a:rPr lang="en-US" sz="2800" b="0" i="0" dirty="0">
                <a:solidFill>
                  <a:schemeClr val="bg1"/>
                </a:solidFill>
                <a:effectLst/>
              </a:rPr>
              <a:t>Everything good in life—every potential blessing of eternal significance—begins with faith. </a:t>
            </a:r>
          </a:p>
          <a:p>
            <a:pPr algn="l" fontAlgn="base"/>
            <a:endParaRPr lang="en-US" sz="2800" dirty="0">
              <a:solidFill>
                <a:schemeClr val="bg1"/>
              </a:solidFill>
            </a:endParaRPr>
          </a:p>
          <a:p>
            <a:pPr algn="l" fontAlgn="base"/>
            <a:r>
              <a:rPr lang="en-US" sz="2800" b="0" i="0" dirty="0">
                <a:solidFill>
                  <a:schemeClr val="bg1"/>
                </a:solidFill>
                <a:effectLst/>
              </a:rPr>
              <a:t>Allowing God to prevail in our lives begins with faith that He is willing to guide us.</a:t>
            </a:r>
          </a:p>
          <a:p>
            <a:pPr algn="l" fontAlgn="base"/>
            <a:endParaRPr lang="en-US" sz="2800" b="0" i="0" dirty="0">
              <a:solidFill>
                <a:schemeClr val="bg1"/>
              </a:solidFill>
              <a:effectLst/>
            </a:endParaRPr>
          </a:p>
        </p:txBody>
      </p:sp>
      <p:pic>
        <p:nvPicPr>
          <p:cNvPr id="2" name="Picture 1">
            <a:extLst>
              <a:ext uri="{FF2B5EF4-FFF2-40B4-BE49-F238E27FC236}">
                <a16:creationId xmlns:a16="http://schemas.microsoft.com/office/drawing/2014/main" id="{5A1B6F4C-FD3B-950E-AFDC-A57DBA94A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725" y="1843087"/>
            <a:ext cx="2533650" cy="3171825"/>
          </a:xfrm>
          <a:prstGeom prst="rect">
            <a:avLst/>
          </a:prstGeom>
        </p:spPr>
      </p:pic>
    </p:spTree>
    <p:extLst>
      <p:ext uri="{BB962C8B-B14F-4D97-AF65-F5344CB8AC3E}">
        <p14:creationId xmlns:p14="http://schemas.microsoft.com/office/powerpoint/2010/main" val="3262114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D2012EB-DBFE-464F-84A4-A29B04EF9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4FFB3D-90F0-49D1-A14F-691C8BFA2C14}"/>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(7)</a:t>
            </a:r>
            <a:endParaRPr lang="en-US" dirty="0"/>
          </a:p>
        </p:txBody>
      </p:sp>
      <p:sp>
        <p:nvSpPr>
          <p:cNvPr id="7" name="Rectangle 6">
            <a:extLst>
              <a:ext uri="{FF2B5EF4-FFF2-40B4-BE49-F238E27FC236}">
                <a16:creationId xmlns:a16="http://schemas.microsoft.com/office/drawing/2014/main" id="{BCC3F837-488C-46E9-81E9-87E67C2EFB30}"/>
              </a:ext>
            </a:extLst>
          </p:cNvPr>
          <p:cNvSpPr/>
          <p:nvPr/>
        </p:nvSpPr>
        <p:spPr>
          <a:xfrm>
            <a:off x="429184" y="536704"/>
            <a:ext cx="6096000" cy="2246769"/>
          </a:xfrm>
          <a:prstGeom prst="rect">
            <a:avLst/>
          </a:prstGeom>
        </p:spPr>
        <p:txBody>
          <a:bodyPr>
            <a:spAutoFit/>
          </a:bodyPr>
          <a:lstStyle/>
          <a:p>
            <a:pPr algn="l" fontAlgn="base"/>
            <a:r>
              <a:rPr lang="en-US" sz="2000" b="0" i="0" dirty="0">
                <a:solidFill>
                  <a:schemeClr val="bg1"/>
                </a:solidFill>
                <a:effectLst/>
              </a:rPr>
              <a:t>Miracles, signs, and wonders abound among followers of Jesus Christ today, in your lives and in mine. …</a:t>
            </a:r>
          </a:p>
          <a:p>
            <a:pPr algn="l" fontAlgn="base"/>
            <a:endParaRPr lang="en-US" sz="2000" b="0" i="0" dirty="0">
              <a:solidFill>
                <a:schemeClr val="bg1"/>
              </a:solidFill>
              <a:effectLst/>
            </a:endParaRPr>
          </a:p>
          <a:p>
            <a:pPr algn="l" fontAlgn="base"/>
            <a:r>
              <a:rPr lang="en-US" sz="2000" b="0" i="0" dirty="0">
                <a:solidFill>
                  <a:schemeClr val="bg1"/>
                </a:solidFill>
                <a:effectLst/>
              </a:rPr>
              <a:t>… They are not always what we ask for or what we expect, but when we trust in the Lord, He will be there, and He will be right. He will suit the miracle to the moment we need it. …</a:t>
            </a:r>
          </a:p>
        </p:txBody>
      </p:sp>
      <p:sp>
        <p:nvSpPr>
          <p:cNvPr id="4" name="TextBox 3">
            <a:extLst>
              <a:ext uri="{FF2B5EF4-FFF2-40B4-BE49-F238E27FC236}">
                <a16:creationId xmlns:a16="http://schemas.microsoft.com/office/drawing/2014/main" id="{3CAA354C-F6C7-54E4-AB4A-336F6EAA8E6E}"/>
              </a:ext>
            </a:extLst>
          </p:cNvPr>
          <p:cNvSpPr txBox="1"/>
          <p:nvPr/>
        </p:nvSpPr>
        <p:spPr>
          <a:xfrm>
            <a:off x="5845690" y="2629122"/>
            <a:ext cx="6119812" cy="3970318"/>
          </a:xfrm>
          <a:prstGeom prst="rect">
            <a:avLst/>
          </a:prstGeom>
          <a:noFill/>
        </p:spPr>
        <p:txBody>
          <a:bodyPr wrap="square">
            <a:spAutoFit/>
          </a:bodyPr>
          <a:lstStyle/>
          <a:p>
            <a:r>
              <a:rPr lang="en-US" b="0" i="0" dirty="0">
                <a:solidFill>
                  <a:schemeClr val="bg1"/>
                </a:solidFill>
                <a:effectLst/>
              </a:rPr>
              <a:t>There are times we hope for a miracle to heal a loved one, to reverse an unjust act, or to soften the heart of a bitter or disillusioned soul. </a:t>
            </a:r>
          </a:p>
          <a:p>
            <a:endParaRPr lang="en-US" dirty="0">
              <a:solidFill>
                <a:schemeClr val="bg1"/>
              </a:solidFill>
            </a:endParaRPr>
          </a:p>
          <a:p>
            <a:r>
              <a:rPr lang="en-US" b="0" i="0" dirty="0">
                <a:solidFill>
                  <a:schemeClr val="bg1"/>
                </a:solidFill>
                <a:effectLst/>
              </a:rPr>
              <a:t>Looking at things through mortal eyes, we want the Lord to intervene, to fix what is broken. </a:t>
            </a:r>
          </a:p>
          <a:p>
            <a:endParaRPr lang="en-US" dirty="0">
              <a:solidFill>
                <a:schemeClr val="bg1"/>
              </a:solidFill>
            </a:endParaRPr>
          </a:p>
          <a:p>
            <a:r>
              <a:rPr lang="en-US" b="0" i="0" dirty="0">
                <a:solidFill>
                  <a:schemeClr val="bg1"/>
                </a:solidFill>
                <a:effectLst/>
              </a:rPr>
              <a:t>Through faith, the miracle will come, though not necessarily on our timetable or with the resolution we desired. </a:t>
            </a:r>
          </a:p>
          <a:p>
            <a:endParaRPr lang="en-US" dirty="0">
              <a:solidFill>
                <a:schemeClr val="bg1"/>
              </a:solidFill>
            </a:endParaRPr>
          </a:p>
          <a:p>
            <a:r>
              <a:rPr lang="en-US" b="0" i="0" dirty="0">
                <a:solidFill>
                  <a:schemeClr val="bg1"/>
                </a:solidFill>
                <a:effectLst/>
              </a:rPr>
              <a:t>Does that mean we are less than faithful or do not merit His intervention? No. We are beloved of the Lord. He gave His life for us, and His Atonement continues to release us from burdens and sin as we repent and draw close to Him.</a:t>
            </a:r>
            <a:endParaRPr lang="en-US" dirty="0">
              <a:solidFill>
                <a:schemeClr val="bg1"/>
              </a:solidFill>
            </a:endParaRPr>
          </a:p>
        </p:txBody>
      </p:sp>
      <p:pic>
        <p:nvPicPr>
          <p:cNvPr id="13" name="Picture 12" descr="A picture containing person&#10;&#10;Description automatically generated">
            <a:extLst>
              <a:ext uri="{FF2B5EF4-FFF2-40B4-BE49-F238E27FC236}">
                <a16:creationId xmlns:a16="http://schemas.microsoft.com/office/drawing/2014/main" id="{0BB1C12F-CB80-4E51-672F-0DF76D903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1250" y="3324403"/>
            <a:ext cx="3506628" cy="2629971"/>
          </a:xfrm>
          <a:prstGeom prst="rect">
            <a:avLst/>
          </a:prstGeom>
        </p:spPr>
      </p:pic>
      <p:pic>
        <p:nvPicPr>
          <p:cNvPr id="15" name="Picture 14" descr="A person in a suit and tie&#10;&#10;Description automatically generated with medium confidence">
            <a:extLst>
              <a:ext uri="{FF2B5EF4-FFF2-40B4-BE49-F238E27FC236}">
                <a16:creationId xmlns:a16="http://schemas.microsoft.com/office/drawing/2014/main" id="{1597AA75-ACFA-E045-3B5B-4A28700CA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2490" y="258560"/>
            <a:ext cx="1081059" cy="1670050"/>
          </a:xfrm>
          <a:prstGeom prst="rect">
            <a:avLst/>
          </a:prstGeom>
        </p:spPr>
      </p:pic>
    </p:spTree>
    <p:extLst>
      <p:ext uri="{BB962C8B-B14F-4D97-AF65-F5344CB8AC3E}">
        <p14:creationId xmlns:p14="http://schemas.microsoft.com/office/powerpoint/2010/main" val="41681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D2012EB-DBFE-464F-84A4-A29B04EF93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4FFB3D-90F0-49D1-A14F-691C8BFA2C14}"/>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(7)</a:t>
            </a:r>
            <a:endParaRPr lang="en-US" dirty="0"/>
          </a:p>
        </p:txBody>
      </p:sp>
      <p:sp>
        <p:nvSpPr>
          <p:cNvPr id="7" name="Rectangle 6">
            <a:extLst>
              <a:ext uri="{FF2B5EF4-FFF2-40B4-BE49-F238E27FC236}">
                <a16:creationId xmlns:a16="http://schemas.microsoft.com/office/drawing/2014/main" id="{BCC3F837-488C-46E9-81E9-87E67C2EFB30}"/>
              </a:ext>
            </a:extLst>
          </p:cNvPr>
          <p:cNvSpPr/>
          <p:nvPr/>
        </p:nvSpPr>
        <p:spPr>
          <a:xfrm>
            <a:off x="5490882" y="1305341"/>
            <a:ext cx="4885765" cy="4247317"/>
          </a:xfrm>
          <a:prstGeom prst="rect">
            <a:avLst/>
          </a:prstGeom>
        </p:spPr>
        <p:txBody>
          <a:bodyPr wrap="square">
            <a:spAutoFit/>
          </a:bodyPr>
          <a:lstStyle/>
          <a:p>
            <a:pPr fontAlgn="base"/>
            <a:r>
              <a:rPr lang="en-US" dirty="0">
                <a:solidFill>
                  <a:schemeClr val="bg1"/>
                </a:solidFill>
              </a:rPr>
              <a:t>The Lord has reminded us, “Neither are your ways my ways”.</a:t>
            </a:r>
          </a:p>
          <a:p>
            <a:pPr fontAlgn="base"/>
            <a:endParaRPr lang="en-US" dirty="0">
              <a:solidFill>
                <a:schemeClr val="bg1"/>
              </a:solidFill>
            </a:endParaRPr>
          </a:p>
          <a:p>
            <a:pPr fontAlgn="base"/>
            <a:r>
              <a:rPr lang="en-US" dirty="0">
                <a:solidFill>
                  <a:schemeClr val="bg1"/>
                </a:solidFill>
              </a:rPr>
              <a:t>He offers, “Come unto me, all ye that </a:t>
            </a:r>
            <a:r>
              <a:rPr lang="en-US" dirty="0" err="1">
                <a:solidFill>
                  <a:schemeClr val="bg1"/>
                </a:solidFill>
              </a:rPr>
              <a:t>labour</a:t>
            </a:r>
            <a:r>
              <a:rPr lang="en-US" dirty="0">
                <a:solidFill>
                  <a:schemeClr val="bg1"/>
                </a:solidFill>
              </a:rPr>
              <a:t> and are heavy laden, and I will give you rest” —rest from worry, disappointment, fear, disobedience, concern for loved ones, for lost or broken dreams. </a:t>
            </a:r>
          </a:p>
          <a:p>
            <a:pPr fontAlgn="base"/>
            <a:endParaRPr lang="en-US" dirty="0">
              <a:solidFill>
                <a:schemeClr val="bg1"/>
              </a:solidFill>
            </a:endParaRPr>
          </a:p>
          <a:p>
            <a:pPr fontAlgn="base"/>
            <a:r>
              <a:rPr lang="en-US" dirty="0">
                <a:solidFill>
                  <a:schemeClr val="bg1"/>
                </a:solidFill>
              </a:rPr>
              <a:t>Peace amidst confusion or sorrow is a miracle. Remember the Lord’s words: “Did I not speak peace to your mind concerning the matter? What greater witness can you have than from God?”.</a:t>
            </a:r>
          </a:p>
          <a:p>
            <a:pPr fontAlgn="base"/>
            <a:endParaRPr lang="en-US" dirty="0">
              <a:solidFill>
                <a:schemeClr val="bg1"/>
              </a:solidFill>
            </a:endParaRPr>
          </a:p>
          <a:p>
            <a:pPr fontAlgn="base"/>
            <a:r>
              <a:rPr lang="en-US" dirty="0">
                <a:solidFill>
                  <a:schemeClr val="bg1"/>
                </a:solidFill>
              </a:rPr>
              <a:t>The miracle is that Jesus Christ, the Great Jehovah, the Son of the Highest, is responding with peace.</a:t>
            </a:r>
            <a:endParaRPr lang="en-US" sz="2000" b="0" i="0" dirty="0">
              <a:solidFill>
                <a:schemeClr val="bg1"/>
              </a:solidFill>
              <a:effectLst/>
            </a:endParaRPr>
          </a:p>
        </p:txBody>
      </p:sp>
      <p:pic>
        <p:nvPicPr>
          <p:cNvPr id="15" name="Picture 14" descr="A person in a suit and tie&#10;&#10;Description automatically generated with medium confidence">
            <a:extLst>
              <a:ext uri="{FF2B5EF4-FFF2-40B4-BE49-F238E27FC236}">
                <a16:creationId xmlns:a16="http://schemas.microsoft.com/office/drawing/2014/main" id="{1597AA75-ACFA-E045-3B5B-4A28700CA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2490" y="258560"/>
            <a:ext cx="1081059" cy="1670050"/>
          </a:xfrm>
          <a:prstGeom prst="rect">
            <a:avLst/>
          </a:prstGeom>
        </p:spPr>
      </p:pic>
      <p:sp>
        <p:nvSpPr>
          <p:cNvPr id="6" name="TextBox 5">
            <a:extLst>
              <a:ext uri="{FF2B5EF4-FFF2-40B4-BE49-F238E27FC236}">
                <a16:creationId xmlns:a16="http://schemas.microsoft.com/office/drawing/2014/main" id="{EE8FBDE2-469E-458F-1F51-7C2916AA091E}"/>
              </a:ext>
            </a:extLst>
          </p:cNvPr>
          <p:cNvSpPr txBox="1"/>
          <p:nvPr/>
        </p:nvSpPr>
        <p:spPr>
          <a:xfrm>
            <a:off x="0" y="6414774"/>
            <a:ext cx="6162674" cy="369332"/>
          </a:xfrm>
          <a:prstGeom prst="rect">
            <a:avLst/>
          </a:prstGeom>
          <a:noFill/>
        </p:spPr>
        <p:txBody>
          <a:bodyPr wrap="square">
            <a:spAutoFit/>
          </a:bodyPr>
          <a:lstStyle/>
          <a:p>
            <a:r>
              <a:rPr lang="en-US" sz="1800" b="0" i="0" dirty="0">
                <a:solidFill>
                  <a:schemeClr val="bg1"/>
                </a:solidFill>
                <a:effectLst/>
              </a:rPr>
              <a:t>Isaiah 55:8; Matthew 11:28; Doctrine and Covenants 6:23</a:t>
            </a:r>
            <a:endParaRPr lang="en-US" dirty="0"/>
          </a:p>
        </p:txBody>
      </p:sp>
      <p:pic>
        <p:nvPicPr>
          <p:cNvPr id="9" name="Picture 8" descr="A person standing in a field&#10;&#10;Description automatically generated with medium confidence">
            <a:extLst>
              <a:ext uri="{FF2B5EF4-FFF2-40B4-BE49-F238E27FC236}">
                <a16:creationId xmlns:a16="http://schemas.microsoft.com/office/drawing/2014/main" id="{3B481076-D319-420A-E72A-371E7A74D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451" y="1740011"/>
            <a:ext cx="4582300" cy="3377978"/>
          </a:xfrm>
          <a:prstGeom prst="rect">
            <a:avLst/>
          </a:prstGeom>
        </p:spPr>
      </p:pic>
    </p:spTree>
    <p:extLst>
      <p:ext uri="{BB962C8B-B14F-4D97-AF65-F5344CB8AC3E}">
        <p14:creationId xmlns:p14="http://schemas.microsoft.com/office/powerpoint/2010/main" val="287611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47EFC56A-B891-4AC7-8CD0-376E89ADB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52D5BD-AEAB-438B-B8F9-049EEBA7ECD9}"/>
              </a:ext>
            </a:extLst>
          </p:cNvPr>
          <p:cNvSpPr txBox="1"/>
          <p:nvPr/>
        </p:nvSpPr>
        <p:spPr>
          <a:xfrm>
            <a:off x="0" y="0"/>
            <a:ext cx="12192000" cy="258532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49</a:t>
            </a:r>
          </a:p>
          <a:p>
            <a:pPr marL="342900" indent="-342900">
              <a:buFontTx/>
              <a:buAutoNum type="arabicPeriod"/>
            </a:pPr>
            <a:r>
              <a:rPr lang="en-US" dirty="0">
                <a:solidFill>
                  <a:schemeClr val="bg1"/>
                </a:solidFill>
              </a:rPr>
              <a:t>Elder David A. Bednar (“Seek Learning by Faith,”</a:t>
            </a:r>
            <a:r>
              <a:rPr lang="en-US" i="1" dirty="0">
                <a:solidFill>
                  <a:schemeClr val="bg1"/>
                </a:solidFill>
              </a:rPr>
              <a:t> Ensign,</a:t>
            </a:r>
            <a:r>
              <a:rPr lang="en-US" dirty="0">
                <a:solidFill>
                  <a:schemeClr val="bg1"/>
                </a:solidFill>
              </a:rPr>
              <a:t> Sept. 2007, 62).</a:t>
            </a:r>
          </a:p>
          <a:p>
            <a:pPr marL="342900" indent="-342900">
              <a:buFontTx/>
              <a:buAutoNum type="arabicPeriod"/>
            </a:pPr>
            <a:r>
              <a:rPr lang="en-US" dirty="0">
                <a:solidFill>
                  <a:schemeClr val="bg1"/>
                </a:solidFill>
              </a:rPr>
              <a:t>Elder Joseph B. </a:t>
            </a:r>
            <a:r>
              <a:rPr lang="en-US" dirty="0" err="1">
                <a:solidFill>
                  <a:schemeClr val="bg1"/>
                </a:solidFill>
              </a:rPr>
              <a:t>Wirthlin</a:t>
            </a:r>
            <a:r>
              <a:rPr lang="en-US" dirty="0">
                <a:solidFill>
                  <a:schemeClr val="bg1"/>
                </a:solidFill>
              </a:rPr>
              <a:t> (“Shall He Find Faith on the Earth?”</a:t>
            </a:r>
            <a:r>
              <a:rPr lang="en-US" i="1" dirty="0">
                <a:solidFill>
                  <a:schemeClr val="bg1"/>
                </a:solidFill>
              </a:rPr>
              <a:t> Ensign,</a:t>
            </a:r>
            <a:r>
              <a:rPr lang="en-US" dirty="0">
                <a:solidFill>
                  <a:schemeClr val="bg1"/>
                </a:solidFill>
              </a:rPr>
              <a:t> Nov. 2002, 84).</a:t>
            </a:r>
          </a:p>
          <a:p>
            <a:pPr marL="342900" indent="-342900">
              <a:buFontTx/>
              <a:buAutoNum type="arabicPeriod"/>
            </a:pPr>
            <a:r>
              <a:rPr lang="en-US" i="1" dirty="0">
                <a:solidFill>
                  <a:schemeClr val="bg1"/>
                </a:solidFill>
              </a:rPr>
              <a:t>Teachings of Presidents of the Church: Joseph Smith</a:t>
            </a:r>
            <a:r>
              <a:rPr lang="en-US" dirty="0">
                <a:solidFill>
                  <a:schemeClr val="bg1"/>
                </a:solidFill>
              </a:rPr>
              <a:t> [2007], 48)</a:t>
            </a:r>
          </a:p>
          <a:p>
            <a:pPr marL="342900" indent="-342900">
              <a:buFontTx/>
              <a:buAutoNum type="arabicPeriod"/>
            </a:pPr>
            <a:r>
              <a:rPr lang="en-US" dirty="0">
                <a:solidFill>
                  <a:schemeClr val="bg1"/>
                </a:solidFill>
              </a:rPr>
              <a:t>President Thomas S. Monson (“The Call to Serve,”</a:t>
            </a:r>
            <a:r>
              <a:rPr lang="en-US" i="1" dirty="0">
                <a:solidFill>
                  <a:schemeClr val="bg1"/>
                </a:solidFill>
              </a:rPr>
              <a:t> Ensign,</a:t>
            </a:r>
            <a:r>
              <a:rPr lang="en-US" dirty="0">
                <a:solidFill>
                  <a:schemeClr val="bg1"/>
                </a:solidFill>
              </a:rPr>
              <a:t> Nov. 2000, 48–49).</a:t>
            </a:r>
          </a:p>
          <a:p>
            <a:pPr marL="342900" indent="-342900">
              <a:buFontTx/>
              <a:buAutoNum type="arabicPeriod"/>
            </a:pPr>
            <a:r>
              <a:rPr lang="en-US" sz="1800" b="0" i="0" dirty="0">
                <a:solidFill>
                  <a:schemeClr val="bg1"/>
                </a:solidFill>
                <a:effectLst/>
              </a:rPr>
              <a:t>Russell M. Nelson, “Christ Is Risen; Faith in Him Will Move Mountains,” </a:t>
            </a:r>
            <a:r>
              <a:rPr lang="en-US" sz="1800" b="0" i="1" dirty="0">
                <a:solidFill>
                  <a:schemeClr val="bg1"/>
                </a:solidFill>
                <a:effectLst/>
              </a:rPr>
              <a:t>Liahona</a:t>
            </a:r>
            <a:r>
              <a:rPr lang="en-US" sz="1800" b="0" i="0" dirty="0">
                <a:solidFill>
                  <a:schemeClr val="bg1"/>
                </a:solidFill>
                <a:effectLst/>
              </a:rPr>
              <a:t>, May 2021, 102</a:t>
            </a:r>
          </a:p>
          <a:p>
            <a:pPr marL="342900" indent="-342900">
              <a:buFontTx/>
              <a:buAutoNum type="arabicPeriod"/>
            </a:pPr>
            <a:r>
              <a:rPr lang="en-US" b="0" i="0" dirty="0">
                <a:solidFill>
                  <a:schemeClr val="bg1"/>
                </a:solidFill>
                <a:effectLst/>
              </a:rPr>
              <a:t>Ronald A. </a:t>
            </a:r>
            <a:r>
              <a:rPr lang="en-US" b="0" i="0" dirty="0" err="1">
                <a:solidFill>
                  <a:schemeClr val="bg1"/>
                </a:solidFill>
                <a:effectLst/>
              </a:rPr>
              <a:t>Rasband</a:t>
            </a:r>
            <a:r>
              <a:rPr lang="en-US" b="0" i="0" dirty="0">
                <a:solidFill>
                  <a:schemeClr val="bg1"/>
                </a:solidFill>
                <a:effectLst/>
              </a:rPr>
              <a:t>, “Behold! I Am a God of Miracles,” </a:t>
            </a:r>
            <a:r>
              <a:rPr lang="en-US" b="0" i="1" dirty="0">
                <a:solidFill>
                  <a:schemeClr val="bg1"/>
                </a:solidFill>
                <a:effectLst/>
              </a:rPr>
              <a:t>Liahona</a:t>
            </a:r>
            <a:r>
              <a:rPr lang="en-US" b="0" i="0" dirty="0">
                <a:solidFill>
                  <a:schemeClr val="bg1"/>
                </a:solidFill>
                <a:effectLst/>
              </a:rPr>
              <a:t>, May 2021, 109, 111</a:t>
            </a:r>
            <a:endParaRPr lang="en-US" i="1" dirty="0">
              <a:solidFill>
                <a:schemeClr val="bg1"/>
              </a:solidFill>
            </a:endParaRPr>
          </a:p>
        </p:txBody>
      </p:sp>
    </p:spTree>
    <p:extLst>
      <p:ext uri="{BB962C8B-B14F-4D97-AF65-F5344CB8AC3E}">
        <p14:creationId xmlns:p14="http://schemas.microsoft.com/office/powerpoint/2010/main" val="1340062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4723780" cy="4389120"/>
        </p:xfrm>
        <a:graphic>
          <a:graphicData uri="http://schemas.openxmlformats.org/drawingml/2006/table">
            <a:tbl>
              <a:tblPr firstRow="1" bandRow="1">
                <a:tableStyleId>{5940675A-B579-460E-94D1-54222C63F5DA}</a:tableStyleId>
              </a:tblPr>
              <a:tblGrid>
                <a:gridCol w="3333794">
                  <a:extLst>
                    <a:ext uri="{9D8B030D-6E8A-4147-A177-3AD203B41FA5}">
                      <a16:colId xmlns:a16="http://schemas.microsoft.com/office/drawing/2014/main" val="3815724195"/>
                    </a:ext>
                  </a:extLst>
                </a:gridCol>
                <a:gridCol w="1389986">
                  <a:extLst>
                    <a:ext uri="{9D8B030D-6E8A-4147-A177-3AD203B41FA5}">
                      <a16:colId xmlns:a16="http://schemas.microsoft.com/office/drawing/2014/main" val="3481700596"/>
                    </a:ext>
                  </a:extLst>
                </a:gridCol>
              </a:tblGrid>
              <a:tr h="365760">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(HEBREWS)</a:t>
                      </a:r>
                      <a:endParaRPr lang="en-US" sz="1200" b="0" i="0" dirty="0">
                        <a:solidFill>
                          <a:srgbClr val="434444"/>
                        </a:solidFill>
                        <a:effectLst/>
                        <a:latin typeface="+mn-lt"/>
                      </a:endParaRPr>
                    </a:p>
                  </a:txBody>
                  <a:tcPr marL="95250" marR="95250" marT="66675" marB="66675"/>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65760">
                <a:tc>
                  <a:txBody>
                    <a:bodyPr/>
                    <a:lstStyle/>
                    <a:p>
                      <a:pPr algn="l" fontAlgn="base"/>
                      <a:r>
                        <a:rPr lang="en-US" sz="1200" dirty="0">
                          <a:solidFill>
                            <a:srgbClr val="434444"/>
                          </a:solidFill>
                          <a:effectLst/>
                        </a:rPr>
                        <a:t>By Faith the Worlds Were Made</a:t>
                      </a:r>
                    </a:p>
                  </a:txBody>
                  <a:tcPr marL="95250" marR="95250" marT="66675" marB="66675"/>
                </a:tc>
                <a:tc>
                  <a:txBody>
                    <a:bodyPr/>
                    <a:lstStyle/>
                    <a:p>
                      <a:pPr algn="l" fontAlgn="base"/>
                      <a:r>
                        <a:rPr lang="en-US" sz="1200">
                          <a:solidFill>
                            <a:srgbClr val="434444"/>
                          </a:solidFill>
                          <a:effectLst/>
                        </a:rPr>
                        <a:t>11:1–3</a:t>
                      </a:r>
                    </a:p>
                  </a:txBody>
                  <a:tcPr marL="95250" marR="95250" marT="66675" marB="66675"/>
                </a:tc>
                <a:extLst>
                  <a:ext uri="{0D108BD9-81ED-4DB2-BD59-A6C34878D82A}">
                    <a16:rowId xmlns:a16="http://schemas.microsoft.com/office/drawing/2014/main" val="10001"/>
                  </a:ext>
                </a:extLst>
              </a:tr>
              <a:tr h="365760">
                <a:tc>
                  <a:txBody>
                    <a:bodyPr/>
                    <a:lstStyle/>
                    <a:p>
                      <a:pPr algn="l" fontAlgn="base"/>
                      <a:r>
                        <a:rPr lang="en-US" sz="1200">
                          <a:solidFill>
                            <a:srgbClr val="434444"/>
                          </a:solidFill>
                          <a:effectLst/>
                        </a:rPr>
                        <a:t>Why Abel’s Sacrifice Was Acceptable</a:t>
                      </a:r>
                    </a:p>
                  </a:txBody>
                  <a:tcPr marL="95250" marR="95250" marT="66675" marB="66675"/>
                </a:tc>
                <a:tc>
                  <a:txBody>
                    <a:bodyPr/>
                    <a:lstStyle/>
                    <a:p>
                      <a:pPr algn="l" fontAlgn="base"/>
                      <a:r>
                        <a:rPr lang="en-US" sz="1200">
                          <a:solidFill>
                            <a:srgbClr val="434444"/>
                          </a:solidFill>
                          <a:effectLst/>
                        </a:rPr>
                        <a:t>11:4</a:t>
                      </a:r>
                    </a:p>
                  </a:txBody>
                  <a:tcPr marL="95250" marR="95250" marT="66675" marB="66675"/>
                </a:tc>
                <a:extLst>
                  <a:ext uri="{0D108BD9-81ED-4DB2-BD59-A6C34878D82A}">
                    <a16:rowId xmlns:a16="http://schemas.microsoft.com/office/drawing/2014/main" val="1840552135"/>
                  </a:ext>
                </a:extLst>
              </a:tr>
              <a:tr h="365760">
                <a:tc>
                  <a:txBody>
                    <a:bodyPr/>
                    <a:lstStyle/>
                    <a:p>
                      <a:pPr algn="l" fontAlgn="base"/>
                      <a:r>
                        <a:rPr lang="en-US" sz="1200">
                          <a:solidFill>
                            <a:srgbClr val="434444"/>
                          </a:solidFill>
                          <a:effectLst/>
                        </a:rPr>
                        <a:t>The Doctrine of Translation</a:t>
                      </a:r>
                    </a:p>
                  </a:txBody>
                  <a:tcPr marL="95250" marR="95250" marT="66675" marB="66675"/>
                </a:tc>
                <a:tc>
                  <a:txBody>
                    <a:bodyPr/>
                    <a:lstStyle/>
                    <a:p>
                      <a:pPr algn="l" fontAlgn="base"/>
                      <a:r>
                        <a:rPr lang="en-US" sz="1200">
                          <a:solidFill>
                            <a:srgbClr val="434444"/>
                          </a:solidFill>
                          <a:effectLst/>
                        </a:rPr>
                        <a:t>11:5, 6</a:t>
                      </a:r>
                    </a:p>
                  </a:txBody>
                  <a:tcPr marL="95250" marR="95250" marT="66675" marB="66675"/>
                </a:tc>
                <a:extLst>
                  <a:ext uri="{0D108BD9-81ED-4DB2-BD59-A6C34878D82A}">
                    <a16:rowId xmlns:a16="http://schemas.microsoft.com/office/drawing/2014/main" val="10002"/>
                  </a:ext>
                </a:extLst>
              </a:tr>
              <a:tr h="365760">
                <a:tc>
                  <a:txBody>
                    <a:bodyPr/>
                    <a:lstStyle/>
                    <a:p>
                      <a:pPr algn="l" fontAlgn="base"/>
                      <a:r>
                        <a:rPr lang="en-US" sz="1200">
                          <a:solidFill>
                            <a:srgbClr val="434444"/>
                          </a:solidFill>
                          <a:effectLst/>
                        </a:rPr>
                        <a:t>Faith Saved Noah</a:t>
                      </a:r>
                    </a:p>
                  </a:txBody>
                  <a:tcPr marL="95250" marR="95250" marT="66675" marB="66675"/>
                </a:tc>
                <a:tc>
                  <a:txBody>
                    <a:bodyPr/>
                    <a:lstStyle/>
                    <a:p>
                      <a:pPr algn="l" fontAlgn="base"/>
                      <a:r>
                        <a:rPr lang="en-US" sz="1200">
                          <a:solidFill>
                            <a:srgbClr val="434444"/>
                          </a:solidFill>
                          <a:effectLst/>
                        </a:rPr>
                        <a:t>11:7</a:t>
                      </a:r>
                    </a:p>
                  </a:txBody>
                  <a:tcPr marL="95250" marR="95250" marT="66675" marB="66675"/>
                </a:tc>
                <a:extLst>
                  <a:ext uri="{0D108BD9-81ED-4DB2-BD59-A6C34878D82A}">
                    <a16:rowId xmlns:a16="http://schemas.microsoft.com/office/drawing/2014/main" val="10003"/>
                  </a:ext>
                </a:extLst>
              </a:tr>
              <a:tr h="365760">
                <a:tc>
                  <a:txBody>
                    <a:bodyPr/>
                    <a:lstStyle/>
                    <a:p>
                      <a:pPr algn="l" fontAlgn="base"/>
                      <a:r>
                        <a:rPr lang="en-US" sz="1200">
                          <a:solidFill>
                            <a:srgbClr val="434444"/>
                          </a:solidFill>
                          <a:effectLst/>
                        </a:rPr>
                        <a:t>Abraham Sought a Heavenly City</a:t>
                      </a:r>
                    </a:p>
                  </a:txBody>
                  <a:tcPr marL="95250" marR="95250" marT="66675" marB="66675"/>
                </a:tc>
                <a:tc>
                  <a:txBody>
                    <a:bodyPr/>
                    <a:lstStyle/>
                    <a:p>
                      <a:pPr algn="l" fontAlgn="base"/>
                      <a:r>
                        <a:rPr lang="en-US" sz="1200">
                          <a:solidFill>
                            <a:srgbClr val="434444"/>
                          </a:solidFill>
                          <a:effectLst/>
                        </a:rPr>
                        <a:t>11:8–16</a:t>
                      </a:r>
                    </a:p>
                  </a:txBody>
                  <a:tcPr marL="95250" marR="95250" marT="66675" marB="66675"/>
                </a:tc>
                <a:extLst>
                  <a:ext uri="{0D108BD9-81ED-4DB2-BD59-A6C34878D82A}">
                    <a16:rowId xmlns:a16="http://schemas.microsoft.com/office/drawing/2014/main" val="4219909657"/>
                  </a:ext>
                </a:extLst>
              </a:tr>
              <a:tr h="365760">
                <a:tc>
                  <a:txBody>
                    <a:bodyPr/>
                    <a:lstStyle/>
                    <a:p>
                      <a:pPr algn="l" fontAlgn="base"/>
                      <a:r>
                        <a:rPr lang="en-US" sz="1200">
                          <a:solidFill>
                            <a:srgbClr val="434444"/>
                          </a:solidFill>
                          <a:effectLst/>
                        </a:rPr>
                        <a:t>Why Abraham Was Commanded to Sacrifice Isaac</a:t>
                      </a:r>
                    </a:p>
                  </a:txBody>
                  <a:tcPr marL="95250" marR="95250" marT="66675" marB="66675"/>
                </a:tc>
                <a:tc>
                  <a:txBody>
                    <a:bodyPr/>
                    <a:lstStyle/>
                    <a:p>
                      <a:pPr algn="l" fontAlgn="base"/>
                      <a:r>
                        <a:rPr lang="en-US" sz="1200">
                          <a:solidFill>
                            <a:srgbClr val="434444"/>
                          </a:solidFill>
                          <a:effectLst/>
                        </a:rPr>
                        <a:t>11:17–19</a:t>
                      </a:r>
                    </a:p>
                  </a:txBody>
                  <a:tcPr marL="95250" marR="95250" marT="66675" marB="66675"/>
                </a:tc>
                <a:extLst>
                  <a:ext uri="{0D108BD9-81ED-4DB2-BD59-A6C34878D82A}">
                    <a16:rowId xmlns:a16="http://schemas.microsoft.com/office/drawing/2014/main" val="1129866108"/>
                  </a:ext>
                </a:extLst>
              </a:tr>
              <a:tr h="365760">
                <a:tc>
                  <a:txBody>
                    <a:bodyPr/>
                    <a:lstStyle/>
                    <a:p>
                      <a:pPr algn="l" fontAlgn="base"/>
                      <a:r>
                        <a:rPr lang="en-US" sz="1200" dirty="0">
                          <a:solidFill>
                            <a:srgbClr val="434444"/>
                          </a:solidFill>
                          <a:effectLst/>
                        </a:rPr>
                        <a:t>By Faith the Worlds Were Made</a:t>
                      </a:r>
                    </a:p>
                  </a:txBody>
                  <a:tcPr marL="95250" marR="95250" marT="66675" marB="66675"/>
                </a:tc>
                <a:tc>
                  <a:txBody>
                    <a:bodyPr/>
                    <a:lstStyle/>
                    <a:p>
                      <a:pPr algn="l" fontAlgn="base"/>
                      <a:r>
                        <a:rPr lang="en-US" sz="1200" dirty="0">
                          <a:solidFill>
                            <a:srgbClr val="434444"/>
                          </a:solidFill>
                          <a:effectLst/>
                        </a:rPr>
                        <a:t>11:1–3</a:t>
                      </a:r>
                    </a:p>
                  </a:txBody>
                  <a:tcPr marL="95250" marR="95250" marT="66675" marB="66675"/>
                </a:tc>
                <a:extLst>
                  <a:ext uri="{0D108BD9-81ED-4DB2-BD59-A6C34878D82A}">
                    <a16:rowId xmlns:a16="http://schemas.microsoft.com/office/drawing/2014/main" val="200542960"/>
                  </a:ext>
                </a:extLst>
              </a:tr>
              <a:tr h="365760">
                <a:tc>
                  <a:txBody>
                    <a:bodyPr/>
                    <a:lstStyle/>
                    <a:p>
                      <a:pPr algn="l" fontAlgn="base"/>
                      <a:r>
                        <a:rPr lang="en-US" sz="1200">
                          <a:solidFill>
                            <a:srgbClr val="434444"/>
                          </a:solidFill>
                          <a:effectLst/>
                        </a:rPr>
                        <a:t>Patriarchal Blessings Came by Faith</a:t>
                      </a:r>
                    </a:p>
                  </a:txBody>
                  <a:tcPr marL="95250" marR="95250" marT="66675" marB="66675"/>
                </a:tc>
                <a:tc>
                  <a:txBody>
                    <a:bodyPr/>
                    <a:lstStyle/>
                    <a:p>
                      <a:pPr algn="l" fontAlgn="base"/>
                      <a:r>
                        <a:rPr lang="en-US" sz="1200">
                          <a:solidFill>
                            <a:srgbClr val="434444"/>
                          </a:solidFill>
                          <a:effectLst/>
                        </a:rPr>
                        <a:t>11:20–22</a:t>
                      </a:r>
                    </a:p>
                  </a:txBody>
                  <a:tcPr marL="95250" marR="95250" marT="66675" marB="66675"/>
                </a:tc>
                <a:extLst>
                  <a:ext uri="{0D108BD9-81ED-4DB2-BD59-A6C34878D82A}">
                    <a16:rowId xmlns:a16="http://schemas.microsoft.com/office/drawing/2014/main" val="3982083959"/>
                  </a:ext>
                </a:extLst>
              </a:tr>
              <a:tr h="365760">
                <a:tc>
                  <a:txBody>
                    <a:bodyPr/>
                    <a:lstStyle/>
                    <a:p>
                      <a:pPr algn="l" fontAlgn="base"/>
                      <a:r>
                        <a:rPr lang="en-US" sz="1200">
                          <a:solidFill>
                            <a:srgbClr val="434444"/>
                          </a:solidFill>
                          <a:effectLst/>
                        </a:rPr>
                        <a:t>Faith of Ancients Centered in Christ</a:t>
                      </a:r>
                    </a:p>
                  </a:txBody>
                  <a:tcPr marL="95250" marR="95250" marT="66675" marB="66675"/>
                </a:tc>
                <a:tc>
                  <a:txBody>
                    <a:bodyPr/>
                    <a:lstStyle/>
                    <a:p>
                      <a:pPr algn="l" fontAlgn="base"/>
                      <a:r>
                        <a:rPr lang="en-US" sz="1200">
                          <a:solidFill>
                            <a:srgbClr val="434444"/>
                          </a:solidFill>
                          <a:effectLst/>
                        </a:rPr>
                        <a:t>11:23–31</a:t>
                      </a:r>
                    </a:p>
                  </a:txBody>
                  <a:tcPr marL="95250" marR="95250" marT="66675" marB="66675"/>
                </a:tc>
                <a:extLst>
                  <a:ext uri="{0D108BD9-81ED-4DB2-BD59-A6C34878D82A}">
                    <a16:rowId xmlns:a16="http://schemas.microsoft.com/office/drawing/2014/main" val="3905176743"/>
                  </a:ext>
                </a:extLst>
              </a:tr>
              <a:tr h="365760">
                <a:tc>
                  <a:txBody>
                    <a:bodyPr/>
                    <a:lstStyle/>
                    <a:p>
                      <a:pPr algn="l" fontAlgn="base"/>
                      <a:r>
                        <a:rPr lang="en-US" sz="1200">
                          <a:solidFill>
                            <a:srgbClr val="434444"/>
                          </a:solidFill>
                          <a:effectLst/>
                        </a:rPr>
                        <a:t>Faith and Miracles Are Inseparable</a:t>
                      </a:r>
                    </a:p>
                  </a:txBody>
                  <a:tcPr marL="95250" marR="95250" marT="66675" marB="66675"/>
                </a:tc>
                <a:tc>
                  <a:txBody>
                    <a:bodyPr/>
                    <a:lstStyle/>
                    <a:p>
                      <a:pPr algn="l" fontAlgn="base"/>
                      <a:r>
                        <a:rPr lang="en-US" sz="1200">
                          <a:solidFill>
                            <a:srgbClr val="434444"/>
                          </a:solidFill>
                          <a:effectLst/>
                        </a:rPr>
                        <a:t>11:32–35</a:t>
                      </a:r>
                    </a:p>
                  </a:txBody>
                  <a:tcPr marL="95250" marR="95250" marT="66675" marB="66675"/>
                </a:tc>
                <a:extLst>
                  <a:ext uri="{0D108BD9-81ED-4DB2-BD59-A6C34878D82A}">
                    <a16:rowId xmlns:a16="http://schemas.microsoft.com/office/drawing/2014/main" val="2670419091"/>
                  </a:ext>
                </a:extLst>
              </a:tr>
              <a:tr h="365760">
                <a:tc>
                  <a:txBody>
                    <a:bodyPr/>
                    <a:lstStyle/>
                    <a:p>
                      <a:pPr algn="l" fontAlgn="base"/>
                      <a:r>
                        <a:rPr lang="en-US" sz="1200">
                          <a:solidFill>
                            <a:srgbClr val="434444"/>
                          </a:solidFill>
                          <a:effectLst/>
                        </a:rPr>
                        <a:t>Faith Enables Men to Endure Sufferings</a:t>
                      </a:r>
                    </a:p>
                  </a:txBody>
                  <a:tcPr marL="95250" marR="95250" marT="66675" marB="66675"/>
                </a:tc>
                <a:tc>
                  <a:txBody>
                    <a:bodyPr/>
                    <a:lstStyle/>
                    <a:p>
                      <a:pPr algn="l" fontAlgn="base"/>
                      <a:r>
                        <a:rPr lang="en-US" sz="1200" dirty="0">
                          <a:solidFill>
                            <a:srgbClr val="434444"/>
                          </a:solidFill>
                          <a:effectLst/>
                        </a:rPr>
                        <a:t>11:35–40</a:t>
                      </a:r>
                    </a:p>
                  </a:txBody>
                  <a:tcPr marL="95250" marR="95250" marT="66675" marB="66675"/>
                </a:tc>
                <a:extLst>
                  <a:ext uri="{0D108BD9-81ED-4DB2-BD59-A6C34878D82A}">
                    <a16:rowId xmlns:a16="http://schemas.microsoft.com/office/drawing/2014/main" val="2801855286"/>
                  </a:ext>
                </a:extLst>
              </a:tr>
            </a:tbl>
          </a:graphicData>
        </a:graphic>
      </p:graphicFrame>
      <p:sp>
        <p:nvSpPr>
          <p:cNvPr id="3" name="TextBox 2"/>
          <p:cNvSpPr txBox="1"/>
          <p:nvPr/>
        </p:nvSpPr>
        <p:spPr>
          <a:xfrm>
            <a:off x="179606" y="4571431"/>
            <a:ext cx="3992578" cy="246221"/>
          </a:xfrm>
          <a:prstGeom prst="rect">
            <a:avLst/>
          </a:prstGeom>
          <a:noFill/>
        </p:spPr>
        <p:txBody>
          <a:bodyPr wrap="square" rtlCol="0">
            <a:spAutoFit/>
          </a:bodyPr>
          <a:lstStyle/>
          <a:p>
            <a:r>
              <a:rPr lang="en-US" sz="1000" dirty="0"/>
              <a:t>Life and Teachings of Jesus and His Apostles Chapter 48</a:t>
            </a:r>
          </a:p>
        </p:txBody>
      </p:sp>
      <p:sp>
        <p:nvSpPr>
          <p:cNvPr id="4" name="Rectangle 3"/>
          <p:cNvSpPr/>
          <p:nvPr/>
        </p:nvSpPr>
        <p:spPr>
          <a:xfrm>
            <a:off x="4787154" y="3981179"/>
            <a:ext cx="7221070" cy="1384995"/>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True Peace and Happiness: Hebrews 11:25:</a:t>
            </a:r>
          </a:p>
          <a:p>
            <a:pPr fontAlgn="base"/>
            <a:r>
              <a:rPr lang="en-US" sz="1200" dirty="0">
                <a:latin typeface="Calibri" panose="020F0502020204030204" pitchFamily="34" charset="0"/>
              </a:rPr>
              <a:t>“Those who yield to the enticing of Satan may, as the scripture says, ‘enjoy the pleasures of sin for a season’ (Heb. 11:25), but that kind of pleasure can never lead to lasting happiness or eternal joy. …</a:t>
            </a:r>
          </a:p>
          <a:p>
            <a:pPr fontAlgn="base"/>
            <a:r>
              <a:rPr lang="en-US" sz="1200" dirty="0">
                <a:latin typeface="Calibri" panose="020F0502020204030204" pitchFamily="34" charset="0"/>
              </a:rPr>
              <a:t>“Brothers and sisters, old and young, I plead with each of you to remember that wickedness never was happiness and that sin leads to misery [see Alma 41:10. Young people, do not seek happiness in the glittering but shallow things of the world. We cannot achieve lasting happiness by pursuing the wrong things” Elder Dallin H. Oaks (“Joy and Mercy” </a:t>
            </a:r>
            <a:r>
              <a:rPr lang="en-US" sz="1200" i="1" dirty="0">
                <a:latin typeface="Calibri" panose="020F0502020204030204" pitchFamily="34" charset="0"/>
              </a:rPr>
              <a:t>Ensign,</a:t>
            </a:r>
            <a:r>
              <a:rPr lang="en-US" sz="1200" dirty="0">
                <a:latin typeface="Calibri" panose="020F0502020204030204" pitchFamily="34" charset="0"/>
              </a:rPr>
              <a:t> Nov. 1991, 75).</a:t>
            </a:r>
            <a:endParaRPr lang="en-US" sz="1200" b="0" i="0" dirty="0">
              <a:effectLst/>
              <a:latin typeface="Calibri" panose="020F0502020204030204" pitchFamily="34" charset="0"/>
            </a:endParaRPr>
          </a:p>
        </p:txBody>
      </p:sp>
      <p:sp>
        <p:nvSpPr>
          <p:cNvPr id="5" name="Rectangle 4"/>
          <p:cNvSpPr/>
          <p:nvPr/>
        </p:nvSpPr>
        <p:spPr>
          <a:xfrm>
            <a:off x="4787154" y="1484584"/>
            <a:ext cx="7221070" cy="2492990"/>
          </a:xfrm>
          <a:prstGeom prst="rect">
            <a:avLst/>
          </a:prstGeom>
          <a:ln>
            <a:solidFill>
              <a:schemeClr val="tx1"/>
            </a:solidFill>
          </a:ln>
        </p:spPr>
        <p:txBody>
          <a:bodyPr wrap="square">
            <a:spAutoFit/>
          </a:bodyPr>
          <a:lstStyle/>
          <a:p>
            <a:r>
              <a:rPr lang="en-US" sz="1200" b="1" dirty="0"/>
              <a:t>Abraham’s Test:</a:t>
            </a:r>
          </a:p>
          <a:p>
            <a:r>
              <a:rPr lang="en-US" sz="1200" dirty="0"/>
              <a:t>“Who can conceive of a more severe test of faith than the heaven-sent order to sacrifice the heir of promise, the heir whom God must then raise from the dead that his promises concerning Isaac might be fulfilled. (Gen. 21:12.) Is it any wonder that in all succeeding generations the seed of Abraham have looked back with awe and reverence upon a scene which tested mortal man almost beyond mortal power to obey?</a:t>
            </a:r>
          </a:p>
          <a:p>
            <a:pPr fontAlgn="base"/>
            <a:r>
              <a:rPr lang="en-US" sz="1200" dirty="0"/>
              <a:t>“Why did Deity devise such a test? Certainly it was for Abraham’s blessing and benefit. There can be no question that the harder the test, the higher the reward for passing it. And here Abraham laid his all on the altar, thus proving himself worthy of that exaltation which he has now received. (D. &amp; C. 132:29) And immediately following his conformity to the divine will, he received a heavenly manifestation of the glory and honor reserved for him and his seed. (Gen. 22:15–18.}</a:t>
            </a:r>
          </a:p>
          <a:p>
            <a:pPr fontAlgn="base"/>
            <a:r>
              <a:rPr lang="en-US" sz="1200" dirty="0"/>
              <a:t>“Certainly, also, Abraham’s willingness to sacrifice Isaac was intended to be an example forever of that perfect obedience which the Lord expects of all the heirs of promise” (Elder Bruce R. McConkie </a:t>
            </a:r>
            <a:r>
              <a:rPr lang="en-US" sz="1200" i="1" dirty="0"/>
              <a:t>Doctrinal New Testament Commentary,</a:t>
            </a:r>
            <a:r>
              <a:rPr lang="en-US" sz="1200" dirty="0"/>
              <a:t> 3 vols. [1965–73], 3:206–7).</a:t>
            </a:r>
          </a:p>
        </p:txBody>
      </p:sp>
      <p:sp>
        <p:nvSpPr>
          <p:cNvPr id="6" name="Rectangle 5"/>
          <p:cNvSpPr/>
          <p:nvPr/>
        </p:nvSpPr>
        <p:spPr>
          <a:xfrm>
            <a:off x="4787154" y="99589"/>
            <a:ext cx="7221070" cy="1384995"/>
          </a:xfrm>
          <a:prstGeom prst="rect">
            <a:avLst/>
          </a:prstGeom>
          <a:ln>
            <a:solidFill>
              <a:schemeClr val="tx1"/>
            </a:solidFill>
          </a:ln>
        </p:spPr>
        <p:txBody>
          <a:bodyPr wrap="square">
            <a:spAutoFit/>
          </a:bodyPr>
          <a:lstStyle/>
          <a:p>
            <a:r>
              <a:rPr lang="en-US" sz="1200" b="1" dirty="0">
                <a:latin typeface="Calibri" panose="020F0502020204030204" pitchFamily="34" charset="0"/>
              </a:rPr>
              <a:t>Faith:</a:t>
            </a:r>
          </a:p>
          <a:p>
            <a:r>
              <a:rPr lang="en-US" sz="1200" dirty="0">
                <a:latin typeface="Calibri" panose="020F0502020204030204" pitchFamily="34" charset="0"/>
              </a:rPr>
              <a:t>“Important components of faith are patience, long-suffering, and enduring to the end. The Apostle Paul recounts the faith of … Abraham, and Sara, concluding that ‘these all died in faith, not having received the promises, but having seen them afar off, and were persuaded of them, and embraced them, and confessed that they were strangers and pilgrims on the earth’ (see Hebrews 11:4–13). These faithful Saints knew that this earth life was a journey, not their final destination” Elder Spencer J. </a:t>
            </a:r>
            <a:r>
              <a:rPr lang="en-US" sz="1200" dirty="0" err="1">
                <a:latin typeface="Calibri" panose="020F0502020204030204" pitchFamily="34" charset="0"/>
              </a:rPr>
              <a:t>Condie</a:t>
            </a:r>
            <a:r>
              <a:rPr lang="en-US" sz="1200" dirty="0">
                <a:latin typeface="Calibri" panose="020F0502020204030204" pitchFamily="34" charset="0"/>
              </a:rPr>
              <a:t> (“Claim the Exceeding Great and Precious Promises,”</a:t>
            </a:r>
            <a:r>
              <a:rPr lang="en-US" sz="1200" i="1" dirty="0">
                <a:latin typeface="Calibri" panose="020F0502020204030204" pitchFamily="34" charset="0"/>
              </a:rPr>
              <a:t> Ensign</a:t>
            </a:r>
            <a:r>
              <a:rPr lang="en-US" sz="1200" dirty="0">
                <a:latin typeface="Calibri" panose="020F0502020204030204" pitchFamily="34" charset="0"/>
              </a:rPr>
              <a:t> or </a:t>
            </a:r>
            <a:r>
              <a:rPr lang="en-US" sz="1200" i="1" dirty="0" err="1">
                <a:latin typeface="Calibri" panose="020F0502020204030204" pitchFamily="34" charset="0"/>
              </a:rPr>
              <a:t>Liahona</a:t>
            </a:r>
            <a:r>
              <a:rPr lang="en-US" sz="1200" i="1" dirty="0">
                <a:latin typeface="Calibri" panose="020F0502020204030204" pitchFamily="34" charset="0"/>
              </a:rPr>
              <a:t>,</a:t>
            </a:r>
            <a:r>
              <a:rPr lang="en-US" sz="1200" dirty="0">
                <a:latin typeface="Calibri" panose="020F0502020204030204" pitchFamily="34" charset="0"/>
              </a:rPr>
              <a:t> Nov. 2007, 17).</a:t>
            </a:r>
            <a:endParaRPr lang="en-US" sz="1200" dirty="0"/>
          </a:p>
        </p:txBody>
      </p:sp>
    </p:spTree>
    <p:extLst>
      <p:ext uri="{BB962C8B-B14F-4D97-AF65-F5344CB8AC3E}">
        <p14:creationId xmlns:p14="http://schemas.microsoft.com/office/powerpoint/2010/main" val="129845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0"/>
            <a:ext cx="12192000" cy="6858000"/>
            <a:chOff x="0" y="0"/>
            <a:chExt cx="12192000" cy="6858000"/>
          </a:xfrm>
        </p:grpSpPr>
        <p:pic>
          <p:nvPicPr>
            <p:cNvPr id="58" name="Picture 57"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230109" y="242936"/>
              <a:ext cx="405464" cy="6505391"/>
              <a:chOff x="381000" y="152400"/>
              <a:chExt cx="405464" cy="6505391"/>
            </a:xfrm>
          </p:grpSpPr>
          <p:grpSp>
            <p:nvGrpSpPr>
              <p:cNvPr id="60" name="Group 14"/>
              <p:cNvGrpSpPr/>
              <p:nvPr/>
            </p:nvGrpSpPr>
            <p:grpSpPr>
              <a:xfrm>
                <a:off x="381000" y="152400"/>
                <a:ext cx="405464" cy="409391"/>
                <a:chOff x="5943600" y="4267200"/>
                <a:chExt cx="1990316" cy="2009591"/>
              </a:xfrm>
            </p:grpSpPr>
            <p:sp>
              <p:nvSpPr>
                <p:cNvPr id="101" name="Frame 10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8"/>
              <p:cNvGrpSpPr/>
              <p:nvPr/>
            </p:nvGrpSpPr>
            <p:grpSpPr>
              <a:xfrm>
                <a:off x="381000" y="762000"/>
                <a:ext cx="405464" cy="409391"/>
                <a:chOff x="5943600" y="4267200"/>
                <a:chExt cx="1990316" cy="2009591"/>
              </a:xfrm>
            </p:grpSpPr>
            <p:sp>
              <p:nvSpPr>
                <p:cNvPr id="98" name="Frame 9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2"/>
              <p:cNvGrpSpPr/>
              <p:nvPr/>
            </p:nvGrpSpPr>
            <p:grpSpPr>
              <a:xfrm>
                <a:off x="381000" y="1371600"/>
                <a:ext cx="405464" cy="409391"/>
                <a:chOff x="5943600" y="4267200"/>
                <a:chExt cx="1990316" cy="2009591"/>
              </a:xfrm>
            </p:grpSpPr>
            <p:sp>
              <p:nvSpPr>
                <p:cNvPr id="95" name="Frame 9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26"/>
              <p:cNvGrpSpPr/>
              <p:nvPr/>
            </p:nvGrpSpPr>
            <p:grpSpPr>
              <a:xfrm>
                <a:off x="381000" y="1981200"/>
                <a:ext cx="405464" cy="409391"/>
                <a:chOff x="5943600" y="4267200"/>
                <a:chExt cx="1990316" cy="2009591"/>
              </a:xfrm>
            </p:grpSpPr>
            <p:sp>
              <p:nvSpPr>
                <p:cNvPr id="92" name="Frame 9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0"/>
              <p:cNvGrpSpPr/>
              <p:nvPr/>
            </p:nvGrpSpPr>
            <p:grpSpPr>
              <a:xfrm>
                <a:off x="381000" y="2590800"/>
                <a:ext cx="405464" cy="409391"/>
                <a:chOff x="5943600" y="4267200"/>
                <a:chExt cx="1990316" cy="2009591"/>
              </a:xfrm>
            </p:grpSpPr>
            <p:sp>
              <p:nvSpPr>
                <p:cNvPr id="89" name="Frame 8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Frame 8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4"/>
              <p:cNvGrpSpPr/>
              <p:nvPr/>
            </p:nvGrpSpPr>
            <p:grpSpPr>
              <a:xfrm>
                <a:off x="381000" y="3200400"/>
                <a:ext cx="405464" cy="409391"/>
                <a:chOff x="5943600" y="4267200"/>
                <a:chExt cx="1990316" cy="2009591"/>
              </a:xfrm>
            </p:grpSpPr>
            <p:sp>
              <p:nvSpPr>
                <p:cNvPr id="86" name="Frame 8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ame 8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38"/>
              <p:cNvGrpSpPr/>
              <p:nvPr/>
            </p:nvGrpSpPr>
            <p:grpSpPr>
              <a:xfrm>
                <a:off x="381000" y="3810000"/>
                <a:ext cx="405464" cy="409391"/>
                <a:chOff x="5943600" y="4267200"/>
                <a:chExt cx="1990316" cy="2009591"/>
              </a:xfrm>
            </p:grpSpPr>
            <p:sp>
              <p:nvSpPr>
                <p:cNvPr id="83" name="Frame 8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rame 8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2"/>
              <p:cNvGrpSpPr/>
              <p:nvPr/>
            </p:nvGrpSpPr>
            <p:grpSpPr>
              <a:xfrm>
                <a:off x="381000" y="4419600"/>
                <a:ext cx="405464" cy="409391"/>
                <a:chOff x="5943600" y="4267200"/>
                <a:chExt cx="1990316" cy="2009591"/>
              </a:xfrm>
            </p:grpSpPr>
            <p:sp>
              <p:nvSpPr>
                <p:cNvPr id="80" name="Frame 7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Frame 8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46"/>
              <p:cNvGrpSpPr/>
              <p:nvPr/>
            </p:nvGrpSpPr>
            <p:grpSpPr>
              <a:xfrm>
                <a:off x="381000" y="5029200"/>
                <a:ext cx="405464" cy="409391"/>
                <a:chOff x="5943600" y="4267200"/>
                <a:chExt cx="1990316" cy="2009591"/>
              </a:xfrm>
            </p:grpSpPr>
            <p:sp>
              <p:nvSpPr>
                <p:cNvPr id="77" name="Frame 7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0"/>
              <p:cNvGrpSpPr/>
              <p:nvPr/>
            </p:nvGrpSpPr>
            <p:grpSpPr>
              <a:xfrm>
                <a:off x="381000" y="5638800"/>
                <a:ext cx="405464" cy="409391"/>
                <a:chOff x="5943600" y="4267200"/>
                <a:chExt cx="1990316" cy="2009591"/>
              </a:xfrm>
            </p:grpSpPr>
            <p:sp>
              <p:nvSpPr>
                <p:cNvPr id="74" name="Frame 7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54"/>
              <p:cNvGrpSpPr/>
              <p:nvPr/>
            </p:nvGrpSpPr>
            <p:grpSpPr>
              <a:xfrm>
                <a:off x="381000" y="6248400"/>
                <a:ext cx="405464" cy="409391"/>
                <a:chOff x="5943600" y="4267200"/>
                <a:chExt cx="1990316" cy="2009591"/>
              </a:xfrm>
            </p:grpSpPr>
            <p:sp>
              <p:nvSpPr>
                <p:cNvPr id="71" name="Frame 7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pic>
        <p:nvPicPr>
          <p:cNvPr id="4" name="Picture 3">
            <a:extLst>
              <a:ext uri="{FF2B5EF4-FFF2-40B4-BE49-F238E27FC236}">
                <a16:creationId xmlns:a16="http://schemas.microsoft.com/office/drawing/2014/main" id="{493E583B-7F4B-49E2-BFEC-92FEB8FF3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00" y="678992"/>
            <a:ext cx="9870453" cy="5194137"/>
          </a:xfrm>
          <a:prstGeom prst="rect">
            <a:avLst/>
          </a:prstGeom>
        </p:spPr>
      </p:pic>
    </p:spTree>
    <p:extLst>
      <p:ext uri="{BB962C8B-B14F-4D97-AF65-F5344CB8AC3E}">
        <p14:creationId xmlns:p14="http://schemas.microsoft.com/office/powerpoint/2010/main" val="3844802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CA7A8-0DA8-4475-BDB1-1A7D4B8B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Run the Race With Faith</a:t>
            </a:r>
          </a:p>
          <a:p>
            <a:pPr algn="ctr"/>
            <a:r>
              <a:rPr lang="en-US" sz="4800" dirty="0">
                <a:solidFill>
                  <a:schemeClr val="bg1"/>
                </a:solidFill>
                <a:latin typeface="Perpetua Titling MT" panose="02020502060505020804" pitchFamily="18" charset="0"/>
                <a:ea typeface="Wednesday" pitchFamily="2" charset="0"/>
              </a:rPr>
              <a:t>Hebrews 12-13</a:t>
            </a:r>
          </a:p>
        </p:txBody>
      </p:sp>
      <p:grpSp>
        <p:nvGrpSpPr>
          <p:cNvPr id="45" name="Group 44"/>
          <p:cNvGrpSpPr/>
          <p:nvPr/>
        </p:nvGrpSpPr>
        <p:grpSpPr>
          <a:xfrm>
            <a:off x="6526831" y="3544680"/>
            <a:ext cx="3703241" cy="2715277"/>
            <a:chOff x="6148130" y="1487184"/>
            <a:chExt cx="5149257" cy="3775520"/>
          </a:xfrm>
        </p:grpSpPr>
        <p:sp>
          <p:nvSpPr>
            <p:cNvPr id="46" name="Oval 45"/>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19"/>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20"/>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23"/>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24"/>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25"/>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26"/>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27"/>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28"/>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29"/>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C6043D1-C76E-6756-9CBB-E6ED9FB77531}"/>
              </a:ext>
            </a:extLst>
          </p:cNvPr>
          <p:cNvGrpSpPr/>
          <p:nvPr/>
        </p:nvGrpSpPr>
        <p:grpSpPr>
          <a:xfrm>
            <a:off x="1111906" y="2811589"/>
            <a:ext cx="3050721" cy="2895600"/>
            <a:chOff x="848008" y="2239401"/>
            <a:chExt cx="3050721" cy="2895600"/>
          </a:xfrm>
        </p:grpSpPr>
        <p:pic>
          <p:nvPicPr>
            <p:cNvPr id="3" name="Picture 2" descr="Image result for clouds">
              <a:extLst>
                <a:ext uri="{FF2B5EF4-FFF2-40B4-BE49-F238E27FC236}">
                  <a16:creationId xmlns:a16="http://schemas.microsoft.com/office/drawing/2014/main" id="{72123EA1-F4F3-F05D-C0A1-AA1D5237A3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77775" y="237200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1F6DEDC-538A-FC1D-0CD8-7973B44ABB1C}"/>
                </a:ext>
              </a:extLst>
            </p:cNvPr>
            <p:cNvGrpSpPr/>
            <p:nvPr/>
          </p:nvGrpSpPr>
          <p:grpSpPr>
            <a:xfrm>
              <a:off x="848008" y="2239401"/>
              <a:ext cx="3050721" cy="2895600"/>
              <a:chOff x="304800" y="3429000"/>
              <a:chExt cx="3050721" cy="2895600"/>
            </a:xfrm>
          </p:grpSpPr>
          <p:grpSp>
            <p:nvGrpSpPr>
              <p:cNvPr id="8" name="Group 7">
                <a:extLst>
                  <a:ext uri="{FF2B5EF4-FFF2-40B4-BE49-F238E27FC236}">
                    <a16:creationId xmlns:a16="http://schemas.microsoft.com/office/drawing/2014/main" id="{0181342F-2A1A-07C6-AE18-1E46BA0E2CD2}"/>
                  </a:ext>
                </a:extLst>
              </p:cNvPr>
              <p:cNvGrpSpPr/>
              <p:nvPr/>
            </p:nvGrpSpPr>
            <p:grpSpPr>
              <a:xfrm rot="2107423">
                <a:off x="1281104" y="3790950"/>
                <a:ext cx="376315" cy="879933"/>
                <a:chOff x="7696200" y="914400"/>
                <a:chExt cx="685800" cy="2438400"/>
              </a:xfrm>
            </p:grpSpPr>
            <p:sp>
              <p:nvSpPr>
                <p:cNvPr id="40" name="Moon 39">
                  <a:extLst>
                    <a:ext uri="{FF2B5EF4-FFF2-40B4-BE49-F238E27FC236}">
                      <a16:creationId xmlns:a16="http://schemas.microsoft.com/office/drawing/2014/main" id="{B81345C7-80F2-2046-6746-0D84330715C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F71B782A-BBE1-8887-76E6-4E72B27A1DA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999FB290-9E64-0516-15EA-8DBB0AFD644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ABBA700-3099-4DE6-87C1-EC570AF8A56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75DF8DA-67EC-C65B-95B4-63BCA15B5D84}"/>
                  </a:ext>
                </a:extLst>
              </p:cNvPr>
              <p:cNvGrpSpPr/>
              <p:nvPr/>
            </p:nvGrpSpPr>
            <p:grpSpPr>
              <a:xfrm rot="19262140" flipH="1">
                <a:off x="1950772" y="3835879"/>
                <a:ext cx="376315" cy="801380"/>
                <a:chOff x="7696200" y="914400"/>
                <a:chExt cx="685800" cy="2438400"/>
              </a:xfrm>
            </p:grpSpPr>
            <p:sp>
              <p:nvSpPr>
                <p:cNvPr id="36" name="Moon 35">
                  <a:extLst>
                    <a:ext uri="{FF2B5EF4-FFF2-40B4-BE49-F238E27FC236}">
                      <a16:creationId xmlns:a16="http://schemas.microsoft.com/office/drawing/2014/main" id="{397DC398-C49A-CC6C-7058-D8C1ED5706E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D4D0EDA0-C428-B4AC-95ED-FF996B51E6B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FD045A58-2AE8-8C53-3101-589A320F69C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F0BDA91-A28C-52E7-0E02-C9D9A8CE047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apezoid 9">
                <a:extLst>
                  <a:ext uri="{FF2B5EF4-FFF2-40B4-BE49-F238E27FC236}">
                    <a16:creationId xmlns:a16="http://schemas.microsoft.com/office/drawing/2014/main" id="{25587B9E-38F1-D352-1682-DF4023AD20B4}"/>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AEF74F7-E8A7-4909-C49B-BB68426D334D}"/>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B3213651-F674-8F1E-03F0-F3C244B03350}"/>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8E53D57-A944-FD8B-E269-2BD3D24A4645}"/>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A2F8835-5FC8-7B4E-FAE2-6E38B1408A96}"/>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0226BB32-5EC2-D4C1-2455-4E6EF521B73B}"/>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27D737-8FAA-B4BF-7C49-F8123C006618}"/>
                  </a:ext>
                </a:extLst>
              </p:cNvPr>
              <p:cNvSpPr/>
              <p:nvPr/>
            </p:nvSpPr>
            <p:spPr>
              <a:xfrm>
                <a:off x="1575388" y="4245837"/>
                <a:ext cx="481750" cy="72348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22126B-384E-D6A0-A30D-B1D605875C09}"/>
                  </a:ext>
                </a:extLst>
              </p:cNvPr>
              <p:cNvSpPr/>
              <p:nvPr/>
            </p:nvSpPr>
            <p:spPr>
              <a:xfrm>
                <a:off x="1416676" y="3926690"/>
                <a:ext cx="809529" cy="89081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D7F5C14A-D846-474B-AA75-C193E16DF18B}"/>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55014C85-C75C-C997-EAB1-2143F6EB75C4}"/>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3803E9-E609-ADD2-B0C2-439D8ED5F9BC}"/>
                  </a:ext>
                </a:extLst>
              </p:cNvPr>
              <p:cNvSpPr/>
              <p:nvPr/>
            </p:nvSpPr>
            <p:spPr>
              <a:xfrm>
                <a:off x="1748574" y="4608751"/>
                <a:ext cx="148961" cy="971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9">
                <a:extLst>
                  <a:ext uri="{FF2B5EF4-FFF2-40B4-BE49-F238E27FC236}">
                    <a16:creationId xmlns:a16="http://schemas.microsoft.com/office/drawing/2014/main" id="{BBA18327-92A5-2FF7-471E-48EF30053BC4}"/>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0">
                <a:extLst>
                  <a:ext uri="{FF2B5EF4-FFF2-40B4-BE49-F238E27FC236}">
                    <a16:creationId xmlns:a16="http://schemas.microsoft.com/office/drawing/2014/main" id="{02B6BF18-D53B-D0AD-3C2C-2EA9DC601747}"/>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1">
                <a:extLst>
                  <a:ext uri="{FF2B5EF4-FFF2-40B4-BE49-F238E27FC236}">
                    <a16:creationId xmlns:a16="http://schemas.microsoft.com/office/drawing/2014/main" id="{7E4CDC6C-2DDA-20B4-BE96-EEA13FBAD572}"/>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2">
                <a:extLst>
                  <a:ext uri="{FF2B5EF4-FFF2-40B4-BE49-F238E27FC236}">
                    <a16:creationId xmlns:a16="http://schemas.microsoft.com/office/drawing/2014/main" id="{D39E29A8-DFFE-F067-2455-6ACC19EBB8F7}"/>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3">
                <a:extLst>
                  <a:ext uri="{FF2B5EF4-FFF2-40B4-BE49-F238E27FC236}">
                    <a16:creationId xmlns:a16="http://schemas.microsoft.com/office/drawing/2014/main" id="{4EC34B3A-4775-D189-2CEF-B9835DD92C36}"/>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4">
                <a:extLst>
                  <a:ext uri="{FF2B5EF4-FFF2-40B4-BE49-F238E27FC236}">
                    <a16:creationId xmlns:a16="http://schemas.microsoft.com/office/drawing/2014/main" id="{20D7CDDB-37DB-CB3C-7ECA-0DC71DC374CF}"/>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3DE1B6-20C3-D3AB-7604-0918B8572B64}"/>
                  </a:ext>
                </a:extLst>
              </p:cNvPr>
              <p:cNvSpPr/>
              <p:nvPr/>
            </p:nvSpPr>
            <p:spPr>
              <a:xfrm>
                <a:off x="1070275" y="5546965"/>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F765A38-A5EF-7198-3CC4-A28512150EFA}"/>
                  </a:ext>
                </a:extLst>
              </p:cNvPr>
              <p:cNvSpPr/>
              <p:nvPr/>
            </p:nvSpPr>
            <p:spPr>
              <a:xfrm>
                <a:off x="2269671" y="5548993"/>
                <a:ext cx="259845" cy="17926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7">
                <a:extLst>
                  <a:ext uri="{FF2B5EF4-FFF2-40B4-BE49-F238E27FC236}">
                    <a16:creationId xmlns:a16="http://schemas.microsoft.com/office/drawing/2014/main" id="{2E27C0B2-5970-54D7-52E4-9A5A0DBCF98D}"/>
                  </a:ext>
                </a:extLst>
              </p:cNvPr>
              <p:cNvGrpSpPr/>
              <p:nvPr/>
            </p:nvGrpSpPr>
            <p:grpSpPr>
              <a:xfrm>
                <a:off x="2028864" y="5256478"/>
                <a:ext cx="248519" cy="434702"/>
                <a:chOff x="2438400" y="402137"/>
                <a:chExt cx="2514600" cy="4398463"/>
              </a:xfrm>
            </p:grpSpPr>
            <p:sp>
              <p:nvSpPr>
                <p:cNvPr id="32" name="Snip Same Side Corner Rectangle 110">
                  <a:extLst>
                    <a:ext uri="{FF2B5EF4-FFF2-40B4-BE49-F238E27FC236}">
                      <a16:creationId xmlns:a16="http://schemas.microsoft.com/office/drawing/2014/main" id="{7682003B-488D-75F9-2FD1-982C0DCE635C}"/>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E554109-AAC5-39F5-21F3-1F26419729DC}"/>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C2B0C43-35FF-5F9E-8279-17541B5454A1}"/>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E97277B1-A860-5ABC-0054-72DD7493471C}"/>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Wave 29">
                <a:extLst>
                  <a:ext uri="{FF2B5EF4-FFF2-40B4-BE49-F238E27FC236}">
                    <a16:creationId xmlns:a16="http://schemas.microsoft.com/office/drawing/2014/main" id="{331CB40D-9061-2481-ABAF-CA8397181092}"/>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ame 30">
                <a:extLst>
                  <a:ext uri="{FF2B5EF4-FFF2-40B4-BE49-F238E27FC236}">
                    <a16:creationId xmlns:a16="http://schemas.microsoft.com/office/drawing/2014/main" id="{5A79957B-E749-31A2-04C3-3866F49DC098}"/>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3297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750" fill="hold"/>
                                        <p:tgtEl>
                                          <p:spTgt spid="45"/>
                                        </p:tgtEl>
                                        <p:attrNameLst>
                                          <p:attrName>ppt_x</p:attrName>
                                        </p:attrNameLst>
                                      </p:cBhvr>
                                      <p:tavLst>
                                        <p:tav tm="0">
                                          <p:val>
                                            <p:strVal val="0-#ppt_w/2"/>
                                          </p:val>
                                        </p:tav>
                                        <p:tav tm="100000">
                                          <p:val>
                                            <p:strVal val="#ppt_x"/>
                                          </p:val>
                                        </p:tav>
                                      </p:tavLst>
                                    </p:anim>
                                    <p:anim calcmode="lin" valueType="num">
                                      <p:cBhvr additive="base">
                                        <p:cTn id="8" dur="57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05AA5F8C-9965-4E5B-9DB8-0C12395DE1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8">
            <a:extLst>
              <a:ext uri="{FF2B5EF4-FFF2-40B4-BE49-F238E27FC236}">
                <a16:creationId xmlns:a16="http://schemas.microsoft.com/office/drawing/2014/main" id="{25A9BD7C-6333-4858-AF6A-BE0F5AD95D56}"/>
              </a:ext>
            </a:extLst>
          </p:cNvPr>
          <p:cNvGrpSpPr/>
          <p:nvPr/>
        </p:nvGrpSpPr>
        <p:grpSpPr>
          <a:xfrm>
            <a:off x="255494" y="457200"/>
            <a:ext cx="11726572" cy="5883680"/>
            <a:chOff x="965200" y="2286000"/>
            <a:chExt cx="7302500" cy="2743200"/>
          </a:xfrm>
        </p:grpSpPr>
        <p:sp>
          <p:nvSpPr>
            <p:cNvPr id="5" name="Rectangle 4">
              <a:extLst>
                <a:ext uri="{FF2B5EF4-FFF2-40B4-BE49-F238E27FC236}">
                  <a16:creationId xmlns:a16="http://schemas.microsoft.com/office/drawing/2014/main" id="{8E5F607A-B231-4B20-93A8-81A767A11A6E}"/>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CCC81-F6CA-4AA7-8ABB-00AB22AF6B8E}"/>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05C1E7A-1672-490F-A1FC-2F1FBF00843B}"/>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86091F-74A0-44B9-9349-AF50665DABDE}"/>
                </a:ext>
              </a:extLst>
            </p:cNvPr>
            <p:cNvCxnSpPr>
              <a:stCxn id="6" idx="1"/>
              <a:endCxn id="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4795AA-2BC1-475A-A9E2-968D63EABA8D}"/>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E217BF8-2D90-42D6-B92F-FD6BAE571E3A}"/>
              </a:ext>
            </a:extLst>
          </p:cNvPr>
          <p:cNvGrpSpPr/>
          <p:nvPr/>
        </p:nvGrpSpPr>
        <p:grpSpPr>
          <a:xfrm>
            <a:off x="6482696" y="2707048"/>
            <a:ext cx="3703241" cy="2715277"/>
            <a:chOff x="6148130" y="1487184"/>
            <a:chExt cx="5149257" cy="3775520"/>
          </a:xfrm>
        </p:grpSpPr>
        <p:sp>
          <p:nvSpPr>
            <p:cNvPr id="11" name="Oval 10">
              <a:extLst>
                <a:ext uri="{FF2B5EF4-FFF2-40B4-BE49-F238E27FC236}">
                  <a16:creationId xmlns:a16="http://schemas.microsoft.com/office/drawing/2014/main" id="{B85D7EE3-F43D-43F0-A6B9-A6CF1767C9F6}"/>
                </a:ext>
              </a:extLst>
            </p:cNvPr>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DDDC54-76B3-4D30-8BBE-1D10A208D251}"/>
                </a:ext>
              </a:extLst>
            </p:cNvPr>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19">
              <a:extLst>
                <a:ext uri="{FF2B5EF4-FFF2-40B4-BE49-F238E27FC236}">
                  <a16:creationId xmlns:a16="http://schemas.microsoft.com/office/drawing/2014/main" id="{ED8B1BB7-ED72-4FAF-8274-13910E7F68BC}"/>
                </a:ext>
              </a:extLst>
            </p:cNvPr>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0">
              <a:extLst>
                <a:ext uri="{FF2B5EF4-FFF2-40B4-BE49-F238E27FC236}">
                  <a16:creationId xmlns:a16="http://schemas.microsoft.com/office/drawing/2014/main" id="{F77A2C88-2EEA-49C2-9D8A-E76F6CA05482}"/>
                </a:ext>
              </a:extLst>
            </p:cNvPr>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A79BFC8-1AF2-44B1-912B-3D58E1A180DD}"/>
                </a:ext>
              </a:extLst>
            </p:cNvPr>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21AE52E-C89C-4F83-BDAC-A18F593FCF8B}"/>
                </a:ext>
              </a:extLst>
            </p:cNvPr>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3">
              <a:extLst>
                <a:ext uri="{FF2B5EF4-FFF2-40B4-BE49-F238E27FC236}">
                  <a16:creationId xmlns:a16="http://schemas.microsoft.com/office/drawing/2014/main" id="{9DE4AAFD-2A41-4D74-8020-6262770515F2}"/>
                </a:ext>
              </a:extLst>
            </p:cNvPr>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24">
              <a:extLst>
                <a:ext uri="{FF2B5EF4-FFF2-40B4-BE49-F238E27FC236}">
                  <a16:creationId xmlns:a16="http://schemas.microsoft.com/office/drawing/2014/main" id="{489D0CF1-5E94-4583-99E8-E4B32146F8D3}"/>
                </a:ext>
              </a:extLst>
            </p:cNvPr>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25">
              <a:extLst>
                <a:ext uri="{FF2B5EF4-FFF2-40B4-BE49-F238E27FC236}">
                  <a16:creationId xmlns:a16="http://schemas.microsoft.com/office/drawing/2014/main" id="{5665F08F-0885-4E67-8E55-02251B5A2716}"/>
                </a:ext>
              </a:extLst>
            </p:cNvPr>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26">
              <a:extLst>
                <a:ext uri="{FF2B5EF4-FFF2-40B4-BE49-F238E27FC236}">
                  <a16:creationId xmlns:a16="http://schemas.microsoft.com/office/drawing/2014/main" id="{B8EED90A-8781-444C-92A2-245C56752139}"/>
                </a:ext>
              </a:extLst>
            </p:cNvPr>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27">
              <a:extLst>
                <a:ext uri="{FF2B5EF4-FFF2-40B4-BE49-F238E27FC236}">
                  <a16:creationId xmlns:a16="http://schemas.microsoft.com/office/drawing/2014/main" id="{6E7142C2-1277-4A42-AFEA-F3D4AF772967}"/>
                </a:ext>
              </a:extLst>
            </p:cNvPr>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8">
              <a:extLst>
                <a:ext uri="{FF2B5EF4-FFF2-40B4-BE49-F238E27FC236}">
                  <a16:creationId xmlns:a16="http://schemas.microsoft.com/office/drawing/2014/main" id="{13C983A9-9A65-43AB-B0B6-7D2A06854A62}"/>
                </a:ext>
              </a:extLst>
            </p:cNvPr>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29">
              <a:extLst>
                <a:ext uri="{FF2B5EF4-FFF2-40B4-BE49-F238E27FC236}">
                  <a16:creationId xmlns:a16="http://schemas.microsoft.com/office/drawing/2014/main" id="{45AFD06C-102B-400A-8627-D735E0A1F15F}"/>
                </a:ext>
              </a:extLst>
            </p:cNvPr>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4859B04-24B1-4A16-8DCC-08754FF2AAA3}"/>
              </a:ext>
            </a:extLst>
          </p:cNvPr>
          <p:cNvSpPr/>
          <p:nvPr/>
        </p:nvSpPr>
        <p:spPr>
          <a:xfrm>
            <a:off x="650761" y="853496"/>
            <a:ext cx="6096000" cy="3416320"/>
          </a:xfrm>
          <a:prstGeom prst="rect">
            <a:avLst/>
          </a:prstGeom>
        </p:spPr>
        <p:txBody>
          <a:bodyPr>
            <a:spAutoFit/>
          </a:bodyPr>
          <a:lstStyle/>
          <a:p>
            <a:pPr fontAlgn="base"/>
            <a:r>
              <a:rPr lang="en-US" sz="2400" dirty="0">
                <a:solidFill>
                  <a:schemeClr val="bg1"/>
                </a:solidFill>
                <a:latin typeface="Calibri" panose="020F0502020204030204" pitchFamily="34" charset="0"/>
              </a:rPr>
              <a:t>What can motivate a runner to keep running even when he or she faces fatigue or other difficulties?</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In what ways is life as a disciple of Jesus Christ like an endurance race?</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What difficulties might we face as disciples of Jesus Christ?</a:t>
            </a:r>
            <a:endParaRPr lang="en-US" sz="2400" b="0" i="0" dirty="0">
              <a:solidFill>
                <a:schemeClr val="bg1"/>
              </a:solidFill>
              <a:effectLst/>
              <a:latin typeface="Calibri" panose="020F0502020204030204" pitchFamily="34" charset="0"/>
            </a:endParaRPr>
          </a:p>
        </p:txBody>
      </p:sp>
      <p:sp>
        <p:nvSpPr>
          <p:cNvPr id="26" name="Rectangle 25">
            <a:extLst>
              <a:ext uri="{FF2B5EF4-FFF2-40B4-BE49-F238E27FC236}">
                <a16:creationId xmlns:a16="http://schemas.microsoft.com/office/drawing/2014/main" id="{EA3ADD55-C152-4910-8B53-3797CD36A32D}"/>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p>
        </p:txBody>
      </p:sp>
    </p:spTree>
    <p:extLst>
      <p:ext uri="{BB962C8B-B14F-4D97-AF65-F5344CB8AC3E}">
        <p14:creationId xmlns:p14="http://schemas.microsoft.com/office/powerpoint/2010/main" val="17917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250" fill="hold"/>
                                        <p:tgtEl>
                                          <p:spTgt spid="10"/>
                                        </p:tgtEl>
                                        <p:attrNameLst>
                                          <p:attrName>ppt_x</p:attrName>
                                        </p:attrNameLst>
                                      </p:cBhvr>
                                      <p:tavLst>
                                        <p:tav tm="0">
                                          <p:val>
                                            <p:strVal val="0-#ppt_w/2"/>
                                          </p:val>
                                        </p:tav>
                                        <p:tav tm="100000">
                                          <p:val>
                                            <p:strVal val="#ppt_x"/>
                                          </p:val>
                                        </p:tav>
                                      </p:tavLst>
                                    </p:anim>
                                    <p:anim calcmode="lin" valueType="num">
                                      <p:cBhvr additive="base">
                                        <p:cTn id="10"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1F75065-7D74-4CA9-A071-E3AEAF66D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38F96D-D859-4873-821E-D88325A78017}"/>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p>
        </p:txBody>
      </p:sp>
      <p:grpSp>
        <p:nvGrpSpPr>
          <p:cNvPr id="5" name="Group 18">
            <a:extLst>
              <a:ext uri="{FF2B5EF4-FFF2-40B4-BE49-F238E27FC236}">
                <a16:creationId xmlns:a16="http://schemas.microsoft.com/office/drawing/2014/main" id="{D5318E33-4AD9-4DF5-899B-2260ABC8D804}"/>
              </a:ext>
            </a:extLst>
          </p:cNvPr>
          <p:cNvGrpSpPr/>
          <p:nvPr/>
        </p:nvGrpSpPr>
        <p:grpSpPr>
          <a:xfrm>
            <a:off x="255494" y="457200"/>
            <a:ext cx="11726572" cy="5883680"/>
            <a:chOff x="965200" y="2286000"/>
            <a:chExt cx="7302500" cy="2743200"/>
          </a:xfrm>
        </p:grpSpPr>
        <p:sp>
          <p:nvSpPr>
            <p:cNvPr id="6" name="Rectangle 5">
              <a:extLst>
                <a:ext uri="{FF2B5EF4-FFF2-40B4-BE49-F238E27FC236}">
                  <a16:creationId xmlns:a16="http://schemas.microsoft.com/office/drawing/2014/main" id="{6D5E3846-BA1D-4796-9B38-7DEA6D6DACBD}"/>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14BC68-20F6-47BB-B358-DC8613640C73}"/>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15F526-10FF-4979-9973-53D60C543D67}"/>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EDE5A1-8717-4282-92A1-CC87EA010408}"/>
                </a:ext>
              </a:extLst>
            </p:cNvPr>
            <p:cNvCxnSpPr>
              <a:stCxn id="7" idx="1"/>
              <a:endCxn id="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F86521-FEBB-41EF-8516-9C466740240A}"/>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3D5733CB-22AB-4D3B-AC2F-A9E41977BEAD}"/>
              </a:ext>
            </a:extLst>
          </p:cNvPr>
          <p:cNvSpPr/>
          <p:nvPr/>
        </p:nvSpPr>
        <p:spPr>
          <a:xfrm>
            <a:off x="650761" y="853496"/>
            <a:ext cx="6096000" cy="954107"/>
          </a:xfrm>
          <a:prstGeom prst="rect">
            <a:avLst/>
          </a:prstGeom>
        </p:spPr>
        <p:txBody>
          <a:bodyPr>
            <a:spAutoFit/>
          </a:bodyPr>
          <a:lstStyle/>
          <a:p>
            <a:pPr fontAlgn="base"/>
            <a:r>
              <a:rPr lang="en-US" sz="2800" dirty="0">
                <a:solidFill>
                  <a:schemeClr val="bg1"/>
                </a:solidFill>
              </a:rPr>
              <a:t>How would wearing a backpack filled with rocks affect a runner?</a:t>
            </a:r>
            <a:endParaRPr lang="en-US" sz="2800" b="0" i="0" dirty="0">
              <a:solidFill>
                <a:schemeClr val="bg1"/>
              </a:solidFill>
              <a:effectLst/>
              <a:latin typeface="Calibri" panose="020F0502020204030204" pitchFamily="34" charset="0"/>
            </a:endParaRPr>
          </a:p>
        </p:txBody>
      </p:sp>
      <p:sp>
        <p:nvSpPr>
          <p:cNvPr id="12" name="Freeform: Shape 11">
            <a:extLst>
              <a:ext uri="{FF2B5EF4-FFF2-40B4-BE49-F238E27FC236}">
                <a16:creationId xmlns:a16="http://schemas.microsoft.com/office/drawing/2014/main" id="{A43B147B-3348-4B77-B21A-2F59F20A80DB}"/>
              </a:ext>
            </a:extLst>
          </p:cNvPr>
          <p:cNvSpPr/>
          <p:nvPr/>
        </p:nvSpPr>
        <p:spPr>
          <a:xfrm>
            <a:off x="2479756" y="3340027"/>
            <a:ext cx="699793" cy="476336"/>
          </a:xfrm>
          <a:custGeom>
            <a:avLst/>
            <a:gdLst>
              <a:gd name="connsiteX0" fmla="*/ 255494 w 591671"/>
              <a:gd name="connsiteY0" fmla="*/ 0 h 255494"/>
              <a:gd name="connsiteX1" fmla="*/ 255494 w 591671"/>
              <a:gd name="connsiteY1" fmla="*/ 0 h 255494"/>
              <a:gd name="connsiteX2" fmla="*/ 53788 w 591671"/>
              <a:gd name="connsiteY2" fmla="*/ 26894 h 255494"/>
              <a:gd name="connsiteX3" fmla="*/ 13447 w 591671"/>
              <a:gd name="connsiteY3" fmla="*/ 53788 h 255494"/>
              <a:gd name="connsiteX4" fmla="*/ 0 w 591671"/>
              <a:gd name="connsiteY4" fmla="*/ 94129 h 255494"/>
              <a:gd name="connsiteX5" fmla="*/ 13447 w 591671"/>
              <a:gd name="connsiteY5" fmla="*/ 174812 h 255494"/>
              <a:gd name="connsiteX6" fmla="*/ 40341 w 591671"/>
              <a:gd name="connsiteY6" fmla="*/ 215153 h 255494"/>
              <a:gd name="connsiteX7" fmla="*/ 228600 w 591671"/>
              <a:gd name="connsiteY7" fmla="*/ 255494 h 255494"/>
              <a:gd name="connsiteX8" fmla="*/ 470647 w 591671"/>
              <a:gd name="connsiteY8" fmla="*/ 242047 h 255494"/>
              <a:gd name="connsiteX9" fmla="*/ 551330 w 591671"/>
              <a:gd name="connsiteY9" fmla="*/ 215153 h 255494"/>
              <a:gd name="connsiteX10" fmla="*/ 578224 w 591671"/>
              <a:gd name="connsiteY10" fmla="*/ 174812 h 255494"/>
              <a:gd name="connsiteX11" fmla="*/ 591671 w 591671"/>
              <a:gd name="connsiteY11" fmla="*/ 134470 h 255494"/>
              <a:gd name="connsiteX12" fmla="*/ 578224 w 591671"/>
              <a:gd name="connsiteY12" fmla="*/ 67235 h 255494"/>
              <a:gd name="connsiteX13" fmla="*/ 537882 w 591671"/>
              <a:gd name="connsiteY13" fmla="*/ 53788 h 255494"/>
              <a:gd name="connsiteX14" fmla="*/ 322730 w 591671"/>
              <a:gd name="connsiteY14" fmla="*/ 40341 h 255494"/>
              <a:gd name="connsiteX15" fmla="*/ 255494 w 591671"/>
              <a:gd name="connsiteY15" fmla="*/ 0 h 255494"/>
              <a:gd name="connsiteX0" fmla="*/ 255494 w 591671"/>
              <a:gd name="connsiteY0" fmla="*/ 44287 h 299781"/>
              <a:gd name="connsiteX1" fmla="*/ 255494 w 591671"/>
              <a:gd name="connsiteY1" fmla="*/ 44287 h 299781"/>
              <a:gd name="connsiteX2" fmla="*/ 53788 w 591671"/>
              <a:gd name="connsiteY2" fmla="*/ 71181 h 299781"/>
              <a:gd name="connsiteX3" fmla="*/ 13447 w 591671"/>
              <a:gd name="connsiteY3" fmla="*/ 98075 h 299781"/>
              <a:gd name="connsiteX4" fmla="*/ 0 w 591671"/>
              <a:gd name="connsiteY4" fmla="*/ 138416 h 299781"/>
              <a:gd name="connsiteX5" fmla="*/ 13447 w 591671"/>
              <a:gd name="connsiteY5" fmla="*/ 219099 h 299781"/>
              <a:gd name="connsiteX6" fmla="*/ 40341 w 591671"/>
              <a:gd name="connsiteY6" fmla="*/ 259440 h 299781"/>
              <a:gd name="connsiteX7" fmla="*/ 228600 w 591671"/>
              <a:gd name="connsiteY7" fmla="*/ 299781 h 299781"/>
              <a:gd name="connsiteX8" fmla="*/ 470647 w 591671"/>
              <a:gd name="connsiteY8" fmla="*/ 286334 h 299781"/>
              <a:gd name="connsiteX9" fmla="*/ 551330 w 591671"/>
              <a:gd name="connsiteY9" fmla="*/ 259440 h 299781"/>
              <a:gd name="connsiteX10" fmla="*/ 578224 w 591671"/>
              <a:gd name="connsiteY10" fmla="*/ 219099 h 299781"/>
              <a:gd name="connsiteX11" fmla="*/ 591671 w 591671"/>
              <a:gd name="connsiteY11" fmla="*/ 178757 h 299781"/>
              <a:gd name="connsiteX12" fmla="*/ 578224 w 591671"/>
              <a:gd name="connsiteY12" fmla="*/ 111522 h 299781"/>
              <a:gd name="connsiteX13" fmla="*/ 537882 w 591671"/>
              <a:gd name="connsiteY13" fmla="*/ 98075 h 299781"/>
              <a:gd name="connsiteX14" fmla="*/ 443753 w 591671"/>
              <a:gd name="connsiteY14" fmla="*/ 0 h 299781"/>
              <a:gd name="connsiteX15" fmla="*/ 255494 w 591671"/>
              <a:gd name="connsiteY15" fmla="*/ 44287 h 299781"/>
              <a:gd name="connsiteX0" fmla="*/ 363616 w 699793"/>
              <a:gd name="connsiteY0" fmla="*/ 44287 h 299781"/>
              <a:gd name="connsiteX1" fmla="*/ 363616 w 699793"/>
              <a:gd name="connsiteY1" fmla="*/ 44287 h 299781"/>
              <a:gd name="connsiteX2" fmla="*/ 161910 w 699793"/>
              <a:gd name="connsiteY2" fmla="*/ 71181 h 299781"/>
              <a:gd name="connsiteX3" fmla="*/ 121569 w 699793"/>
              <a:gd name="connsiteY3" fmla="*/ 98075 h 299781"/>
              <a:gd name="connsiteX4" fmla="*/ 108122 w 699793"/>
              <a:gd name="connsiteY4" fmla="*/ 138416 h 299781"/>
              <a:gd name="connsiteX5" fmla="*/ 546 w 699793"/>
              <a:gd name="connsiteY5" fmla="*/ 219099 h 299781"/>
              <a:gd name="connsiteX6" fmla="*/ 148463 w 699793"/>
              <a:gd name="connsiteY6" fmla="*/ 259440 h 299781"/>
              <a:gd name="connsiteX7" fmla="*/ 336722 w 699793"/>
              <a:gd name="connsiteY7" fmla="*/ 299781 h 299781"/>
              <a:gd name="connsiteX8" fmla="*/ 578769 w 699793"/>
              <a:gd name="connsiteY8" fmla="*/ 286334 h 299781"/>
              <a:gd name="connsiteX9" fmla="*/ 659452 w 699793"/>
              <a:gd name="connsiteY9" fmla="*/ 259440 h 299781"/>
              <a:gd name="connsiteX10" fmla="*/ 686346 w 699793"/>
              <a:gd name="connsiteY10" fmla="*/ 219099 h 299781"/>
              <a:gd name="connsiteX11" fmla="*/ 699793 w 699793"/>
              <a:gd name="connsiteY11" fmla="*/ 178757 h 299781"/>
              <a:gd name="connsiteX12" fmla="*/ 686346 w 699793"/>
              <a:gd name="connsiteY12" fmla="*/ 111522 h 299781"/>
              <a:gd name="connsiteX13" fmla="*/ 646004 w 699793"/>
              <a:gd name="connsiteY13" fmla="*/ 98075 h 299781"/>
              <a:gd name="connsiteX14" fmla="*/ 551875 w 699793"/>
              <a:gd name="connsiteY14" fmla="*/ 0 h 299781"/>
              <a:gd name="connsiteX15" fmla="*/ 363616 w 699793"/>
              <a:gd name="connsiteY15" fmla="*/ 44287 h 2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793" h="299781">
                <a:moveTo>
                  <a:pt x="363616" y="44287"/>
                </a:moveTo>
                <a:lnTo>
                  <a:pt x="363616" y="44287"/>
                </a:lnTo>
                <a:cubicBezTo>
                  <a:pt x="327567" y="47291"/>
                  <a:pt x="216837" y="43718"/>
                  <a:pt x="161910" y="71181"/>
                </a:cubicBezTo>
                <a:cubicBezTo>
                  <a:pt x="147455" y="78408"/>
                  <a:pt x="135016" y="89110"/>
                  <a:pt x="121569" y="98075"/>
                </a:cubicBezTo>
                <a:lnTo>
                  <a:pt x="108122" y="138416"/>
                </a:lnTo>
                <a:cubicBezTo>
                  <a:pt x="87952" y="158587"/>
                  <a:pt x="-8076" y="193233"/>
                  <a:pt x="546" y="219099"/>
                </a:cubicBezTo>
                <a:cubicBezTo>
                  <a:pt x="5657" y="234431"/>
                  <a:pt x="92434" y="245993"/>
                  <a:pt x="148463" y="259440"/>
                </a:cubicBezTo>
                <a:cubicBezTo>
                  <a:pt x="204492" y="272887"/>
                  <a:pt x="286505" y="293504"/>
                  <a:pt x="336722" y="299781"/>
                </a:cubicBezTo>
                <a:cubicBezTo>
                  <a:pt x="417404" y="295299"/>
                  <a:pt x="498586" y="296357"/>
                  <a:pt x="578769" y="286334"/>
                </a:cubicBezTo>
                <a:cubicBezTo>
                  <a:pt x="606899" y="282818"/>
                  <a:pt x="659452" y="259440"/>
                  <a:pt x="659452" y="259440"/>
                </a:cubicBezTo>
                <a:cubicBezTo>
                  <a:pt x="668417" y="245993"/>
                  <a:pt x="679119" y="233554"/>
                  <a:pt x="686346" y="219099"/>
                </a:cubicBezTo>
                <a:cubicBezTo>
                  <a:pt x="692685" y="206421"/>
                  <a:pt x="699793" y="192932"/>
                  <a:pt x="699793" y="178757"/>
                </a:cubicBezTo>
                <a:cubicBezTo>
                  <a:pt x="699793" y="155901"/>
                  <a:pt x="699024" y="130539"/>
                  <a:pt x="686346" y="111522"/>
                </a:cubicBezTo>
                <a:cubicBezTo>
                  <a:pt x="678483" y="99728"/>
                  <a:pt x="660101" y="99559"/>
                  <a:pt x="646004" y="98075"/>
                </a:cubicBezTo>
                <a:cubicBezTo>
                  <a:pt x="574542" y="90553"/>
                  <a:pt x="623592" y="4482"/>
                  <a:pt x="551875" y="0"/>
                </a:cubicBezTo>
                <a:lnTo>
                  <a:pt x="363616" y="44287"/>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36FF22-15A7-415D-8662-5CDF01C3F83D}"/>
              </a:ext>
            </a:extLst>
          </p:cNvPr>
          <p:cNvSpPr/>
          <p:nvPr/>
        </p:nvSpPr>
        <p:spPr>
          <a:xfrm>
            <a:off x="7211547" y="2337277"/>
            <a:ext cx="3943022" cy="1384995"/>
          </a:xfrm>
          <a:prstGeom prst="rect">
            <a:avLst/>
          </a:prstGeom>
        </p:spPr>
        <p:txBody>
          <a:bodyPr wrap="square">
            <a:spAutoFit/>
          </a:bodyPr>
          <a:lstStyle/>
          <a:p>
            <a:r>
              <a:rPr lang="en-US" sz="2800" dirty="0">
                <a:solidFill>
                  <a:schemeClr val="bg1"/>
                </a:solidFill>
                <a:latin typeface="Calibri" panose="020F0502020204030204" pitchFamily="34" charset="0"/>
              </a:rPr>
              <a:t>In what ways are our sins like a backpack filled with rocks?</a:t>
            </a:r>
            <a:endParaRPr lang="en-US" sz="2800" dirty="0">
              <a:solidFill>
                <a:schemeClr val="bg1"/>
              </a:solidFill>
            </a:endParaRPr>
          </a:p>
        </p:txBody>
      </p:sp>
      <p:sp>
        <p:nvSpPr>
          <p:cNvPr id="14" name="Rectangle 13">
            <a:extLst>
              <a:ext uri="{FF2B5EF4-FFF2-40B4-BE49-F238E27FC236}">
                <a16:creationId xmlns:a16="http://schemas.microsoft.com/office/drawing/2014/main" id="{BCFEBB35-D5A7-4A19-8509-F5A75EA7DBA4}"/>
              </a:ext>
            </a:extLst>
          </p:cNvPr>
          <p:cNvSpPr/>
          <p:nvPr/>
        </p:nvSpPr>
        <p:spPr>
          <a:xfrm>
            <a:off x="1205274" y="5106774"/>
            <a:ext cx="9827012" cy="523220"/>
          </a:xfrm>
          <a:prstGeom prst="rect">
            <a:avLst/>
          </a:prstGeom>
          <a:solidFill>
            <a:schemeClr val="accent1">
              <a:lumMod val="50000"/>
            </a:schemeClr>
          </a:solidFill>
        </p:spPr>
        <p:txBody>
          <a:bodyPr wrap="square">
            <a:spAutoFit/>
          </a:bodyPr>
          <a:lstStyle/>
          <a:p>
            <a:r>
              <a:rPr lang="en-US" sz="2800" dirty="0">
                <a:solidFill>
                  <a:schemeClr val="bg1"/>
                </a:solidFill>
                <a:latin typeface="Calibri" panose="020F0502020204030204" pitchFamily="34" charset="0"/>
              </a:rPr>
              <a:t>What does it mean to run the race of discipleship with patience?</a:t>
            </a:r>
            <a:endParaRPr lang="en-US" sz="2800" dirty="0">
              <a:solidFill>
                <a:schemeClr val="bg1"/>
              </a:solidFill>
            </a:endParaRPr>
          </a:p>
        </p:txBody>
      </p:sp>
      <p:grpSp>
        <p:nvGrpSpPr>
          <p:cNvPr id="15" name="Group 326">
            <a:extLst>
              <a:ext uri="{FF2B5EF4-FFF2-40B4-BE49-F238E27FC236}">
                <a16:creationId xmlns:a16="http://schemas.microsoft.com/office/drawing/2014/main" id="{DBC13A1C-1718-463D-BA1B-D75E5DE23EEA}"/>
              </a:ext>
            </a:extLst>
          </p:cNvPr>
          <p:cNvGrpSpPr/>
          <p:nvPr/>
        </p:nvGrpSpPr>
        <p:grpSpPr>
          <a:xfrm>
            <a:off x="5163671" y="1770918"/>
            <a:ext cx="1662428" cy="2358598"/>
            <a:chOff x="2743200" y="938270"/>
            <a:chExt cx="4827770" cy="5081531"/>
          </a:xfrm>
          <a:solidFill>
            <a:schemeClr val="accent2">
              <a:lumMod val="40000"/>
              <a:lumOff val="60000"/>
            </a:schemeClr>
          </a:solidFill>
        </p:grpSpPr>
        <p:sp>
          <p:nvSpPr>
            <p:cNvPr id="16" name="Block Arc 15">
              <a:extLst>
                <a:ext uri="{FF2B5EF4-FFF2-40B4-BE49-F238E27FC236}">
                  <a16:creationId xmlns:a16="http://schemas.microsoft.com/office/drawing/2014/main" id="{E3CD2F07-7300-452C-9DC2-6413A216B643}"/>
                </a:ext>
              </a:extLst>
            </p:cNvPr>
            <p:cNvSpPr/>
            <p:nvPr/>
          </p:nvSpPr>
          <p:spPr>
            <a:xfrm rot="4844655">
              <a:off x="3744604" y="2522104"/>
              <a:ext cx="4800600" cy="1632932"/>
            </a:xfrm>
            <a:prstGeom prst="blockArc">
              <a:avLst>
                <a:gd name="adj1" fmla="val 9255102"/>
                <a:gd name="adj2" fmla="val 968037"/>
                <a:gd name="adj3" fmla="val 28851"/>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C457295E-FB80-46B0-8EF3-FB58D2ACAE5C}"/>
                </a:ext>
              </a:extLst>
            </p:cNvPr>
            <p:cNvSpPr/>
            <p:nvPr/>
          </p:nvSpPr>
          <p:spPr>
            <a:xfrm rot="4844655">
              <a:off x="4354204" y="2750705"/>
              <a:ext cx="4800600" cy="1632932"/>
            </a:xfrm>
            <a:prstGeom prst="blockArc">
              <a:avLst>
                <a:gd name="adj1" fmla="val 9255102"/>
                <a:gd name="adj2" fmla="val 968037"/>
                <a:gd name="adj3" fmla="val 28851"/>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lowchart: Delay 17">
              <a:extLst>
                <a:ext uri="{FF2B5EF4-FFF2-40B4-BE49-F238E27FC236}">
                  <a16:creationId xmlns:a16="http://schemas.microsoft.com/office/drawing/2014/main" id="{525E711B-AF24-4874-B9AE-BB2C4557A7AF}"/>
                </a:ext>
              </a:extLst>
            </p:cNvPr>
            <p:cNvSpPr/>
            <p:nvPr/>
          </p:nvSpPr>
          <p:spPr>
            <a:xfrm rot="16200000">
              <a:off x="2569645" y="1655248"/>
              <a:ext cx="4919107" cy="3810000"/>
            </a:xfrm>
            <a:prstGeom prst="flowChartDelay">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15A6DC52-8C14-4FA8-AF88-404D2373F9E4}"/>
                </a:ext>
              </a:extLst>
            </p:cNvPr>
            <p:cNvSpPr/>
            <p:nvPr/>
          </p:nvSpPr>
          <p:spPr>
            <a:xfrm rot="16200000">
              <a:off x="2057400" y="1828800"/>
              <a:ext cx="4876800" cy="3505200"/>
            </a:xfrm>
            <a:prstGeom prst="flowChartDelay">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D45497-1AF0-43FE-856D-1807640F1277}"/>
                </a:ext>
              </a:extLst>
            </p:cNvPr>
            <p:cNvSpPr/>
            <p:nvPr/>
          </p:nvSpPr>
          <p:spPr>
            <a:xfrm>
              <a:off x="3581400" y="2057400"/>
              <a:ext cx="1676400" cy="60960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Rounded Rectangle 334">
              <a:extLst>
                <a:ext uri="{FF2B5EF4-FFF2-40B4-BE49-F238E27FC236}">
                  <a16:creationId xmlns:a16="http://schemas.microsoft.com/office/drawing/2014/main" id="{0E3C03D7-FB4D-448B-8C29-C6682ED511A3}"/>
                </a:ext>
              </a:extLst>
            </p:cNvPr>
            <p:cNvSpPr/>
            <p:nvPr/>
          </p:nvSpPr>
          <p:spPr>
            <a:xfrm>
              <a:off x="2971800" y="4038600"/>
              <a:ext cx="2971800" cy="1981200"/>
            </a:xfrm>
            <a:prstGeom prst="round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561D81-1B7B-4A92-A722-CA85EDF74489}"/>
                </a:ext>
              </a:extLst>
            </p:cNvPr>
            <p:cNvSpPr/>
            <p:nvPr/>
          </p:nvSpPr>
          <p:spPr>
            <a:xfrm flipV="1">
              <a:off x="2971801" y="4321099"/>
              <a:ext cx="2971799" cy="9850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372B10-6BCA-4A0C-908D-5ACB8ABB987A}"/>
                </a:ext>
              </a:extLst>
            </p:cNvPr>
            <p:cNvSpPr/>
            <p:nvPr/>
          </p:nvSpPr>
          <p:spPr>
            <a:xfrm>
              <a:off x="5791200" y="4495800"/>
              <a:ext cx="228600" cy="457200"/>
            </a:xfrm>
            <a:prstGeom prst="ellipse">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87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274 0.01898 L 0.00274 0.01898 C 0.00313 0.00648 0.00365 -0.00579 0.00404 -0.01829 C 0.00456 -0.0331 0.00482 -0.04792 0.00547 -0.06273 C 0.00573 -0.06759 0.00651 -0.07245 0.00677 -0.07755 C 0.00742 -0.08472 0.00755 -0.09236 0.0082 -0.09977 C 0.00846 -0.10232 0.00925 -0.10463 0.00964 -0.10718 C 0.01016 -0.11042 0.01068 -0.11366 0.01094 -0.1169 C 0.01341 -0.13866 0.01107 -0.12477 0.0138 -0.13912 C 0.01419 -0.14491 0.01458 -0.1507 0.01511 -0.15648 C 0.01589 -0.1632 0.0168 -0.16968 0.01797 -0.17616 C 0.01836 -0.1787 0.01901 -0.18102 0.01927 -0.18357 C 0.01992 -0.18773 0.02005 -0.1919 0.0207 -0.19607 C 0.02149 -0.20093 0.02253 -0.20579 0.02344 -0.21088 C 0.02396 -0.2132 0.02448 -0.21574 0.02487 -0.21829 C 0.02539 -0.22153 0.02565 -0.225 0.0263 -0.22801 C 0.02695 -0.23148 0.02826 -0.23472 0.02904 -0.23796 C 0.03008 -0.24213 0.03099 -0.24607 0.03177 -0.25023 C 0.03281 -0.25532 0.03294 -0.26088 0.03464 -0.26505 C 0.03555 -0.26759 0.03646 -0.27014 0.03737 -0.27245 C 0.0388 -0.27662 0.04024 -0.28079 0.04154 -0.28495 C 0.04258 -0.2882 0.04323 -0.29167 0.04427 -0.29468 C 0.0461 -0.29977 0.04805 -0.30463 0.04987 -0.30949 C 0.05078 -0.31204 0.05143 -0.31482 0.05261 -0.3169 C 0.05404 -0.31945 0.0556 -0.32176 0.05677 -0.32431 C 0.05886 -0.32917 0.06237 -0.33912 0.06237 -0.33912 C 0.06498 -0.35347 0.06185 -0.34028 0.06797 -0.35394 C 0.0737 -0.36713 0.07175 -0.36736 0.07761 -0.37616 C 0.07891 -0.37824 0.0806 -0.3794 0.08177 -0.38125 C 0.08555 -0.38681 0.08568 -0.39005 0.09011 -0.39352 C 0.09284 -0.3956 0.0957 -0.39676 0.09844 -0.39838 C 0.09987 -0.39931 0.10117 -0.40023 0.10261 -0.40093 L 0.1138 -0.40579 C 0.13373 -0.40509 0.15352 -0.40486 0.17344 -0.40347 C 0.17735 -0.40324 0.17865 -0.39884 0.18177 -0.39607 C 0.18307 -0.39491 0.18464 -0.39445 0.18594 -0.39352 C 0.18737 -0.3919 0.18893 -0.39074 0.19011 -0.38866 C 0.1918 -0.38565 0.19258 -0.38148 0.19427 -0.3787 C 0.19544 -0.37708 0.19714 -0.37708 0.19844 -0.37616 C 0.19935 -0.37384 0.20013 -0.37107 0.2013 -0.36875 C 0.20248 -0.3662 0.2043 -0.36435 0.20547 -0.36134 C 0.21185 -0.3456 0.20417 -0.35648 0.21237 -0.34653 C 0.21276 -0.34421 0.21302 -0.34167 0.2138 -0.33912 C 0.21563 -0.33241 0.21758 -0.32986 0.2207 -0.32431 C 0.22826 -0.29745 0.21849 -0.32824 0.22761 -0.30949 C 0.22982 -0.30509 0.2332 -0.29468 0.2332 -0.29468 L 0.23737 -0.27245 L 0.23867 -0.26505 C 0.24167 -0.22384 0.24102 -0.24074 0.23867 -0.1713 C 0.23867 -0.16782 0.23789 -0.16458 0.23737 -0.16134 C 0.23646 -0.15648 0.23451 -0.15185 0.23451 -0.14653 L 0.23451 -0.12431 L 0.23451 -0.12431 " pathEditMode="relative" ptsTypes="AAAAAAAAAAAAAAAAAAAAAAAAAAAAAAAAAAAAAAAAAAAAAAAAAAAAA">
                                      <p:cBhvr>
                                        <p:cTn id="8" dur="2000" fill="hold"/>
                                        <p:tgtEl>
                                          <p:spTgt spid="12"/>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Lay Aside Sin</a:t>
            </a:r>
          </a:p>
        </p:txBody>
      </p:sp>
      <p:sp>
        <p:nvSpPr>
          <p:cNvPr id="79" name="TextBox 78"/>
          <p:cNvSpPr txBox="1"/>
          <p:nvPr/>
        </p:nvSpPr>
        <p:spPr>
          <a:xfrm>
            <a:off x="0" y="6488668"/>
            <a:ext cx="2286000" cy="369332"/>
          </a:xfrm>
          <a:prstGeom prst="rect">
            <a:avLst/>
          </a:prstGeom>
          <a:noFill/>
        </p:spPr>
        <p:txBody>
          <a:bodyPr wrap="square" rtlCol="0">
            <a:spAutoFit/>
          </a:bodyPr>
          <a:lstStyle/>
          <a:p>
            <a:r>
              <a:rPr lang="en-US" dirty="0">
                <a:solidFill>
                  <a:schemeClr val="bg1"/>
                </a:solidFill>
              </a:rPr>
              <a:t>Hebrews 12:2-4</a:t>
            </a:r>
          </a:p>
        </p:txBody>
      </p:sp>
      <p:sp>
        <p:nvSpPr>
          <p:cNvPr id="2" name="Rectangle 1"/>
          <p:cNvSpPr/>
          <p:nvPr/>
        </p:nvSpPr>
        <p:spPr>
          <a:xfrm>
            <a:off x="6511423" y="2695125"/>
            <a:ext cx="4012573" cy="523220"/>
          </a:xfrm>
          <a:prstGeom prst="rect">
            <a:avLst/>
          </a:prstGeom>
        </p:spPr>
        <p:txBody>
          <a:bodyPr wrap="none">
            <a:spAutoFit/>
          </a:bodyPr>
          <a:lstStyle/>
          <a:p>
            <a:r>
              <a:rPr lang="en-US" sz="2800" i="1" dirty="0">
                <a:solidFill>
                  <a:schemeClr val="bg1"/>
                </a:solidFill>
                <a:latin typeface="Calibri" panose="020F0502020204030204" pitchFamily="34" charset="0"/>
              </a:rPr>
              <a:t>contradiction</a:t>
            </a:r>
            <a:r>
              <a:rPr lang="en-US" sz="2800" dirty="0">
                <a:solidFill>
                  <a:schemeClr val="bg1"/>
                </a:solidFill>
                <a:latin typeface="Calibri" panose="020F0502020204030204" pitchFamily="34" charset="0"/>
              </a:rPr>
              <a:t> = opposition</a:t>
            </a:r>
            <a:endParaRPr lang="en-US" sz="2800" dirty="0">
              <a:solidFill>
                <a:schemeClr val="bg1"/>
              </a:solidFill>
            </a:endParaRPr>
          </a:p>
        </p:txBody>
      </p:sp>
      <p:sp>
        <p:nvSpPr>
          <p:cNvPr id="6" name="Rectangle 5"/>
          <p:cNvSpPr/>
          <p:nvPr/>
        </p:nvSpPr>
        <p:spPr>
          <a:xfrm>
            <a:off x="1672791" y="1155170"/>
            <a:ext cx="11044518" cy="461665"/>
          </a:xfrm>
          <a:prstGeom prst="rect">
            <a:avLst/>
          </a:prstGeom>
        </p:spPr>
        <p:txBody>
          <a:bodyPr wrap="square">
            <a:spAutoFit/>
          </a:bodyPr>
          <a:lstStyle/>
          <a:p>
            <a:r>
              <a:rPr lang="en-US" sz="2400" dirty="0">
                <a:solidFill>
                  <a:schemeClr val="bg1"/>
                </a:solidFill>
                <a:latin typeface="Calibri" panose="020F0502020204030204" pitchFamily="34" charset="0"/>
              </a:rPr>
              <a:t>“author and finisher of our faith” = “the Leader and </a:t>
            </a:r>
            <a:r>
              <a:rPr lang="en-US" sz="2400" dirty="0" err="1">
                <a:solidFill>
                  <a:schemeClr val="bg1"/>
                </a:solidFill>
                <a:latin typeface="Calibri" panose="020F0502020204030204" pitchFamily="34" charset="0"/>
              </a:rPr>
              <a:t>Perfecter</a:t>
            </a:r>
            <a:r>
              <a:rPr lang="en-US" sz="2400" dirty="0">
                <a:solidFill>
                  <a:schemeClr val="bg1"/>
                </a:solidFill>
                <a:latin typeface="Calibri" panose="020F0502020204030204" pitchFamily="34" charset="0"/>
              </a:rPr>
              <a:t> of our faith” </a:t>
            </a:r>
            <a:endParaRPr lang="en-US" sz="2400" dirty="0">
              <a:solidFill>
                <a:schemeClr val="bg1"/>
              </a:solidFill>
            </a:endParaRPr>
          </a:p>
        </p:txBody>
      </p:sp>
      <p:grpSp>
        <p:nvGrpSpPr>
          <p:cNvPr id="9" name="Group 8"/>
          <p:cNvGrpSpPr/>
          <p:nvPr/>
        </p:nvGrpSpPr>
        <p:grpSpPr>
          <a:xfrm>
            <a:off x="582740" y="3568608"/>
            <a:ext cx="5670142" cy="1755648"/>
            <a:chOff x="582740" y="3568608"/>
            <a:chExt cx="5670142" cy="1755648"/>
          </a:xfrm>
        </p:grpSpPr>
        <p:sp>
          <p:nvSpPr>
            <p:cNvPr id="7" name="Rectangle 6"/>
            <p:cNvSpPr/>
            <p:nvPr/>
          </p:nvSpPr>
          <p:spPr>
            <a:xfrm>
              <a:off x="2189741" y="3593628"/>
              <a:ext cx="4063141" cy="1569660"/>
            </a:xfrm>
            <a:prstGeom prst="rect">
              <a:avLst/>
            </a:prstGeom>
          </p:spPr>
          <p:txBody>
            <a:bodyPr wrap="square">
              <a:spAutoFit/>
            </a:bodyPr>
            <a:lstStyle/>
            <a:p>
              <a:pPr fontAlgn="base"/>
              <a:r>
                <a:rPr lang="en-US" sz="2400" dirty="0">
                  <a:solidFill>
                    <a:schemeClr val="bg1"/>
                  </a:solidFill>
                  <a:latin typeface="Calibri" panose="020F0502020204030204" pitchFamily="34" charset="0"/>
                </a:rPr>
                <a:t>“Remember that we do not run alone in this great race of life; we are entitled to the help of the Lord. (2)</a:t>
              </a:r>
              <a:endParaRPr lang="en-US" sz="2400" b="0" i="0" dirty="0">
                <a:solidFill>
                  <a:schemeClr val="bg1"/>
                </a:solidFill>
                <a:effectLst/>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3568608"/>
              <a:ext cx="1414272" cy="1755648"/>
            </a:xfrm>
            <a:prstGeom prst="rect">
              <a:avLst/>
            </a:prstGeom>
          </p:spPr>
        </p:pic>
      </p:grpSp>
      <p:grpSp>
        <p:nvGrpSpPr>
          <p:cNvPr id="62" name="Group 61"/>
          <p:cNvGrpSpPr/>
          <p:nvPr/>
        </p:nvGrpSpPr>
        <p:grpSpPr>
          <a:xfrm>
            <a:off x="7075694" y="3555700"/>
            <a:ext cx="3475114" cy="2964944"/>
            <a:chOff x="384206" y="4158361"/>
            <a:chExt cx="3289208" cy="2390250"/>
          </a:xfrm>
        </p:grpSpPr>
        <p:grpSp>
          <p:nvGrpSpPr>
            <p:cNvPr id="63" name="Group 62"/>
            <p:cNvGrpSpPr/>
            <p:nvPr/>
          </p:nvGrpSpPr>
          <p:grpSpPr>
            <a:xfrm>
              <a:off x="384206" y="4158361"/>
              <a:ext cx="3289208" cy="2390250"/>
              <a:chOff x="609599" y="833642"/>
              <a:chExt cx="7941747" cy="5771225"/>
            </a:xfrm>
          </p:grpSpPr>
          <p:grpSp>
            <p:nvGrpSpPr>
              <p:cNvPr id="65" name="Group 14"/>
              <p:cNvGrpSpPr/>
              <p:nvPr/>
            </p:nvGrpSpPr>
            <p:grpSpPr>
              <a:xfrm rot="10800000">
                <a:off x="7696200" y="5257800"/>
                <a:ext cx="621450" cy="1347067"/>
                <a:chOff x="7010400" y="381000"/>
                <a:chExt cx="762000" cy="2033666"/>
              </a:xfrm>
            </p:grpSpPr>
            <p:sp>
              <p:nvSpPr>
                <p:cNvPr id="78"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1"/>
              <p:cNvGrpSpPr/>
              <p:nvPr/>
            </p:nvGrpSpPr>
            <p:grpSpPr>
              <a:xfrm rot="10800000">
                <a:off x="939238" y="4923502"/>
                <a:ext cx="621450" cy="1347067"/>
                <a:chOff x="7010400" y="381000"/>
                <a:chExt cx="762000" cy="2033666"/>
              </a:xfrm>
            </p:grpSpPr>
            <p:sp>
              <p:nvSpPr>
                <p:cNvPr id="76"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3"/>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an 1"/>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899460" y="833642"/>
                <a:ext cx="621450" cy="986197"/>
                <a:chOff x="7031201" y="834275"/>
                <a:chExt cx="762000" cy="1488861"/>
              </a:xfrm>
            </p:grpSpPr>
            <p:sp>
              <p:nvSpPr>
                <p:cNvPr id="74" name="Rounded Rectangle 25"/>
                <p:cNvSpPr/>
                <p:nvPr/>
              </p:nvSpPr>
              <p:spPr>
                <a:xfrm>
                  <a:off x="7279402" y="1563538"/>
                  <a:ext cx="291165" cy="759598"/>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5"/>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646520" y="1148254"/>
                <a:ext cx="621450" cy="1017899"/>
                <a:chOff x="7087348" y="824753"/>
                <a:chExt cx="762000" cy="1536722"/>
              </a:xfrm>
            </p:grpSpPr>
            <p:sp>
              <p:nvSpPr>
                <p:cNvPr id="72" name="Rounded Rectangle 23"/>
                <p:cNvSpPr/>
                <p:nvPr/>
              </p:nvSpPr>
              <p:spPr>
                <a:xfrm>
                  <a:off x="7339058" y="1803020"/>
                  <a:ext cx="258584" cy="558455"/>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Rectangle 63"/>
            <p:cNvSpPr/>
            <p:nvPr/>
          </p:nvSpPr>
          <p:spPr>
            <a:xfrm>
              <a:off x="770360" y="4618539"/>
              <a:ext cx="2437759" cy="1414286"/>
            </a:xfrm>
            <a:prstGeom prst="rect">
              <a:avLst/>
            </a:prstGeom>
          </p:spPr>
          <p:txBody>
            <a:bodyPr wrap="square">
              <a:spAutoFit/>
            </a:bodyPr>
            <a:lstStyle/>
            <a:p>
              <a:pPr algn="ctr"/>
              <a:r>
                <a:rPr lang="en-US" sz="1600" dirty="0">
                  <a:solidFill>
                    <a:srgbClr val="333333"/>
                  </a:solidFill>
                  <a:latin typeface="Calibri" panose="020F0502020204030204" pitchFamily="34" charset="0"/>
                </a:rPr>
                <a:t> </a:t>
              </a:r>
              <a:r>
                <a:rPr lang="en-US" b="1" dirty="0"/>
                <a:t>As we look to the example of Jesus Christ, we can find strength to put aside our sins and patiently endure opposition.</a:t>
              </a:r>
              <a:endParaRPr lang="en-US" sz="1600" dirty="0"/>
            </a:p>
          </p:txBody>
        </p:sp>
      </p:grpSp>
      <p:sp>
        <p:nvSpPr>
          <p:cNvPr id="10" name="Arrow: Left-Right 9"/>
          <p:cNvSpPr/>
          <p:nvPr/>
        </p:nvSpPr>
        <p:spPr>
          <a:xfrm>
            <a:off x="8019769" y="2339788"/>
            <a:ext cx="2092419" cy="355337"/>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4470" y="564133"/>
            <a:ext cx="1538321" cy="1900512"/>
            <a:chOff x="134470" y="564133"/>
            <a:chExt cx="1538321" cy="190051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84" y="564133"/>
              <a:ext cx="1441607" cy="1720501"/>
            </a:xfrm>
            <a:prstGeom prst="rect">
              <a:avLst/>
            </a:prstGeom>
          </p:spPr>
        </p:pic>
        <p:sp>
          <p:nvSpPr>
            <p:cNvPr id="102" name="TextBox 101"/>
            <p:cNvSpPr txBox="1"/>
            <p:nvPr/>
          </p:nvSpPr>
          <p:spPr>
            <a:xfrm>
              <a:off x="134470" y="2249201"/>
              <a:ext cx="1538321" cy="215444"/>
            </a:xfrm>
            <a:prstGeom prst="rect">
              <a:avLst/>
            </a:prstGeom>
            <a:noFill/>
          </p:spPr>
          <p:txBody>
            <a:bodyPr wrap="square" rtlCol="0">
              <a:spAutoFit/>
            </a:bodyPr>
            <a:lstStyle/>
            <a:p>
              <a:r>
                <a:rPr lang="en-US" sz="800" dirty="0">
                  <a:solidFill>
                    <a:schemeClr val="bg1"/>
                  </a:solidFill>
                </a:rPr>
                <a:t>Heinrich Hofmann</a:t>
              </a:r>
            </a:p>
          </p:txBody>
        </p:sp>
      </p:grpSp>
    </p:spTree>
    <p:extLst>
      <p:ext uri="{BB962C8B-B14F-4D97-AF65-F5344CB8AC3E}">
        <p14:creationId xmlns:p14="http://schemas.microsoft.com/office/powerpoint/2010/main" val="21369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outVertical)">
                                      <p:cBhvr>
                                        <p:cTn id="1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Willing to suffer</a:t>
            </a:r>
          </a:p>
        </p:txBody>
      </p:sp>
      <p:sp>
        <p:nvSpPr>
          <p:cNvPr id="79" name="TextBox 78"/>
          <p:cNvSpPr txBox="1"/>
          <p:nvPr/>
        </p:nvSpPr>
        <p:spPr>
          <a:xfrm>
            <a:off x="0" y="6488668"/>
            <a:ext cx="2286000" cy="369332"/>
          </a:xfrm>
          <a:prstGeom prst="rect">
            <a:avLst/>
          </a:prstGeom>
          <a:noFill/>
        </p:spPr>
        <p:txBody>
          <a:bodyPr wrap="square" rtlCol="0">
            <a:spAutoFit/>
          </a:bodyPr>
          <a:lstStyle/>
          <a:p>
            <a:r>
              <a:rPr lang="en-US" dirty="0">
                <a:solidFill>
                  <a:schemeClr val="bg1"/>
                </a:solidFill>
              </a:rPr>
              <a:t>Hebrews 12:2-4</a:t>
            </a:r>
          </a:p>
        </p:txBody>
      </p:sp>
      <p:pic>
        <p:nvPicPr>
          <p:cNvPr id="1026" name="Picture 2" descr="The Crucifix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331" y="1267945"/>
            <a:ext cx="5097102" cy="3828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8929" y="1704513"/>
            <a:ext cx="4509247" cy="1938992"/>
          </a:xfrm>
          <a:prstGeom prst="rect">
            <a:avLst/>
          </a:prstGeom>
        </p:spPr>
        <p:txBody>
          <a:bodyPr wrap="square">
            <a:spAutoFit/>
          </a:bodyPr>
          <a:lstStyle/>
          <a:p>
            <a:r>
              <a:rPr lang="en-US" sz="2000" dirty="0">
                <a:solidFill>
                  <a:schemeClr val="bg1"/>
                </a:solidFill>
                <a:latin typeface="Calibri" panose="020F0502020204030204" pitchFamily="34" charset="0"/>
              </a:rPr>
              <a:t>“For His Atonement to be infinite and eternal, He had to feel what it was like to die not only physically but spiritually, to sense what it was like to have the divine Spirit withdraw, leaving one feeling totally, abjectly, hopelessly alone.</a:t>
            </a:r>
            <a:endParaRPr lang="en-US" sz="2000" dirty="0">
              <a:solidFill>
                <a:schemeClr val="bg1"/>
              </a:solidFill>
            </a:endParaRPr>
          </a:p>
        </p:txBody>
      </p:sp>
      <p:sp>
        <p:nvSpPr>
          <p:cNvPr id="11" name="Rectangle 10"/>
          <p:cNvSpPr/>
          <p:nvPr/>
        </p:nvSpPr>
        <p:spPr>
          <a:xfrm>
            <a:off x="3339352" y="5349464"/>
            <a:ext cx="7933765" cy="1200329"/>
          </a:xfrm>
          <a:prstGeom prst="rect">
            <a:avLst/>
          </a:prstGeom>
        </p:spPr>
        <p:txBody>
          <a:bodyPr wrap="square">
            <a:spAutoFit/>
          </a:bodyPr>
          <a:lstStyle/>
          <a:p>
            <a:r>
              <a:rPr lang="en-US" dirty="0">
                <a:solidFill>
                  <a:schemeClr val="bg1"/>
                </a:solidFill>
                <a:latin typeface="Calibri" panose="020F0502020204030204" pitchFamily="34" charset="0"/>
              </a:rPr>
              <a:t>“But Jesus held on. He pressed on. The goodness in Him allowed faith to triumph even in a state of complete anguish. The trust He lived by told Him in spite of His feelings that divine compassion is never absent, that God is always faithful, that He never flees nor fails us.” (3)</a:t>
            </a:r>
            <a:endParaRPr lang="en-US" dirty="0">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0" y="115725"/>
            <a:ext cx="1179328" cy="1473064"/>
          </a:xfrm>
          <a:prstGeom prst="rect">
            <a:avLst/>
          </a:prstGeom>
        </p:spPr>
      </p:pic>
    </p:spTree>
    <p:extLst>
      <p:ext uri="{BB962C8B-B14F-4D97-AF65-F5344CB8AC3E}">
        <p14:creationId xmlns:p14="http://schemas.microsoft.com/office/powerpoint/2010/main" val="36407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6760" y="258406"/>
            <a:ext cx="5632070" cy="3416320"/>
          </a:xfrm>
          <a:prstGeom prst="rect">
            <a:avLst/>
          </a:prstGeom>
        </p:spPr>
        <p:txBody>
          <a:bodyPr wrap="square">
            <a:spAutoFit/>
          </a:bodyPr>
          <a:lstStyle/>
          <a:p>
            <a:r>
              <a:rPr lang="en-US" sz="2400" dirty="0">
                <a:solidFill>
                  <a:schemeClr val="bg1"/>
                </a:solidFill>
              </a:rPr>
              <a:t>"God truly is our Father, the Father of the spirits of all mankind. We are his literal offspring and are formed in his image. </a:t>
            </a:r>
          </a:p>
          <a:p>
            <a:endParaRPr lang="en-US" sz="2400" dirty="0">
              <a:solidFill>
                <a:schemeClr val="bg1"/>
              </a:solidFill>
            </a:endParaRPr>
          </a:p>
          <a:p>
            <a:r>
              <a:rPr lang="en-US" sz="2400" dirty="0">
                <a:solidFill>
                  <a:schemeClr val="bg1"/>
                </a:solidFill>
              </a:rPr>
              <a:t>We have inherited divine characteristics from him. Knowing our relationship to our Heavenly Father helps us understand the divine nature that is in us and our potential. </a:t>
            </a:r>
          </a:p>
          <a:p>
            <a:endParaRPr lang="en-US" sz="2400" dirty="0">
              <a:solidFill>
                <a:schemeClr val="bg1"/>
              </a:solidFill>
            </a:endParaRPr>
          </a:p>
        </p:txBody>
      </p:sp>
      <p:pic>
        <p:nvPicPr>
          <p:cNvPr id="2050" name="Picture 2" descr="Image result for lds teena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1" y="48829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ds teenagers"/>
          <p:cNvPicPr>
            <a:picLocks noChangeAspect="1" noChangeArrowheads="1"/>
          </p:cNvPicPr>
          <p:nvPr/>
        </p:nvPicPr>
        <p:blipFill rotWithShape="1">
          <a:blip r:embed="rId4">
            <a:extLst>
              <a:ext uri="{28A0092B-C50C-407E-A947-70E740481C1C}">
                <a14:useLocalDpi xmlns:a14="http://schemas.microsoft.com/office/drawing/2010/main" val="0"/>
              </a:ext>
            </a:extLst>
          </a:blip>
          <a:srcRect l="20448" t="3744" r="21250" b="35545"/>
          <a:stretch/>
        </p:blipFill>
        <p:spPr bwMode="auto">
          <a:xfrm>
            <a:off x="165850" y="3269447"/>
            <a:ext cx="3119718" cy="32486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576921" y="3697940"/>
            <a:ext cx="8332694" cy="2915001"/>
            <a:chOff x="3576921" y="3697940"/>
            <a:chExt cx="8332694" cy="2915001"/>
          </a:xfrm>
        </p:grpSpPr>
        <p:pic>
          <p:nvPicPr>
            <p:cNvPr id="2054" name="Picture 6" descr="Image result for lds teenagers"/>
            <p:cNvPicPr>
              <a:picLocks noChangeAspect="1" noChangeArrowheads="1"/>
            </p:cNvPicPr>
            <p:nvPr/>
          </p:nvPicPr>
          <p:blipFill rotWithShape="1">
            <a:blip r:embed="rId5">
              <a:extLst>
                <a:ext uri="{28A0092B-C50C-407E-A947-70E740481C1C}">
                  <a14:useLocalDpi xmlns:a14="http://schemas.microsoft.com/office/drawing/2010/main" val="0"/>
                </a:ext>
              </a:extLst>
            </a:blip>
            <a:srcRect l="15313" t="14393"/>
            <a:stretch/>
          </p:blipFill>
          <p:spPr bwMode="auto">
            <a:xfrm>
              <a:off x="7584141" y="3697940"/>
              <a:ext cx="4325474" cy="2915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76921" y="4108934"/>
              <a:ext cx="4007220" cy="1200329"/>
            </a:xfrm>
            <a:prstGeom prst="rect">
              <a:avLst/>
            </a:prstGeom>
          </p:spPr>
          <p:txBody>
            <a:bodyPr wrap="square">
              <a:spAutoFit/>
            </a:bodyPr>
            <a:lstStyle/>
            <a:p>
              <a:r>
                <a:rPr lang="en-US" sz="2400" dirty="0">
                  <a:solidFill>
                    <a:schemeClr val="bg1"/>
                  </a:solidFill>
                </a:rPr>
                <a:t>The doctrine of the fatherhood of God lays a solid foundation for self-esteem.“ </a:t>
              </a:r>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7791" y="192741"/>
            <a:ext cx="1312864" cy="1656229"/>
          </a:xfrm>
          <a:prstGeom prst="rect">
            <a:avLst/>
          </a:prstGeom>
        </p:spPr>
      </p:pic>
      <p:sp>
        <p:nvSpPr>
          <p:cNvPr id="7" name="Rectangle 6"/>
          <p:cNvSpPr/>
          <p:nvPr/>
        </p:nvSpPr>
        <p:spPr>
          <a:xfrm>
            <a:off x="11688240" y="6488668"/>
            <a:ext cx="442750" cy="369332"/>
          </a:xfrm>
          <a:prstGeom prst="rect">
            <a:avLst/>
          </a:prstGeom>
        </p:spPr>
        <p:txBody>
          <a:bodyPr wrap="none">
            <a:spAutoFit/>
          </a:bodyPr>
          <a:lstStyle/>
          <a:p>
            <a:r>
              <a:rPr lang="en-US" dirty="0">
                <a:solidFill>
                  <a:schemeClr val="bg1"/>
                </a:solidFill>
              </a:rPr>
              <a:t>(4)</a:t>
            </a:r>
            <a:endParaRPr lang="en-US" dirty="0"/>
          </a:p>
        </p:txBody>
      </p:sp>
    </p:spTree>
    <p:extLst>
      <p:ext uri="{BB962C8B-B14F-4D97-AF65-F5344CB8AC3E}">
        <p14:creationId xmlns:p14="http://schemas.microsoft.com/office/powerpoint/2010/main" val="41035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500"/>
                                        <p:tgtEl>
                                          <p:spTgt spid="20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97071" y="1659285"/>
            <a:ext cx="6096000" cy="3539430"/>
          </a:xfrm>
          <a:prstGeom prst="rect">
            <a:avLst/>
          </a:prstGeom>
        </p:spPr>
        <p:txBody>
          <a:bodyPr>
            <a:spAutoFit/>
          </a:bodyPr>
          <a:lstStyle/>
          <a:p>
            <a:r>
              <a:rPr lang="en-US" sz="3200" dirty="0">
                <a:solidFill>
                  <a:schemeClr val="bg1"/>
                </a:solidFill>
                <a:latin typeface="Palatino"/>
              </a:rPr>
              <a:t>Furthermore we have had fathers of our flesh which corrected </a:t>
            </a:r>
            <a:r>
              <a:rPr lang="en-US" sz="3200" i="1" dirty="0">
                <a:solidFill>
                  <a:schemeClr val="bg1"/>
                </a:solidFill>
                <a:latin typeface="Palatino"/>
              </a:rPr>
              <a:t>us,</a:t>
            </a:r>
            <a:r>
              <a:rPr lang="en-US" sz="3200" dirty="0">
                <a:solidFill>
                  <a:schemeClr val="bg1"/>
                </a:solidFill>
                <a:latin typeface="Palatino"/>
              </a:rPr>
              <a:t> and we gave </a:t>
            </a:r>
            <a:r>
              <a:rPr lang="en-US" sz="3200" i="1" dirty="0">
                <a:solidFill>
                  <a:schemeClr val="bg1"/>
                </a:solidFill>
                <a:latin typeface="Palatino"/>
              </a:rPr>
              <a:t>them</a:t>
            </a:r>
            <a:r>
              <a:rPr lang="en-US" sz="3200" dirty="0">
                <a:solidFill>
                  <a:schemeClr val="bg1"/>
                </a:solidFill>
                <a:latin typeface="Palatino"/>
              </a:rPr>
              <a:t> reverence: shall we not much rather be in subjection unto the Father of spirits, and live?</a:t>
            </a:r>
            <a:endParaRPr lang="en-US" sz="3200" dirty="0">
              <a:solidFill>
                <a:schemeClr val="bg1"/>
              </a:solidFill>
            </a:endParaRPr>
          </a:p>
        </p:txBody>
      </p:sp>
      <p:grpSp>
        <p:nvGrpSpPr>
          <p:cNvPr id="10" name="Group 9"/>
          <p:cNvGrpSpPr/>
          <p:nvPr/>
        </p:nvGrpSpPr>
        <p:grpSpPr>
          <a:xfrm>
            <a:off x="726100" y="1944704"/>
            <a:ext cx="2810519" cy="3640943"/>
            <a:chOff x="2819400" y="3657598"/>
            <a:chExt cx="1365515" cy="2048764"/>
          </a:xfrm>
        </p:grpSpPr>
        <p:sp>
          <p:nvSpPr>
            <p:cNvPr id="13" name="Rectangle 12"/>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Hebrews 12:9</a:t>
              </a:r>
            </a:p>
          </p:txBody>
        </p:sp>
        <p:sp>
          <p:nvSpPr>
            <p:cNvPr id="16" name="Rectangle 15"/>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Arrow: Right 5"/>
          <p:cNvSpPr/>
          <p:nvPr/>
        </p:nvSpPr>
        <p:spPr>
          <a:xfrm>
            <a:off x="4060705" y="3119718"/>
            <a:ext cx="1304364" cy="65361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Doctrinal Mastery</a:t>
            </a:r>
          </a:p>
        </p:txBody>
      </p:sp>
    </p:spTree>
    <p:extLst>
      <p:ext uri="{BB962C8B-B14F-4D97-AF65-F5344CB8AC3E}">
        <p14:creationId xmlns:p14="http://schemas.microsoft.com/office/powerpoint/2010/main" val="34697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a:extLst>
              <a:ext uri="{FF2B5EF4-FFF2-40B4-BE49-F238E27FC236}">
                <a16:creationId xmlns:a16="http://schemas.microsoft.com/office/drawing/2014/main" id="{76EF926B-F28D-6455-C7A1-99124C7BA6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729B5D-C036-248E-A7E4-C08A8AA3CDA8}"/>
              </a:ext>
            </a:extLst>
          </p:cNvPr>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God’s Character</a:t>
            </a:r>
          </a:p>
        </p:txBody>
      </p:sp>
      <p:grpSp>
        <p:nvGrpSpPr>
          <p:cNvPr id="30" name="Group 29">
            <a:extLst>
              <a:ext uri="{FF2B5EF4-FFF2-40B4-BE49-F238E27FC236}">
                <a16:creationId xmlns:a16="http://schemas.microsoft.com/office/drawing/2014/main" id="{E329B65A-BCA0-1EB8-BAB9-0EBD94E5967E}"/>
              </a:ext>
            </a:extLst>
          </p:cNvPr>
          <p:cNvGrpSpPr/>
          <p:nvPr/>
        </p:nvGrpSpPr>
        <p:grpSpPr>
          <a:xfrm>
            <a:off x="333635" y="1370802"/>
            <a:ext cx="2517028" cy="2265158"/>
            <a:chOff x="333635" y="1370802"/>
            <a:chExt cx="2517028" cy="2265158"/>
          </a:xfrm>
        </p:grpSpPr>
        <p:sp>
          <p:nvSpPr>
            <p:cNvPr id="5" name="TextBox 4">
              <a:extLst>
                <a:ext uri="{FF2B5EF4-FFF2-40B4-BE49-F238E27FC236}">
                  <a16:creationId xmlns:a16="http://schemas.microsoft.com/office/drawing/2014/main" id="{7F7E85FE-6BB6-3D53-E25E-6B6787B0724D}"/>
                </a:ext>
              </a:extLst>
            </p:cNvPr>
            <p:cNvSpPr txBox="1"/>
            <p:nvPr/>
          </p:nvSpPr>
          <p:spPr>
            <a:xfrm>
              <a:off x="697117" y="1370802"/>
              <a:ext cx="1724989" cy="369332"/>
            </a:xfrm>
            <a:prstGeom prst="rect">
              <a:avLst/>
            </a:prstGeom>
            <a:noFill/>
          </p:spPr>
          <p:txBody>
            <a:bodyPr wrap="square">
              <a:spAutoFit/>
            </a:bodyPr>
            <a:lstStyle/>
            <a:p>
              <a:pPr algn="ctr"/>
              <a:r>
                <a:rPr lang="en-US" b="0" i="0" u="none" strike="noStrike" dirty="0">
                  <a:solidFill>
                    <a:schemeClr val="bg1"/>
                  </a:solidFill>
                  <a:effectLst/>
                </a:rPr>
                <a:t>Numbers 23:19</a:t>
              </a:r>
              <a:endParaRPr lang="en-US" dirty="0"/>
            </a:p>
          </p:txBody>
        </p:sp>
        <p:pic>
          <p:nvPicPr>
            <p:cNvPr id="15" name="Picture 14">
              <a:extLst>
                <a:ext uri="{FF2B5EF4-FFF2-40B4-BE49-F238E27FC236}">
                  <a16:creationId xmlns:a16="http://schemas.microsoft.com/office/drawing/2014/main" id="{5985D714-BC8D-3719-A92E-A075D4003911}"/>
                </a:ext>
              </a:extLst>
            </p:cNvPr>
            <p:cNvPicPr>
              <a:picLocks noChangeAspect="1"/>
            </p:cNvPicPr>
            <p:nvPr/>
          </p:nvPicPr>
          <p:blipFill>
            <a:blip r:embed="rId3"/>
            <a:stretch>
              <a:fillRect/>
            </a:stretch>
          </p:blipFill>
          <p:spPr>
            <a:xfrm>
              <a:off x="333635" y="1938212"/>
              <a:ext cx="2517028" cy="1697748"/>
            </a:xfrm>
            <a:prstGeom prst="rect">
              <a:avLst/>
            </a:prstGeom>
          </p:spPr>
        </p:pic>
      </p:grpSp>
      <p:grpSp>
        <p:nvGrpSpPr>
          <p:cNvPr id="31" name="Group 30">
            <a:extLst>
              <a:ext uri="{FF2B5EF4-FFF2-40B4-BE49-F238E27FC236}">
                <a16:creationId xmlns:a16="http://schemas.microsoft.com/office/drawing/2014/main" id="{803D0C90-6E3B-D8C6-9A50-F7EB1177C204}"/>
              </a:ext>
            </a:extLst>
          </p:cNvPr>
          <p:cNvGrpSpPr/>
          <p:nvPr/>
        </p:nvGrpSpPr>
        <p:grpSpPr>
          <a:xfrm>
            <a:off x="3346104" y="1355643"/>
            <a:ext cx="2341322" cy="2289930"/>
            <a:chOff x="3346104" y="1355643"/>
            <a:chExt cx="2341322" cy="2289930"/>
          </a:xfrm>
        </p:grpSpPr>
        <p:sp>
          <p:nvSpPr>
            <p:cNvPr id="8" name="TextBox 7">
              <a:extLst>
                <a:ext uri="{FF2B5EF4-FFF2-40B4-BE49-F238E27FC236}">
                  <a16:creationId xmlns:a16="http://schemas.microsoft.com/office/drawing/2014/main" id="{8020ADC1-0775-48B0-CFEE-2E1E831B0153}"/>
                </a:ext>
              </a:extLst>
            </p:cNvPr>
            <p:cNvSpPr txBox="1"/>
            <p:nvPr/>
          </p:nvSpPr>
          <p:spPr>
            <a:xfrm>
              <a:off x="3569297" y="1355643"/>
              <a:ext cx="1724989" cy="369332"/>
            </a:xfrm>
            <a:prstGeom prst="rect">
              <a:avLst/>
            </a:prstGeom>
            <a:noFill/>
          </p:spPr>
          <p:txBody>
            <a:bodyPr wrap="square">
              <a:spAutoFit/>
            </a:bodyPr>
            <a:lstStyle/>
            <a:p>
              <a:pPr algn="ctr"/>
              <a:r>
                <a:rPr lang="en-US" b="0" i="0" u="none" strike="noStrike" dirty="0">
                  <a:solidFill>
                    <a:schemeClr val="bg1"/>
                  </a:solidFill>
                  <a:effectLst/>
                </a:rPr>
                <a:t>Psalm 103:8</a:t>
              </a:r>
              <a:endParaRPr lang="en-US" dirty="0"/>
            </a:p>
          </p:txBody>
        </p:sp>
        <p:pic>
          <p:nvPicPr>
            <p:cNvPr id="17" name="Picture 16">
              <a:extLst>
                <a:ext uri="{FF2B5EF4-FFF2-40B4-BE49-F238E27FC236}">
                  <a16:creationId xmlns:a16="http://schemas.microsoft.com/office/drawing/2014/main" id="{6ACBB099-F215-D75B-0506-D88589CCC0E5}"/>
                </a:ext>
              </a:extLst>
            </p:cNvPr>
            <p:cNvPicPr>
              <a:picLocks noChangeAspect="1"/>
            </p:cNvPicPr>
            <p:nvPr/>
          </p:nvPicPr>
          <p:blipFill>
            <a:blip r:embed="rId4"/>
            <a:stretch>
              <a:fillRect/>
            </a:stretch>
          </p:blipFill>
          <p:spPr>
            <a:xfrm>
              <a:off x="3346104" y="1866692"/>
              <a:ext cx="2341322" cy="1778881"/>
            </a:xfrm>
            <a:prstGeom prst="rect">
              <a:avLst/>
            </a:prstGeom>
          </p:spPr>
        </p:pic>
      </p:grpSp>
      <p:grpSp>
        <p:nvGrpSpPr>
          <p:cNvPr id="32" name="Group 31">
            <a:extLst>
              <a:ext uri="{FF2B5EF4-FFF2-40B4-BE49-F238E27FC236}">
                <a16:creationId xmlns:a16="http://schemas.microsoft.com/office/drawing/2014/main" id="{AFB267B5-284E-9149-04D3-D70985DF1E20}"/>
              </a:ext>
            </a:extLst>
          </p:cNvPr>
          <p:cNvGrpSpPr/>
          <p:nvPr/>
        </p:nvGrpSpPr>
        <p:grpSpPr>
          <a:xfrm>
            <a:off x="6100639" y="1370802"/>
            <a:ext cx="2862817" cy="2552108"/>
            <a:chOff x="6100639" y="1370802"/>
            <a:chExt cx="2862817" cy="2552108"/>
          </a:xfrm>
        </p:grpSpPr>
        <p:sp>
          <p:nvSpPr>
            <p:cNvPr id="9" name="TextBox 8">
              <a:extLst>
                <a:ext uri="{FF2B5EF4-FFF2-40B4-BE49-F238E27FC236}">
                  <a16:creationId xmlns:a16="http://schemas.microsoft.com/office/drawing/2014/main" id="{6F0A2AA8-BFA3-D5C8-7DA6-CB04C3D2F3C2}"/>
                </a:ext>
              </a:extLst>
            </p:cNvPr>
            <p:cNvSpPr txBox="1"/>
            <p:nvPr/>
          </p:nvSpPr>
          <p:spPr>
            <a:xfrm>
              <a:off x="6508331" y="1370802"/>
              <a:ext cx="1724989" cy="369332"/>
            </a:xfrm>
            <a:prstGeom prst="rect">
              <a:avLst/>
            </a:prstGeom>
            <a:noFill/>
          </p:spPr>
          <p:txBody>
            <a:bodyPr wrap="square">
              <a:spAutoFit/>
            </a:bodyPr>
            <a:lstStyle/>
            <a:p>
              <a:pPr algn="ctr"/>
              <a:r>
                <a:rPr lang="en-US" b="0" i="0" u="none" strike="noStrike" dirty="0">
                  <a:solidFill>
                    <a:schemeClr val="bg1"/>
                  </a:solidFill>
                  <a:effectLst/>
                </a:rPr>
                <a:t>Acts 10:34-35</a:t>
              </a:r>
              <a:endParaRPr lang="en-US" dirty="0"/>
            </a:p>
          </p:txBody>
        </p:sp>
        <p:pic>
          <p:nvPicPr>
            <p:cNvPr id="19" name="Picture 18">
              <a:extLst>
                <a:ext uri="{FF2B5EF4-FFF2-40B4-BE49-F238E27FC236}">
                  <a16:creationId xmlns:a16="http://schemas.microsoft.com/office/drawing/2014/main" id="{50B87387-BD7E-6B62-7583-03B0EE5B09B7}"/>
                </a:ext>
              </a:extLst>
            </p:cNvPr>
            <p:cNvPicPr>
              <a:picLocks noChangeAspect="1"/>
            </p:cNvPicPr>
            <p:nvPr/>
          </p:nvPicPr>
          <p:blipFill>
            <a:blip r:embed="rId5"/>
            <a:stretch>
              <a:fillRect/>
            </a:stretch>
          </p:blipFill>
          <p:spPr>
            <a:xfrm>
              <a:off x="6100639" y="1810996"/>
              <a:ext cx="2862817" cy="2111914"/>
            </a:xfrm>
            <a:prstGeom prst="rect">
              <a:avLst/>
            </a:prstGeom>
          </p:spPr>
        </p:pic>
      </p:grpSp>
      <p:grpSp>
        <p:nvGrpSpPr>
          <p:cNvPr id="33" name="Group 32">
            <a:extLst>
              <a:ext uri="{FF2B5EF4-FFF2-40B4-BE49-F238E27FC236}">
                <a16:creationId xmlns:a16="http://schemas.microsoft.com/office/drawing/2014/main" id="{238BE624-FDDE-5C13-4048-344863CFB127}"/>
              </a:ext>
            </a:extLst>
          </p:cNvPr>
          <p:cNvGrpSpPr/>
          <p:nvPr/>
        </p:nvGrpSpPr>
        <p:grpSpPr>
          <a:xfrm>
            <a:off x="9368936" y="1370802"/>
            <a:ext cx="2085150" cy="2729111"/>
            <a:chOff x="9368936" y="1370802"/>
            <a:chExt cx="2085150" cy="2729111"/>
          </a:xfrm>
        </p:grpSpPr>
        <p:sp>
          <p:nvSpPr>
            <p:cNvPr id="10" name="TextBox 9">
              <a:extLst>
                <a:ext uri="{FF2B5EF4-FFF2-40B4-BE49-F238E27FC236}">
                  <a16:creationId xmlns:a16="http://schemas.microsoft.com/office/drawing/2014/main" id="{C1EC2C32-B233-5FEA-6930-3AF7D458CE6D}"/>
                </a:ext>
              </a:extLst>
            </p:cNvPr>
            <p:cNvSpPr txBox="1"/>
            <p:nvPr/>
          </p:nvSpPr>
          <p:spPr>
            <a:xfrm>
              <a:off x="9460813" y="1370802"/>
              <a:ext cx="1724989" cy="369332"/>
            </a:xfrm>
            <a:prstGeom prst="rect">
              <a:avLst/>
            </a:prstGeom>
            <a:noFill/>
          </p:spPr>
          <p:txBody>
            <a:bodyPr wrap="square">
              <a:spAutoFit/>
            </a:bodyPr>
            <a:lstStyle/>
            <a:p>
              <a:pPr algn="ctr"/>
              <a:r>
                <a:rPr lang="en-US" b="0" i="0" u="none" strike="noStrike" dirty="0">
                  <a:solidFill>
                    <a:schemeClr val="bg1"/>
                  </a:solidFill>
                  <a:effectLst/>
                </a:rPr>
                <a:t>Acts 17:28</a:t>
              </a:r>
              <a:endParaRPr lang="en-US" dirty="0"/>
            </a:p>
          </p:txBody>
        </p:sp>
        <p:grpSp>
          <p:nvGrpSpPr>
            <p:cNvPr id="23" name="Group 22">
              <a:extLst>
                <a:ext uri="{FF2B5EF4-FFF2-40B4-BE49-F238E27FC236}">
                  <a16:creationId xmlns:a16="http://schemas.microsoft.com/office/drawing/2014/main" id="{47AFF04A-BE9D-567F-1EA2-82F885E62E6C}"/>
                </a:ext>
              </a:extLst>
            </p:cNvPr>
            <p:cNvGrpSpPr/>
            <p:nvPr/>
          </p:nvGrpSpPr>
          <p:grpSpPr>
            <a:xfrm>
              <a:off x="9368936" y="1817700"/>
              <a:ext cx="2085150" cy="2282213"/>
              <a:chOff x="9368936" y="1817700"/>
              <a:chExt cx="2085150" cy="2282213"/>
            </a:xfrm>
          </p:grpSpPr>
          <p:pic>
            <p:nvPicPr>
              <p:cNvPr id="21" name="Picture 20">
                <a:extLst>
                  <a:ext uri="{FF2B5EF4-FFF2-40B4-BE49-F238E27FC236}">
                    <a16:creationId xmlns:a16="http://schemas.microsoft.com/office/drawing/2014/main" id="{FA6F7D0C-8C56-6C24-E686-CBFCF90C4EDE}"/>
                  </a:ext>
                </a:extLst>
              </p:cNvPr>
              <p:cNvPicPr>
                <a:picLocks noChangeAspect="1"/>
              </p:cNvPicPr>
              <p:nvPr/>
            </p:nvPicPr>
            <p:blipFill>
              <a:blip r:embed="rId6"/>
              <a:stretch>
                <a:fillRect/>
              </a:stretch>
            </p:blipFill>
            <p:spPr>
              <a:xfrm>
                <a:off x="9368936" y="1817700"/>
                <a:ext cx="2085150" cy="2081537"/>
              </a:xfrm>
              <a:prstGeom prst="rect">
                <a:avLst/>
              </a:prstGeom>
            </p:spPr>
          </p:pic>
          <p:sp>
            <p:nvSpPr>
              <p:cNvPr id="22" name="TextBox 21">
                <a:extLst>
                  <a:ext uri="{FF2B5EF4-FFF2-40B4-BE49-F238E27FC236}">
                    <a16:creationId xmlns:a16="http://schemas.microsoft.com/office/drawing/2014/main" id="{E8E7E195-28DF-DD75-8F10-21248FE172D2}"/>
                  </a:ext>
                </a:extLst>
              </p:cNvPr>
              <p:cNvSpPr txBox="1"/>
              <p:nvPr/>
            </p:nvSpPr>
            <p:spPr>
              <a:xfrm>
                <a:off x="9368936" y="3853692"/>
                <a:ext cx="1724989" cy="246221"/>
              </a:xfrm>
              <a:prstGeom prst="rect">
                <a:avLst/>
              </a:prstGeom>
              <a:noFill/>
            </p:spPr>
            <p:txBody>
              <a:bodyPr wrap="square">
                <a:spAutoFit/>
              </a:bodyPr>
              <a:lstStyle/>
              <a:p>
                <a:r>
                  <a:rPr lang="en-US" sz="1000" b="0" i="0" u="none" strike="noStrike" dirty="0">
                    <a:solidFill>
                      <a:schemeClr val="bg1"/>
                    </a:solidFill>
                    <a:effectLst/>
                  </a:rPr>
                  <a:t>Howard Lyon</a:t>
                </a:r>
                <a:endParaRPr lang="en-US" sz="1000" dirty="0"/>
              </a:p>
            </p:txBody>
          </p:sp>
        </p:grpSp>
      </p:grpSp>
      <p:grpSp>
        <p:nvGrpSpPr>
          <p:cNvPr id="34" name="Group 33">
            <a:extLst>
              <a:ext uri="{FF2B5EF4-FFF2-40B4-BE49-F238E27FC236}">
                <a16:creationId xmlns:a16="http://schemas.microsoft.com/office/drawing/2014/main" id="{1B5EB603-2D44-66C7-9FC4-325811199482}"/>
              </a:ext>
            </a:extLst>
          </p:cNvPr>
          <p:cNvGrpSpPr/>
          <p:nvPr/>
        </p:nvGrpSpPr>
        <p:grpSpPr>
          <a:xfrm>
            <a:off x="687708" y="4329946"/>
            <a:ext cx="2881589" cy="2318520"/>
            <a:chOff x="687708" y="4329946"/>
            <a:chExt cx="2881589" cy="2318520"/>
          </a:xfrm>
        </p:grpSpPr>
        <p:sp>
          <p:nvSpPr>
            <p:cNvPr id="11" name="TextBox 10">
              <a:extLst>
                <a:ext uri="{FF2B5EF4-FFF2-40B4-BE49-F238E27FC236}">
                  <a16:creationId xmlns:a16="http://schemas.microsoft.com/office/drawing/2014/main" id="{F133A140-AC81-89CA-3C28-2837966850E2}"/>
                </a:ext>
              </a:extLst>
            </p:cNvPr>
            <p:cNvSpPr txBox="1"/>
            <p:nvPr/>
          </p:nvSpPr>
          <p:spPr>
            <a:xfrm>
              <a:off x="1340632" y="4329946"/>
              <a:ext cx="1724989" cy="369332"/>
            </a:xfrm>
            <a:prstGeom prst="rect">
              <a:avLst/>
            </a:prstGeom>
            <a:noFill/>
          </p:spPr>
          <p:txBody>
            <a:bodyPr wrap="square">
              <a:spAutoFit/>
            </a:bodyPr>
            <a:lstStyle/>
            <a:p>
              <a:pPr algn="ctr"/>
              <a:r>
                <a:rPr lang="en-US" b="0" i="0" u="none" strike="noStrike" dirty="0">
                  <a:solidFill>
                    <a:schemeClr val="bg1"/>
                  </a:solidFill>
                  <a:effectLst/>
                </a:rPr>
                <a:t>James 1:17</a:t>
              </a:r>
              <a:endParaRPr lang="en-US" dirty="0"/>
            </a:p>
          </p:txBody>
        </p:sp>
        <p:pic>
          <p:nvPicPr>
            <p:cNvPr id="25" name="Picture 24">
              <a:extLst>
                <a:ext uri="{FF2B5EF4-FFF2-40B4-BE49-F238E27FC236}">
                  <a16:creationId xmlns:a16="http://schemas.microsoft.com/office/drawing/2014/main" id="{924ECA24-D67C-FAFC-BE72-6375325C2207}"/>
                </a:ext>
              </a:extLst>
            </p:cNvPr>
            <p:cNvPicPr>
              <a:picLocks noChangeAspect="1"/>
            </p:cNvPicPr>
            <p:nvPr/>
          </p:nvPicPr>
          <p:blipFill>
            <a:blip r:embed="rId7"/>
            <a:stretch>
              <a:fillRect/>
            </a:stretch>
          </p:blipFill>
          <p:spPr>
            <a:xfrm>
              <a:off x="687708" y="4716275"/>
              <a:ext cx="2881589" cy="1932191"/>
            </a:xfrm>
            <a:prstGeom prst="rect">
              <a:avLst/>
            </a:prstGeom>
          </p:spPr>
        </p:pic>
      </p:grpSp>
      <p:grpSp>
        <p:nvGrpSpPr>
          <p:cNvPr id="35" name="Group 34">
            <a:extLst>
              <a:ext uri="{FF2B5EF4-FFF2-40B4-BE49-F238E27FC236}">
                <a16:creationId xmlns:a16="http://schemas.microsoft.com/office/drawing/2014/main" id="{5926F624-0405-D500-E74B-B26C2A660136}"/>
              </a:ext>
            </a:extLst>
          </p:cNvPr>
          <p:cNvGrpSpPr/>
          <p:nvPr/>
        </p:nvGrpSpPr>
        <p:grpSpPr>
          <a:xfrm>
            <a:off x="4066823" y="4346943"/>
            <a:ext cx="2967526" cy="2244908"/>
            <a:chOff x="4066823" y="4346943"/>
            <a:chExt cx="2967526" cy="2244908"/>
          </a:xfrm>
        </p:grpSpPr>
        <p:sp>
          <p:nvSpPr>
            <p:cNvPr id="12" name="TextBox 11">
              <a:extLst>
                <a:ext uri="{FF2B5EF4-FFF2-40B4-BE49-F238E27FC236}">
                  <a16:creationId xmlns:a16="http://schemas.microsoft.com/office/drawing/2014/main" id="{DF9E0855-2E54-0A18-4D6E-0B7D7660A7D1}"/>
                </a:ext>
              </a:extLst>
            </p:cNvPr>
            <p:cNvSpPr txBox="1"/>
            <p:nvPr/>
          </p:nvSpPr>
          <p:spPr>
            <a:xfrm>
              <a:off x="4688091" y="4346943"/>
              <a:ext cx="1724989" cy="369332"/>
            </a:xfrm>
            <a:prstGeom prst="rect">
              <a:avLst/>
            </a:prstGeom>
            <a:noFill/>
          </p:spPr>
          <p:txBody>
            <a:bodyPr wrap="square">
              <a:spAutoFit/>
            </a:bodyPr>
            <a:lstStyle/>
            <a:p>
              <a:pPr algn="ctr"/>
              <a:r>
                <a:rPr lang="en-US" b="0" i="0" u="none" strike="noStrike" dirty="0">
                  <a:solidFill>
                    <a:schemeClr val="bg1"/>
                  </a:solidFill>
                  <a:effectLst/>
                </a:rPr>
                <a:t>1 Nephi 9:6</a:t>
              </a:r>
              <a:endParaRPr lang="en-US" dirty="0"/>
            </a:p>
          </p:txBody>
        </p:sp>
        <p:pic>
          <p:nvPicPr>
            <p:cNvPr id="27" name="Picture 26">
              <a:extLst>
                <a:ext uri="{FF2B5EF4-FFF2-40B4-BE49-F238E27FC236}">
                  <a16:creationId xmlns:a16="http://schemas.microsoft.com/office/drawing/2014/main" id="{5744AA94-6740-EFC9-E4E3-ECF191323625}"/>
                </a:ext>
              </a:extLst>
            </p:cNvPr>
            <p:cNvPicPr>
              <a:picLocks noChangeAspect="1"/>
            </p:cNvPicPr>
            <p:nvPr/>
          </p:nvPicPr>
          <p:blipFill>
            <a:blip r:embed="rId8"/>
            <a:stretch>
              <a:fillRect/>
            </a:stretch>
          </p:blipFill>
          <p:spPr>
            <a:xfrm>
              <a:off x="4066823" y="4940534"/>
              <a:ext cx="2967526" cy="1651317"/>
            </a:xfrm>
            <a:prstGeom prst="rect">
              <a:avLst/>
            </a:prstGeom>
          </p:spPr>
        </p:pic>
      </p:grpSp>
      <p:grpSp>
        <p:nvGrpSpPr>
          <p:cNvPr id="36" name="Group 35">
            <a:extLst>
              <a:ext uri="{FF2B5EF4-FFF2-40B4-BE49-F238E27FC236}">
                <a16:creationId xmlns:a16="http://schemas.microsoft.com/office/drawing/2014/main" id="{5AEFA3D3-05BD-2009-F1E9-E8FBFC59D9EF}"/>
              </a:ext>
            </a:extLst>
          </p:cNvPr>
          <p:cNvGrpSpPr/>
          <p:nvPr/>
        </p:nvGrpSpPr>
        <p:grpSpPr>
          <a:xfrm>
            <a:off x="7763738" y="4317749"/>
            <a:ext cx="3547644" cy="2202590"/>
            <a:chOff x="7763738" y="4317749"/>
            <a:chExt cx="3547644" cy="2202590"/>
          </a:xfrm>
        </p:grpSpPr>
        <p:sp>
          <p:nvSpPr>
            <p:cNvPr id="13" name="TextBox 12">
              <a:extLst>
                <a:ext uri="{FF2B5EF4-FFF2-40B4-BE49-F238E27FC236}">
                  <a16:creationId xmlns:a16="http://schemas.microsoft.com/office/drawing/2014/main" id="{9CB98F0D-56BC-B57E-B69B-8AA8A24080BC}"/>
                </a:ext>
              </a:extLst>
            </p:cNvPr>
            <p:cNvSpPr txBox="1"/>
            <p:nvPr/>
          </p:nvSpPr>
          <p:spPr>
            <a:xfrm>
              <a:off x="8598319" y="4317749"/>
              <a:ext cx="1724989" cy="369332"/>
            </a:xfrm>
            <a:prstGeom prst="rect">
              <a:avLst/>
            </a:prstGeom>
            <a:noFill/>
          </p:spPr>
          <p:txBody>
            <a:bodyPr wrap="square">
              <a:spAutoFit/>
            </a:bodyPr>
            <a:lstStyle/>
            <a:p>
              <a:pPr algn="ctr"/>
              <a:r>
                <a:rPr lang="en-US" b="0" i="0" u="none" strike="noStrike" dirty="0">
                  <a:solidFill>
                    <a:schemeClr val="bg1"/>
                  </a:solidFill>
                  <a:effectLst/>
                </a:rPr>
                <a:t>Moses 7:30-35</a:t>
              </a:r>
              <a:endParaRPr lang="en-US" dirty="0"/>
            </a:p>
          </p:txBody>
        </p:sp>
        <p:pic>
          <p:nvPicPr>
            <p:cNvPr id="29" name="Picture 28">
              <a:extLst>
                <a:ext uri="{FF2B5EF4-FFF2-40B4-BE49-F238E27FC236}">
                  <a16:creationId xmlns:a16="http://schemas.microsoft.com/office/drawing/2014/main" id="{AF0F765E-E7E3-81A9-007A-7FA6856577B2}"/>
                </a:ext>
              </a:extLst>
            </p:cNvPr>
            <p:cNvPicPr>
              <a:picLocks noChangeAspect="1"/>
            </p:cNvPicPr>
            <p:nvPr/>
          </p:nvPicPr>
          <p:blipFill>
            <a:blip r:embed="rId9"/>
            <a:stretch>
              <a:fillRect/>
            </a:stretch>
          </p:blipFill>
          <p:spPr>
            <a:xfrm>
              <a:off x="7763738" y="4780986"/>
              <a:ext cx="3547644" cy="1739353"/>
            </a:xfrm>
            <a:prstGeom prst="rect">
              <a:avLst/>
            </a:prstGeom>
          </p:spPr>
        </p:pic>
      </p:grpSp>
    </p:spTree>
    <p:extLst>
      <p:ext uri="{BB962C8B-B14F-4D97-AF65-F5344CB8AC3E}">
        <p14:creationId xmlns:p14="http://schemas.microsoft.com/office/powerpoint/2010/main" val="21489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a:extLst>
              <a:ext uri="{FF2B5EF4-FFF2-40B4-BE49-F238E27FC236}">
                <a16:creationId xmlns:a16="http://schemas.microsoft.com/office/drawing/2014/main" id="{1902F213-505E-5258-EE2D-27548A5994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24B82E-28CA-CE21-E02A-95B8DA8DD5CC}"/>
              </a:ext>
            </a:extLst>
          </p:cNvPr>
          <p:cNvSpPr txBox="1"/>
          <p:nvPr/>
        </p:nvSpPr>
        <p:spPr>
          <a:xfrm>
            <a:off x="957430" y="1486514"/>
            <a:ext cx="4810125" cy="3970318"/>
          </a:xfrm>
          <a:prstGeom prst="rect">
            <a:avLst/>
          </a:prstGeom>
          <a:noFill/>
        </p:spPr>
        <p:txBody>
          <a:bodyPr wrap="square">
            <a:spAutoFit/>
          </a:bodyPr>
          <a:lstStyle/>
          <a:p>
            <a:pPr algn="l" fontAlgn="base"/>
            <a:r>
              <a:rPr lang="en-US" b="0" i="0" dirty="0">
                <a:solidFill>
                  <a:schemeClr val="bg1"/>
                </a:solidFill>
                <a:effectLst/>
              </a:rPr>
              <a:t>Having “a </a:t>
            </a:r>
            <a:r>
              <a:rPr lang="en-US" b="0" i="1" dirty="0">
                <a:solidFill>
                  <a:schemeClr val="bg1"/>
                </a:solidFill>
                <a:effectLst/>
              </a:rPr>
              <a:t>correct</a:t>
            </a:r>
            <a:r>
              <a:rPr lang="en-US" b="0" i="0" dirty="0">
                <a:solidFill>
                  <a:schemeClr val="bg1"/>
                </a:solidFill>
                <a:effectLst/>
              </a:rPr>
              <a:t> idea of [Heavenly Father’s] character, perfections, and attributes” is essential to exercising faith sufficient to obtain exaltation.</a:t>
            </a:r>
          </a:p>
          <a:p>
            <a:pPr algn="l" fontAlgn="base"/>
            <a:endParaRPr lang="en-US" dirty="0">
              <a:solidFill>
                <a:schemeClr val="bg1"/>
              </a:solidFill>
            </a:endParaRPr>
          </a:p>
          <a:p>
            <a:pPr algn="l" fontAlgn="base"/>
            <a:r>
              <a:rPr lang="en-US" b="0" i="0" dirty="0">
                <a:solidFill>
                  <a:schemeClr val="bg1"/>
                </a:solidFill>
                <a:effectLst/>
              </a:rPr>
              <a:t>A correct understanding of Heavenly Father’s character can change how we see ourselves and others and help us to understand God’s tremendous love for His children and His great desire to help us become like Him. </a:t>
            </a:r>
          </a:p>
          <a:p>
            <a:pPr algn="l" fontAlgn="base"/>
            <a:endParaRPr lang="en-US" dirty="0">
              <a:solidFill>
                <a:schemeClr val="bg1"/>
              </a:solidFill>
            </a:endParaRPr>
          </a:p>
          <a:p>
            <a:pPr algn="l" fontAlgn="base"/>
            <a:r>
              <a:rPr lang="en-US" b="0" i="0" dirty="0">
                <a:solidFill>
                  <a:schemeClr val="bg1"/>
                </a:solidFill>
                <a:effectLst/>
              </a:rPr>
              <a:t>An incorrect view of His nature can leave us feeling as if we are incapable of ever making it back to His presence.</a:t>
            </a:r>
          </a:p>
          <a:p>
            <a:pPr algn="l" fontAlgn="base"/>
            <a:r>
              <a:rPr lang="en-US" b="0" i="0" dirty="0">
                <a:solidFill>
                  <a:schemeClr val="bg1"/>
                </a:solidFill>
                <a:effectLst/>
              </a:rPr>
              <a:t>(11)</a:t>
            </a:r>
          </a:p>
        </p:txBody>
      </p:sp>
      <p:sp>
        <p:nvSpPr>
          <p:cNvPr id="6" name="TextBox 5">
            <a:extLst>
              <a:ext uri="{FF2B5EF4-FFF2-40B4-BE49-F238E27FC236}">
                <a16:creationId xmlns:a16="http://schemas.microsoft.com/office/drawing/2014/main" id="{B1F6E68F-2B37-6266-D8B4-4AE8844C7E39}"/>
              </a:ext>
            </a:extLst>
          </p:cNvPr>
          <p:cNvSpPr txBox="1"/>
          <p:nvPr/>
        </p:nvSpPr>
        <p:spPr>
          <a:xfrm>
            <a:off x="161925" y="6373000"/>
            <a:ext cx="6096000" cy="369332"/>
          </a:xfrm>
          <a:prstGeom prst="rect">
            <a:avLst/>
          </a:prstGeom>
          <a:noFill/>
        </p:spPr>
        <p:txBody>
          <a:bodyPr wrap="square">
            <a:spAutoFit/>
          </a:bodyPr>
          <a:lstStyle/>
          <a:p>
            <a:r>
              <a:rPr lang="en-US" b="0" i="1" dirty="0">
                <a:solidFill>
                  <a:schemeClr val="bg1"/>
                </a:solidFill>
                <a:effectLst/>
              </a:rPr>
              <a:t>Hebrews 12:9; Lectures on Faith</a:t>
            </a:r>
            <a:r>
              <a:rPr lang="en-US" b="0" i="0" dirty="0">
                <a:solidFill>
                  <a:schemeClr val="bg1"/>
                </a:solidFill>
                <a:effectLst/>
              </a:rPr>
              <a:t> (1985), 38</a:t>
            </a:r>
            <a:endParaRPr lang="en-US" dirty="0"/>
          </a:p>
        </p:txBody>
      </p:sp>
      <p:pic>
        <p:nvPicPr>
          <p:cNvPr id="8" name="Picture 7">
            <a:extLst>
              <a:ext uri="{FF2B5EF4-FFF2-40B4-BE49-F238E27FC236}">
                <a16:creationId xmlns:a16="http://schemas.microsoft.com/office/drawing/2014/main" id="{627689A4-5967-08E3-1F2F-E7EEA22046AF}"/>
              </a:ext>
            </a:extLst>
          </p:cNvPr>
          <p:cNvPicPr>
            <a:picLocks noChangeAspect="1"/>
          </p:cNvPicPr>
          <p:nvPr/>
        </p:nvPicPr>
        <p:blipFill>
          <a:blip r:embed="rId3"/>
          <a:stretch>
            <a:fillRect/>
          </a:stretch>
        </p:blipFill>
        <p:spPr>
          <a:xfrm>
            <a:off x="90313" y="181173"/>
            <a:ext cx="867117" cy="1124168"/>
          </a:xfrm>
          <a:prstGeom prst="rect">
            <a:avLst/>
          </a:prstGeom>
        </p:spPr>
      </p:pic>
      <p:grpSp>
        <p:nvGrpSpPr>
          <p:cNvPr id="11" name="Group 10">
            <a:extLst>
              <a:ext uri="{FF2B5EF4-FFF2-40B4-BE49-F238E27FC236}">
                <a16:creationId xmlns:a16="http://schemas.microsoft.com/office/drawing/2014/main" id="{9A6F9067-E94D-755A-8471-F1EBE8701E84}"/>
              </a:ext>
            </a:extLst>
          </p:cNvPr>
          <p:cNvGrpSpPr/>
          <p:nvPr/>
        </p:nvGrpSpPr>
        <p:grpSpPr>
          <a:xfrm>
            <a:off x="7207048" y="1199056"/>
            <a:ext cx="2990247" cy="4459887"/>
            <a:chOff x="2455201" y="1384671"/>
            <a:chExt cx="2413686" cy="3599959"/>
          </a:xfrm>
        </p:grpSpPr>
        <p:grpSp>
          <p:nvGrpSpPr>
            <p:cNvPr id="12" name="Group 11">
              <a:extLst>
                <a:ext uri="{FF2B5EF4-FFF2-40B4-BE49-F238E27FC236}">
                  <a16:creationId xmlns:a16="http://schemas.microsoft.com/office/drawing/2014/main" id="{E4793C26-8CEB-E592-E6B2-72CD54B54767}"/>
                </a:ext>
              </a:extLst>
            </p:cNvPr>
            <p:cNvGrpSpPr/>
            <p:nvPr/>
          </p:nvGrpSpPr>
          <p:grpSpPr>
            <a:xfrm>
              <a:off x="3877953" y="1713209"/>
              <a:ext cx="804358" cy="2459902"/>
              <a:chOff x="10765432" y="2103016"/>
              <a:chExt cx="804358" cy="2459902"/>
            </a:xfrm>
          </p:grpSpPr>
          <p:grpSp>
            <p:nvGrpSpPr>
              <p:cNvPr id="25" name="Group 24">
                <a:extLst>
                  <a:ext uri="{FF2B5EF4-FFF2-40B4-BE49-F238E27FC236}">
                    <a16:creationId xmlns:a16="http://schemas.microsoft.com/office/drawing/2014/main" id="{5ACCA0DF-55AE-B957-7ED9-0F0792B8A8F2}"/>
                  </a:ext>
                </a:extLst>
              </p:cNvPr>
              <p:cNvGrpSpPr/>
              <p:nvPr/>
            </p:nvGrpSpPr>
            <p:grpSpPr>
              <a:xfrm>
                <a:off x="10765432" y="2103016"/>
                <a:ext cx="804358" cy="2459902"/>
                <a:chOff x="7205858" y="1350098"/>
                <a:chExt cx="1258434" cy="3848561"/>
              </a:xfrm>
            </p:grpSpPr>
            <p:grpSp>
              <p:nvGrpSpPr>
                <p:cNvPr id="27" name="Group 26">
                  <a:extLst>
                    <a:ext uri="{FF2B5EF4-FFF2-40B4-BE49-F238E27FC236}">
                      <a16:creationId xmlns:a16="http://schemas.microsoft.com/office/drawing/2014/main" id="{2A8CD9AE-419E-C55D-8365-24FFC32DF9E0}"/>
                    </a:ext>
                  </a:extLst>
                </p:cNvPr>
                <p:cNvGrpSpPr/>
                <p:nvPr/>
              </p:nvGrpSpPr>
              <p:grpSpPr>
                <a:xfrm>
                  <a:off x="7322943" y="1350098"/>
                  <a:ext cx="1141349" cy="3848561"/>
                  <a:chOff x="3729193" y="976912"/>
                  <a:chExt cx="1141349" cy="3848561"/>
                </a:xfrm>
              </p:grpSpPr>
              <p:sp>
                <p:nvSpPr>
                  <p:cNvPr id="29" name="Rounded Rectangle 54">
                    <a:extLst>
                      <a:ext uri="{FF2B5EF4-FFF2-40B4-BE49-F238E27FC236}">
                        <a16:creationId xmlns:a16="http://schemas.microsoft.com/office/drawing/2014/main" id="{B80EFD01-95CD-8176-0FB9-1BB65B51D883}"/>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5">
                    <a:extLst>
                      <a:ext uri="{FF2B5EF4-FFF2-40B4-BE49-F238E27FC236}">
                        <a16:creationId xmlns:a16="http://schemas.microsoft.com/office/drawing/2014/main" id="{2242F97B-48F0-54C2-48B2-DD4D5443113B}"/>
                      </a:ext>
                    </a:extLst>
                  </p:cNvPr>
                  <p:cNvSpPr/>
                  <p:nvPr/>
                </p:nvSpPr>
                <p:spPr>
                  <a:xfrm rot="17598643">
                    <a:off x="4317868" y="1854517"/>
                    <a:ext cx="251657" cy="8536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6">
                    <a:extLst>
                      <a:ext uri="{FF2B5EF4-FFF2-40B4-BE49-F238E27FC236}">
                        <a16:creationId xmlns:a16="http://schemas.microsoft.com/office/drawing/2014/main" id="{76181DF8-1F4B-A964-0AB0-20FC1025CA98}"/>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7">
                    <a:extLst>
                      <a:ext uri="{FF2B5EF4-FFF2-40B4-BE49-F238E27FC236}">
                        <a16:creationId xmlns:a16="http://schemas.microsoft.com/office/drawing/2014/main" id="{9DB34D1D-5997-61FB-14D0-BC4A962B3B54}"/>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DF21B82-AB13-2DE8-2F3F-74669D6F2425}"/>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59">
                    <a:extLst>
                      <a:ext uri="{FF2B5EF4-FFF2-40B4-BE49-F238E27FC236}">
                        <a16:creationId xmlns:a16="http://schemas.microsoft.com/office/drawing/2014/main" id="{0649BE6A-8F84-93EB-F787-E2EF8464B5F7}"/>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Isosceles Triangle 27">
                  <a:extLst>
                    <a:ext uri="{FF2B5EF4-FFF2-40B4-BE49-F238E27FC236}">
                      <a16:creationId xmlns:a16="http://schemas.microsoft.com/office/drawing/2014/main" id="{0EBAA404-8C9F-F8B6-7AA2-B2D4AAF90768}"/>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ounded Rectangle 55">
                <a:extLst>
                  <a:ext uri="{FF2B5EF4-FFF2-40B4-BE49-F238E27FC236}">
                    <a16:creationId xmlns:a16="http://schemas.microsoft.com/office/drawing/2014/main" id="{8F9845EA-DD6E-7EAC-E79D-C38092C07130}"/>
                  </a:ext>
                </a:extLst>
              </p:cNvPr>
              <p:cNvSpPr/>
              <p:nvPr/>
            </p:nvSpPr>
            <p:spPr>
              <a:xfrm rot="19769779">
                <a:off x="11321752" y="2504849"/>
                <a:ext cx="129283" cy="6122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ABA0867-611D-5B84-BC04-FD19BFD82079}"/>
                </a:ext>
              </a:extLst>
            </p:cNvPr>
            <p:cNvGrpSpPr/>
            <p:nvPr/>
          </p:nvGrpSpPr>
          <p:grpSpPr>
            <a:xfrm>
              <a:off x="2455201" y="2524728"/>
              <a:ext cx="769730" cy="2459902"/>
              <a:chOff x="7205858" y="1350098"/>
              <a:chExt cx="1204256" cy="3848561"/>
            </a:xfrm>
          </p:grpSpPr>
          <p:grpSp>
            <p:nvGrpSpPr>
              <p:cNvPr id="17" name="Group 16">
                <a:extLst>
                  <a:ext uri="{FF2B5EF4-FFF2-40B4-BE49-F238E27FC236}">
                    <a16:creationId xmlns:a16="http://schemas.microsoft.com/office/drawing/2014/main" id="{27656B11-A213-A204-325B-78E67EC7899A}"/>
                  </a:ext>
                </a:extLst>
              </p:cNvPr>
              <p:cNvGrpSpPr/>
              <p:nvPr/>
            </p:nvGrpSpPr>
            <p:grpSpPr>
              <a:xfrm>
                <a:off x="7322943" y="1350098"/>
                <a:ext cx="1003199" cy="3848561"/>
                <a:chOff x="3729193" y="976912"/>
                <a:chExt cx="1003199" cy="3848561"/>
              </a:xfrm>
            </p:grpSpPr>
            <p:sp>
              <p:nvSpPr>
                <p:cNvPr id="19" name="Rounded Rectangle 54">
                  <a:extLst>
                    <a:ext uri="{FF2B5EF4-FFF2-40B4-BE49-F238E27FC236}">
                      <a16:creationId xmlns:a16="http://schemas.microsoft.com/office/drawing/2014/main" id="{664B03EE-8D2C-DEA7-9537-78993BDF47A0}"/>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5">
                  <a:extLst>
                    <a:ext uri="{FF2B5EF4-FFF2-40B4-BE49-F238E27FC236}">
                      <a16:creationId xmlns:a16="http://schemas.microsoft.com/office/drawing/2014/main" id="{53527596-AF4F-4FBC-6728-E3D085AA62DA}"/>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56">
                  <a:extLst>
                    <a:ext uri="{FF2B5EF4-FFF2-40B4-BE49-F238E27FC236}">
                      <a16:creationId xmlns:a16="http://schemas.microsoft.com/office/drawing/2014/main" id="{3EE196B7-4EEB-1D54-0C74-5FD908F40B00}"/>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7">
                  <a:extLst>
                    <a:ext uri="{FF2B5EF4-FFF2-40B4-BE49-F238E27FC236}">
                      <a16:creationId xmlns:a16="http://schemas.microsoft.com/office/drawing/2014/main" id="{0F85A497-E136-185C-50EE-0FE0FE62EB3B}"/>
                    </a:ext>
                  </a:extLst>
                </p:cNvPr>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0E60DA-B75E-CC60-F537-C8358EC005EE}"/>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9">
                  <a:extLst>
                    <a:ext uri="{FF2B5EF4-FFF2-40B4-BE49-F238E27FC236}">
                      <a16:creationId xmlns:a16="http://schemas.microsoft.com/office/drawing/2014/main" id="{9095F3D9-F250-CAD8-E9E4-52B06FC3A286}"/>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Isosceles Triangle 17">
                <a:extLst>
                  <a:ext uri="{FF2B5EF4-FFF2-40B4-BE49-F238E27FC236}">
                    <a16:creationId xmlns:a16="http://schemas.microsoft.com/office/drawing/2014/main" id="{C69B5EAC-A538-6DB1-73E6-6E58E69749B3}"/>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9CAF7AD9-D9BB-55AE-636E-C330944A760B}"/>
                </a:ext>
              </a:extLst>
            </p:cNvPr>
            <p:cNvSpPr/>
            <p:nvPr/>
          </p:nvSpPr>
          <p:spPr>
            <a:xfrm>
              <a:off x="3597861" y="1384671"/>
              <a:ext cx="1271026" cy="3062145"/>
            </a:xfrm>
            <a:prstGeom prst="ellipse">
              <a:avLst/>
            </a:prstGeom>
            <a:solidFill>
              <a:schemeClr val="bg1">
                <a:lumMod val="85000"/>
                <a:alpha val="60000"/>
              </a:schemeClr>
            </a:solidFill>
            <a:ln w="76200">
              <a:solidFill>
                <a:srgbClr val="C69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F03EFE3-EB49-50E9-6B03-7BAD13AECD2D}"/>
                </a:ext>
              </a:extLst>
            </p:cNvPr>
            <p:cNvSpPr/>
            <p:nvPr/>
          </p:nvSpPr>
          <p:spPr>
            <a:xfrm>
              <a:off x="3816151" y="4237338"/>
              <a:ext cx="236602" cy="348109"/>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E995E1-C0C5-9C22-3638-D623E502A48F}"/>
                </a:ext>
              </a:extLst>
            </p:cNvPr>
            <p:cNvSpPr/>
            <p:nvPr/>
          </p:nvSpPr>
          <p:spPr>
            <a:xfrm>
              <a:off x="4471941" y="4237337"/>
              <a:ext cx="236602" cy="348109"/>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54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Be in Subjection</a:t>
            </a:r>
          </a:p>
        </p:txBody>
      </p:sp>
      <p:sp>
        <p:nvSpPr>
          <p:cNvPr id="79" name="TextBox 78"/>
          <p:cNvSpPr txBox="1"/>
          <p:nvPr/>
        </p:nvSpPr>
        <p:spPr>
          <a:xfrm>
            <a:off x="96306" y="6464111"/>
            <a:ext cx="2286000" cy="369332"/>
          </a:xfrm>
          <a:prstGeom prst="rect">
            <a:avLst/>
          </a:prstGeom>
          <a:noFill/>
        </p:spPr>
        <p:txBody>
          <a:bodyPr wrap="square" rtlCol="0">
            <a:spAutoFit/>
          </a:bodyPr>
          <a:lstStyle/>
          <a:p>
            <a:r>
              <a:rPr lang="en-US" dirty="0">
                <a:solidFill>
                  <a:schemeClr val="bg1"/>
                </a:solidFill>
              </a:rPr>
              <a:t>Hebrews 12:9-10</a:t>
            </a:r>
          </a:p>
        </p:txBody>
      </p:sp>
      <p:sp>
        <p:nvSpPr>
          <p:cNvPr id="4" name="Rectangle 3"/>
          <p:cNvSpPr/>
          <p:nvPr/>
        </p:nvSpPr>
        <p:spPr>
          <a:xfrm>
            <a:off x="440722" y="1177637"/>
            <a:ext cx="4509247" cy="1200329"/>
          </a:xfrm>
          <a:prstGeom prst="rect">
            <a:avLst/>
          </a:prstGeom>
        </p:spPr>
        <p:txBody>
          <a:bodyPr wrap="square">
            <a:spAutoFit/>
          </a:bodyPr>
          <a:lstStyle/>
          <a:p>
            <a:r>
              <a:rPr lang="en-US" sz="2400" dirty="0">
                <a:solidFill>
                  <a:schemeClr val="bg1"/>
                </a:solidFill>
              </a:rPr>
              <a:t>To be humble, teachable, and willing to make changes in our lives to align with His will.</a:t>
            </a:r>
          </a:p>
        </p:txBody>
      </p:sp>
      <p:grpSp>
        <p:nvGrpSpPr>
          <p:cNvPr id="9" name="Group 8"/>
          <p:cNvGrpSpPr/>
          <p:nvPr/>
        </p:nvGrpSpPr>
        <p:grpSpPr>
          <a:xfrm>
            <a:off x="6971364" y="2377966"/>
            <a:ext cx="3920253" cy="2725931"/>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882931"/>
                <a:chOff x="7031201" y="834275"/>
                <a:chExt cx="762000" cy="1332960"/>
              </a:xfrm>
            </p:grpSpPr>
            <p:sp>
              <p:nvSpPr>
                <p:cNvPr id="23" name="Rounded Rectangle 25"/>
                <p:cNvSpPr/>
                <p:nvPr/>
              </p:nvSpPr>
              <p:spPr>
                <a:xfrm>
                  <a:off x="7279402" y="1563539"/>
                  <a:ext cx="233816" cy="603696"/>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941977"/>
                <a:chOff x="7087348" y="824753"/>
                <a:chExt cx="762000" cy="1422103"/>
              </a:xfrm>
            </p:grpSpPr>
            <p:sp>
              <p:nvSpPr>
                <p:cNvPr id="21" name="Rounded Rectangle 23"/>
                <p:cNvSpPr/>
                <p:nvPr/>
              </p:nvSpPr>
              <p:spPr>
                <a:xfrm>
                  <a:off x="7339059" y="1803019"/>
                  <a:ext cx="207652" cy="443837"/>
                </a:xfrm>
                <a:prstGeom prst="roundRect">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698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68372" y="4678799"/>
              <a:ext cx="2437759" cy="1295404"/>
            </a:xfrm>
            <a:prstGeom prst="rect">
              <a:avLst/>
            </a:prstGeom>
          </p:spPr>
          <p:txBody>
            <a:bodyPr wrap="square">
              <a:spAutoFit/>
            </a:bodyPr>
            <a:lstStyle/>
            <a:p>
              <a:pPr algn="ctr"/>
              <a:r>
                <a:rPr lang="en-US" b="1" dirty="0"/>
                <a:t>If we submit to chastening from Heavenly Father, we will become more like Him and have the peace that comes from righteousness</a:t>
              </a:r>
              <a:endParaRPr lang="en-US" sz="1600" dirty="0"/>
            </a:p>
          </p:txBody>
        </p:sp>
      </p:gr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405" y="2698184"/>
            <a:ext cx="2968577" cy="3839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0" y="0"/>
            <a:ext cx="12192000" cy="6858000"/>
            <a:chOff x="0" y="0"/>
            <a:chExt cx="12192000" cy="6858000"/>
          </a:xfrm>
        </p:grpSpPr>
        <p:pic>
          <p:nvPicPr>
            <p:cNvPr id="56" name="Picture 55"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8"/>
            <p:cNvGrpSpPr/>
            <p:nvPr/>
          </p:nvGrpSpPr>
          <p:grpSpPr>
            <a:xfrm>
              <a:off x="230109" y="242936"/>
              <a:ext cx="405464" cy="6505391"/>
              <a:chOff x="381000" y="152400"/>
              <a:chExt cx="405464" cy="6505391"/>
            </a:xfrm>
          </p:grpSpPr>
          <p:grpSp>
            <p:nvGrpSpPr>
              <p:cNvPr id="58" name="Group 14"/>
              <p:cNvGrpSpPr/>
              <p:nvPr/>
            </p:nvGrpSpPr>
            <p:grpSpPr>
              <a:xfrm>
                <a:off x="381000" y="152400"/>
                <a:ext cx="405464" cy="409391"/>
                <a:chOff x="5943600" y="4267200"/>
                <a:chExt cx="1990316" cy="2009591"/>
              </a:xfrm>
            </p:grpSpPr>
            <p:sp>
              <p:nvSpPr>
                <p:cNvPr id="99" name="Frame 9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18"/>
              <p:cNvGrpSpPr/>
              <p:nvPr/>
            </p:nvGrpSpPr>
            <p:grpSpPr>
              <a:xfrm>
                <a:off x="381000" y="762000"/>
                <a:ext cx="405464" cy="409391"/>
                <a:chOff x="5943600" y="4267200"/>
                <a:chExt cx="1990316" cy="2009591"/>
              </a:xfrm>
            </p:grpSpPr>
            <p:sp>
              <p:nvSpPr>
                <p:cNvPr id="96" name="Frame 9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22"/>
              <p:cNvGrpSpPr/>
              <p:nvPr/>
            </p:nvGrpSpPr>
            <p:grpSpPr>
              <a:xfrm>
                <a:off x="381000" y="1371600"/>
                <a:ext cx="405464" cy="409391"/>
                <a:chOff x="5943600" y="4267200"/>
                <a:chExt cx="1990316" cy="2009591"/>
              </a:xfrm>
            </p:grpSpPr>
            <p:sp>
              <p:nvSpPr>
                <p:cNvPr id="93" name="Frame 9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6"/>
              <p:cNvGrpSpPr/>
              <p:nvPr/>
            </p:nvGrpSpPr>
            <p:grpSpPr>
              <a:xfrm>
                <a:off x="381000" y="1981200"/>
                <a:ext cx="405464" cy="409391"/>
                <a:chOff x="5943600" y="4267200"/>
                <a:chExt cx="1990316" cy="2009591"/>
              </a:xfrm>
            </p:grpSpPr>
            <p:sp>
              <p:nvSpPr>
                <p:cNvPr id="90" name="Frame 8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30"/>
              <p:cNvGrpSpPr/>
              <p:nvPr/>
            </p:nvGrpSpPr>
            <p:grpSpPr>
              <a:xfrm>
                <a:off x="381000" y="2590800"/>
                <a:ext cx="405464" cy="409391"/>
                <a:chOff x="5943600" y="4267200"/>
                <a:chExt cx="1990316" cy="2009591"/>
              </a:xfrm>
            </p:grpSpPr>
            <p:sp>
              <p:nvSpPr>
                <p:cNvPr id="87" name="Frame 8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Frame 8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4"/>
              <p:cNvGrpSpPr/>
              <p:nvPr/>
            </p:nvGrpSpPr>
            <p:grpSpPr>
              <a:xfrm>
                <a:off x="381000" y="3200400"/>
                <a:ext cx="405464" cy="409391"/>
                <a:chOff x="5943600" y="4267200"/>
                <a:chExt cx="1990316" cy="2009591"/>
              </a:xfrm>
            </p:grpSpPr>
            <p:sp>
              <p:nvSpPr>
                <p:cNvPr id="84" name="Frame 8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rame 8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8"/>
              <p:cNvGrpSpPr/>
              <p:nvPr/>
            </p:nvGrpSpPr>
            <p:grpSpPr>
              <a:xfrm>
                <a:off x="381000" y="3810000"/>
                <a:ext cx="405464" cy="409391"/>
                <a:chOff x="5943600" y="4267200"/>
                <a:chExt cx="1990316" cy="2009591"/>
              </a:xfrm>
            </p:grpSpPr>
            <p:sp>
              <p:nvSpPr>
                <p:cNvPr id="81" name="Frame 8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ame 8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42"/>
              <p:cNvGrpSpPr/>
              <p:nvPr/>
            </p:nvGrpSpPr>
            <p:grpSpPr>
              <a:xfrm>
                <a:off x="381000" y="4419600"/>
                <a:ext cx="405464" cy="409391"/>
                <a:chOff x="5943600" y="4267200"/>
                <a:chExt cx="1990316" cy="2009591"/>
              </a:xfrm>
            </p:grpSpPr>
            <p:sp>
              <p:nvSpPr>
                <p:cNvPr id="78" name="Frame 7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Frame 7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6"/>
              <p:cNvGrpSpPr/>
              <p:nvPr/>
            </p:nvGrpSpPr>
            <p:grpSpPr>
              <a:xfrm>
                <a:off x="381000" y="5029200"/>
                <a:ext cx="405464" cy="409391"/>
                <a:chOff x="5943600" y="4267200"/>
                <a:chExt cx="1990316" cy="2009591"/>
              </a:xfrm>
            </p:grpSpPr>
            <p:sp>
              <p:nvSpPr>
                <p:cNvPr id="75" name="Frame 7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rame 7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50"/>
              <p:cNvGrpSpPr/>
              <p:nvPr/>
            </p:nvGrpSpPr>
            <p:grpSpPr>
              <a:xfrm>
                <a:off x="381000" y="5638800"/>
                <a:ext cx="405464" cy="409391"/>
                <a:chOff x="5943600" y="4267200"/>
                <a:chExt cx="1990316" cy="2009591"/>
              </a:xfrm>
            </p:grpSpPr>
            <p:sp>
              <p:nvSpPr>
                <p:cNvPr id="72" name="Frame 7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4"/>
              <p:cNvGrpSpPr/>
              <p:nvPr/>
            </p:nvGrpSpPr>
            <p:grpSpPr>
              <a:xfrm>
                <a:off x="381000" y="6248400"/>
                <a:ext cx="405464" cy="409391"/>
                <a:chOff x="5943600" y="4267200"/>
                <a:chExt cx="1990316" cy="2009591"/>
              </a:xfrm>
            </p:grpSpPr>
            <p:sp>
              <p:nvSpPr>
                <p:cNvPr id="69" name="Frame 6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ame 6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Levites Office of Priesthood</a:t>
            </a:r>
          </a:p>
        </p:txBody>
      </p:sp>
      <p:sp>
        <p:nvSpPr>
          <p:cNvPr id="6" name="TextBox 5"/>
          <p:cNvSpPr txBox="1"/>
          <p:nvPr/>
        </p:nvSpPr>
        <p:spPr>
          <a:xfrm>
            <a:off x="1913299" y="1040394"/>
            <a:ext cx="4469394" cy="1569660"/>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Jacob blessed Levi and his descendants. The Descendants of Levi ministered in the sanctuaries of Israel</a:t>
            </a:r>
          </a:p>
        </p:txBody>
      </p:sp>
      <p:sp>
        <p:nvSpPr>
          <p:cNvPr id="7" name="TextBox 6"/>
          <p:cNvSpPr txBox="1"/>
          <p:nvPr/>
        </p:nvSpPr>
        <p:spPr>
          <a:xfrm>
            <a:off x="703153" y="6488668"/>
            <a:ext cx="8534400" cy="369332"/>
          </a:xfrm>
          <a:prstGeom prst="rect">
            <a:avLst/>
          </a:prstGeom>
          <a:noFill/>
        </p:spPr>
        <p:txBody>
          <a:bodyPr wrap="square" rtlCol="0">
            <a:spAutoFit/>
          </a:bodyPr>
          <a:lstStyle/>
          <a:p>
            <a:r>
              <a:rPr lang="en-US" dirty="0">
                <a:solidFill>
                  <a:schemeClr val="bg1"/>
                </a:solidFill>
                <a:latin typeface="Leelawadee" pitchFamily="34" charset="-34"/>
                <a:cs typeface="Leelawadee" pitchFamily="34" charset="-34"/>
              </a:rPr>
              <a:t>Hebrews 7:5</a:t>
            </a:r>
          </a:p>
        </p:txBody>
      </p:sp>
      <p:sp>
        <p:nvSpPr>
          <p:cNvPr id="8" name="TextBox 7"/>
          <p:cNvSpPr txBox="1"/>
          <p:nvPr/>
        </p:nvSpPr>
        <p:spPr>
          <a:xfrm>
            <a:off x="6629399" y="2667000"/>
            <a:ext cx="4859449" cy="1938992"/>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“And verily they that are the sons of Levi, who receive the office of the priesthood, have a commandment to take tithes of the people according to the law…”</a:t>
            </a:r>
          </a:p>
        </p:txBody>
      </p:sp>
      <p:pic>
        <p:nvPicPr>
          <p:cNvPr id="3" name="Picture 2">
            <a:extLst>
              <a:ext uri="{FF2B5EF4-FFF2-40B4-BE49-F238E27FC236}">
                <a16:creationId xmlns:a16="http://schemas.microsoft.com/office/drawing/2014/main" id="{0FF4360C-3C46-429C-ADE4-A4D9D4FF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939220"/>
            <a:ext cx="4495800" cy="3098800"/>
          </a:xfrm>
          <a:prstGeom prst="rect">
            <a:avLst/>
          </a:prstGeom>
        </p:spPr>
      </p:pic>
    </p:spTree>
    <p:extLst>
      <p:ext uri="{BB962C8B-B14F-4D97-AF65-F5344CB8AC3E}">
        <p14:creationId xmlns:p14="http://schemas.microsoft.com/office/powerpoint/2010/main" val="411078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a:extLst>
              <a:ext uri="{FF2B5EF4-FFF2-40B4-BE49-F238E27FC236}">
                <a16:creationId xmlns:a16="http://schemas.microsoft.com/office/drawing/2014/main" id="{0A2AD75F-A726-9DDD-A55E-455953FB28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6A7AB1-29D9-901B-BDF4-CEC320385C1C}"/>
              </a:ext>
            </a:extLst>
          </p:cNvPr>
          <p:cNvSpPr txBox="1"/>
          <p:nvPr/>
        </p:nvSpPr>
        <p:spPr>
          <a:xfrm>
            <a:off x="590550" y="1997839"/>
            <a:ext cx="4286250" cy="3416320"/>
          </a:xfrm>
          <a:prstGeom prst="rect">
            <a:avLst/>
          </a:prstGeom>
          <a:noFill/>
        </p:spPr>
        <p:txBody>
          <a:bodyPr wrap="square">
            <a:spAutoFit/>
          </a:bodyPr>
          <a:lstStyle/>
          <a:p>
            <a:pPr algn="l" fontAlgn="base"/>
            <a:r>
              <a:rPr lang="en-US" b="0" i="0" dirty="0">
                <a:solidFill>
                  <a:schemeClr val="bg1"/>
                </a:solidFill>
                <a:effectLst/>
              </a:rPr>
              <a:t>Correction is vital if we would conform our lives “unto a perfect man, [that is,] unto the measure of the stature of the fulness of Christ”.</a:t>
            </a:r>
          </a:p>
          <a:p>
            <a:pPr algn="l" fontAlgn="base"/>
            <a:endParaRPr lang="en-US" dirty="0">
              <a:solidFill>
                <a:schemeClr val="bg1"/>
              </a:solidFill>
            </a:endParaRPr>
          </a:p>
          <a:p>
            <a:pPr algn="l" fontAlgn="base"/>
            <a:r>
              <a:rPr lang="en-US" b="0" i="0" dirty="0">
                <a:solidFill>
                  <a:schemeClr val="bg1"/>
                </a:solidFill>
                <a:effectLst/>
              </a:rPr>
              <a:t>Paul said of divine correction or chastening, “For whom the Lord loveth he </a:t>
            </a:r>
            <a:r>
              <a:rPr lang="en-US" b="0" i="0" dirty="0" err="1">
                <a:solidFill>
                  <a:schemeClr val="bg1"/>
                </a:solidFill>
                <a:effectLst/>
              </a:rPr>
              <a:t>chasteneth</a:t>
            </a:r>
            <a:r>
              <a:rPr lang="en-US" b="0" i="0" dirty="0">
                <a:solidFill>
                  <a:schemeClr val="bg1"/>
                </a:solidFill>
                <a:effectLst/>
              </a:rPr>
              <a:t>”.</a:t>
            </a:r>
          </a:p>
          <a:p>
            <a:pPr algn="l" fontAlgn="base"/>
            <a:endParaRPr lang="en-US" dirty="0">
              <a:solidFill>
                <a:schemeClr val="bg1"/>
              </a:solidFill>
            </a:endParaRPr>
          </a:p>
          <a:p>
            <a:pPr algn="l" fontAlgn="base"/>
            <a:r>
              <a:rPr lang="en-US" b="0" i="0" dirty="0">
                <a:solidFill>
                  <a:schemeClr val="bg1"/>
                </a:solidFill>
                <a:effectLst/>
              </a:rPr>
              <a:t>Though it is often difficult to endure, truly we ought to rejoice that God considers us worth the time and trouble to correct.</a:t>
            </a:r>
          </a:p>
          <a:p>
            <a:pPr algn="l" fontAlgn="base"/>
            <a:r>
              <a:rPr lang="en-US" b="0" i="0" dirty="0">
                <a:solidFill>
                  <a:schemeClr val="bg1"/>
                </a:solidFill>
                <a:effectLst/>
              </a:rPr>
              <a:t>(10)</a:t>
            </a:r>
          </a:p>
        </p:txBody>
      </p:sp>
      <p:sp>
        <p:nvSpPr>
          <p:cNvPr id="6" name="TextBox 5">
            <a:extLst>
              <a:ext uri="{FF2B5EF4-FFF2-40B4-BE49-F238E27FC236}">
                <a16:creationId xmlns:a16="http://schemas.microsoft.com/office/drawing/2014/main" id="{B9C464F5-400E-5094-4516-7DF1A22C21E0}"/>
              </a:ext>
            </a:extLst>
          </p:cNvPr>
          <p:cNvSpPr txBox="1"/>
          <p:nvPr/>
        </p:nvSpPr>
        <p:spPr>
          <a:xfrm>
            <a:off x="0" y="6406634"/>
            <a:ext cx="6096000" cy="369332"/>
          </a:xfrm>
          <a:prstGeom prst="rect">
            <a:avLst/>
          </a:prstGeom>
          <a:noFill/>
        </p:spPr>
        <p:txBody>
          <a:bodyPr wrap="square">
            <a:spAutoFit/>
          </a:bodyPr>
          <a:lstStyle/>
          <a:p>
            <a:r>
              <a:rPr lang="en-US" b="0" i="0" u="none" strike="noStrike" dirty="0">
                <a:solidFill>
                  <a:schemeClr val="bg1"/>
                </a:solidFill>
                <a:effectLst/>
              </a:rPr>
              <a:t>Ephesians 4:13; Hebrews 12:6</a:t>
            </a:r>
            <a:endParaRPr lang="en-US" dirty="0"/>
          </a:p>
        </p:txBody>
      </p:sp>
      <p:grpSp>
        <p:nvGrpSpPr>
          <p:cNvPr id="7" name="Group 6">
            <a:extLst>
              <a:ext uri="{FF2B5EF4-FFF2-40B4-BE49-F238E27FC236}">
                <a16:creationId xmlns:a16="http://schemas.microsoft.com/office/drawing/2014/main" id="{9480E5D2-8580-089F-37A6-BC97D90A7821}"/>
              </a:ext>
            </a:extLst>
          </p:cNvPr>
          <p:cNvGrpSpPr/>
          <p:nvPr/>
        </p:nvGrpSpPr>
        <p:grpSpPr>
          <a:xfrm>
            <a:off x="5037208" y="2364893"/>
            <a:ext cx="6705600" cy="2819400"/>
            <a:chOff x="1143000" y="2438400"/>
            <a:chExt cx="6705600" cy="2819400"/>
          </a:xfrm>
        </p:grpSpPr>
        <p:sp>
          <p:nvSpPr>
            <p:cNvPr id="8" name="Rounded Rectangle 73">
              <a:extLst>
                <a:ext uri="{FF2B5EF4-FFF2-40B4-BE49-F238E27FC236}">
                  <a16:creationId xmlns:a16="http://schemas.microsoft.com/office/drawing/2014/main" id="{65606270-E436-47BF-FABE-4A526F7BFC2A}"/>
                </a:ext>
              </a:extLst>
            </p:cNvPr>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238A3F-C921-74FD-562F-B5AB19A41FC4}"/>
                </a:ext>
              </a:extLst>
            </p:cNvPr>
            <p:cNvGrpSpPr/>
            <p:nvPr/>
          </p:nvGrpSpPr>
          <p:grpSpPr>
            <a:xfrm>
              <a:off x="1295400" y="2590800"/>
              <a:ext cx="6248400" cy="457200"/>
              <a:chOff x="1295400" y="2590800"/>
              <a:chExt cx="6248400" cy="457200"/>
            </a:xfrm>
          </p:grpSpPr>
          <p:sp>
            <p:nvSpPr>
              <p:cNvPr id="44" name="Rounded Rectangle 127">
                <a:extLst>
                  <a:ext uri="{FF2B5EF4-FFF2-40B4-BE49-F238E27FC236}">
                    <a16:creationId xmlns:a16="http://schemas.microsoft.com/office/drawing/2014/main" id="{3562881D-53BA-FAAA-E081-CA0C42DEFE87}"/>
                  </a:ext>
                </a:extLst>
              </p:cNvPr>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28">
                <a:extLst>
                  <a:ext uri="{FF2B5EF4-FFF2-40B4-BE49-F238E27FC236}">
                    <a16:creationId xmlns:a16="http://schemas.microsoft.com/office/drawing/2014/main" id="{CE28D2FC-3931-CD2F-0981-61EFEBAA3B73}"/>
                  </a:ext>
                </a:extLst>
              </p:cNvPr>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29">
                <a:extLst>
                  <a:ext uri="{FF2B5EF4-FFF2-40B4-BE49-F238E27FC236}">
                    <a16:creationId xmlns:a16="http://schemas.microsoft.com/office/drawing/2014/main" id="{79553273-D08F-2181-EBFD-F7A09A9AA83D}"/>
                  </a:ext>
                </a:extLst>
              </p:cNvPr>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30">
                <a:extLst>
                  <a:ext uri="{FF2B5EF4-FFF2-40B4-BE49-F238E27FC236}">
                    <a16:creationId xmlns:a16="http://schemas.microsoft.com/office/drawing/2014/main" id="{57E0FCE0-E528-8FF1-5956-8AA38CC00B63}"/>
                  </a:ext>
                </a:extLst>
              </p:cNvPr>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31">
                <a:extLst>
                  <a:ext uri="{FF2B5EF4-FFF2-40B4-BE49-F238E27FC236}">
                    <a16:creationId xmlns:a16="http://schemas.microsoft.com/office/drawing/2014/main" id="{13DCF138-435E-111E-82C6-066C24E7788D}"/>
                  </a:ext>
                </a:extLst>
              </p:cNvPr>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32">
                <a:extLst>
                  <a:ext uri="{FF2B5EF4-FFF2-40B4-BE49-F238E27FC236}">
                    <a16:creationId xmlns:a16="http://schemas.microsoft.com/office/drawing/2014/main" id="{6068AAC2-6E90-E513-A69A-959C1711ECDC}"/>
                  </a:ext>
                </a:extLst>
              </p:cNvPr>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33">
                <a:extLst>
                  <a:ext uri="{FF2B5EF4-FFF2-40B4-BE49-F238E27FC236}">
                    <a16:creationId xmlns:a16="http://schemas.microsoft.com/office/drawing/2014/main" id="{C53DE6E1-1E24-11FD-E9E9-A1EC54585516}"/>
                  </a:ext>
                </a:extLst>
              </p:cNvPr>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34">
                <a:extLst>
                  <a:ext uri="{FF2B5EF4-FFF2-40B4-BE49-F238E27FC236}">
                    <a16:creationId xmlns:a16="http://schemas.microsoft.com/office/drawing/2014/main" id="{15334255-ED80-5E23-8450-804FDA2B4B9C}"/>
                  </a:ext>
                </a:extLst>
              </p:cNvPr>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35">
                <a:extLst>
                  <a:ext uri="{FF2B5EF4-FFF2-40B4-BE49-F238E27FC236}">
                    <a16:creationId xmlns:a16="http://schemas.microsoft.com/office/drawing/2014/main" id="{64D6E697-9DCD-AB90-72B3-1D9F4D282304}"/>
                  </a:ext>
                </a:extLst>
              </p:cNvPr>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6">
                <a:extLst>
                  <a:ext uri="{FF2B5EF4-FFF2-40B4-BE49-F238E27FC236}">
                    <a16:creationId xmlns:a16="http://schemas.microsoft.com/office/drawing/2014/main" id="{E8C8D79A-7AC3-255D-6221-B97D96CA24B0}"/>
                  </a:ext>
                </a:extLst>
              </p:cNvPr>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37">
                <a:extLst>
                  <a:ext uri="{FF2B5EF4-FFF2-40B4-BE49-F238E27FC236}">
                    <a16:creationId xmlns:a16="http://schemas.microsoft.com/office/drawing/2014/main" id="{696B2242-2399-CCDE-0EF7-A789D057FA6A}"/>
                  </a:ext>
                </a:extLst>
              </p:cNvPr>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8">
                <a:extLst>
                  <a:ext uri="{FF2B5EF4-FFF2-40B4-BE49-F238E27FC236}">
                    <a16:creationId xmlns:a16="http://schemas.microsoft.com/office/drawing/2014/main" id="{37986125-7E8E-F92D-6E7C-7A0F907D0208}"/>
                  </a:ext>
                </a:extLst>
              </p:cNvPr>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DFEEFC9-F207-07A2-1CBF-B41E2AB92E50}"/>
                </a:ext>
              </a:extLst>
            </p:cNvPr>
            <p:cNvGrpSpPr/>
            <p:nvPr/>
          </p:nvGrpSpPr>
          <p:grpSpPr>
            <a:xfrm>
              <a:off x="1524000" y="3200400"/>
              <a:ext cx="5715000" cy="457200"/>
              <a:chOff x="1295400" y="2590800"/>
              <a:chExt cx="5715000" cy="457200"/>
            </a:xfrm>
          </p:grpSpPr>
          <p:sp>
            <p:nvSpPr>
              <p:cNvPr id="33" name="Rounded Rectangle 116">
                <a:extLst>
                  <a:ext uri="{FF2B5EF4-FFF2-40B4-BE49-F238E27FC236}">
                    <a16:creationId xmlns:a16="http://schemas.microsoft.com/office/drawing/2014/main" id="{555E1463-F836-13E1-13E3-0DB808F2C2C1}"/>
                  </a:ext>
                </a:extLst>
              </p:cNvPr>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17">
                <a:extLst>
                  <a:ext uri="{FF2B5EF4-FFF2-40B4-BE49-F238E27FC236}">
                    <a16:creationId xmlns:a16="http://schemas.microsoft.com/office/drawing/2014/main" id="{F741449B-F66E-DFF7-5E27-D151B9FEE205}"/>
                  </a:ext>
                </a:extLst>
              </p:cNvPr>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18">
                <a:extLst>
                  <a:ext uri="{FF2B5EF4-FFF2-40B4-BE49-F238E27FC236}">
                    <a16:creationId xmlns:a16="http://schemas.microsoft.com/office/drawing/2014/main" id="{6FDD9FF1-D9C0-BEE4-9909-7487D3AE0946}"/>
                  </a:ext>
                </a:extLst>
              </p:cNvPr>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9">
                <a:extLst>
                  <a:ext uri="{FF2B5EF4-FFF2-40B4-BE49-F238E27FC236}">
                    <a16:creationId xmlns:a16="http://schemas.microsoft.com/office/drawing/2014/main" id="{9717A648-F9AC-61C9-DF57-C3FF6D4B57B4}"/>
                  </a:ext>
                </a:extLst>
              </p:cNvPr>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0">
                <a:extLst>
                  <a:ext uri="{FF2B5EF4-FFF2-40B4-BE49-F238E27FC236}">
                    <a16:creationId xmlns:a16="http://schemas.microsoft.com/office/drawing/2014/main" id="{3CA0FD28-D325-1872-8EFE-41F75C8A1A95}"/>
                  </a:ext>
                </a:extLst>
              </p:cNvPr>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21">
                <a:extLst>
                  <a:ext uri="{FF2B5EF4-FFF2-40B4-BE49-F238E27FC236}">
                    <a16:creationId xmlns:a16="http://schemas.microsoft.com/office/drawing/2014/main" id="{8C74689D-7FCF-A171-F7B8-561543533B64}"/>
                  </a:ext>
                </a:extLst>
              </p:cNvPr>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22">
                <a:extLst>
                  <a:ext uri="{FF2B5EF4-FFF2-40B4-BE49-F238E27FC236}">
                    <a16:creationId xmlns:a16="http://schemas.microsoft.com/office/drawing/2014/main" id="{F89EA054-AF08-56F3-728C-6D2E2FE0E355}"/>
                  </a:ext>
                </a:extLst>
              </p:cNvPr>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23">
                <a:extLst>
                  <a:ext uri="{FF2B5EF4-FFF2-40B4-BE49-F238E27FC236}">
                    <a16:creationId xmlns:a16="http://schemas.microsoft.com/office/drawing/2014/main" id="{C44D342D-9D4F-6A46-8782-660DA6602129}"/>
                  </a:ext>
                </a:extLst>
              </p:cNvPr>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24">
                <a:extLst>
                  <a:ext uri="{FF2B5EF4-FFF2-40B4-BE49-F238E27FC236}">
                    <a16:creationId xmlns:a16="http://schemas.microsoft.com/office/drawing/2014/main" id="{D65B2332-34DE-A6AD-597D-8665FD44D788}"/>
                  </a:ext>
                </a:extLst>
              </p:cNvPr>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25">
                <a:extLst>
                  <a:ext uri="{FF2B5EF4-FFF2-40B4-BE49-F238E27FC236}">
                    <a16:creationId xmlns:a16="http://schemas.microsoft.com/office/drawing/2014/main" id="{BF7CA1F1-AC6D-7A3D-8E84-3AD74B06E6CE}"/>
                  </a:ext>
                </a:extLst>
              </p:cNvPr>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26">
                <a:extLst>
                  <a:ext uri="{FF2B5EF4-FFF2-40B4-BE49-F238E27FC236}">
                    <a16:creationId xmlns:a16="http://schemas.microsoft.com/office/drawing/2014/main" id="{44E6F3BF-1FD8-4BE6-02AC-9DE90243A614}"/>
                  </a:ext>
                </a:extLst>
              </p:cNvPr>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2A82FA4-755E-D57F-5CA4-326359A18856}"/>
                </a:ext>
              </a:extLst>
            </p:cNvPr>
            <p:cNvGrpSpPr/>
            <p:nvPr/>
          </p:nvGrpSpPr>
          <p:grpSpPr>
            <a:xfrm>
              <a:off x="1295400" y="3810000"/>
              <a:ext cx="6248400" cy="457200"/>
              <a:chOff x="1295400" y="2590800"/>
              <a:chExt cx="6248400" cy="457200"/>
            </a:xfrm>
          </p:grpSpPr>
          <p:sp>
            <p:nvSpPr>
              <p:cNvPr id="22" name="Rounded Rectangle 104">
                <a:extLst>
                  <a:ext uri="{FF2B5EF4-FFF2-40B4-BE49-F238E27FC236}">
                    <a16:creationId xmlns:a16="http://schemas.microsoft.com/office/drawing/2014/main" id="{9B83B6B9-D051-805A-7EC3-FCE631010253}"/>
                  </a:ext>
                </a:extLst>
              </p:cNvPr>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5">
                <a:extLst>
                  <a:ext uri="{FF2B5EF4-FFF2-40B4-BE49-F238E27FC236}">
                    <a16:creationId xmlns:a16="http://schemas.microsoft.com/office/drawing/2014/main" id="{400E8061-1E7F-E293-D66C-B113360DB9C8}"/>
                  </a:ext>
                </a:extLst>
              </p:cNvPr>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6">
                <a:extLst>
                  <a:ext uri="{FF2B5EF4-FFF2-40B4-BE49-F238E27FC236}">
                    <a16:creationId xmlns:a16="http://schemas.microsoft.com/office/drawing/2014/main" id="{7EA59E23-74C5-38CB-5C03-363F3F73B09F}"/>
                  </a:ext>
                </a:extLst>
              </p:cNvPr>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7">
                <a:extLst>
                  <a:ext uri="{FF2B5EF4-FFF2-40B4-BE49-F238E27FC236}">
                    <a16:creationId xmlns:a16="http://schemas.microsoft.com/office/drawing/2014/main" id="{25904EE0-96B3-F51A-A7D1-AE372AAB7C39}"/>
                  </a:ext>
                </a:extLst>
              </p:cNvPr>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8">
                <a:extLst>
                  <a:ext uri="{FF2B5EF4-FFF2-40B4-BE49-F238E27FC236}">
                    <a16:creationId xmlns:a16="http://schemas.microsoft.com/office/drawing/2014/main" id="{1813086F-0153-AAA4-FD66-4B3CE1393A80}"/>
                  </a:ext>
                </a:extLst>
              </p:cNvPr>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9">
                <a:extLst>
                  <a:ext uri="{FF2B5EF4-FFF2-40B4-BE49-F238E27FC236}">
                    <a16:creationId xmlns:a16="http://schemas.microsoft.com/office/drawing/2014/main" id="{B25DB5AD-5F6D-68E3-E173-1013CDFC25A3}"/>
                  </a:ext>
                </a:extLst>
              </p:cNvPr>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10">
                <a:extLst>
                  <a:ext uri="{FF2B5EF4-FFF2-40B4-BE49-F238E27FC236}">
                    <a16:creationId xmlns:a16="http://schemas.microsoft.com/office/drawing/2014/main" id="{8E7030C7-ED28-DC18-0336-8BD87B7CD189}"/>
                  </a:ext>
                </a:extLst>
              </p:cNvPr>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11">
                <a:extLst>
                  <a:ext uri="{FF2B5EF4-FFF2-40B4-BE49-F238E27FC236}">
                    <a16:creationId xmlns:a16="http://schemas.microsoft.com/office/drawing/2014/main" id="{F4A55E1F-A15B-6790-1627-91AE3582330F}"/>
                  </a:ext>
                </a:extLst>
              </p:cNvPr>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2">
                <a:extLst>
                  <a:ext uri="{FF2B5EF4-FFF2-40B4-BE49-F238E27FC236}">
                    <a16:creationId xmlns:a16="http://schemas.microsoft.com/office/drawing/2014/main" id="{D0588179-E729-EF51-E41C-8A6A4237C25E}"/>
                  </a:ext>
                </a:extLst>
              </p:cNvPr>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13">
                <a:extLst>
                  <a:ext uri="{FF2B5EF4-FFF2-40B4-BE49-F238E27FC236}">
                    <a16:creationId xmlns:a16="http://schemas.microsoft.com/office/drawing/2014/main" id="{913A75B2-F521-6C18-0FB8-311F0FF5AD60}"/>
                  </a:ext>
                </a:extLst>
              </p:cNvPr>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15">
                <a:extLst>
                  <a:ext uri="{FF2B5EF4-FFF2-40B4-BE49-F238E27FC236}">
                    <a16:creationId xmlns:a16="http://schemas.microsoft.com/office/drawing/2014/main" id="{5C4F2BFB-3F1F-6EB5-C54D-8D2ED51CD006}"/>
                  </a:ext>
                </a:extLst>
              </p:cNvPr>
              <p:cNvSpPr/>
              <p:nvPr/>
            </p:nvSpPr>
            <p:spPr>
              <a:xfrm>
                <a:off x="6553200" y="2590800"/>
                <a:ext cx="990600" cy="457200"/>
              </a:xfrm>
              <a:prstGeom prst="roundRect">
                <a:avLst>
                  <a:gd name="adj" fmla="val 1077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a:t>
                </a:r>
              </a:p>
            </p:txBody>
          </p:sp>
        </p:grpSp>
        <p:grpSp>
          <p:nvGrpSpPr>
            <p:cNvPr id="12" name="Group 11">
              <a:extLst>
                <a:ext uri="{FF2B5EF4-FFF2-40B4-BE49-F238E27FC236}">
                  <a16:creationId xmlns:a16="http://schemas.microsoft.com/office/drawing/2014/main" id="{FC080961-628A-C04A-D2D6-2AEF0B8D70F3}"/>
                </a:ext>
              </a:extLst>
            </p:cNvPr>
            <p:cNvGrpSpPr/>
            <p:nvPr/>
          </p:nvGrpSpPr>
          <p:grpSpPr>
            <a:xfrm>
              <a:off x="1371600" y="4419600"/>
              <a:ext cx="6248400" cy="457200"/>
              <a:chOff x="1295400" y="2590800"/>
              <a:chExt cx="6248400" cy="457200"/>
            </a:xfrm>
          </p:grpSpPr>
          <p:sp>
            <p:nvSpPr>
              <p:cNvPr id="13" name="Rounded Rectangle 95">
                <a:extLst>
                  <a:ext uri="{FF2B5EF4-FFF2-40B4-BE49-F238E27FC236}">
                    <a16:creationId xmlns:a16="http://schemas.microsoft.com/office/drawing/2014/main" id="{40BE5147-D334-4733-6A56-2C0DA302C113}"/>
                  </a:ext>
                </a:extLst>
              </p:cNvPr>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6">
                <a:extLst>
                  <a:ext uri="{FF2B5EF4-FFF2-40B4-BE49-F238E27FC236}">
                    <a16:creationId xmlns:a16="http://schemas.microsoft.com/office/drawing/2014/main" id="{151FFD5E-0F02-DA29-A2E1-59C0A8A1C681}"/>
                  </a:ext>
                </a:extLst>
              </p:cNvPr>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7">
                <a:extLst>
                  <a:ext uri="{FF2B5EF4-FFF2-40B4-BE49-F238E27FC236}">
                    <a16:creationId xmlns:a16="http://schemas.microsoft.com/office/drawing/2014/main" id="{C86351E2-33D3-3E43-B443-C9BAB895941C}"/>
                  </a:ext>
                </a:extLst>
              </p:cNvPr>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8">
                <a:extLst>
                  <a:ext uri="{FF2B5EF4-FFF2-40B4-BE49-F238E27FC236}">
                    <a16:creationId xmlns:a16="http://schemas.microsoft.com/office/drawing/2014/main" id="{F78DD6B2-9047-9966-FACE-C74BD61697BC}"/>
                  </a:ext>
                </a:extLst>
              </p:cNvPr>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9">
                <a:extLst>
                  <a:ext uri="{FF2B5EF4-FFF2-40B4-BE49-F238E27FC236}">
                    <a16:creationId xmlns:a16="http://schemas.microsoft.com/office/drawing/2014/main" id="{52BA5283-BE78-0A4A-F8D4-EF4B1A8DB3BA}"/>
                  </a:ext>
                </a:extLst>
              </p:cNvPr>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00">
                <a:extLst>
                  <a:ext uri="{FF2B5EF4-FFF2-40B4-BE49-F238E27FC236}">
                    <a16:creationId xmlns:a16="http://schemas.microsoft.com/office/drawing/2014/main" id="{E4C507A0-2944-1C94-72ED-B03475F37318}"/>
                  </a:ext>
                </a:extLst>
              </p:cNvPr>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01">
                <a:extLst>
                  <a:ext uri="{FF2B5EF4-FFF2-40B4-BE49-F238E27FC236}">
                    <a16:creationId xmlns:a16="http://schemas.microsoft.com/office/drawing/2014/main" id="{FBCAEFA7-F0CC-F126-1E87-52233A65771A}"/>
                  </a:ext>
                </a:extLst>
              </p:cNvPr>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2">
                <a:extLst>
                  <a:ext uri="{FF2B5EF4-FFF2-40B4-BE49-F238E27FC236}">
                    <a16:creationId xmlns:a16="http://schemas.microsoft.com/office/drawing/2014/main" id="{E6E26EED-2627-246F-B4E3-1913BDD8550B}"/>
                  </a:ext>
                </a:extLst>
              </p:cNvPr>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3">
                <a:extLst>
                  <a:ext uri="{FF2B5EF4-FFF2-40B4-BE49-F238E27FC236}">
                    <a16:creationId xmlns:a16="http://schemas.microsoft.com/office/drawing/2014/main" id="{7D602D0C-A59C-55CB-4CFC-DB9C48D7B03C}"/>
                  </a:ext>
                </a:extLst>
              </p:cNvPr>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Picture 56" descr="A person wearing glasses and a suit&#10;&#10;Description automatically generated with medium confidence">
            <a:extLst>
              <a:ext uri="{FF2B5EF4-FFF2-40B4-BE49-F238E27FC236}">
                <a16:creationId xmlns:a16="http://schemas.microsoft.com/office/drawing/2014/main" id="{81316D4D-23DA-989C-009E-2CCDA0BB6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17" y="161924"/>
            <a:ext cx="1008507" cy="1350679"/>
          </a:xfrm>
          <a:prstGeom prst="rect">
            <a:avLst/>
          </a:prstGeom>
        </p:spPr>
      </p:pic>
      <p:sp>
        <p:nvSpPr>
          <p:cNvPr id="58" name="Arrow: Down 57">
            <a:extLst>
              <a:ext uri="{FF2B5EF4-FFF2-40B4-BE49-F238E27FC236}">
                <a16:creationId xmlns:a16="http://schemas.microsoft.com/office/drawing/2014/main" id="{E2F56FC2-DD89-E561-A6B9-5E8CBB5B4CEB}"/>
              </a:ext>
            </a:extLst>
          </p:cNvPr>
          <p:cNvSpPr/>
          <p:nvPr/>
        </p:nvSpPr>
        <p:spPr>
          <a:xfrm>
            <a:off x="10668000" y="3114675"/>
            <a:ext cx="495300" cy="714375"/>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62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47"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The Mount Might Be Touched</a:t>
            </a:r>
          </a:p>
        </p:txBody>
      </p:sp>
      <p:sp>
        <p:nvSpPr>
          <p:cNvPr id="79" name="TextBox 78"/>
          <p:cNvSpPr txBox="1"/>
          <p:nvPr/>
        </p:nvSpPr>
        <p:spPr>
          <a:xfrm>
            <a:off x="134469" y="6373906"/>
            <a:ext cx="4047565" cy="369332"/>
          </a:xfrm>
          <a:prstGeom prst="rect">
            <a:avLst/>
          </a:prstGeom>
          <a:noFill/>
        </p:spPr>
        <p:txBody>
          <a:bodyPr wrap="square" rtlCol="0">
            <a:spAutoFit/>
          </a:bodyPr>
          <a:lstStyle/>
          <a:p>
            <a:r>
              <a:rPr lang="en-US" dirty="0">
                <a:solidFill>
                  <a:schemeClr val="bg1"/>
                </a:solidFill>
              </a:rPr>
              <a:t>Hebrews 12:18; Ex. 19:9-25; 20:1-23.</a:t>
            </a:r>
          </a:p>
        </p:txBody>
      </p:sp>
      <p:sp>
        <p:nvSpPr>
          <p:cNvPr id="4" name="Rectangle 3"/>
          <p:cNvSpPr/>
          <p:nvPr/>
        </p:nvSpPr>
        <p:spPr>
          <a:xfrm>
            <a:off x="440722" y="1177637"/>
            <a:ext cx="4509247" cy="1200329"/>
          </a:xfrm>
          <a:prstGeom prst="rect">
            <a:avLst/>
          </a:prstGeom>
        </p:spPr>
        <p:txBody>
          <a:bodyPr wrap="square">
            <a:spAutoFit/>
          </a:bodyPr>
          <a:lstStyle/>
          <a:p>
            <a:r>
              <a:rPr lang="en-US" sz="2400" dirty="0">
                <a:solidFill>
                  <a:schemeClr val="bg1"/>
                </a:solidFill>
              </a:rPr>
              <a:t>Paul compares the situation of the children of Israel in Moses’ day with the people of his own day. </a:t>
            </a:r>
          </a:p>
        </p:txBody>
      </p:sp>
      <p:sp>
        <p:nvSpPr>
          <p:cNvPr id="2" name="Rectangle 1"/>
          <p:cNvSpPr/>
          <p:nvPr/>
        </p:nvSpPr>
        <p:spPr>
          <a:xfrm>
            <a:off x="4796117" y="2779014"/>
            <a:ext cx="6096000" cy="1569660"/>
          </a:xfrm>
          <a:prstGeom prst="rect">
            <a:avLst/>
          </a:prstGeom>
        </p:spPr>
        <p:txBody>
          <a:bodyPr>
            <a:spAutoFit/>
          </a:bodyPr>
          <a:lstStyle/>
          <a:p>
            <a:r>
              <a:rPr lang="en-US" sz="2400" dirty="0">
                <a:solidFill>
                  <a:schemeClr val="bg1"/>
                </a:solidFill>
                <a:latin typeface="Calibri" panose="020F0502020204030204" pitchFamily="34" charset="0"/>
              </a:rPr>
              <a:t>In Moses’ time the children of Israel were forbidden by divine law to touch Mount Sinai on penalty of death; it was not so in Paul’s day, nor is it in our own. </a:t>
            </a:r>
            <a:endParaRPr lang="en-US" sz="2400" dirty="0">
              <a:solidFill>
                <a:schemeClr val="bg1"/>
              </a:solidFill>
            </a:endParaRP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5122" name="Picture 2" descr="Image result for mount si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868" y="2554941"/>
            <a:ext cx="3162954" cy="23726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476687" y="4964622"/>
            <a:ext cx="7211553" cy="1321244"/>
            <a:chOff x="4476687" y="4964622"/>
            <a:chExt cx="7211553" cy="1321244"/>
          </a:xfrm>
        </p:grpSpPr>
        <p:sp>
          <p:nvSpPr>
            <p:cNvPr id="6" name="Rectangle 5"/>
            <p:cNvSpPr/>
            <p:nvPr/>
          </p:nvSpPr>
          <p:spPr>
            <a:xfrm>
              <a:off x="5592240" y="5111364"/>
              <a:ext cx="6096000" cy="923330"/>
            </a:xfrm>
            <a:prstGeom prst="rect">
              <a:avLst/>
            </a:prstGeom>
          </p:spPr>
          <p:txBody>
            <a:bodyPr>
              <a:spAutoFit/>
            </a:bodyPr>
            <a:lstStyle/>
            <a:p>
              <a:r>
                <a:rPr lang="en-US" dirty="0">
                  <a:solidFill>
                    <a:schemeClr val="bg1"/>
                  </a:solidFill>
                  <a:latin typeface="Calibri" panose="020F0502020204030204" pitchFamily="34" charset="0"/>
                </a:rPr>
                <a:t>“No longer is there a restraining barrier to keep the people from seeing and communing with their God. The mountain is no longer Sinai but Zion.” (5)</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687" y="4964622"/>
              <a:ext cx="946563" cy="1321244"/>
            </a:xfrm>
            <a:prstGeom prst="rect">
              <a:avLst/>
            </a:prstGeom>
          </p:spPr>
        </p:pic>
      </p:grpSp>
    </p:spTree>
    <p:extLst>
      <p:ext uri="{BB962C8B-B14F-4D97-AF65-F5344CB8AC3E}">
        <p14:creationId xmlns:p14="http://schemas.microsoft.com/office/powerpoint/2010/main" val="1350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Church of the Firstborn</a:t>
            </a:r>
          </a:p>
        </p:txBody>
      </p:sp>
      <p:sp>
        <p:nvSpPr>
          <p:cNvPr id="79" name="TextBox 78"/>
          <p:cNvSpPr txBox="1"/>
          <p:nvPr/>
        </p:nvSpPr>
        <p:spPr>
          <a:xfrm>
            <a:off x="0" y="6495782"/>
            <a:ext cx="2286000" cy="369332"/>
          </a:xfrm>
          <a:prstGeom prst="rect">
            <a:avLst/>
          </a:prstGeom>
          <a:noFill/>
        </p:spPr>
        <p:txBody>
          <a:bodyPr wrap="square" rtlCol="0">
            <a:spAutoFit/>
          </a:bodyPr>
          <a:lstStyle/>
          <a:p>
            <a:r>
              <a:rPr lang="en-US" dirty="0">
                <a:solidFill>
                  <a:schemeClr val="bg1"/>
                </a:solidFill>
              </a:rPr>
              <a:t>Hebrews 12:23</a:t>
            </a:r>
          </a:p>
        </p:txBody>
      </p:sp>
      <p:sp>
        <p:nvSpPr>
          <p:cNvPr id="4" name="Rectangle 3"/>
          <p:cNvSpPr/>
          <p:nvPr/>
        </p:nvSpPr>
        <p:spPr>
          <a:xfrm>
            <a:off x="440722" y="1177637"/>
            <a:ext cx="4509247" cy="1569660"/>
          </a:xfrm>
          <a:prstGeom prst="rect">
            <a:avLst/>
          </a:prstGeom>
        </p:spPr>
        <p:txBody>
          <a:bodyPr wrap="square">
            <a:spAutoFit/>
          </a:bodyPr>
          <a:lstStyle/>
          <a:p>
            <a:r>
              <a:rPr lang="en-US" sz="2400" dirty="0">
                <a:solidFill>
                  <a:schemeClr val="bg1"/>
                </a:solidFill>
              </a:rPr>
              <a:t>Paul’s teaching that redeemed Saints join the “church of the firstborn”  is the only biblical occurrence of this phrase.</a:t>
            </a:r>
          </a:p>
        </p:txBody>
      </p:sp>
      <p:sp>
        <p:nvSpPr>
          <p:cNvPr id="2" name="Rectangle 1"/>
          <p:cNvSpPr/>
          <p:nvPr/>
        </p:nvSpPr>
        <p:spPr>
          <a:xfrm>
            <a:off x="5912222" y="1287234"/>
            <a:ext cx="6096000" cy="1938992"/>
          </a:xfrm>
          <a:prstGeom prst="rect">
            <a:avLst/>
          </a:prstGeom>
        </p:spPr>
        <p:txBody>
          <a:bodyPr>
            <a:spAutoFit/>
          </a:bodyPr>
          <a:lstStyle/>
          <a:p>
            <a:r>
              <a:rPr lang="en-US" sz="2400" dirty="0">
                <a:solidFill>
                  <a:schemeClr val="bg1"/>
                </a:solidFill>
              </a:rPr>
              <a:t>In latter-day revelations, the Prophet Joseph Smith learned that the Church of the Firstborn refers to Christ’s heavenly Church, which comprises faithful, exalted Saints in the celestial kingdom .</a:t>
            </a: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(7)</a:t>
            </a:r>
            <a:endParaRPr lang="en-US" dirty="0"/>
          </a:p>
        </p:txBody>
      </p:sp>
      <p:sp>
        <p:nvSpPr>
          <p:cNvPr id="9" name="Rectangle 8"/>
          <p:cNvSpPr/>
          <p:nvPr/>
        </p:nvSpPr>
        <p:spPr>
          <a:xfrm>
            <a:off x="1085850" y="4426565"/>
            <a:ext cx="10602390" cy="2154436"/>
          </a:xfrm>
          <a:prstGeom prst="rect">
            <a:avLst/>
          </a:prstGeom>
        </p:spPr>
        <p:txBody>
          <a:bodyPr wrap="square">
            <a:spAutoFit/>
          </a:bodyPr>
          <a:lstStyle/>
          <a:p>
            <a:pPr fontAlgn="base"/>
            <a:r>
              <a:rPr lang="en-US" sz="2000" b="1" i="1" dirty="0">
                <a:solidFill>
                  <a:srgbClr val="FFFF00"/>
                </a:solidFill>
                <a:latin typeface="Palatino"/>
              </a:rPr>
              <a:t>That by keeping the commandments they might be washed and cleansed from all their sins, and receive the Holy Spirit by the laying on of the hands of him who is ordained and sealed unto this power;</a:t>
            </a:r>
          </a:p>
          <a:p>
            <a:pPr fontAlgn="base"/>
            <a:r>
              <a:rPr lang="en-US" sz="2000" b="1" i="1" dirty="0">
                <a:solidFill>
                  <a:srgbClr val="FFFF00"/>
                </a:solidFill>
                <a:latin typeface="Palatino"/>
              </a:rPr>
              <a:t>And who overcome by faith, and are sealed by the Holy Spirit of promise, which the Father sheds forth upon all those who are just and true.</a:t>
            </a:r>
          </a:p>
          <a:p>
            <a:pPr fontAlgn="base"/>
            <a:r>
              <a:rPr lang="en-US" sz="2000" b="1" i="1" dirty="0">
                <a:solidFill>
                  <a:srgbClr val="FFFF00"/>
                </a:solidFill>
                <a:latin typeface="Palatino"/>
              </a:rPr>
              <a:t>They are they who are the church of the Firstborn.</a:t>
            </a:r>
          </a:p>
          <a:p>
            <a:pPr fontAlgn="base"/>
            <a:r>
              <a:rPr lang="en-US" sz="1400" b="1" i="1" dirty="0">
                <a:solidFill>
                  <a:srgbClr val="FFFF00"/>
                </a:solidFill>
                <a:effectLst/>
                <a:latin typeface="Palatino"/>
              </a:rPr>
              <a:t>D&amp;C 76:52-54</a:t>
            </a:r>
          </a:p>
        </p:txBody>
      </p:sp>
      <p:grpSp>
        <p:nvGrpSpPr>
          <p:cNvPr id="13" name="Group 12"/>
          <p:cNvGrpSpPr/>
          <p:nvPr/>
        </p:nvGrpSpPr>
        <p:grpSpPr>
          <a:xfrm>
            <a:off x="2294965" y="3399548"/>
            <a:ext cx="6477000" cy="935400"/>
            <a:chOff x="152400" y="1905000"/>
            <a:chExt cx="10552647" cy="1524000"/>
          </a:xfrm>
          <a:solidFill>
            <a:schemeClr val="bg1"/>
          </a:solidFill>
        </p:grpSpPr>
        <p:grpSp>
          <p:nvGrpSpPr>
            <p:cNvPr id="14" name="Group 120"/>
            <p:cNvGrpSpPr/>
            <p:nvPr/>
          </p:nvGrpSpPr>
          <p:grpSpPr>
            <a:xfrm>
              <a:off x="152400" y="1905000"/>
              <a:ext cx="5142447" cy="1524000"/>
              <a:chOff x="152400" y="1905000"/>
              <a:chExt cx="5142447" cy="1524000"/>
            </a:xfrm>
            <a:grpFill/>
          </p:grpSpPr>
          <p:grpSp>
            <p:nvGrpSpPr>
              <p:cNvPr id="53" name="Group 15"/>
              <p:cNvGrpSpPr/>
              <p:nvPr/>
            </p:nvGrpSpPr>
            <p:grpSpPr>
              <a:xfrm>
                <a:off x="152400" y="1905000"/>
                <a:ext cx="646647" cy="1524000"/>
                <a:chOff x="5891782" y="1905000"/>
                <a:chExt cx="1271017" cy="3165915"/>
              </a:xfrm>
              <a:grpFill/>
            </p:grpSpPr>
            <p:sp>
              <p:nvSpPr>
                <p:cNvPr id="85" name="Oval 9"/>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1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1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1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3"/>
              <p:cNvGrpSpPr/>
              <p:nvPr/>
            </p:nvGrpSpPr>
            <p:grpSpPr>
              <a:xfrm>
                <a:off x="990600" y="1905000"/>
                <a:ext cx="646647" cy="1524000"/>
                <a:chOff x="7162800" y="1828800"/>
                <a:chExt cx="1271017" cy="3165915"/>
              </a:xfrm>
              <a:grpFill/>
            </p:grpSpPr>
            <p:sp>
              <p:nvSpPr>
                <p:cNvPr id="80" name="Oval 4"/>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5"/>
              <p:cNvGrpSpPr/>
              <p:nvPr/>
            </p:nvGrpSpPr>
            <p:grpSpPr>
              <a:xfrm>
                <a:off x="1905000" y="1905000"/>
                <a:ext cx="646647" cy="1524000"/>
                <a:chOff x="5891782" y="1905000"/>
                <a:chExt cx="1271017" cy="3165915"/>
              </a:xfrm>
              <a:grpFill/>
            </p:grpSpPr>
            <p:sp>
              <p:nvSpPr>
                <p:cNvPr id="74" name="Oval 73"/>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20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20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20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3"/>
              <p:cNvGrpSpPr/>
              <p:nvPr/>
            </p:nvGrpSpPr>
            <p:grpSpPr>
              <a:xfrm>
                <a:off x="2819400" y="1905000"/>
                <a:ext cx="646647" cy="1524000"/>
                <a:chOff x="7162800" y="1828800"/>
                <a:chExt cx="1271017" cy="3165915"/>
              </a:xfrm>
              <a:grpFill/>
            </p:grpSpPr>
            <p:sp>
              <p:nvSpPr>
                <p:cNvPr id="69" name="Oval 68"/>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9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9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9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5"/>
              <p:cNvGrpSpPr/>
              <p:nvPr/>
            </p:nvGrpSpPr>
            <p:grpSpPr>
              <a:xfrm>
                <a:off x="3810000" y="1905000"/>
                <a:ext cx="646647" cy="1524000"/>
                <a:chOff x="5891782" y="1905000"/>
                <a:chExt cx="1271017" cy="3165915"/>
              </a:xfrm>
              <a:grpFill/>
            </p:grpSpPr>
            <p:sp>
              <p:nvSpPr>
                <p:cNvPr id="64" name="Oval 63"/>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9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9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9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19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3"/>
              <p:cNvGrpSpPr/>
              <p:nvPr/>
            </p:nvGrpSpPr>
            <p:grpSpPr>
              <a:xfrm>
                <a:off x="4648200" y="1905000"/>
                <a:ext cx="646647" cy="1524000"/>
                <a:chOff x="7162800" y="1828800"/>
                <a:chExt cx="1271017" cy="3165915"/>
              </a:xfrm>
              <a:grpFill/>
            </p:grpSpPr>
            <p:sp>
              <p:nvSpPr>
                <p:cNvPr id="59" name="Oval 58"/>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8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8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8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21"/>
            <p:cNvGrpSpPr/>
            <p:nvPr/>
          </p:nvGrpSpPr>
          <p:grpSpPr>
            <a:xfrm>
              <a:off x="5562600" y="1905000"/>
              <a:ext cx="5142447" cy="1524000"/>
              <a:chOff x="152400" y="1905000"/>
              <a:chExt cx="5142447" cy="1524000"/>
            </a:xfrm>
            <a:grpFill/>
          </p:grpSpPr>
          <p:grpSp>
            <p:nvGrpSpPr>
              <p:cNvPr id="16" name="Group 15"/>
              <p:cNvGrpSpPr/>
              <p:nvPr/>
            </p:nvGrpSpPr>
            <p:grpSpPr>
              <a:xfrm>
                <a:off x="152400" y="1905000"/>
                <a:ext cx="646647" cy="1524000"/>
                <a:chOff x="5891782" y="1905000"/>
                <a:chExt cx="1271017" cy="3165915"/>
              </a:xfrm>
              <a:grpFill/>
            </p:grpSpPr>
            <p:sp>
              <p:nvSpPr>
                <p:cNvPr id="48" name="Oval 9"/>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
              <p:cNvGrpSpPr/>
              <p:nvPr/>
            </p:nvGrpSpPr>
            <p:grpSpPr>
              <a:xfrm>
                <a:off x="990600" y="1905000"/>
                <a:ext cx="646647" cy="1524000"/>
                <a:chOff x="7162800" y="1828800"/>
                <a:chExt cx="1271017" cy="3165915"/>
              </a:xfrm>
              <a:grpFill/>
            </p:grpSpPr>
            <p:sp>
              <p:nvSpPr>
                <p:cNvPr id="43" name="Oval 4"/>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8"/>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
              <p:cNvGrpSpPr/>
              <p:nvPr/>
            </p:nvGrpSpPr>
            <p:grpSpPr>
              <a:xfrm>
                <a:off x="1905000" y="1905000"/>
                <a:ext cx="646647" cy="1524000"/>
                <a:chOff x="5891782" y="1905000"/>
                <a:chExt cx="1271017" cy="3165915"/>
              </a:xfrm>
              <a:grpFill/>
            </p:grpSpPr>
            <p:sp>
              <p:nvSpPr>
                <p:cNvPr id="38" name="Oval 37"/>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64"/>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65"/>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66"/>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67"/>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3"/>
              <p:cNvGrpSpPr/>
              <p:nvPr/>
            </p:nvGrpSpPr>
            <p:grpSpPr>
              <a:xfrm>
                <a:off x="2819400" y="1905000"/>
                <a:ext cx="646647" cy="1524000"/>
                <a:chOff x="7162800" y="1828800"/>
                <a:chExt cx="1271017" cy="3165915"/>
              </a:xfrm>
              <a:grpFill/>
            </p:grpSpPr>
            <p:sp>
              <p:nvSpPr>
                <p:cNvPr id="33" name="Oval 32"/>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59"/>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60"/>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61"/>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
              <p:cNvGrpSpPr/>
              <p:nvPr/>
            </p:nvGrpSpPr>
            <p:grpSpPr>
              <a:xfrm>
                <a:off x="3810000" y="1905000"/>
                <a:ext cx="646647" cy="1524000"/>
                <a:chOff x="5891782" y="1905000"/>
                <a:chExt cx="1271017" cy="3165915"/>
              </a:xfrm>
              <a:grpFill/>
            </p:grpSpPr>
            <p:sp>
              <p:nvSpPr>
                <p:cNvPr id="27" name="Oval 26"/>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54"/>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55"/>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56"/>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57"/>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3"/>
              <p:cNvGrpSpPr/>
              <p:nvPr/>
            </p:nvGrpSpPr>
            <p:grpSpPr>
              <a:xfrm>
                <a:off x="4648200" y="1905000"/>
                <a:ext cx="646647" cy="1524000"/>
                <a:chOff x="7162800" y="1828800"/>
                <a:chExt cx="1271017" cy="3165915"/>
              </a:xfrm>
              <a:grpFill/>
            </p:grpSpPr>
            <p:sp>
              <p:nvSpPr>
                <p:cNvPr id="22" name="Oval 21"/>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9"/>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50"/>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51"/>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1267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125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Paul’s Admonition</a:t>
            </a:r>
          </a:p>
        </p:txBody>
      </p:sp>
      <p:sp>
        <p:nvSpPr>
          <p:cNvPr id="79" name="TextBox 78"/>
          <p:cNvSpPr txBox="1"/>
          <p:nvPr/>
        </p:nvSpPr>
        <p:spPr>
          <a:xfrm>
            <a:off x="0" y="6448777"/>
            <a:ext cx="2286000" cy="369332"/>
          </a:xfrm>
          <a:prstGeom prst="rect">
            <a:avLst/>
          </a:prstGeom>
          <a:noFill/>
        </p:spPr>
        <p:txBody>
          <a:bodyPr wrap="square" rtlCol="0">
            <a:spAutoFit/>
          </a:bodyPr>
          <a:lstStyle/>
          <a:p>
            <a:r>
              <a:rPr lang="en-US" dirty="0">
                <a:solidFill>
                  <a:schemeClr val="bg1"/>
                </a:solidFill>
              </a:rPr>
              <a:t>Hebrews 13:1-9</a:t>
            </a:r>
          </a:p>
        </p:txBody>
      </p:sp>
      <p:sp>
        <p:nvSpPr>
          <p:cNvPr id="90" name="TextBox 89"/>
          <p:cNvSpPr txBox="1"/>
          <p:nvPr/>
        </p:nvSpPr>
        <p:spPr>
          <a:xfrm>
            <a:off x="461682" y="1136877"/>
            <a:ext cx="2631142" cy="1384995"/>
          </a:xfrm>
          <a:prstGeom prst="rect">
            <a:avLst/>
          </a:prstGeom>
          <a:noFill/>
        </p:spPr>
        <p:txBody>
          <a:bodyPr wrap="square" rtlCol="0">
            <a:spAutoFit/>
          </a:bodyPr>
          <a:lstStyle/>
          <a:p>
            <a:r>
              <a:rPr lang="en-US" sz="2800" dirty="0">
                <a:solidFill>
                  <a:schemeClr val="bg1"/>
                </a:solidFill>
              </a:rPr>
              <a:t>Brotherly Love = be mindful of those who suffer</a:t>
            </a:r>
          </a:p>
        </p:txBody>
      </p:sp>
      <p:sp>
        <p:nvSpPr>
          <p:cNvPr id="91" name="TextBox 90"/>
          <p:cNvSpPr txBox="1"/>
          <p:nvPr/>
        </p:nvSpPr>
        <p:spPr>
          <a:xfrm>
            <a:off x="3909732" y="1735298"/>
            <a:ext cx="4456579" cy="1384995"/>
          </a:xfrm>
          <a:prstGeom prst="rect">
            <a:avLst/>
          </a:prstGeom>
          <a:noFill/>
        </p:spPr>
        <p:txBody>
          <a:bodyPr wrap="square" rtlCol="0">
            <a:spAutoFit/>
          </a:bodyPr>
          <a:lstStyle/>
          <a:p>
            <a:r>
              <a:rPr lang="en-US" sz="2800" dirty="0">
                <a:solidFill>
                  <a:schemeClr val="bg1"/>
                </a:solidFill>
              </a:rPr>
              <a:t>Make marriage Honorable = Making sure your courtship is clean and virtuous</a:t>
            </a:r>
          </a:p>
        </p:txBody>
      </p:sp>
      <p:sp>
        <p:nvSpPr>
          <p:cNvPr id="92" name="TextBox 91"/>
          <p:cNvSpPr txBox="1"/>
          <p:nvPr/>
        </p:nvSpPr>
        <p:spPr>
          <a:xfrm>
            <a:off x="7710263" y="4988911"/>
            <a:ext cx="3977977" cy="1384995"/>
          </a:xfrm>
          <a:prstGeom prst="rect">
            <a:avLst/>
          </a:prstGeom>
          <a:noFill/>
        </p:spPr>
        <p:txBody>
          <a:bodyPr wrap="square" rtlCol="0">
            <a:spAutoFit/>
          </a:bodyPr>
          <a:lstStyle/>
          <a:p>
            <a:r>
              <a:rPr lang="en-US" sz="2800" dirty="0">
                <a:solidFill>
                  <a:schemeClr val="bg1"/>
                </a:solidFill>
              </a:rPr>
              <a:t>To not covet = to be content with all you have been given</a:t>
            </a:r>
          </a:p>
        </p:txBody>
      </p:sp>
      <p:pic>
        <p:nvPicPr>
          <p:cNvPr id="7170" name="Picture 2" descr="Image result for teen so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24" y="2917781"/>
            <a:ext cx="2588559" cy="25885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een dating lds"/>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6311" y="1363049"/>
            <a:ext cx="3321929" cy="238284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teen bedroom messy"/>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09732" y="3963189"/>
            <a:ext cx="3622662" cy="241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The Altar</a:t>
            </a:r>
          </a:p>
        </p:txBody>
      </p:sp>
      <p:sp>
        <p:nvSpPr>
          <p:cNvPr id="79" name="TextBox 78"/>
          <p:cNvSpPr txBox="1"/>
          <p:nvPr/>
        </p:nvSpPr>
        <p:spPr>
          <a:xfrm>
            <a:off x="61010" y="6503669"/>
            <a:ext cx="2286000" cy="369332"/>
          </a:xfrm>
          <a:prstGeom prst="rect">
            <a:avLst/>
          </a:prstGeom>
          <a:noFill/>
        </p:spPr>
        <p:txBody>
          <a:bodyPr wrap="square" rtlCol="0">
            <a:spAutoFit/>
          </a:bodyPr>
          <a:lstStyle/>
          <a:p>
            <a:r>
              <a:rPr lang="en-US" dirty="0">
                <a:solidFill>
                  <a:schemeClr val="bg1"/>
                </a:solidFill>
              </a:rPr>
              <a:t>Hebrews 13:10-12</a:t>
            </a: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6148" name="Picture 4" descr="Image result for jesus last su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3539"/>
            <a:ext cx="4129368" cy="23262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8895" y="1455139"/>
            <a:ext cx="6866461" cy="1200329"/>
          </a:xfrm>
          <a:prstGeom prst="rect">
            <a:avLst/>
          </a:prstGeom>
        </p:spPr>
        <p:txBody>
          <a:bodyPr wrap="square">
            <a:spAutoFit/>
          </a:bodyPr>
          <a:lstStyle/>
          <a:p>
            <a:r>
              <a:rPr lang="en-US" sz="2400" dirty="0">
                <a:solidFill>
                  <a:schemeClr val="bg1"/>
                </a:solidFill>
              </a:rPr>
              <a:t>The altar Paul refers to is the sacramental table spread by the atonement of Jesus Christ, which may be partaken of by all who covenant with Christ. </a:t>
            </a:r>
          </a:p>
        </p:txBody>
      </p:sp>
      <p:grpSp>
        <p:nvGrpSpPr>
          <p:cNvPr id="7" name="Group 6"/>
          <p:cNvGrpSpPr/>
          <p:nvPr/>
        </p:nvGrpSpPr>
        <p:grpSpPr>
          <a:xfrm>
            <a:off x="528554" y="3429000"/>
            <a:ext cx="6307861" cy="3059668"/>
            <a:chOff x="528554" y="3429000"/>
            <a:chExt cx="6307861" cy="3059668"/>
          </a:xfrm>
        </p:grpSpPr>
        <p:sp>
          <p:nvSpPr>
            <p:cNvPr id="2" name="Rectangle 1"/>
            <p:cNvSpPr/>
            <p:nvPr/>
          </p:nvSpPr>
          <p:spPr>
            <a:xfrm>
              <a:off x="3622568" y="3441680"/>
              <a:ext cx="3213847" cy="3046988"/>
            </a:xfrm>
            <a:prstGeom prst="rect">
              <a:avLst/>
            </a:prstGeom>
          </p:spPr>
          <p:txBody>
            <a:bodyPr wrap="square">
              <a:spAutoFit/>
            </a:bodyPr>
            <a:lstStyle/>
            <a:p>
              <a:r>
                <a:rPr lang="en-US" sz="2400" dirty="0">
                  <a:solidFill>
                    <a:schemeClr val="bg1"/>
                  </a:solidFill>
                </a:rPr>
                <a:t>'Those who serve the tabernacle' has reference to the Levitical Priesthood holders who performed the ordinances in the ancient tabernacle and temple."</a:t>
              </a:r>
            </a:p>
          </p:txBody>
        </p:sp>
        <p:pic>
          <p:nvPicPr>
            <p:cNvPr id="6150" name="Picture 6" descr="Image result for sacrifice on al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54" y="3429000"/>
              <a:ext cx="2933195" cy="2749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923499" y="2881386"/>
            <a:ext cx="4052047" cy="3677186"/>
            <a:chOff x="6923499" y="2881386"/>
            <a:chExt cx="4052047" cy="3677186"/>
          </a:xfrm>
        </p:grpSpPr>
        <p:pic>
          <p:nvPicPr>
            <p:cNvPr id="6146" name="Picture 2" descr="Image result for jesus and sacrament 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499" y="3316934"/>
              <a:ext cx="4052047" cy="32416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29324" y="2881386"/>
              <a:ext cx="3213847" cy="461665"/>
            </a:xfrm>
            <a:prstGeom prst="rect">
              <a:avLst/>
            </a:prstGeom>
          </p:spPr>
          <p:txBody>
            <a:bodyPr wrap="square">
              <a:spAutoFit/>
            </a:bodyPr>
            <a:lstStyle/>
            <a:p>
              <a:pPr algn="ctr"/>
              <a:r>
                <a:rPr lang="en-US" sz="2400" dirty="0">
                  <a:solidFill>
                    <a:schemeClr val="bg1"/>
                  </a:solidFill>
                </a:rPr>
                <a:t>Today’s Altar</a:t>
              </a:r>
            </a:p>
          </p:txBody>
        </p:sp>
      </p:grpSp>
    </p:spTree>
    <p:extLst>
      <p:ext uri="{BB962C8B-B14F-4D97-AF65-F5344CB8AC3E}">
        <p14:creationId xmlns:p14="http://schemas.microsoft.com/office/powerpoint/2010/main" val="8074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Obedience To Spiritual Leaders</a:t>
            </a:r>
          </a:p>
        </p:txBody>
      </p:sp>
      <p:sp>
        <p:nvSpPr>
          <p:cNvPr id="79" name="TextBox 78"/>
          <p:cNvSpPr txBox="1"/>
          <p:nvPr/>
        </p:nvSpPr>
        <p:spPr>
          <a:xfrm>
            <a:off x="57692" y="6446996"/>
            <a:ext cx="2286000" cy="369332"/>
          </a:xfrm>
          <a:prstGeom prst="rect">
            <a:avLst/>
          </a:prstGeom>
          <a:noFill/>
        </p:spPr>
        <p:txBody>
          <a:bodyPr wrap="square" rtlCol="0">
            <a:spAutoFit/>
          </a:bodyPr>
          <a:lstStyle/>
          <a:p>
            <a:r>
              <a:rPr lang="en-US" dirty="0">
                <a:solidFill>
                  <a:schemeClr val="bg1"/>
                </a:solidFill>
              </a:rPr>
              <a:t>Hebrews 13:17-25</a:t>
            </a:r>
          </a:p>
        </p:txBody>
      </p:sp>
      <p:grpSp>
        <p:nvGrpSpPr>
          <p:cNvPr id="9" name="Group 8"/>
          <p:cNvGrpSpPr/>
          <p:nvPr/>
        </p:nvGrpSpPr>
        <p:grpSpPr>
          <a:xfrm>
            <a:off x="1694330" y="1286650"/>
            <a:ext cx="8424189" cy="1563644"/>
            <a:chOff x="1694330" y="1286650"/>
            <a:chExt cx="8424189" cy="1563644"/>
          </a:xfrm>
        </p:grpSpPr>
        <p:sp>
          <p:nvSpPr>
            <p:cNvPr id="4" name="Rectangle 3"/>
            <p:cNvSpPr/>
            <p:nvPr/>
          </p:nvSpPr>
          <p:spPr>
            <a:xfrm>
              <a:off x="3252058" y="1560640"/>
              <a:ext cx="6866461" cy="1015663"/>
            </a:xfrm>
            <a:prstGeom prst="rect">
              <a:avLst/>
            </a:prstGeom>
          </p:spPr>
          <p:txBody>
            <a:bodyPr wrap="square">
              <a:spAutoFit/>
            </a:bodyPr>
            <a:lstStyle/>
            <a:p>
              <a:r>
                <a:rPr lang="en-US" sz="2000" dirty="0">
                  <a:solidFill>
                    <a:schemeClr val="bg1"/>
                  </a:solidFill>
                </a:rPr>
                <a:t>"Submitting to the leadership, counsel, and direction of those placed over us may test us, particularly in view of the imperfections leaders have. (8)</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330" y="1286650"/>
              <a:ext cx="1249419" cy="1563644"/>
            </a:xfrm>
            <a:prstGeom prst="rect">
              <a:avLst/>
            </a:prstGeom>
          </p:spPr>
        </p:pic>
      </p:grpSp>
      <p:grpSp>
        <p:nvGrpSpPr>
          <p:cNvPr id="7" name="Group 6"/>
          <p:cNvGrpSpPr/>
          <p:nvPr/>
        </p:nvGrpSpPr>
        <p:grpSpPr>
          <a:xfrm>
            <a:off x="977153" y="3699985"/>
            <a:ext cx="8991599" cy="2106662"/>
            <a:chOff x="977153" y="3699985"/>
            <a:chExt cx="8991599" cy="2106662"/>
          </a:xfrm>
        </p:grpSpPr>
        <p:sp>
          <p:nvSpPr>
            <p:cNvPr id="2" name="Rectangle 1"/>
            <p:cNvSpPr/>
            <p:nvPr/>
          </p:nvSpPr>
          <p:spPr>
            <a:xfrm>
              <a:off x="977153" y="3699985"/>
              <a:ext cx="6768352" cy="2031325"/>
            </a:xfrm>
            <a:prstGeom prst="rect">
              <a:avLst/>
            </a:prstGeom>
          </p:spPr>
          <p:txBody>
            <a:bodyPr wrap="square">
              <a:spAutoFit/>
            </a:bodyPr>
            <a:lstStyle/>
            <a:p>
              <a:r>
                <a:rPr lang="en-US" dirty="0">
                  <a:solidFill>
                    <a:schemeClr val="bg1"/>
                  </a:solidFill>
                  <a:latin typeface="Calibri" panose="020F0502020204030204" pitchFamily="34" charset="0"/>
                </a:rPr>
                <a:t>"I humbly and prayerfully hope that what I have to say will be received in the spirit that I would like to convey. We have just heard the prophet of God. He is a watchman on the tower. He has raised a warning voice. I would urge all to listen and follow his counsel. It is tremendously important always to be in harmony with those who, according to Paul, have 'watch for your souls, as they that must give account, that they may do it with joy, and not with grief‘. (9)</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602" y="3901647"/>
              <a:ext cx="1581150" cy="1905000"/>
            </a:xfrm>
            <a:prstGeom prst="rect">
              <a:avLst/>
            </a:prstGeom>
          </p:spPr>
        </p:pic>
      </p:grpSp>
    </p:spTree>
    <p:extLst>
      <p:ext uri="{BB962C8B-B14F-4D97-AF65-F5344CB8AC3E}">
        <p14:creationId xmlns:p14="http://schemas.microsoft.com/office/powerpoint/2010/main" val="14997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49</a:t>
            </a:r>
          </a:p>
          <a:p>
            <a:pPr marL="342900" indent="-342900">
              <a:buFontTx/>
              <a:buAutoNum type="arabicPeriod"/>
            </a:pPr>
            <a:r>
              <a:rPr lang="en-US" dirty="0">
                <a:solidFill>
                  <a:schemeClr val="bg1"/>
                </a:solidFill>
                <a:latin typeface="Calibri" panose="020F0502020204030204" pitchFamily="34" charset="0"/>
              </a:rPr>
              <a:t>President Thomas S. Monson (“Great Expectations” [Brigham Young University devotional, Jan. 11, 2009], 6; speeches.byu.edu).</a:t>
            </a:r>
          </a:p>
          <a:p>
            <a:pPr marL="342900" indent="-342900">
              <a:buFontTx/>
              <a:buAutoNum type="arabicPeriod"/>
            </a:pPr>
            <a:r>
              <a:rPr lang="en-US" dirty="0">
                <a:solidFill>
                  <a:schemeClr val="bg1"/>
                </a:solidFill>
                <a:latin typeface="Calibri" panose="020F0502020204030204" pitchFamily="34" charset="0"/>
              </a:rPr>
              <a:t>Elder Jeffery R. Holland (“None Were with Him,” </a:t>
            </a:r>
            <a:r>
              <a:rPr lang="en-US" i="1" dirty="0">
                <a:solidFill>
                  <a:schemeClr val="bg1"/>
                </a:solidFill>
                <a:latin typeface="Calibri" panose="020F0502020204030204" pitchFamily="34" charset="0"/>
              </a:rPr>
              <a:t>Ensign</a:t>
            </a:r>
            <a:r>
              <a:rPr lang="en-US" dirty="0">
                <a:solidFill>
                  <a:schemeClr val="bg1"/>
                </a:solidFill>
                <a:latin typeface="Calibri" panose="020F0502020204030204" pitchFamily="34" charset="0"/>
              </a:rPr>
              <a:t> or </a:t>
            </a:r>
            <a:r>
              <a:rPr lang="en-US" i="1" dirty="0" err="1">
                <a:solidFill>
                  <a:schemeClr val="bg1"/>
                </a:solidFill>
                <a:latin typeface="Calibri" panose="020F0502020204030204" pitchFamily="34" charset="0"/>
              </a:rPr>
              <a:t>Liahona</a:t>
            </a:r>
            <a:r>
              <a:rPr lang="en-US" i="1" dirty="0">
                <a:solidFill>
                  <a:schemeClr val="bg1"/>
                </a:solidFill>
                <a:latin typeface="Calibri" panose="020F0502020204030204" pitchFamily="34" charset="0"/>
              </a:rPr>
              <a:t>,</a:t>
            </a:r>
            <a:r>
              <a:rPr lang="en-US" dirty="0">
                <a:solidFill>
                  <a:schemeClr val="bg1"/>
                </a:solidFill>
                <a:latin typeface="Calibri" panose="020F0502020204030204" pitchFamily="34" charset="0"/>
              </a:rPr>
              <a:t> May 2009, 88).</a:t>
            </a:r>
          </a:p>
          <a:p>
            <a:pPr marL="342900" indent="-342900">
              <a:buFontTx/>
              <a:buAutoNum type="arabicPeriod"/>
            </a:pPr>
            <a:r>
              <a:rPr lang="en-US" dirty="0">
                <a:solidFill>
                  <a:schemeClr val="bg1"/>
                </a:solidFill>
              </a:rPr>
              <a:t>Elder Joseph B. </a:t>
            </a:r>
            <a:r>
              <a:rPr lang="en-US" dirty="0" err="1">
                <a:solidFill>
                  <a:schemeClr val="bg1"/>
                </a:solidFill>
              </a:rPr>
              <a:t>Wirthlin</a:t>
            </a:r>
            <a:r>
              <a:rPr lang="en-US" dirty="0">
                <a:solidFill>
                  <a:schemeClr val="bg1"/>
                </a:solidFill>
              </a:rPr>
              <a:t>  ("Fruits of the Restored Gospel of Jesus Christ," </a:t>
            </a:r>
            <a:r>
              <a:rPr lang="en-US" i="1" dirty="0">
                <a:solidFill>
                  <a:schemeClr val="bg1"/>
                </a:solidFill>
              </a:rPr>
              <a:t>Ensign</a:t>
            </a:r>
            <a:r>
              <a:rPr lang="en-US" dirty="0">
                <a:solidFill>
                  <a:schemeClr val="bg1"/>
                </a:solidFill>
              </a:rPr>
              <a:t>, Nov. 1991, 15)</a:t>
            </a:r>
          </a:p>
          <a:p>
            <a:pPr marL="342900" indent="-342900">
              <a:buFontTx/>
              <a:buAutoNum type="arabicPeriod"/>
            </a:pPr>
            <a:r>
              <a:rPr lang="en-US" i="1" dirty="0">
                <a:solidFill>
                  <a:schemeClr val="bg1"/>
                </a:solidFill>
                <a:latin typeface="Calibri" panose="020F0502020204030204" pitchFamily="34" charset="0"/>
              </a:rPr>
              <a:t>Elder Bruce R. McConkie DNTC,</a:t>
            </a:r>
            <a:r>
              <a:rPr lang="en-US" dirty="0">
                <a:solidFill>
                  <a:schemeClr val="bg1"/>
                </a:solidFill>
                <a:latin typeface="Calibri" panose="020F0502020204030204" pitchFamily="34" charset="0"/>
              </a:rPr>
              <a:t> 3:229.)</a:t>
            </a:r>
          </a:p>
          <a:p>
            <a:pPr marL="342900" indent="-342900">
              <a:buFontTx/>
              <a:buAutoNum type="arabicPeriod"/>
            </a:pPr>
            <a:r>
              <a:rPr lang="en-US" i="1" dirty="0">
                <a:solidFill>
                  <a:schemeClr val="bg1"/>
                </a:solidFill>
                <a:latin typeface="Calibri" panose="020F0502020204030204" pitchFamily="34" charset="0"/>
              </a:rPr>
              <a:t>Life and Teachings of Jesus and His Apostles </a:t>
            </a:r>
            <a:r>
              <a:rPr lang="en-US" dirty="0">
                <a:solidFill>
                  <a:schemeClr val="bg1"/>
                </a:solidFill>
                <a:latin typeface="Calibri" panose="020F0502020204030204" pitchFamily="34" charset="0"/>
              </a:rPr>
              <a:t>Chapter 48</a:t>
            </a:r>
          </a:p>
          <a:p>
            <a:pPr marL="342900" indent="-342900">
              <a:buFontTx/>
              <a:buAutoNum type="arabicPeriod"/>
            </a:pPr>
            <a:r>
              <a:rPr lang="en-US" dirty="0">
                <a:solidFill>
                  <a:schemeClr val="bg1"/>
                </a:solidFill>
                <a:latin typeface="Calibri" panose="020F0502020204030204" pitchFamily="34" charset="0"/>
              </a:rPr>
              <a:t>Guide to the scriptures</a:t>
            </a:r>
          </a:p>
          <a:p>
            <a:pPr marL="342900" indent="-342900">
              <a:buFontTx/>
              <a:buAutoNum type="arabicPeriod"/>
            </a:pPr>
            <a:r>
              <a:rPr lang="en-US" dirty="0">
                <a:solidFill>
                  <a:schemeClr val="bg1"/>
                </a:solidFill>
              </a:rPr>
              <a:t>Elder Neal A. Maxwell (</a:t>
            </a:r>
            <a:r>
              <a:rPr lang="en-US" i="1" dirty="0">
                <a:solidFill>
                  <a:schemeClr val="bg1"/>
                </a:solidFill>
              </a:rPr>
              <a:t>Not My Will, But Thine </a:t>
            </a:r>
            <a:r>
              <a:rPr lang="en-US" dirty="0">
                <a:solidFill>
                  <a:schemeClr val="bg1"/>
                </a:solidFill>
              </a:rPr>
              <a:t>[Salt Lake City: </a:t>
            </a:r>
            <a:r>
              <a:rPr lang="en-US" dirty="0" err="1">
                <a:solidFill>
                  <a:schemeClr val="bg1"/>
                </a:solidFill>
              </a:rPr>
              <a:t>Bookcraft</a:t>
            </a:r>
            <a:r>
              <a:rPr lang="en-US" dirty="0">
                <a:solidFill>
                  <a:schemeClr val="bg1"/>
                </a:solidFill>
              </a:rPr>
              <a:t>, 1998], 104.)</a:t>
            </a:r>
          </a:p>
          <a:p>
            <a:pPr marL="342900" indent="-342900">
              <a:buFontTx/>
              <a:buAutoNum type="arabicPeriod"/>
            </a:pPr>
            <a:r>
              <a:rPr lang="en-US" dirty="0">
                <a:solidFill>
                  <a:schemeClr val="bg1"/>
                </a:solidFill>
                <a:latin typeface="Calibri" panose="020F0502020204030204" pitchFamily="34" charset="0"/>
              </a:rPr>
              <a:t>President James E. Faust </a:t>
            </a:r>
            <a:r>
              <a:rPr lang="en-US" dirty="0">
                <a:solidFill>
                  <a:schemeClr val="bg1"/>
                </a:solidFill>
              </a:rPr>
              <a:t>" ("Unwanted Messages," </a:t>
            </a:r>
            <a:r>
              <a:rPr lang="en-US" i="1" dirty="0">
                <a:solidFill>
                  <a:schemeClr val="bg1"/>
                </a:solidFill>
              </a:rPr>
              <a:t>Ensign</a:t>
            </a:r>
            <a:r>
              <a:rPr lang="en-US" dirty="0">
                <a:solidFill>
                  <a:schemeClr val="bg1"/>
                </a:solidFill>
              </a:rPr>
              <a:t>, Nov. 1986, 8)</a:t>
            </a:r>
          </a:p>
          <a:p>
            <a:pPr marL="342900" indent="-342900">
              <a:buFontTx/>
              <a:buAutoNum type="arabicPeriod"/>
            </a:pPr>
            <a:r>
              <a:rPr lang="en-US" b="0" i="0" dirty="0">
                <a:solidFill>
                  <a:schemeClr val="bg1"/>
                </a:solidFill>
                <a:effectLst/>
              </a:rPr>
              <a:t>D. Todd Christofferson, “</a:t>
            </a:r>
            <a:r>
              <a:rPr lang="en-US" b="0" i="0" u="none" strike="noStrike" dirty="0">
                <a:solidFill>
                  <a:schemeClr val="bg1"/>
                </a:solidFill>
                <a:effectLst/>
              </a:rPr>
              <a:t>As Many as I Love, I Rebuke and Chasten</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2011, 97–98</a:t>
            </a:r>
          </a:p>
          <a:p>
            <a:pPr marL="342900" indent="-342900">
              <a:buFontTx/>
              <a:buAutoNum type="arabicPeriod"/>
            </a:pPr>
            <a:r>
              <a:rPr lang="en-US" b="0" i="0" dirty="0">
                <a:solidFill>
                  <a:schemeClr val="bg1"/>
                </a:solidFill>
                <a:effectLst/>
              </a:rPr>
              <a:t>Brian K. Ashton, “The Father,”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2018, 93–94</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32" name="Footer Placeholder 14">
            <a:extLst>
              <a:ext uri="{FF2B5EF4-FFF2-40B4-BE49-F238E27FC236}">
                <a16:creationId xmlns:a16="http://schemas.microsoft.com/office/drawing/2014/main" id="{2201C519-D2A4-47C8-83D6-6EE695418E43}"/>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185862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9606" y="99589"/>
          <a:ext cx="4607547" cy="3528060"/>
        </p:xfrm>
        <a:graphic>
          <a:graphicData uri="http://schemas.openxmlformats.org/drawingml/2006/table">
            <a:tbl>
              <a:tblPr firstRow="1" bandRow="1">
                <a:tableStyleId>{5940675A-B579-460E-94D1-54222C63F5DA}</a:tableStyleId>
              </a:tblPr>
              <a:tblGrid>
                <a:gridCol w="2959556">
                  <a:extLst>
                    <a:ext uri="{9D8B030D-6E8A-4147-A177-3AD203B41FA5}">
                      <a16:colId xmlns:a16="http://schemas.microsoft.com/office/drawing/2014/main" val="3815724195"/>
                    </a:ext>
                  </a:extLst>
                </a:gridCol>
                <a:gridCol w="1647991">
                  <a:extLst>
                    <a:ext uri="{9D8B030D-6E8A-4147-A177-3AD203B41FA5}">
                      <a16:colId xmlns:a16="http://schemas.microsoft.com/office/drawing/2014/main" val="3481700596"/>
                    </a:ext>
                  </a:extLst>
                </a:gridCol>
              </a:tblGrid>
              <a:tr h="499110">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(HEBREWS)</a:t>
                      </a:r>
                      <a:endParaRPr lang="en-US" sz="1200" b="0" i="0" dirty="0">
                        <a:solidFill>
                          <a:srgbClr val="434444"/>
                        </a:solidFill>
                        <a:effectLst/>
                        <a:latin typeface="+mn-lt"/>
                      </a:endParaRPr>
                    </a:p>
                  </a:txBody>
                  <a:tcPr marL="95250" marR="95250" marT="66675" marB="66675"/>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a:solidFill>
                            <a:srgbClr val="434444"/>
                          </a:solidFill>
                          <a:effectLst/>
                        </a:rPr>
                        <a:t>“Whom the Lord Loveth He Chasteneth”</a:t>
                      </a:r>
                    </a:p>
                  </a:txBody>
                  <a:tcPr marL="95250" marR="95250" marT="66675" marB="66675" anchor="ctr"/>
                </a:tc>
                <a:tc>
                  <a:txBody>
                    <a:bodyPr/>
                    <a:lstStyle/>
                    <a:p>
                      <a:pPr algn="l" fontAlgn="base"/>
                      <a:r>
                        <a:rPr lang="en-US" sz="1200">
                          <a:solidFill>
                            <a:srgbClr val="434444"/>
                          </a:solidFill>
                          <a:effectLst/>
                        </a:rPr>
                        <a:t>12:1–8</a:t>
                      </a:r>
                    </a:p>
                  </a:txBody>
                  <a:tcPr marL="95250" marR="95250" marT="66675" marB="66675" anchor="ctr"/>
                </a:tc>
                <a:extLst>
                  <a:ext uri="{0D108BD9-81ED-4DB2-BD59-A6C34878D82A}">
                    <a16:rowId xmlns:a16="http://schemas.microsoft.com/office/drawing/2014/main" val="10001"/>
                  </a:ext>
                </a:extLst>
              </a:tr>
              <a:tr h="316230">
                <a:tc>
                  <a:txBody>
                    <a:bodyPr/>
                    <a:lstStyle/>
                    <a:p>
                      <a:pPr algn="l" fontAlgn="base"/>
                      <a:r>
                        <a:rPr lang="en-US" sz="1200">
                          <a:solidFill>
                            <a:srgbClr val="434444"/>
                          </a:solidFill>
                          <a:effectLst/>
                        </a:rPr>
                        <a:t>Premortality and Exaltation</a:t>
                      </a:r>
                    </a:p>
                  </a:txBody>
                  <a:tcPr marL="95250" marR="95250" marT="66675" marB="66675" anchor="ctr"/>
                </a:tc>
                <a:tc>
                  <a:txBody>
                    <a:bodyPr/>
                    <a:lstStyle/>
                    <a:p>
                      <a:pPr algn="l" fontAlgn="base"/>
                      <a:r>
                        <a:rPr lang="en-US" sz="1200">
                          <a:solidFill>
                            <a:srgbClr val="434444"/>
                          </a:solidFill>
                          <a:effectLst/>
                        </a:rPr>
                        <a:t>12:9, 10</a:t>
                      </a:r>
                    </a:p>
                  </a:txBody>
                  <a:tcPr marL="95250" marR="95250" marT="66675" marB="66675" anchor="ctr"/>
                </a:tc>
                <a:extLst>
                  <a:ext uri="{0D108BD9-81ED-4DB2-BD59-A6C34878D82A}">
                    <a16:rowId xmlns:a16="http://schemas.microsoft.com/office/drawing/2014/main" val="1840552135"/>
                  </a:ext>
                </a:extLst>
              </a:tr>
              <a:tr h="316230">
                <a:tc>
                  <a:txBody>
                    <a:bodyPr/>
                    <a:lstStyle/>
                    <a:p>
                      <a:pPr algn="l" fontAlgn="base"/>
                      <a:r>
                        <a:rPr lang="en-US" sz="1200">
                          <a:solidFill>
                            <a:srgbClr val="434444"/>
                          </a:solidFill>
                          <a:effectLst/>
                        </a:rPr>
                        <a:t>Peace and Holiness Lead One to See God</a:t>
                      </a:r>
                    </a:p>
                  </a:txBody>
                  <a:tcPr marL="95250" marR="95250" marT="66675" marB="66675" anchor="ctr"/>
                </a:tc>
                <a:tc>
                  <a:txBody>
                    <a:bodyPr/>
                    <a:lstStyle/>
                    <a:p>
                      <a:pPr algn="l" fontAlgn="base"/>
                      <a:r>
                        <a:rPr lang="en-US" sz="1200">
                          <a:solidFill>
                            <a:srgbClr val="434444"/>
                          </a:solidFill>
                          <a:effectLst/>
                        </a:rPr>
                        <a:t>12:11–17</a:t>
                      </a:r>
                    </a:p>
                  </a:txBody>
                  <a:tcPr marL="95250" marR="95250" marT="66675" marB="66675" anchor="ctr"/>
                </a:tc>
                <a:extLst>
                  <a:ext uri="{0D108BD9-81ED-4DB2-BD59-A6C34878D82A}">
                    <a16:rowId xmlns:a16="http://schemas.microsoft.com/office/drawing/2014/main" val="10002"/>
                  </a:ext>
                </a:extLst>
              </a:tr>
              <a:tr h="499110">
                <a:tc>
                  <a:txBody>
                    <a:bodyPr/>
                    <a:lstStyle/>
                    <a:p>
                      <a:pPr algn="l" fontAlgn="base"/>
                      <a:r>
                        <a:rPr lang="en-US" sz="1200">
                          <a:solidFill>
                            <a:srgbClr val="434444"/>
                          </a:solidFill>
                          <a:effectLst/>
                        </a:rPr>
                        <a:t>Exalted Saints Belong to the Church of the Firstborn</a:t>
                      </a:r>
                    </a:p>
                  </a:txBody>
                  <a:tcPr marL="95250" marR="95250" marT="66675" marB="66675" anchor="ctr"/>
                </a:tc>
                <a:tc>
                  <a:txBody>
                    <a:bodyPr/>
                    <a:lstStyle/>
                    <a:p>
                      <a:pPr algn="l" fontAlgn="base"/>
                      <a:r>
                        <a:rPr lang="en-US" sz="1200" dirty="0">
                          <a:solidFill>
                            <a:srgbClr val="434444"/>
                          </a:solidFill>
                          <a:effectLst/>
                        </a:rPr>
                        <a:t>12:18–24</a:t>
                      </a:r>
                    </a:p>
                  </a:txBody>
                  <a:tcPr marL="95250" marR="95250" marT="66675" marB="66675" anchor="ctr"/>
                </a:tc>
                <a:extLst>
                  <a:ext uri="{0D108BD9-81ED-4DB2-BD59-A6C34878D82A}">
                    <a16:rowId xmlns:a16="http://schemas.microsoft.com/office/drawing/2014/main" val="10003"/>
                  </a:ext>
                </a:extLst>
              </a:tr>
              <a:tr h="316230">
                <a:tc>
                  <a:txBody>
                    <a:bodyPr/>
                    <a:lstStyle/>
                    <a:p>
                      <a:pPr algn="l" fontAlgn="base"/>
                      <a:r>
                        <a:rPr lang="en-US" sz="1200">
                          <a:solidFill>
                            <a:srgbClr val="434444"/>
                          </a:solidFill>
                          <a:effectLst/>
                        </a:rPr>
                        <a:t>“Our God Is a Consuming Fire”</a:t>
                      </a:r>
                    </a:p>
                  </a:txBody>
                  <a:tcPr marL="95250" marR="95250" marT="66675" marB="66675" anchor="ctr"/>
                </a:tc>
                <a:tc>
                  <a:txBody>
                    <a:bodyPr/>
                    <a:lstStyle/>
                    <a:p>
                      <a:pPr algn="l" fontAlgn="base"/>
                      <a:r>
                        <a:rPr lang="en-US" sz="1200">
                          <a:solidFill>
                            <a:srgbClr val="434444"/>
                          </a:solidFill>
                          <a:effectLst/>
                        </a:rPr>
                        <a:t>12:25–29</a:t>
                      </a:r>
                    </a:p>
                  </a:txBody>
                  <a:tcPr marL="95250" marR="95250" marT="66675" marB="66675" anchor="ctr"/>
                </a:tc>
                <a:extLst>
                  <a:ext uri="{0D108BD9-81ED-4DB2-BD59-A6C34878D82A}">
                    <a16:rowId xmlns:a16="http://schemas.microsoft.com/office/drawing/2014/main" val="4219909657"/>
                  </a:ext>
                </a:extLst>
              </a:tr>
              <a:tr h="316230">
                <a:tc>
                  <a:txBody>
                    <a:bodyPr/>
                    <a:lstStyle/>
                    <a:p>
                      <a:pPr algn="l" fontAlgn="base"/>
                      <a:r>
                        <a:rPr lang="en-US" sz="1200">
                          <a:solidFill>
                            <a:srgbClr val="434444"/>
                          </a:solidFill>
                          <a:effectLst/>
                        </a:rPr>
                        <a:t>“Some Have Entertained Angels Unawares”</a:t>
                      </a:r>
                    </a:p>
                  </a:txBody>
                  <a:tcPr marL="95250" marR="95250" marT="66675" marB="66675" anchor="ctr"/>
                </a:tc>
                <a:tc>
                  <a:txBody>
                    <a:bodyPr/>
                    <a:lstStyle/>
                    <a:p>
                      <a:pPr algn="l" fontAlgn="base"/>
                      <a:r>
                        <a:rPr lang="en-US" sz="1200">
                          <a:solidFill>
                            <a:srgbClr val="434444"/>
                          </a:solidFill>
                          <a:effectLst/>
                        </a:rPr>
                        <a:t>13:1–3</a:t>
                      </a:r>
                    </a:p>
                  </a:txBody>
                  <a:tcPr marL="95250" marR="95250" marT="66675" marB="66675" anchor="ctr"/>
                </a:tc>
                <a:extLst>
                  <a:ext uri="{0D108BD9-81ED-4DB2-BD59-A6C34878D82A}">
                    <a16:rowId xmlns:a16="http://schemas.microsoft.com/office/drawing/2014/main" val="1129866108"/>
                  </a:ext>
                </a:extLst>
              </a:tr>
              <a:tr h="316230">
                <a:tc>
                  <a:txBody>
                    <a:bodyPr/>
                    <a:lstStyle/>
                    <a:p>
                      <a:pPr algn="l" fontAlgn="base"/>
                      <a:r>
                        <a:rPr lang="en-US" sz="1200">
                          <a:solidFill>
                            <a:srgbClr val="434444"/>
                          </a:solidFill>
                          <a:effectLst/>
                        </a:rPr>
                        <a:t>Marriage Is Honorable</a:t>
                      </a:r>
                    </a:p>
                  </a:txBody>
                  <a:tcPr marL="95250" marR="95250" marT="66675" marB="66675" anchor="ctr"/>
                </a:tc>
                <a:tc>
                  <a:txBody>
                    <a:bodyPr/>
                    <a:lstStyle/>
                    <a:p>
                      <a:pPr algn="l" fontAlgn="base"/>
                      <a:r>
                        <a:rPr lang="en-US" sz="1200">
                          <a:solidFill>
                            <a:srgbClr val="434444"/>
                          </a:solidFill>
                          <a:effectLst/>
                        </a:rPr>
                        <a:t>13:4–7</a:t>
                      </a:r>
                    </a:p>
                  </a:txBody>
                  <a:tcPr marL="95250" marR="95250" marT="66675" marB="66675" anchor="ctr"/>
                </a:tc>
                <a:extLst>
                  <a:ext uri="{0D108BD9-81ED-4DB2-BD59-A6C34878D82A}">
                    <a16:rowId xmlns:a16="http://schemas.microsoft.com/office/drawing/2014/main" val="200542960"/>
                  </a:ext>
                </a:extLst>
              </a:tr>
              <a:tr h="316230">
                <a:tc>
                  <a:txBody>
                    <a:bodyPr/>
                    <a:lstStyle/>
                    <a:p>
                      <a:pPr algn="l" fontAlgn="base"/>
                      <a:r>
                        <a:rPr lang="en-US" sz="1200">
                          <a:solidFill>
                            <a:srgbClr val="434444"/>
                          </a:solidFill>
                          <a:effectLst/>
                        </a:rPr>
                        <a:t>Christ is Everlastingly the Same</a:t>
                      </a:r>
                    </a:p>
                  </a:txBody>
                  <a:tcPr marL="95250" marR="95250" marT="66675" marB="66675" anchor="ctr"/>
                </a:tc>
                <a:tc>
                  <a:txBody>
                    <a:bodyPr/>
                    <a:lstStyle/>
                    <a:p>
                      <a:pPr algn="l" fontAlgn="base"/>
                      <a:r>
                        <a:rPr lang="en-US" sz="1200">
                          <a:solidFill>
                            <a:srgbClr val="434444"/>
                          </a:solidFill>
                          <a:effectLst/>
                        </a:rPr>
                        <a:t>13:8</a:t>
                      </a:r>
                    </a:p>
                  </a:txBody>
                  <a:tcPr marL="95250" marR="95250" marT="66675" marB="66675" anchor="ctr"/>
                </a:tc>
                <a:extLst>
                  <a:ext uri="{0D108BD9-81ED-4DB2-BD59-A6C34878D82A}">
                    <a16:rowId xmlns:a16="http://schemas.microsoft.com/office/drawing/2014/main" val="3982083959"/>
                  </a:ext>
                </a:extLst>
              </a:tr>
              <a:tr h="316230">
                <a:tc>
                  <a:txBody>
                    <a:bodyPr/>
                    <a:lstStyle/>
                    <a:p>
                      <a:pPr algn="l" fontAlgn="base"/>
                      <a:r>
                        <a:rPr lang="en-US" sz="1200">
                          <a:solidFill>
                            <a:srgbClr val="434444"/>
                          </a:solidFill>
                          <a:effectLst/>
                        </a:rPr>
                        <a:t>How Christians Offer Sacrifices</a:t>
                      </a:r>
                    </a:p>
                  </a:txBody>
                  <a:tcPr marL="95250" marR="95250" marT="66675" marB="66675" anchor="ctr"/>
                </a:tc>
                <a:tc>
                  <a:txBody>
                    <a:bodyPr/>
                    <a:lstStyle/>
                    <a:p>
                      <a:pPr algn="l" fontAlgn="base"/>
                      <a:r>
                        <a:rPr lang="en-US" sz="1200" dirty="0">
                          <a:solidFill>
                            <a:srgbClr val="434444"/>
                          </a:solidFill>
                          <a:effectLst/>
                        </a:rPr>
                        <a:t>13:9–25</a:t>
                      </a:r>
                    </a:p>
                  </a:txBody>
                  <a:tcPr marL="95250" marR="95250" marT="66675" marB="66675" anchor="ctr"/>
                </a:tc>
                <a:extLst>
                  <a:ext uri="{0D108BD9-81ED-4DB2-BD59-A6C34878D82A}">
                    <a16:rowId xmlns:a16="http://schemas.microsoft.com/office/drawing/2014/main" val="3905176743"/>
                  </a:ext>
                </a:extLst>
              </a:tr>
            </a:tbl>
          </a:graphicData>
        </a:graphic>
      </p:graphicFrame>
      <p:sp>
        <p:nvSpPr>
          <p:cNvPr id="3" name="TextBox 2"/>
          <p:cNvSpPr txBox="1"/>
          <p:nvPr/>
        </p:nvSpPr>
        <p:spPr>
          <a:xfrm>
            <a:off x="179606" y="3688960"/>
            <a:ext cx="3992578" cy="246221"/>
          </a:xfrm>
          <a:prstGeom prst="rect">
            <a:avLst/>
          </a:prstGeom>
          <a:noFill/>
        </p:spPr>
        <p:txBody>
          <a:bodyPr wrap="square" rtlCol="0">
            <a:spAutoFit/>
          </a:bodyPr>
          <a:lstStyle/>
          <a:p>
            <a:r>
              <a:rPr lang="en-US" sz="1000" dirty="0"/>
              <a:t>Life and Teachings of Jesus and His Apostles Chapter 48</a:t>
            </a:r>
          </a:p>
        </p:txBody>
      </p:sp>
      <p:sp>
        <p:nvSpPr>
          <p:cNvPr id="4" name="Rectangle 3"/>
          <p:cNvSpPr/>
          <p:nvPr/>
        </p:nvSpPr>
        <p:spPr>
          <a:xfrm>
            <a:off x="4787152" y="2653288"/>
            <a:ext cx="7404847" cy="1569660"/>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Firstborn Hebrews 12:23, 24:</a:t>
            </a:r>
          </a:p>
          <a:p>
            <a:pPr fontAlgn="base"/>
            <a:r>
              <a:rPr lang="en-US" sz="1200" dirty="0">
                <a:solidFill>
                  <a:srgbClr val="333333"/>
                </a:solidFill>
                <a:latin typeface="Calibri" panose="020F0502020204030204" pitchFamily="34" charset="0"/>
              </a:rPr>
              <a:t>“Members of The Church of Jesus Christ of Latter-day Saints who so devote themselves to righteousness that they receive the higher ordinances of exaltation become members of the </a:t>
            </a:r>
            <a:r>
              <a:rPr lang="en-US" sz="1200" i="1" dirty="0">
                <a:solidFill>
                  <a:srgbClr val="333333"/>
                </a:solidFill>
                <a:latin typeface="Calibri" panose="020F0502020204030204" pitchFamily="34" charset="0"/>
              </a:rPr>
              <a:t>Church of the Firstborn.</a:t>
            </a:r>
            <a:r>
              <a:rPr lang="en-US" sz="1200" dirty="0">
                <a:solidFill>
                  <a:srgbClr val="333333"/>
                </a:solidFill>
                <a:latin typeface="Calibri" panose="020F0502020204030204" pitchFamily="34" charset="0"/>
              </a:rPr>
              <a:t> …</a:t>
            </a:r>
          </a:p>
          <a:p>
            <a:pPr fontAlgn="base"/>
            <a:r>
              <a:rPr lang="en-US" sz="1200" dirty="0">
                <a:solidFill>
                  <a:srgbClr val="333333"/>
                </a:solidFill>
                <a:latin typeface="Calibri" panose="020F0502020204030204" pitchFamily="34" charset="0"/>
              </a:rPr>
              <a:t>“The Church of the Firstborn is made up of the sons of God, those who have been adopted into the family of the Lord, those who are destined to be joint-heirs with Christ in receiving all that the Father hath.” (McConkie, </a:t>
            </a:r>
            <a:r>
              <a:rPr lang="en-US" sz="1200" i="1" dirty="0">
                <a:solidFill>
                  <a:srgbClr val="333333"/>
                </a:solidFill>
                <a:latin typeface="Calibri" panose="020F0502020204030204" pitchFamily="34" charset="0"/>
              </a:rPr>
              <a:t>Mormon Doctrine,</a:t>
            </a:r>
            <a:r>
              <a:rPr lang="en-US" sz="1200" dirty="0">
                <a:solidFill>
                  <a:srgbClr val="333333"/>
                </a:solidFill>
                <a:latin typeface="Calibri" panose="020F0502020204030204" pitchFamily="34" charset="0"/>
              </a:rPr>
              <a:t> p. 139.)</a:t>
            </a:r>
          </a:p>
          <a:p>
            <a:pPr fontAlgn="base"/>
            <a:r>
              <a:rPr lang="en-US" sz="1200" dirty="0">
                <a:solidFill>
                  <a:srgbClr val="333333"/>
                </a:solidFill>
                <a:latin typeface="Calibri" panose="020F0502020204030204" pitchFamily="34" charset="0"/>
              </a:rPr>
              <a:t>The phrase “the Church of the Firstborn” has no reference to the apostate group of the same name. (Life and Teachings of Jesus and His Apostles Chapter 48</a:t>
            </a:r>
            <a:endParaRPr lang="en-US" sz="1200" b="0" i="0" dirty="0">
              <a:solidFill>
                <a:srgbClr val="333333"/>
              </a:solidFill>
              <a:effectLst/>
              <a:latin typeface="Calibri" panose="020F0502020204030204" pitchFamily="34" charset="0"/>
            </a:endParaRPr>
          </a:p>
        </p:txBody>
      </p:sp>
      <p:sp>
        <p:nvSpPr>
          <p:cNvPr id="5" name="Rectangle 4"/>
          <p:cNvSpPr/>
          <p:nvPr/>
        </p:nvSpPr>
        <p:spPr>
          <a:xfrm>
            <a:off x="4787153" y="1083628"/>
            <a:ext cx="7404847" cy="1384995"/>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Mount Sinai Hebrews 12:18:</a:t>
            </a:r>
          </a:p>
          <a:p>
            <a:r>
              <a:rPr lang="en-US" sz="1200" dirty="0">
                <a:solidFill>
                  <a:srgbClr val="333333"/>
                </a:solidFill>
                <a:latin typeface="Calibri" panose="020F0502020204030204" pitchFamily="34" charset="0"/>
              </a:rPr>
              <a:t>“No longer is there a restraining barrier to keep the people from seeing and communing with their God. The mountain is no longer Sinai but Zion. And all those who have cleansed and perfected their souls, shall be welcomed on the heavenly mountain, and in the heavenly city, the new Jerusalem, the city of exalted beings. And there, in that heavenly realm, where the saints shall see and know, as Moses alone did in Israel, shall be found such might, display, splendor and omnipotence, that the doings of Jehovah on Sinai, incomprehensibly glorious as they were, shall be but a blurred image in comparison.” Elder Bruce R. McConkie (McConkie, </a:t>
            </a:r>
            <a:r>
              <a:rPr lang="en-US" sz="1200" i="1" dirty="0">
                <a:solidFill>
                  <a:srgbClr val="333333"/>
                </a:solidFill>
                <a:latin typeface="Calibri" panose="020F0502020204030204" pitchFamily="34" charset="0"/>
              </a:rPr>
              <a:t>DNTC,</a:t>
            </a:r>
            <a:r>
              <a:rPr lang="en-US" sz="1200" dirty="0">
                <a:solidFill>
                  <a:srgbClr val="333333"/>
                </a:solidFill>
                <a:latin typeface="Calibri" panose="020F0502020204030204" pitchFamily="34" charset="0"/>
              </a:rPr>
              <a:t> 3:229.)</a:t>
            </a:r>
            <a:endParaRPr lang="en-US" sz="1200" dirty="0"/>
          </a:p>
        </p:txBody>
      </p:sp>
      <p:sp>
        <p:nvSpPr>
          <p:cNvPr id="6" name="Rectangle 5"/>
          <p:cNvSpPr/>
          <p:nvPr/>
        </p:nvSpPr>
        <p:spPr>
          <a:xfrm>
            <a:off x="179606" y="4032822"/>
            <a:ext cx="4607547" cy="2123658"/>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Endure Hebrews 12:5-13:</a:t>
            </a:r>
          </a:p>
          <a:p>
            <a:r>
              <a:rPr lang="en-US" sz="1200" dirty="0">
                <a:solidFill>
                  <a:srgbClr val="333333"/>
                </a:solidFill>
                <a:latin typeface="Calibri" panose="020F0502020204030204" pitchFamily="34" charset="0"/>
              </a:rPr>
              <a:t>“No pain that we suffer, no trial that we experience is wasted. It ministers to our education, to the development of such qualities as patience, faith, fortitude and humility. All that we suffer and all that we endure, especially when we endure it patiently, builds up our characters, purifies our hearts, expands our souls, and makes us more tender and charitable, more worthy to be called the children of God … and it is through sorrow and suffering, toil and tribulation, that we gain the education that we come here to acquire and which will make us more like our Father and Mother in heaven. …” (Orson F. Whitney, as cited in Kimball, </a:t>
            </a:r>
            <a:r>
              <a:rPr lang="en-US" sz="1200" i="1" dirty="0">
                <a:solidFill>
                  <a:srgbClr val="333333"/>
                </a:solidFill>
                <a:latin typeface="Calibri" panose="020F0502020204030204" pitchFamily="34" charset="0"/>
              </a:rPr>
              <a:t>Faith Precedes the Miracle,</a:t>
            </a:r>
            <a:r>
              <a:rPr lang="en-US" sz="1200" dirty="0">
                <a:solidFill>
                  <a:srgbClr val="333333"/>
                </a:solidFill>
                <a:latin typeface="Calibri" panose="020F0502020204030204" pitchFamily="34" charset="0"/>
              </a:rPr>
              <a:t> p. 98.)</a:t>
            </a:r>
            <a:endParaRPr lang="en-US" sz="1200" dirty="0"/>
          </a:p>
        </p:txBody>
      </p:sp>
      <p:sp>
        <p:nvSpPr>
          <p:cNvPr id="7" name="Rectangle 6"/>
          <p:cNvSpPr/>
          <p:nvPr/>
        </p:nvSpPr>
        <p:spPr>
          <a:xfrm>
            <a:off x="4787151" y="4222948"/>
            <a:ext cx="7404848" cy="1938992"/>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Can Make You Perfect Hebrews 13:21:</a:t>
            </a:r>
          </a:p>
          <a:p>
            <a:r>
              <a:rPr lang="en-US" sz="1200" dirty="0">
                <a:solidFill>
                  <a:srgbClr val="444444"/>
                </a:solidFill>
                <a:latin typeface="Calibri" panose="020F0502020204030204" pitchFamily="34" charset="0"/>
              </a:rPr>
              <a:t>"...you can't make yourself perfect. You can't make yourself sinless and worthy of the presence of God the Father. You can't make yourself celestial, no matter how hard you try, because you have already sinned, and </a:t>
            </a:r>
            <a:r>
              <a:rPr lang="en-US" sz="1200" dirty="0" err="1">
                <a:solidFill>
                  <a:srgbClr val="444444"/>
                </a:solidFill>
                <a:latin typeface="Calibri" panose="020F0502020204030204" pitchFamily="34" charset="0"/>
              </a:rPr>
              <a:t>sinlessness</a:t>
            </a:r>
            <a:r>
              <a:rPr lang="en-US" sz="1200" dirty="0">
                <a:solidFill>
                  <a:srgbClr val="444444"/>
                </a:solidFill>
                <a:latin typeface="Calibri" panose="020F0502020204030204" pitchFamily="34" charset="0"/>
              </a:rPr>
              <a:t> requires not only perfect performance in the future, but also perfect performance in the past. Otherwise, you are not sinless, you are just a sinner who hasn't sinned </a:t>
            </a:r>
            <a:r>
              <a:rPr lang="en-US" sz="1200" i="1" dirty="0">
                <a:solidFill>
                  <a:srgbClr val="444444"/>
                </a:solidFill>
                <a:latin typeface="Calibri" panose="020F0502020204030204" pitchFamily="34" charset="0"/>
              </a:rPr>
              <a:t>recently</a:t>
            </a:r>
            <a:r>
              <a:rPr lang="en-US" sz="1200" dirty="0">
                <a:solidFill>
                  <a:srgbClr val="444444"/>
                </a:solidFill>
                <a:latin typeface="Calibri" panose="020F0502020204030204" pitchFamily="34" charset="0"/>
              </a:rPr>
              <a:t>. Many an obsessive student has learned the sad truth that once he or she gets just one </a:t>
            </a:r>
            <a:r>
              <a:rPr lang="en-US" sz="1200" i="1" dirty="0">
                <a:solidFill>
                  <a:srgbClr val="444444"/>
                </a:solidFill>
                <a:latin typeface="Calibri" panose="020F0502020204030204" pitchFamily="34" charset="0"/>
              </a:rPr>
              <a:t>B,</a:t>
            </a:r>
            <a:r>
              <a:rPr lang="en-US" sz="1200" dirty="0">
                <a:solidFill>
                  <a:srgbClr val="444444"/>
                </a:solidFill>
                <a:latin typeface="Calibri" panose="020F0502020204030204" pitchFamily="34" charset="0"/>
              </a:rPr>
              <a:t> no number of </a:t>
            </a:r>
            <a:r>
              <a:rPr lang="en-US" sz="1200" i="1" dirty="0">
                <a:solidFill>
                  <a:srgbClr val="444444"/>
                </a:solidFill>
                <a:latin typeface="Calibri" panose="020F0502020204030204" pitchFamily="34" charset="0"/>
              </a:rPr>
              <a:t>A</a:t>
            </a:r>
            <a:r>
              <a:rPr lang="en-US" sz="1200" dirty="0">
                <a:solidFill>
                  <a:srgbClr val="444444"/>
                </a:solidFill>
                <a:latin typeface="Calibri" panose="020F0502020204030204" pitchFamily="34" charset="0"/>
              </a:rPr>
              <a:t>'s thereafter will restore a perfect record, a 4.0 grade-point average. Innocence requires forgiveness and cleansing. It requires that the record be expunged and rewritten, that all the sinful former deeds and actions cease to be counted-and all these things come only through the atonement of Christ...only Christ can make you </a:t>
            </a:r>
            <a:r>
              <a:rPr lang="en-US" sz="1200" i="1" dirty="0">
                <a:solidFill>
                  <a:srgbClr val="444444"/>
                </a:solidFill>
                <a:latin typeface="Calibri" panose="020F0502020204030204" pitchFamily="34" charset="0"/>
              </a:rPr>
              <a:t>perfect</a:t>
            </a:r>
            <a:r>
              <a:rPr lang="en-US" sz="1200" dirty="0">
                <a:solidFill>
                  <a:srgbClr val="444444"/>
                </a:solidFill>
                <a:latin typeface="Calibri" panose="020F0502020204030204" pitchFamily="34" charset="0"/>
              </a:rPr>
              <a:t> and celestial." (Stephen E. Robinson, </a:t>
            </a:r>
            <a:r>
              <a:rPr lang="en-US" sz="1200" i="1" dirty="0">
                <a:solidFill>
                  <a:srgbClr val="444444"/>
                </a:solidFill>
                <a:latin typeface="Calibri" panose="020F0502020204030204" pitchFamily="34" charset="0"/>
              </a:rPr>
              <a:t>Believing Christ: The Parable of the Bicycle and Other Good News</a:t>
            </a:r>
            <a:r>
              <a:rPr lang="en-US" sz="1200" dirty="0">
                <a:solidFill>
                  <a:srgbClr val="444444"/>
                </a:solidFill>
                <a:latin typeface="Calibri" panose="020F0502020204030204" pitchFamily="34" charset="0"/>
              </a:rPr>
              <a:t> [Salt Lake City: Deseret Book Co., 1992], 27.)</a:t>
            </a:r>
            <a:endParaRPr lang="en-US" sz="1200" dirty="0"/>
          </a:p>
        </p:txBody>
      </p:sp>
      <p:sp>
        <p:nvSpPr>
          <p:cNvPr id="8" name="Rectangle 7"/>
          <p:cNvSpPr/>
          <p:nvPr/>
        </p:nvSpPr>
        <p:spPr>
          <a:xfrm>
            <a:off x="4787151" y="62505"/>
            <a:ext cx="7404847" cy="1015663"/>
          </a:xfrm>
          <a:prstGeom prst="rect">
            <a:avLst/>
          </a:prstGeom>
          <a:ln>
            <a:solidFill>
              <a:schemeClr val="tx1"/>
            </a:solidFill>
          </a:ln>
        </p:spPr>
        <p:txBody>
          <a:bodyPr wrap="square">
            <a:spAutoFit/>
          </a:bodyPr>
          <a:lstStyle/>
          <a:p>
            <a:r>
              <a:rPr lang="en-US" sz="1200" b="1" dirty="0">
                <a:latin typeface="Calibri" panose="020F0502020204030204" pitchFamily="34" charset="0"/>
              </a:rPr>
              <a:t>The Father of Spirits 12:9:  </a:t>
            </a:r>
            <a:r>
              <a:rPr lang="en-US" sz="1200" dirty="0">
                <a:latin typeface="Calibri" panose="020F0502020204030204" pitchFamily="34" charset="0"/>
              </a:rPr>
              <a:t>‘Who am I?’ I am a child of God with a spirit lineage to heavenly parents. That parentage defines our eternal potential. That powerful idea is a potent antidepressant. It can strengthen each of us to make righteous choices and to seek the best that is within us. Establish in the mind of a young person the powerful idea that he or she is a child of God and you have given self-respect and motivation to move against the problems of life” (“Powerful Ideas” ) Elder Dallin H. Oaks </a:t>
            </a:r>
            <a:r>
              <a:rPr lang="en-US" sz="1200" i="1" dirty="0">
                <a:latin typeface="Calibri" panose="020F0502020204030204" pitchFamily="34" charset="0"/>
              </a:rPr>
              <a:t>Ensign,</a:t>
            </a:r>
            <a:r>
              <a:rPr lang="en-US" sz="1200" dirty="0">
                <a:latin typeface="Calibri" panose="020F0502020204030204" pitchFamily="34" charset="0"/>
              </a:rPr>
              <a:t> Nov. 1995, 25).</a:t>
            </a:r>
            <a:endParaRPr lang="en-US" sz="1200" dirty="0"/>
          </a:p>
        </p:txBody>
      </p:sp>
    </p:spTree>
    <p:extLst>
      <p:ext uri="{BB962C8B-B14F-4D97-AF65-F5344CB8AC3E}">
        <p14:creationId xmlns:p14="http://schemas.microsoft.com/office/powerpoint/2010/main" val="26999097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0118" y="110938"/>
            <a:ext cx="9377082" cy="3970318"/>
          </a:xfrm>
          <a:prstGeom prst="rect">
            <a:avLst/>
          </a:prstGeom>
        </p:spPr>
        <p:txBody>
          <a:bodyPr wrap="square">
            <a:spAutoFit/>
          </a:bodyPr>
          <a:lstStyle/>
          <a:p>
            <a:r>
              <a:rPr lang="en-US" b="1" dirty="0">
                <a:latin typeface="Arial" panose="020B0604020202020204" pitchFamily="34" charset="0"/>
              </a:rPr>
              <a:t>Johann Michael Ferdinand Heinrich Hofmann</a:t>
            </a:r>
            <a:r>
              <a:rPr lang="en-US" dirty="0">
                <a:latin typeface="Arial" panose="020B0604020202020204" pitchFamily="34" charset="0"/>
              </a:rPr>
              <a:t> (March 19, 1824 - June 23, 1911) was a German painter of the late 19th to early 20th century. He was the uncle of the German painter Ludwig von Hofmann. He was born in Darmstadt and died in Dresden. He is best known for his many paintings depicting the life of Jesus Christ.</a:t>
            </a:r>
          </a:p>
          <a:p>
            <a:r>
              <a:rPr lang="en-US" dirty="0"/>
              <a:t>Heinrich Hofmann grew up in a family that harbored a deep interest in art. His father, advocate Heinrich Karl Hofmann (1795–1845) painted in watercolors, his mother Sophie Hofmann, née </a:t>
            </a:r>
            <a:r>
              <a:rPr lang="en-US" dirty="0" err="1"/>
              <a:t>Volhard</a:t>
            </a:r>
            <a:r>
              <a:rPr lang="en-US" dirty="0"/>
              <a:t> (1798–1854) gave lessons in art before she married, and his four brothers all showed artistic talent. Heinrich, however, was the only one for whom art was not only a profession but the center of his life.</a:t>
            </a:r>
          </a:p>
          <a:p>
            <a:r>
              <a:rPr lang="en-US" dirty="0"/>
              <a:t>In 1853, Hofmann returned to Darmstadt, and in the beginning of 1854, his beloved mother died. He was deeply moved by her death and it inspired him to paint his first large religious work: Burial of Christ.</a:t>
            </a:r>
          </a:p>
          <a:p>
            <a:r>
              <a:rPr lang="en-US" dirty="0"/>
              <a:t>he married Elisabeth Werner. The couple had no children. He died 23 June 1911 (aged 87)</a:t>
            </a:r>
            <a:br>
              <a:rPr lang="en-US" dirty="0"/>
            </a:br>
            <a:r>
              <a:rPr lang="en-US" dirty="0"/>
              <a:t>Dresden</a:t>
            </a:r>
          </a:p>
        </p:txBody>
      </p:sp>
      <p:pic>
        <p:nvPicPr>
          <p:cNvPr id="1026" name="Picture 2" descr="Heinrich Hofman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03" y="110938"/>
            <a:ext cx="20955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8/8e/Hoffman-ChristAndTheRichYoungRuler.jpg/250px-Hoffman-ChristAndTheRichYoungRu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761" y="4486298"/>
            <a:ext cx="238125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6/68/Christ_in_Gethsemane.jpg/200px-Christ_in_Gethsem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39" y="3545003"/>
            <a:ext cx="2260771" cy="3165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8812" y="3913418"/>
            <a:ext cx="2158626" cy="26305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841" y="4220071"/>
            <a:ext cx="2777635" cy="2185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4203" y="2759857"/>
            <a:ext cx="2095500" cy="261610"/>
          </a:xfrm>
          <a:prstGeom prst="rect">
            <a:avLst/>
          </a:prstGeom>
        </p:spPr>
        <p:txBody>
          <a:bodyPr wrap="square">
            <a:spAutoFit/>
          </a:bodyPr>
          <a:lstStyle/>
          <a:p>
            <a:r>
              <a:rPr lang="en-US" sz="1100" dirty="0">
                <a:solidFill>
                  <a:srgbClr val="000000"/>
                </a:solidFill>
                <a:latin typeface="Arial" panose="020B0604020202020204" pitchFamily="34" charset="0"/>
              </a:rPr>
              <a:t>Self portrait</a:t>
            </a:r>
            <a:endParaRPr lang="en-US" sz="1100" dirty="0"/>
          </a:p>
        </p:txBody>
      </p:sp>
    </p:spTree>
    <p:extLst>
      <p:ext uri="{BB962C8B-B14F-4D97-AF65-F5344CB8AC3E}">
        <p14:creationId xmlns:p14="http://schemas.microsoft.com/office/powerpoint/2010/main" val="1607237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Priesthood of Aaron</a:t>
            </a:r>
          </a:p>
        </p:txBody>
      </p:sp>
      <p:sp>
        <p:nvSpPr>
          <p:cNvPr id="6" name="TextBox 5"/>
          <p:cNvSpPr txBox="1"/>
          <p:nvPr/>
        </p:nvSpPr>
        <p:spPr>
          <a:xfrm>
            <a:off x="2438400" y="914400"/>
            <a:ext cx="7772400" cy="3785652"/>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Second priesthood</a:t>
            </a:r>
          </a:p>
          <a:p>
            <a:r>
              <a:rPr lang="en-US" sz="2400" dirty="0">
                <a:solidFill>
                  <a:schemeClr val="bg1"/>
                </a:solidFill>
                <a:latin typeface="Leelawadee" pitchFamily="34" charset="-34"/>
                <a:cs typeface="Leelawadee" pitchFamily="34" charset="-34"/>
              </a:rPr>
              <a:t>	</a:t>
            </a:r>
          </a:p>
          <a:p>
            <a:r>
              <a:rPr lang="en-US" sz="2400" dirty="0">
                <a:solidFill>
                  <a:schemeClr val="bg1"/>
                </a:solidFill>
                <a:latin typeface="Leelawadee" pitchFamily="34" charset="-34"/>
                <a:cs typeface="Leelawadee" pitchFamily="34" charset="-34"/>
              </a:rPr>
              <a:t>	Conferred upon Aaron</a:t>
            </a:r>
          </a:p>
          <a:p>
            <a:endParaRPr lang="en-US" sz="2400" dirty="0">
              <a:solidFill>
                <a:schemeClr val="bg1"/>
              </a:solidFill>
              <a:latin typeface="Leelawadee" pitchFamily="34" charset="-34"/>
              <a:cs typeface="Leelawadee" pitchFamily="34" charset="-34"/>
            </a:endParaRP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An appendage to the greater, or 				Melchizedek Priesthood</a:t>
            </a:r>
          </a:p>
          <a:p>
            <a:endParaRPr lang="en-US" sz="2400" dirty="0">
              <a:solidFill>
                <a:schemeClr val="bg1"/>
              </a:solidFill>
              <a:latin typeface="Leelawadee" pitchFamily="34" charset="-34"/>
              <a:cs typeface="Leelawadee" pitchFamily="34" charset="-34"/>
            </a:endParaRPr>
          </a:p>
          <a:p>
            <a:r>
              <a:rPr lang="en-US" sz="2400" dirty="0">
                <a:solidFill>
                  <a:schemeClr val="bg1"/>
                </a:solidFill>
                <a:latin typeface="Leelawadee" pitchFamily="34" charset="-34"/>
                <a:cs typeface="Leelawadee" pitchFamily="34" charset="-34"/>
              </a:rPr>
              <a:t>			Power to administer outward 				ordinances</a:t>
            </a:r>
          </a:p>
        </p:txBody>
      </p:sp>
      <p:sp>
        <p:nvSpPr>
          <p:cNvPr id="7" name="TextBox 6"/>
          <p:cNvSpPr txBox="1"/>
          <p:nvPr/>
        </p:nvSpPr>
        <p:spPr>
          <a:xfrm>
            <a:off x="3657600" y="6400800"/>
            <a:ext cx="8534400" cy="369332"/>
          </a:xfrm>
          <a:prstGeom prst="rect">
            <a:avLst/>
          </a:prstGeom>
          <a:noFill/>
        </p:spPr>
        <p:txBody>
          <a:bodyPr wrap="square" rtlCol="0">
            <a:spAutoFit/>
          </a:bodyPr>
          <a:lstStyle/>
          <a:p>
            <a:pPr algn="r"/>
            <a:r>
              <a:rPr lang="en-US" dirty="0">
                <a:solidFill>
                  <a:schemeClr val="bg1"/>
                </a:solidFill>
                <a:latin typeface="Leelawadee" pitchFamily="34" charset="-34"/>
                <a:cs typeface="Leelawadee" pitchFamily="34" charset="-34"/>
              </a:rPr>
              <a:t>(2)</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595" y="5579244"/>
            <a:ext cx="1095375" cy="1095375"/>
          </a:xfrm>
          <a:prstGeom prst="rect">
            <a:avLst/>
          </a:prstGeom>
        </p:spPr>
      </p:pic>
      <p:pic>
        <p:nvPicPr>
          <p:cNvPr id="3" name="Picture 2">
            <a:extLst>
              <a:ext uri="{FF2B5EF4-FFF2-40B4-BE49-F238E27FC236}">
                <a16:creationId xmlns:a16="http://schemas.microsoft.com/office/drawing/2014/main" id="{077F7FD3-C791-41BC-B8E7-D32D27ABB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942" y="729152"/>
            <a:ext cx="2730500" cy="1981200"/>
          </a:xfrm>
          <a:prstGeom prst="rect">
            <a:avLst/>
          </a:prstGeom>
        </p:spPr>
      </p:pic>
      <p:pic>
        <p:nvPicPr>
          <p:cNvPr id="5" name="Picture 4">
            <a:extLst>
              <a:ext uri="{FF2B5EF4-FFF2-40B4-BE49-F238E27FC236}">
                <a16:creationId xmlns:a16="http://schemas.microsoft.com/office/drawing/2014/main" id="{BA8E4A9E-848A-4550-BFF1-58CD6E0A0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718" y="3575566"/>
            <a:ext cx="2400300" cy="3009900"/>
          </a:xfrm>
          <a:prstGeom prst="rect">
            <a:avLst/>
          </a:prstGeom>
        </p:spPr>
      </p:pic>
    </p:spTree>
    <p:extLst>
      <p:ext uri="{BB962C8B-B14F-4D97-AF65-F5344CB8AC3E}">
        <p14:creationId xmlns:p14="http://schemas.microsoft.com/office/powerpoint/2010/main" val="42887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0"/>
            <a:ext cx="12192000" cy="6858000"/>
            <a:chOff x="0" y="0"/>
            <a:chExt cx="12192000" cy="6858000"/>
          </a:xfrm>
        </p:grpSpPr>
        <p:pic>
          <p:nvPicPr>
            <p:cNvPr id="57" name="Picture 5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8"/>
            <p:cNvGrpSpPr/>
            <p:nvPr/>
          </p:nvGrpSpPr>
          <p:grpSpPr>
            <a:xfrm>
              <a:off x="230109" y="242936"/>
              <a:ext cx="405464" cy="6505391"/>
              <a:chOff x="381000" y="152400"/>
              <a:chExt cx="405464" cy="6505391"/>
            </a:xfrm>
          </p:grpSpPr>
          <p:grpSp>
            <p:nvGrpSpPr>
              <p:cNvPr id="59" name="Group 14"/>
              <p:cNvGrpSpPr/>
              <p:nvPr/>
            </p:nvGrpSpPr>
            <p:grpSpPr>
              <a:xfrm>
                <a:off x="381000" y="152400"/>
                <a:ext cx="405464" cy="409391"/>
                <a:chOff x="5943600" y="4267200"/>
                <a:chExt cx="1990316" cy="2009591"/>
              </a:xfrm>
            </p:grpSpPr>
            <p:sp>
              <p:nvSpPr>
                <p:cNvPr id="100" name="Frame 9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1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18"/>
              <p:cNvGrpSpPr/>
              <p:nvPr/>
            </p:nvGrpSpPr>
            <p:grpSpPr>
              <a:xfrm>
                <a:off x="381000" y="762000"/>
                <a:ext cx="405464" cy="409391"/>
                <a:chOff x="5943600" y="4267200"/>
                <a:chExt cx="1990316" cy="2009591"/>
              </a:xfrm>
            </p:grpSpPr>
            <p:sp>
              <p:nvSpPr>
                <p:cNvPr id="97" name="Frame 96"/>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2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22"/>
              <p:cNvGrpSpPr/>
              <p:nvPr/>
            </p:nvGrpSpPr>
            <p:grpSpPr>
              <a:xfrm>
                <a:off x="381000" y="1371600"/>
                <a:ext cx="405464" cy="409391"/>
                <a:chOff x="5943600" y="4267200"/>
                <a:chExt cx="1990316" cy="2009591"/>
              </a:xfrm>
            </p:grpSpPr>
            <p:sp>
              <p:nvSpPr>
                <p:cNvPr id="94" name="Frame 93"/>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2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26"/>
              <p:cNvGrpSpPr/>
              <p:nvPr/>
            </p:nvGrpSpPr>
            <p:grpSpPr>
              <a:xfrm>
                <a:off x="381000" y="1981200"/>
                <a:ext cx="405464" cy="409391"/>
                <a:chOff x="5943600" y="4267200"/>
                <a:chExt cx="1990316" cy="2009591"/>
              </a:xfrm>
            </p:grpSpPr>
            <p:sp>
              <p:nvSpPr>
                <p:cNvPr id="91" name="Frame 90"/>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Frame 91"/>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30"/>
              <p:cNvGrpSpPr/>
              <p:nvPr/>
            </p:nvGrpSpPr>
            <p:grpSpPr>
              <a:xfrm>
                <a:off x="381000" y="2590800"/>
                <a:ext cx="405464" cy="409391"/>
                <a:chOff x="5943600" y="4267200"/>
                <a:chExt cx="1990316" cy="2009591"/>
              </a:xfrm>
            </p:grpSpPr>
            <p:sp>
              <p:nvSpPr>
                <p:cNvPr id="88" name="Frame 87"/>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ame 88"/>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34"/>
              <p:cNvGrpSpPr/>
              <p:nvPr/>
            </p:nvGrpSpPr>
            <p:grpSpPr>
              <a:xfrm>
                <a:off x="381000" y="3200400"/>
                <a:ext cx="405464" cy="409391"/>
                <a:chOff x="5943600" y="4267200"/>
                <a:chExt cx="1990316" cy="2009591"/>
              </a:xfrm>
            </p:grpSpPr>
            <p:sp>
              <p:nvSpPr>
                <p:cNvPr id="85" name="Frame 84"/>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ame 85"/>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38"/>
              <p:cNvGrpSpPr/>
              <p:nvPr/>
            </p:nvGrpSpPr>
            <p:grpSpPr>
              <a:xfrm>
                <a:off x="381000" y="3810000"/>
                <a:ext cx="405464" cy="409391"/>
                <a:chOff x="5943600" y="4267200"/>
                <a:chExt cx="1990316" cy="2009591"/>
              </a:xfrm>
            </p:grpSpPr>
            <p:sp>
              <p:nvSpPr>
                <p:cNvPr id="82" name="Frame 81"/>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ame 82"/>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1"/>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42"/>
              <p:cNvGrpSpPr/>
              <p:nvPr/>
            </p:nvGrpSpPr>
            <p:grpSpPr>
              <a:xfrm>
                <a:off x="381000" y="4419600"/>
                <a:ext cx="405464" cy="409391"/>
                <a:chOff x="5943600" y="4267200"/>
                <a:chExt cx="1990316" cy="2009591"/>
              </a:xfrm>
            </p:grpSpPr>
            <p:sp>
              <p:nvSpPr>
                <p:cNvPr id="79" name="Frame 78"/>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rame 79"/>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45"/>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46"/>
              <p:cNvGrpSpPr/>
              <p:nvPr/>
            </p:nvGrpSpPr>
            <p:grpSpPr>
              <a:xfrm>
                <a:off x="381000" y="5029200"/>
                <a:ext cx="405464" cy="409391"/>
                <a:chOff x="5943600" y="4267200"/>
                <a:chExt cx="1990316" cy="2009591"/>
              </a:xfrm>
            </p:grpSpPr>
            <p:sp>
              <p:nvSpPr>
                <p:cNvPr id="76" name="Frame 75"/>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49"/>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50"/>
              <p:cNvGrpSpPr/>
              <p:nvPr/>
            </p:nvGrpSpPr>
            <p:grpSpPr>
              <a:xfrm>
                <a:off x="381000" y="5638800"/>
                <a:ext cx="405464" cy="409391"/>
                <a:chOff x="5943600" y="4267200"/>
                <a:chExt cx="1990316" cy="2009591"/>
              </a:xfrm>
            </p:grpSpPr>
            <p:sp>
              <p:nvSpPr>
                <p:cNvPr id="73" name="Frame 72"/>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Frame 73"/>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53"/>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54"/>
              <p:cNvGrpSpPr/>
              <p:nvPr/>
            </p:nvGrpSpPr>
            <p:grpSpPr>
              <a:xfrm>
                <a:off x="381000" y="6248400"/>
                <a:ext cx="405464" cy="409391"/>
                <a:chOff x="5943600" y="4267200"/>
                <a:chExt cx="1990316" cy="2009591"/>
              </a:xfrm>
            </p:grpSpPr>
            <p:sp>
              <p:nvSpPr>
                <p:cNvPr id="70" name="Frame 69"/>
                <p:cNvSpPr/>
                <p:nvPr/>
              </p:nvSpPr>
              <p:spPr>
                <a:xfrm>
                  <a:off x="5951526" y="4299021"/>
                  <a:ext cx="1977209" cy="1977209"/>
                </a:xfrm>
                <a:prstGeom prst="frame">
                  <a:avLst>
                    <a:gd name="adj1" fmla="val 833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ame 70"/>
                <p:cNvSpPr/>
                <p:nvPr/>
              </p:nvSpPr>
              <p:spPr>
                <a:xfrm rot="2700000">
                  <a:off x="5956155" y="4267200"/>
                  <a:ext cx="1977209" cy="1977209"/>
                </a:xfrm>
                <a:prstGeom prst="frame">
                  <a:avLst>
                    <a:gd name="adj1" fmla="val 955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57"/>
                <p:cNvSpPr/>
                <p:nvPr/>
              </p:nvSpPr>
              <p:spPr>
                <a:xfrm>
                  <a:off x="5943600" y="4271498"/>
                  <a:ext cx="1990316" cy="2005293"/>
                </a:xfrm>
                <a:prstGeom prst="donut">
                  <a:avLst>
                    <a:gd name="adj" fmla="val 10227"/>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Matura MT Script Capitals" panose="03020802060602070202" pitchFamily="66" charset="0"/>
                <a:cs typeface="Leelawadee" pitchFamily="34" charset="-34"/>
              </a:rPr>
              <a:t>Priesthood of Aaron</a:t>
            </a:r>
          </a:p>
        </p:txBody>
      </p:sp>
      <p:sp>
        <p:nvSpPr>
          <p:cNvPr id="6" name="TextBox 5"/>
          <p:cNvSpPr txBox="1"/>
          <p:nvPr/>
        </p:nvSpPr>
        <p:spPr>
          <a:xfrm>
            <a:off x="2438400" y="914400"/>
            <a:ext cx="3276600" cy="2308324"/>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The </a:t>
            </a:r>
            <a:r>
              <a:rPr lang="en-US" sz="2400" dirty="0" err="1">
                <a:solidFill>
                  <a:schemeClr val="bg1"/>
                </a:solidFill>
                <a:latin typeface="Leelawadee" pitchFamily="34" charset="-34"/>
                <a:cs typeface="Leelawadee" pitchFamily="34" charset="-34"/>
              </a:rPr>
              <a:t>Aaronic</a:t>
            </a:r>
            <a:r>
              <a:rPr lang="en-US" sz="2400" dirty="0">
                <a:solidFill>
                  <a:schemeClr val="bg1"/>
                </a:solidFill>
                <a:latin typeface="Leelawadee" pitchFamily="34" charset="-34"/>
                <a:cs typeface="Leelawadee" pitchFamily="34" charset="-34"/>
              </a:rPr>
              <a:t> Priesthood is a lesser authority, and it administers the preparatory gospel only. </a:t>
            </a:r>
          </a:p>
        </p:txBody>
      </p:sp>
      <p:sp>
        <p:nvSpPr>
          <p:cNvPr id="7" name="TextBox 6"/>
          <p:cNvSpPr txBox="1"/>
          <p:nvPr/>
        </p:nvSpPr>
        <p:spPr>
          <a:xfrm>
            <a:off x="1981200" y="6400800"/>
            <a:ext cx="8534400" cy="457200"/>
          </a:xfrm>
          <a:prstGeom prst="rect">
            <a:avLst/>
          </a:prstGeom>
          <a:noFill/>
        </p:spPr>
        <p:txBody>
          <a:bodyPr wrap="square" rtlCol="0">
            <a:spAutoFit/>
          </a:bodyPr>
          <a:lstStyle/>
          <a:p>
            <a:pPr algn="r"/>
            <a:endParaRPr lang="en-US" sz="2400" dirty="0">
              <a:solidFill>
                <a:schemeClr val="bg1"/>
              </a:solidFill>
              <a:latin typeface="Leelawadee" pitchFamily="34" charset="-34"/>
              <a:cs typeface="Leelawadee" pitchFamily="34" charset="-34"/>
            </a:endParaRPr>
          </a:p>
        </p:txBody>
      </p:sp>
      <p:sp>
        <p:nvSpPr>
          <p:cNvPr id="8" name="TextBox 7"/>
          <p:cNvSpPr txBox="1"/>
          <p:nvPr/>
        </p:nvSpPr>
        <p:spPr>
          <a:xfrm>
            <a:off x="7010400" y="2819400"/>
            <a:ext cx="3276600" cy="2677656"/>
          </a:xfrm>
          <a:prstGeom prst="rect">
            <a:avLst/>
          </a:prstGeom>
          <a:noFill/>
        </p:spPr>
        <p:txBody>
          <a:bodyPr wrap="square" rtlCol="0">
            <a:spAutoFit/>
          </a:bodyPr>
          <a:lstStyle/>
          <a:p>
            <a:r>
              <a:rPr lang="en-US" sz="2400" dirty="0">
                <a:solidFill>
                  <a:schemeClr val="bg1"/>
                </a:solidFill>
                <a:latin typeface="Leelawadee" pitchFamily="34" charset="-34"/>
                <a:cs typeface="Leelawadee" pitchFamily="34" charset="-34"/>
              </a:rPr>
              <a:t>Being the lesser order and thereby incapable of bringing men to perfection, was hereditary in nature, passing from father to son. </a:t>
            </a:r>
          </a:p>
        </p:txBody>
      </p:sp>
      <p:sp>
        <p:nvSpPr>
          <p:cNvPr id="54" name="TextBox 53"/>
          <p:cNvSpPr txBox="1"/>
          <p:nvPr/>
        </p:nvSpPr>
        <p:spPr>
          <a:xfrm>
            <a:off x="3657600" y="6400800"/>
            <a:ext cx="8534400" cy="369332"/>
          </a:xfrm>
          <a:prstGeom prst="rect">
            <a:avLst/>
          </a:prstGeom>
          <a:noFill/>
        </p:spPr>
        <p:txBody>
          <a:bodyPr wrap="square" rtlCol="0">
            <a:spAutoFit/>
          </a:bodyPr>
          <a:lstStyle/>
          <a:p>
            <a:pPr algn="r"/>
            <a:r>
              <a:rPr lang="en-US" dirty="0">
                <a:solidFill>
                  <a:schemeClr val="bg1"/>
                </a:solidFill>
                <a:latin typeface="Leelawadee" pitchFamily="34" charset="-34"/>
                <a:cs typeface="Leelawadee" pitchFamily="34" charset="-34"/>
              </a:rPr>
              <a:t>(2)</a:t>
            </a: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595" y="5579244"/>
            <a:ext cx="1095375" cy="1095375"/>
          </a:xfrm>
          <a:prstGeom prst="rect">
            <a:avLst/>
          </a:prstGeom>
        </p:spPr>
      </p:pic>
      <p:pic>
        <p:nvPicPr>
          <p:cNvPr id="3" name="Picture 2">
            <a:extLst>
              <a:ext uri="{FF2B5EF4-FFF2-40B4-BE49-F238E27FC236}">
                <a16:creationId xmlns:a16="http://schemas.microsoft.com/office/drawing/2014/main" id="{7FC57946-4228-4201-89DA-7B637995F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283" y="3398461"/>
            <a:ext cx="4572000" cy="3041904"/>
          </a:xfrm>
          <a:prstGeom prst="rect">
            <a:avLst/>
          </a:prstGeom>
        </p:spPr>
      </p:pic>
    </p:spTree>
    <p:extLst>
      <p:ext uri="{BB962C8B-B14F-4D97-AF65-F5344CB8AC3E}">
        <p14:creationId xmlns:p14="http://schemas.microsoft.com/office/powerpoint/2010/main" val="113266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8602</Words>
  <Application>Microsoft Office PowerPoint</Application>
  <PresentationFormat>Widescreen</PresentationFormat>
  <Paragraphs>551</Paragraphs>
  <Slides>78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Arial Rounded MT Bold</vt:lpstr>
      <vt:lpstr>Matura MT Script Capitals</vt:lpstr>
      <vt:lpstr>Calibri Light</vt:lpstr>
      <vt:lpstr>Arial</vt:lpstr>
      <vt:lpstr>Open Sans</vt:lpstr>
      <vt:lpstr>Rockwell Extra Bold</vt:lpstr>
      <vt:lpstr>Tempus Sans ITC</vt:lpstr>
      <vt:lpstr>Colonna MT</vt:lpstr>
      <vt:lpstr>Palatino</vt:lpstr>
      <vt:lpstr>Perpetua Titling MT</vt:lpstr>
      <vt:lpstr>Leelawadee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4</cp:revision>
  <dcterms:created xsi:type="dcterms:W3CDTF">2023-04-18T15:40:51Z</dcterms:created>
  <dcterms:modified xsi:type="dcterms:W3CDTF">2023-04-19T15:55:46Z</dcterms:modified>
</cp:coreProperties>
</file>