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6" r:id="rId2"/>
    <p:sldId id="359" r:id="rId3"/>
    <p:sldId id="297" r:id="rId4"/>
    <p:sldId id="298" r:id="rId5"/>
    <p:sldId id="332" r:id="rId6"/>
    <p:sldId id="331" r:id="rId7"/>
    <p:sldId id="333" r:id="rId8"/>
    <p:sldId id="334" r:id="rId9"/>
    <p:sldId id="335" r:id="rId10"/>
    <p:sldId id="336" r:id="rId11"/>
    <p:sldId id="337" r:id="rId12"/>
    <p:sldId id="339" r:id="rId13"/>
    <p:sldId id="338" r:id="rId14"/>
    <p:sldId id="340" r:id="rId15"/>
    <p:sldId id="341" r:id="rId16"/>
    <p:sldId id="342" r:id="rId17"/>
    <p:sldId id="284" r:id="rId18"/>
    <p:sldId id="286" r:id="rId19"/>
    <p:sldId id="343" r:id="rId20"/>
    <p:sldId id="344" r:id="rId21"/>
    <p:sldId id="345" r:id="rId22"/>
    <p:sldId id="346" r:id="rId23"/>
    <p:sldId id="299" r:id="rId24"/>
    <p:sldId id="300" r:id="rId25"/>
    <p:sldId id="301" r:id="rId26"/>
    <p:sldId id="302" r:id="rId27"/>
    <p:sldId id="303" r:id="rId28"/>
    <p:sldId id="304" r:id="rId29"/>
    <p:sldId id="305" r:id="rId30"/>
    <p:sldId id="307" r:id="rId31"/>
    <p:sldId id="30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Lst>
  <p:sldSz cx="12192000" cy="6858000"/>
  <p:notesSz cx="6858000" cy="9144000"/>
  <p:embeddedFontLst>
    <p:embeddedFont>
      <p:font typeface="Bradley Hand ITC" panose="03070402050302030203" pitchFamily="66" charset="0"/>
      <p:regular r:id="rId45"/>
    </p:embeddedFon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Colonna MT" panose="04020805060202030203" pitchFamily="82" charset="0"/>
      <p:regular r:id="rId52"/>
    </p:embeddedFont>
    <p:embeddedFont>
      <p:font typeface="Comic Sans MS" panose="030F0702030302020204" pitchFamily="66" charset="0"/>
      <p:regular r:id="rId53"/>
      <p:bold r:id="rId54"/>
      <p:italic r:id="rId55"/>
      <p:boldItalic r:id="rId56"/>
    </p:embeddedFont>
    <p:embeddedFont>
      <p:font typeface="Maiandra GD" panose="020E0502030308020204" pitchFamily="34" charset="0"/>
      <p:regular r:id="rId57"/>
    </p:embeddedFont>
    <p:embeddedFont>
      <p:font typeface="Monotype Corsiva" panose="03010101010201010101" pitchFamily="66" charset="0"/>
      <p:italic r:id="rId58"/>
    </p:embeddedFont>
    <p:embeddedFont>
      <p:font typeface="Open Sans" panose="020B0606030504020204" pitchFamily="34" charset="0"/>
      <p:regular r:id="rId59"/>
      <p:bold r:id="rId60"/>
      <p:italic r:id="rId61"/>
    </p:embeddedFont>
    <p:embeddedFont>
      <p:font typeface="Palatino" panose="020B0604020202020204"/>
      <p:regular r:id="rId62"/>
    </p:embeddedFont>
    <p:embeddedFont>
      <p:font typeface="Poor Richard" panose="02080502050505020702"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3" d="100"/>
          <a:sy n="83"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4245-3F73-481C-0D9F-2C5708F82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8E238-5E80-E8C0-5270-AC2D0EB4F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BF388E-8875-C69E-47C6-544C67DCC518}"/>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AF73ADBE-9E4F-6FAB-8241-129962BE1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8C36-A74D-FF23-ACB4-1FBE2DF1DC73}"/>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249385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44E4-CBB3-5385-A9FB-3662D22518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CCCA2-EAD3-C94C-A1FF-75339791D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69C0D-C32D-D799-8D40-FA59D7C9B0A7}"/>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0E448BB7-0A9D-A721-AC9C-21B51E2B3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9FFF3-BD05-CA23-E7F5-856E9E5D693C}"/>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13245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1315B-6400-DA41-8C2A-2865C99013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CA30C-33DF-EBBF-618B-EF871AF56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4F597-E191-88DD-64B7-B5C76F063452}"/>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0E0DC940-BA60-DF11-6FFD-DD1EB9CA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81F32-35BB-853F-E316-7FF017E56403}"/>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202779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6602-4CCA-1A46-2E83-E152658AF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703E2-060C-EFC8-41A0-BE35B0EB8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704A0-18E8-9335-49A0-23C7C135DCBF}"/>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B5583A49-3355-422E-A219-1E667B5F3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086ED-93D8-8DD3-A880-DBB2CF5C49F7}"/>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87820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C173-D7B9-2A63-4B7D-032581A0C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00DAD-34D3-495F-31A2-EC41057D6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10E1-DEF4-D0CC-A1DB-BBD265E86FEF}"/>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03717315-9ADE-88A6-0A4E-EF1124712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1A1EA-06E1-0D7C-04D6-B8EB9BAB9544}"/>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76460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2BAC-1545-E0B4-5F62-FF5D42D9D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568C9-E0FD-64F6-8C1F-C26E1F58E2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C1F81-B1CB-8596-635E-D2B8BDF52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AA852-A263-307D-A4CC-D0A22EEFF952}"/>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6" name="Footer Placeholder 5">
            <a:extLst>
              <a:ext uri="{FF2B5EF4-FFF2-40B4-BE49-F238E27FC236}">
                <a16:creationId xmlns:a16="http://schemas.microsoft.com/office/drawing/2014/main" id="{A7196CEA-082D-F37B-047E-A7233CDFE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B7CE9-7FE6-007F-9D1A-237EC0548207}"/>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416798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A647-DB3A-A7A5-9965-96BEFEADF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1FCA7D-CCF1-D9AF-DDE9-E1CC56702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233D8-D427-5F71-78D5-190A6E315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61FD5-5E12-E459-81CD-747BA137B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0AC3DF-DD64-D4DF-FBD2-21F380908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AD22CA-37DA-E37A-3E2F-87064B5ED2A0}"/>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8" name="Footer Placeholder 7">
            <a:extLst>
              <a:ext uri="{FF2B5EF4-FFF2-40B4-BE49-F238E27FC236}">
                <a16:creationId xmlns:a16="http://schemas.microsoft.com/office/drawing/2014/main" id="{9A8923E4-CD48-4864-DC73-FE00E5595E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CA1644-8A7F-CDE6-C570-2128A95115DF}"/>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133187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CFC7-E834-4BCC-4D2D-D3433E0CD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71FA4-A993-EA26-C3C2-31AC16C74DEA}"/>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4" name="Footer Placeholder 3">
            <a:extLst>
              <a:ext uri="{FF2B5EF4-FFF2-40B4-BE49-F238E27FC236}">
                <a16:creationId xmlns:a16="http://schemas.microsoft.com/office/drawing/2014/main" id="{00CA5300-6C73-C636-4A31-A3EB3EC6D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B4922-D55C-C46C-5D1B-C1B18160DD4D}"/>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403985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F4674-0DBD-47C6-F88E-8290221FFCBE}"/>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3" name="Footer Placeholder 2">
            <a:extLst>
              <a:ext uri="{FF2B5EF4-FFF2-40B4-BE49-F238E27FC236}">
                <a16:creationId xmlns:a16="http://schemas.microsoft.com/office/drawing/2014/main" id="{BEAA2F49-9CC2-1885-5530-57C7CF178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4D1DFF-0E87-8A5D-064D-AC22B07D11D6}"/>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120140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49A1-4205-5CEE-4246-458F70FFF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B6B8A6-326A-811B-D214-EAF280A28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25146-DAF7-954A-9851-288C9DFF9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A9B94-6D2D-0A35-A226-2804F6D8A13B}"/>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6" name="Footer Placeholder 5">
            <a:extLst>
              <a:ext uri="{FF2B5EF4-FFF2-40B4-BE49-F238E27FC236}">
                <a16:creationId xmlns:a16="http://schemas.microsoft.com/office/drawing/2014/main" id="{740FE3E4-4A1A-3113-5ECD-A7902EBFB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F297F-AB73-97E2-D3D2-075597F6CC2D}"/>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287008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DE0C-2A38-D5D4-2849-D5AD159C8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C48F54-A031-CEC4-08F7-8A2637C01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41C03-C251-0341-AD08-A7F674333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D9962-5E1F-EC6D-A763-B34715C9C9A2}"/>
              </a:ext>
            </a:extLst>
          </p:cNvPr>
          <p:cNvSpPr>
            <a:spLocks noGrp="1"/>
          </p:cNvSpPr>
          <p:nvPr>
            <p:ph type="dt" sz="half" idx="10"/>
          </p:nvPr>
        </p:nvSpPr>
        <p:spPr/>
        <p:txBody>
          <a:bodyPr/>
          <a:lstStyle/>
          <a:p>
            <a:fld id="{AA7A9297-290A-4AF9-BC5E-AAFDE1BBC588}" type="datetimeFigureOut">
              <a:rPr lang="en-US" smtClean="0"/>
              <a:t>4/24/2023</a:t>
            </a:fld>
            <a:endParaRPr lang="en-US"/>
          </a:p>
        </p:txBody>
      </p:sp>
      <p:sp>
        <p:nvSpPr>
          <p:cNvPr id="6" name="Footer Placeholder 5">
            <a:extLst>
              <a:ext uri="{FF2B5EF4-FFF2-40B4-BE49-F238E27FC236}">
                <a16:creationId xmlns:a16="http://schemas.microsoft.com/office/drawing/2014/main" id="{C6547FBF-37DC-B81C-43A6-B00469322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D388-0EC5-E00E-456F-56CF378684FA}"/>
              </a:ext>
            </a:extLst>
          </p:cNvPr>
          <p:cNvSpPr>
            <a:spLocks noGrp="1"/>
          </p:cNvSpPr>
          <p:nvPr>
            <p:ph type="sldNum" sz="quarter" idx="12"/>
          </p:nvPr>
        </p:nvSpPr>
        <p:spPr/>
        <p:txBody>
          <a:bodyPr/>
          <a:lstStyle/>
          <a:p>
            <a:fld id="{AE1D2B0D-3993-4639-8865-4EDB732B71F4}" type="slidenum">
              <a:rPr lang="en-US" smtClean="0"/>
              <a:t>‹#›</a:t>
            </a:fld>
            <a:endParaRPr lang="en-US"/>
          </a:p>
        </p:txBody>
      </p:sp>
    </p:spTree>
    <p:extLst>
      <p:ext uri="{BB962C8B-B14F-4D97-AF65-F5344CB8AC3E}">
        <p14:creationId xmlns:p14="http://schemas.microsoft.com/office/powerpoint/2010/main" val="403135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7476E-D505-2BFA-2CFC-D7C302884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4948C-07E1-A622-05E5-B6C8DE38C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15845-828F-0FED-5741-580A6F393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A9297-290A-4AF9-BC5E-AAFDE1BBC588}" type="datetimeFigureOut">
              <a:rPr lang="en-US" smtClean="0"/>
              <a:t>4/24/2023</a:t>
            </a:fld>
            <a:endParaRPr lang="en-US"/>
          </a:p>
        </p:txBody>
      </p:sp>
      <p:sp>
        <p:nvSpPr>
          <p:cNvPr id="5" name="Footer Placeholder 4">
            <a:extLst>
              <a:ext uri="{FF2B5EF4-FFF2-40B4-BE49-F238E27FC236}">
                <a16:creationId xmlns:a16="http://schemas.microsoft.com/office/drawing/2014/main" id="{74B2B024-3081-5901-0828-2F82740CD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275CE-20A2-EF15-4AE5-5006E1166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D2B0D-3993-4639-8865-4EDB732B71F4}" type="slidenum">
              <a:rPr lang="en-US" smtClean="0"/>
              <a:t>‹#›</a:t>
            </a:fld>
            <a:endParaRPr lang="en-US"/>
          </a:p>
        </p:txBody>
      </p:sp>
    </p:spTree>
    <p:extLst>
      <p:ext uri="{BB962C8B-B14F-4D97-AF65-F5344CB8AC3E}">
        <p14:creationId xmlns:p14="http://schemas.microsoft.com/office/powerpoint/2010/main" val="254131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gif"/></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Image result for yellow red background">
            <a:extLst>
              <a:ext uri="{FF2B5EF4-FFF2-40B4-BE49-F238E27FC236}">
                <a16:creationId xmlns:a16="http://schemas.microsoft.com/office/drawing/2014/main" id="{9DA37C34-FD6E-03CA-BB62-2CCBCDBABA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19" y="654112"/>
            <a:ext cx="10797766" cy="830997"/>
          </a:xfrm>
          <a:prstGeom prst="rect">
            <a:avLst/>
          </a:prstGeom>
          <a:noFill/>
        </p:spPr>
        <p:txBody>
          <a:bodyPr wrap="square" rtlCol="0">
            <a:spAutoFit/>
          </a:bodyPr>
          <a:lstStyle/>
          <a:p>
            <a:pPr algn="ctr"/>
            <a:r>
              <a:rPr lang="en-US" sz="4800" dirty="0">
                <a:solidFill>
                  <a:schemeClr val="bg1"/>
                </a:solidFill>
                <a:latin typeface="Monotype Corsiva" panose="03010101010201010101" pitchFamily="66" charset="0"/>
                <a:ea typeface="Wednesday" pitchFamily="2" charset="0"/>
              </a:rPr>
              <a:t>James </a:t>
            </a:r>
          </a:p>
        </p:txBody>
      </p:sp>
      <p:grpSp>
        <p:nvGrpSpPr>
          <p:cNvPr id="2" name="Group 1">
            <a:extLst>
              <a:ext uri="{FF2B5EF4-FFF2-40B4-BE49-F238E27FC236}">
                <a16:creationId xmlns:a16="http://schemas.microsoft.com/office/drawing/2014/main" id="{9B928C1E-925C-DFBF-7503-34EDC57930F0}"/>
              </a:ext>
            </a:extLst>
          </p:cNvPr>
          <p:cNvGrpSpPr/>
          <p:nvPr/>
        </p:nvGrpSpPr>
        <p:grpSpPr>
          <a:xfrm>
            <a:off x="934929" y="1023444"/>
            <a:ext cx="2420222" cy="5015163"/>
            <a:chOff x="331217" y="433137"/>
            <a:chExt cx="2947734" cy="6108269"/>
          </a:xfrm>
        </p:grpSpPr>
        <p:grpSp>
          <p:nvGrpSpPr>
            <p:cNvPr id="4" name="Group 38">
              <a:extLst>
                <a:ext uri="{FF2B5EF4-FFF2-40B4-BE49-F238E27FC236}">
                  <a16:creationId xmlns:a16="http://schemas.microsoft.com/office/drawing/2014/main" id="{EA32132B-95F0-3D0D-E2C7-DDD4D51710DD}"/>
                </a:ext>
              </a:extLst>
            </p:cNvPr>
            <p:cNvGrpSpPr/>
            <p:nvPr/>
          </p:nvGrpSpPr>
          <p:grpSpPr>
            <a:xfrm rot="18845142" flipH="1">
              <a:off x="1886887" y="5813707"/>
              <a:ext cx="509619" cy="945779"/>
              <a:chOff x="1602829" y="1822855"/>
              <a:chExt cx="1460143" cy="2171083"/>
            </a:xfrm>
          </p:grpSpPr>
          <p:sp>
            <p:nvSpPr>
              <p:cNvPr id="42" name="Oval 41">
                <a:extLst>
                  <a:ext uri="{FF2B5EF4-FFF2-40B4-BE49-F238E27FC236}">
                    <a16:creationId xmlns:a16="http://schemas.microsoft.com/office/drawing/2014/main" id="{8B834392-13FF-5923-BEAB-4265FEB93757}"/>
                  </a:ext>
                </a:extLst>
              </p:cNvPr>
              <p:cNvSpPr/>
              <p:nvPr/>
            </p:nvSpPr>
            <p:spPr>
              <a:xfrm>
                <a:off x="1615171" y="1822855"/>
                <a:ext cx="1447801" cy="205740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25965156-6532-BA6B-9B77-9849E9ACFBFD}"/>
                  </a:ext>
                </a:extLst>
              </p:cNvPr>
              <p:cNvSpPr/>
              <p:nvPr/>
            </p:nvSpPr>
            <p:spPr>
              <a:xfrm rot="16429614">
                <a:off x="1948376" y="2975903"/>
                <a:ext cx="672488" cy="1363582"/>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B78C5BBE-4C0C-9EC8-2D4C-E1DB1BA1CB89}"/>
                  </a:ext>
                </a:extLst>
              </p:cNvPr>
              <p:cNvSpPr/>
              <p:nvPr/>
            </p:nvSpPr>
            <p:spPr>
              <a:xfrm rot="5400000">
                <a:off x="2001967" y="2434757"/>
                <a:ext cx="718283" cy="1364107"/>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a:extLst>
                <a:ext uri="{FF2B5EF4-FFF2-40B4-BE49-F238E27FC236}">
                  <a16:creationId xmlns:a16="http://schemas.microsoft.com/office/drawing/2014/main" id="{589ED228-508D-01B5-D68C-363C5B44F0A0}"/>
                </a:ext>
              </a:extLst>
            </p:cNvPr>
            <p:cNvGrpSpPr/>
            <p:nvPr/>
          </p:nvGrpSpPr>
          <p:grpSpPr>
            <a:xfrm rot="2754858">
              <a:off x="1132183" y="5683917"/>
              <a:ext cx="680062" cy="989469"/>
              <a:chOff x="1385706" y="2133601"/>
              <a:chExt cx="1421476" cy="2077096"/>
            </a:xfrm>
          </p:grpSpPr>
          <p:sp>
            <p:nvSpPr>
              <p:cNvPr id="39" name="Oval 38">
                <a:extLst>
                  <a:ext uri="{FF2B5EF4-FFF2-40B4-BE49-F238E27FC236}">
                    <a16:creationId xmlns:a16="http://schemas.microsoft.com/office/drawing/2014/main" id="{6A23500E-C054-3D3D-9A23-EEC5F5F0AFED}"/>
                  </a:ext>
                </a:extLst>
              </p:cNvPr>
              <p:cNvSpPr/>
              <p:nvPr/>
            </p:nvSpPr>
            <p:spPr>
              <a:xfrm>
                <a:off x="1676401" y="2133601"/>
                <a:ext cx="1130781"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CD671F6A-D69C-B51D-6E79-6890F16BA72D}"/>
                  </a:ext>
                </a:extLst>
              </p:cNvPr>
              <p:cNvSpPr/>
              <p:nvPr/>
            </p:nvSpPr>
            <p:spPr>
              <a:xfrm rot="16429614">
                <a:off x="1867984" y="3367939"/>
                <a:ext cx="672488" cy="1013027"/>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6191AEF2-58A3-6394-0BF6-EE76CB1F80EF}"/>
                  </a:ext>
                </a:extLst>
              </p:cNvPr>
              <p:cNvSpPr/>
              <p:nvPr/>
            </p:nvSpPr>
            <p:spPr>
              <a:xfrm rot="5400000">
                <a:off x="1708617" y="2556719"/>
                <a:ext cx="718282" cy="1364104"/>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62805F75-6CD1-3FAD-6A7F-1EF7814C1B03}"/>
                </a:ext>
              </a:extLst>
            </p:cNvPr>
            <p:cNvSpPr/>
            <p:nvPr/>
          </p:nvSpPr>
          <p:spPr>
            <a:xfrm rot="19835731">
              <a:off x="2734060" y="3981348"/>
              <a:ext cx="544891" cy="891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3CEC0A-EF14-E341-45B8-F3BDB249D0C8}"/>
                </a:ext>
              </a:extLst>
            </p:cNvPr>
            <p:cNvSpPr/>
            <p:nvPr/>
          </p:nvSpPr>
          <p:spPr>
            <a:xfrm rot="1737434">
              <a:off x="331217" y="3965488"/>
              <a:ext cx="518557" cy="9450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2E96CC3-F147-9BC3-7E40-820ED14025A4}"/>
                </a:ext>
              </a:extLst>
            </p:cNvPr>
            <p:cNvSpPr/>
            <p:nvPr/>
          </p:nvSpPr>
          <p:spPr>
            <a:xfrm rot="19932635">
              <a:off x="1797832" y="1949221"/>
              <a:ext cx="1035644" cy="273378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3B23B03-9A47-3FEB-6D58-47CC8DFB4E0D}"/>
                </a:ext>
              </a:extLst>
            </p:cNvPr>
            <p:cNvSpPr/>
            <p:nvPr/>
          </p:nvSpPr>
          <p:spPr>
            <a:xfrm rot="2088477">
              <a:off x="947887" y="1816866"/>
              <a:ext cx="886908" cy="2992880"/>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DA87623-C957-4E2E-E04C-4F75712B4E1C}"/>
                </a:ext>
              </a:extLst>
            </p:cNvPr>
            <p:cNvSpPr/>
            <p:nvPr/>
          </p:nvSpPr>
          <p:spPr>
            <a:xfrm>
              <a:off x="1071248" y="4955126"/>
              <a:ext cx="1680163" cy="1329735"/>
            </a:xfrm>
            <a:prstGeom prst="trapezoid">
              <a:avLst>
                <a:gd name="adj" fmla="val 12215"/>
              </a:avLst>
            </a:prstGeom>
            <a:solidFill>
              <a:srgbClr val="D9B56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A4511D68-E604-2A08-FF2D-5218E729505F}"/>
                </a:ext>
              </a:extLst>
            </p:cNvPr>
            <p:cNvSpPr/>
            <p:nvPr/>
          </p:nvSpPr>
          <p:spPr>
            <a:xfrm>
              <a:off x="1152127" y="2439398"/>
              <a:ext cx="1520148" cy="2795257"/>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1C092B9-CA4B-3FA0-B382-B61D9199D3E7}"/>
                </a:ext>
              </a:extLst>
            </p:cNvPr>
            <p:cNvSpPr/>
            <p:nvPr/>
          </p:nvSpPr>
          <p:spPr>
            <a:xfrm rot="10800000">
              <a:off x="1574888" y="2396222"/>
              <a:ext cx="674625" cy="891258"/>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7F73240-A01F-7AA1-E804-A03325D11174}"/>
                </a:ext>
              </a:extLst>
            </p:cNvPr>
            <p:cNvSpPr/>
            <p:nvPr/>
          </p:nvSpPr>
          <p:spPr>
            <a:xfrm>
              <a:off x="970948" y="2714079"/>
              <a:ext cx="1169579" cy="3230721"/>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DD67FBB-29C7-DA06-5663-C73A0448890F}"/>
                </a:ext>
              </a:extLst>
            </p:cNvPr>
            <p:cNvSpPr/>
            <p:nvPr/>
          </p:nvSpPr>
          <p:spPr>
            <a:xfrm>
              <a:off x="1690422" y="2736938"/>
              <a:ext cx="1169579" cy="3207862"/>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2">
              <a:extLst>
                <a:ext uri="{FF2B5EF4-FFF2-40B4-BE49-F238E27FC236}">
                  <a16:creationId xmlns:a16="http://schemas.microsoft.com/office/drawing/2014/main" id="{C6E47250-7FF2-A758-C5D2-56D5C4486C21}"/>
                </a:ext>
              </a:extLst>
            </p:cNvPr>
            <p:cNvGrpSpPr/>
            <p:nvPr/>
          </p:nvGrpSpPr>
          <p:grpSpPr>
            <a:xfrm>
              <a:off x="1176512" y="4300156"/>
              <a:ext cx="1541728" cy="661569"/>
              <a:chOff x="6172200" y="4565754"/>
              <a:chExt cx="3923675" cy="920646"/>
            </a:xfrm>
          </p:grpSpPr>
          <p:grpSp>
            <p:nvGrpSpPr>
              <p:cNvPr id="28" name="Group 303">
                <a:extLst>
                  <a:ext uri="{FF2B5EF4-FFF2-40B4-BE49-F238E27FC236}">
                    <a16:creationId xmlns:a16="http://schemas.microsoft.com/office/drawing/2014/main" id="{85FEEA76-AC79-24D1-B531-3BB882A7D69C}"/>
                  </a:ext>
                </a:extLst>
              </p:cNvPr>
              <p:cNvGrpSpPr/>
              <p:nvPr/>
            </p:nvGrpSpPr>
            <p:grpSpPr>
              <a:xfrm>
                <a:off x="6172200" y="4572000"/>
                <a:ext cx="1295400" cy="914400"/>
                <a:chOff x="6172200" y="4572000"/>
                <a:chExt cx="1295400" cy="914400"/>
              </a:xfrm>
            </p:grpSpPr>
            <p:sp>
              <p:nvSpPr>
                <p:cNvPr id="37" name="Quad Arrow Callout 240">
                  <a:extLst>
                    <a:ext uri="{FF2B5EF4-FFF2-40B4-BE49-F238E27FC236}">
                      <a16:creationId xmlns:a16="http://schemas.microsoft.com/office/drawing/2014/main" id="{4BD6F4EF-E757-30BC-F826-A8989A036241}"/>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95254B6F-F7DB-90ED-3602-035FC757DACE}"/>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04">
                <a:extLst>
                  <a:ext uri="{FF2B5EF4-FFF2-40B4-BE49-F238E27FC236}">
                    <a16:creationId xmlns:a16="http://schemas.microsoft.com/office/drawing/2014/main" id="{F47D5184-B62E-59C9-E8CF-2DA44DDEC7BD}"/>
                  </a:ext>
                </a:extLst>
              </p:cNvPr>
              <p:cNvGrpSpPr/>
              <p:nvPr/>
            </p:nvGrpSpPr>
            <p:grpSpPr>
              <a:xfrm>
                <a:off x="7510072" y="4567003"/>
                <a:ext cx="1295400" cy="914400"/>
                <a:chOff x="6172200" y="4572000"/>
                <a:chExt cx="1295400" cy="914400"/>
              </a:xfrm>
            </p:grpSpPr>
            <p:sp>
              <p:nvSpPr>
                <p:cNvPr id="35" name="Quad Arrow Callout 238">
                  <a:extLst>
                    <a:ext uri="{FF2B5EF4-FFF2-40B4-BE49-F238E27FC236}">
                      <a16:creationId xmlns:a16="http://schemas.microsoft.com/office/drawing/2014/main" id="{DA6C2B2B-7268-24B8-A74C-C8CFA679FE5A}"/>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49FA3E94-2267-EE8F-437F-F6BB2594D651}"/>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07">
                <a:extLst>
                  <a:ext uri="{FF2B5EF4-FFF2-40B4-BE49-F238E27FC236}">
                    <a16:creationId xmlns:a16="http://schemas.microsoft.com/office/drawing/2014/main" id="{C3D5125F-D0A0-7FB4-9EA8-1031AFDF72EE}"/>
                  </a:ext>
                </a:extLst>
              </p:cNvPr>
              <p:cNvGrpSpPr/>
              <p:nvPr/>
            </p:nvGrpSpPr>
            <p:grpSpPr>
              <a:xfrm>
                <a:off x="8800475" y="4565754"/>
                <a:ext cx="1295400" cy="914400"/>
                <a:chOff x="6172200" y="4572000"/>
                <a:chExt cx="1295400" cy="914400"/>
              </a:xfrm>
            </p:grpSpPr>
            <p:sp>
              <p:nvSpPr>
                <p:cNvPr id="33" name="Quad Arrow Callout 236">
                  <a:extLst>
                    <a:ext uri="{FF2B5EF4-FFF2-40B4-BE49-F238E27FC236}">
                      <a16:creationId xmlns:a16="http://schemas.microsoft.com/office/drawing/2014/main" id="{231CDE82-9FD8-BF39-6870-0B9A1282B828}"/>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3F1BF43A-06F5-867A-BC5E-3E01C4CB8BD0}"/>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45F58F03-D8E9-9778-7218-28477601F9CD}"/>
                  </a:ext>
                </a:extLst>
              </p:cNvPr>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CF02961-E8C3-3E1A-9FA7-FA9BA3C164A4}"/>
                  </a:ext>
                </a:extLst>
              </p:cNvPr>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2D96AE29-65F5-BAEB-AC9D-5DD9EA1B2B4B}"/>
                </a:ext>
              </a:extLst>
            </p:cNvPr>
            <p:cNvSpPr/>
            <p:nvPr/>
          </p:nvSpPr>
          <p:spPr>
            <a:xfrm>
              <a:off x="1100459" y="608236"/>
              <a:ext cx="1637470" cy="22875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B8491B-97BB-DA41-8C74-B94663F4090B}"/>
                </a:ext>
              </a:extLst>
            </p:cNvPr>
            <p:cNvSpPr/>
            <p:nvPr/>
          </p:nvSpPr>
          <p:spPr>
            <a:xfrm>
              <a:off x="1100459" y="1410789"/>
              <a:ext cx="1716996" cy="29700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2">
              <a:extLst>
                <a:ext uri="{FF2B5EF4-FFF2-40B4-BE49-F238E27FC236}">
                  <a16:creationId xmlns:a16="http://schemas.microsoft.com/office/drawing/2014/main" id="{28EBA318-2163-1F8F-00E6-A473B3C8595C}"/>
                </a:ext>
              </a:extLst>
            </p:cNvPr>
            <p:cNvGrpSpPr/>
            <p:nvPr/>
          </p:nvGrpSpPr>
          <p:grpSpPr>
            <a:xfrm>
              <a:off x="671209" y="433137"/>
              <a:ext cx="2564815" cy="1474892"/>
              <a:chOff x="5207746" y="501424"/>
              <a:chExt cx="1365913" cy="756791"/>
            </a:xfrm>
          </p:grpSpPr>
          <p:sp>
            <p:nvSpPr>
              <p:cNvPr id="21" name="Moon 20">
                <a:extLst>
                  <a:ext uri="{FF2B5EF4-FFF2-40B4-BE49-F238E27FC236}">
                    <a16:creationId xmlns:a16="http://schemas.microsoft.com/office/drawing/2014/main" id="{8363B75E-6023-AC16-9846-171028478704}"/>
                  </a:ext>
                </a:extLst>
              </p:cNvPr>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5291ED19-A49A-3122-20D9-16F5E4E3650A}"/>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A5FD2DFC-648E-BDB4-B00D-C6A61BEF85F6}"/>
                  </a:ext>
                </a:extLst>
              </p:cNvPr>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54C28484-C707-94DC-68DA-908E9A4CB488}"/>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01177FED-C49B-EFC9-67AF-0EC3CA53B339}"/>
                  </a:ext>
                </a:extLst>
              </p:cNvPr>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619EC1EA-5D36-046D-E687-DB5BD4984D82}"/>
                  </a:ext>
                </a:extLst>
              </p:cNvPr>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C5E05C6-C54D-18D4-64CD-88F01BCD8CBC}"/>
                  </a:ext>
                </a:extLst>
              </p:cNvPr>
              <p:cNvSpPr/>
              <p:nvPr/>
            </p:nvSpPr>
            <p:spPr>
              <a:xfrm>
                <a:off x="5456495" y="702298"/>
                <a:ext cx="802860" cy="328397"/>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Double Minded</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(4)</a:t>
            </a:r>
            <a:endParaRPr lang="en-US" dirty="0"/>
          </a:p>
        </p:txBody>
      </p:sp>
      <p:sp>
        <p:nvSpPr>
          <p:cNvPr id="3" name="Rectangle 2"/>
          <p:cNvSpPr/>
          <p:nvPr/>
        </p:nvSpPr>
        <p:spPr>
          <a:xfrm>
            <a:off x="3083696" y="825306"/>
            <a:ext cx="6726265" cy="461665"/>
          </a:xfrm>
          <a:prstGeom prst="rect">
            <a:avLst/>
          </a:prstGeom>
        </p:spPr>
        <p:txBody>
          <a:bodyPr wrap="none">
            <a:spAutoFit/>
          </a:bodyPr>
          <a:lstStyle/>
          <a:p>
            <a:r>
              <a:rPr lang="en-US" sz="2400" dirty="0">
                <a:solidFill>
                  <a:schemeClr val="bg1"/>
                </a:solidFill>
                <a:latin typeface="Open Sans"/>
              </a:rPr>
              <a:t>Wavering in loyalty and commitment to the Lord</a:t>
            </a:r>
            <a:endParaRPr lang="en-US" sz="2400" dirty="0">
              <a:solidFill>
                <a:schemeClr val="bg1"/>
              </a:solidFill>
            </a:endParaRPr>
          </a:p>
        </p:txBody>
      </p:sp>
      <p:grpSp>
        <p:nvGrpSpPr>
          <p:cNvPr id="92" name="Group 91"/>
          <p:cNvGrpSpPr/>
          <p:nvPr/>
        </p:nvGrpSpPr>
        <p:grpSpPr>
          <a:xfrm>
            <a:off x="4974956" y="3429000"/>
            <a:ext cx="2562131" cy="2562131"/>
            <a:chOff x="7771944" y="3434368"/>
            <a:chExt cx="2562131" cy="2562131"/>
          </a:xfrm>
        </p:grpSpPr>
        <p:sp>
          <p:nvSpPr>
            <p:cNvPr id="95" name="Oval 94"/>
            <p:cNvSpPr/>
            <p:nvPr/>
          </p:nvSpPr>
          <p:spPr>
            <a:xfrm>
              <a:off x="7771944" y="3434368"/>
              <a:ext cx="2562131" cy="25621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Moon 96"/>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8" name="Group 97"/>
            <p:cNvGrpSpPr/>
            <p:nvPr/>
          </p:nvGrpSpPr>
          <p:grpSpPr>
            <a:xfrm>
              <a:off x="8291010" y="4326890"/>
              <a:ext cx="762000" cy="762000"/>
              <a:chOff x="8291010" y="4326890"/>
              <a:chExt cx="762000" cy="762000"/>
            </a:xfrm>
          </p:grpSpPr>
          <p:sp>
            <p:nvSpPr>
              <p:cNvPr id="104" name="Oval 103"/>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9131473" y="4334434"/>
              <a:ext cx="762000" cy="762000"/>
              <a:chOff x="8291010" y="4326890"/>
              <a:chExt cx="762000" cy="762000"/>
            </a:xfrm>
          </p:grpSpPr>
          <p:sp>
            <p:nvSpPr>
              <p:cNvPr id="101" name="Oval 100"/>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rot="5775998">
              <a:off x="8958930" y="495462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Thought Bubble: Cloud 3"/>
          <p:cNvSpPr/>
          <p:nvPr/>
        </p:nvSpPr>
        <p:spPr>
          <a:xfrm>
            <a:off x="7099072" y="1949824"/>
            <a:ext cx="2770094" cy="1759591"/>
          </a:xfrm>
          <a:prstGeom prst="cloudCallout">
            <a:avLst>
              <a:gd name="adj1" fmla="val -34425"/>
              <a:gd name="adj2" fmla="val 61736"/>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hought Bubble: Cloud 106"/>
          <p:cNvSpPr/>
          <p:nvPr/>
        </p:nvSpPr>
        <p:spPr>
          <a:xfrm>
            <a:off x="2642877" y="1886351"/>
            <a:ext cx="2770094" cy="1759591"/>
          </a:xfrm>
          <a:prstGeom prst="cloudCallout">
            <a:avLst>
              <a:gd name="adj1" fmla="val 35963"/>
              <a:gd name="adj2" fmla="val 5409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819" y="3778439"/>
            <a:ext cx="4322614" cy="2031325"/>
          </a:xfrm>
          <a:prstGeom prst="rect">
            <a:avLst/>
          </a:prstGeom>
        </p:spPr>
        <p:txBody>
          <a:bodyPr wrap="square">
            <a:spAutoFit/>
          </a:bodyPr>
          <a:lstStyle/>
          <a:p>
            <a:r>
              <a:rPr lang="en-US" dirty="0">
                <a:solidFill>
                  <a:schemeClr val="bg1"/>
                </a:solidFill>
                <a:latin typeface="Calibri" panose="020F0502020204030204" pitchFamily="34" charset="0"/>
              </a:rPr>
              <a:t>"James pointed out that 'a double minded man is unstable in all his ways‘.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are also some triple-minded and quadruple-minded individuals-people who have not tuned out enough of their distractions. </a:t>
            </a:r>
            <a:endParaRPr lang="en-US" dirty="0">
              <a:solidFill>
                <a:schemeClr val="bg1"/>
              </a:solidFill>
            </a:endParaRPr>
          </a:p>
        </p:txBody>
      </p:sp>
      <p:sp>
        <p:nvSpPr>
          <p:cNvPr id="27" name="Rectangle 26"/>
          <p:cNvSpPr/>
          <p:nvPr/>
        </p:nvSpPr>
        <p:spPr>
          <a:xfrm>
            <a:off x="7951043" y="4426246"/>
            <a:ext cx="3794281" cy="1200329"/>
          </a:xfrm>
          <a:prstGeom prst="rect">
            <a:avLst/>
          </a:prstGeom>
        </p:spPr>
        <p:txBody>
          <a:bodyPr wrap="square">
            <a:spAutoFit/>
          </a:bodyPr>
          <a:lstStyle/>
          <a:p>
            <a:r>
              <a:rPr lang="en-US" dirty="0">
                <a:solidFill>
                  <a:schemeClr val="bg1"/>
                </a:solidFill>
                <a:latin typeface="Calibri" panose="020F0502020204030204" pitchFamily="34" charset="0"/>
              </a:rPr>
              <a:t>The secret of success is to limit the scope, narrow the vision, and concentrate the effort with a finer focus on a single objective.”</a:t>
            </a:r>
            <a:endParaRPr lang="en-US" dirty="0"/>
          </a:p>
        </p:txBody>
      </p:sp>
      <p:sp>
        <p:nvSpPr>
          <p:cNvPr id="28" name="Rectangle 27"/>
          <p:cNvSpPr/>
          <p:nvPr/>
        </p:nvSpPr>
        <p:spPr>
          <a:xfrm>
            <a:off x="95929" y="6331934"/>
            <a:ext cx="1160895" cy="369332"/>
          </a:xfrm>
          <a:prstGeom prst="rect">
            <a:avLst/>
          </a:prstGeom>
        </p:spPr>
        <p:txBody>
          <a:bodyPr wrap="none">
            <a:spAutoFit/>
          </a:bodyPr>
          <a:lstStyle/>
          <a:p>
            <a:r>
              <a:rPr lang="en-US" dirty="0">
                <a:solidFill>
                  <a:schemeClr val="bg1"/>
                </a:solidFill>
                <a:latin typeface="Calibri" panose="020F0502020204030204" pitchFamily="34" charset="0"/>
              </a:rPr>
              <a:t>James 1:8 </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525" y="219205"/>
            <a:ext cx="1011134" cy="1323931"/>
          </a:xfrm>
          <a:prstGeom prst="rect">
            <a:avLst/>
          </a:prstGeom>
        </p:spPr>
      </p:pic>
      <p:sp>
        <p:nvSpPr>
          <p:cNvPr id="108" name="Thought Bubble: Cloud 107"/>
          <p:cNvSpPr/>
          <p:nvPr/>
        </p:nvSpPr>
        <p:spPr>
          <a:xfrm>
            <a:off x="5324990" y="1366807"/>
            <a:ext cx="1544700" cy="981209"/>
          </a:xfrm>
          <a:prstGeom prst="cloudCallout">
            <a:avLst>
              <a:gd name="adj1" fmla="val -11916"/>
              <a:gd name="adj2" fmla="val 8424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hought Bubble: Cloud 108"/>
          <p:cNvSpPr/>
          <p:nvPr/>
        </p:nvSpPr>
        <p:spPr>
          <a:xfrm>
            <a:off x="5981314" y="2542449"/>
            <a:ext cx="931031" cy="591400"/>
          </a:xfrm>
          <a:prstGeom prst="cloudCallout">
            <a:avLst>
              <a:gd name="adj1" fmla="val -11916"/>
              <a:gd name="adj2" fmla="val 84244"/>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8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6" presetClass="entr" presetSubtype="16"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circle(in)">
                                      <p:cBhvr>
                                        <p:cTn id="16" dur="2000"/>
                                        <p:tgtEl>
                                          <p:spTgt spid="10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ircle(in)">
                                      <p:cBhvr>
                                        <p:cTn id="19" dur="20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1000"/>
                                        <p:tgtEl>
                                          <p:spTgt spid="108"/>
                                        </p:tgtEl>
                                      </p:cBhvr>
                                    </p:animEffect>
                                    <p:set>
                                      <p:cBhvr>
                                        <p:cTn id="26" dur="1" fill="hold">
                                          <p:stCondLst>
                                            <p:cond delay="999"/>
                                          </p:stCondLst>
                                        </p:cTn>
                                        <p:tgtEl>
                                          <p:spTgt spid="10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109"/>
                                        </p:tgtEl>
                                      </p:cBhvr>
                                    </p:animEffect>
                                    <p:set>
                                      <p:cBhvr>
                                        <p:cTn id="29" dur="1" fill="hold">
                                          <p:stCondLst>
                                            <p:cond delay="999"/>
                                          </p:stCondLst>
                                        </p:cTn>
                                        <p:tgtEl>
                                          <p:spTgt spid="10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108" grpId="0" animBg="1"/>
      <p:bldP spid="108" grpId="1" animBg="1"/>
      <p:bldP spid="109" grpId="0" animBg="1"/>
      <p:bldP spid="10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Resisting Temptations</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258831" y="992761"/>
            <a:ext cx="4322614" cy="3416320"/>
          </a:xfrm>
          <a:prstGeom prst="rect">
            <a:avLst/>
          </a:prstGeom>
        </p:spPr>
        <p:txBody>
          <a:bodyPr wrap="square">
            <a:spAutoFit/>
          </a:bodyPr>
          <a:lstStyle/>
          <a:p>
            <a:r>
              <a:rPr lang="en-US" sz="2400" dirty="0">
                <a:solidFill>
                  <a:schemeClr val="bg1"/>
                </a:solidFill>
              </a:rPr>
              <a:t>While God is known to test the faith of His children He is not the source of temptation. </a:t>
            </a:r>
          </a:p>
          <a:p>
            <a:endParaRPr lang="en-US" sz="2400" dirty="0">
              <a:solidFill>
                <a:schemeClr val="bg1"/>
              </a:solidFill>
            </a:endParaRPr>
          </a:p>
          <a:p>
            <a:r>
              <a:rPr lang="en-US" sz="2400" dirty="0">
                <a:solidFill>
                  <a:schemeClr val="bg1"/>
                </a:solidFill>
              </a:rPr>
              <a:t>James taught that temptations do not come from God but from the devil, who attempts to draw us away from righteousness by enticing us to do evil. </a:t>
            </a:r>
          </a:p>
        </p:txBody>
      </p:sp>
      <p:sp>
        <p:nvSpPr>
          <p:cNvPr id="28" name="Rectangle 27"/>
          <p:cNvSpPr/>
          <p:nvPr/>
        </p:nvSpPr>
        <p:spPr>
          <a:xfrm>
            <a:off x="95929" y="6331934"/>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1:12-21</a:t>
            </a:r>
          </a:p>
        </p:txBody>
      </p:sp>
      <p:grpSp>
        <p:nvGrpSpPr>
          <p:cNvPr id="30" name="Group 29"/>
          <p:cNvGrpSpPr/>
          <p:nvPr/>
        </p:nvGrpSpPr>
        <p:grpSpPr>
          <a:xfrm>
            <a:off x="4918451" y="1396703"/>
            <a:ext cx="3468271" cy="2904599"/>
            <a:chOff x="438059" y="353937"/>
            <a:chExt cx="3468271" cy="2904599"/>
          </a:xfrm>
          <a:solidFill>
            <a:srgbClr val="FFFF00"/>
          </a:solidFill>
        </p:grpSpPr>
        <p:sp>
          <p:nvSpPr>
            <p:cNvPr id="31" name="Oval 30"/>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124408">
              <a:off x="1145333" y="475937"/>
              <a:ext cx="209287" cy="572363"/>
            </a:xfrm>
            <a:prstGeom prst="moon">
              <a:avLst/>
            </a:prstGeom>
            <a:solidFill>
              <a:schemeClr val="accent6">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Moon 32"/>
            <p:cNvSpPr/>
            <p:nvPr/>
          </p:nvSpPr>
          <p:spPr>
            <a:xfrm rot="5578965">
              <a:off x="2143924" y="473531"/>
              <a:ext cx="209287" cy="572363"/>
            </a:xfrm>
            <a:prstGeom prst="moon">
              <a:avLst/>
            </a:prstGeom>
            <a:solidFill>
              <a:schemeClr val="accent6">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p:cNvGrpSpPr/>
            <p:nvPr/>
          </p:nvGrpSpPr>
          <p:grpSpPr>
            <a:xfrm>
              <a:off x="977328" y="969447"/>
              <a:ext cx="545295" cy="745914"/>
              <a:chOff x="977328" y="969447"/>
              <a:chExt cx="545295" cy="745914"/>
            </a:xfrm>
            <a:grpFill/>
          </p:grpSpPr>
          <p:sp>
            <p:nvSpPr>
              <p:cNvPr id="52" name="Flowchart: Delay 51"/>
              <p:cNvSpPr/>
              <p:nvPr/>
            </p:nvSpPr>
            <p:spPr>
              <a:xfrm rot="16200000">
                <a:off x="890981" y="1105622"/>
                <a:ext cx="717990" cy="445639"/>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6200000">
                <a:off x="1227116" y="1419854"/>
                <a:ext cx="45719" cy="545295"/>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Moon 34"/>
            <p:cNvSpPr/>
            <p:nvPr/>
          </p:nvSpPr>
          <p:spPr>
            <a:xfrm rot="16200000" flipH="1" flipV="1">
              <a:off x="1394656" y="1705536"/>
              <a:ext cx="68417" cy="1132544"/>
            </a:xfrm>
            <a:prstGeom prst="moon">
              <a:avLst>
                <a:gd name="adj" fmla="val 86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rot="309822">
              <a:off x="2133599" y="1328441"/>
              <a:ext cx="1772731" cy="1930095"/>
              <a:chOff x="1332328" y="3099105"/>
              <a:chExt cx="1964569" cy="2141353"/>
            </a:xfrm>
            <a:grpFill/>
          </p:grpSpPr>
          <p:sp>
            <p:nvSpPr>
              <p:cNvPr id="40" name="Rounded Rectangle 15"/>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895696" y="955484"/>
              <a:ext cx="545295" cy="745914"/>
              <a:chOff x="977328" y="969447"/>
              <a:chExt cx="545295" cy="745914"/>
            </a:xfrm>
            <a:grpFill/>
          </p:grpSpPr>
          <p:sp>
            <p:nvSpPr>
              <p:cNvPr id="38" name="Flowchart: Delay 37"/>
              <p:cNvSpPr/>
              <p:nvPr/>
            </p:nvSpPr>
            <p:spPr>
              <a:xfrm rot="16200000">
                <a:off x="890981" y="1105622"/>
                <a:ext cx="717990" cy="445639"/>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6200000">
                <a:off x="1227116" y="1419854"/>
                <a:ext cx="45719" cy="545295"/>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5808108" y="4872699"/>
            <a:ext cx="6096000" cy="1200329"/>
          </a:xfrm>
          <a:prstGeom prst="rect">
            <a:avLst/>
          </a:prstGeom>
        </p:spPr>
        <p:txBody>
          <a:bodyPr>
            <a:spAutoFit/>
          </a:bodyPr>
          <a:lstStyle/>
          <a:p>
            <a:r>
              <a:rPr lang="en-US" sz="2400" dirty="0">
                <a:solidFill>
                  <a:schemeClr val="bg1"/>
                </a:solidFill>
              </a:rPr>
              <a:t>The Greek verbs from which “drawn away” and “enticed” are translated refer to the traps and bait used when hunting and fishing </a:t>
            </a:r>
            <a:endParaRPr lang="en-US" sz="2400" dirty="0"/>
          </a:p>
        </p:txBody>
      </p:sp>
      <p:grpSp>
        <p:nvGrpSpPr>
          <p:cNvPr id="7" name="Group 6"/>
          <p:cNvGrpSpPr/>
          <p:nvPr/>
        </p:nvGrpSpPr>
        <p:grpSpPr>
          <a:xfrm>
            <a:off x="8785639" y="2718554"/>
            <a:ext cx="2770094" cy="1759591"/>
            <a:chOff x="8267751" y="1089411"/>
            <a:chExt cx="2770094" cy="1759591"/>
          </a:xfrm>
        </p:grpSpPr>
        <p:sp>
          <p:nvSpPr>
            <p:cNvPr id="54" name="Thought Bubble: Cloud 53"/>
            <p:cNvSpPr/>
            <p:nvPr/>
          </p:nvSpPr>
          <p:spPr>
            <a:xfrm>
              <a:off x="8267751" y="1089411"/>
              <a:ext cx="2770094" cy="1759591"/>
            </a:xfrm>
            <a:prstGeom prst="cloudCallout">
              <a:avLst>
                <a:gd name="adj1" fmla="val -31998"/>
                <a:gd name="adj2" fmla="val 63265"/>
              </a:avLst>
            </a:prstGeom>
            <a:solidFill>
              <a:srgbClr val="A6F2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9092916" y="1352613"/>
              <a:ext cx="729819" cy="1138518"/>
              <a:chOff x="2133600" y="1248970"/>
              <a:chExt cx="1905000" cy="2971800"/>
            </a:xfrm>
          </p:grpSpPr>
          <p:sp>
            <p:nvSpPr>
              <p:cNvPr id="56" name="Rounded Rectangle 2"/>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rot="18182821">
                <a:off x="1521875" y="2658670"/>
                <a:ext cx="29718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rot="18251066">
                <a:off x="2057509" y="2483670"/>
                <a:ext cx="2411307" cy="172030"/>
                <a:chOff x="723900" y="4610100"/>
                <a:chExt cx="2788024" cy="398929"/>
              </a:xfrm>
            </p:grpSpPr>
            <p:sp>
              <p:nvSpPr>
                <p:cNvPr id="64" name="Moon 63"/>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U-Turn Arrow 8"/>
              <p:cNvSpPr/>
              <p:nvPr/>
            </p:nvSpPr>
            <p:spPr>
              <a:xfrm rot="10800000" flipH="1">
                <a:off x="3810000" y="3505200"/>
                <a:ext cx="228600" cy="381000"/>
              </a:xfrm>
              <a:prstGeom prst="uturnArrow">
                <a:avLst>
                  <a:gd name="adj1" fmla="val 25000"/>
                  <a:gd name="adj2" fmla="val 25000"/>
                  <a:gd name="adj3" fmla="val 25000"/>
                  <a:gd name="adj4" fmla="val 43750"/>
                  <a:gd name="adj5" fmla="val 5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454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p:cNvSpPr/>
          <p:nvPr/>
        </p:nvSpPr>
        <p:spPr>
          <a:xfrm>
            <a:off x="-76759" y="4593525"/>
            <a:ext cx="9743995" cy="2323157"/>
          </a:xfrm>
          <a:custGeom>
            <a:avLst/>
            <a:gdLst>
              <a:gd name="connsiteX0" fmla="*/ 89007 w 9743995"/>
              <a:gd name="connsiteY0" fmla="*/ 19504 h 2323157"/>
              <a:gd name="connsiteX1" fmla="*/ 89007 w 9743995"/>
              <a:gd name="connsiteY1" fmla="*/ 19504 h 2323157"/>
              <a:gd name="connsiteX2" fmla="*/ 1326137 w 9743995"/>
              <a:gd name="connsiteY2" fmla="*/ 19504 h 2323157"/>
              <a:gd name="connsiteX3" fmla="*/ 1433713 w 9743995"/>
              <a:gd name="connsiteY3" fmla="*/ 46398 h 2323157"/>
              <a:gd name="connsiteX4" fmla="*/ 1514395 w 9743995"/>
              <a:gd name="connsiteY4" fmla="*/ 59845 h 2323157"/>
              <a:gd name="connsiteX5" fmla="*/ 1581631 w 9743995"/>
              <a:gd name="connsiteY5" fmla="*/ 86739 h 2323157"/>
              <a:gd name="connsiteX6" fmla="*/ 1662313 w 9743995"/>
              <a:gd name="connsiteY6" fmla="*/ 113633 h 2323157"/>
              <a:gd name="connsiteX7" fmla="*/ 1742995 w 9743995"/>
              <a:gd name="connsiteY7" fmla="*/ 140528 h 2323157"/>
              <a:gd name="connsiteX8" fmla="*/ 1823678 w 9743995"/>
              <a:gd name="connsiteY8" fmla="*/ 167422 h 2323157"/>
              <a:gd name="connsiteX9" fmla="*/ 1877466 w 9743995"/>
              <a:gd name="connsiteY9" fmla="*/ 194316 h 2323157"/>
              <a:gd name="connsiteX10" fmla="*/ 1917807 w 9743995"/>
              <a:gd name="connsiteY10" fmla="*/ 207763 h 2323157"/>
              <a:gd name="connsiteX11" fmla="*/ 1998490 w 9743995"/>
              <a:gd name="connsiteY11" fmla="*/ 261551 h 2323157"/>
              <a:gd name="connsiteX12" fmla="*/ 2038831 w 9743995"/>
              <a:gd name="connsiteY12" fmla="*/ 301892 h 2323157"/>
              <a:gd name="connsiteX13" fmla="*/ 2119513 w 9743995"/>
              <a:gd name="connsiteY13" fmla="*/ 328786 h 2323157"/>
              <a:gd name="connsiteX14" fmla="*/ 2200195 w 9743995"/>
              <a:gd name="connsiteY14" fmla="*/ 382575 h 2323157"/>
              <a:gd name="connsiteX15" fmla="*/ 2227090 w 9743995"/>
              <a:gd name="connsiteY15" fmla="*/ 409469 h 2323157"/>
              <a:gd name="connsiteX16" fmla="*/ 2280878 w 9743995"/>
              <a:gd name="connsiteY16" fmla="*/ 422916 h 2323157"/>
              <a:gd name="connsiteX17" fmla="*/ 2361560 w 9743995"/>
              <a:gd name="connsiteY17" fmla="*/ 449810 h 2323157"/>
              <a:gd name="connsiteX18" fmla="*/ 2401901 w 9743995"/>
              <a:gd name="connsiteY18" fmla="*/ 463257 h 2323157"/>
              <a:gd name="connsiteX19" fmla="*/ 2496031 w 9743995"/>
              <a:gd name="connsiteY19" fmla="*/ 490151 h 2323157"/>
              <a:gd name="connsiteX20" fmla="*/ 2953231 w 9743995"/>
              <a:gd name="connsiteY20" fmla="*/ 476704 h 2323157"/>
              <a:gd name="connsiteX21" fmla="*/ 3047360 w 9743995"/>
              <a:gd name="connsiteY21" fmla="*/ 463257 h 2323157"/>
              <a:gd name="connsiteX22" fmla="*/ 3235619 w 9743995"/>
              <a:gd name="connsiteY22" fmla="*/ 436363 h 2323157"/>
              <a:gd name="connsiteX23" fmla="*/ 4015548 w 9743995"/>
              <a:gd name="connsiteY23" fmla="*/ 463257 h 2323157"/>
              <a:gd name="connsiteX24" fmla="*/ 4069337 w 9743995"/>
              <a:gd name="connsiteY24" fmla="*/ 476704 h 2323157"/>
              <a:gd name="connsiteX25" fmla="*/ 4163466 w 9743995"/>
              <a:gd name="connsiteY25" fmla="*/ 490151 h 2323157"/>
              <a:gd name="connsiteX26" fmla="*/ 4244148 w 9743995"/>
              <a:gd name="connsiteY26" fmla="*/ 517045 h 2323157"/>
              <a:gd name="connsiteX27" fmla="*/ 4338278 w 9743995"/>
              <a:gd name="connsiteY27" fmla="*/ 570833 h 2323157"/>
              <a:gd name="connsiteX28" fmla="*/ 4378619 w 9743995"/>
              <a:gd name="connsiteY28" fmla="*/ 597728 h 2323157"/>
              <a:gd name="connsiteX29" fmla="*/ 4472748 w 9743995"/>
              <a:gd name="connsiteY29" fmla="*/ 624622 h 2323157"/>
              <a:gd name="connsiteX30" fmla="*/ 4553431 w 9743995"/>
              <a:gd name="connsiteY30" fmla="*/ 651516 h 2323157"/>
              <a:gd name="connsiteX31" fmla="*/ 4701348 w 9743995"/>
              <a:gd name="connsiteY31" fmla="*/ 678410 h 2323157"/>
              <a:gd name="connsiteX32" fmla="*/ 5212337 w 9743995"/>
              <a:gd name="connsiteY32" fmla="*/ 664963 h 2323157"/>
              <a:gd name="connsiteX33" fmla="*/ 5373701 w 9743995"/>
              <a:gd name="connsiteY33" fmla="*/ 638069 h 2323157"/>
              <a:gd name="connsiteX34" fmla="*/ 5454384 w 9743995"/>
              <a:gd name="connsiteY34" fmla="*/ 611175 h 2323157"/>
              <a:gd name="connsiteX35" fmla="*/ 5494725 w 9743995"/>
              <a:gd name="connsiteY35" fmla="*/ 597728 h 2323157"/>
              <a:gd name="connsiteX36" fmla="*/ 5535066 w 9743995"/>
              <a:gd name="connsiteY36" fmla="*/ 584280 h 2323157"/>
              <a:gd name="connsiteX37" fmla="*/ 5588854 w 9743995"/>
              <a:gd name="connsiteY37" fmla="*/ 570833 h 2323157"/>
              <a:gd name="connsiteX38" fmla="*/ 5682984 w 9743995"/>
              <a:gd name="connsiteY38" fmla="*/ 530492 h 2323157"/>
              <a:gd name="connsiteX39" fmla="*/ 6032607 w 9743995"/>
              <a:gd name="connsiteY39" fmla="*/ 557386 h 2323157"/>
              <a:gd name="connsiteX40" fmla="*/ 6072948 w 9743995"/>
              <a:gd name="connsiteY40" fmla="*/ 570833 h 2323157"/>
              <a:gd name="connsiteX41" fmla="*/ 6220866 w 9743995"/>
              <a:gd name="connsiteY41" fmla="*/ 611175 h 2323157"/>
              <a:gd name="connsiteX42" fmla="*/ 6261207 w 9743995"/>
              <a:gd name="connsiteY42" fmla="*/ 624622 h 2323157"/>
              <a:gd name="connsiteX43" fmla="*/ 6288101 w 9743995"/>
              <a:gd name="connsiteY43" fmla="*/ 664963 h 2323157"/>
              <a:gd name="connsiteX44" fmla="*/ 6314995 w 9743995"/>
              <a:gd name="connsiteY44" fmla="*/ 745645 h 2323157"/>
              <a:gd name="connsiteX45" fmla="*/ 6395678 w 9743995"/>
              <a:gd name="connsiteY45" fmla="*/ 772539 h 2323157"/>
              <a:gd name="connsiteX46" fmla="*/ 6489807 w 9743995"/>
              <a:gd name="connsiteY46" fmla="*/ 812880 h 2323157"/>
              <a:gd name="connsiteX47" fmla="*/ 6543595 w 9743995"/>
              <a:gd name="connsiteY47" fmla="*/ 826328 h 2323157"/>
              <a:gd name="connsiteX48" fmla="*/ 6758748 w 9743995"/>
              <a:gd name="connsiteY48" fmla="*/ 839775 h 2323157"/>
              <a:gd name="connsiteX49" fmla="*/ 7215948 w 9743995"/>
              <a:gd name="connsiteY49" fmla="*/ 826328 h 2323157"/>
              <a:gd name="connsiteX50" fmla="*/ 7296631 w 9743995"/>
              <a:gd name="connsiteY50" fmla="*/ 799433 h 2323157"/>
              <a:gd name="connsiteX51" fmla="*/ 7336972 w 9743995"/>
              <a:gd name="connsiteY51" fmla="*/ 785986 h 2323157"/>
              <a:gd name="connsiteX52" fmla="*/ 7457995 w 9743995"/>
              <a:gd name="connsiteY52" fmla="*/ 705304 h 2323157"/>
              <a:gd name="connsiteX53" fmla="*/ 7498337 w 9743995"/>
              <a:gd name="connsiteY53" fmla="*/ 678410 h 2323157"/>
              <a:gd name="connsiteX54" fmla="*/ 7552125 w 9743995"/>
              <a:gd name="connsiteY54" fmla="*/ 651516 h 2323157"/>
              <a:gd name="connsiteX55" fmla="*/ 7632807 w 9743995"/>
              <a:gd name="connsiteY55" fmla="*/ 611175 h 2323157"/>
              <a:gd name="connsiteX56" fmla="*/ 7740384 w 9743995"/>
              <a:gd name="connsiteY56" fmla="*/ 597728 h 2323157"/>
              <a:gd name="connsiteX57" fmla="*/ 7901748 w 9743995"/>
              <a:gd name="connsiteY57" fmla="*/ 597728 h 2323157"/>
              <a:gd name="connsiteX58" fmla="*/ 7955537 w 9743995"/>
              <a:gd name="connsiteY58" fmla="*/ 651516 h 2323157"/>
              <a:gd name="connsiteX59" fmla="*/ 7995878 w 9743995"/>
              <a:gd name="connsiteY59" fmla="*/ 678410 h 2323157"/>
              <a:gd name="connsiteX60" fmla="*/ 8036219 w 9743995"/>
              <a:gd name="connsiteY60" fmla="*/ 718751 h 2323157"/>
              <a:gd name="connsiteX61" fmla="*/ 8090007 w 9743995"/>
              <a:gd name="connsiteY61" fmla="*/ 745645 h 2323157"/>
              <a:gd name="connsiteX62" fmla="*/ 8170690 w 9743995"/>
              <a:gd name="connsiteY62" fmla="*/ 799433 h 2323157"/>
              <a:gd name="connsiteX63" fmla="*/ 8251372 w 9743995"/>
              <a:gd name="connsiteY63" fmla="*/ 826328 h 2323157"/>
              <a:gd name="connsiteX64" fmla="*/ 8372395 w 9743995"/>
              <a:gd name="connsiteY64" fmla="*/ 853222 h 2323157"/>
              <a:gd name="connsiteX65" fmla="*/ 8735466 w 9743995"/>
              <a:gd name="connsiteY65" fmla="*/ 866669 h 2323157"/>
              <a:gd name="connsiteX66" fmla="*/ 8775807 w 9743995"/>
              <a:gd name="connsiteY66" fmla="*/ 880116 h 2323157"/>
              <a:gd name="connsiteX67" fmla="*/ 8843042 w 9743995"/>
              <a:gd name="connsiteY67" fmla="*/ 893563 h 2323157"/>
              <a:gd name="connsiteX68" fmla="*/ 8964066 w 9743995"/>
              <a:gd name="connsiteY68" fmla="*/ 974245 h 2323157"/>
              <a:gd name="connsiteX69" fmla="*/ 9031301 w 9743995"/>
              <a:gd name="connsiteY69" fmla="*/ 1001139 h 2323157"/>
              <a:gd name="connsiteX70" fmla="*/ 9125431 w 9743995"/>
              <a:gd name="connsiteY70" fmla="*/ 1054928 h 2323157"/>
              <a:gd name="connsiteX71" fmla="*/ 9165772 w 9743995"/>
              <a:gd name="connsiteY71" fmla="*/ 1081822 h 2323157"/>
              <a:gd name="connsiteX72" fmla="*/ 9206113 w 9743995"/>
              <a:gd name="connsiteY72" fmla="*/ 1095269 h 2323157"/>
              <a:gd name="connsiteX73" fmla="*/ 9246454 w 9743995"/>
              <a:gd name="connsiteY73" fmla="*/ 1135610 h 2323157"/>
              <a:gd name="connsiteX74" fmla="*/ 9380925 w 9743995"/>
              <a:gd name="connsiteY74" fmla="*/ 1229739 h 2323157"/>
              <a:gd name="connsiteX75" fmla="*/ 9407819 w 9743995"/>
              <a:gd name="connsiteY75" fmla="*/ 1270080 h 2323157"/>
              <a:gd name="connsiteX76" fmla="*/ 9434713 w 9743995"/>
              <a:gd name="connsiteY76" fmla="*/ 1296975 h 2323157"/>
              <a:gd name="connsiteX77" fmla="*/ 9448160 w 9743995"/>
              <a:gd name="connsiteY77" fmla="*/ 1350763 h 2323157"/>
              <a:gd name="connsiteX78" fmla="*/ 9515395 w 9743995"/>
              <a:gd name="connsiteY78" fmla="*/ 1444892 h 2323157"/>
              <a:gd name="connsiteX79" fmla="*/ 9542290 w 9743995"/>
              <a:gd name="connsiteY79" fmla="*/ 1512128 h 2323157"/>
              <a:gd name="connsiteX80" fmla="*/ 9596078 w 9743995"/>
              <a:gd name="connsiteY80" fmla="*/ 1592810 h 2323157"/>
              <a:gd name="connsiteX81" fmla="*/ 9636419 w 9743995"/>
              <a:gd name="connsiteY81" fmla="*/ 1673492 h 2323157"/>
              <a:gd name="connsiteX82" fmla="*/ 9663313 w 9743995"/>
              <a:gd name="connsiteY82" fmla="*/ 1754175 h 2323157"/>
              <a:gd name="connsiteX83" fmla="*/ 9676760 w 9743995"/>
              <a:gd name="connsiteY83" fmla="*/ 1794516 h 2323157"/>
              <a:gd name="connsiteX84" fmla="*/ 9717101 w 9743995"/>
              <a:gd name="connsiteY84" fmla="*/ 1915539 h 2323157"/>
              <a:gd name="connsiteX85" fmla="*/ 9730548 w 9743995"/>
              <a:gd name="connsiteY85" fmla="*/ 1955880 h 2323157"/>
              <a:gd name="connsiteX86" fmla="*/ 9743995 w 9743995"/>
              <a:gd name="connsiteY86" fmla="*/ 2023116 h 2323157"/>
              <a:gd name="connsiteX87" fmla="*/ 9596078 w 9743995"/>
              <a:gd name="connsiteY87" fmla="*/ 2265163 h 2323157"/>
              <a:gd name="connsiteX88" fmla="*/ 7256290 w 9743995"/>
              <a:gd name="connsiteY88" fmla="*/ 2278610 h 2323157"/>
              <a:gd name="connsiteX89" fmla="*/ 7148713 w 9743995"/>
              <a:gd name="connsiteY89" fmla="*/ 2292057 h 2323157"/>
              <a:gd name="connsiteX90" fmla="*/ 5911584 w 9743995"/>
              <a:gd name="connsiteY90" fmla="*/ 2305504 h 2323157"/>
              <a:gd name="connsiteX91" fmla="*/ 4499642 w 9743995"/>
              <a:gd name="connsiteY91" fmla="*/ 2278610 h 2323157"/>
              <a:gd name="connsiteX92" fmla="*/ 2657395 w 9743995"/>
              <a:gd name="connsiteY92" fmla="*/ 2265163 h 2323157"/>
              <a:gd name="connsiteX93" fmla="*/ 2509478 w 9743995"/>
              <a:gd name="connsiteY93" fmla="*/ 2251716 h 2323157"/>
              <a:gd name="connsiteX94" fmla="*/ 2442242 w 9743995"/>
              <a:gd name="connsiteY94" fmla="*/ 2238269 h 2323157"/>
              <a:gd name="connsiteX95" fmla="*/ 2213642 w 9743995"/>
              <a:gd name="connsiteY95" fmla="*/ 2224822 h 2323157"/>
              <a:gd name="connsiteX96" fmla="*/ 2079172 w 9743995"/>
              <a:gd name="connsiteY96" fmla="*/ 2211375 h 2323157"/>
              <a:gd name="connsiteX97" fmla="*/ 1595078 w 9743995"/>
              <a:gd name="connsiteY97" fmla="*/ 2224822 h 2323157"/>
              <a:gd name="connsiteX98" fmla="*/ 1541290 w 9743995"/>
              <a:gd name="connsiteY98" fmla="*/ 2251716 h 2323157"/>
              <a:gd name="connsiteX99" fmla="*/ 1433713 w 9743995"/>
              <a:gd name="connsiteY99" fmla="*/ 2265163 h 2323157"/>
              <a:gd name="connsiteX100" fmla="*/ 559654 w 9743995"/>
              <a:gd name="connsiteY100" fmla="*/ 2278610 h 2323157"/>
              <a:gd name="connsiteX101" fmla="*/ 89007 w 9743995"/>
              <a:gd name="connsiteY101" fmla="*/ 2265163 h 2323157"/>
              <a:gd name="connsiteX102" fmla="*/ 75560 w 9743995"/>
              <a:gd name="connsiteY102" fmla="*/ 1646598 h 2323157"/>
              <a:gd name="connsiteX103" fmla="*/ 62113 w 9743995"/>
              <a:gd name="connsiteY103" fmla="*/ 1485233 h 2323157"/>
              <a:gd name="connsiteX104" fmla="*/ 35219 w 9743995"/>
              <a:gd name="connsiteY104" fmla="*/ 1323869 h 2323157"/>
              <a:gd name="connsiteX105" fmla="*/ 21772 w 9743995"/>
              <a:gd name="connsiteY105" fmla="*/ 1149057 h 2323157"/>
              <a:gd name="connsiteX106" fmla="*/ 48666 w 9743995"/>
              <a:gd name="connsiteY106" fmla="*/ 369128 h 2323157"/>
              <a:gd name="connsiteX107" fmla="*/ 75560 w 9743995"/>
              <a:gd name="connsiteY107" fmla="*/ 167422 h 2323157"/>
              <a:gd name="connsiteX108" fmla="*/ 89007 w 9743995"/>
              <a:gd name="connsiteY108" fmla="*/ 19504 h 23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9743995" h="2323157">
                <a:moveTo>
                  <a:pt x="89007" y="19504"/>
                </a:moveTo>
                <a:lnTo>
                  <a:pt x="89007" y="19504"/>
                </a:lnTo>
                <a:cubicBezTo>
                  <a:pt x="604062" y="-3908"/>
                  <a:pt x="585757" y="-8972"/>
                  <a:pt x="1326137" y="19504"/>
                </a:cubicBezTo>
                <a:cubicBezTo>
                  <a:pt x="1363072" y="20925"/>
                  <a:pt x="1397571" y="38653"/>
                  <a:pt x="1433713" y="46398"/>
                </a:cubicBezTo>
                <a:cubicBezTo>
                  <a:pt x="1460373" y="52111"/>
                  <a:pt x="1487501" y="55363"/>
                  <a:pt x="1514395" y="59845"/>
                </a:cubicBezTo>
                <a:cubicBezTo>
                  <a:pt x="1536807" y="68810"/>
                  <a:pt x="1558946" y="78490"/>
                  <a:pt x="1581631" y="86739"/>
                </a:cubicBezTo>
                <a:cubicBezTo>
                  <a:pt x="1608273" y="96427"/>
                  <a:pt x="1635419" y="104668"/>
                  <a:pt x="1662313" y="113633"/>
                </a:cubicBezTo>
                <a:lnTo>
                  <a:pt x="1742995" y="140528"/>
                </a:lnTo>
                <a:cubicBezTo>
                  <a:pt x="1742997" y="140529"/>
                  <a:pt x="1823675" y="167421"/>
                  <a:pt x="1823678" y="167422"/>
                </a:cubicBezTo>
                <a:cubicBezTo>
                  <a:pt x="1841607" y="176387"/>
                  <a:pt x="1859041" y="186420"/>
                  <a:pt x="1877466" y="194316"/>
                </a:cubicBezTo>
                <a:cubicBezTo>
                  <a:pt x="1890494" y="199900"/>
                  <a:pt x="1905416" y="200879"/>
                  <a:pt x="1917807" y="207763"/>
                </a:cubicBezTo>
                <a:cubicBezTo>
                  <a:pt x="1946062" y="223460"/>
                  <a:pt x="1975634" y="238695"/>
                  <a:pt x="1998490" y="261551"/>
                </a:cubicBezTo>
                <a:cubicBezTo>
                  <a:pt x="2011937" y="274998"/>
                  <a:pt x="2022207" y="292657"/>
                  <a:pt x="2038831" y="301892"/>
                </a:cubicBezTo>
                <a:cubicBezTo>
                  <a:pt x="2063612" y="315659"/>
                  <a:pt x="2095926" y="313061"/>
                  <a:pt x="2119513" y="328786"/>
                </a:cubicBezTo>
                <a:cubicBezTo>
                  <a:pt x="2146407" y="346716"/>
                  <a:pt x="2177339" y="359720"/>
                  <a:pt x="2200195" y="382575"/>
                </a:cubicBezTo>
                <a:cubicBezTo>
                  <a:pt x="2209160" y="391540"/>
                  <a:pt x="2215750" y="403799"/>
                  <a:pt x="2227090" y="409469"/>
                </a:cubicBezTo>
                <a:cubicBezTo>
                  <a:pt x="2243620" y="417734"/>
                  <a:pt x="2263176" y="417605"/>
                  <a:pt x="2280878" y="422916"/>
                </a:cubicBezTo>
                <a:cubicBezTo>
                  <a:pt x="2308031" y="431062"/>
                  <a:pt x="2334666" y="440845"/>
                  <a:pt x="2361560" y="449810"/>
                </a:cubicBezTo>
                <a:cubicBezTo>
                  <a:pt x="2375007" y="454292"/>
                  <a:pt x="2388150" y="459819"/>
                  <a:pt x="2401901" y="463257"/>
                </a:cubicBezTo>
                <a:cubicBezTo>
                  <a:pt x="2469441" y="480142"/>
                  <a:pt x="2438157" y="470860"/>
                  <a:pt x="2496031" y="490151"/>
                </a:cubicBezTo>
                <a:lnTo>
                  <a:pt x="2953231" y="476704"/>
                </a:lnTo>
                <a:cubicBezTo>
                  <a:pt x="2984888" y="475160"/>
                  <a:pt x="3015943" y="467446"/>
                  <a:pt x="3047360" y="463257"/>
                </a:cubicBezTo>
                <a:cubicBezTo>
                  <a:pt x="3215651" y="440818"/>
                  <a:pt x="3093896" y="459984"/>
                  <a:pt x="3235619" y="436363"/>
                </a:cubicBezTo>
                <a:cubicBezTo>
                  <a:pt x="3350568" y="439036"/>
                  <a:pt x="3806944" y="441299"/>
                  <a:pt x="4015548" y="463257"/>
                </a:cubicBezTo>
                <a:cubicBezTo>
                  <a:pt x="4033928" y="465192"/>
                  <a:pt x="4051154" y="473398"/>
                  <a:pt x="4069337" y="476704"/>
                </a:cubicBezTo>
                <a:cubicBezTo>
                  <a:pt x="4100521" y="482374"/>
                  <a:pt x="4132090" y="485669"/>
                  <a:pt x="4163466" y="490151"/>
                </a:cubicBezTo>
                <a:cubicBezTo>
                  <a:pt x="4190360" y="499116"/>
                  <a:pt x="4220560" y="501320"/>
                  <a:pt x="4244148" y="517045"/>
                </a:cubicBezTo>
                <a:cubicBezTo>
                  <a:pt x="4342452" y="582580"/>
                  <a:pt x="4218830" y="502576"/>
                  <a:pt x="4338278" y="570833"/>
                </a:cubicBezTo>
                <a:cubicBezTo>
                  <a:pt x="4352310" y="578851"/>
                  <a:pt x="4364164" y="590500"/>
                  <a:pt x="4378619" y="597728"/>
                </a:cubicBezTo>
                <a:cubicBezTo>
                  <a:pt x="4401213" y="609025"/>
                  <a:pt x="4451208" y="618160"/>
                  <a:pt x="4472748" y="624622"/>
                </a:cubicBezTo>
                <a:cubicBezTo>
                  <a:pt x="4499902" y="632768"/>
                  <a:pt x="4525468" y="646855"/>
                  <a:pt x="4553431" y="651516"/>
                </a:cubicBezTo>
                <a:cubicBezTo>
                  <a:pt x="4656658" y="668720"/>
                  <a:pt x="4607377" y="659616"/>
                  <a:pt x="4701348" y="678410"/>
                </a:cubicBezTo>
                <a:lnTo>
                  <a:pt x="5212337" y="664963"/>
                </a:lnTo>
                <a:cubicBezTo>
                  <a:pt x="5235324" y="663941"/>
                  <a:pt x="5343003" y="646441"/>
                  <a:pt x="5373701" y="638069"/>
                </a:cubicBezTo>
                <a:cubicBezTo>
                  <a:pt x="5401051" y="630610"/>
                  <a:pt x="5427490" y="620140"/>
                  <a:pt x="5454384" y="611175"/>
                </a:cubicBezTo>
                <a:lnTo>
                  <a:pt x="5494725" y="597728"/>
                </a:lnTo>
                <a:cubicBezTo>
                  <a:pt x="5508172" y="593245"/>
                  <a:pt x="5521315" y="587718"/>
                  <a:pt x="5535066" y="584280"/>
                </a:cubicBezTo>
                <a:cubicBezTo>
                  <a:pt x="5552995" y="579798"/>
                  <a:pt x="5571550" y="577322"/>
                  <a:pt x="5588854" y="570833"/>
                </a:cubicBezTo>
                <a:cubicBezTo>
                  <a:pt x="5854679" y="471148"/>
                  <a:pt x="5482654" y="597267"/>
                  <a:pt x="5682984" y="530492"/>
                </a:cubicBezTo>
                <a:cubicBezTo>
                  <a:pt x="5799450" y="536315"/>
                  <a:pt x="5917974" y="531912"/>
                  <a:pt x="6032607" y="557386"/>
                </a:cubicBezTo>
                <a:cubicBezTo>
                  <a:pt x="6046444" y="560461"/>
                  <a:pt x="6059197" y="567395"/>
                  <a:pt x="6072948" y="570833"/>
                </a:cubicBezTo>
                <a:cubicBezTo>
                  <a:pt x="6225001" y="608846"/>
                  <a:pt x="6047779" y="553478"/>
                  <a:pt x="6220866" y="611175"/>
                </a:cubicBezTo>
                <a:lnTo>
                  <a:pt x="6261207" y="624622"/>
                </a:lnTo>
                <a:cubicBezTo>
                  <a:pt x="6270172" y="638069"/>
                  <a:pt x="6281537" y="650195"/>
                  <a:pt x="6288101" y="664963"/>
                </a:cubicBezTo>
                <a:cubicBezTo>
                  <a:pt x="6299615" y="690868"/>
                  <a:pt x="6288101" y="736680"/>
                  <a:pt x="6314995" y="745645"/>
                </a:cubicBezTo>
                <a:cubicBezTo>
                  <a:pt x="6341889" y="754610"/>
                  <a:pt x="6370322" y="759861"/>
                  <a:pt x="6395678" y="772539"/>
                </a:cubicBezTo>
                <a:cubicBezTo>
                  <a:pt x="6443493" y="796446"/>
                  <a:pt x="6443637" y="799688"/>
                  <a:pt x="6489807" y="812880"/>
                </a:cubicBezTo>
                <a:cubicBezTo>
                  <a:pt x="6507577" y="817957"/>
                  <a:pt x="6525206" y="824489"/>
                  <a:pt x="6543595" y="826328"/>
                </a:cubicBezTo>
                <a:cubicBezTo>
                  <a:pt x="6615096" y="833478"/>
                  <a:pt x="6687030" y="835293"/>
                  <a:pt x="6758748" y="839775"/>
                </a:cubicBezTo>
                <a:cubicBezTo>
                  <a:pt x="6911148" y="835293"/>
                  <a:pt x="7063909" y="837731"/>
                  <a:pt x="7215948" y="826328"/>
                </a:cubicBezTo>
                <a:cubicBezTo>
                  <a:pt x="7244218" y="824208"/>
                  <a:pt x="7269737" y="808398"/>
                  <a:pt x="7296631" y="799433"/>
                </a:cubicBezTo>
                <a:cubicBezTo>
                  <a:pt x="7310078" y="794951"/>
                  <a:pt x="7325178" y="793849"/>
                  <a:pt x="7336972" y="785986"/>
                </a:cubicBezTo>
                <a:lnTo>
                  <a:pt x="7457995" y="705304"/>
                </a:lnTo>
                <a:cubicBezTo>
                  <a:pt x="7471442" y="696339"/>
                  <a:pt x="7483882" y="685638"/>
                  <a:pt x="7498337" y="678410"/>
                </a:cubicBezTo>
                <a:cubicBezTo>
                  <a:pt x="7516266" y="669445"/>
                  <a:pt x="7534721" y="661461"/>
                  <a:pt x="7552125" y="651516"/>
                </a:cubicBezTo>
                <a:cubicBezTo>
                  <a:pt x="7592318" y="628548"/>
                  <a:pt x="7587608" y="619393"/>
                  <a:pt x="7632807" y="611175"/>
                </a:cubicBezTo>
                <a:cubicBezTo>
                  <a:pt x="7668362" y="604710"/>
                  <a:pt x="7704525" y="602210"/>
                  <a:pt x="7740384" y="597728"/>
                </a:cubicBezTo>
                <a:cubicBezTo>
                  <a:pt x="7801258" y="577435"/>
                  <a:pt x="7818105" y="565557"/>
                  <a:pt x="7901748" y="597728"/>
                </a:cubicBezTo>
                <a:cubicBezTo>
                  <a:pt x="7925414" y="606830"/>
                  <a:pt x="7936285" y="635015"/>
                  <a:pt x="7955537" y="651516"/>
                </a:cubicBezTo>
                <a:cubicBezTo>
                  <a:pt x="7967808" y="662034"/>
                  <a:pt x="7983463" y="668064"/>
                  <a:pt x="7995878" y="678410"/>
                </a:cubicBezTo>
                <a:cubicBezTo>
                  <a:pt x="8010487" y="690584"/>
                  <a:pt x="8020744" y="707698"/>
                  <a:pt x="8036219" y="718751"/>
                </a:cubicBezTo>
                <a:cubicBezTo>
                  <a:pt x="8052531" y="730402"/>
                  <a:pt x="8072818" y="735332"/>
                  <a:pt x="8090007" y="745645"/>
                </a:cubicBezTo>
                <a:cubicBezTo>
                  <a:pt x="8117724" y="762275"/>
                  <a:pt x="8140026" y="789211"/>
                  <a:pt x="8170690" y="799433"/>
                </a:cubicBezTo>
                <a:lnTo>
                  <a:pt x="8251372" y="826328"/>
                </a:lnTo>
                <a:cubicBezTo>
                  <a:pt x="8298439" y="842017"/>
                  <a:pt x="8314548" y="849716"/>
                  <a:pt x="8372395" y="853222"/>
                </a:cubicBezTo>
                <a:cubicBezTo>
                  <a:pt x="8493280" y="860548"/>
                  <a:pt x="8614442" y="862187"/>
                  <a:pt x="8735466" y="866669"/>
                </a:cubicBezTo>
                <a:cubicBezTo>
                  <a:pt x="8748913" y="871151"/>
                  <a:pt x="8762056" y="876678"/>
                  <a:pt x="8775807" y="880116"/>
                </a:cubicBezTo>
                <a:cubicBezTo>
                  <a:pt x="8797980" y="885659"/>
                  <a:pt x="8822599" y="883342"/>
                  <a:pt x="8843042" y="893563"/>
                </a:cubicBezTo>
                <a:cubicBezTo>
                  <a:pt x="8886408" y="915246"/>
                  <a:pt x="8919050" y="956238"/>
                  <a:pt x="8964066" y="974245"/>
                </a:cubicBezTo>
                <a:cubicBezTo>
                  <a:pt x="8986478" y="983210"/>
                  <a:pt x="9009711" y="990344"/>
                  <a:pt x="9031301" y="1001139"/>
                </a:cubicBezTo>
                <a:cubicBezTo>
                  <a:pt x="9063624" y="1017301"/>
                  <a:pt x="9094443" y="1036335"/>
                  <a:pt x="9125431" y="1054928"/>
                </a:cubicBezTo>
                <a:cubicBezTo>
                  <a:pt x="9139289" y="1063243"/>
                  <a:pt x="9151317" y="1074594"/>
                  <a:pt x="9165772" y="1081822"/>
                </a:cubicBezTo>
                <a:cubicBezTo>
                  <a:pt x="9178450" y="1088161"/>
                  <a:pt x="9192666" y="1090787"/>
                  <a:pt x="9206113" y="1095269"/>
                </a:cubicBezTo>
                <a:cubicBezTo>
                  <a:pt x="9219560" y="1108716"/>
                  <a:pt x="9231381" y="1124015"/>
                  <a:pt x="9246454" y="1135610"/>
                </a:cubicBezTo>
                <a:cubicBezTo>
                  <a:pt x="9289822" y="1168970"/>
                  <a:pt x="9380925" y="1229739"/>
                  <a:pt x="9380925" y="1229739"/>
                </a:cubicBezTo>
                <a:cubicBezTo>
                  <a:pt x="9389890" y="1243186"/>
                  <a:pt x="9397723" y="1257460"/>
                  <a:pt x="9407819" y="1270080"/>
                </a:cubicBezTo>
                <a:cubicBezTo>
                  <a:pt x="9415739" y="1279980"/>
                  <a:pt x="9429043" y="1285635"/>
                  <a:pt x="9434713" y="1296975"/>
                </a:cubicBezTo>
                <a:cubicBezTo>
                  <a:pt x="9442978" y="1313505"/>
                  <a:pt x="9440880" y="1333776"/>
                  <a:pt x="9448160" y="1350763"/>
                </a:cubicBezTo>
                <a:cubicBezTo>
                  <a:pt x="9457612" y="1372817"/>
                  <a:pt x="9506785" y="1429395"/>
                  <a:pt x="9515395" y="1444892"/>
                </a:cubicBezTo>
                <a:cubicBezTo>
                  <a:pt x="9527118" y="1465993"/>
                  <a:pt x="9530731" y="1490937"/>
                  <a:pt x="9542290" y="1512128"/>
                </a:cubicBezTo>
                <a:cubicBezTo>
                  <a:pt x="9557768" y="1540504"/>
                  <a:pt x="9585857" y="1562146"/>
                  <a:pt x="9596078" y="1592810"/>
                </a:cubicBezTo>
                <a:cubicBezTo>
                  <a:pt x="9645121" y="1739938"/>
                  <a:pt x="9566904" y="1517082"/>
                  <a:pt x="9636419" y="1673492"/>
                </a:cubicBezTo>
                <a:cubicBezTo>
                  <a:pt x="9647933" y="1699398"/>
                  <a:pt x="9654348" y="1727281"/>
                  <a:pt x="9663313" y="1754175"/>
                </a:cubicBezTo>
                <a:lnTo>
                  <a:pt x="9676760" y="1794516"/>
                </a:lnTo>
                <a:lnTo>
                  <a:pt x="9717101" y="1915539"/>
                </a:lnTo>
                <a:cubicBezTo>
                  <a:pt x="9721583" y="1928986"/>
                  <a:pt x="9727768" y="1941981"/>
                  <a:pt x="9730548" y="1955880"/>
                </a:cubicBezTo>
                <a:lnTo>
                  <a:pt x="9743995" y="2023116"/>
                </a:lnTo>
                <a:cubicBezTo>
                  <a:pt x="9694689" y="2103798"/>
                  <a:pt x="9690138" y="2255503"/>
                  <a:pt x="9596078" y="2265163"/>
                </a:cubicBezTo>
                <a:cubicBezTo>
                  <a:pt x="8820217" y="2344846"/>
                  <a:pt x="8036185" y="2270040"/>
                  <a:pt x="7256290" y="2278610"/>
                </a:cubicBezTo>
                <a:cubicBezTo>
                  <a:pt x="7220154" y="2279007"/>
                  <a:pt x="7184844" y="2291334"/>
                  <a:pt x="7148713" y="2292057"/>
                </a:cubicBezTo>
                <a:lnTo>
                  <a:pt x="5911584" y="2305504"/>
                </a:lnTo>
                <a:lnTo>
                  <a:pt x="4499642" y="2278610"/>
                </a:lnTo>
                <a:lnTo>
                  <a:pt x="2657395" y="2265163"/>
                </a:lnTo>
                <a:cubicBezTo>
                  <a:pt x="2608089" y="2260681"/>
                  <a:pt x="2558605" y="2257857"/>
                  <a:pt x="2509478" y="2251716"/>
                </a:cubicBezTo>
                <a:cubicBezTo>
                  <a:pt x="2486799" y="2248881"/>
                  <a:pt x="2465004" y="2240338"/>
                  <a:pt x="2442242" y="2238269"/>
                </a:cubicBezTo>
                <a:cubicBezTo>
                  <a:pt x="2366224" y="2231358"/>
                  <a:pt x="2289765" y="2230461"/>
                  <a:pt x="2213642" y="2224822"/>
                </a:cubicBezTo>
                <a:cubicBezTo>
                  <a:pt x="2168718" y="2221494"/>
                  <a:pt x="2123995" y="2215857"/>
                  <a:pt x="2079172" y="2211375"/>
                </a:cubicBezTo>
                <a:cubicBezTo>
                  <a:pt x="1917807" y="2215857"/>
                  <a:pt x="1756053" y="2212749"/>
                  <a:pt x="1595078" y="2224822"/>
                </a:cubicBezTo>
                <a:cubicBezTo>
                  <a:pt x="1575089" y="2226321"/>
                  <a:pt x="1560737" y="2246854"/>
                  <a:pt x="1541290" y="2251716"/>
                </a:cubicBezTo>
                <a:cubicBezTo>
                  <a:pt x="1506231" y="2260481"/>
                  <a:pt x="1469838" y="2264173"/>
                  <a:pt x="1433713" y="2265163"/>
                </a:cubicBezTo>
                <a:cubicBezTo>
                  <a:pt x="1142435" y="2273143"/>
                  <a:pt x="851007" y="2274128"/>
                  <a:pt x="559654" y="2278610"/>
                </a:cubicBezTo>
                <a:cubicBezTo>
                  <a:pt x="402772" y="2274128"/>
                  <a:pt x="184442" y="2389759"/>
                  <a:pt x="89007" y="2265163"/>
                </a:cubicBezTo>
                <a:cubicBezTo>
                  <a:pt x="-36401" y="2101436"/>
                  <a:pt x="82667" y="1852713"/>
                  <a:pt x="75560" y="1646598"/>
                </a:cubicBezTo>
                <a:cubicBezTo>
                  <a:pt x="73700" y="1592655"/>
                  <a:pt x="67484" y="1538940"/>
                  <a:pt x="62113" y="1485233"/>
                </a:cubicBezTo>
                <a:cubicBezTo>
                  <a:pt x="51620" y="1380305"/>
                  <a:pt x="54748" y="1401983"/>
                  <a:pt x="35219" y="1323869"/>
                </a:cubicBezTo>
                <a:cubicBezTo>
                  <a:pt x="30737" y="1265598"/>
                  <a:pt x="21772" y="1207500"/>
                  <a:pt x="21772" y="1149057"/>
                </a:cubicBezTo>
                <a:cubicBezTo>
                  <a:pt x="21772" y="436411"/>
                  <a:pt x="-41965" y="641022"/>
                  <a:pt x="48666" y="369128"/>
                </a:cubicBezTo>
                <a:cubicBezTo>
                  <a:pt x="70997" y="235142"/>
                  <a:pt x="55811" y="335292"/>
                  <a:pt x="75560" y="167422"/>
                </a:cubicBezTo>
                <a:cubicBezTo>
                  <a:pt x="91787" y="29494"/>
                  <a:pt x="86766" y="44157"/>
                  <a:pt x="89007" y="19504"/>
                </a:cubicBezTo>
                <a:close/>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(5)</a:t>
            </a:r>
            <a:endParaRPr lang="en-US" dirty="0"/>
          </a:p>
        </p:txBody>
      </p:sp>
      <p:sp>
        <p:nvSpPr>
          <p:cNvPr id="5" name="Rectangle 4"/>
          <p:cNvSpPr/>
          <p:nvPr/>
        </p:nvSpPr>
        <p:spPr>
          <a:xfrm>
            <a:off x="1880072" y="727449"/>
            <a:ext cx="6148756" cy="4154984"/>
          </a:xfrm>
          <a:prstGeom prst="rect">
            <a:avLst/>
          </a:prstGeom>
        </p:spPr>
        <p:txBody>
          <a:bodyPr wrap="square">
            <a:spAutoFit/>
          </a:bodyPr>
          <a:lstStyle/>
          <a:p>
            <a:pPr fontAlgn="base"/>
            <a:r>
              <a:rPr lang="en-US" sz="2400" dirty="0">
                <a:solidFill>
                  <a:schemeClr val="bg1"/>
                </a:solidFill>
              </a:rPr>
              <a:t>“The use of artificial lures to fool and catch a fish is an example of the way Lucifer often tempts, deceives, and tries to ensnare us.</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“Like the fly fisherman who knows that trout are driven by hunger, Lucifer knows our ‘hunger,’ or weaknesses, and tempts us with counterfeit lures which, if taken, can cause us to be yanked from the stream of life into his unmerciful influence.”</a:t>
            </a:r>
          </a:p>
        </p:txBody>
      </p:sp>
      <p:sp>
        <p:nvSpPr>
          <p:cNvPr id="28" name="Rectangle 27"/>
          <p:cNvSpPr/>
          <p:nvPr/>
        </p:nvSpPr>
        <p:spPr>
          <a:xfrm>
            <a:off x="8091" y="6457930"/>
            <a:ext cx="1529586" cy="369332"/>
          </a:xfrm>
          <a:prstGeom prst="rect">
            <a:avLst/>
          </a:prstGeom>
          <a:solidFill>
            <a:schemeClr val="tx2">
              <a:lumMod val="75000"/>
            </a:schemeClr>
          </a:solidFill>
        </p:spPr>
        <p:txBody>
          <a:bodyPr wrap="none">
            <a:spAutoFit/>
          </a:bodyPr>
          <a:lstStyle/>
          <a:p>
            <a:r>
              <a:rPr lang="en-US" dirty="0">
                <a:solidFill>
                  <a:schemeClr val="bg1"/>
                </a:solidFill>
                <a:latin typeface="Calibri" panose="020F0502020204030204" pitchFamily="34" charset="0"/>
              </a:rPr>
              <a:t>James 1:12-21</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32" y="130477"/>
            <a:ext cx="1256084" cy="1572466"/>
          </a:xfrm>
          <a:prstGeom prst="rect">
            <a:avLst/>
          </a:prstGeom>
        </p:spPr>
      </p:pic>
      <p:grpSp>
        <p:nvGrpSpPr>
          <p:cNvPr id="86" name="Group 85"/>
          <p:cNvGrpSpPr/>
          <p:nvPr/>
        </p:nvGrpSpPr>
        <p:grpSpPr>
          <a:xfrm>
            <a:off x="351116" y="4887939"/>
            <a:ext cx="1497613" cy="653588"/>
            <a:chOff x="2782788" y="5647923"/>
            <a:chExt cx="2445985" cy="1067476"/>
          </a:xfrm>
        </p:grpSpPr>
        <p:sp>
          <p:nvSpPr>
            <p:cNvPr id="87" name="Freeform: Shape 86"/>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3028313">
              <a:off x="3920910" y="6006474"/>
              <a:ext cx="500252" cy="395329"/>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625764">
              <a:off x="2715942" y="5714769"/>
              <a:ext cx="1067476" cy="933783"/>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802489" y="5201860"/>
            <a:ext cx="1099716" cy="479938"/>
            <a:chOff x="2782788" y="5647923"/>
            <a:chExt cx="2445985" cy="1067476"/>
          </a:xfrm>
        </p:grpSpPr>
        <p:sp>
          <p:nvSpPr>
            <p:cNvPr id="92" name="Freeform: Shape 91"/>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3028313">
              <a:off x="3920910" y="6006474"/>
              <a:ext cx="500252" cy="39532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625764">
              <a:off x="2715942" y="5714769"/>
              <a:ext cx="1067476" cy="933783"/>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rot="21438780">
            <a:off x="1633768" y="5609710"/>
            <a:ext cx="1086509" cy="719687"/>
            <a:chOff x="2782788" y="5647923"/>
            <a:chExt cx="2445985" cy="1067476"/>
          </a:xfrm>
        </p:grpSpPr>
        <p:sp>
          <p:nvSpPr>
            <p:cNvPr id="97" name="Freeform: Shape 96"/>
            <p:cNvSpPr/>
            <p:nvPr/>
          </p:nvSpPr>
          <p:spPr>
            <a:xfrm flipV="1">
              <a:off x="3276600" y="5723274"/>
              <a:ext cx="1952173" cy="961729"/>
            </a:xfrm>
            <a:custGeom>
              <a:avLst/>
              <a:gdLst>
                <a:gd name="connsiteX0" fmla="*/ 955948 w 1952173"/>
                <a:gd name="connsiteY0" fmla="*/ 961729 h 961729"/>
                <a:gd name="connsiteX1" fmla="*/ 1952173 w 1952173"/>
                <a:gd name="connsiteY1" fmla="*/ 535119 h 961729"/>
                <a:gd name="connsiteX2" fmla="*/ 1757776 w 1952173"/>
                <a:gd name="connsiteY2" fmla="*/ 473324 h 961729"/>
                <a:gd name="connsiteX3" fmla="*/ 1751083 w 1952173"/>
                <a:gd name="connsiteY3" fmla="*/ 469645 h 961729"/>
                <a:gd name="connsiteX4" fmla="*/ 1767820 w 1952173"/>
                <a:gd name="connsiteY4" fmla="*/ 461700 h 961729"/>
                <a:gd name="connsiteX5" fmla="*/ 1905952 w 1952173"/>
                <a:gd name="connsiteY5" fmla="*/ 426610 h 961729"/>
                <a:gd name="connsiteX6" fmla="*/ 909727 w 1952173"/>
                <a:gd name="connsiteY6" fmla="*/ 0 h 961729"/>
                <a:gd name="connsiteX7" fmla="*/ 0 w 1952173"/>
                <a:gd name="connsiteY7" fmla="*/ 426610 h 961729"/>
                <a:gd name="connsiteX8" fmla="*/ 26061 w 1952173"/>
                <a:gd name="connsiteY8" fmla="*/ 512587 h 961729"/>
                <a:gd name="connsiteX9" fmla="*/ 46255 w 1952173"/>
                <a:gd name="connsiteY9" fmla="*/ 535232 h 961729"/>
                <a:gd name="connsiteX10" fmla="*/ 72282 w 1952173"/>
                <a:gd name="connsiteY10" fmla="*/ 621096 h 961729"/>
                <a:gd name="connsiteX11" fmla="*/ 955948 w 1952173"/>
                <a:gd name="connsiteY11" fmla="*/ 961729 h 9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173" h="961729">
                  <a:moveTo>
                    <a:pt x="955948" y="961729"/>
                  </a:moveTo>
                  <a:cubicBezTo>
                    <a:pt x="1273607" y="961729"/>
                    <a:pt x="1952173" y="770729"/>
                    <a:pt x="1952173" y="535119"/>
                  </a:cubicBezTo>
                  <a:cubicBezTo>
                    <a:pt x="1902746" y="538000"/>
                    <a:pt x="1835622" y="512778"/>
                    <a:pt x="1757776" y="473324"/>
                  </a:cubicBezTo>
                  <a:lnTo>
                    <a:pt x="1751083" y="469645"/>
                  </a:lnTo>
                  <a:lnTo>
                    <a:pt x="1767820" y="461700"/>
                  </a:lnTo>
                  <a:cubicBezTo>
                    <a:pt x="1821857" y="438097"/>
                    <a:pt x="1868882" y="424449"/>
                    <a:pt x="1905952" y="426610"/>
                  </a:cubicBezTo>
                  <a:cubicBezTo>
                    <a:pt x="1905952" y="191000"/>
                    <a:pt x="1227386" y="0"/>
                    <a:pt x="909727" y="0"/>
                  </a:cubicBezTo>
                  <a:cubicBezTo>
                    <a:pt x="592068" y="0"/>
                    <a:pt x="0" y="191000"/>
                    <a:pt x="0" y="426610"/>
                  </a:cubicBezTo>
                  <a:cubicBezTo>
                    <a:pt x="0" y="456061"/>
                    <a:pt x="9251" y="484816"/>
                    <a:pt x="26061" y="512587"/>
                  </a:cubicBezTo>
                  <a:lnTo>
                    <a:pt x="46255" y="535232"/>
                  </a:lnTo>
                  <a:lnTo>
                    <a:pt x="72282" y="621096"/>
                  </a:lnTo>
                  <a:cubicBezTo>
                    <a:pt x="189951" y="815495"/>
                    <a:pt x="677997" y="961729"/>
                    <a:pt x="955948" y="961729"/>
                  </a:cubicBezTo>
                  <a:close/>
                </a:path>
              </a:pathLst>
            </a:cu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3028313">
              <a:off x="3920910" y="6006474"/>
              <a:ext cx="500252" cy="39532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694383" y="5973002"/>
              <a:ext cx="239795" cy="116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rot="5625764">
              <a:off x="2715942" y="5714769"/>
              <a:ext cx="1067476" cy="933783"/>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932191" y="442854"/>
            <a:ext cx="3679403" cy="5977406"/>
            <a:chOff x="7932191" y="442854"/>
            <a:chExt cx="3679403" cy="5977406"/>
          </a:xfrm>
        </p:grpSpPr>
        <p:sp>
          <p:nvSpPr>
            <p:cNvPr id="103" name="Rounded Rectangle 16"/>
            <p:cNvSpPr/>
            <p:nvPr/>
          </p:nvSpPr>
          <p:spPr>
            <a:xfrm rot="2558447">
              <a:off x="10590786" y="2828471"/>
              <a:ext cx="330845" cy="13835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p:cNvGrpSpPr/>
            <p:nvPr/>
          </p:nvGrpSpPr>
          <p:grpSpPr>
            <a:xfrm flipH="1">
              <a:off x="7932191" y="442854"/>
              <a:ext cx="2570465" cy="4536932"/>
              <a:chOff x="7530354" y="625479"/>
              <a:chExt cx="2570465" cy="4536932"/>
            </a:xfrm>
          </p:grpSpPr>
          <p:grpSp>
            <p:nvGrpSpPr>
              <p:cNvPr id="67" name="Group 66"/>
              <p:cNvGrpSpPr/>
              <p:nvPr/>
            </p:nvGrpSpPr>
            <p:grpSpPr>
              <a:xfrm>
                <a:off x="7530354" y="625479"/>
                <a:ext cx="2505224" cy="4070990"/>
                <a:chOff x="2133600" y="1248970"/>
                <a:chExt cx="1828800" cy="2971800"/>
              </a:xfrm>
            </p:grpSpPr>
            <p:sp>
              <p:nvSpPr>
                <p:cNvPr id="68" name="Rounded Rectangle 2"/>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4"/>
                <p:cNvSpPr/>
                <p:nvPr/>
              </p:nvSpPr>
              <p:spPr>
                <a:xfrm rot="18182821">
                  <a:off x="1521875" y="2658670"/>
                  <a:ext cx="29718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rot="18251066">
                  <a:off x="2057509" y="2483670"/>
                  <a:ext cx="2411307" cy="172030"/>
                  <a:chOff x="723900" y="4610100"/>
                  <a:chExt cx="2788024" cy="398929"/>
                </a:xfrm>
              </p:grpSpPr>
              <p:sp>
                <p:nvSpPr>
                  <p:cNvPr id="76" name="Moon 75"/>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9615426" y="3668595"/>
                <a:ext cx="485393" cy="1493816"/>
                <a:chOff x="10086603" y="1358480"/>
                <a:chExt cx="1468904" cy="4520610"/>
              </a:xfrm>
            </p:grpSpPr>
            <p:grpSp>
              <p:nvGrpSpPr>
                <p:cNvPr id="13" name="Group 12"/>
                <p:cNvGrpSpPr/>
                <p:nvPr/>
              </p:nvGrpSpPr>
              <p:grpSpPr>
                <a:xfrm>
                  <a:off x="10086603" y="4335073"/>
                  <a:ext cx="1000205" cy="1544017"/>
                  <a:chOff x="10043117" y="1231376"/>
                  <a:chExt cx="1000205" cy="1544017"/>
                </a:xfrm>
              </p:grpSpPr>
              <p:sp>
                <p:nvSpPr>
                  <p:cNvPr id="12" name="Moon 11"/>
                  <p:cNvSpPr/>
                  <p:nvPr/>
                </p:nvSpPr>
                <p:spPr>
                  <a:xfrm rot="1361060">
                    <a:off x="10462399" y="1286273"/>
                    <a:ext cx="238810" cy="148912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3884783">
                    <a:off x="10418389" y="1099914"/>
                    <a:ext cx="249662"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570325">
                    <a:off x="10549384" y="1231376"/>
                    <a:ext cx="144610"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0525038" y="3788563"/>
                  <a:ext cx="1012004" cy="1331574"/>
                  <a:chOff x="8549263" y="4677794"/>
                  <a:chExt cx="1012004" cy="1331574"/>
                </a:xfrm>
              </p:grpSpPr>
              <p:sp>
                <p:nvSpPr>
                  <p:cNvPr id="8" name="Arrow: U-Turn 7"/>
                  <p:cNvSpPr/>
                  <p:nvPr/>
                </p:nvSpPr>
                <p:spPr>
                  <a:xfrm rot="10800000" flipH="1">
                    <a:off x="9055265" y="4677794"/>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Arrow: U-Turn 82"/>
                  <p:cNvSpPr/>
                  <p:nvPr/>
                </p:nvSpPr>
                <p:spPr>
                  <a:xfrm rot="10800000">
                    <a:off x="8549263" y="4677795"/>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10420654" y="1358480"/>
                  <a:ext cx="1134853" cy="3151803"/>
                  <a:chOff x="10420654" y="1358480"/>
                  <a:chExt cx="1134853" cy="3151803"/>
                </a:xfrm>
              </p:grpSpPr>
              <p:sp>
                <p:nvSpPr>
                  <p:cNvPr id="3" name="Oval 2"/>
                  <p:cNvSpPr/>
                  <p:nvPr/>
                </p:nvSpPr>
                <p:spPr>
                  <a:xfrm>
                    <a:off x="10420654" y="1358480"/>
                    <a:ext cx="1116923" cy="3151803"/>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0"/>
                    <a:endCxn id="3" idx="2"/>
                  </p:cNvCxnSpPr>
                  <p:nvPr/>
                </p:nvCxnSpPr>
                <p:spPr>
                  <a:xfrm>
                    <a:off x="10421471" y="3082299"/>
                    <a:ext cx="11161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439400" y="3342276"/>
                    <a:ext cx="11161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439401" y="2737158"/>
                    <a:ext cx="1116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2"/>
                  <p:cNvSpPr/>
                  <p:nvPr/>
                </p:nvSpPr>
                <p:spPr>
                  <a:xfrm>
                    <a:off x="10694079" y="1443645"/>
                    <a:ext cx="497060" cy="1226278"/>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
                  <p:cNvSpPr/>
                  <p:nvPr/>
                </p:nvSpPr>
                <p:spPr>
                  <a:xfrm>
                    <a:off x="10779243" y="3469341"/>
                    <a:ext cx="435604" cy="926287"/>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2" name="Rounded Rectangle 14"/>
            <p:cNvSpPr/>
            <p:nvPr/>
          </p:nvSpPr>
          <p:spPr>
            <a:xfrm>
              <a:off x="10924883" y="2839677"/>
              <a:ext cx="573958" cy="22007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ounded Rectangle 17"/>
            <p:cNvSpPr/>
            <p:nvPr/>
          </p:nvSpPr>
          <p:spPr>
            <a:xfrm rot="1069183">
              <a:off x="10740700" y="4608437"/>
              <a:ext cx="376357" cy="1789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ounded Rectangle 18"/>
            <p:cNvSpPr/>
            <p:nvPr/>
          </p:nvSpPr>
          <p:spPr>
            <a:xfrm rot="10017092">
              <a:off x="11257826" y="4674108"/>
              <a:ext cx="353768" cy="174615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Oval 105"/>
            <p:cNvSpPr/>
            <p:nvPr/>
          </p:nvSpPr>
          <p:spPr>
            <a:xfrm>
              <a:off x="10550189" y="1915683"/>
              <a:ext cx="915755" cy="9203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ounded Rectangle 20"/>
            <p:cNvSpPr/>
            <p:nvPr/>
          </p:nvSpPr>
          <p:spPr>
            <a:xfrm rot="6967905">
              <a:off x="10035802" y="3553369"/>
              <a:ext cx="1645537" cy="31408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Rounded Corners 17"/>
            <p:cNvSpPr/>
            <p:nvPr/>
          </p:nvSpPr>
          <p:spPr>
            <a:xfrm flipV="1">
              <a:off x="10437700" y="1891108"/>
              <a:ext cx="1140732" cy="240396"/>
            </a:xfrm>
            <a:prstGeom prst="roundRect">
              <a:avLst>
                <a:gd name="adj" fmla="val 343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807271" y="1569081"/>
              <a:ext cx="771161" cy="456437"/>
            </a:xfrm>
            <a:custGeom>
              <a:avLst/>
              <a:gdLst>
                <a:gd name="connsiteX0" fmla="*/ 0 w 996185"/>
                <a:gd name="connsiteY0" fmla="*/ 290569 h 581138"/>
                <a:gd name="connsiteX1" fmla="*/ 498093 w 996185"/>
                <a:gd name="connsiteY1" fmla="*/ 0 h 581138"/>
                <a:gd name="connsiteX2" fmla="*/ 996186 w 996185"/>
                <a:gd name="connsiteY2" fmla="*/ 290569 h 581138"/>
                <a:gd name="connsiteX3" fmla="*/ 498093 w 996185"/>
                <a:gd name="connsiteY3" fmla="*/ 581138 h 581138"/>
                <a:gd name="connsiteX4" fmla="*/ 0 w 996185"/>
                <a:gd name="connsiteY4" fmla="*/ 290569 h 581138"/>
                <a:gd name="connsiteX0" fmla="*/ 0 w 996186"/>
                <a:gd name="connsiteY0" fmla="*/ 332556 h 623125"/>
                <a:gd name="connsiteX1" fmla="*/ 498093 w 996186"/>
                <a:gd name="connsiteY1" fmla="*/ 41987 h 623125"/>
                <a:gd name="connsiteX2" fmla="*/ 996186 w 996186"/>
                <a:gd name="connsiteY2" fmla="*/ 332556 h 623125"/>
                <a:gd name="connsiteX3" fmla="*/ 498093 w 996186"/>
                <a:gd name="connsiteY3" fmla="*/ 623125 h 623125"/>
                <a:gd name="connsiteX4" fmla="*/ 0 w 996186"/>
                <a:gd name="connsiteY4" fmla="*/ 332556 h 623125"/>
                <a:gd name="connsiteX0" fmla="*/ 0 w 996186"/>
                <a:gd name="connsiteY0" fmla="*/ 293594 h 584163"/>
                <a:gd name="connsiteX1" fmla="*/ 498093 w 996186"/>
                <a:gd name="connsiteY1" fmla="*/ 3025 h 584163"/>
                <a:gd name="connsiteX2" fmla="*/ 996186 w 996186"/>
                <a:gd name="connsiteY2" fmla="*/ 293594 h 584163"/>
                <a:gd name="connsiteX3" fmla="*/ 498093 w 996186"/>
                <a:gd name="connsiteY3" fmla="*/ 584163 h 584163"/>
                <a:gd name="connsiteX4" fmla="*/ 0 w 996186"/>
                <a:gd name="connsiteY4" fmla="*/ 293594 h 584163"/>
                <a:gd name="connsiteX0" fmla="*/ 0 w 996186"/>
                <a:gd name="connsiteY0" fmla="*/ 80202 h 370771"/>
                <a:gd name="connsiteX1" fmla="*/ 498093 w 996186"/>
                <a:gd name="connsiteY1" fmla="*/ 72021 h 370771"/>
                <a:gd name="connsiteX2" fmla="*/ 996186 w 996186"/>
                <a:gd name="connsiteY2" fmla="*/ 80202 h 370771"/>
                <a:gd name="connsiteX3" fmla="*/ 498093 w 996186"/>
                <a:gd name="connsiteY3" fmla="*/ 370771 h 370771"/>
                <a:gd name="connsiteX4" fmla="*/ 0 w 996186"/>
                <a:gd name="connsiteY4" fmla="*/ 80202 h 370771"/>
                <a:gd name="connsiteX0" fmla="*/ 0 w 919692"/>
                <a:gd name="connsiteY0" fmla="*/ 73508 h 364077"/>
                <a:gd name="connsiteX1" fmla="*/ 421599 w 919692"/>
                <a:gd name="connsiteY1" fmla="*/ 65327 h 364077"/>
                <a:gd name="connsiteX2" fmla="*/ 919692 w 919692"/>
                <a:gd name="connsiteY2" fmla="*/ 73508 h 364077"/>
                <a:gd name="connsiteX3" fmla="*/ 421599 w 919692"/>
                <a:gd name="connsiteY3" fmla="*/ 364077 h 364077"/>
                <a:gd name="connsiteX4" fmla="*/ 0 w 919692"/>
                <a:gd name="connsiteY4" fmla="*/ 73508 h 364077"/>
                <a:gd name="connsiteX0" fmla="*/ 567 w 920259"/>
                <a:gd name="connsiteY0" fmla="*/ 121484 h 412053"/>
                <a:gd name="connsiteX1" fmla="*/ 345672 w 920259"/>
                <a:gd name="connsiteY1" fmla="*/ 5727 h 412053"/>
                <a:gd name="connsiteX2" fmla="*/ 920259 w 920259"/>
                <a:gd name="connsiteY2" fmla="*/ 121484 h 412053"/>
                <a:gd name="connsiteX3" fmla="*/ 422166 w 920259"/>
                <a:gd name="connsiteY3" fmla="*/ 412053 h 412053"/>
                <a:gd name="connsiteX4" fmla="*/ 567 w 920259"/>
                <a:gd name="connsiteY4" fmla="*/ 121484 h 412053"/>
                <a:gd name="connsiteX0" fmla="*/ 495 w 958434"/>
                <a:gd name="connsiteY0" fmla="*/ 294772 h 428923"/>
                <a:gd name="connsiteX1" fmla="*/ 383847 w 958434"/>
                <a:gd name="connsiteY1" fmla="*/ 17650 h 428923"/>
                <a:gd name="connsiteX2" fmla="*/ 958434 w 958434"/>
                <a:gd name="connsiteY2" fmla="*/ 133407 h 428923"/>
                <a:gd name="connsiteX3" fmla="*/ 460341 w 958434"/>
                <a:gd name="connsiteY3" fmla="*/ 423976 h 428923"/>
                <a:gd name="connsiteX4" fmla="*/ 495 w 958434"/>
                <a:gd name="connsiteY4" fmla="*/ 294772 h 428923"/>
                <a:gd name="connsiteX0" fmla="*/ 535 w 1073215"/>
                <a:gd name="connsiteY0" fmla="*/ 277122 h 408785"/>
                <a:gd name="connsiteX1" fmla="*/ 383887 w 1073215"/>
                <a:gd name="connsiteY1" fmla="*/ 0 h 408785"/>
                <a:gd name="connsiteX2" fmla="*/ 1073215 w 1073215"/>
                <a:gd name="connsiteY2" fmla="*/ 277122 h 408785"/>
                <a:gd name="connsiteX3" fmla="*/ 460381 w 1073215"/>
                <a:gd name="connsiteY3" fmla="*/ 406326 h 408785"/>
                <a:gd name="connsiteX4" fmla="*/ 535 w 1073215"/>
                <a:gd name="connsiteY4" fmla="*/ 277122 h 40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215" h="408785">
                  <a:moveTo>
                    <a:pt x="535" y="277122"/>
                  </a:moveTo>
                  <a:cubicBezTo>
                    <a:pt x="-12214" y="209401"/>
                    <a:pt x="205107" y="0"/>
                    <a:pt x="383887" y="0"/>
                  </a:cubicBezTo>
                  <a:cubicBezTo>
                    <a:pt x="562667" y="0"/>
                    <a:pt x="1073215" y="116645"/>
                    <a:pt x="1073215" y="277122"/>
                  </a:cubicBezTo>
                  <a:cubicBezTo>
                    <a:pt x="1073215" y="437599"/>
                    <a:pt x="639161" y="406326"/>
                    <a:pt x="460381" y="406326"/>
                  </a:cubicBezTo>
                  <a:cubicBezTo>
                    <a:pt x="281601" y="406326"/>
                    <a:pt x="13284" y="344843"/>
                    <a:pt x="535" y="277122"/>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04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4.375E-6 -3.7037E-7 L 4.375E-6 0.00023 C 0.00208 -0.00393 0.0039 -0.0088 0.00651 -0.01181 C 0.00846 -0.01412 0.01093 -0.01435 0.01315 -0.01574 L 0.01653 -0.01759 C 0.01901 -0.01713 0.02174 -0.01736 0.02421 -0.01574 C 0.02669 -0.01412 0.03086 -0.00787 0.03086 -0.00764 C 0.03711 0.0088 0.02682 -0.01713 0.03958 0.00579 C 0.04375 0.01319 0.0414 0.01088 0.04622 0.01366 C 0.05247 0.02477 0.04648 0.01574 0.05286 0.02153 C 0.06145 0.02894 0.05117 0.02245 0.0595 0.02732 C 0.06614 0.02662 0.07278 0.02685 0.07929 0.02546 C 0.07929 0.02569 0.08763 0.02037 0.08919 0.01944 C 0.09036 0.01875 0.09153 0.01875 0.09257 0.01759 C 0.09362 0.0162 0.09466 0.01458 0.09583 0.01366 C 0.09739 0.01227 0.10221 0.01042 0.10364 0.00972 C 0.10833 0.01042 0.11315 0.01042 0.11796 0.01157 C 0.12018 0.01227 0.12447 0.01551 0.12447 0.01574 C 0.12565 0.01759 0.12669 0.01968 0.12786 0.02153 C 0.1289 0.02292 0.1302 0.02361 0.13112 0.02546 C 0.13203 0.02708 0.13255 0.0294 0.13333 0.03125 C 0.13476 0.03403 0.13658 0.03588 0.13776 0.03912 C 0.13854 0.04097 0.13893 0.04352 0.13997 0.04491 C 0.14088 0.0463 0.14218 0.0463 0.14322 0.04699 C 0.1457 0.05972 0.14231 0.04722 0.14765 0.05463 C 0.14869 0.05625 0.14882 0.05903 0.14987 0.06065 C 0.15078 0.06181 0.15221 0.06157 0.15325 0.0625 C 0.15442 0.06366 0.15546 0.06505 0.15651 0.06644 C 0.16601 0.06574 0.17565 0.06574 0.18515 0.06458 C 0.18724 0.06435 0.19518 0.05926 0.19622 0.05857 L 0.19947 0.05671 C 0.20065 0.05602 0.20169 0.05509 0.20286 0.05463 L 0.20833 0.05278 C 0.21237 0.05347 0.2164 0.0537 0.22044 0.05463 C 0.22161 0.05509 0.22291 0.05532 0.22382 0.05671 C 0.23086 0.0669 0.22096 0.05949 0.22929 0.06458 C 0.23072 0.0669 0.23294 0.0713 0.23476 0.07222 C 0.23763 0.07361 0.24062 0.07384 0.24362 0.07431 C 0.25091 0.07523 0.25833 0.07569 0.26562 0.07616 C 0.27539 0.08194 0.26992 0.08009 0.28229 0.08009 L 0.28229 0.08032 L 0.28229 0.08009 " pathEditMode="relative" rAng="0" ptsTypes="AAAAAAAAAAAAAAAAAAAAAAAAAAAAAAAAAAAAAAAAAA">
                                      <p:cBhvr>
                                        <p:cTn id="8" dur="2000" fill="hold"/>
                                        <p:tgtEl>
                                          <p:spTgt spid="96"/>
                                        </p:tgtEl>
                                        <p:attrNameLst>
                                          <p:attrName>ppt_x</p:attrName>
                                          <p:attrName>ppt_y</p:attrName>
                                        </p:attrNameLst>
                                      </p:cBhvr>
                                      <p:rCtr x="14115" y="3125"/>
                                    </p:animMotion>
                                  </p:childTnLst>
                                </p:cTn>
                              </p:par>
                              <p:par>
                                <p:cTn id="9" presetID="0" presetClass="path" presetSubtype="0" accel="50000" decel="50000" fill="hold" nodeType="withEffect">
                                  <p:stCondLst>
                                    <p:cond delay="0"/>
                                  </p:stCondLst>
                                  <p:childTnLst>
                                    <p:animMotion origin="layout" path="M 0 0 L 0 0 C 0.00208 -0.00393 0.0039 -0.0088 0.00651 -0.0118 C 0.00846 -0.01412 0.01093 -0.01435 0.01315 -0.01574 L 0.01653 -0.01759 C 0.01901 -0.01713 0.02174 -0.01736 0.02422 -0.01574 C 0.02669 -0.01412 0.03086 -0.00787 0.03086 -0.00787 C 0.03711 0.0088 0.02682 -0.01713 0.03958 0.00579 C 0.04375 0.0132 0.0414 0.01088 0.04622 0.01366 C 0.05247 0.02477 0.04648 0.01574 0.05286 0.02153 C 0.06146 0.02894 0.05117 0.02245 0.0595 0.02732 C 0.06614 0.02662 0.07278 0.02685 0.07929 0.02546 C 0.07929 0.02546 0.08763 0.02037 0.08919 0.01945 C 0.09036 0.01875 0.09153 0.01875 0.09258 0.01759 C 0.09362 0.0162 0.09466 0.01458 0.09583 0.01366 C 0.09739 0.01227 0.10221 0.01042 0.10364 0.00972 C 0.10833 0.01042 0.11315 0.01042 0.11797 0.01157 C 0.12018 0.01227 0.12448 0.01551 0.12448 0.01551 C 0.12565 0.01759 0.12669 0.01968 0.12786 0.02153 C 0.1289 0.02292 0.13021 0.02361 0.13112 0.02546 C 0.13203 0.02708 0.13255 0.0294 0.13333 0.03125 C 0.13476 0.03403 0.13659 0.03588 0.13776 0.03912 C 0.13854 0.04097 0.13893 0.04352 0.13997 0.04491 C 0.14088 0.0463 0.14218 0.0463 0.14323 0.04699 C 0.1457 0.05972 0.14231 0.04722 0.14765 0.05463 C 0.1487 0.05625 0.14883 0.05903 0.14987 0.06065 C 0.15078 0.06181 0.15221 0.06157 0.15325 0.0625 C 0.15442 0.06366 0.15547 0.06505 0.15651 0.06644 C 0.16601 0.06574 0.17565 0.06574 0.18515 0.06458 C 0.18724 0.06435 0.19518 0.05926 0.19622 0.05857 L 0.19948 0.05671 C 0.20065 0.05602 0.20169 0.05509 0.20286 0.05463 L 0.20833 0.05278 C 0.21237 0.05347 0.2164 0.0537 0.22044 0.05463 C 0.22161 0.05509 0.22291 0.05532 0.22383 0.05671 C 0.23086 0.0669 0.22096 0.05949 0.22929 0.06458 C 0.23073 0.0669 0.23294 0.0713 0.23476 0.07222 C 0.23763 0.07361 0.24062 0.07384 0.24362 0.07431 C 0.25091 0.07523 0.25833 0.0757 0.26562 0.07616 C 0.27539 0.08195 0.26992 0.08009 0.28229 0.08009 L 0.28229 0.08009 L 0.28229 0.08009 " pathEditMode="relative" ptsTypes="AAAAAAAAAAAAAAAAAAAAAAAAAAAAAAAAAAAAAAAAAA">
                                      <p:cBhvr>
                                        <p:cTn id="10" dur="2000" fill="hold"/>
                                        <p:tgtEl>
                                          <p:spTgt spid="9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4.375E-6 3.33333E-6 L -4.375E-6 0.00023 C 0.00209 -0.00394 0.00391 -0.0088 0.00651 -0.01181 C 0.00847 -0.01412 0.01094 -0.01436 0.01316 -0.01574 L 0.01654 -0.0176 C 0.01901 -0.01713 0.02175 -0.01736 0.02422 -0.01574 C 0.0267 -0.01412 0.03086 -0.00787 0.03086 -0.00764 C 0.03711 0.00879 0.02683 -0.01713 0.03959 0.00578 C 0.04375 0.01319 0.04141 0.01088 0.04623 0.01365 C 0.05248 0.02477 0.04649 0.01574 0.05287 0.02152 C 0.06146 0.02893 0.05118 0.02245 0.05951 0.02731 C 0.06615 0.02662 0.07279 0.02685 0.0793 0.02546 C 0.0793 0.02569 0.08763 0.02037 0.0892 0.01944 C 0.09037 0.01875 0.09154 0.01875 0.09258 0.01759 C 0.09362 0.0162 0.09467 0.01458 0.09584 0.01365 C 0.0974 0.01227 0.10222 0.01041 0.10365 0.00972 C 0.10834 0.01041 0.11316 0.01041 0.11797 0.01157 C 0.12019 0.01227 0.12448 0.01551 0.12448 0.01574 C 0.12566 0.01759 0.1267 0.01967 0.12787 0.02152 C 0.12891 0.02291 0.13021 0.02361 0.13112 0.02546 C 0.13204 0.02708 0.13256 0.02939 0.13334 0.03125 C 0.13477 0.03402 0.13659 0.03588 0.13776 0.03912 C 0.13855 0.04097 0.13894 0.04352 0.13998 0.0449 C 0.14089 0.04629 0.14219 0.04629 0.14323 0.04699 C 0.14571 0.05972 0.14232 0.04722 0.14766 0.05463 C 0.1487 0.05625 0.14883 0.05902 0.14974 0.06064 C 0.15079 0.0618 0.15222 0.06157 0.15313 0.0625 C 0.15443 0.06365 0.15547 0.06504 0.15651 0.06643 C 0.16589 0.06574 0.17566 0.06574 0.18516 0.06458 C 0.18724 0.06435 0.19519 0.05926 0.19623 0.05856 L 0.19948 0.05671 C 0.20066 0.05602 0.2017 0.05509 0.20287 0.05463 L 0.20834 0.05277 C 0.21237 0.05347 0.21641 0.0537 0.22045 0.05463 C 0.22162 0.05509 0.22292 0.05532 0.22383 0.05671 C 0.23086 0.06689 0.22097 0.05949 0.2293 0.06458 C 0.23073 0.06689 0.23295 0.07129 0.23477 0.07222 C 0.23763 0.07361 0.24063 0.07384 0.24362 0.0743 C 0.25092 0.07523 0.25834 0.07569 0.26563 0.07615 C 0.2754 0.08194 0.26993 0.08009 0.2823 0.08009 L 0.2823 0.08032 L 0.2823 0.08009 " pathEditMode="relative" rAng="0" ptsTypes="AAAAAAAAAAAAAAAAAAAAAAAAAAAAAAAAAAAAAAAAAA">
                                      <p:cBhvr>
                                        <p:cTn id="12" dur="2000" fill="hold"/>
                                        <p:tgtEl>
                                          <p:spTgt spid="86"/>
                                        </p:tgtEl>
                                        <p:attrNameLst>
                                          <p:attrName>ppt_x</p:attrName>
                                          <p:attrName>ppt_y</p:attrName>
                                        </p:attrNameLst>
                                      </p:cBhvr>
                                      <p:rCtr x="14115" y="3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Temptations Today</a:t>
            </a:r>
          </a:p>
        </p:txBody>
      </p:sp>
      <p:sp>
        <p:nvSpPr>
          <p:cNvPr id="28" name="Rectangle 27"/>
          <p:cNvSpPr/>
          <p:nvPr/>
        </p:nvSpPr>
        <p:spPr>
          <a:xfrm>
            <a:off x="14623" y="6438918"/>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1:12-21</a:t>
            </a:r>
          </a:p>
        </p:txBody>
      </p:sp>
      <p:grpSp>
        <p:nvGrpSpPr>
          <p:cNvPr id="67" name="Group 66"/>
          <p:cNvGrpSpPr/>
          <p:nvPr/>
        </p:nvGrpSpPr>
        <p:grpSpPr>
          <a:xfrm>
            <a:off x="840993" y="1015641"/>
            <a:ext cx="2453535" cy="4497654"/>
            <a:chOff x="609600" y="914400"/>
            <a:chExt cx="4114800" cy="3505200"/>
          </a:xfrm>
        </p:grpSpPr>
        <p:sp>
          <p:nvSpPr>
            <p:cNvPr id="68"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3"/>
            <p:cNvGrpSpPr/>
            <p:nvPr/>
          </p:nvGrpSpPr>
          <p:grpSpPr>
            <a:xfrm>
              <a:off x="1447800" y="3200400"/>
              <a:ext cx="2590800" cy="1143000"/>
              <a:chOff x="1447800" y="4724400"/>
              <a:chExt cx="2590800" cy="1143000"/>
            </a:xfrm>
          </p:grpSpPr>
          <p:sp>
            <p:nvSpPr>
              <p:cNvPr id="71"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3" name="Group 72"/>
          <p:cNvGrpSpPr/>
          <p:nvPr/>
        </p:nvGrpSpPr>
        <p:grpSpPr>
          <a:xfrm>
            <a:off x="3437156" y="1053031"/>
            <a:ext cx="2453535" cy="4497654"/>
            <a:chOff x="609600" y="914400"/>
            <a:chExt cx="4114800" cy="3505200"/>
          </a:xfrm>
        </p:grpSpPr>
        <p:sp>
          <p:nvSpPr>
            <p:cNvPr id="74"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3"/>
            <p:cNvGrpSpPr/>
            <p:nvPr/>
          </p:nvGrpSpPr>
          <p:grpSpPr>
            <a:xfrm>
              <a:off x="1447800" y="3200400"/>
              <a:ext cx="2590800" cy="1143000"/>
              <a:chOff x="1447800" y="4724400"/>
              <a:chExt cx="2590800" cy="1143000"/>
            </a:xfrm>
          </p:grpSpPr>
          <p:sp>
            <p:nvSpPr>
              <p:cNvPr id="77"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9" name="Group 78"/>
          <p:cNvGrpSpPr/>
          <p:nvPr/>
        </p:nvGrpSpPr>
        <p:grpSpPr>
          <a:xfrm>
            <a:off x="6033320" y="1047106"/>
            <a:ext cx="2453535" cy="4497654"/>
            <a:chOff x="609600" y="914400"/>
            <a:chExt cx="4114800" cy="3505200"/>
          </a:xfrm>
        </p:grpSpPr>
        <p:sp>
          <p:nvSpPr>
            <p:cNvPr id="80"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73"/>
            <p:cNvGrpSpPr/>
            <p:nvPr/>
          </p:nvGrpSpPr>
          <p:grpSpPr>
            <a:xfrm>
              <a:off x="1447800" y="3200400"/>
              <a:ext cx="2590800" cy="1143000"/>
              <a:chOff x="1447800" y="4724400"/>
              <a:chExt cx="2590800" cy="1143000"/>
            </a:xfrm>
          </p:grpSpPr>
          <p:sp>
            <p:nvSpPr>
              <p:cNvPr id="83"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85" name="Group 84"/>
          <p:cNvGrpSpPr/>
          <p:nvPr/>
        </p:nvGrpSpPr>
        <p:grpSpPr>
          <a:xfrm>
            <a:off x="8689202" y="1095137"/>
            <a:ext cx="2453535" cy="4497654"/>
            <a:chOff x="609600" y="914400"/>
            <a:chExt cx="4114800" cy="3505200"/>
          </a:xfrm>
        </p:grpSpPr>
        <p:sp>
          <p:nvSpPr>
            <p:cNvPr id="86"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73"/>
            <p:cNvGrpSpPr/>
            <p:nvPr/>
          </p:nvGrpSpPr>
          <p:grpSpPr>
            <a:xfrm>
              <a:off x="1447800" y="3200400"/>
              <a:ext cx="2590800" cy="1143000"/>
              <a:chOff x="1447800" y="4724400"/>
              <a:chExt cx="2590800" cy="1143000"/>
            </a:xfrm>
          </p:grpSpPr>
          <p:sp>
            <p:nvSpPr>
              <p:cNvPr id="89"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91" name="Group 90"/>
          <p:cNvGrpSpPr/>
          <p:nvPr/>
        </p:nvGrpSpPr>
        <p:grpSpPr>
          <a:xfrm>
            <a:off x="1408956" y="2530729"/>
            <a:ext cx="1262743" cy="1219200"/>
            <a:chOff x="3657600" y="2667000"/>
            <a:chExt cx="2209800" cy="2133600"/>
          </a:xfrm>
        </p:grpSpPr>
        <p:sp>
          <p:nvSpPr>
            <p:cNvPr id="92" name="Rounded Rectangle 52"/>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53"/>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54"/>
            <p:cNvSpPr/>
            <p:nvPr/>
          </p:nvSpPr>
          <p:spPr>
            <a:xfrm rot="5400000">
              <a:off x="4182835" y="3894365"/>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55"/>
            <p:cNvSpPr/>
            <p:nvPr/>
          </p:nvSpPr>
          <p:spPr>
            <a:xfrm>
              <a:off x="3733800" y="2743200"/>
              <a:ext cx="2133600" cy="1295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38600" y="4419600"/>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114800" y="4419600"/>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840614" y="2237763"/>
            <a:ext cx="2123146" cy="1495021"/>
            <a:chOff x="914400" y="1312928"/>
            <a:chExt cx="4953000" cy="3487672"/>
          </a:xfrm>
        </p:grpSpPr>
        <p:sp>
          <p:nvSpPr>
            <p:cNvPr id="99" name="Moon 98"/>
            <p:cNvSpPr/>
            <p:nvPr/>
          </p:nvSpPr>
          <p:spPr>
            <a:xfrm rot="5400000">
              <a:off x="1466850" y="2114550"/>
              <a:ext cx="1943100" cy="2438400"/>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9144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2766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5"/>
            <p:cNvSpPr/>
            <p:nvPr/>
          </p:nvSpPr>
          <p:spPr>
            <a:xfrm>
              <a:off x="4724400" y="2057400"/>
              <a:ext cx="1143000" cy="1905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876800" y="2345575"/>
              <a:ext cx="762000" cy="838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7"/>
            <p:cNvSpPr/>
            <p:nvPr/>
          </p:nvSpPr>
          <p:spPr>
            <a:xfrm>
              <a:off x="2842953" y="1312928"/>
              <a:ext cx="1961803" cy="1280643"/>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4028440" y="1833548"/>
            <a:ext cx="1610303" cy="1977918"/>
            <a:chOff x="4123092" y="976744"/>
            <a:chExt cx="2819886" cy="3463636"/>
          </a:xfrm>
        </p:grpSpPr>
        <p:grpSp>
          <p:nvGrpSpPr>
            <p:cNvPr id="105" name="Group 104"/>
            <p:cNvGrpSpPr/>
            <p:nvPr/>
          </p:nvGrpSpPr>
          <p:grpSpPr>
            <a:xfrm>
              <a:off x="4123092" y="976744"/>
              <a:ext cx="1770869" cy="3463636"/>
              <a:chOff x="6207339" y="2886624"/>
              <a:chExt cx="1770869" cy="3463636"/>
            </a:xfrm>
          </p:grpSpPr>
          <p:pic>
            <p:nvPicPr>
              <p:cNvPr id="106" name="Picture 2" descr="https://upload.wikimedia.org/wikipedia/commons/thumb/4/44/Cannabis_leaf_2.svg/444px-Cannabis_leaf_2.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6207339" y="2886624"/>
                <a:ext cx="1770869" cy="3463636"/>
                <a:chOff x="6237130" y="2918981"/>
                <a:chExt cx="1770869" cy="3463636"/>
              </a:xfrm>
            </p:grpSpPr>
            <p:grpSp>
              <p:nvGrpSpPr>
                <p:cNvPr id="108" name="Group 107"/>
                <p:cNvGrpSpPr/>
                <p:nvPr/>
              </p:nvGrpSpPr>
              <p:grpSpPr>
                <a:xfrm rot="1638786">
                  <a:off x="6237130" y="2918981"/>
                  <a:ext cx="685800" cy="3463636"/>
                  <a:chOff x="609600" y="346364"/>
                  <a:chExt cx="685800" cy="3463636"/>
                </a:xfrm>
              </p:grpSpPr>
              <p:sp>
                <p:nvSpPr>
                  <p:cNvPr id="122" name="Rounded Rectangle 56"/>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58"/>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59"/>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60"/>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38"/>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62"/>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33"/>
            <p:cNvGrpSpPr/>
            <p:nvPr/>
          </p:nvGrpSpPr>
          <p:grpSpPr>
            <a:xfrm rot="2745629" flipH="1">
              <a:off x="6295071" y="2780692"/>
              <a:ext cx="168559" cy="1127255"/>
              <a:chOff x="5029200" y="1295400"/>
              <a:chExt cx="990600" cy="2438400"/>
            </a:xfrm>
          </p:grpSpPr>
          <p:sp>
            <p:nvSpPr>
              <p:cNvPr id="128" name="Rounded Rectangle 8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9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6659146" y="2034348"/>
            <a:ext cx="1184912" cy="1470417"/>
            <a:chOff x="922474" y="3511235"/>
            <a:chExt cx="2255291" cy="2627017"/>
          </a:xfrm>
        </p:grpSpPr>
        <p:grpSp>
          <p:nvGrpSpPr>
            <p:cNvPr id="132" name="Group 131"/>
            <p:cNvGrpSpPr/>
            <p:nvPr/>
          </p:nvGrpSpPr>
          <p:grpSpPr>
            <a:xfrm>
              <a:off x="922474" y="3684760"/>
              <a:ext cx="1049510" cy="2433876"/>
              <a:chOff x="922474" y="3684760"/>
              <a:chExt cx="1049510" cy="2433876"/>
            </a:xfrm>
          </p:grpSpPr>
          <p:sp>
            <p:nvSpPr>
              <p:cNvPr id="141" name="Oval 140"/>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Rounded Corners 141"/>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Rounded Corners 143"/>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rot="10800000">
                <a:off x="1358020" y="4291342"/>
                <a:ext cx="126748" cy="814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Rounded Corners 137"/>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p:cNvSpPr/>
            <p:nvPr/>
          </p:nvSpPr>
          <p:spPr>
            <a:xfrm>
              <a:off x="2634558" y="4087940"/>
              <a:ext cx="172016" cy="12192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Rounded Corners 148"/>
          <p:cNvSpPr/>
          <p:nvPr/>
        </p:nvSpPr>
        <p:spPr>
          <a:xfrm>
            <a:off x="1135604" y="1394678"/>
            <a:ext cx="1967290" cy="103941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Inappropriate viewings on the internet</a:t>
            </a:r>
          </a:p>
        </p:txBody>
      </p:sp>
      <p:sp>
        <p:nvSpPr>
          <p:cNvPr id="150" name="Rectangle: Rounded Corners 149"/>
          <p:cNvSpPr/>
          <p:nvPr/>
        </p:nvSpPr>
        <p:spPr>
          <a:xfrm>
            <a:off x="3722561" y="1330254"/>
            <a:ext cx="1967290" cy="41576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Illegal drug use</a:t>
            </a:r>
          </a:p>
        </p:txBody>
      </p:sp>
      <p:sp>
        <p:nvSpPr>
          <p:cNvPr id="151" name="Rectangle: Rounded Corners 150"/>
          <p:cNvSpPr/>
          <p:nvPr/>
        </p:nvSpPr>
        <p:spPr>
          <a:xfrm>
            <a:off x="6321878" y="1388676"/>
            <a:ext cx="1967290" cy="415766"/>
          </a:xfrm>
          <a:prstGeom prst="roundRect">
            <a:avLst>
              <a:gd name="adj" fmla="val 20156"/>
            </a:avLst>
          </a:prstGeom>
          <a:solidFill>
            <a:schemeClr val="accent5">
              <a:lumMod val="60000"/>
              <a:lumOff val="40000"/>
            </a:schemeClr>
          </a:solidFill>
        </p:spPr>
        <p:txBody>
          <a:bodyPr wrap="square">
            <a:spAutoFit/>
          </a:bodyPr>
          <a:lstStyle/>
          <a:p>
            <a:pPr algn="ctr"/>
            <a:r>
              <a:rPr lang="en-US" dirty="0">
                <a:latin typeface="Calibri" panose="020F0502020204030204" pitchFamily="34" charset="0"/>
              </a:rPr>
              <a:t>Immorality</a:t>
            </a:r>
          </a:p>
        </p:txBody>
      </p:sp>
      <p:sp>
        <p:nvSpPr>
          <p:cNvPr id="152" name="Rectangle: Rounded Corners 151"/>
          <p:cNvSpPr/>
          <p:nvPr/>
        </p:nvSpPr>
        <p:spPr>
          <a:xfrm>
            <a:off x="8880609" y="1379011"/>
            <a:ext cx="1967290" cy="727591"/>
          </a:xfrm>
          <a:prstGeom prst="roundRect">
            <a:avLst>
              <a:gd name="adj" fmla="val 20156"/>
            </a:avLst>
          </a:prstGeom>
          <a:solidFill>
            <a:schemeClr val="accent5">
              <a:lumMod val="60000"/>
              <a:lumOff val="40000"/>
            </a:schemeClr>
          </a:solidFill>
        </p:spPr>
        <p:txBody>
          <a:bodyPr wrap="square">
            <a:spAutoFit/>
          </a:bodyPr>
          <a:lstStyle/>
          <a:p>
            <a:pPr algn="ctr"/>
            <a:r>
              <a:rPr lang="en-US" dirty="0">
                <a:latin typeface="Calibri" panose="020F0502020204030204" pitchFamily="34" charset="0"/>
              </a:rPr>
              <a:t>Indecent Entertainment</a:t>
            </a:r>
          </a:p>
        </p:txBody>
      </p:sp>
      <p:sp>
        <p:nvSpPr>
          <p:cNvPr id="4" name="Rectangle 3"/>
          <p:cNvSpPr/>
          <p:nvPr/>
        </p:nvSpPr>
        <p:spPr>
          <a:xfrm>
            <a:off x="2093249" y="5561378"/>
            <a:ext cx="8380554" cy="1200329"/>
          </a:xfrm>
          <a:prstGeom prst="rect">
            <a:avLst/>
          </a:prstGeom>
        </p:spPr>
        <p:txBody>
          <a:bodyPr wrap="square">
            <a:spAutoFit/>
          </a:bodyPr>
          <a:lstStyle/>
          <a:p>
            <a:pPr algn="ctr"/>
            <a:r>
              <a:rPr lang="en-US" sz="2400" b="1" dirty="0">
                <a:solidFill>
                  <a:schemeClr val="bg1"/>
                </a:solidFill>
                <a:latin typeface="Open Sans"/>
              </a:rPr>
              <a:t>We show our love for the Lord by resisting temptation, which is one of the requirements for receiving the crown of eternal life</a:t>
            </a:r>
            <a:endParaRPr lang="en-US" sz="2400" dirty="0">
              <a:solidFill>
                <a:schemeClr val="bg1"/>
              </a:solidFill>
            </a:endParaRPr>
          </a:p>
        </p:txBody>
      </p:sp>
    </p:spTree>
    <p:extLst>
      <p:ext uri="{BB962C8B-B14F-4D97-AF65-F5344CB8AC3E}">
        <p14:creationId xmlns:p14="http://schemas.microsoft.com/office/powerpoint/2010/main" val="39605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750"/>
                                        <p:tgtEl>
                                          <p:spTgt spid="149"/>
                                        </p:tgtEl>
                                      </p:cBhvr>
                                    </p:animEffect>
                                    <p:anim calcmode="lin" valueType="num">
                                      <p:cBhvr>
                                        <p:cTn id="8" dur="750" fill="hold"/>
                                        <p:tgtEl>
                                          <p:spTgt spid="149"/>
                                        </p:tgtEl>
                                        <p:attrNameLst>
                                          <p:attrName>ppt_x</p:attrName>
                                        </p:attrNameLst>
                                      </p:cBhvr>
                                      <p:tavLst>
                                        <p:tav tm="0">
                                          <p:val>
                                            <p:strVal val="#ppt_x"/>
                                          </p:val>
                                        </p:tav>
                                        <p:tav tm="100000">
                                          <p:val>
                                            <p:strVal val="#ppt_x"/>
                                          </p:val>
                                        </p:tav>
                                      </p:tavLst>
                                    </p:anim>
                                    <p:anim calcmode="lin" valueType="num">
                                      <p:cBhvr>
                                        <p:cTn id="9" dur="750" fill="hold"/>
                                        <p:tgtEl>
                                          <p:spTgt spid="1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750"/>
                                        <p:tgtEl>
                                          <p:spTgt spid="91"/>
                                        </p:tgtEl>
                                      </p:cBhvr>
                                    </p:animEffect>
                                    <p:anim calcmode="lin" valueType="num">
                                      <p:cBhvr>
                                        <p:cTn id="13" dur="750" fill="hold"/>
                                        <p:tgtEl>
                                          <p:spTgt spid="91"/>
                                        </p:tgtEl>
                                        <p:attrNameLst>
                                          <p:attrName>ppt_x</p:attrName>
                                        </p:attrNameLst>
                                      </p:cBhvr>
                                      <p:tavLst>
                                        <p:tav tm="0">
                                          <p:val>
                                            <p:strVal val="#ppt_x"/>
                                          </p:val>
                                        </p:tav>
                                        <p:tav tm="100000">
                                          <p:val>
                                            <p:strVal val="#ppt_x"/>
                                          </p:val>
                                        </p:tav>
                                      </p:tavLst>
                                    </p:anim>
                                    <p:anim calcmode="lin" valueType="num">
                                      <p:cBhvr>
                                        <p:cTn id="14" dur="75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750"/>
                                        <p:tgtEl>
                                          <p:spTgt spid="150"/>
                                        </p:tgtEl>
                                      </p:cBhvr>
                                    </p:animEffect>
                                    <p:anim calcmode="lin" valueType="num">
                                      <p:cBhvr>
                                        <p:cTn id="20" dur="750" fill="hold"/>
                                        <p:tgtEl>
                                          <p:spTgt spid="150"/>
                                        </p:tgtEl>
                                        <p:attrNameLst>
                                          <p:attrName>ppt_x</p:attrName>
                                        </p:attrNameLst>
                                      </p:cBhvr>
                                      <p:tavLst>
                                        <p:tav tm="0">
                                          <p:val>
                                            <p:strVal val="#ppt_x"/>
                                          </p:val>
                                        </p:tav>
                                        <p:tav tm="100000">
                                          <p:val>
                                            <p:strVal val="#ppt_x"/>
                                          </p:val>
                                        </p:tav>
                                      </p:tavLst>
                                    </p:anim>
                                    <p:anim calcmode="lin" valueType="num">
                                      <p:cBhvr>
                                        <p:cTn id="21" dur="750" fill="hold"/>
                                        <p:tgtEl>
                                          <p:spTgt spid="15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750"/>
                                        <p:tgtEl>
                                          <p:spTgt spid="151"/>
                                        </p:tgtEl>
                                      </p:cBhvr>
                                    </p:animEffect>
                                    <p:anim calcmode="lin" valueType="num">
                                      <p:cBhvr>
                                        <p:cTn id="32" dur="750" fill="hold"/>
                                        <p:tgtEl>
                                          <p:spTgt spid="151"/>
                                        </p:tgtEl>
                                        <p:attrNameLst>
                                          <p:attrName>ppt_x</p:attrName>
                                        </p:attrNameLst>
                                      </p:cBhvr>
                                      <p:tavLst>
                                        <p:tav tm="0">
                                          <p:val>
                                            <p:strVal val="#ppt_x"/>
                                          </p:val>
                                        </p:tav>
                                        <p:tav tm="100000">
                                          <p:val>
                                            <p:strVal val="#ppt_x"/>
                                          </p:val>
                                        </p:tav>
                                      </p:tavLst>
                                    </p:anim>
                                    <p:anim calcmode="lin" valueType="num">
                                      <p:cBhvr>
                                        <p:cTn id="33" dur="750" fill="hold"/>
                                        <p:tgtEl>
                                          <p:spTgt spid="15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750"/>
                                        <p:tgtEl>
                                          <p:spTgt spid="131"/>
                                        </p:tgtEl>
                                      </p:cBhvr>
                                    </p:animEffect>
                                    <p:anim calcmode="lin" valueType="num">
                                      <p:cBhvr>
                                        <p:cTn id="37" dur="750" fill="hold"/>
                                        <p:tgtEl>
                                          <p:spTgt spid="131"/>
                                        </p:tgtEl>
                                        <p:attrNameLst>
                                          <p:attrName>ppt_x</p:attrName>
                                        </p:attrNameLst>
                                      </p:cBhvr>
                                      <p:tavLst>
                                        <p:tav tm="0">
                                          <p:val>
                                            <p:strVal val="#ppt_x"/>
                                          </p:val>
                                        </p:tav>
                                        <p:tav tm="100000">
                                          <p:val>
                                            <p:strVal val="#ppt_x"/>
                                          </p:val>
                                        </p:tav>
                                      </p:tavLst>
                                    </p:anim>
                                    <p:anim calcmode="lin" valueType="num">
                                      <p:cBhvr>
                                        <p:cTn id="38" dur="75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750"/>
                                        <p:tgtEl>
                                          <p:spTgt spid="152"/>
                                        </p:tgtEl>
                                      </p:cBhvr>
                                    </p:animEffect>
                                    <p:anim calcmode="lin" valueType="num">
                                      <p:cBhvr>
                                        <p:cTn id="44" dur="750" fill="hold"/>
                                        <p:tgtEl>
                                          <p:spTgt spid="152"/>
                                        </p:tgtEl>
                                        <p:attrNameLst>
                                          <p:attrName>ppt_x</p:attrName>
                                        </p:attrNameLst>
                                      </p:cBhvr>
                                      <p:tavLst>
                                        <p:tav tm="0">
                                          <p:val>
                                            <p:strVal val="#ppt_x"/>
                                          </p:val>
                                        </p:tav>
                                        <p:tav tm="100000">
                                          <p:val>
                                            <p:strVal val="#ppt_x"/>
                                          </p:val>
                                        </p:tav>
                                      </p:tavLst>
                                    </p:anim>
                                    <p:anim calcmode="lin" valueType="num">
                                      <p:cBhvr>
                                        <p:cTn id="45" dur="750" fill="hold"/>
                                        <p:tgtEl>
                                          <p:spTgt spid="15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750"/>
                                        <p:tgtEl>
                                          <p:spTgt spid="98"/>
                                        </p:tgtEl>
                                      </p:cBhvr>
                                    </p:animEffect>
                                    <p:anim calcmode="lin" valueType="num">
                                      <p:cBhvr>
                                        <p:cTn id="49" dur="750" fill="hold"/>
                                        <p:tgtEl>
                                          <p:spTgt spid="98"/>
                                        </p:tgtEl>
                                        <p:attrNameLst>
                                          <p:attrName>ppt_x</p:attrName>
                                        </p:attrNameLst>
                                      </p:cBhvr>
                                      <p:tavLst>
                                        <p:tav tm="0">
                                          <p:val>
                                            <p:strVal val="#ppt_x"/>
                                          </p:val>
                                        </p:tav>
                                        <p:tav tm="100000">
                                          <p:val>
                                            <p:strVal val="#ppt_x"/>
                                          </p:val>
                                        </p:tav>
                                      </p:tavLst>
                                    </p:anim>
                                    <p:anim calcmode="lin" valueType="num">
                                      <p:cBhvr>
                                        <p:cTn id="50" dur="75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Hearers But Not Doers</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258831" y="992761"/>
            <a:ext cx="4322614" cy="2246769"/>
          </a:xfrm>
          <a:prstGeom prst="rect">
            <a:avLst/>
          </a:prstGeom>
        </p:spPr>
        <p:txBody>
          <a:bodyPr wrap="square">
            <a:spAutoFit/>
          </a:bodyPr>
          <a:lstStyle/>
          <a:p>
            <a:r>
              <a:rPr lang="en-US" sz="2800" dirty="0">
                <a:solidFill>
                  <a:schemeClr val="bg1"/>
                </a:solidFill>
              </a:rPr>
              <a:t>James taught readers that it is not sufficient to hear the word of God; the Lord expects us to act upon gospel truths.</a:t>
            </a:r>
          </a:p>
        </p:txBody>
      </p:sp>
      <p:sp>
        <p:nvSpPr>
          <p:cNvPr id="28" name="Rectangle 27"/>
          <p:cNvSpPr/>
          <p:nvPr/>
        </p:nvSpPr>
        <p:spPr>
          <a:xfrm>
            <a:off x="0" y="6440723"/>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1:23-24</a:t>
            </a:r>
          </a:p>
        </p:txBody>
      </p:sp>
      <p:grpSp>
        <p:nvGrpSpPr>
          <p:cNvPr id="4" name="Group 3"/>
          <p:cNvGrpSpPr/>
          <p:nvPr/>
        </p:nvGrpSpPr>
        <p:grpSpPr>
          <a:xfrm>
            <a:off x="3341508" y="4620036"/>
            <a:ext cx="7838703" cy="1938992"/>
            <a:chOff x="3812177" y="4068515"/>
            <a:chExt cx="7838703" cy="1938992"/>
          </a:xfrm>
        </p:grpSpPr>
        <p:sp>
          <p:nvSpPr>
            <p:cNvPr id="2" name="Rectangle 1"/>
            <p:cNvSpPr/>
            <p:nvPr/>
          </p:nvSpPr>
          <p:spPr>
            <a:xfrm>
              <a:off x="5554880" y="4068515"/>
              <a:ext cx="6096000" cy="1938992"/>
            </a:xfrm>
            <a:prstGeom prst="rect">
              <a:avLst/>
            </a:prstGeom>
          </p:spPr>
          <p:txBody>
            <a:bodyPr>
              <a:spAutoFit/>
            </a:bodyPr>
            <a:lstStyle/>
            <a:p>
              <a:r>
                <a:rPr lang="en-US" sz="2400" dirty="0">
                  <a:solidFill>
                    <a:schemeClr val="bg1"/>
                  </a:solidFill>
                </a:rPr>
                <a:t>“It is not enough to know that God lives, that Jesus Christ is our Savior, and that the gospel is true. We must take the high road by acting upon that knowledge.” </a:t>
              </a:r>
            </a:p>
            <a:p>
              <a:r>
                <a:rPr lang="en-US" sz="2400" dirty="0">
                  <a:solidFill>
                    <a:schemeClr val="bg1"/>
                  </a:solidFill>
                </a:rPr>
                <a:t>(6)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177" y="4090022"/>
              <a:ext cx="1538535" cy="1917485"/>
            </a:xfrm>
            <a:prstGeom prst="rect">
              <a:avLst/>
            </a:prstGeom>
          </p:spPr>
        </p:pic>
      </p:grpSp>
      <p:grpSp>
        <p:nvGrpSpPr>
          <p:cNvPr id="9" name="Group 8"/>
          <p:cNvGrpSpPr/>
          <p:nvPr/>
        </p:nvGrpSpPr>
        <p:grpSpPr>
          <a:xfrm>
            <a:off x="5286618" y="861054"/>
            <a:ext cx="2413686" cy="3599959"/>
            <a:chOff x="5763178" y="716352"/>
            <a:chExt cx="2413686" cy="3599959"/>
          </a:xfrm>
        </p:grpSpPr>
        <p:grpSp>
          <p:nvGrpSpPr>
            <p:cNvPr id="67" name="Group 66"/>
            <p:cNvGrpSpPr/>
            <p:nvPr/>
          </p:nvGrpSpPr>
          <p:grpSpPr>
            <a:xfrm>
              <a:off x="5763178" y="716352"/>
              <a:ext cx="2413686" cy="3599959"/>
              <a:chOff x="2455201" y="1384671"/>
              <a:chExt cx="2413686" cy="3599959"/>
            </a:xfrm>
          </p:grpSpPr>
          <p:grpSp>
            <p:nvGrpSpPr>
              <p:cNvPr id="68" name="Group 67"/>
              <p:cNvGrpSpPr/>
              <p:nvPr/>
            </p:nvGrpSpPr>
            <p:grpSpPr>
              <a:xfrm>
                <a:off x="3877953" y="1713209"/>
                <a:ext cx="804358" cy="2459902"/>
                <a:chOff x="10765432" y="2103016"/>
                <a:chExt cx="804358" cy="2459902"/>
              </a:xfrm>
            </p:grpSpPr>
            <p:grpSp>
              <p:nvGrpSpPr>
                <p:cNvPr id="81" name="Group 80"/>
                <p:cNvGrpSpPr/>
                <p:nvPr/>
              </p:nvGrpSpPr>
              <p:grpSpPr>
                <a:xfrm>
                  <a:off x="10765432" y="2103016"/>
                  <a:ext cx="804358" cy="2459902"/>
                  <a:chOff x="7205858" y="1350098"/>
                  <a:chExt cx="1258434" cy="3848561"/>
                </a:xfrm>
              </p:grpSpPr>
              <p:grpSp>
                <p:nvGrpSpPr>
                  <p:cNvPr id="83" name="Group 82"/>
                  <p:cNvGrpSpPr/>
                  <p:nvPr/>
                </p:nvGrpSpPr>
                <p:grpSpPr>
                  <a:xfrm>
                    <a:off x="7322943" y="1350098"/>
                    <a:ext cx="1141349" cy="3848561"/>
                    <a:chOff x="3729193" y="976912"/>
                    <a:chExt cx="1141349" cy="3848561"/>
                  </a:xfrm>
                </p:grpSpPr>
                <p:sp>
                  <p:nvSpPr>
                    <p:cNvPr id="8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5"/>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Isosceles Triangle 83"/>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ounded Rectangle 55"/>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455201" y="2524728"/>
                <a:ext cx="769730" cy="2459902"/>
                <a:chOff x="7205858" y="1350098"/>
                <a:chExt cx="1204256" cy="3848561"/>
              </a:xfrm>
            </p:grpSpPr>
            <p:grpSp>
              <p:nvGrpSpPr>
                <p:cNvPr id="73" name="Group 72"/>
                <p:cNvGrpSpPr/>
                <p:nvPr/>
              </p:nvGrpSpPr>
              <p:grpSpPr>
                <a:xfrm>
                  <a:off x="7322943" y="1350098"/>
                  <a:ext cx="1003199" cy="3848561"/>
                  <a:chOff x="3729193" y="976912"/>
                  <a:chExt cx="1003199" cy="3848561"/>
                </a:xfrm>
              </p:grpSpPr>
              <p:sp>
                <p:nvSpPr>
                  <p:cNvPr id="7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5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3597861" y="1384671"/>
                <a:ext cx="1271026" cy="3062145"/>
              </a:xfrm>
              <a:prstGeom prst="ellipse">
                <a:avLst/>
              </a:prstGeom>
              <a:solidFill>
                <a:schemeClr val="bg1">
                  <a:lumMod val="75000"/>
                  <a:alpha val="80000"/>
                </a:schemeClr>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16151" y="4237338"/>
                <a:ext cx="236602" cy="34810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71941" y="4237337"/>
                <a:ext cx="236602" cy="34810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821" y="904152"/>
              <a:ext cx="724499" cy="894414"/>
            </a:xfrm>
            <a:prstGeom prst="rect">
              <a:avLst/>
            </a:prstGeom>
          </p:spPr>
        </p:pic>
      </p:grpSp>
    </p:spTree>
    <p:extLst>
      <p:ext uri="{BB962C8B-B14F-4D97-AF65-F5344CB8AC3E}">
        <p14:creationId xmlns:p14="http://schemas.microsoft.com/office/powerpoint/2010/main" val="31918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8830" y="670032"/>
            <a:ext cx="8952405" cy="5262979"/>
          </a:xfrm>
          <a:prstGeom prst="rect">
            <a:avLst/>
          </a:prstGeom>
        </p:spPr>
        <p:txBody>
          <a:bodyPr wrap="square">
            <a:spAutoFit/>
          </a:bodyPr>
          <a:lstStyle/>
          <a:p>
            <a:pPr fontAlgn="base"/>
            <a:r>
              <a:rPr lang="en-US" sz="2800" dirty="0">
                <a:solidFill>
                  <a:schemeClr val="bg1"/>
                </a:solidFill>
              </a:rPr>
              <a:t>How fully do I believe the truths I am learning in the scriptures, at home, at church, and at seminary?</a:t>
            </a:r>
          </a:p>
          <a:p>
            <a:pPr fontAlgn="base"/>
            <a:endParaRPr lang="en-US" sz="2800" dirty="0">
              <a:solidFill>
                <a:schemeClr val="bg1"/>
              </a:solidFill>
            </a:endParaRPr>
          </a:p>
          <a:p>
            <a:pPr fontAlgn="base"/>
            <a:r>
              <a:rPr lang="en-US" sz="2800" dirty="0">
                <a:solidFill>
                  <a:schemeClr val="bg1"/>
                </a:solidFill>
              </a:rPr>
              <a:t>How often do I set spiritual goals to act on the truths I am learning? </a:t>
            </a:r>
          </a:p>
          <a:p>
            <a:pPr fontAlgn="base"/>
            <a:endParaRPr lang="en-US" sz="2800" dirty="0">
              <a:solidFill>
                <a:schemeClr val="bg1"/>
              </a:solidFill>
            </a:endParaRPr>
          </a:p>
          <a:p>
            <a:pPr fontAlgn="base"/>
            <a:r>
              <a:rPr lang="en-US" sz="2800" dirty="0">
                <a:solidFill>
                  <a:schemeClr val="bg1"/>
                </a:solidFill>
              </a:rPr>
              <a:t>How often do I achieve them?</a:t>
            </a:r>
          </a:p>
          <a:p>
            <a:pPr fontAlgn="base"/>
            <a:r>
              <a:rPr lang="en-US" sz="2800" dirty="0">
                <a:solidFill>
                  <a:schemeClr val="bg1"/>
                </a:solidFill>
              </a:rPr>
              <a:t> </a:t>
            </a:r>
          </a:p>
          <a:p>
            <a:pPr fontAlgn="base"/>
            <a:r>
              <a:rPr lang="en-US" sz="2800" dirty="0">
                <a:solidFill>
                  <a:schemeClr val="bg1"/>
                </a:solidFill>
              </a:rPr>
              <a:t>How often do I forget them?</a:t>
            </a:r>
          </a:p>
          <a:p>
            <a:pPr fontAlgn="base"/>
            <a:endParaRPr lang="en-US" sz="2800" dirty="0">
              <a:solidFill>
                <a:schemeClr val="bg1"/>
              </a:solidFill>
            </a:endParaRPr>
          </a:p>
          <a:p>
            <a:pPr fontAlgn="base"/>
            <a:r>
              <a:rPr lang="en-US" sz="2800" dirty="0">
                <a:solidFill>
                  <a:schemeClr val="bg1"/>
                </a:solidFill>
              </a:rPr>
              <a:t>What can I do better to be a doer of the word and not just a hearer?</a:t>
            </a:r>
          </a:p>
        </p:txBody>
      </p:sp>
      <p:pic>
        <p:nvPicPr>
          <p:cNvPr id="54" name="Picture 2" descr="http://www.uni.edu/becker/anImated%20question%20mark%2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1235" y="1176155"/>
            <a:ext cx="2439645" cy="414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Pure Religion</a:t>
            </a:r>
          </a:p>
        </p:txBody>
      </p:sp>
      <p:sp>
        <p:nvSpPr>
          <p:cNvPr id="25" name="Rectangle 24"/>
          <p:cNvSpPr/>
          <p:nvPr/>
        </p:nvSpPr>
        <p:spPr>
          <a:xfrm>
            <a:off x="11650880" y="6488668"/>
            <a:ext cx="447558" cy="369332"/>
          </a:xfrm>
          <a:prstGeom prst="rect">
            <a:avLst/>
          </a:prstGeom>
        </p:spPr>
        <p:txBody>
          <a:bodyPr wrap="none">
            <a:spAutoFit/>
          </a:bodyPr>
          <a:lstStyle/>
          <a:p>
            <a:r>
              <a:rPr lang="en-US" dirty="0">
                <a:solidFill>
                  <a:schemeClr val="bg1"/>
                </a:solidFill>
                <a:latin typeface="Open Sans"/>
              </a:rPr>
              <a:t>(1)</a:t>
            </a:r>
            <a:endParaRPr lang="en-US" dirty="0"/>
          </a:p>
        </p:txBody>
      </p:sp>
      <p:sp>
        <p:nvSpPr>
          <p:cNvPr id="5" name="Rectangle 4"/>
          <p:cNvSpPr/>
          <p:nvPr/>
        </p:nvSpPr>
        <p:spPr>
          <a:xfrm>
            <a:off x="537625" y="1006208"/>
            <a:ext cx="6360716" cy="1384995"/>
          </a:xfrm>
          <a:prstGeom prst="rect">
            <a:avLst/>
          </a:prstGeom>
        </p:spPr>
        <p:txBody>
          <a:bodyPr wrap="square">
            <a:spAutoFit/>
          </a:bodyPr>
          <a:lstStyle/>
          <a:p>
            <a:r>
              <a:rPr lang="en-US" sz="2800" dirty="0">
                <a:solidFill>
                  <a:schemeClr val="bg1"/>
                </a:solidFill>
              </a:rPr>
              <a:t>James observed that caring for others, particularly widows and the fatherless, is a manifestation of “pure religion”</a:t>
            </a:r>
          </a:p>
        </p:txBody>
      </p:sp>
      <p:sp>
        <p:nvSpPr>
          <p:cNvPr id="28" name="Rectangle 27"/>
          <p:cNvSpPr/>
          <p:nvPr/>
        </p:nvSpPr>
        <p:spPr>
          <a:xfrm>
            <a:off x="0" y="6440723"/>
            <a:ext cx="1529586" cy="369332"/>
          </a:xfrm>
          <a:prstGeom prst="rect">
            <a:avLst/>
          </a:prstGeom>
        </p:spPr>
        <p:txBody>
          <a:bodyPr wrap="none">
            <a:spAutoFit/>
          </a:bodyPr>
          <a:lstStyle/>
          <a:p>
            <a:r>
              <a:rPr lang="en-US" dirty="0">
                <a:solidFill>
                  <a:schemeClr val="bg1"/>
                </a:solidFill>
                <a:latin typeface="Calibri" panose="020F0502020204030204" pitchFamily="34" charset="0"/>
              </a:rPr>
              <a:t>James 1:26-27</a:t>
            </a:r>
          </a:p>
        </p:txBody>
      </p:sp>
      <p:sp>
        <p:nvSpPr>
          <p:cNvPr id="54" name="Rectangle 53"/>
          <p:cNvSpPr/>
          <p:nvPr/>
        </p:nvSpPr>
        <p:spPr>
          <a:xfrm>
            <a:off x="5047128" y="3756718"/>
            <a:ext cx="7051310" cy="2246769"/>
          </a:xfrm>
          <a:prstGeom prst="rect">
            <a:avLst/>
          </a:prstGeom>
        </p:spPr>
        <p:txBody>
          <a:bodyPr wrap="square">
            <a:spAutoFit/>
          </a:bodyPr>
          <a:lstStyle/>
          <a:p>
            <a:r>
              <a:rPr lang="en-US" sz="2800" dirty="0">
                <a:solidFill>
                  <a:schemeClr val="bg1"/>
                </a:solidFill>
              </a:rPr>
              <a:t>Anciently, widows and orphans were among the most underprivileged members of society and had few rights or opportunities; thus, the Lord repeatedly commanded His people to care for them and for others in great need. </a:t>
            </a:r>
          </a:p>
        </p:txBody>
      </p:sp>
      <p:pic>
        <p:nvPicPr>
          <p:cNvPr id="28674" name="Picture 2" descr="young woman with older woman in wheel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92" y="2796988"/>
            <a:ext cx="3979839" cy="29893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782735" y="669269"/>
            <a:ext cx="2678125" cy="3172384"/>
            <a:chOff x="7435966" y="715297"/>
            <a:chExt cx="2678125" cy="3172384"/>
          </a:xfrm>
        </p:grpSpPr>
        <p:pic>
          <p:nvPicPr>
            <p:cNvPr id="28678" name="Picture 6" descr="Image result for huebner, mourning widow"/>
            <p:cNvPicPr>
              <a:picLocks noChangeAspect="1" noChangeArrowheads="1"/>
            </p:cNvPicPr>
            <p:nvPr/>
          </p:nvPicPr>
          <p:blipFill rotWithShape="1">
            <a:blip r:embed="rId5">
              <a:extLst>
                <a:ext uri="{28A0092B-C50C-407E-A947-70E740481C1C}">
                  <a14:useLocalDpi xmlns:a14="http://schemas.microsoft.com/office/drawing/2010/main" val="0"/>
                </a:ext>
              </a:extLst>
            </a:blip>
            <a:srcRect l="20129" t="4879" r="17793" b="13892"/>
            <a:stretch/>
          </p:blipFill>
          <p:spPr bwMode="auto">
            <a:xfrm>
              <a:off x="7435966" y="715297"/>
              <a:ext cx="2678125" cy="2963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35966" y="3656849"/>
              <a:ext cx="1225015" cy="230832"/>
            </a:xfrm>
            <a:prstGeom prst="rect">
              <a:avLst/>
            </a:prstGeom>
          </p:spPr>
          <p:txBody>
            <a:bodyPr wrap="none">
              <a:spAutoFit/>
            </a:bodyPr>
            <a:lstStyle/>
            <a:p>
              <a:r>
                <a:rPr lang="en-US" sz="900" dirty="0">
                  <a:solidFill>
                    <a:schemeClr val="bg1"/>
                  </a:solidFill>
                </a:rPr>
                <a:t>Carl Wilhelm Huebner</a:t>
              </a:r>
            </a:p>
          </p:txBody>
        </p:sp>
      </p:grpSp>
    </p:spTree>
    <p:extLst>
      <p:ext uri="{BB962C8B-B14F-4D97-AF65-F5344CB8AC3E}">
        <p14:creationId xmlns:p14="http://schemas.microsoft.com/office/powerpoint/2010/main" val="39321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230832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50</a:t>
            </a:r>
          </a:p>
          <a:p>
            <a:pPr marL="342900" indent="-342900">
              <a:buFontTx/>
              <a:buAutoNum type="arabicPeriod"/>
            </a:pPr>
            <a:r>
              <a:rPr lang="en-US" dirty="0">
                <a:solidFill>
                  <a:schemeClr val="bg1"/>
                </a:solidFill>
              </a:rPr>
              <a:t>Elder David A. Bednar (“Ask in Faith,”</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2008, 94–95).</a:t>
            </a:r>
          </a:p>
          <a:p>
            <a:pPr marL="342900" indent="-342900">
              <a:buFontTx/>
              <a:buAutoNum type="arabicPeriod"/>
            </a:pPr>
            <a:r>
              <a:rPr lang="en-US" dirty="0">
                <a:solidFill>
                  <a:schemeClr val="bg1"/>
                </a:solidFill>
              </a:rPr>
              <a:t>President James E. Faust "He </a:t>
            </a:r>
            <a:r>
              <a:rPr lang="en-US" dirty="0" err="1">
                <a:solidFill>
                  <a:schemeClr val="bg1"/>
                </a:solidFill>
              </a:rPr>
              <a:t>Restoreth</a:t>
            </a:r>
            <a:r>
              <a:rPr lang="en-US" dirty="0">
                <a:solidFill>
                  <a:schemeClr val="bg1"/>
                </a:solidFill>
              </a:rPr>
              <a:t> My Soul," </a:t>
            </a:r>
            <a:r>
              <a:rPr lang="en-US" i="1" dirty="0">
                <a:solidFill>
                  <a:schemeClr val="bg1"/>
                </a:solidFill>
              </a:rPr>
              <a:t>Ensign</a:t>
            </a:r>
            <a:r>
              <a:rPr lang="en-US" dirty="0">
                <a:solidFill>
                  <a:schemeClr val="bg1"/>
                </a:solidFill>
              </a:rPr>
              <a:t>, Oct. 1997, 4</a:t>
            </a:r>
          </a:p>
          <a:p>
            <a:pPr marL="342900" indent="-342900">
              <a:buFontTx/>
              <a:buAutoNum type="arabicPeriod"/>
            </a:pPr>
            <a:r>
              <a:rPr lang="en-US" dirty="0">
                <a:solidFill>
                  <a:schemeClr val="bg1"/>
                </a:solidFill>
              </a:rPr>
              <a:t>Elder Sterling W. Sill ("The Strait Gate," </a:t>
            </a:r>
            <a:r>
              <a:rPr lang="en-US" i="1" dirty="0">
                <a:solidFill>
                  <a:schemeClr val="bg1"/>
                </a:solidFill>
              </a:rPr>
              <a:t>Ensign</a:t>
            </a:r>
            <a:r>
              <a:rPr lang="en-US" dirty="0">
                <a:solidFill>
                  <a:schemeClr val="bg1"/>
                </a:solidFill>
              </a:rPr>
              <a:t>, July 1980, 6)</a:t>
            </a:r>
          </a:p>
          <a:p>
            <a:pPr marL="342900" indent="-342900">
              <a:buFontTx/>
              <a:buAutoNum type="arabicPeriod"/>
            </a:pPr>
            <a:r>
              <a:rPr lang="en-US" dirty="0">
                <a:solidFill>
                  <a:schemeClr val="bg1"/>
                </a:solidFill>
              </a:rPr>
              <a:t>Elder M. Russell Ballard (“O That Cunning Plan of the Evil One,”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2010, 108).</a:t>
            </a:r>
          </a:p>
          <a:p>
            <a:pPr marL="342900" indent="-342900">
              <a:buFontTx/>
              <a:buAutoNum type="arabicPeriod"/>
            </a:pPr>
            <a:r>
              <a:rPr lang="en-US" dirty="0">
                <a:solidFill>
                  <a:schemeClr val="bg1"/>
                </a:solidFill>
              </a:rPr>
              <a:t>Elder Dallin H. Oaks (“Be Not Deceived,”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2004, 46).</a:t>
            </a:r>
            <a:endParaRPr lang="en-US" i="1" dirty="0">
              <a:solidFill>
                <a:schemeClr val="bg1"/>
              </a:solidFill>
            </a:endParaRPr>
          </a:p>
        </p:txBody>
      </p:sp>
      <p:sp>
        <p:nvSpPr>
          <p:cNvPr id="13" name="Footer Placeholder 14">
            <a:extLst>
              <a:ext uri="{FF2B5EF4-FFF2-40B4-BE49-F238E27FC236}">
                <a16:creationId xmlns:a16="http://schemas.microsoft.com/office/drawing/2014/main" id="{DDDEB910-E206-41C0-ADDF-9D13D873599B}"/>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62649"/>
            <a:ext cx="6463554" cy="175432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 Drawn out James 1:14:</a:t>
            </a:r>
          </a:p>
          <a:p>
            <a:r>
              <a:rPr lang="en-US" sz="1200" dirty="0">
                <a:solidFill>
                  <a:srgbClr val="444444"/>
                </a:solidFill>
                <a:latin typeface="Calibri" panose="020F0502020204030204" pitchFamily="34" charset="0"/>
              </a:rPr>
              <a:t>"As James describes man being influenced by his own lusts, he chooses two words that are vivid and descriptive of how Satan works upon men. The first word, translated as </a:t>
            </a:r>
            <a:r>
              <a:rPr lang="en-US" sz="1200" i="1" dirty="0">
                <a:solidFill>
                  <a:srgbClr val="444444"/>
                </a:solidFill>
                <a:latin typeface="Calibri" panose="020F0502020204030204" pitchFamily="34" charset="0"/>
              </a:rPr>
              <a:t>drawn out, </a:t>
            </a:r>
            <a:r>
              <a:rPr lang="en-US" sz="1200" dirty="0">
                <a:solidFill>
                  <a:srgbClr val="444444"/>
                </a:solidFill>
                <a:latin typeface="Calibri" panose="020F0502020204030204" pitchFamily="34" charset="0"/>
              </a:rPr>
              <a:t>was used in hunting and was the word which described what the hunter did when he lured wild game out of the safety of the thick brush into an area set with snares. And the word </a:t>
            </a:r>
            <a:r>
              <a:rPr lang="en-US" sz="1200" i="1" dirty="0">
                <a:solidFill>
                  <a:srgbClr val="444444"/>
                </a:solidFill>
                <a:latin typeface="Calibri" panose="020F0502020204030204" pitchFamily="34" charset="0"/>
              </a:rPr>
              <a:t>entice </a:t>
            </a:r>
            <a:r>
              <a:rPr lang="en-US" sz="1200" dirty="0">
                <a:solidFill>
                  <a:srgbClr val="444444"/>
                </a:solidFill>
                <a:latin typeface="Calibri" panose="020F0502020204030204" pitchFamily="34" charset="0"/>
              </a:rPr>
              <a:t>came from fishing and meant 'to bait, or to catch with bait.' How apt is the description, for the lusts of the flesh are designed to lure us out from the true safety of protective righteousness to become the victim of the evil hunter or fisherman." (Institute Manual, </a:t>
            </a:r>
            <a:r>
              <a:rPr lang="en-US" sz="1200" i="1" dirty="0">
                <a:solidFill>
                  <a:srgbClr val="444444"/>
                </a:solidFill>
                <a:latin typeface="Calibri" panose="020F0502020204030204" pitchFamily="34" charset="0"/>
              </a:rPr>
              <a:t>The Life and Teachings of Jesus &amp; his Apostles</a:t>
            </a:r>
            <a:r>
              <a:rPr lang="en-US" sz="1200" dirty="0">
                <a:solidFill>
                  <a:srgbClr val="444444"/>
                </a:solidFill>
                <a:latin typeface="Calibri" panose="020F0502020204030204" pitchFamily="34" charset="0"/>
              </a:rPr>
              <a:t>, 2</a:t>
            </a:r>
            <a:r>
              <a:rPr lang="en-US" sz="1200" baseline="30000" dirty="0">
                <a:solidFill>
                  <a:srgbClr val="444444"/>
                </a:solidFill>
                <a:latin typeface="Calibri" panose="020F0502020204030204" pitchFamily="34" charset="0"/>
              </a:rPr>
              <a:t>nd</a:t>
            </a:r>
            <a:r>
              <a:rPr lang="en-US" sz="1200" dirty="0">
                <a:solidFill>
                  <a:srgbClr val="444444"/>
                </a:solidFill>
                <a:latin typeface="Calibri" panose="020F0502020204030204" pitchFamily="34" charset="0"/>
              </a:rPr>
              <a:t> ed., p. 408)</a:t>
            </a:r>
            <a:endParaRPr lang="en-US" sz="1200" dirty="0"/>
          </a:p>
        </p:txBody>
      </p:sp>
      <p:sp>
        <p:nvSpPr>
          <p:cNvPr id="5" name="Rectangle 4"/>
          <p:cNvSpPr/>
          <p:nvPr/>
        </p:nvSpPr>
        <p:spPr>
          <a:xfrm>
            <a:off x="0" y="2113255"/>
            <a:ext cx="6463554" cy="1938992"/>
          </a:xfrm>
          <a:prstGeom prst="rect">
            <a:avLst/>
          </a:prstGeom>
          <a:ln>
            <a:solidFill>
              <a:schemeClr val="tx1"/>
            </a:solidFill>
          </a:ln>
        </p:spPr>
        <p:txBody>
          <a:bodyPr wrap="square">
            <a:spAutoFit/>
          </a:bodyPr>
          <a:lstStyle/>
          <a:p>
            <a:r>
              <a:rPr lang="en-US" sz="1200" b="1" dirty="0"/>
              <a:t>Temptation James 1:13:</a:t>
            </a:r>
          </a:p>
          <a:p>
            <a:r>
              <a:rPr lang="en-US" sz="1200" dirty="0"/>
              <a:t>"'God made me that way,' some say, as they rationalize and excuse themselves for their perversions. 'I can't help it,' they add. This is blasphemy. Is man not made in the image of God, and does he think God to be 'that way'? Man is responsible for his own sins. It is possible that he may rationalize and excuse himself until the groove is so deep that he cannot get out without great difficulty, but he can resist, he can change. Temptations come to all people. The difference between the reprobate and the worthy person is generally that one yielded and the other resisted. It is true that one's background may make the decision and accomplishment easier or more difficult, but if one is mentally alert, he can still control his future. That is the gospel message-personal responsibility."  (</a:t>
            </a:r>
            <a:r>
              <a:rPr lang="en-US" sz="1200" i="1" dirty="0"/>
              <a:t>President Kimball Speaks Out</a:t>
            </a:r>
            <a:r>
              <a:rPr lang="en-US" sz="1200" dirty="0"/>
              <a:t> [Salt Lake City: Deseret Book Co., 1981], 12.)</a:t>
            </a:r>
          </a:p>
        </p:txBody>
      </p:sp>
      <p:sp>
        <p:nvSpPr>
          <p:cNvPr id="6" name="Rectangle 5"/>
          <p:cNvSpPr/>
          <p:nvPr/>
        </p:nvSpPr>
        <p:spPr>
          <a:xfrm>
            <a:off x="0" y="-20805"/>
            <a:ext cx="6463554" cy="2123658"/>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Ask in Faith James 1:5-6:</a:t>
            </a:r>
          </a:p>
          <a:p>
            <a:pPr fontAlgn="base"/>
            <a:r>
              <a:rPr lang="en-US" sz="1200" dirty="0">
                <a:solidFill>
                  <a:srgbClr val="333333"/>
                </a:solidFill>
                <a:latin typeface="Open Sans"/>
              </a:rPr>
              <a:t>“This single verse of scripture has had a greater impact and a more far-reaching effect upon mankind than any other single sentence ever recorded by any prophet in any age. It might well be said that the crowning act of the ministry of James was not his martyrdom for the testimony of Jesus, but his recitation, as guided by the </a:t>
            </a:r>
            <a:r>
              <a:rPr lang="en-US" sz="1200" dirty="0">
                <a:solidFill>
                  <a:srgbClr val="2F393A"/>
                </a:solidFill>
                <a:latin typeface="Open Sans"/>
              </a:rPr>
              <a:t>Holy Ghost</a:t>
            </a:r>
            <a:r>
              <a:rPr lang="en-US" sz="1200" dirty="0">
                <a:solidFill>
                  <a:srgbClr val="333333"/>
                </a:solidFill>
                <a:latin typeface="Open Sans"/>
              </a:rPr>
              <a:t>, of these simple words which led to the opening of the heavens in modern times.</a:t>
            </a:r>
          </a:p>
          <a:p>
            <a:pPr fontAlgn="base"/>
            <a:r>
              <a:rPr lang="en-US" sz="1200" dirty="0">
                <a:solidFill>
                  <a:srgbClr val="333333"/>
                </a:solidFill>
                <a:latin typeface="Open Sans"/>
              </a:rPr>
              <a:t>“And it might well be added that every investigator of revealed truth stands, at some time in the course of his search, in the place where Joseph Smith stood. He must turn to the Almighty and gain wisdom from God by revelation if he is to gain a place on that strait and narrow path which leads to eternal life” Elder Bruce R. McConkie (</a:t>
            </a:r>
            <a:r>
              <a:rPr lang="en-US" sz="1200" i="1" dirty="0">
                <a:solidFill>
                  <a:srgbClr val="333333"/>
                </a:solidFill>
                <a:latin typeface="Open Sans"/>
              </a:rPr>
              <a:t>Doctrinal New Testament Commentary,</a:t>
            </a:r>
            <a:r>
              <a:rPr lang="en-US" sz="1200" dirty="0">
                <a:solidFill>
                  <a:srgbClr val="333333"/>
                </a:solidFill>
                <a:latin typeface="Open Sans"/>
              </a:rPr>
              <a:t> 3:246–47).</a:t>
            </a:r>
            <a:endParaRPr lang="en-US" sz="1200" b="0" i="0" dirty="0">
              <a:solidFill>
                <a:srgbClr val="333333"/>
              </a:solidFill>
              <a:effectLst/>
              <a:latin typeface="Open Sans"/>
            </a:endParaRPr>
          </a:p>
        </p:txBody>
      </p:sp>
      <p:sp>
        <p:nvSpPr>
          <p:cNvPr id="8" name="TextBox 7">
            <a:extLst>
              <a:ext uri="{FF2B5EF4-FFF2-40B4-BE49-F238E27FC236}">
                <a16:creationId xmlns:a16="http://schemas.microsoft.com/office/drawing/2014/main" id="{45A4C4A6-669A-3E68-979E-04134E915BDD}"/>
              </a:ext>
            </a:extLst>
          </p:cNvPr>
          <p:cNvSpPr txBox="1"/>
          <p:nvPr/>
        </p:nvSpPr>
        <p:spPr>
          <a:xfrm>
            <a:off x="6463554" y="0"/>
            <a:ext cx="5728446" cy="2677656"/>
          </a:xfrm>
          <a:prstGeom prst="rect">
            <a:avLst/>
          </a:prstGeom>
          <a:noFill/>
          <a:ln>
            <a:solidFill>
              <a:schemeClr val="tx1"/>
            </a:solidFill>
          </a:ln>
        </p:spPr>
        <p:txBody>
          <a:bodyPr wrap="square">
            <a:spAutoFit/>
          </a:bodyPr>
          <a:lstStyle/>
          <a:p>
            <a:pPr algn="l" fontAlgn="base"/>
            <a:r>
              <a:rPr lang="en-US" sz="1400" b="1" i="0" dirty="0">
                <a:solidFill>
                  <a:srgbClr val="000000"/>
                </a:solidFill>
                <a:effectLst/>
              </a:rPr>
              <a:t>Does God really </a:t>
            </a:r>
            <a:r>
              <a:rPr lang="en-US" sz="1400" b="1" i="1" dirty="0">
                <a:solidFill>
                  <a:srgbClr val="000000"/>
                </a:solidFill>
                <a:effectLst/>
              </a:rPr>
              <a:t>want</a:t>
            </a:r>
            <a:r>
              <a:rPr lang="en-US" sz="1400" b="1" i="0" dirty="0">
                <a:solidFill>
                  <a:srgbClr val="000000"/>
                </a:solidFill>
                <a:effectLst/>
              </a:rPr>
              <a:t> to speak to you? Yes! …</a:t>
            </a:r>
          </a:p>
          <a:p>
            <a:pPr algn="l" fontAlgn="base"/>
            <a:r>
              <a:rPr lang="en-US" sz="1400" b="0" i="0" dirty="0">
                <a:solidFill>
                  <a:srgbClr val="000000"/>
                </a:solidFill>
                <a:effectLst/>
              </a:rPr>
              <a:t>You don’t have to wonder about what is true [see Moroni 10:5]. You do not have to wonder whom you can safely trust. Through personal revelation, you can receive your own witness that the Book of Mormon is the word of God, that Joseph Smith is a prophet, and that this is the Lord’s Church. Regardless of what others may say or do, no one can ever take away a witness borne to your heart and mind about what is true. …</a:t>
            </a:r>
          </a:p>
          <a:p>
            <a:pPr algn="l" fontAlgn="base"/>
            <a:r>
              <a:rPr lang="en-US" sz="1400" b="0" i="0" dirty="0">
                <a:solidFill>
                  <a:srgbClr val="000000"/>
                </a:solidFill>
                <a:effectLst/>
              </a:rPr>
              <a:t>We are followers of Jesus Christ. The most important truth the Holy Ghost will ever witness to you is that Jesus </a:t>
            </a:r>
            <a:r>
              <a:rPr lang="en-US" sz="1400" b="0" i="1" dirty="0">
                <a:solidFill>
                  <a:srgbClr val="000000"/>
                </a:solidFill>
                <a:effectLst/>
              </a:rPr>
              <a:t>is</a:t>
            </a:r>
            <a:r>
              <a:rPr lang="en-US" sz="1400" b="0" i="0" dirty="0">
                <a:solidFill>
                  <a:srgbClr val="000000"/>
                </a:solidFill>
                <a:effectLst/>
              </a:rPr>
              <a:t> the Christ, the Son of the living God. He lives!</a:t>
            </a:r>
          </a:p>
          <a:p>
            <a:pPr algn="l" fontAlgn="base"/>
            <a:r>
              <a:rPr lang="en-US" sz="1400" b="0" i="0" dirty="0">
                <a:solidFill>
                  <a:srgbClr val="000000"/>
                </a:solidFill>
                <a:effectLst/>
              </a:rPr>
              <a:t>(Russell M. Nelson, “Revelation for the Church, Revelation for Our Lives,” </a:t>
            </a:r>
            <a:r>
              <a:rPr lang="en-US" sz="1400" b="0" i="1" dirty="0">
                <a:solidFill>
                  <a:srgbClr val="000000"/>
                </a:solidFill>
                <a:effectLst/>
              </a:rPr>
              <a:t>Ensign</a:t>
            </a:r>
            <a:r>
              <a:rPr lang="en-US" sz="1400" b="0" i="0" dirty="0">
                <a:solidFill>
                  <a:srgbClr val="000000"/>
                </a:solidFill>
                <a:effectLst/>
              </a:rPr>
              <a:t> or </a:t>
            </a:r>
            <a:r>
              <a:rPr lang="en-US" sz="1400" b="0" i="1" dirty="0">
                <a:solidFill>
                  <a:srgbClr val="000000"/>
                </a:solidFill>
                <a:effectLst/>
              </a:rPr>
              <a:t>Liahona</a:t>
            </a:r>
            <a:r>
              <a:rPr lang="en-US" sz="1400" b="0" i="0" dirty="0">
                <a:solidFill>
                  <a:srgbClr val="000000"/>
                </a:solidFill>
                <a:effectLst/>
              </a:rPr>
              <a:t>, May 2018, 95–96)</a:t>
            </a:r>
          </a:p>
        </p:txBody>
      </p:sp>
      <p:sp>
        <p:nvSpPr>
          <p:cNvPr id="10" name="TextBox 9">
            <a:extLst>
              <a:ext uri="{FF2B5EF4-FFF2-40B4-BE49-F238E27FC236}">
                <a16:creationId xmlns:a16="http://schemas.microsoft.com/office/drawing/2014/main" id="{1170AF76-E5A4-0AE5-4C8E-DF3463B87E3F}"/>
              </a:ext>
            </a:extLst>
          </p:cNvPr>
          <p:cNvSpPr txBox="1"/>
          <p:nvPr/>
        </p:nvSpPr>
        <p:spPr>
          <a:xfrm>
            <a:off x="6463554" y="2677656"/>
            <a:ext cx="5728446" cy="3108543"/>
          </a:xfrm>
          <a:prstGeom prst="rect">
            <a:avLst/>
          </a:prstGeom>
          <a:noFill/>
        </p:spPr>
        <p:txBody>
          <a:bodyPr wrap="square">
            <a:spAutoFit/>
          </a:bodyPr>
          <a:lstStyle/>
          <a:p>
            <a:pPr algn="l" fontAlgn="base"/>
            <a:r>
              <a:rPr lang="en-US" sz="1400" b="1" i="0" dirty="0">
                <a:solidFill>
                  <a:srgbClr val="000000"/>
                </a:solidFill>
                <a:effectLst/>
              </a:rPr>
              <a:t>To Ask In Faith: </a:t>
            </a:r>
          </a:p>
          <a:p>
            <a:pPr algn="l" fontAlgn="base"/>
            <a:r>
              <a:rPr lang="en-US" sz="1400" b="0" i="0" dirty="0">
                <a:solidFill>
                  <a:srgbClr val="000000"/>
                </a:solidFill>
                <a:effectLst/>
              </a:rPr>
              <a:t>Notice the requirement to ask in faith, which I understand to mean the necessity to not only express but to do, the dual obligation to both plead and to perform, the requirement to communicate and to act. …</a:t>
            </a:r>
          </a:p>
          <a:p>
            <a:pPr algn="l" fontAlgn="base"/>
            <a:r>
              <a:rPr lang="en-US" sz="1400" b="0" i="0" dirty="0">
                <a:solidFill>
                  <a:srgbClr val="000000"/>
                </a:solidFill>
                <a:effectLst/>
              </a:rPr>
              <a:t>Joseph’s questions focused not just on what he needed to know but also on what was to be </a:t>
            </a:r>
            <a:r>
              <a:rPr lang="en-US" sz="1400" b="0" i="1" dirty="0">
                <a:solidFill>
                  <a:srgbClr val="000000"/>
                </a:solidFill>
                <a:effectLst/>
              </a:rPr>
              <a:t>done!</a:t>
            </a:r>
            <a:r>
              <a:rPr lang="en-US" sz="1400" b="0" i="0" dirty="0">
                <a:solidFill>
                  <a:srgbClr val="000000"/>
                </a:solidFill>
                <a:effectLst/>
              </a:rPr>
              <a:t> His prayer was not simply, “Which church is right?” His question was, “Which church should I join?” Joseph went to the grove to ask in faith, and he was determined to act.</a:t>
            </a:r>
          </a:p>
          <a:p>
            <a:pPr algn="l" fontAlgn="base"/>
            <a:r>
              <a:rPr lang="en-US" sz="1400" b="0" i="0" dirty="0">
                <a:solidFill>
                  <a:srgbClr val="000000"/>
                </a:solidFill>
                <a:effectLst/>
              </a:rPr>
              <a:t>True faith is focused in and on the Lord Jesus Christ and always leads to righteous action. … We press forward and persevere in the consecrated work of prayer, after we say “amen,” by acting upon the things we have expressed to Heavenly Father.</a:t>
            </a:r>
          </a:p>
          <a:p>
            <a:pPr algn="l" fontAlgn="base"/>
            <a:r>
              <a:rPr lang="en-US" sz="1400" b="0" i="0" dirty="0">
                <a:solidFill>
                  <a:srgbClr val="000000"/>
                </a:solidFill>
                <a:effectLst/>
              </a:rPr>
              <a:t>Asking in faith requires honesty, effort, commitment, and persistence.</a:t>
            </a:r>
          </a:p>
          <a:p>
            <a:pPr algn="l" fontAlgn="base"/>
            <a:r>
              <a:rPr lang="en-US" sz="1400" b="0" i="0" dirty="0">
                <a:solidFill>
                  <a:srgbClr val="000000"/>
                </a:solidFill>
                <a:effectLst/>
              </a:rPr>
              <a:t>(David A. Bednar, “Ask in Faith,”</a:t>
            </a:r>
            <a:r>
              <a:rPr lang="en-US" sz="1400" b="0" i="1" dirty="0">
                <a:solidFill>
                  <a:srgbClr val="000000"/>
                </a:solidFill>
                <a:effectLst/>
              </a:rPr>
              <a:t> Ensign</a:t>
            </a:r>
            <a:r>
              <a:rPr lang="en-US" sz="1400" b="0" i="0" dirty="0">
                <a:solidFill>
                  <a:srgbClr val="000000"/>
                </a:solidFill>
                <a:effectLst/>
              </a:rPr>
              <a:t> or </a:t>
            </a:r>
            <a:r>
              <a:rPr lang="en-US" sz="1400" b="0" i="1" dirty="0">
                <a:solidFill>
                  <a:srgbClr val="000000"/>
                </a:solidFill>
                <a:effectLst/>
              </a:rPr>
              <a:t>Liahona,</a:t>
            </a:r>
            <a:r>
              <a:rPr lang="en-US" sz="1400" b="0" i="0" dirty="0">
                <a:solidFill>
                  <a:srgbClr val="000000"/>
                </a:solidFill>
                <a:effectLst/>
              </a:rPr>
              <a:t> May 2008, 94–95)</a:t>
            </a:r>
          </a:p>
        </p:txBody>
      </p:sp>
    </p:spTree>
    <p:extLst>
      <p:ext uri="{BB962C8B-B14F-4D97-AF65-F5344CB8AC3E}">
        <p14:creationId xmlns:p14="http://schemas.microsoft.com/office/powerpoint/2010/main" val="150760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77" y="4349213"/>
            <a:ext cx="6463554" cy="1569660"/>
          </a:xfrm>
          <a:prstGeom prst="rect">
            <a:avLst/>
          </a:prstGeom>
          <a:ln>
            <a:solidFill>
              <a:schemeClr val="tx1"/>
            </a:solidFill>
          </a:ln>
        </p:spPr>
        <p:txBody>
          <a:bodyPr wrap="square">
            <a:spAutoFit/>
          </a:bodyPr>
          <a:lstStyle/>
          <a:p>
            <a:pPr fontAlgn="base"/>
            <a:r>
              <a:rPr lang="en-US" sz="1200" b="1" dirty="0">
                <a:solidFill>
                  <a:srgbClr val="333333"/>
                </a:solidFill>
              </a:rPr>
              <a:t>“The term </a:t>
            </a:r>
            <a:r>
              <a:rPr lang="en-US" sz="1200" b="1" i="1" dirty="0">
                <a:solidFill>
                  <a:srgbClr val="333333"/>
                </a:solidFill>
              </a:rPr>
              <a:t>widows</a:t>
            </a:r>
            <a:r>
              <a:rPr lang="en-US" sz="1200" dirty="0">
                <a:solidFill>
                  <a:srgbClr val="333333"/>
                </a:solidFill>
              </a:rPr>
              <a:t> is used 34 times in the scriptures. In 23 of these passages, the term refers to widows and the fatherless. I believe the Lord has a tender feeling toward widows and the fatherless, or orphans. He knows that they may have to rely more completely on Him than on others. …</a:t>
            </a:r>
          </a:p>
          <a:p>
            <a:pPr fontAlgn="base"/>
            <a:r>
              <a:rPr lang="en-US" sz="1200" dirty="0">
                <a:solidFill>
                  <a:srgbClr val="333333"/>
                </a:solidFill>
              </a:rPr>
              <a:t>“To the </a:t>
            </a:r>
            <a:r>
              <a:rPr lang="en-US" sz="1200" dirty="0">
                <a:solidFill>
                  <a:srgbClr val="2F393A"/>
                </a:solidFill>
              </a:rPr>
              <a:t>family</a:t>
            </a:r>
            <a:r>
              <a:rPr lang="en-US" sz="1200" dirty="0">
                <a:solidFill>
                  <a:srgbClr val="333333"/>
                </a:solidFill>
              </a:rPr>
              <a:t> and friends of widows, God knows of your service and He may judge your works by how well you assist the widow. …</a:t>
            </a:r>
          </a:p>
          <a:p>
            <a:pPr fontAlgn="base"/>
            <a:r>
              <a:rPr lang="en-US" sz="1200" dirty="0"/>
              <a:t>“… I know that the leaders of the Church are concerned about the welfare of widows. We members should care for and assist the widows within our family, home, ward, and neighborhood”  Elder Earl C. </a:t>
            </a:r>
            <a:r>
              <a:rPr lang="en-US" sz="1200" dirty="0" err="1"/>
              <a:t>Tingey</a:t>
            </a:r>
            <a:r>
              <a:rPr lang="en-US" sz="1200" dirty="0"/>
              <a:t> (“The Widows of Zion,”</a:t>
            </a:r>
            <a:r>
              <a:rPr lang="en-US" sz="1200" i="1" dirty="0"/>
              <a:t> Ensign,</a:t>
            </a:r>
            <a:r>
              <a:rPr lang="en-US" sz="1200" dirty="0"/>
              <a:t> May 2000, 62–63).</a:t>
            </a:r>
            <a:endParaRPr lang="en-US" sz="1200" b="0" i="0" dirty="0">
              <a:solidFill>
                <a:srgbClr val="333333"/>
              </a:solidFill>
              <a:effectLst/>
            </a:endParaRPr>
          </a:p>
        </p:txBody>
      </p:sp>
      <p:sp>
        <p:nvSpPr>
          <p:cNvPr id="5" name="Rectangle 4"/>
          <p:cNvSpPr/>
          <p:nvPr/>
        </p:nvSpPr>
        <p:spPr>
          <a:xfrm>
            <a:off x="0" y="1856223"/>
            <a:ext cx="6463554" cy="2492990"/>
          </a:xfrm>
          <a:prstGeom prst="rect">
            <a:avLst/>
          </a:prstGeom>
          <a:ln>
            <a:solidFill>
              <a:schemeClr val="tx1"/>
            </a:solidFill>
          </a:ln>
        </p:spPr>
        <p:txBody>
          <a:bodyPr wrap="square">
            <a:spAutoFit/>
          </a:bodyPr>
          <a:lstStyle/>
          <a:p>
            <a:r>
              <a:rPr lang="en-US" sz="1200" b="1" dirty="0"/>
              <a:t>Caring for Others James 1:26-27:</a:t>
            </a:r>
          </a:p>
          <a:p>
            <a:r>
              <a:rPr lang="en-US" sz="1200" dirty="0"/>
              <a:t>This may be interpreted as meaning that a person who is religious is thoughtful to the unfortunate, and has an inner spirit that prompts to deeds of kindness and to the leading of a blameless life; who is just, truthful; who does not, as Paul says, think more highly of himself than he ought to think; who is affectionate, patient in tribulation, diligent, cheerful, fervent in spirit, hospitable, merciful; and who abhors evil and cleaves to that which is good. The possession of such a spirit and feeling is a true sign that a person is naturally religious.</a:t>
            </a:r>
          </a:p>
          <a:p>
            <a:r>
              <a:rPr lang="en-US" sz="1200" dirty="0"/>
              <a:t> </a:t>
            </a:r>
          </a:p>
          <a:p>
            <a:r>
              <a:rPr lang="en-US" sz="1200" dirty="0"/>
              <a:t>The Church's outward ordinances and requirements are but necessary-yet they are necessary-aids to the inner spiritual life. The Church itself, the organization, meetings, ordinances, requirements, are only helps, but very necessary helps, to the practice of true religion." (</a:t>
            </a:r>
            <a:r>
              <a:rPr lang="en-US" sz="1200" i="1" dirty="0"/>
              <a:t>Gospel Doctrine: Selections from the Sermons and Writings of Joseph F. Smith,</a:t>
            </a:r>
            <a:r>
              <a:rPr lang="en-US" sz="1200" dirty="0"/>
              <a:t> compiled by John A. </a:t>
            </a:r>
            <a:r>
              <a:rPr lang="en-US" sz="1200" dirty="0" err="1"/>
              <a:t>Widtsoe</a:t>
            </a:r>
            <a:r>
              <a:rPr lang="en-US" sz="1200" dirty="0"/>
              <a:t> [Salt Lake City: Deseret Book Co., 1939], 121.)</a:t>
            </a:r>
          </a:p>
        </p:txBody>
      </p:sp>
      <p:sp>
        <p:nvSpPr>
          <p:cNvPr id="6" name="Rectangle 5"/>
          <p:cNvSpPr/>
          <p:nvPr/>
        </p:nvSpPr>
        <p:spPr>
          <a:xfrm>
            <a:off x="0" y="40341"/>
            <a:ext cx="6463554" cy="1815882"/>
          </a:xfrm>
          <a:prstGeom prst="rect">
            <a:avLst/>
          </a:prstGeom>
          <a:ln>
            <a:solidFill>
              <a:schemeClr val="tx1"/>
            </a:solidFill>
          </a:ln>
        </p:spPr>
        <p:txBody>
          <a:bodyPr wrap="square">
            <a:spAutoFit/>
          </a:bodyPr>
          <a:lstStyle/>
          <a:p>
            <a:pPr fontAlgn="base"/>
            <a:r>
              <a:rPr lang="en-US" sz="1400" b="1" dirty="0"/>
              <a:t>Doers and Not Hearers Only James 1:23-24:</a:t>
            </a:r>
          </a:p>
          <a:p>
            <a:pPr fontAlgn="base"/>
            <a:r>
              <a:rPr lang="en-US" sz="1400" dirty="0"/>
              <a:t>"Some tend to think that just because a few ordinances have been performed, or just because they have repented, they can relax and think they 'have it made.' This life is not one of arrival; rather it is a journey, where we are continually being given the opportunity to prove ourselves worthy of the rewards promised to those whose efforts have been characterized with steadfastness, hope, faith, and love throughout life to the very last moment of this existence." Robert E. Wells (</a:t>
            </a:r>
            <a:r>
              <a:rPr lang="en-US" sz="1400" i="1" dirty="0"/>
              <a:t>The Mount and the Master</a:t>
            </a:r>
            <a:r>
              <a:rPr lang="en-US" sz="1400" dirty="0"/>
              <a:t> [Salt Lake City: Deseret Book Co., 1991], 204.)</a:t>
            </a:r>
            <a:endParaRPr lang="en-US" sz="1400" b="0" i="0" dirty="0">
              <a:solidFill>
                <a:srgbClr val="333333"/>
              </a:solidFill>
              <a:effectLst/>
              <a:latin typeface="Open Sans"/>
            </a:endParaRPr>
          </a:p>
        </p:txBody>
      </p:sp>
    </p:spTree>
    <p:extLst>
      <p:ext uri="{BB962C8B-B14F-4D97-AF65-F5344CB8AC3E}">
        <p14:creationId xmlns:p14="http://schemas.microsoft.com/office/powerpoint/2010/main" val="178421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C9BD9-059E-4F06-91AA-569702D83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Monotype Corsiva" panose="03010101010201010101" pitchFamily="66" charset="0"/>
                <a:ea typeface="Wednesday" pitchFamily="2" charset="0"/>
              </a:rPr>
              <a:t>Messages of Salvation</a:t>
            </a:r>
          </a:p>
          <a:p>
            <a:pPr algn="ctr"/>
            <a:r>
              <a:rPr lang="en-US" sz="4800" dirty="0">
                <a:solidFill>
                  <a:schemeClr val="bg1"/>
                </a:solidFill>
                <a:latin typeface="Monotype Corsiva" panose="03010101010201010101" pitchFamily="66" charset="0"/>
                <a:ea typeface="Wednesday" pitchFamily="2" charset="0"/>
              </a:rPr>
              <a:t>James 1</a:t>
            </a:r>
          </a:p>
        </p:txBody>
      </p:sp>
      <p:sp>
        <p:nvSpPr>
          <p:cNvPr id="7" name="Rectangle 6"/>
          <p:cNvSpPr/>
          <p:nvPr/>
        </p:nvSpPr>
        <p:spPr>
          <a:xfrm>
            <a:off x="5355209" y="3388707"/>
            <a:ext cx="5670899" cy="1569660"/>
          </a:xfrm>
          <a:prstGeom prst="rect">
            <a:avLst/>
          </a:prstGeom>
        </p:spPr>
        <p:txBody>
          <a:bodyPr wrap="square">
            <a:spAutoFit/>
          </a:bodyPr>
          <a:lstStyle/>
          <a:p>
            <a:r>
              <a:rPr lang="en-US" sz="2400" b="1" i="1" dirty="0">
                <a:solidFill>
                  <a:schemeClr val="bg1"/>
                </a:solidFill>
                <a:latin typeface="Palatino"/>
              </a:rPr>
              <a:t>For all those who will not endure chastening, but deny me, cannot be sanctified.</a:t>
            </a:r>
          </a:p>
          <a:p>
            <a:r>
              <a:rPr lang="en-US" sz="2400" b="1" i="1" dirty="0">
                <a:solidFill>
                  <a:schemeClr val="bg1"/>
                </a:solidFill>
                <a:latin typeface="Palatino"/>
              </a:rPr>
              <a:t>D&amp;C 101:5</a:t>
            </a:r>
            <a:endParaRPr lang="en-US" sz="2400" b="1" i="1" dirty="0">
              <a:solidFill>
                <a:schemeClr val="bg1"/>
              </a:solidFill>
            </a:endParaRPr>
          </a:p>
        </p:txBody>
      </p:sp>
      <p:grpSp>
        <p:nvGrpSpPr>
          <p:cNvPr id="2" name="Group 1">
            <a:extLst>
              <a:ext uri="{FF2B5EF4-FFF2-40B4-BE49-F238E27FC236}">
                <a16:creationId xmlns:a16="http://schemas.microsoft.com/office/drawing/2014/main" id="{9B928C1E-925C-DFBF-7503-34EDC57930F0}"/>
              </a:ext>
            </a:extLst>
          </p:cNvPr>
          <p:cNvGrpSpPr/>
          <p:nvPr/>
        </p:nvGrpSpPr>
        <p:grpSpPr>
          <a:xfrm>
            <a:off x="934929" y="1023444"/>
            <a:ext cx="2420222" cy="5015163"/>
            <a:chOff x="331217" y="433137"/>
            <a:chExt cx="2947734" cy="6108269"/>
          </a:xfrm>
        </p:grpSpPr>
        <p:grpSp>
          <p:nvGrpSpPr>
            <p:cNvPr id="4" name="Group 38">
              <a:extLst>
                <a:ext uri="{FF2B5EF4-FFF2-40B4-BE49-F238E27FC236}">
                  <a16:creationId xmlns:a16="http://schemas.microsoft.com/office/drawing/2014/main" id="{EA32132B-95F0-3D0D-E2C7-DDD4D51710DD}"/>
                </a:ext>
              </a:extLst>
            </p:cNvPr>
            <p:cNvGrpSpPr/>
            <p:nvPr/>
          </p:nvGrpSpPr>
          <p:grpSpPr>
            <a:xfrm rot="18845142" flipH="1">
              <a:off x="1886887" y="5813707"/>
              <a:ext cx="509619" cy="945779"/>
              <a:chOff x="1602829" y="1822855"/>
              <a:chExt cx="1460143" cy="2171083"/>
            </a:xfrm>
          </p:grpSpPr>
          <p:sp>
            <p:nvSpPr>
              <p:cNvPr id="42" name="Oval 41">
                <a:extLst>
                  <a:ext uri="{FF2B5EF4-FFF2-40B4-BE49-F238E27FC236}">
                    <a16:creationId xmlns:a16="http://schemas.microsoft.com/office/drawing/2014/main" id="{8B834392-13FF-5923-BEAB-4265FEB93757}"/>
                  </a:ext>
                </a:extLst>
              </p:cNvPr>
              <p:cNvSpPr/>
              <p:nvPr/>
            </p:nvSpPr>
            <p:spPr>
              <a:xfrm>
                <a:off x="1615171" y="1822855"/>
                <a:ext cx="1447801" cy="205740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25965156-6532-BA6B-9B77-9849E9ACFBFD}"/>
                  </a:ext>
                </a:extLst>
              </p:cNvPr>
              <p:cNvSpPr/>
              <p:nvPr/>
            </p:nvSpPr>
            <p:spPr>
              <a:xfrm rot="16429614">
                <a:off x="1948376" y="2975903"/>
                <a:ext cx="672488" cy="1363582"/>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B78C5BBE-4C0C-9EC8-2D4C-E1DB1BA1CB89}"/>
                  </a:ext>
                </a:extLst>
              </p:cNvPr>
              <p:cNvSpPr/>
              <p:nvPr/>
            </p:nvSpPr>
            <p:spPr>
              <a:xfrm rot="5400000">
                <a:off x="2001967" y="2434757"/>
                <a:ext cx="718283" cy="1364107"/>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a:extLst>
                <a:ext uri="{FF2B5EF4-FFF2-40B4-BE49-F238E27FC236}">
                  <a16:creationId xmlns:a16="http://schemas.microsoft.com/office/drawing/2014/main" id="{589ED228-508D-01B5-D68C-363C5B44F0A0}"/>
                </a:ext>
              </a:extLst>
            </p:cNvPr>
            <p:cNvGrpSpPr/>
            <p:nvPr/>
          </p:nvGrpSpPr>
          <p:grpSpPr>
            <a:xfrm rot="2754858">
              <a:off x="1132183" y="5683917"/>
              <a:ext cx="680062" cy="989469"/>
              <a:chOff x="1385706" y="2133601"/>
              <a:chExt cx="1421476" cy="2077096"/>
            </a:xfrm>
          </p:grpSpPr>
          <p:sp>
            <p:nvSpPr>
              <p:cNvPr id="39" name="Oval 38">
                <a:extLst>
                  <a:ext uri="{FF2B5EF4-FFF2-40B4-BE49-F238E27FC236}">
                    <a16:creationId xmlns:a16="http://schemas.microsoft.com/office/drawing/2014/main" id="{6A23500E-C054-3D3D-9A23-EEC5F5F0AFED}"/>
                  </a:ext>
                </a:extLst>
              </p:cNvPr>
              <p:cNvSpPr/>
              <p:nvPr/>
            </p:nvSpPr>
            <p:spPr>
              <a:xfrm>
                <a:off x="1676401" y="2133601"/>
                <a:ext cx="1130781"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CD671F6A-D69C-B51D-6E79-6890F16BA72D}"/>
                  </a:ext>
                </a:extLst>
              </p:cNvPr>
              <p:cNvSpPr/>
              <p:nvPr/>
            </p:nvSpPr>
            <p:spPr>
              <a:xfrm rot="16429614">
                <a:off x="1867984" y="3367939"/>
                <a:ext cx="672488" cy="1013027"/>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6191AEF2-58A3-6394-0BF6-EE76CB1F80EF}"/>
                  </a:ext>
                </a:extLst>
              </p:cNvPr>
              <p:cNvSpPr/>
              <p:nvPr/>
            </p:nvSpPr>
            <p:spPr>
              <a:xfrm rot="5400000">
                <a:off x="1708617" y="2556719"/>
                <a:ext cx="718282" cy="1364104"/>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62805F75-6CD1-3FAD-6A7F-1EF7814C1B03}"/>
                </a:ext>
              </a:extLst>
            </p:cNvPr>
            <p:cNvSpPr/>
            <p:nvPr/>
          </p:nvSpPr>
          <p:spPr>
            <a:xfrm rot="19835731">
              <a:off x="2734060" y="3981348"/>
              <a:ext cx="544891" cy="891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3CEC0A-EF14-E341-45B8-F3BDB249D0C8}"/>
                </a:ext>
              </a:extLst>
            </p:cNvPr>
            <p:cNvSpPr/>
            <p:nvPr/>
          </p:nvSpPr>
          <p:spPr>
            <a:xfrm rot="1737434">
              <a:off x="331217" y="3965488"/>
              <a:ext cx="518557" cy="9450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2E96CC3-F147-9BC3-7E40-820ED14025A4}"/>
                </a:ext>
              </a:extLst>
            </p:cNvPr>
            <p:cNvSpPr/>
            <p:nvPr/>
          </p:nvSpPr>
          <p:spPr>
            <a:xfrm rot="19932635">
              <a:off x="1797832" y="1949221"/>
              <a:ext cx="1035644" cy="273378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3B23B03-9A47-3FEB-6D58-47CC8DFB4E0D}"/>
                </a:ext>
              </a:extLst>
            </p:cNvPr>
            <p:cNvSpPr/>
            <p:nvPr/>
          </p:nvSpPr>
          <p:spPr>
            <a:xfrm rot="2088477">
              <a:off x="947887" y="1816866"/>
              <a:ext cx="886908" cy="2992880"/>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DA87623-C957-4E2E-E04C-4F75712B4E1C}"/>
                </a:ext>
              </a:extLst>
            </p:cNvPr>
            <p:cNvSpPr/>
            <p:nvPr/>
          </p:nvSpPr>
          <p:spPr>
            <a:xfrm>
              <a:off x="1071248" y="4955126"/>
              <a:ext cx="1680163" cy="1329735"/>
            </a:xfrm>
            <a:prstGeom prst="trapezoid">
              <a:avLst>
                <a:gd name="adj" fmla="val 12215"/>
              </a:avLst>
            </a:prstGeom>
            <a:solidFill>
              <a:srgbClr val="D9B56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A4511D68-E604-2A08-FF2D-5218E729505F}"/>
                </a:ext>
              </a:extLst>
            </p:cNvPr>
            <p:cNvSpPr/>
            <p:nvPr/>
          </p:nvSpPr>
          <p:spPr>
            <a:xfrm>
              <a:off x="1152127" y="2439398"/>
              <a:ext cx="1520148" cy="2795257"/>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1C092B9-CA4B-3FA0-B382-B61D9199D3E7}"/>
                </a:ext>
              </a:extLst>
            </p:cNvPr>
            <p:cNvSpPr/>
            <p:nvPr/>
          </p:nvSpPr>
          <p:spPr>
            <a:xfrm rot="10800000">
              <a:off x="1574888" y="2396222"/>
              <a:ext cx="674625" cy="891258"/>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87F73240-A01F-7AA1-E804-A03325D11174}"/>
                </a:ext>
              </a:extLst>
            </p:cNvPr>
            <p:cNvSpPr/>
            <p:nvPr/>
          </p:nvSpPr>
          <p:spPr>
            <a:xfrm>
              <a:off x="970948" y="2714079"/>
              <a:ext cx="1169579" cy="3230721"/>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CDD67FBB-29C7-DA06-5663-C73A0448890F}"/>
                </a:ext>
              </a:extLst>
            </p:cNvPr>
            <p:cNvSpPr/>
            <p:nvPr/>
          </p:nvSpPr>
          <p:spPr>
            <a:xfrm>
              <a:off x="1690422" y="2736938"/>
              <a:ext cx="1169579" cy="3207862"/>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2">
              <a:extLst>
                <a:ext uri="{FF2B5EF4-FFF2-40B4-BE49-F238E27FC236}">
                  <a16:creationId xmlns:a16="http://schemas.microsoft.com/office/drawing/2014/main" id="{C6E47250-7FF2-A758-C5D2-56D5C4486C21}"/>
                </a:ext>
              </a:extLst>
            </p:cNvPr>
            <p:cNvGrpSpPr/>
            <p:nvPr/>
          </p:nvGrpSpPr>
          <p:grpSpPr>
            <a:xfrm>
              <a:off x="1176512" y="4300156"/>
              <a:ext cx="1541728" cy="661569"/>
              <a:chOff x="6172200" y="4565754"/>
              <a:chExt cx="3923675" cy="920646"/>
            </a:xfrm>
          </p:grpSpPr>
          <p:grpSp>
            <p:nvGrpSpPr>
              <p:cNvPr id="28" name="Group 303">
                <a:extLst>
                  <a:ext uri="{FF2B5EF4-FFF2-40B4-BE49-F238E27FC236}">
                    <a16:creationId xmlns:a16="http://schemas.microsoft.com/office/drawing/2014/main" id="{85FEEA76-AC79-24D1-B531-3BB882A7D69C}"/>
                  </a:ext>
                </a:extLst>
              </p:cNvPr>
              <p:cNvGrpSpPr/>
              <p:nvPr/>
            </p:nvGrpSpPr>
            <p:grpSpPr>
              <a:xfrm>
                <a:off x="6172200" y="4572000"/>
                <a:ext cx="1295400" cy="914400"/>
                <a:chOff x="6172200" y="4572000"/>
                <a:chExt cx="1295400" cy="914400"/>
              </a:xfrm>
            </p:grpSpPr>
            <p:sp>
              <p:nvSpPr>
                <p:cNvPr id="37" name="Quad Arrow Callout 240">
                  <a:extLst>
                    <a:ext uri="{FF2B5EF4-FFF2-40B4-BE49-F238E27FC236}">
                      <a16:creationId xmlns:a16="http://schemas.microsoft.com/office/drawing/2014/main" id="{4BD6F4EF-E757-30BC-F826-A8989A036241}"/>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95254B6F-F7DB-90ED-3602-035FC757DACE}"/>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04">
                <a:extLst>
                  <a:ext uri="{FF2B5EF4-FFF2-40B4-BE49-F238E27FC236}">
                    <a16:creationId xmlns:a16="http://schemas.microsoft.com/office/drawing/2014/main" id="{F47D5184-B62E-59C9-E8CF-2DA44DDEC7BD}"/>
                  </a:ext>
                </a:extLst>
              </p:cNvPr>
              <p:cNvGrpSpPr/>
              <p:nvPr/>
            </p:nvGrpSpPr>
            <p:grpSpPr>
              <a:xfrm>
                <a:off x="7510072" y="4567003"/>
                <a:ext cx="1295400" cy="914400"/>
                <a:chOff x="6172200" y="4572000"/>
                <a:chExt cx="1295400" cy="914400"/>
              </a:xfrm>
            </p:grpSpPr>
            <p:sp>
              <p:nvSpPr>
                <p:cNvPr id="35" name="Quad Arrow Callout 238">
                  <a:extLst>
                    <a:ext uri="{FF2B5EF4-FFF2-40B4-BE49-F238E27FC236}">
                      <a16:creationId xmlns:a16="http://schemas.microsoft.com/office/drawing/2014/main" id="{DA6C2B2B-7268-24B8-A74C-C8CFA679FE5A}"/>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49FA3E94-2267-EE8F-437F-F6BB2594D651}"/>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07">
                <a:extLst>
                  <a:ext uri="{FF2B5EF4-FFF2-40B4-BE49-F238E27FC236}">
                    <a16:creationId xmlns:a16="http://schemas.microsoft.com/office/drawing/2014/main" id="{C3D5125F-D0A0-7FB4-9EA8-1031AFDF72EE}"/>
                  </a:ext>
                </a:extLst>
              </p:cNvPr>
              <p:cNvGrpSpPr/>
              <p:nvPr/>
            </p:nvGrpSpPr>
            <p:grpSpPr>
              <a:xfrm>
                <a:off x="8800475" y="4565754"/>
                <a:ext cx="1295400" cy="914400"/>
                <a:chOff x="6172200" y="4572000"/>
                <a:chExt cx="1295400" cy="914400"/>
              </a:xfrm>
            </p:grpSpPr>
            <p:sp>
              <p:nvSpPr>
                <p:cNvPr id="33" name="Quad Arrow Callout 236">
                  <a:extLst>
                    <a:ext uri="{FF2B5EF4-FFF2-40B4-BE49-F238E27FC236}">
                      <a16:creationId xmlns:a16="http://schemas.microsoft.com/office/drawing/2014/main" id="{231CDE82-9FD8-BF39-6870-0B9A1282B828}"/>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3F1BF43A-06F5-867A-BC5E-3E01C4CB8BD0}"/>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45F58F03-D8E9-9778-7218-28477601F9CD}"/>
                  </a:ext>
                </a:extLst>
              </p:cNvPr>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CF02961-E8C3-3E1A-9FA7-FA9BA3C164A4}"/>
                  </a:ext>
                </a:extLst>
              </p:cNvPr>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2D96AE29-65F5-BAEB-AC9D-5DD9EA1B2B4B}"/>
                </a:ext>
              </a:extLst>
            </p:cNvPr>
            <p:cNvSpPr/>
            <p:nvPr/>
          </p:nvSpPr>
          <p:spPr>
            <a:xfrm>
              <a:off x="1100459" y="608236"/>
              <a:ext cx="1637470" cy="22875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B8491B-97BB-DA41-8C74-B94663F4090B}"/>
                </a:ext>
              </a:extLst>
            </p:cNvPr>
            <p:cNvSpPr/>
            <p:nvPr/>
          </p:nvSpPr>
          <p:spPr>
            <a:xfrm>
              <a:off x="1100459" y="1410789"/>
              <a:ext cx="1716996" cy="29700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2">
              <a:extLst>
                <a:ext uri="{FF2B5EF4-FFF2-40B4-BE49-F238E27FC236}">
                  <a16:creationId xmlns:a16="http://schemas.microsoft.com/office/drawing/2014/main" id="{28EBA318-2163-1F8F-00E6-A473B3C8595C}"/>
                </a:ext>
              </a:extLst>
            </p:cNvPr>
            <p:cNvGrpSpPr/>
            <p:nvPr/>
          </p:nvGrpSpPr>
          <p:grpSpPr>
            <a:xfrm>
              <a:off x="671209" y="433137"/>
              <a:ext cx="2564815" cy="1474892"/>
              <a:chOff x="5207746" y="501424"/>
              <a:chExt cx="1365913" cy="756791"/>
            </a:xfrm>
          </p:grpSpPr>
          <p:sp>
            <p:nvSpPr>
              <p:cNvPr id="21" name="Moon 20">
                <a:extLst>
                  <a:ext uri="{FF2B5EF4-FFF2-40B4-BE49-F238E27FC236}">
                    <a16:creationId xmlns:a16="http://schemas.microsoft.com/office/drawing/2014/main" id="{8363B75E-6023-AC16-9846-171028478704}"/>
                  </a:ext>
                </a:extLst>
              </p:cNvPr>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5291ED19-A49A-3122-20D9-16F5E4E3650A}"/>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A5FD2DFC-648E-BDB4-B00D-C6A61BEF85F6}"/>
                  </a:ext>
                </a:extLst>
              </p:cNvPr>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54C28484-C707-94DC-68DA-908E9A4CB488}"/>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01177FED-C49B-EFC9-67AF-0EC3CA53B339}"/>
                  </a:ext>
                </a:extLst>
              </p:cNvPr>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619EC1EA-5D36-046D-E687-DB5BD4984D82}"/>
                  </a:ext>
                </a:extLst>
              </p:cNvPr>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C5E05C6-C54D-18D4-64CD-88F01BCD8CBC}"/>
                  </a:ext>
                </a:extLst>
              </p:cNvPr>
              <p:cNvSpPr/>
              <p:nvPr/>
            </p:nvSpPr>
            <p:spPr>
              <a:xfrm>
                <a:off x="5456495" y="702298"/>
                <a:ext cx="802860" cy="328397"/>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481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D44AD-8260-4A93-958E-6E5CDBA2E2AC}"/>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For Richer and Poorer</a:t>
            </a:r>
          </a:p>
          <a:p>
            <a:pPr algn="ctr"/>
            <a:r>
              <a:rPr lang="en-US" sz="4800" dirty="0">
                <a:latin typeface="Poor Richard" panose="02080502050505020702" pitchFamily="18" charset="0"/>
                <a:ea typeface="Wednesday" pitchFamily="2" charset="0"/>
              </a:rPr>
              <a:t>James 2</a:t>
            </a:r>
          </a:p>
        </p:txBody>
      </p:sp>
      <p:sp>
        <p:nvSpPr>
          <p:cNvPr id="6" name="Rectangle 5"/>
          <p:cNvSpPr/>
          <p:nvPr/>
        </p:nvSpPr>
        <p:spPr>
          <a:xfrm>
            <a:off x="3908131" y="2526929"/>
            <a:ext cx="6096000" cy="1200329"/>
          </a:xfrm>
          <a:prstGeom prst="rect">
            <a:avLst/>
          </a:prstGeom>
        </p:spPr>
        <p:txBody>
          <a:bodyPr>
            <a:spAutoFit/>
          </a:bodyPr>
          <a:lstStyle/>
          <a:p>
            <a:r>
              <a:rPr lang="en-US" sz="2400" i="1" dirty="0">
                <a:latin typeface="Palatino"/>
              </a:rPr>
              <a:t>Rob not the poor, because he is poor: neither oppress the afflicted in the gate:</a:t>
            </a:r>
          </a:p>
          <a:p>
            <a:r>
              <a:rPr lang="en-US" sz="2400" i="1" dirty="0">
                <a:latin typeface="Palatino"/>
              </a:rPr>
              <a:t>Proverbs 22:22</a:t>
            </a:r>
            <a:endParaRPr lang="en-US" sz="2400" i="1" dirty="0"/>
          </a:p>
        </p:txBody>
      </p:sp>
      <p:grpSp>
        <p:nvGrpSpPr>
          <p:cNvPr id="8" name="Group 7"/>
          <p:cNvGrpSpPr/>
          <p:nvPr/>
        </p:nvGrpSpPr>
        <p:grpSpPr>
          <a:xfrm rot="217234">
            <a:off x="8257476" y="2860750"/>
            <a:ext cx="3298933" cy="3636974"/>
            <a:chOff x="8244781" y="3120476"/>
            <a:chExt cx="3298933" cy="3636974"/>
          </a:xfrm>
        </p:grpSpPr>
        <p:grpSp>
          <p:nvGrpSpPr>
            <p:cNvPr id="109" name="Group 108"/>
            <p:cNvGrpSpPr/>
            <p:nvPr/>
          </p:nvGrpSpPr>
          <p:grpSpPr>
            <a:xfrm rot="21267687">
              <a:off x="8244781" y="3120476"/>
              <a:ext cx="3298933" cy="3636974"/>
              <a:chOff x="275622" y="1143000"/>
              <a:chExt cx="4038048" cy="4011361"/>
            </a:xfrm>
          </p:grpSpPr>
          <p:grpSp>
            <p:nvGrpSpPr>
              <p:cNvPr id="110" name="Group 4"/>
              <p:cNvGrpSpPr/>
              <p:nvPr/>
            </p:nvGrpSpPr>
            <p:grpSpPr>
              <a:xfrm>
                <a:off x="1766047" y="1143000"/>
                <a:ext cx="1219200" cy="2258761"/>
                <a:chOff x="1766047" y="1143000"/>
                <a:chExt cx="1219200" cy="2258761"/>
              </a:xfrm>
            </p:grpSpPr>
            <p:sp>
              <p:nvSpPr>
                <p:cNvPr id="146" name="Oval 2"/>
                <p:cNvSpPr/>
                <p:nvPr/>
              </p:nvSpPr>
              <p:spPr>
                <a:xfrm>
                  <a:off x="1905000" y="1143000"/>
                  <a:ext cx="9144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Block Arc 3"/>
                <p:cNvSpPr/>
                <p:nvPr/>
              </p:nvSpPr>
              <p:spPr>
                <a:xfrm>
                  <a:off x="1766047" y="2088776"/>
                  <a:ext cx="1219200" cy="1312985"/>
                </a:xfrm>
                <a:prstGeom prst="blockArc">
                  <a:avLst>
                    <a:gd name="adj1" fmla="val 10800000"/>
                    <a:gd name="adj2" fmla="val 47574"/>
                    <a:gd name="adj3" fmla="val 1730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1" name="Group 5"/>
              <p:cNvGrpSpPr/>
              <p:nvPr/>
            </p:nvGrpSpPr>
            <p:grpSpPr>
              <a:xfrm rot="3423310">
                <a:off x="2574690" y="1672785"/>
                <a:ext cx="1219200" cy="2258761"/>
                <a:chOff x="1766047" y="1143000"/>
                <a:chExt cx="1219200" cy="2258761"/>
              </a:xfrm>
              <a:solidFill>
                <a:srgbClr val="FF0000"/>
              </a:solidFill>
            </p:grpSpPr>
            <p:sp>
              <p:nvSpPr>
                <p:cNvPr id="144" name="Oval 6"/>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Block Arc 7"/>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 name="Group 8"/>
              <p:cNvGrpSpPr/>
              <p:nvPr/>
            </p:nvGrpSpPr>
            <p:grpSpPr>
              <a:xfrm rot="7477866">
                <a:off x="2571115" y="2528631"/>
                <a:ext cx="1219200" cy="2258761"/>
                <a:chOff x="1766047" y="1143000"/>
                <a:chExt cx="1219200" cy="2258761"/>
              </a:xfrm>
              <a:solidFill>
                <a:srgbClr val="7030A0"/>
              </a:solidFill>
            </p:grpSpPr>
            <p:sp>
              <p:nvSpPr>
                <p:cNvPr id="142" name="Oval 141"/>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Block Arc 142"/>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11"/>
              <p:cNvGrpSpPr/>
              <p:nvPr/>
            </p:nvGrpSpPr>
            <p:grpSpPr>
              <a:xfrm rot="10800000">
                <a:off x="1676400" y="2895600"/>
                <a:ext cx="1219200" cy="2258761"/>
                <a:chOff x="1766047" y="1143000"/>
                <a:chExt cx="1219200" cy="2258761"/>
              </a:xfrm>
              <a:solidFill>
                <a:srgbClr val="00B0F0"/>
              </a:solidFill>
            </p:grpSpPr>
            <p:sp>
              <p:nvSpPr>
                <p:cNvPr id="140" name="Oval 139"/>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Block Arc 140"/>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14"/>
              <p:cNvGrpSpPr/>
              <p:nvPr/>
            </p:nvGrpSpPr>
            <p:grpSpPr>
              <a:xfrm rot="14223637">
                <a:off x="795403" y="2433321"/>
                <a:ext cx="1219200" cy="2258761"/>
                <a:chOff x="1766047" y="1143000"/>
                <a:chExt cx="1219200" cy="2258761"/>
              </a:xfrm>
              <a:solidFill>
                <a:srgbClr val="92D050"/>
              </a:solidFill>
            </p:grpSpPr>
            <p:sp>
              <p:nvSpPr>
                <p:cNvPr id="119" name="Oval 118"/>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Block Arc 138"/>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6" name="Group 17"/>
              <p:cNvGrpSpPr/>
              <p:nvPr/>
            </p:nvGrpSpPr>
            <p:grpSpPr>
              <a:xfrm rot="18830253">
                <a:off x="855848" y="1464155"/>
                <a:ext cx="1219200" cy="2258761"/>
                <a:chOff x="1766047" y="1143000"/>
                <a:chExt cx="1219200" cy="2258761"/>
              </a:xfrm>
              <a:solidFill>
                <a:schemeClr val="accent6">
                  <a:lumMod val="75000"/>
                </a:schemeClr>
              </a:solidFill>
            </p:grpSpPr>
            <p:sp>
              <p:nvSpPr>
                <p:cNvPr id="117" name="Oval 116"/>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lock Arc 117"/>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2" name="Group 101"/>
            <p:cNvGrpSpPr/>
            <p:nvPr/>
          </p:nvGrpSpPr>
          <p:grpSpPr>
            <a:xfrm rot="21267687">
              <a:off x="9086725" y="4144176"/>
              <a:ext cx="1604464" cy="1634972"/>
              <a:chOff x="6911993" y="3315227"/>
              <a:chExt cx="1604464" cy="1634972"/>
            </a:xfrm>
          </p:grpSpPr>
          <p:sp>
            <p:nvSpPr>
              <p:cNvPr id="103" name="Chord 102"/>
              <p:cNvSpPr/>
              <p:nvPr/>
            </p:nvSpPr>
            <p:spPr>
              <a:xfrm rot="6727858">
                <a:off x="6898103" y="3331846"/>
                <a:ext cx="1632243" cy="1604464"/>
              </a:xfrm>
              <a:prstGeom prst="chord">
                <a:avLst>
                  <a:gd name="adj1" fmla="val 2700000"/>
                  <a:gd name="adj2" fmla="val 2155092"/>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7123631" y="3315227"/>
                <a:ext cx="1334569" cy="1485372"/>
                <a:chOff x="7123631" y="3315227"/>
                <a:chExt cx="1334569" cy="1485372"/>
              </a:xfrm>
            </p:grpSpPr>
            <p:sp>
              <p:nvSpPr>
                <p:cNvPr id="105" name="Freeform 2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2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2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B57100E8-7D58-7960-791A-4504F33DF526}"/>
              </a:ext>
            </a:extLst>
          </p:cNvPr>
          <p:cNvGrpSpPr/>
          <p:nvPr/>
        </p:nvGrpSpPr>
        <p:grpSpPr>
          <a:xfrm>
            <a:off x="838828" y="1070094"/>
            <a:ext cx="2359188" cy="4888689"/>
            <a:chOff x="331217" y="433137"/>
            <a:chExt cx="2947734" cy="6108269"/>
          </a:xfrm>
        </p:grpSpPr>
        <p:grpSp>
          <p:nvGrpSpPr>
            <p:cNvPr id="4" name="Group 38">
              <a:extLst>
                <a:ext uri="{FF2B5EF4-FFF2-40B4-BE49-F238E27FC236}">
                  <a16:creationId xmlns:a16="http://schemas.microsoft.com/office/drawing/2014/main" id="{6E275804-14DA-A102-F81B-1C15D6416C00}"/>
                </a:ext>
              </a:extLst>
            </p:cNvPr>
            <p:cNvGrpSpPr/>
            <p:nvPr/>
          </p:nvGrpSpPr>
          <p:grpSpPr>
            <a:xfrm rot="18845142" flipH="1">
              <a:off x="1886887" y="5813707"/>
              <a:ext cx="509619" cy="945779"/>
              <a:chOff x="1602829" y="1822855"/>
              <a:chExt cx="1460143" cy="2171083"/>
            </a:xfrm>
          </p:grpSpPr>
          <p:sp>
            <p:nvSpPr>
              <p:cNvPr id="43" name="Oval 42">
                <a:extLst>
                  <a:ext uri="{FF2B5EF4-FFF2-40B4-BE49-F238E27FC236}">
                    <a16:creationId xmlns:a16="http://schemas.microsoft.com/office/drawing/2014/main" id="{8B46C00A-52B0-B8CB-1793-74EBDF96FB2C}"/>
                  </a:ext>
                </a:extLst>
              </p:cNvPr>
              <p:cNvSpPr/>
              <p:nvPr/>
            </p:nvSpPr>
            <p:spPr>
              <a:xfrm>
                <a:off x="1615171" y="1822855"/>
                <a:ext cx="1447801" cy="205740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7A1B8104-7F95-C054-6AE8-907B04766015}"/>
                  </a:ext>
                </a:extLst>
              </p:cNvPr>
              <p:cNvSpPr/>
              <p:nvPr/>
            </p:nvSpPr>
            <p:spPr>
              <a:xfrm rot="16429614">
                <a:off x="1948376" y="2975903"/>
                <a:ext cx="672488" cy="1363582"/>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94806FF4-80D3-A541-46FD-9BF2746F093D}"/>
                  </a:ext>
                </a:extLst>
              </p:cNvPr>
              <p:cNvSpPr/>
              <p:nvPr/>
            </p:nvSpPr>
            <p:spPr>
              <a:xfrm rot="5400000">
                <a:off x="2001967" y="2434757"/>
                <a:ext cx="718283" cy="1364107"/>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4">
              <a:extLst>
                <a:ext uri="{FF2B5EF4-FFF2-40B4-BE49-F238E27FC236}">
                  <a16:creationId xmlns:a16="http://schemas.microsoft.com/office/drawing/2014/main" id="{BD515720-2A3D-5580-3417-EE44C37D04C3}"/>
                </a:ext>
              </a:extLst>
            </p:cNvPr>
            <p:cNvGrpSpPr/>
            <p:nvPr/>
          </p:nvGrpSpPr>
          <p:grpSpPr>
            <a:xfrm rot="2754858">
              <a:off x="1132183" y="5683917"/>
              <a:ext cx="680062" cy="989469"/>
              <a:chOff x="1385706" y="2133601"/>
              <a:chExt cx="1421476" cy="2077096"/>
            </a:xfrm>
          </p:grpSpPr>
          <p:sp>
            <p:nvSpPr>
              <p:cNvPr id="40" name="Oval 39">
                <a:extLst>
                  <a:ext uri="{FF2B5EF4-FFF2-40B4-BE49-F238E27FC236}">
                    <a16:creationId xmlns:a16="http://schemas.microsoft.com/office/drawing/2014/main" id="{06561C1A-0B55-08A3-3F4F-5430391B4F40}"/>
                  </a:ext>
                </a:extLst>
              </p:cNvPr>
              <p:cNvSpPr/>
              <p:nvPr/>
            </p:nvSpPr>
            <p:spPr>
              <a:xfrm>
                <a:off x="1676401" y="2133601"/>
                <a:ext cx="1130781"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191869A4-F39F-7B68-68DA-CAA6C5E09C30}"/>
                  </a:ext>
                </a:extLst>
              </p:cNvPr>
              <p:cNvSpPr/>
              <p:nvPr/>
            </p:nvSpPr>
            <p:spPr>
              <a:xfrm rot="16429614">
                <a:off x="1867984" y="3367939"/>
                <a:ext cx="672488" cy="1013027"/>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ED34653F-17A4-D375-C0BF-C211F3EA1E70}"/>
                  </a:ext>
                </a:extLst>
              </p:cNvPr>
              <p:cNvSpPr/>
              <p:nvPr/>
            </p:nvSpPr>
            <p:spPr>
              <a:xfrm rot="5400000">
                <a:off x="1708617" y="2556719"/>
                <a:ext cx="718282" cy="1364104"/>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DBD856B2-B92A-47F7-E670-9CB1C3755537}"/>
                </a:ext>
              </a:extLst>
            </p:cNvPr>
            <p:cNvSpPr/>
            <p:nvPr/>
          </p:nvSpPr>
          <p:spPr>
            <a:xfrm rot="19835731">
              <a:off x="2734060" y="3981348"/>
              <a:ext cx="544891" cy="891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409632-21A1-5BA1-CA60-13ADCCF9AD0F}"/>
                </a:ext>
              </a:extLst>
            </p:cNvPr>
            <p:cNvSpPr/>
            <p:nvPr/>
          </p:nvSpPr>
          <p:spPr>
            <a:xfrm rot="1737434">
              <a:off x="331217" y="3965488"/>
              <a:ext cx="518557" cy="9450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E810B39-62E1-DE6E-BCC4-9AE98C57039C}"/>
                </a:ext>
              </a:extLst>
            </p:cNvPr>
            <p:cNvSpPr/>
            <p:nvPr/>
          </p:nvSpPr>
          <p:spPr>
            <a:xfrm rot="19932635">
              <a:off x="1797832" y="1949221"/>
              <a:ext cx="1035644" cy="273378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7D5EA0C9-FC41-9E78-0868-B462AAC90D7F}"/>
                </a:ext>
              </a:extLst>
            </p:cNvPr>
            <p:cNvSpPr/>
            <p:nvPr/>
          </p:nvSpPr>
          <p:spPr>
            <a:xfrm rot="2088477">
              <a:off x="947887" y="1816866"/>
              <a:ext cx="886908" cy="2992880"/>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2AF01479-39BC-D5E9-3251-F24A1C5D3F56}"/>
                </a:ext>
              </a:extLst>
            </p:cNvPr>
            <p:cNvSpPr/>
            <p:nvPr/>
          </p:nvSpPr>
          <p:spPr>
            <a:xfrm>
              <a:off x="1071248" y="4955126"/>
              <a:ext cx="1680163" cy="1329735"/>
            </a:xfrm>
            <a:prstGeom prst="trapezoid">
              <a:avLst>
                <a:gd name="adj" fmla="val 12215"/>
              </a:avLst>
            </a:prstGeom>
            <a:solidFill>
              <a:srgbClr val="D9B56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BEC3AE4-BBD8-0FE7-9CED-E19B5790922D}"/>
                </a:ext>
              </a:extLst>
            </p:cNvPr>
            <p:cNvSpPr/>
            <p:nvPr/>
          </p:nvSpPr>
          <p:spPr>
            <a:xfrm>
              <a:off x="1152127" y="2439398"/>
              <a:ext cx="1520148" cy="2795257"/>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C8D607A-7812-BDC1-8B64-19C0C3F1EC92}"/>
                </a:ext>
              </a:extLst>
            </p:cNvPr>
            <p:cNvSpPr/>
            <p:nvPr/>
          </p:nvSpPr>
          <p:spPr>
            <a:xfrm rot="10800000">
              <a:off x="1574888" y="2396222"/>
              <a:ext cx="674625" cy="891258"/>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98123B45-234F-AA98-0704-3405AA88666F}"/>
                </a:ext>
              </a:extLst>
            </p:cNvPr>
            <p:cNvSpPr/>
            <p:nvPr/>
          </p:nvSpPr>
          <p:spPr>
            <a:xfrm>
              <a:off x="970948" y="2714079"/>
              <a:ext cx="1169579" cy="3230721"/>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DAC912C7-62A3-B9FA-DD5B-7EDC4F65A6BE}"/>
                </a:ext>
              </a:extLst>
            </p:cNvPr>
            <p:cNvSpPr/>
            <p:nvPr/>
          </p:nvSpPr>
          <p:spPr>
            <a:xfrm>
              <a:off x="1690422" y="2736938"/>
              <a:ext cx="1169579" cy="3207862"/>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2">
              <a:extLst>
                <a:ext uri="{FF2B5EF4-FFF2-40B4-BE49-F238E27FC236}">
                  <a16:creationId xmlns:a16="http://schemas.microsoft.com/office/drawing/2014/main" id="{FDC637A7-4C67-C65F-AB9B-0598AEE9544E}"/>
                </a:ext>
              </a:extLst>
            </p:cNvPr>
            <p:cNvGrpSpPr/>
            <p:nvPr/>
          </p:nvGrpSpPr>
          <p:grpSpPr>
            <a:xfrm>
              <a:off x="1176512" y="4300156"/>
              <a:ext cx="1541728" cy="661569"/>
              <a:chOff x="6172200" y="4565754"/>
              <a:chExt cx="3923675" cy="920646"/>
            </a:xfrm>
          </p:grpSpPr>
          <p:grpSp>
            <p:nvGrpSpPr>
              <p:cNvPr id="29" name="Group 303">
                <a:extLst>
                  <a:ext uri="{FF2B5EF4-FFF2-40B4-BE49-F238E27FC236}">
                    <a16:creationId xmlns:a16="http://schemas.microsoft.com/office/drawing/2014/main" id="{0F0ABC28-5B4E-4980-B198-20F16A85321B}"/>
                  </a:ext>
                </a:extLst>
              </p:cNvPr>
              <p:cNvGrpSpPr/>
              <p:nvPr/>
            </p:nvGrpSpPr>
            <p:grpSpPr>
              <a:xfrm>
                <a:off x="6172200" y="4572000"/>
                <a:ext cx="1295400" cy="914400"/>
                <a:chOff x="6172200" y="4572000"/>
                <a:chExt cx="1295400" cy="914400"/>
              </a:xfrm>
            </p:grpSpPr>
            <p:sp>
              <p:nvSpPr>
                <p:cNvPr id="38" name="Quad Arrow Callout 240">
                  <a:extLst>
                    <a:ext uri="{FF2B5EF4-FFF2-40B4-BE49-F238E27FC236}">
                      <a16:creationId xmlns:a16="http://schemas.microsoft.com/office/drawing/2014/main" id="{EF0841A8-0A3A-629F-FE81-9681FA90845E}"/>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A2C5EE8B-6B99-AA07-8A59-243665009D9A}"/>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04">
                <a:extLst>
                  <a:ext uri="{FF2B5EF4-FFF2-40B4-BE49-F238E27FC236}">
                    <a16:creationId xmlns:a16="http://schemas.microsoft.com/office/drawing/2014/main" id="{742C346A-24C3-CC59-C253-EDA9B5CE6DFD}"/>
                  </a:ext>
                </a:extLst>
              </p:cNvPr>
              <p:cNvGrpSpPr/>
              <p:nvPr/>
            </p:nvGrpSpPr>
            <p:grpSpPr>
              <a:xfrm>
                <a:off x="7510072" y="4567003"/>
                <a:ext cx="1295400" cy="914400"/>
                <a:chOff x="6172200" y="4572000"/>
                <a:chExt cx="1295400" cy="914400"/>
              </a:xfrm>
            </p:grpSpPr>
            <p:sp>
              <p:nvSpPr>
                <p:cNvPr id="36" name="Quad Arrow Callout 238">
                  <a:extLst>
                    <a:ext uri="{FF2B5EF4-FFF2-40B4-BE49-F238E27FC236}">
                      <a16:creationId xmlns:a16="http://schemas.microsoft.com/office/drawing/2014/main" id="{D91AECCC-924E-5131-BEEE-85705DB47CFD}"/>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A1C8C06F-630C-4A20-48D5-421645491B11}"/>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7">
                <a:extLst>
                  <a:ext uri="{FF2B5EF4-FFF2-40B4-BE49-F238E27FC236}">
                    <a16:creationId xmlns:a16="http://schemas.microsoft.com/office/drawing/2014/main" id="{088D189B-D834-5122-72CA-3BCE97D6BC4F}"/>
                  </a:ext>
                </a:extLst>
              </p:cNvPr>
              <p:cNvGrpSpPr/>
              <p:nvPr/>
            </p:nvGrpSpPr>
            <p:grpSpPr>
              <a:xfrm>
                <a:off x="8800475" y="4565754"/>
                <a:ext cx="1295400" cy="914400"/>
                <a:chOff x="6172200" y="4572000"/>
                <a:chExt cx="1295400" cy="914400"/>
              </a:xfrm>
            </p:grpSpPr>
            <p:sp>
              <p:nvSpPr>
                <p:cNvPr id="34" name="Quad Arrow Callout 236">
                  <a:extLst>
                    <a:ext uri="{FF2B5EF4-FFF2-40B4-BE49-F238E27FC236}">
                      <a16:creationId xmlns:a16="http://schemas.microsoft.com/office/drawing/2014/main" id="{0AD5D39E-5ACD-9A2F-00F2-0693AF6D957C}"/>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7D8EC511-F7B7-EAD8-D8C0-D88454097468}"/>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7DE82392-5BA7-7DE1-B65B-5417C6F6FBF7}"/>
                  </a:ext>
                </a:extLst>
              </p:cNvPr>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246D87A-CD79-DA39-8084-838439767394}"/>
                  </a:ext>
                </a:extLst>
              </p:cNvPr>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819E0EC6-6B48-3297-2DFF-734403395F8A}"/>
                </a:ext>
              </a:extLst>
            </p:cNvPr>
            <p:cNvSpPr/>
            <p:nvPr/>
          </p:nvSpPr>
          <p:spPr>
            <a:xfrm>
              <a:off x="1100459" y="608236"/>
              <a:ext cx="1637470" cy="22875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8B817B-6243-161F-9206-D3A86C977D11}"/>
                </a:ext>
              </a:extLst>
            </p:cNvPr>
            <p:cNvSpPr/>
            <p:nvPr/>
          </p:nvSpPr>
          <p:spPr>
            <a:xfrm>
              <a:off x="1100459" y="1410789"/>
              <a:ext cx="1716996" cy="29700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2">
              <a:extLst>
                <a:ext uri="{FF2B5EF4-FFF2-40B4-BE49-F238E27FC236}">
                  <a16:creationId xmlns:a16="http://schemas.microsoft.com/office/drawing/2014/main" id="{2780E429-37C0-50E4-D11D-9E68F6399B5F}"/>
                </a:ext>
              </a:extLst>
            </p:cNvPr>
            <p:cNvGrpSpPr/>
            <p:nvPr/>
          </p:nvGrpSpPr>
          <p:grpSpPr>
            <a:xfrm>
              <a:off x="671209" y="433137"/>
              <a:ext cx="2564815" cy="1474892"/>
              <a:chOff x="5207746" y="501424"/>
              <a:chExt cx="1365913" cy="756791"/>
            </a:xfrm>
          </p:grpSpPr>
          <p:sp>
            <p:nvSpPr>
              <p:cNvPr id="22" name="Moon 21">
                <a:extLst>
                  <a:ext uri="{FF2B5EF4-FFF2-40B4-BE49-F238E27FC236}">
                    <a16:creationId xmlns:a16="http://schemas.microsoft.com/office/drawing/2014/main" id="{8675A02E-324A-8F0F-1A15-E16AE300E057}"/>
                  </a:ext>
                </a:extLst>
              </p:cNvPr>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88A4F6C8-E637-D375-BCD2-EBFE13DC5C1F}"/>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3C0FB76C-C2B7-838E-1609-ED2FE2E73835}"/>
                  </a:ext>
                </a:extLst>
              </p:cNvPr>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2160B325-9EA0-A4B3-2804-5CAB73FF2C73}"/>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AE93E60E-F652-695D-C466-A70398BE5C31}"/>
                  </a:ext>
                </a:extLst>
              </p:cNvPr>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D033EA69-5BDD-54BF-B0BB-518FDE8D1203}"/>
                  </a:ext>
                </a:extLst>
              </p:cNvPr>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448193A-989F-BB52-90A1-D2E8CFF42722}"/>
                  </a:ext>
                </a:extLst>
              </p:cNvPr>
              <p:cNvSpPr/>
              <p:nvPr/>
            </p:nvSpPr>
            <p:spPr>
              <a:xfrm>
                <a:off x="5456495" y="702298"/>
                <a:ext cx="802860" cy="328397"/>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80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210359"/>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Have Respect To Persons</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2" name="Rectangle 1"/>
          <p:cNvSpPr/>
          <p:nvPr/>
        </p:nvSpPr>
        <p:spPr>
          <a:xfrm>
            <a:off x="697117" y="1251715"/>
            <a:ext cx="6096000" cy="1569660"/>
          </a:xfrm>
          <a:prstGeom prst="rect">
            <a:avLst/>
          </a:prstGeom>
        </p:spPr>
        <p:txBody>
          <a:bodyPr>
            <a:spAutoFit/>
          </a:bodyPr>
          <a:lstStyle/>
          <a:p>
            <a:r>
              <a:rPr lang="en-US" sz="2400" dirty="0">
                <a:latin typeface="Open Sans"/>
              </a:rPr>
              <a:t>To show favoritism for one person or a group of people while mistreating others because of their circumstances or characteristics.</a:t>
            </a:r>
            <a:endParaRPr lang="en-US" sz="2400" dirty="0"/>
          </a:p>
        </p:txBody>
      </p:sp>
      <p:sp>
        <p:nvSpPr>
          <p:cNvPr id="3" name="Rectangle 2"/>
          <p:cNvSpPr/>
          <p:nvPr/>
        </p:nvSpPr>
        <p:spPr>
          <a:xfrm>
            <a:off x="5199531" y="4857750"/>
            <a:ext cx="6096000" cy="1200329"/>
          </a:xfrm>
          <a:prstGeom prst="rect">
            <a:avLst/>
          </a:prstGeom>
        </p:spPr>
        <p:txBody>
          <a:bodyPr>
            <a:spAutoFit/>
          </a:bodyPr>
          <a:lstStyle/>
          <a:p>
            <a:r>
              <a:rPr lang="en-US" sz="2400" dirty="0">
                <a:latin typeface="Open Sans"/>
              </a:rPr>
              <a:t>James condemned such biased treatment of others, specifically discrimination against the poor in favor of the rich.</a:t>
            </a:r>
            <a:endParaRPr lang="en-US" sz="2400" dirty="0"/>
          </a:p>
        </p:txBody>
      </p:sp>
      <p:sp>
        <p:nvSpPr>
          <p:cNvPr id="6" name="TextBox 5"/>
          <p:cNvSpPr txBox="1"/>
          <p:nvPr/>
        </p:nvSpPr>
        <p:spPr>
          <a:xfrm>
            <a:off x="11719001" y="6475221"/>
            <a:ext cx="472999" cy="369332"/>
          </a:xfrm>
          <a:prstGeom prst="rect">
            <a:avLst/>
          </a:prstGeom>
          <a:noFill/>
        </p:spPr>
        <p:txBody>
          <a:bodyPr wrap="square" rtlCol="0">
            <a:spAutoFit/>
          </a:bodyPr>
          <a:lstStyle/>
          <a:p>
            <a:r>
              <a:rPr lang="en-US" dirty="0"/>
              <a:t>(1)</a:t>
            </a:r>
          </a:p>
        </p:txBody>
      </p:sp>
      <p:pic>
        <p:nvPicPr>
          <p:cNvPr id="8" name="Picture 7">
            <a:extLst>
              <a:ext uri="{FF2B5EF4-FFF2-40B4-BE49-F238E27FC236}">
                <a16:creationId xmlns:a16="http://schemas.microsoft.com/office/drawing/2014/main" id="{D7C01515-8956-49E4-A255-ADB75EDF1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800" y="1268387"/>
            <a:ext cx="4368800" cy="2959100"/>
          </a:xfrm>
          <a:prstGeom prst="rect">
            <a:avLst/>
          </a:prstGeom>
        </p:spPr>
      </p:pic>
      <p:pic>
        <p:nvPicPr>
          <p:cNvPr id="13" name="Picture 12">
            <a:extLst>
              <a:ext uri="{FF2B5EF4-FFF2-40B4-BE49-F238E27FC236}">
                <a16:creationId xmlns:a16="http://schemas.microsoft.com/office/drawing/2014/main" id="{5561CD8A-14D6-42BB-8DF9-F81AFDFE75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74" y="3330575"/>
            <a:ext cx="3657600" cy="2857500"/>
          </a:xfrm>
          <a:prstGeom prst="rect">
            <a:avLst/>
          </a:prstGeom>
        </p:spPr>
      </p:pic>
    </p:spTree>
    <p:extLst>
      <p:ext uri="{BB962C8B-B14F-4D97-AF65-F5344CB8AC3E}">
        <p14:creationId xmlns:p14="http://schemas.microsoft.com/office/powerpoint/2010/main" val="319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Discrimination</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2:2-6</a:t>
            </a:r>
          </a:p>
        </p:txBody>
      </p:sp>
      <p:sp>
        <p:nvSpPr>
          <p:cNvPr id="2" name="Rectangle 1"/>
          <p:cNvSpPr/>
          <p:nvPr/>
        </p:nvSpPr>
        <p:spPr>
          <a:xfrm>
            <a:off x="225953" y="649724"/>
            <a:ext cx="6096000" cy="1938992"/>
          </a:xfrm>
          <a:prstGeom prst="rect">
            <a:avLst/>
          </a:prstGeom>
        </p:spPr>
        <p:txBody>
          <a:bodyPr>
            <a:spAutoFit/>
          </a:bodyPr>
          <a:lstStyle/>
          <a:p>
            <a:r>
              <a:rPr lang="en-US" sz="2400" dirty="0"/>
              <a:t>Other scriptures teach that followers of Christ should not discriminate on the basis of skin color, social standing, gender, or nationality, education or economic standing, clothing or health, age or religious affiliation. </a:t>
            </a:r>
          </a:p>
        </p:txBody>
      </p:sp>
      <p:sp>
        <p:nvSpPr>
          <p:cNvPr id="3" name="Rectangle 2"/>
          <p:cNvSpPr/>
          <p:nvPr/>
        </p:nvSpPr>
        <p:spPr>
          <a:xfrm>
            <a:off x="2201329" y="5299334"/>
            <a:ext cx="8269941" cy="830997"/>
          </a:xfrm>
          <a:prstGeom prst="rect">
            <a:avLst/>
          </a:prstGeom>
        </p:spPr>
        <p:txBody>
          <a:bodyPr wrap="square">
            <a:spAutoFit/>
          </a:bodyPr>
          <a:lstStyle/>
          <a:p>
            <a:pPr algn="ctr"/>
            <a:r>
              <a:rPr lang="en-US" sz="2400" dirty="0"/>
              <a:t>By living in this way, we become more like our Heavenly Father, who “is no respecter of persons.”</a:t>
            </a:r>
          </a:p>
        </p:txBody>
      </p:sp>
      <p:sp>
        <p:nvSpPr>
          <p:cNvPr id="6" name="Rectangle 5"/>
          <p:cNvSpPr/>
          <p:nvPr/>
        </p:nvSpPr>
        <p:spPr>
          <a:xfrm>
            <a:off x="6613953" y="1883963"/>
            <a:ext cx="4370294" cy="3139321"/>
          </a:xfrm>
          <a:prstGeom prst="rect">
            <a:avLst/>
          </a:prstGeom>
          <a:solidFill>
            <a:schemeClr val="accent5">
              <a:lumMod val="20000"/>
              <a:lumOff val="80000"/>
            </a:schemeClr>
          </a:solidFill>
        </p:spPr>
        <p:txBody>
          <a:bodyPr wrap="square">
            <a:spAutoFit/>
          </a:bodyPr>
          <a:lstStyle/>
          <a:p>
            <a:r>
              <a:rPr lang="en-US" i="1" dirty="0">
                <a:solidFill>
                  <a:srgbClr val="333333"/>
                </a:solidFill>
              </a:rPr>
              <a:t>And thus, in their prosperous circumstances, they did not send away any who were naked, or that were hungry, or that were athirst, or that were sick, or that had not been nourished; and they did not set their hearts upon riches; therefore they were liberal to all, both old and young, both bond and free, both male and female, whether out of the church or in the church, having no respect to persons as to those who stood in need.</a:t>
            </a:r>
          </a:p>
          <a:p>
            <a:r>
              <a:rPr lang="en-US" i="1" dirty="0">
                <a:solidFill>
                  <a:srgbClr val="333333"/>
                </a:solidFill>
              </a:rPr>
              <a:t> Alma 1:30</a:t>
            </a:r>
            <a:endParaRPr lang="en-US" i="1" dirty="0"/>
          </a:p>
        </p:txBody>
      </p:sp>
      <p:grpSp>
        <p:nvGrpSpPr>
          <p:cNvPr id="11" name="Group 15"/>
          <p:cNvGrpSpPr/>
          <p:nvPr/>
        </p:nvGrpSpPr>
        <p:grpSpPr>
          <a:xfrm>
            <a:off x="1295772" y="3196270"/>
            <a:ext cx="602080" cy="1368741"/>
            <a:chOff x="5891782" y="1905000"/>
            <a:chExt cx="1271017" cy="3165915"/>
          </a:xfrm>
          <a:solidFill>
            <a:schemeClr val="accent2">
              <a:lumMod val="50000"/>
            </a:schemeClr>
          </a:solidFill>
        </p:grpSpPr>
        <p:sp>
          <p:nvSpPr>
            <p:cNvPr id="42" name="Oval 9"/>
            <p:cNvSpPr/>
            <p:nvPr/>
          </p:nvSpPr>
          <p:spPr>
            <a:xfrm>
              <a:off x="6019800" y="1905000"/>
              <a:ext cx="1016000" cy="1066800"/>
            </a:xfrm>
            <a:prstGeom prst="ellips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
            <p:cNvSpPr/>
            <p:nvPr/>
          </p:nvSpPr>
          <p:spPr>
            <a:xfrm rot="2423263">
              <a:off x="6044184" y="4385115"/>
              <a:ext cx="381000" cy="685800"/>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1"/>
            <p:cNvSpPr/>
            <p:nvPr/>
          </p:nvSpPr>
          <p:spPr>
            <a:xfrm>
              <a:off x="6324600" y="2819400"/>
              <a:ext cx="381000" cy="1828800"/>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2"/>
            <p:cNvSpPr/>
            <p:nvPr/>
          </p:nvSpPr>
          <p:spPr>
            <a:xfrm rot="18657015">
              <a:off x="6600982" y="4350807"/>
              <a:ext cx="381000" cy="685800"/>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3"/>
            <p:cNvSpPr/>
            <p:nvPr/>
          </p:nvSpPr>
          <p:spPr>
            <a:xfrm rot="5400000">
              <a:off x="6336791" y="2797105"/>
              <a:ext cx="381000" cy="1271017"/>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1984260" y="2942287"/>
            <a:ext cx="804598" cy="1601342"/>
            <a:chOff x="7162800" y="1544020"/>
            <a:chExt cx="1271017" cy="3450695"/>
          </a:xfrm>
          <a:solidFill>
            <a:schemeClr val="accent2">
              <a:lumMod val="60000"/>
              <a:lumOff val="40000"/>
            </a:schemeClr>
          </a:solidFill>
        </p:grpSpPr>
        <p:sp>
          <p:nvSpPr>
            <p:cNvPr id="37" name="Oval 4"/>
            <p:cNvSpPr/>
            <p:nvPr/>
          </p:nvSpPr>
          <p:spPr>
            <a:xfrm>
              <a:off x="7290818" y="1544020"/>
              <a:ext cx="1015999" cy="1351582"/>
            </a:xfrm>
            <a:prstGeom prst="ellipse">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p:cNvSpPr/>
            <p:nvPr/>
          </p:nvSpPr>
          <p:spPr>
            <a:xfrm rot="2423263">
              <a:off x="7315202" y="4308915"/>
              <a:ext cx="381000" cy="68580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6"/>
            <p:cNvSpPr/>
            <p:nvPr/>
          </p:nvSpPr>
          <p:spPr>
            <a:xfrm rot="18657015">
              <a:off x="7872000" y="4274607"/>
              <a:ext cx="381000" cy="68580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7"/>
            <p:cNvSpPr/>
            <p:nvPr/>
          </p:nvSpPr>
          <p:spPr>
            <a:xfrm rot="5400000">
              <a:off x="7607809" y="2720905"/>
              <a:ext cx="381000" cy="1271017"/>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8"/>
            <p:cNvSpPr/>
            <p:nvPr/>
          </p:nvSpPr>
          <p:spPr>
            <a:xfrm>
              <a:off x="7315200" y="2743200"/>
              <a:ext cx="990600" cy="1828800"/>
            </a:xfrm>
            <a:prstGeom prst="trapezoid">
              <a:avLst>
                <a:gd name="adj" fmla="val 33571"/>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4309271" y="2864168"/>
            <a:ext cx="651474" cy="1622725"/>
            <a:chOff x="5891782" y="1905000"/>
            <a:chExt cx="1271017" cy="3165915"/>
          </a:xfrm>
          <a:solidFill>
            <a:schemeClr val="accent6">
              <a:lumMod val="40000"/>
              <a:lumOff val="60000"/>
            </a:schemeClr>
          </a:solidFill>
        </p:grpSpPr>
        <p:sp>
          <p:nvSpPr>
            <p:cNvPr id="32" name="Oval 31"/>
            <p:cNvSpPr/>
            <p:nvPr/>
          </p:nvSpPr>
          <p:spPr>
            <a:xfrm>
              <a:off x="6019800" y="1905000"/>
              <a:ext cx="1016000" cy="1066800"/>
            </a:xfrm>
            <a:prstGeom prst="ellipse">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5"/>
            <p:cNvSpPr/>
            <p:nvPr/>
          </p:nvSpPr>
          <p:spPr>
            <a:xfrm rot="2423263">
              <a:off x="6044184" y="4385115"/>
              <a:ext cx="381000" cy="685800"/>
            </a:xfrm>
            <a:prstGeom prst="round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26"/>
            <p:cNvSpPr/>
            <p:nvPr/>
          </p:nvSpPr>
          <p:spPr>
            <a:xfrm>
              <a:off x="6324600" y="2819400"/>
              <a:ext cx="381000" cy="1828800"/>
            </a:xfrm>
            <a:prstGeom prst="round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7"/>
            <p:cNvSpPr/>
            <p:nvPr/>
          </p:nvSpPr>
          <p:spPr>
            <a:xfrm rot="18657015">
              <a:off x="6600982" y="4350807"/>
              <a:ext cx="381000" cy="685800"/>
            </a:xfrm>
            <a:prstGeom prst="round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8"/>
            <p:cNvSpPr/>
            <p:nvPr/>
          </p:nvSpPr>
          <p:spPr>
            <a:xfrm rot="5400000">
              <a:off x="6336791" y="2797105"/>
              <a:ext cx="381000" cy="1271017"/>
            </a:xfrm>
            <a:prstGeom prst="roundRect">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3"/>
          <p:cNvGrpSpPr/>
          <p:nvPr/>
        </p:nvGrpSpPr>
        <p:grpSpPr>
          <a:xfrm>
            <a:off x="2832937" y="2892536"/>
            <a:ext cx="651474" cy="1622725"/>
            <a:chOff x="7162800" y="1828800"/>
            <a:chExt cx="1271017" cy="3165915"/>
          </a:xfrm>
          <a:solidFill>
            <a:schemeClr val="accent2">
              <a:lumMod val="50000"/>
            </a:schemeClr>
          </a:solidFill>
        </p:grpSpPr>
        <p:sp>
          <p:nvSpPr>
            <p:cNvPr id="27" name="Oval 26"/>
            <p:cNvSpPr/>
            <p:nvPr/>
          </p:nvSpPr>
          <p:spPr>
            <a:xfrm>
              <a:off x="7290818" y="1828800"/>
              <a:ext cx="1016000" cy="1066800"/>
            </a:xfrm>
            <a:prstGeom prst="ellips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0"/>
            <p:cNvSpPr/>
            <p:nvPr/>
          </p:nvSpPr>
          <p:spPr>
            <a:xfrm rot="2423263">
              <a:off x="7315202" y="4308915"/>
              <a:ext cx="381000" cy="685800"/>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1"/>
            <p:cNvSpPr/>
            <p:nvPr/>
          </p:nvSpPr>
          <p:spPr>
            <a:xfrm rot="18657015">
              <a:off x="7872000" y="4274607"/>
              <a:ext cx="381000" cy="685800"/>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2"/>
            <p:cNvSpPr/>
            <p:nvPr/>
          </p:nvSpPr>
          <p:spPr>
            <a:xfrm rot="5400000">
              <a:off x="7607809" y="2720905"/>
              <a:ext cx="381000" cy="1271017"/>
            </a:xfrm>
            <a:prstGeom prst="round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315200" y="2743200"/>
              <a:ext cx="990600" cy="1828800"/>
            </a:xfrm>
            <a:prstGeom prst="trapezoid">
              <a:avLst>
                <a:gd name="adj" fmla="val 33571"/>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3587641" y="2649072"/>
            <a:ext cx="651474" cy="1894558"/>
            <a:chOff x="5891782" y="1905000"/>
            <a:chExt cx="1271017" cy="3165915"/>
          </a:xfrm>
          <a:solidFill>
            <a:schemeClr val="bg1"/>
          </a:solidFill>
        </p:grpSpPr>
        <p:sp>
          <p:nvSpPr>
            <p:cNvPr id="22" name="Oval 21"/>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5"/>
            <p:cNvSpPr/>
            <p:nvPr/>
          </p:nvSpPr>
          <p:spPr>
            <a:xfrm rot="2423263">
              <a:off x="6044184"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3"/>
          <p:cNvGrpSpPr/>
          <p:nvPr/>
        </p:nvGrpSpPr>
        <p:grpSpPr>
          <a:xfrm>
            <a:off x="5054361" y="3415406"/>
            <a:ext cx="523807" cy="1122223"/>
            <a:chOff x="7162800" y="1828800"/>
            <a:chExt cx="1271017" cy="3165915"/>
          </a:xfrm>
          <a:solidFill>
            <a:srgbClr val="663300"/>
          </a:solidFill>
        </p:grpSpPr>
        <p:sp>
          <p:nvSpPr>
            <p:cNvPr id="17" name="Oval 16"/>
            <p:cNvSpPr/>
            <p:nvPr/>
          </p:nvSpPr>
          <p:spPr>
            <a:xfrm>
              <a:off x="7290818" y="1828800"/>
              <a:ext cx="1016000" cy="1066800"/>
            </a:xfrm>
            <a:prstGeom prst="ellipse">
              <a:avLst/>
            </a:prstGeom>
            <a:gr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0"/>
            <p:cNvSpPr/>
            <p:nvPr/>
          </p:nvSpPr>
          <p:spPr>
            <a:xfrm rot="2423263">
              <a:off x="7315202" y="4308915"/>
              <a:ext cx="381000" cy="685800"/>
            </a:xfrm>
            <a:prstGeom prst="roundRect">
              <a:avLst/>
            </a:prstGeom>
            <a:gr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11"/>
            <p:cNvSpPr/>
            <p:nvPr/>
          </p:nvSpPr>
          <p:spPr>
            <a:xfrm rot="18657015">
              <a:off x="7872000" y="4274607"/>
              <a:ext cx="381000" cy="685800"/>
            </a:xfrm>
            <a:prstGeom prst="roundRect">
              <a:avLst/>
            </a:prstGeom>
            <a:gr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2"/>
            <p:cNvSpPr/>
            <p:nvPr/>
          </p:nvSpPr>
          <p:spPr>
            <a:xfrm rot="5400000">
              <a:off x="7607809" y="2720905"/>
              <a:ext cx="381000" cy="1271017"/>
            </a:xfrm>
            <a:prstGeom prst="roundRect">
              <a:avLst/>
            </a:prstGeom>
            <a:gr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7315200" y="2743200"/>
              <a:ext cx="990600" cy="1828800"/>
            </a:xfrm>
            <a:prstGeom prst="trapezoid">
              <a:avLst>
                <a:gd name="adj" fmla="val 33571"/>
              </a:avLst>
            </a:prstGeom>
            <a:gr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11719001" y="6475221"/>
            <a:ext cx="472999"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69118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2:2-6</a:t>
            </a:r>
          </a:p>
        </p:txBody>
      </p:sp>
      <p:sp>
        <p:nvSpPr>
          <p:cNvPr id="47" name="TextBox 46"/>
          <p:cNvSpPr txBox="1"/>
          <p:nvPr/>
        </p:nvSpPr>
        <p:spPr>
          <a:xfrm>
            <a:off x="11719001" y="6475221"/>
            <a:ext cx="472999" cy="369332"/>
          </a:xfrm>
          <a:prstGeom prst="rect">
            <a:avLst/>
          </a:prstGeom>
          <a:noFill/>
        </p:spPr>
        <p:txBody>
          <a:bodyPr wrap="square" rtlCol="0">
            <a:spAutoFit/>
          </a:bodyPr>
          <a:lstStyle/>
          <a:p>
            <a:r>
              <a:rPr lang="en-US" dirty="0"/>
              <a:t>(2)</a:t>
            </a:r>
          </a:p>
        </p:txBody>
      </p:sp>
      <p:sp>
        <p:nvSpPr>
          <p:cNvPr id="7" name="Rectangle 6"/>
          <p:cNvSpPr/>
          <p:nvPr/>
        </p:nvSpPr>
        <p:spPr>
          <a:xfrm>
            <a:off x="452717" y="446038"/>
            <a:ext cx="6096000" cy="5262979"/>
          </a:xfrm>
          <a:prstGeom prst="rect">
            <a:avLst/>
          </a:prstGeom>
        </p:spPr>
        <p:txBody>
          <a:bodyPr>
            <a:spAutoFit/>
          </a:bodyPr>
          <a:lstStyle/>
          <a:p>
            <a:r>
              <a:rPr lang="en-US" sz="2400" dirty="0">
                <a:latin typeface="Open Sans"/>
              </a:rPr>
              <a:t>“We must never forget that we live in a world of great diversity. </a:t>
            </a:r>
          </a:p>
          <a:p>
            <a:endParaRPr lang="en-US" sz="2400" dirty="0">
              <a:latin typeface="Open Sans"/>
            </a:endParaRPr>
          </a:p>
          <a:p>
            <a:r>
              <a:rPr lang="en-US" sz="2400" dirty="0">
                <a:latin typeface="Open Sans"/>
              </a:rPr>
              <a:t>The people of the earth are all our Father’s children and are of many and varied religious persuasions. </a:t>
            </a:r>
          </a:p>
          <a:p>
            <a:endParaRPr lang="en-US" sz="2400" dirty="0">
              <a:latin typeface="Open Sans"/>
            </a:endParaRPr>
          </a:p>
          <a:p>
            <a:r>
              <a:rPr lang="en-US" sz="2400" dirty="0">
                <a:latin typeface="Open Sans"/>
              </a:rPr>
              <a:t>We must cultivate tolerance and appreciation and respect one another. </a:t>
            </a:r>
          </a:p>
          <a:p>
            <a:endParaRPr lang="en-US" sz="2400" dirty="0">
              <a:latin typeface="Open Sans"/>
            </a:endParaRPr>
          </a:p>
          <a:p>
            <a:r>
              <a:rPr lang="en-US" sz="2400" dirty="0">
                <a:latin typeface="Open Sans"/>
              </a:rPr>
              <a:t>We have differences of doctrine. </a:t>
            </a:r>
          </a:p>
          <a:p>
            <a:endParaRPr lang="en-US" sz="2400" dirty="0">
              <a:latin typeface="Open Sans"/>
            </a:endParaRPr>
          </a:p>
          <a:p>
            <a:r>
              <a:rPr lang="en-US" sz="2400" dirty="0">
                <a:latin typeface="Open Sans"/>
              </a:rPr>
              <a:t>This need not bring about animosity or any kind of holier-than-thou attitude.”</a:t>
            </a:r>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5508" y="140633"/>
            <a:ext cx="1089991" cy="1359125"/>
          </a:xfrm>
          <a:prstGeom prst="rect">
            <a:avLst/>
          </a:prstGeom>
        </p:spPr>
      </p:pic>
      <p:grpSp>
        <p:nvGrpSpPr>
          <p:cNvPr id="48" name="Group 47"/>
          <p:cNvGrpSpPr/>
          <p:nvPr/>
        </p:nvGrpSpPr>
        <p:grpSpPr>
          <a:xfrm>
            <a:off x="7079990" y="1358151"/>
            <a:ext cx="3720674" cy="3859308"/>
            <a:chOff x="275622" y="1143000"/>
            <a:chExt cx="4038048" cy="4011361"/>
          </a:xfrm>
        </p:grpSpPr>
        <p:grpSp>
          <p:nvGrpSpPr>
            <p:cNvPr id="49" name="Group 4"/>
            <p:cNvGrpSpPr/>
            <p:nvPr/>
          </p:nvGrpSpPr>
          <p:grpSpPr>
            <a:xfrm>
              <a:off x="1766047" y="1143000"/>
              <a:ext cx="1219200" cy="2258761"/>
              <a:chOff x="1766047" y="1143000"/>
              <a:chExt cx="1219200" cy="2258761"/>
            </a:xfrm>
          </p:grpSpPr>
          <p:sp>
            <p:nvSpPr>
              <p:cNvPr id="65" name="Oval 2"/>
              <p:cNvSpPr/>
              <p:nvPr/>
            </p:nvSpPr>
            <p:spPr>
              <a:xfrm>
                <a:off x="1905000" y="1143000"/>
                <a:ext cx="9144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lock Arc 3"/>
              <p:cNvSpPr/>
              <p:nvPr/>
            </p:nvSpPr>
            <p:spPr>
              <a:xfrm>
                <a:off x="1766047" y="2088776"/>
                <a:ext cx="1219200" cy="1312985"/>
              </a:xfrm>
              <a:prstGeom prst="blockArc">
                <a:avLst>
                  <a:gd name="adj1" fmla="val 10800000"/>
                  <a:gd name="adj2" fmla="val 47574"/>
                  <a:gd name="adj3" fmla="val 1730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5"/>
            <p:cNvGrpSpPr/>
            <p:nvPr/>
          </p:nvGrpSpPr>
          <p:grpSpPr>
            <a:xfrm rot="3423310">
              <a:off x="2574690" y="1672785"/>
              <a:ext cx="1219200" cy="2258761"/>
              <a:chOff x="1766047" y="1143000"/>
              <a:chExt cx="1219200" cy="2258761"/>
            </a:xfrm>
            <a:solidFill>
              <a:srgbClr val="FF0000"/>
            </a:solidFill>
          </p:grpSpPr>
          <p:sp>
            <p:nvSpPr>
              <p:cNvPr id="63" name="Oval 6"/>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Block Arc 7"/>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8"/>
            <p:cNvGrpSpPr/>
            <p:nvPr/>
          </p:nvGrpSpPr>
          <p:grpSpPr>
            <a:xfrm rot="7477866">
              <a:off x="2571115" y="2528631"/>
              <a:ext cx="1219200" cy="2258761"/>
              <a:chOff x="1766047" y="1143000"/>
              <a:chExt cx="1219200" cy="2258761"/>
            </a:xfrm>
            <a:solidFill>
              <a:srgbClr val="7030A0"/>
            </a:solidFill>
          </p:grpSpPr>
          <p:sp>
            <p:nvSpPr>
              <p:cNvPr id="61" name="Oval 60"/>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1"/>
            <p:cNvGrpSpPr/>
            <p:nvPr/>
          </p:nvGrpSpPr>
          <p:grpSpPr>
            <a:xfrm rot="10800000">
              <a:off x="1676400" y="2895600"/>
              <a:ext cx="1219200" cy="2258761"/>
              <a:chOff x="1766047" y="1143000"/>
              <a:chExt cx="1219200" cy="2258761"/>
            </a:xfrm>
            <a:solidFill>
              <a:srgbClr val="00B0F0"/>
            </a:solidFill>
          </p:grpSpPr>
          <p:sp>
            <p:nvSpPr>
              <p:cNvPr id="59" name="Oval 58"/>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Block Arc 59"/>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14"/>
            <p:cNvGrpSpPr/>
            <p:nvPr/>
          </p:nvGrpSpPr>
          <p:grpSpPr>
            <a:xfrm rot="14223637">
              <a:off x="795403" y="2433321"/>
              <a:ext cx="1219200" cy="2258761"/>
              <a:chOff x="1766047" y="1143000"/>
              <a:chExt cx="1219200" cy="2258761"/>
            </a:xfrm>
            <a:solidFill>
              <a:srgbClr val="92D050"/>
            </a:solidFill>
          </p:grpSpPr>
          <p:sp>
            <p:nvSpPr>
              <p:cNvPr id="57" name="Oval 56"/>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Block Arc 57"/>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17"/>
            <p:cNvGrpSpPr/>
            <p:nvPr/>
          </p:nvGrpSpPr>
          <p:grpSpPr>
            <a:xfrm rot="18830253">
              <a:off x="855848" y="1464155"/>
              <a:ext cx="1219200" cy="2258761"/>
              <a:chOff x="1766047" y="1143000"/>
              <a:chExt cx="1219200" cy="2258761"/>
            </a:xfrm>
            <a:solidFill>
              <a:schemeClr val="accent6">
                <a:lumMod val="75000"/>
              </a:schemeClr>
            </a:solidFill>
          </p:grpSpPr>
          <p:sp>
            <p:nvSpPr>
              <p:cNvPr id="55" name="Oval 54"/>
              <p:cNvSpPr/>
              <p:nvPr/>
            </p:nvSpPr>
            <p:spPr>
              <a:xfrm>
                <a:off x="1905000" y="1143000"/>
                <a:ext cx="914400" cy="914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Block Arc 55"/>
              <p:cNvSpPr/>
              <p:nvPr/>
            </p:nvSpPr>
            <p:spPr>
              <a:xfrm>
                <a:off x="1766047" y="2088776"/>
                <a:ext cx="1219200" cy="1312985"/>
              </a:xfrm>
              <a:prstGeom prst="blockArc">
                <a:avLst>
                  <a:gd name="adj1" fmla="val 10800000"/>
                  <a:gd name="adj2" fmla="val 47574"/>
                  <a:gd name="adj3" fmla="val 1730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7" name="Group 66"/>
          <p:cNvGrpSpPr/>
          <p:nvPr/>
        </p:nvGrpSpPr>
        <p:grpSpPr>
          <a:xfrm>
            <a:off x="8096864" y="2426665"/>
            <a:ext cx="1695774" cy="1728018"/>
            <a:chOff x="6911993" y="3315227"/>
            <a:chExt cx="1604464" cy="1634972"/>
          </a:xfrm>
        </p:grpSpPr>
        <p:sp>
          <p:nvSpPr>
            <p:cNvPr id="68" name="Chord 67"/>
            <p:cNvSpPr/>
            <p:nvPr/>
          </p:nvSpPr>
          <p:spPr>
            <a:xfrm rot="6727858">
              <a:off x="6898103" y="3331846"/>
              <a:ext cx="1632243" cy="1604464"/>
            </a:xfrm>
            <a:prstGeom prst="chord">
              <a:avLst>
                <a:gd name="adj1" fmla="val 2700000"/>
                <a:gd name="adj2" fmla="val 2155092"/>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7123631" y="3315227"/>
              <a:ext cx="1334569" cy="1485372"/>
              <a:chOff x="7123631" y="3315227"/>
              <a:chExt cx="1334569" cy="1485372"/>
            </a:xfrm>
          </p:grpSpPr>
          <p:sp>
            <p:nvSpPr>
              <p:cNvPr id="70" name="Freeform 2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2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2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5322673" y="5553162"/>
            <a:ext cx="6632827" cy="1200329"/>
          </a:xfrm>
          <a:prstGeom prst="rect">
            <a:avLst/>
          </a:prstGeom>
          <a:solidFill>
            <a:schemeClr val="accent5">
              <a:lumMod val="20000"/>
              <a:lumOff val="80000"/>
            </a:schemeClr>
          </a:solidFill>
        </p:spPr>
        <p:txBody>
          <a:bodyPr wrap="square">
            <a:spAutoFit/>
          </a:bodyPr>
          <a:lstStyle/>
          <a:p>
            <a:r>
              <a:rPr lang="en-US" i="1" dirty="0">
                <a:latin typeface="Palatino"/>
              </a:rPr>
              <a:t>Thou shalt not avenge, nor bear any grudge against the children of thy people, but thou shalt love thy </a:t>
            </a:r>
            <a:r>
              <a:rPr lang="en-US" i="1" dirty="0" err="1">
                <a:latin typeface="Palatino"/>
              </a:rPr>
              <a:t>neighbour</a:t>
            </a:r>
            <a:r>
              <a:rPr lang="en-US" i="1" dirty="0">
                <a:latin typeface="Palatino"/>
              </a:rPr>
              <a:t> as thyself: I am the </a:t>
            </a:r>
            <a:r>
              <a:rPr lang="en-US" i="1" cap="small" dirty="0">
                <a:latin typeface="Palatino"/>
              </a:rPr>
              <a:t>Lord</a:t>
            </a:r>
            <a:r>
              <a:rPr lang="en-US" i="1" dirty="0">
                <a:latin typeface="Palatino"/>
              </a:rPr>
              <a:t>.</a:t>
            </a:r>
          </a:p>
          <a:p>
            <a:r>
              <a:rPr lang="en-US" i="1" dirty="0">
                <a:latin typeface="Palatino"/>
              </a:rPr>
              <a:t>Leviticus 19:18</a:t>
            </a:r>
            <a:endParaRPr lang="en-US" i="1" dirty="0"/>
          </a:p>
        </p:txBody>
      </p:sp>
    </p:spTree>
    <p:extLst>
      <p:ext uri="{BB962C8B-B14F-4D97-AF65-F5344CB8AC3E}">
        <p14:creationId xmlns:p14="http://schemas.microsoft.com/office/powerpoint/2010/main" val="27613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anim calcmode="lin" valueType="num">
                                      <p:cBhvr>
                                        <p:cTn id="9" dur="1000" fill="hold"/>
                                        <p:tgtEl>
                                          <p:spTgt spid="67"/>
                                        </p:tgtEl>
                                        <p:attrNameLst>
                                          <p:attrName>ppt_w</p:attrName>
                                        </p:attrNameLst>
                                      </p:cBhvr>
                                      <p:tavLst>
                                        <p:tav tm="0">
                                          <p:val>
                                            <p:fltVal val="0"/>
                                          </p:val>
                                        </p:tav>
                                        <p:tav tm="100000">
                                          <p:val>
                                            <p:strVal val="#ppt_w"/>
                                          </p:val>
                                        </p:tav>
                                      </p:tavLst>
                                    </p:anim>
                                    <p:anim calcmode="lin" valueType="num">
                                      <p:cBhvr>
                                        <p:cTn id="10" dur="1000" fill="hold"/>
                                        <p:tgtEl>
                                          <p:spTgt spid="67"/>
                                        </p:tgtEl>
                                        <p:attrNameLst>
                                          <p:attrName>ppt_h</p:attrName>
                                        </p:attrNameLst>
                                      </p:cBhvr>
                                      <p:tavLst>
                                        <p:tav tm="0">
                                          <p:val>
                                            <p:fltVal val="0"/>
                                          </p:val>
                                        </p:tav>
                                        <p:tav tm="100000">
                                          <p:val>
                                            <p:strVal val="#ppt_h"/>
                                          </p:val>
                                        </p:tav>
                                      </p:tavLst>
                                    </p:anim>
                                    <p:anim calcmode="lin" valueType="num">
                                      <p:cBhvr>
                                        <p:cTn id="11" dur="1000" fill="hold"/>
                                        <p:tgtEl>
                                          <p:spTgt spid="67"/>
                                        </p:tgtEl>
                                        <p:attrNameLst>
                                          <p:attrName>style.rotation</p:attrName>
                                        </p:attrNameLst>
                                      </p:cBhvr>
                                      <p:tavLst>
                                        <p:tav tm="0">
                                          <p:val>
                                            <p:fltVal val="90"/>
                                          </p:val>
                                        </p:tav>
                                        <p:tav tm="100000">
                                          <p:val>
                                            <p:fltVal val="0"/>
                                          </p:val>
                                        </p:tav>
                                      </p:tavLst>
                                    </p:anim>
                                    <p:animEffect transition="in" filter="fade">
                                      <p:cBhvr>
                                        <p:cTn id="12" dur="1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To The Rich and To the Poor</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2:8</a:t>
            </a:r>
          </a:p>
        </p:txBody>
      </p:sp>
      <p:sp>
        <p:nvSpPr>
          <p:cNvPr id="2" name="Rectangle 1"/>
          <p:cNvSpPr/>
          <p:nvPr/>
        </p:nvSpPr>
        <p:spPr>
          <a:xfrm>
            <a:off x="535236" y="1308630"/>
            <a:ext cx="5246999" cy="1569660"/>
          </a:xfrm>
          <a:prstGeom prst="rect">
            <a:avLst/>
          </a:prstGeom>
        </p:spPr>
        <p:txBody>
          <a:bodyPr wrap="square">
            <a:spAutoFit/>
          </a:bodyPr>
          <a:lstStyle/>
          <a:p>
            <a:r>
              <a:rPr lang="en-US" sz="2400" dirty="0"/>
              <a:t>James wanted his readers to treat all people, both rich and poor, with charity.</a:t>
            </a:r>
          </a:p>
          <a:p>
            <a:endParaRPr lang="en-US" sz="2400" dirty="0"/>
          </a:p>
          <a:p>
            <a:r>
              <a:rPr lang="en-US" sz="2400" dirty="0"/>
              <a:t>To fulfill the “Royal Law” </a:t>
            </a:r>
          </a:p>
        </p:txBody>
      </p:sp>
      <p:sp>
        <p:nvSpPr>
          <p:cNvPr id="47" name="TextBox 46"/>
          <p:cNvSpPr txBox="1"/>
          <p:nvPr/>
        </p:nvSpPr>
        <p:spPr>
          <a:xfrm>
            <a:off x="11719001" y="6475221"/>
            <a:ext cx="472999" cy="369332"/>
          </a:xfrm>
          <a:prstGeom prst="rect">
            <a:avLst/>
          </a:prstGeom>
          <a:noFill/>
        </p:spPr>
        <p:txBody>
          <a:bodyPr wrap="square" rtlCol="0">
            <a:spAutoFit/>
          </a:bodyPr>
          <a:lstStyle/>
          <a:p>
            <a:r>
              <a:rPr lang="en-US" dirty="0"/>
              <a:t>(1)</a:t>
            </a:r>
          </a:p>
        </p:txBody>
      </p:sp>
      <p:sp>
        <p:nvSpPr>
          <p:cNvPr id="48" name="Rectangle 47"/>
          <p:cNvSpPr/>
          <p:nvPr/>
        </p:nvSpPr>
        <p:spPr>
          <a:xfrm>
            <a:off x="4224213" y="846965"/>
            <a:ext cx="5246999" cy="461665"/>
          </a:xfrm>
          <a:prstGeom prst="rect">
            <a:avLst/>
          </a:prstGeom>
        </p:spPr>
        <p:txBody>
          <a:bodyPr wrap="square">
            <a:spAutoFit/>
          </a:bodyPr>
          <a:lstStyle/>
          <a:p>
            <a:r>
              <a:rPr lang="en-US" sz="2400" dirty="0"/>
              <a:t>Royal = belonging to a king </a:t>
            </a:r>
          </a:p>
        </p:txBody>
      </p:sp>
      <p:grpSp>
        <p:nvGrpSpPr>
          <p:cNvPr id="63" name="Group 91"/>
          <p:cNvGrpSpPr/>
          <p:nvPr/>
        </p:nvGrpSpPr>
        <p:grpSpPr>
          <a:xfrm>
            <a:off x="10097332" y="749380"/>
            <a:ext cx="847581" cy="2053378"/>
            <a:chOff x="4038600" y="2362200"/>
            <a:chExt cx="1380536" cy="3344532"/>
          </a:xfrm>
        </p:grpSpPr>
        <p:sp>
          <p:nvSpPr>
            <p:cNvPr id="64" name="Round Diagonal Corner Rectangle 100"/>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101"/>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671902">
              <a:off x="5030448" y="4064673"/>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647766">
              <a:off x="4038600" y="4017204"/>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352409">
              <a:off x="4803886" y="5123365"/>
              <a:ext cx="250930"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4515409" y="5111826"/>
              <a:ext cx="249729"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347556" y="2516408"/>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111"/>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112"/>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114"/>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571999" y="3352800"/>
              <a:ext cx="189877" cy="1995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06"/>
          <p:cNvGrpSpPr/>
          <p:nvPr/>
        </p:nvGrpSpPr>
        <p:grpSpPr>
          <a:xfrm>
            <a:off x="2601873" y="3801393"/>
            <a:ext cx="934562" cy="2058453"/>
            <a:chOff x="3609490" y="381000"/>
            <a:chExt cx="2248722" cy="4953000"/>
          </a:xfrm>
        </p:grpSpPr>
        <p:sp>
          <p:nvSpPr>
            <p:cNvPr id="82" name="Cloud 81"/>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9671902">
              <a:off x="5334528" y="2870336"/>
              <a:ext cx="523684" cy="8639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647766">
              <a:off x="3609490" y="2762637"/>
              <a:ext cx="444566" cy="8639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394993" y="1600940"/>
              <a:ext cx="651575" cy="8491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092994" y="6093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19599" y="1676400"/>
              <a:ext cx="502274" cy="2565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45"/>
          <p:cNvGrpSpPr/>
          <p:nvPr/>
        </p:nvGrpSpPr>
        <p:grpSpPr>
          <a:xfrm>
            <a:off x="188986" y="3725119"/>
            <a:ext cx="976600" cy="2011670"/>
            <a:chOff x="634635" y="609600"/>
            <a:chExt cx="2404519" cy="4953000"/>
          </a:xfrm>
        </p:grpSpPr>
        <p:sp>
          <p:nvSpPr>
            <p:cNvPr id="96" name="Rounded Rectangle 39"/>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671902">
              <a:off x="2468091" y="3062714"/>
              <a:ext cx="571063"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647766">
              <a:off x="634635" y="2960280"/>
              <a:ext cx="50912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52409">
              <a:off x="1961302" y="4685386"/>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1451774" y="4668035"/>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477432" y="1772108"/>
              <a:ext cx="695013" cy="8621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155300" y="765284"/>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50"/>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51"/>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59"/>
          <p:cNvGrpSpPr/>
          <p:nvPr/>
        </p:nvGrpSpPr>
        <p:grpSpPr>
          <a:xfrm>
            <a:off x="4797398" y="3976656"/>
            <a:ext cx="863614" cy="1777755"/>
            <a:chOff x="685800" y="609600"/>
            <a:chExt cx="2404519" cy="4949716"/>
          </a:xfrm>
        </p:grpSpPr>
        <p:sp>
          <p:nvSpPr>
            <p:cNvPr id="110" name="Cloud 109"/>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671902">
              <a:off x="2519256" y="3059430"/>
              <a:ext cx="571063"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685800" y="2956996"/>
              <a:ext cx="50912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52409">
              <a:off x="2012467" y="4682102"/>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647766">
              <a:off x="1502939" y="4664751"/>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528597" y="1768824"/>
              <a:ext cx="695013" cy="8621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206465" y="762000"/>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hevron 36"/>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37"/>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ounded Rectangle 38"/>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74"/>
          <p:cNvGrpSpPr/>
          <p:nvPr/>
        </p:nvGrpSpPr>
        <p:grpSpPr>
          <a:xfrm>
            <a:off x="9869111" y="3950328"/>
            <a:ext cx="808469" cy="1777755"/>
            <a:chOff x="4114800" y="533400"/>
            <a:chExt cx="2217821" cy="4876800"/>
          </a:xfrm>
        </p:grpSpPr>
        <p:sp>
          <p:nvSpPr>
            <p:cNvPr id="125" name="Oval 124"/>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9671902">
              <a:off x="5805203" y="2969693"/>
              <a:ext cx="527418"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647766">
              <a:off x="4114800" y="2851484"/>
              <a:ext cx="48089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352409">
              <a:off x="5359057" y="45462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4881374" y="45291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169292">
              <a:off x="5310934" y="1959817"/>
              <a:ext cx="887382" cy="1541003"/>
            </a:xfrm>
            <a:prstGeom prst="trapezoid">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790291">
              <a:off x="4342377" y="1909327"/>
              <a:ext cx="887382" cy="1541003"/>
            </a:xfrm>
            <a:prstGeom prst="trapezoid">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4603430" y="2158122"/>
              <a:ext cx="1323835" cy="2815613"/>
            </a:xfrm>
            <a:prstGeom prst="trapezoid">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905429" y="1677140"/>
              <a:ext cx="651575" cy="8491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603430" y="6855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22"/>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23"/>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8682620" y="743991"/>
            <a:ext cx="1042395" cy="2202006"/>
            <a:chOff x="4251048" y="527747"/>
            <a:chExt cx="1844952" cy="3363480"/>
          </a:xfrm>
        </p:grpSpPr>
        <p:sp>
          <p:nvSpPr>
            <p:cNvPr id="139" name="Oval 138"/>
            <p:cNvSpPr/>
            <p:nvPr/>
          </p:nvSpPr>
          <p:spPr>
            <a:xfrm rot="19336703">
              <a:off x="5191909" y="3491748"/>
              <a:ext cx="341586" cy="39947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192056">
              <a:off x="4885479" y="3491579"/>
              <a:ext cx="341586" cy="397915"/>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830614" y="2438400"/>
              <a:ext cx="265386" cy="3725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8419806">
              <a:off x="4200345" y="2483587"/>
              <a:ext cx="394437" cy="29303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9984891">
              <a:off x="5489531" y="1730308"/>
              <a:ext cx="478221" cy="969967"/>
            </a:xfrm>
            <a:prstGeom prst="trapezoid">
              <a:avLst/>
            </a:prstGeom>
            <a:solidFill>
              <a:srgbClr val="C2A2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90544">
              <a:off x="4433909" y="1765608"/>
              <a:ext cx="478221" cy="919011"/>
            </a:xfrm>
            <a:prstGeom prst="trapezoid">
              <a:avLst/>
            </a:prstGeom>
            <a:solidFill>
              <a:srgbClr val="C2A2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4669221" y="1802120"/>
              <a:ext cx="1093076" cy="1855480"/>
            </a:xfrm>
            <a:prstGeom prst="trapezoid">
              <a:avLst/>
            </a:prstGeom>
            <a:solidFill>
              <a:srgbClr val="C2A27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rot="10800000">
              <a:off x="5010807" y="1855217"/>
              <a:ext cx="409903" cy="212389"/>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290"/>
            <p:cNvSpPr/>
            <p:nvPr/>
          </p:nvSpPr>
          <p:spPr>
            <a:xfrm rot="657615">
              <a:off x="4480462" y="1822619"/>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290"/>
            <p:cNvSpPr/>
            <p:nvPr/>
          </p:nvSpPr>
          <p:spPr>
            <a:xfrm rot="20942385" flipH="1">
              <a:off x="5328796" y="1824635"/>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entagon 188"/>
            <p:cNvSpPr/>
            <p:nvPr/>
          </p:nvSpPr>
          <p:spPr>
            <a:xfrm rot="5400000">
              <a:off x="4648880" y="989922"/>
              <a:ext cx="1065439" cy="914400"/>
            </a:xfrm>
            <a:custGeom>
              <a:avLst/>
              <a:gdLst>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111" h="985331">
                  <a:moveTo>
                    <a:pt x="0" y="0"/>
                  </a:moveTo>
                  <a:cubicBezTo>
                    <a:pt x="283240" y="69668"/>
                    <a:pt x="549061" y="0"/>
                    <a:pt x="823592" y="0"/>
                  </a:cubicBezTo>
                  <a:cubicBezTo>
                    <a:pt x="1045643" y="164222"/>
                    <a:pt x="1041271" y="328444"/>
                    <a:pt x="1150111" y="492666"/>
                  </a:cubicBezTo>
                  <a:cubicBezTo>
                    <a:pt x="1041271" y="656888"/>
                    <a:pt x="1045643" y="916904"/>
                    <a:pt x="823592" y="985331"/>
                  </a:cubicBezTo>
                  <a:cubicBezTo>
                    <a:pt x="549061" y="985331"/>
                    <a:pt x="274531" y="924371"/>
                    <a:pt x="0" y="985331"/>
                  </a:cubicBezTo>
                  <a:lnTo>
                    <a:pt x="0" y="0"/>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366"/>
            <p:cNvSpPr/>
            <p:nvPr/>
          </p:nvSpPr>
          <p:spPr>
            <a:xfrm rot="4006606" flipH="1">
              <a:off x="4351070" y="488147"/>
              <a:ext cx="1645908" cy="1725108"/>
            </a:xfrm>
            <a:custGeom>
              <a:avLst/>
              <a:gdLst>
                <a:gd name="connsiteX0" fmla="*/ 1557686 w 1645908"/>
                <a:gd name="connsiteY0" fmla="*/ 253197 h 1725108"/>
                <a:gd name="connsiteX1" fmla="*/ 1317005 w 1645908"/>
                <a:gd name="connsiteY1" fmla="*/ 98240 h 1725108"/>
                <a:gd name="connsiteX2" fmla="*/ 817635 w 1645908"/>
                <a:gd name="connsiteY2" fmla="*/ 56527 h 1725108"/>
                <a:gd name="connsiteX3" fmla="*/ 808648 w 1645908"/>
                <a:gd name="connsiteY3" fmla="*/ 54933 h 1725108"/>
                <a:gd name="connsiteX4" fmla="*/ 800470 w 1645908"/>
                <a:gd name="connsiteY4" fmla="*/ 55093 h 1725108"/>
                <a:gd name="connsiteX5" fmla="*/ 785456 w 1645908"/>
                <a:gd name="connsiteY5" fmla="*/ 53839 h 1725108"/>
                <a:gd name="connsiteX6" fmla="*/ 785326 w 1645908"/>
                <a:gd name="connsiteY6" fmla="*/ 55389 h 1725108"/>
                <a:gd name="connsiteX7" fmla="*/ 756779 w 1645908"/>
                <a:gd name="connsiteY7" fmla="*/ 55947 h 1725108"/>
                <a:gd name="connsiteX8" fmla="*/ 212741 w 1645908"/>
                <a:gd name="connsiteY8" fmla="*/ 129895 h 1725108"/>
                <a:gd name="connsiteX9" fmla="*/ 0 w 1645908"/>
                <a:gd name="connsiteY9" fmla="*/ 360895 h 1725108"/>
                <a:gd name="connsiteX10" fmla="*/ 0 w 1645908"/>
                <a:gd name="connsiteY10" fmla="*/ 591894 h 1725108"/>
                <a:gd name="connsiteX11" fmla="*/ 552287 w 1645908"/>
                <a:gd name="connsiteY11" fmla="*/ 591895 h 1725108"/>
                <a:gd name="connsiteX12" fmla="*/ 748310 w 1645908"/>
                <a:gd name="connsiteY12" fmla="*/ 450811 h 1725108"/>
                <a:gd name="connsiteX13" fmla="*/ 760220 w 1645908"/>
                <a:gd name="connsiteY13" fmla="*/ 386757 h 1725108"/>
                <a:gd name="connsiteX14" fmla="*/ 760336 w 1645908"/>
                <a:gd name="connsiteY14" fmla="*/ 411744 h 1725108"/>
                <a:gd name="connsiteX15" fmla="*/ 977754 w 1645908"/>
                <a:gd name="connsiteY15" fmla="*/ 675411 h 1725108"/>
                <a:gd name="connsiteX16" fmla="*/ 1029380 w 1645908"/>
                <a:gd name="connsiteY16" fmla="*/ 685009 h 1725108"/>
                <a:gd name="connsiteX17" fmla="*/ 1025926 w 1645908"/>
                <a:gd name="connsiteY17" fmla="*/ 693316 h 1725108"/>
                <a:gd name="connsiteX18" fmla="*/ 1014336 w 1645908"/>
                <a:gd name="connsiteY18" fmla="*/ 813796 h 1725108"/>
                <a:gd name="connsiteX19" fmla="*/ 1050057 w 1645908"/>
                <a:gd name="connsiteY19" fmla="*/ 1158355 h 1725108"/>
                <a:gd name="connsiteX20" fmla="*/ 989031 w 1645908"/>
                <a:gd name="connsiteY20" fmla="*/ 1159294 h 1725108"/>
                <a:gd name="connsiteX21" fmla="*/ 917737 w 1645908"/>
                <a:gd name="connsiteY21" fmla="*/ 1190228 h 1725108"/>
                <a:gd name="connsiteX22" fmla="*/ 500884 w 1645908"/>
                <a:gd name="connsiteY22" fmla="*/ 1480700 h 1725108"/>
                <a:gd name="connsiteX23" fmla="*/ 612773 w 1645908"/>
                <a:gd name="connsiteY23" fmla="*/ 1641271 h 1725108"/>
                <a:gd name="connsiteX24" fmla="*/ 885233 w 1645908"/>
                <a:gd name="connsiteY24" fmla="*/ 1689952 h 1725108"/>
                <a:gd name="connsiteX25" fmla="*/ 1302087 w 1645908"/>
                <a:gd name="connsiteY25" fmla="*/ 1399481 h 1725108"/>
                <a:gd name="connsiteX26" fmla="*/ 1412819 w 1645908"/>
                <a:gd name="connsiteY26" fmla="*/ 1304592 h 1725108"/>
                <a:gd name="connsiteX27" fmla="*/ 1432977 w 1645908"/>
                <a:gd name="connsiteY27" fmla="*/ 1300427 h 1725108"/>
                <a:gd name="connsiteX28" fmla="*/ 1644260 w 1645908"/>
                <a:gd name="connsiteY28" fmla="*/ 978315 h 1725108"/>
                <a:gd name="connsiteX29" fmla="*/ 1591700 w 1645908"/>
                <a:gd name="connsiteY29" fmla="*/ 471344 h 1725108"/>
                <a:gd name="connsiteX30" fmla="*/ 1595375 w 1645908"/>
                <a:gd name="connsiteY30" fmla="*/ 427355 h 1725108"/>
                <a:gd name="connsiteX31" fmla="*/ 1557686 w 1645908"/>
                <a:gd name="connsiteY31" fmla="*/ 253197 h 17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5908" h="1725108">
                  <a:moveTo>
                    <a:pt x="1557686" y="253197"/>
                  </a:moveTo>
                  <a:cubicBezTo>
                    <a:pt x="1509851" y="167841"/>
                    <a:pt x="1421849" y="106998"/>
                    <a:pt x="1317005" y="98240"/>
                  </a:cubicBezTo>
                  <a:lnTo>
                    <a:pt x="817635" y="56527"/>
                  </a:lnTo>
                  <a:lnTo>
                    <a:pt x="808648" y="54933"/>
                  </a:lnTo>
                  <a:lnTo>
                    <a:pt x="800470" y="55093"/>
                  </a:lnTo>
                  <a:lnTo>
                    <a:pt x="785456" y="53839"/>
                  </a:lnTo>
                  <a:lnTo>
                    <a:pt x="785326" y="55389"/>
                  </a:lnTo>
                  <a:lnTo>
                    <a:pt x="756779" y="55947"/>
                  </a:lnTo>
                  <a:cubicBezTo>
                    <a:pt x="618426" y="-104018"/>
                    <a:pt x="396836" y="129895"/>
                    <a:pt x="212741" y="129895"/>
                  </a:cubicBezTo>
                  <a:cubicBezTo>
                    <a:pt x="95247" y="129895"/>
                    <a:pt x="0" y="233317"/>
                    <a:pt x="0" y="360895"/>
                  </a:cubicBezTo>
                  <a:lnTo>
                    <a:pt x="0" y="591894"/>
                  </a:lnTo>
                  <a:lnTo>
                    <a:pt x="552287" y="591895"/>
                  </a:lnTo>
                  <a:cubicBezTo>
                    <a:pt x="640408" y="591895"/>
                    <a:pt x="716014" y="533720"/>
                    <a:pt x="748310" y="450811"/>
                  </a:cubicBezTo>
                  <a:lnTo>
                    <a:pt x="760220" y="386757"/>
                  </a:lnTo>
                  <a:lnTo>
                    <a:pt x="760336" y="411744"/>
                  </a:lnTo>
                  <a:cubicBezTo>
                    <a:pt x="771953" y="535728"/>
                    <a:pt x="858716" y="640512"/>
                    <a:pt x="977754" y="675411"/>
                  </a:cubicBezTo>
                  <a:lnTo>
                    <a:pt x="1029380" y="685009"/>
                  </a:lnTo>
                  <a:lnTo>
                    <a:pt x="1025926" y="693316"/>
                  </a:lnTo>
                  <a:cubicBezTo>
                    <a:pt x="1014345" y="731178"/>
                    <a:pt x="1009996" y="771936"/>
                    <a:pt x="1014336" y="813796"/>
                  </a:cubicBezTo>
                  <a:lnTo>
                    <a:pt x="1050057" y="1158355"/>
                  </a:lnTo>
                  <a:lnTo>
                    <a:pt x="989031" y="1159294"/>
                  </a:lnTo>
                  <a:cubicBezTo>
                    <a:pt x="964159" y="1164555"/>
                    <a:pt x="939907" y="1174779"/>
                    <a:pt x="917737" y="1190228"/>
                  </a:cubicBezTo>
                  <a:lnTo>
                    <a:pt x="500884" y="1480700"/>
                  </a:lnTo>
                  <a:lnTo>
                    <a:pt x="612773" y="1641271"/>
                  </a:lnTo>
                  <a:cubicBezTo>
                    <a:pt x="674568" y="1729952"/>
                    <a:pt x="796552" y="1751747"/>
                    <a:pt x="885233" y="1689952"/>
                  </a:cubicBezTo>
                  <a:lnTo>
                    <a:pt x="1302087" y="1399481"/>
                  </a:lnTo>
                  <a:lnTo>
                    <a:pt x="1412819" y="1304592"/>
                  </a:lnTo>
                  <a:lnTo>
                    <a:pt x="1432977" y="1300427"/>
                  </a:lnTo>
                  <a:cubicBezTo>
                    <a:pt x="1568198" y="1257835"/>
                    <a:pt x="1659448" y="1124823"/>
                    <a:pt x="1644260" y="978315"/>
                  </a:cubicBezTo>
                  <a:lnTo>
                    <a:pt x="1591700" y="471344"/>
                  </a:lnTo>
                  <a:lnTo>
                    <a:pt x="1595375" y="427355"/>
                  </a:lnTo>
                  <a:cubicBezTo>
                    <a:pt x="1600630" y="364448"/>
                    <a:pt x="1586387" y="304410"/>
                    <a:pt x="1557686" y="253197"/>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4724400" y="2286000"/>
              <a:ext cx="914400" cy="609600"/>
              <a:chOff x="4648200" y="2362200"/>
              <a:chExt cx="1061853" cy="538503"/>
            </a:xfrm>
          </p:grpSpPr>
          <p:grpSp>
            <p:nvGrpSpPr>
              <p:cNvPr id="191" name="Group 190"/>
              <p:cNvGrpSpPr/>
              <p:nvPr/>
            </p:nvGrpSpPr>
            <p:grpSpPr>
              <a:xfrm>
                <a:off x="4648200" y="2362200"/>
                <a:ext cx="528453" cy="538503"/>
                <a:chOff x="5283925" y="2161902"/>
                <a:chExt cx="914400" cy="914400"/>
              </a:xfrm>
            </p:grpSpPr>
            <p:sp>
              <p:nvSpPr>
                <p:cNvPr id="198" name="Quad Arrow Callout 346"/>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Callout 347"/>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58"/>
                <p:cNvGrpSpPr/>
                <p:nvPr/>
              </p:nvGrpSpPr>
              <p:grpSpPr>
                <a:xfrm>
                  <a:off x="5606142" y="2504802"/>
                  <a:ext cx="250188" cy="228600"/>
                  <a:chOff x="5847812" y="3296093"/>
                  <a:chExt cx="384964" cy="361507"/>
                </a:xfrm>
              </p:grpSpPr>
              <p:sp>
                <p:nvSpPr>
                  <p:cNvPr id="201" name="Hexagon 200"/>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2" name="Hexagon 201"/>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92" name="Group 191"/>
              <p:cNvGrpSpPr/>
              <p:nvPr/>
            </p:nvGrpSpPr>
            <p:grpSpPr>
              <a:xfrm>
                <a:off x="5181600" y="2362200"/>
                <a:ext cx="528453" cy="538503"/>
                <a:chOff x="5283925" y="2161902"/>
                <a:chExt cx="914400" cy="914400"/>
              </a:xfrm>
            </p:grpSpPr>
            <p:sp>
              <p:nvSpPr>
                <p:cNvPr id="193" name="Quad Arrow Callout 368"/>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369"/>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58"/>
                <p:cNvGrpSpPr/>
                <p:nvPr/>
              </p:nvGrpSpPr>
              <p:grpSpPr>
                <a:xfrm>
                  <a:off x="5606142" y="2504802"/>
                  <a:ext cx="250188" cy="228600"/>
                  <a:chOff x="5847812" y="3296093"/>
                  <a:chExt cx="384964" cy="361507"/>
                </a:xfrm>
              </p:grpSpPr>
              <p:sp>
                <p:nvSpPr>
                  <p:cNvPr id="196" name="Hexagon 195"/>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7" name="Hexagon 196"/>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152" name="Group 151"/>
            <p:cNvGrpSpPr/>
            <p:nvPr/>
          </p:nvGrpSpPr>
          <p:grpSpPr>
            <a:xfrm>
              <a:off x="4724400" y="2971800"/>
              <a:ext cx="914400" cy="609600"/>
              <a:chOff x="4648200" y="2362200"/>
              <a:chExt cx="1061853" cy="538503"/>
            </a:xfrm>
          </p:grpSpPr>
          <p:grpSp>
            <p:nvGrpSpPr>
              <p:cNvPr id="179" name="Group 178"/>
              <p:cNvGrpSpPr/>
              <p:nvPr/>
            </p:nvGrpSpPr>
            <p:grpSpPr>
              <a:xfrm>
                <a:off x="4648200" y="2362200"/>
                <a:ext cx="528453" cy="538503"/>
                <a:chOff x="5283925" y="2161902"/>
                <a:chExt cx="914400" cy="914400"/>
              </a:xfrm>
            </p:grpSpPr>
            <p:sp>
              <p:nvSpPr>
                <p:cNvPr id="186" name="Quad Arrow Callout 381"/>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382"/>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58"/>
                <p:cNvGrpSpPr/>
                <p:nvPr/>
              </p:nvGrpSpPr>
              <p:grpSpPr>
                <a:xfrm>
                  <a:off x="5606142" y="2504802"/>
                  <a:ext cx="250188" cy="228600"/>
                  <a:chOff x="5847812" y="3296093"/>
                  <a:chExt cx="384964" cy="361507"/>
                </a:xfrm>
              </p:grpSpPr>
              <p:sp>
                <p:nvSpPr>
                  <p:cNvPr id="189" name="Hexagon 188"/>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0" name="Hexagon 189"/>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80" name="Group 179"/>
              <p:cNvGrpSpPr/>
              <p:nvPr/>
            </p:nvGrpSpPr>
            <p:grpSpPr>
              <a:xfrm>
                <a:off x="5181600" y="2362200"/>
                <a:ext cx="528453" cy="538503"/>
                <a:chOff x="5283925" y="2161902"/>
                <a:chExt cx="914400" cy="914400"/>
              </a:xfrm>
            </p:grpSpPr>
            <p:sp>
              <p:nvSpPr>
                <p:cNvPr id="181" name="Quad Arrow Callout 376"/>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377"/>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58"/>
                <p:cNvGrpSpPr/>
                <p:nvPr/>
              </p:nvGrpSpPr>
              <p:grpSpPr>
                <a:xfrm>
                  <a:off x="5606142" y="2504802"/>
                  <a:ext cx="250188" cy="228600"/>
                  <a:chOff x="5847812" y="3296093"/>
                  <a:chExt cx="384964" cy="361507"/>
                </a:xfrm>
              </p:grpSpPr>
              <p:sp>
                <p:nvSpPr>
                  <p:cNvPr id="184" name="Hexagon 183"/>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5" name="Hexagon 184"/>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153" name="Moon 152"/>
            <p:cNvSpPr/>
            <p:nvPr/>
          </p:nvSpPr>
          <p:spPr>
            <a:xfrm rot="5400000">
              <a:off x="5143500" y="22479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5143500" y="29337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4495800" y="533400"/>
              <a:ext cx="1434662" cy="584071"/>
              <a:chOff x="5943600" y="533400"/>
              <a:chExt cx="1578128" cy="630488"/>
            </a:xfrm>
          </p:grpSpPr>
          <p:grpSp>
            <p:nvGrpSpPr>
              <p:cNvPr id="168" name="Group 7"/>
              <p:cNvGrpSpPr/>
              <p:nvPr/>
            </p:nvGrpSpPr>
            <p:grpSpPr>
              <a:xfrm>
                <a:off x="5943600" y="533400"/>
                <a:ext cx="1578128" cy="630488"/>
                <a:chOff x="5486400" y="1371600"/>
                <a:chExt cx="1143000" cy="762000"/>
              </a:xfrm>
            </p:grpSpPr>
            <p:sp>
              <p:nvSpPr>
                <p:cNvPr id="175"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6522720" y="705394"/>
                <a:ext cx="428898" cy="428898"/>
                <a:chOff x="5283925" y="2161902"/>
                <a:chExt cx="914400" cy="914400"/>
              </a:xfrm>
            </p:grpSpPr>
            <p:sp>
              <p:nvSpPr>
                <p:cNvPr id="170" name="Quad Arrow Callout 337"/>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338"/>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58"/>
                <p:cNvGrpSpPr/>
                <p:nvPr/>
              </p:nvGrpSpPr>
              <p:grpSpPr>
                <a:xfrm>
                  <a:off x="5606142" y="2504802"/>
                  <a:ext cx="250188" cy="228600"/>
                  <a:chOff x="5847812" y="3296093"/>
                  <a:chExt cx="384964" cy="361507"/>
                </a:xfrm>
              </p:grpSpPr>
              <p:sp>
                <p:nvSpPr>
                  <p:cNvPr id="173" name="Hexagon 172"/>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4" name="Hexagon 173"/>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156" name="Group 155"/>
            <p:cNvGrpSpPr/>
            <p:nvPr/>
          </p:nvGrpSpPr>
          <p:grpSpPr>
            <a:xfrm>
              <a:off x="4641668" y="796836"/>
              <a:ext cx="299853" cy="305556"/>
              <a:chOff x="5283925" y="2161902"/>
              <a:chExt cx="914400" cy="914400"/>
            </a:xfrm>
          </p:grpSpPr>
          <p:sp>
            <p:nvSpPr>
              <p:cNvPr id="163" name="Quad Arrow Callout 388"/>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Callout 389"/>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58"/>
              <p:cNvGrpSpPr/>
              <p:nvPr/>
            </p:nvGrpSpPr>
            <p:grpSpPr>
              <a:xfrm>
                <a:off x="5606142" y="2504802"/>
                <a:ext cx="250188" cy="228600"/>
                <a:chOff x="5847812" y="3296093"/>
                <a:chExt cx="384964" cy="361507"/>
              </a:xfrm>
            </p:grpSpPr>
            <p:sp>
              <p:nvSpPr>
                <p:cNvPr id="166" name="Hexagon 165"/>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7" name="Hexagon 166"/>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57" name="Group 156"/>
            <p:cNvGrpSpPr/>
            <p:nvPr/>
          </p:nvGrpSpPr>
          <p:grpSpPr>
            <a:xfrm>
              <a:off x="5525588" y="818608"/>
              <a:ext cx="299853" cy="305556"/>
              <a:chOff x="5283925" y="2161902"/>
              <a:chExt cx="914400" cy="914400"/>
            </a:xfrm>
          </p:grpSpPr>
          <p:sp>
            <p:nvSpPr>
              <p:cNvPr id="158" name="Quad Arrow Callout 394"/>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Callout 395"/>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8"/>
              <p:cNvGrpSpPr/>
              <p:nvPr/>
            </p:nvGrpSpPr>
            <p:grpSpPr>
              <a:xfrm>
                <a:off x="5606142" y="2504802"/>
                <a:ext cx="250188" cy="228600"/>
                <a:chOff x="5847812" y="3296093"/>
                <a:chExt cx="384964" cy="361507"/>
              </a:xfrm>
            </p:grpSpPr>
            <p:sp>
              <p:nvSpPr>
                <p:cNvPr id="161" name="Hexagon 160"/>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2" name="Hexagon 161"/>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203" name="Group 202"/>
          <p:cNvGrpSpPr/>
          <p:nvPr/>
        </p:nvGrpSpPr>
        <p:grpSpPr>
          <a:xfrm>
            <a:off x="1278187" y="3643988"/>
            <a:ext cx="1059670" cy="2226104"/>
            <a:chOff x="3063167" y="1623133"/>
            <a:chExt cx="1944495" cy="4084898"/>
          </a:xfrm>
        </p:grpSpPr>
        <p:sp>
          <p:nvSpPr>
            <p:cNvPr id="204" name="Cloud 203"/>
            <p:cNvSpPr/>
            <p:nvPr/>
          </p:nvSpPr>
          <p:spPr>
            <a:xfrm rot="7971735" flipH="1">
              <a:off x="3175150" y="2115706"/>
              <a:ext cx="1647824" cy="16213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9980598">
              <a:off x="4598836" y="3906834"/>
              <a:ext cx="408826" cy="612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803814">
              <a:off x="3063167" y="3906566"/>
              <a:ext cx="357722" cy="6123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616478"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974201"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996156">
              <a:off x="3140156" y="3168079"/>
              <a:ext cx="67725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2041752">
              <a:off x="3241854" y="3027010"/>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19870960">
              <a:off x="4256710" y="3171302"/>
              <a:ext cx="63614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0036208">
              <a:off x="4132446" y="3044654"/>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3565375" y="3074878"/>
              <a:ext cx="970961" cy="232697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834296" y="2891169"/>
              <a:ext cx="402122" cy="4898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1335299">
              <a:off x="4088286" y="2951858"/>
              <a:ext cx="468847" cy="232963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353417">
              <a:off x="3553930" y="3037030"/>
              <a:ext cx="468847" cy="222686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572189" y="1895277"/>
              <a:ext cx="970961" cy="124083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3069450" flipH="1">
              <a:off x="3447222" y="1633722"/>
              <a:ext cx="591915" cy="104055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9042752" flipH="1">
              <a:off x="4065196" y="1627678"/>
              <a:ext cx="570839" cy="1039913"/>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894093" y="1719218"/>
              <a:ext cx="472359" cy="524844"/>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8978978">
              <a:off x="3392860" y="2312596"/>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8978978">
              <a:off x="4495032" y="2346247"/>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rot="7971735" flipH="1">
              <a:off x="3740653" y="2686058"/>
              <a:ext cx="602221" cy="5855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894094" y="2834819"/>
              <a:ext cx="262422" cy="15745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88"/>
            <p:cNvGrpSpPr/>
            <p:nvPr/>
          </p:nvGrpSpPr>
          <p:grpSpPr>
            <a:xfrm rot="16598504">
              <a:off x="3033005" y="4331550"/>
              <a:ext cx="1447800" cy="289560"/>
              <a:chOff x="2286000" y="6019800"/>
              <a:chExt cx="3048000" cy="609600"/>
            </a:xfrm>
          </p:grpSpPr>
          <p:grpSp>
            <p:nvGrpSpPr>
              <p:cNvPr id="243" name="Group 175"/>
              <p:cNvGrpSpPr/>
              <p:nvPr/>
            </p:nvGrpSpPr>
            <p:grpSpPr>
              <a:xfrm>
                <a:off x="2286000" y="6019800"/>
                <a:ext cx="609600" cy="609600"/>
                <a:chOff x="2286000" y="6019800"/>
                <a:chExt cx="609600" cy="609600"/>
              </a:xfrm>
            </p:grpSpPr>
            <p:sp>
              <p:nvSpPr>
                <p:cNvPr id="256" name="Quad Arrow Callout 1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ross 25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76"/>
              <p:cNvGrpSpPr/>
              <p:nvPr/>
            </p:nvGrpSpPr>
            <p:grpSpPr>
              <a:xfrm>
                <a:off x="2895600" y="6019800"/>
                <a:ext cx="609600" cy="609600"/>
                <a:chOff x="2286000" y="6019800"/>
                <a:chExt cx="609600" cy="609600"/>
              </a:xfrm>
            </p:grpSpPr>
            <p:sp>
              <p:nvSpPr>
                <p:cNvPr id="254" name="Quad Arrow Callout 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ross 2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79"/>
              <p:cNvGrpSpPr/>
              <p:nvPr/>
            </p:nvGrpSpPr>
            <p:grpSpPr>
              <a:xfrm>
                <a:off x="3505200" y="6019800"/>
                <a:ext cx="609600" cy="609600"/>
                <a:chOff x="2286000" y="6019800"/>
                <a:chExt cx="609600" cy="609600"/>
              </a:xfrm>
            </p:grpSpPr>
            <p:sp>
              <p:nvSpPr>
                <p:cNvPr id="252" name="Quad Arrow Callout 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ross 2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82"/>
              <p:cNvGrpSpPr/>
              <p:nvPr/>
            </p:nvGrpSpPr>
            <p:grpSpPr>
              <a:xfrm>
                <a:off x="4114800" y="6019800"/>
                <a:ext cx="609600" cy="609600"/>
                <a:chOff x="2286000" y="6019800"/>
                <a:chExt cx="609600" cy="609600"/>
              </a:xfrm>
            </p:grpSpPr>
            <p:sp>
              <p:nvSpPr>
                <p:cNvPr id="250" name="Quad Arrow Callout 9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ross 2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185"/>
              <p:cNvGrpSpPr/>
              <p:nvPr/>
            </p:nvGrpSpPr>
            <p:grpSpPr>
              <a:xfrm>
                <a:off x="4724400" y="6019800"/>
                <a:ext cx="609600" cy="609600"/>
                <a:chOff x="2286000" y="6019800"/>
                <a:chExt cx="609600" cy="609600"/>
              </a:xfrm>
            </p:grpSpPr>
            <p:sp>
              <p:nvSpPr>
                <p:cNvPr id="248" name="Quad Arrow Callout 9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ross 2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88"/>
            <p:cNvGrpSpPr/>
            <p:nvPr/>
          </p:nvGrpSpPr>
          <p:grpSpPr>
            <a:xfrm rot="15901814">
              <a:off x="3630706" y="4350458"/>
              <a:ext cx="1447800" cy="289560"/>
              <a:chOff x="2286000" y="6019800"/>
              <a:chExt cx="3048000" cy="609600"/>
            </a:xfrm>
          </p:grpSpPr>
          <p:grpSp>
            <p:nvGrpSpPr>
              <p:cNvPr id="228" name="Group 175"/>
              <p:cNvGrpSpPr/>
              <p:nvPr/>
            </p:nvGrpSpPr>
            <p:grpSpPr>
              <a:xfrm>
                <a:off x="2286000" y="6019800"/>
                <a:ext cx="609600" cy="609600"/>
                <a:chOff x="2286000" y="6019800"/>
                <a:chExt cx="609600" cy="609600"/>
              </a:xfrm>
            </p:grpSpPr>
            <p:sp>
              <p:nvSpPr>
                <p:cNvPr id="241" name="Quad Arrow Callout 11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ross 2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76"/>
              <p:cNvGrpSpPr/>
              <p:nvPr/>
            </p:nvGrpSpPr>
            <p:grpSpPr>
              <a:xfrm>
                <a:off x="2895600" y="6019800"/>
                <a:ext cx="609600" cy="609600"/>
                <a:chOff x="2286000" y="6019800"/>
                <a:chExt cx="609600" cy="609600"/>
              </a:xfrm>
            </p:grpSpPr>
            <p:sp>
              <p:nvSpPr>
                <p:cNvPr id="239"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79"/>
              <p:cNvGrpSpPr/>
              <p:nvPr/>
            </p:nvGrpSpPr>
            <p:grpSpPr>
              <a:xfrm>
                <a:off x="3505200" y="6019800"/>
                <a:ext cx="609600" cy="609600"/>
                <a:chOff x="2286000" y="6019800"/>
                <a:chExt cx="609600" cy="609600"/>
              </a:xfrm>
            </p:grpSpPr>
            <p:sp>
              <p:nvSpPr>
                <p:cNvPr id="237"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82"/>
              <p:cNvGrpSpPr/>
              <p:nvPr/>
            </p:nvGrpSpPr>
            <p:grpSpPr>
              <a:xfrm>
                <a:off x="4114800" y="6019800"/>
                <a:ext cx="609600" cy="609600"/>
                <a:chOff x="2286000" y="6019800"/>
                <a:chExt cx="609600" cy="609600"/>
              </a:xfrm>
            </p:grpSpPr>
            <p:sp>
              <p:nvSpPr>
                <p:cNvPr id="235"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85"/>
              <p:cNvGrpSpPr/>
              <p:nvPr/>
            </p:nvGrpSpPr>
            <p:grpSpPr>
              <a:xfrm>
                <a:off x="4724400" y="6019800"/>
                <a:ext cx="609600" cy="609600"/>
                <a:chOff x="2286000" y="6019800"/>
                <a:chExt cx="609600" cy="609600"/>
              </a:xfrm>
            </p:grpSpPr>
            <p:sp>
              <p:nvSpPr>
                <p:cNvPr id="233"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Moon 226"/>
            <p:cNvSpPr/>
            <p:nvPr/>
          </p:nvSpPr>
          <p:spPr>
            <a:xfrm rot="5598382">
              <a:off x="3739518" y="1276690"/>
              <a:ext cx="636642" cy="1329527"/>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3536782" y="3736665"/>
            <a:ext cx="1036547" cy="1943659"/>
            <a:chOff x="2046880" y="2204283"/>
            <a:chExt cx="1633539" cy="3063096"/>
          </a:xfrm>
        </p:grpSpPr>
        <p:sp>
          <p:nvSpPr>
            <p:cNvPr id="259" name="Freeform 120"/>
            <p:cNvSpPr/>
            <p:nvPr/>
          </p:nvSpPr>
          <p:spPr>
            <a:xfrm rot="20909514" flipH="1">
              <a:off x="2046880" y="2204283"/>
              <a:ext cx="1633539" cy="1852843"/>
            </a:xfrm>
            <a:custGeom>
              <a:avLst/>
              <a:gdLst>
                <a:gd name="connsiteX0" fmla="*/ 720516 w 2203117"/>
                <a:gd name="connsiteY0" fmla="*/ 34642 h 2225507"/>
                <a:gd name="connsiteX1" fmla="*/ 131444 w 2203117"/>
                <a:gd name="connsiteY1" fmla="*/ 387866 h 2225507"/>
                <a:gd name="connsiteX2" fmla="*/ 153530 w 2203117"/>
                <a:gd name="connsiteY2" fmla="*/ 430386 h 2225507"/>
                <a:gd name="connsiteX3" fmla="*/ 189468 w 2203117"/>
                <a:gd name="connsiteY3" fmla="*/ 457625 h 2225507"/>
                <a:gd name="connsiteX4" fmla="*/ 178832 w 2203117"/>
                <a:gd name="connsiteY4" fmla="*/ 585022 h 2225507"/>
                <a:gd name="connsiteX5" fmla="*/ 0 w 2203117"/>
                <a:gd name="connsiteY5" fmla="*/ 2089457 h 2225507"/>
                <a:gd name="connsiteX6" fmla="*/ 585397 w 2203117"/>
                <a:gd name="connsiteY6" fmla="*/ 2033469 h 2225507"/>
                <a:gd name="connsiteX7" fmla="*/ 512904 w 2203117"/>
                <a:gd name="connsiteY7" fmla="*/ 515903 h 2225507"/>
                <a:gd name="connsiteX8" fmla="*/ 561101 w 2203117"/>
                <a:gd name="connsiteY8" fmla="*/ 515345 h 2225507"/>
                <a:gd name="connsiteX9" fmla="*/ 811730 w 2203117"/>
                <a:gd name="connsiteY9" fmla="*/ 482650 h 2225507"/>
                <a:gd name="connsiteX10" fmla="*/ 938714 w 2203117"/>
                <a:gd name="connsiteY10" fmla="*/ 452057 h 2225507"/>
                <a:gd name="connsiteX11" fmla="*/ 1055050 w 2203117"/>
                <a:gd name="connsiteY11" fmla="*/ 414794 h 2225507"/>
                <a:gd name="connsiteX12" fmla="*/ 1633499 w 2203117"/>
                <a:gd name="connsiteY12" fmla="*/ 1745111 h 2225507"/>
                <a:gd name="connsiteX13" fmla="*/ 2203117 w 2203117"/>
                <a:gd name="connsiteY13" fmla="*/ 1520634 h 2225507"/>
                <a:gd name="connsiteX14" fmla="*/ 1398159 w 2203117"/>
                <a:gd name="connsiteY14" fmla="*/ 323549 h 2225507"/>
                <a:gd name="connsiteX15" fmla="*/ 1349811 w 2203117"/>
                <a:gd name="connsiteY15" fmla="*/ 245341 h 2225507"/>
                <a:gd name="connsiteX16" fmla="*/ 1368678 w 2203117"/>
                <a:gd name="connsiteY16" fmla="*/ 226773 h 2225507"/>
                <a:gd name="connsiteX17" fmla="*/ 1400802 w 2203117"/>
                <a:gd name="connsiteY17" fmla="*/ 129426 h 2225507"/>
                <a:gd name="connsiteX18" fmla="*/ 720516 w 2203117"/>
                <a:gd name="connsiteY18" fmla="*/ 34642 h 2225507"/>
                <a:gd name="connsiteX0" fmla="*/ 720516 w 2203117"/>
                <a:gd name="connsiteY0" fmla="*/ 21413 h 2212278"/>
                <a:gd name="connsiteX1" fmla="*/ 131444 w 2203117"/>
                <a:gd name="connsiteY1" fmla="*/ 374637 h 2212278"/>
                <a:gd name="connsiteX2" fmla="*/ 153530 w 2203117"/>
                <a:gd name="connsiteY2" fmla="*/ 417157 h 2212278"/>
                <a:gd name="connsiteX3" fmla="*/ 189468 w 2203117"/>
                <a:gd name="connsiteY3" fmla="*/ 444396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266270 w 2203117"/>
                <a:gd name="connsiteY3" fmla="*/ 428759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 name="connsiteX0" fmla="*/ 720516 w 2203117"/>
                <a:gd name="connsiteY0" fmla="*/ 21413 h 2212278"/>
                <a:gd name="connsiteX1" fmla="*/ 131444 w 2203117"/>
                <a:gd name="connsiteY1" fmla="*/ 374637 h 2212278"/>
                <a:gd name="connsiteX2" fmla="*/ 153530 w 2203117"/>
                <a:gd name="connsiteY2" fmla="*/ 417157 h 2212278"/>
                <a:gd name="connsiteX3" fmla="*/ 163868 w 2203117"/>
                <a:gd name="connsiteY3" fmla="*/ 449608 h 2212278"/>
                <a:gd name="connsiteX4" fmla="*/ 178832 w 2203117"/>
                <a:gd name="connsiteY4" fmla="*/ 571793 h 2212278"/>
                <a:gd name="connsiteX5" fmla="*/ 0 w 2203117"/>
                <a:gd name="connsiteY5" fmla="*/ 2076228 h 2212278"/>
                <a:gd name="connsiteX6" fmla="*/ 585397 w 2203117"/>
                <a:gd name="connsiteY6" fmla="*/ 2020240 h 2212278"/>
                <a:gd name="connsiteX7" fmla="*/ 512904 w 2203117"/>
                <a:gd name="connsiteY7" fmla="*/ 502674 h 2212278"/>
                <a:gd name="connsiteX8" fmla="*/ 561101 w 2203117"/>
                <a:gd name="connsiteY8" fmla="*/ 502116 h 2212278"/>
                <a:gd name="connsiteX9" fmla="*/ 811730 w 2203117"/>
                <a:gd name="connsiteY9" fmla="*/ 469421 h 2212278"/>
                <a:gd name="connsiteX10" fmla="*/ 938714 w 2203117"/>
                <a:gd name="connsiteY10" fmla="*/ 438828 h 2212278"/>
                <a:gd name="connsiteX11" fmla="*/ 1055050 w 2203117"/>
                <a:gd name="connsiteY11" fmla="*/ 401565 h 2212278"/>
                <a:gd name="connsiteX12" fmla="*/ 1633499 w 2203117"/>
                <a:gd name="connsiteY12" fmla="*/ 1731882 h 2212278"/>
                <a:gd name="connsiteX13" fmla="*/ 2203117 w 2203117"/>
                <a:gd name="connsiteY13" fmla="*/ 1507405 h 2212278"/>
                <a:gd name="connsiteX14" fmla="*/ 1398159 w 2203117"/>
                <a:gd name="connsiteY14" fmla="*/ 310320 h 2212278"/>
                <a:gd name="connsiteX15" fmla="*/ 1349811 w 2203117"/>
                <a:gd name="connsiteY15" fmla="*/ 232112 h 2212278"/>
                <a:gd name="connsiteX16" fmla="*/ 1368678 w 2203117"/>
                <a:gd name="connsiteY16" fmla="*/ 213544 h 2212278"/>
                <a:gd name="connsiteX17" fmla="*/ 1303459 w 2203117"/>
                <a:gd name="connsiteY17" fmla="*/ 118242 h 2212278"/>
                <a:gd name="connsiteX18" fmla="*/ 720516 w 2203117"/>
                <a:gd name="connsiteY18" fmla="*/ 21413 h 22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3117" h="2212278">
                  <a:moveTo>
                    <a:pt x="720516" y="21413"/>
                  </a:moveTo>
                  <a:cubicBezTo>
                    <a:pt x="525180" y="64145"/>
                    <a:pt x="106256" y="250923"/>
                    <a:pt x="131444" y="374637"/>
                  </a:cubicBezTo>
                  <a:cubicBezTo>
                    <a:pt x="134593" y="390102"/>
                    <a:pt x="142107" y="404296"/>
                    <a:pt x="153530" y="417157"/>
                  </a:cubicBezTo>
                  <a:lnTo>
                    <a:pt x="163868" y="449608"/>
                  </a:lnTo>
                  <a:lnTo>
                    <a:pt x="178832" y="571793"/>
                  </a:lnTo>
                  <a:cubicBezTo>
                    <a:pt x="150448" y="1071128"/>
                    <a:pt x="200131" y="1565106"/>
                    <a:pt x="0" y="2076228"/>
                  </a:cubicBezTo>
                  <a:cubicBezTo>
                    <a:pt x="223923" y="2412156"/>
                    <a:pt x="361475" y="2020240"/>
                    <a:pt x="585397" y="2020240"/>
                  </a:cubicBezTo>
                  <a:lnTo>
                    <a:pt x="512904" y="502674"/>
                  </a:lnTo>
                  <a:lnTo>
                    <a:pt x="561101" y="502116"/>
                  </a:lnTo>
                  <a:cubicBezTo>
                    <a:pt x="639340" y="497992"/>
                    <a:pt x="724100" y="487263"/>
                    <a:pt x="811730" y="469421"/>
                  </a:cubicBezTo>
                  <a:cubicBezTo>
                    <a:pt x="855546" y="460501"/>
                    <a:pt x="898005" y="450224"/>
                    <a:pt x="938714" y="438828"/>
                  </a:cubicBezTo>
                  <a:lnTo>
                    <a:pt x="1055050" y="401565"/>
                  </a:lnTo>
                  <a:lnTo>
                    <a:pt x="1633499" y="1731882"/>
                  </a:lnTo>
                  <a:cubicBezTo>
                    <a:pt x="1842301" y="1627792"/>
                    <a:pt x="2136821" y="1897356"/>
                    <a:pt x="2203117" y="1507405"/>
                  </a:cubicBezTo>
                  <a:cubicBezTo>
                    <a:pt x="1799675" y="1165490"/>
                    <a:pt x="1636451" y="722040"/>
                    <a:pt x="1398159" y="310320"/>
                  </a:cubicBezTo>
                  <a:lnTo>
                    <a:pt x="1349811" y="232112"/>
                  </a:lnTo>
                  <a:lnTo>
                    <a:pt x="1368678" y="213544"/>
                  </a:lnTo>
                  <a:cubicBezTo>
                    <a:pt x="1395339" y="180205"/>
                    <a:pt x="1309756" y="149170"/>
                    <a:pt x="1303459" y="118242"/>
                  </a:cubicBezTo>
                  <a:cubicBezTo>
                    <a:pt x="1278271" y="-5472"/>
                    <a:pt x="915852" y="-21319"/>
                    <a:pt x="720516" y="21413"/>
                  </a:cubicBez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p:cNvGrpSpPr/>
            <p:nvPr/>
          </p:nvGrpSpPr>
          <p:grpSpPr>
            <a:xfrm>
              <a:off x="2362200" y="2514599"/>
              <a:ext cx="1247705" cy="2752780"/>
              <a:chOff x="2419761" y="2581220"/>
              <a:chExt cx="1247705" cy="2752780"/>
            </a:xfrm>
          </p:grpSpPr>
          <p:sp>
            <p:nvSpPr>
              <p:cNvPr id="261" name="Oval 260"/>
              <p:cNvSpPr/>
              <p:nvPr/>
            </p:nvSpPr>
            <p:spPr>
              <a:xfrm rot="2332152">
                <a:off x="2716194" y="4805281"/>
                <a:ext cx="287404" cy="52871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708024">
                <a:off x="3013598" y="4835341"/>
                <a:ext cx="300953" cy="5378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3333935" y="4085805"/>
                <a:ext cx="333531" cy="528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419761" y="4085805"/>
                <a:ext cx="327477" cy="5287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2438400" y="2581221"/>
                <a:ext cx="1066800" cy="1655594"/>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733689" flipH="1">
                <a:off x="2463776" y="3512638"/>
                <a:ext cx="684480" cy="1009372"/>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9866311">
                <a:off x="2952690" y="3464573"/>
                <a:ext cx="684480" cy="1009372"/>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Merge 267"/>
              <p:cNvSpPr/>
              <p:nvPr/>
            </p:nvSpPr>
            <p:spPr>
              <a:xfrm rot="10800000">
                <a:off x="2600566" y="3220628"/>
                <a:ext cx="880044" cy="1873111"/>
              </a:xfrm>
              <a:prstGeom prst="flowChartMerg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Flowchart: Merge 268"/>
              <p:cNvSpPr/>
              <p:nvPr/>
            </p:nvSpPr>
            <p:spPr>
              <a:xfrm>
                <a:off x="2822247" y="3377120"/>
                <a:ext cx="442734" cy="420292"/>
              </a:xfrm>
              <a:prstGeom prst="flowChartMerg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rapezoid 269"/>
              <p:cNvSpPr/>
              <p:nvPr/>
            </p:nvSpPr>
            <p:spPr>
              <a:xfrm rot="393591" flipH="1">
                <a:off x="2611263" y="3478990"/>
                <a:ext cx="416421" cy="1634334"/>
              </a:xfrm>
              <a:prstGeom prst="trapezoid">
                <a:avLst>
                  <a:gd name="adj" fmla="val 3742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1062122">
                <a:off x="3090109" y="3460831"/>
                <a:ext cx="416421" cy="1619157"/>
              </a:xfrm>
              <a:prstGeom prst="trapezoid">
                <a:avLst>
                  <a:gd name="adj" fmla="val 3555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2701501" y="2595779"/>
                <a:ext cx="684225" cy="9613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2551673" y="2581220"/>
                <a:ext cx="853341" cy="302951"/>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121"/>
              <p:cNvSpPr/>
              <p:nvPr/>
            </p:nvSpPr>
            <p:spPr>
              <a:xfrm>
                <a:off x="2572161" y="2581221"/>
                <a:ext cx="903997" cy="1130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rot="4878932" flipV="1">
                <a:off x="2933581" y="4279293"/>
                <a:ext cx="762001" cy="163048"/>
                <a:chOff x="5881772" y="938753"/>
                <a:chExt cx="715875" cy="153178"/>
              </a:xfrm>
            </p:grpSpPr>
            <p:grpSp>
              <p:nvGrpSpPr>
                <p:cNvPr id="297" name="Group 296"/>
                <p:cNvGrpSpPr/>
                <p:nvPr/>
              </p:nvGrpSpPr>
              <p:grpSpPr>
                <a:xfrm rot="2670115">
                  <a:off x="5881772" y="940897"/>
                  <a:ext cx="152122" cy="148890"/>
                  <a:chOff x="5757466" y="974350"/>
                  <a:chExt cx="1743980" cy="1706926"/>
                </a:xfrm>
              </p:grpSpPr>
              <p:sp>
                <p:nvSpPr>
                  <p:cNvPr id="313" name="Donut 20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20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Donut 20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Donut 20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97"/>
                <p:cNvGrpSpPr/>
                <p:nvPr/>
              </p:nvGrpSpPr>
              <p:grpSpPr>
                <a:xfrm rot="2670115">
                  <a:off x="6072548" y="943041"/>
                  <a:ext cx="152122" cy="148890"/>
                  <a:chOff x="5757466" y="974350"/>
                  <a:chExt cx="1743980" cy="1706926"/>
                </a:xfrm>
              </p:grpSpPr>
              <p:sp>
                <p:nvSpPr>
                  <p:cNvPr id="309" name="Donut 20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20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20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Donut 20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rot="2670115">
                  <a:off x="6256892" y="943040"/>
                  <a:ext cx="152122" cy="148890"/>
                  <a:chOff x="5757466" y="974350"/>
                  <a:chExt cx="1743980" cy="1706926"/>
                </a:xfrm>
              </p:grpSpPr>
              <p:sp>
                <p:nvSpPr>
                  <p:cNvPr id="305" name="Donut 19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Donut 19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Donut 19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Donut 20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299"/>
                <p:cNvGrpSpPr/>
                <p:nvPr/>
              </p:nvGrpSpPr>
              <p:grpSpPr>
                <a:xfrm rot="2670115">
                  <a:off x="6445525" y="938753"/>
                  <a:ext cx="152122" cy="148890"/>
                  <a:chOff x="5757466" y="974350"/>
                  <a:chExt cx="1743980" cy="1706926"/>
                </a:xfrm>
              </p:grpSpPr>
              <p:sp>
                <p:nvSpPr>
                  <p:cNvPr id="301" name="Donut 19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19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Donut 19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Donut 19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6" name="Group 275"/>
              <p:cNvGrpSpPr/>
              <p:nvPr/>
            </p:nvGrpSpPr>
            <p:grpSpPr>
              <a:xfrm rot="16721068" flipH="1" flipV="1">
                <a:off x="2432837" y="4301064"/>
                <a:ext cx="762001" cy="163048"/>
                <a:chOff x="5881772" y="938753"/>
                <a:chExt cx="715875" cy="153178"/>
              </a:xfrm>
            </p:grpSpPr>
            <p:grpSp>
              <p:nvGrpSpPr>
                <p:cNvPr id="277" name="Group 276"/>
                <p:cNvGrpSpPr/>
                <p:nvPr/>
              </p:nvGrpSpPr>
              <p:grpSpPr>
                <a:xfrm rot="2670115">
                  <a:off x="5881772" y="940897"/>
                  <a:ext cx="152122" cy="148890"/>
                  <a:chOff x="5757466" y="974350"/>
                  <a:chExt cx="1743980" cy="1706926"/>
                </a:xfrm>
              </p:grpSpPr>
              <p:sp>
                <p:nvSpPr>
                  <p:cNvPr id="293" name="Donut 22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2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onut 22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Donut 2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8" name="Group 277"/>
                <p:cNvGrpSpPr/>
                <p:nvPr/>
              </p:nvGrpSpPr>
              <p:grpSpPr>
                <a:xfrm rot="2670115">
                  <a:off x="6072548" y="943041"/>
                  <a:ext cx="152122" cy="148890"/>
                  <a:chOff x="5757466" y="974350"/>
                  <a:chExt cx="1743980" cy="1706926"/>
                </a:xfrm>
              </p:grpSpPr>
              <p:sp>
                <p:nvSpPr>
                  <p:cNvPr id="289" name="Donut 22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Donut 22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Donut 22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Donut 22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9" name="Group 278"/>
                <p:cNvGrpSpPr/>
                <p:nvPr/>
              </p:nvGrpSpPr>
              <p:grpSpPr>
                <a:xfrm rot="2670115">
                  <a:off x="6256892" y="943040"/>
                  <a:ext cx="152122" cy="148890"/>
                  <a:chOff x="5757466" y="974350"/>
                  <a:chExt cx="1743980" cy="1706926"/>
                </a:xfrm>
              </p:grpSpPr>
              <p:sp>
                <p:nvSpPr>
                  <p:cNvPr id="285" name="Donut 21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Donut 21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Donut 22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Donut 22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0" name="Group 279"/>
                <p:cNvGrpSpPr/>
                <p:nvPr/>
              </p:nvGrpSpPr>
              <p:grpSpPr>
                <a:xfrm rot="2670115">
                  <a:off x="6445525" y="938753"/>
                  <a:ext cx="152122" cy="148890"/>
                  <a:chOff x="5757466" y="974350"/>
                  <a:chExt cx="1743980" cy="1706926"/>
                </a:xfrm>
              </p:grpSpPr>
              <p:sp>
                <p:nvSpPr>
                  <p:cNvPr id="281" name="Donut 21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Donut 21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onut 21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onut 21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317" name="Group 316"/>
          <p:cNvGrpSpPr/>
          <p:nvPr/>
        </p:nvGrpSpPr>
        <p:grpSpPr>
          <a:xfrm>
            <a:off x="10766584" y="3681350"/>
            <a:ext cx="1015392" cy="1929676"/>
            <a:chOff x="4409072" y="1676400"/>
            <a:chExt cx="1363274" cy="2590800"/>
          </a:xfrm>
        </p:grpSpPr>
        <p:sp>
          <p:nvSpPr>
            <p:cNvPr id="318" name="Oval 317"/>
            <p:cNvSpPr/>
            <p:nvPr/>
          </p:nvSpPr>
          <p:spPr>
            <a:xfrm rot="1569803" flipH="1">
              <a:off x="4804158" y="3841868"/>
              <a:ext cx="267524" cy="42533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9465854" flipH="1">
              <a:off x="5146917" y="3841868"/>
              <a:ext cx="267524" cy="42533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loud 319"/>
            <p:cNvSpPr/>
            <p:nvPr/>
          </p:nvSpPr>
          <p:spPr>
            <a:xfrm flipH="1">
              <a:off x="4571999" y="2133600"/>
              <a:ext cx="533400" cy="1081209"/>
            </a:xfrm>
            <a:prstGeom prst="clou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loud 320"/>
            <p:cNvSpPr/>
            <p:nvPr/>
          </p:nvSpPr>
          <p:spPr>
            <a:xfrm rot="626040" flipH="1">
              <a:off x="5278441" y="2041772"/>
              <a:ext cx="285328" cy="1240439"/>
            </a:xfrm>
            <a:prstGeom prst="clou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648200" y="2667000"/>
              <a:ext cx="914400" cy="1447800"/>
            </a:xfrm>
            <a:prstGeom prst="trapezoid">
              <a:avLst>
                <a:gd name="adj" fmla="val 33571"/>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flipH="1">
              <a:off x="4876800" y="2590800"/>
              <a:ext cx="457200" cy="433181"/>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flipH="1">
              <a:off x="5018818" y="2499171"/>
              <a:ext cx="153963" cy="27508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flipH="1">
              <a:off x="4766729" y="1749600"/>
              <a:ext cx="637469" cy="90327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13097194" flipH="1">
              <a:off x="4976744" y="1746155"/>
              <a:ext cx="581492" cy="38309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8981421" flipH="1">
              <a:off x="4622450" y="1778450"/>
              <a:ext cx="581492" cy="383097"/>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7878784" flipH="1">
              <a:off x="4344700" y="3292720"/>
              <a:ext cx="330136" cy="20139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rot="14884799" flipH="1">
              <a:off x="5476942" y="3285290"/>
              <a:ext cx="311292" cy="1898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232"/>
            <p:cNvSpPr/>
            <p:nvPr/>
          </p:nvSpPr>
          <p:spPr>
            <a:xfrm flipH="1">
              <a:off x="4495800" y="1676400"/>
              <a:ext cx="1276546" cy="1641999"/>
            </a:xfrm>
            <a:custGeom>
              <a:avLst/>
              <a:gdLst>
                <a:gd name="connsiteX0" fmla="*/ 676042 w 1352746"/>
                <a:gd name="connsiteY0" fmla="*/ 0 h 1718199"/>
                <a:gd name="connsiteX1" fmla="*/ 106378 w 1352746"/>
                <a:gd name="connsiteY1" fmla="*/ 470849 h 1718199"/>
                <a:gd name="connsiteX2" fmla="*/ 110346 w 1352746"/>
                <a:gd name="connsiteY2" fmla="*/ 470849 h 1718199"/>
                <a:gd name="connsiteX3" fmla="*/ 0 w 1352746"/>
                <a:gd name="connsiteY3" fmla="*/ 1718199 h 1718199"/>
                <a:gd name="connsiteX4" fmla="*/ 364324 w 1352746"/>
                <a:gd name="connsiteY4" fmla="*/ 1718199 h 1718199"/>
                <a:gd name="connsiteX5" fmla="*/ 253979 w 1352746"/>
                <a:gd name="connsiteY5" fmla="*/ 470849 h 1718199"/>
                <a:gd name="connsiteX6" fmla="*/ 341803 w 1352746"/>
                <a:gd name="connsiteY6" fmla="*/ 470849 h 1718199"/>
                <a:gd name="connsiteX7" fmla="*/ 676042 w 1352746"/>
                <a:gd name="connsiteY7" fmla="*/ 235424 h 1718199"/>
                <a:gd name="connsiteX8" fmla="*/ 1010281 w 1352746"/>
                <a:gd name="connsiteY8" fmla="*/ 470849 h 1718199"/>
                <a:gd name="connsiteX9" fmla="*/ 1140763 w 1352746"/>
                <a:gd name="connsiteY9" fmla="*/ 470849 h 1718199"/>
                <a:gd name="connsiteX10" fmla="*/ 1047946 w 1352746"/>
                <a:gd name="connsiteY10" fmla="*/ 1715501 h 1718199"/>
                <a:gd name="connsiteX11" fmla="*/ 1352746 w 1352746"/>
                <a:gd name="connsiteY11" fmla="*/ 1715501 h 1718199"/>
                <a:gd name="connsiteX12" fmla="*/ 1253229 w 1352746"/>
                <a:gd name="connsiteY12" fmla="*/ 381000 h 1718199"/>
                <a:gd name="connsiteX13" fmla="*/ 1234748 w 1352746"/>
                <a:gd name="connsiteY13" fmla="*/ 381000 h 1718199"/>
                <a:gd name="connsiteX14" fmla="*/ 1234133 w 1352746"/>
                <a:gd name="connsiteY14" fmla="*/ 375956 h 1718199"/>
                <a:gd name="connsiteX15" fmla="*/ 676042 w 1352746"/>
                <a:gd name="connsiteY15" fmla="*/ 0 h 17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2746" h="1718199">
                  <a:moveTo>
                    <a:pt x="676042" y="0"/>
                  </a:moveTo>
                  <a:cubicBezTo>
                    <a:pt x="361425" y="0"/>
                    <a:pt x="106378" y="210806"/>
                    <a:pt x="106378" y="470849"/>
                  </a:cubicBezTo>
                  <a:lnTo>
                    <a:pt x="110346" y="470849"/>
                  </a:lnTo>
                  <a:lnTo>
                    <a:pt x="0" y="1718199"/>
                  </a:lnTo>
                  <a:lnTo>
                    <a:pt x="364324" y="1718199"/>
                  </a:lnTo>
                  <a:lnTo>
                    <a:pt x="253979" y="470849"/>
                  </a:lnTo>
                  <a:lnTo>
                    <a:pt x="341803" y="470849"/>
                  </a:lnTo>
                  <a:cubicBezTo>
                    <a:pt x="341803" y="340827"/>
                    <a:pt x="491447" y="235424"/>
                    <a:pt x="676042" y="235424"/>
                  </a:cubicBezTo>
                  <a:cubicBezTo>
                    <a:pt x="860637" y="235424"/>
                    <a:pt x="1010281" y="340827"/>
                    <a:pt x="1010281" y="470849"/>
                  </a:cubicBezTo>
                  <a:lnTo>
                    <a:pt x="1140763" y="470849"/>
                  </a:lnTo>
                  <a:lnTo>
                    <a:pt x="1047946" y="1715501"/>
                  </a:lnTo>
                  <a:lnTo>
                    <a:pt x="1352746" y="1715501"/>
                  </a:lnTo>
                  <a:lnTo>
                    <a:pt x="1253229" y="381000"/>
                  </a:lnTo>
                  <a:lnTo>
                    <a:pt x="1234748" y="381000"/>
                  </a:lnTo>
                  <a:lnTo>
                    <a:pt x="1234133" y="375956"/>
                  </a:lnTo>
                  <a:cubicBezTo>
                    <a:pt x="1181014" y="161398"/>
                    <a:pt x="951332" y="0"/>
                    <a:pt x="676042" y="0"/>
                  </a:cubicBezTo>
                  <a:close/>
                </a:path>
              </a:pathLst>
            </a:cu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1" name="Freeform 234"/>
            <p:cNvSpPr/>
            <p:nvPr/>
          </p:nvSpPr>
          <p:spPr>
            <a:xfrm rot="17793080" flipH="1">
              <a:off x="4308646" y="2804034"/>
              <a:ext cx="841359" cy="314211"/>
            </a:xfrm>
            <a:custGeom>
              <a:avLst/>
              <a:gdLst>
                <a:gd name="connsiteX0" fmla="*/ 22269 w 969653"/>
                <a:gd name="connsiteY0" fmla="*/ 101361 h 314211"/>
                <a:gd name="connsiteX1" fmla="*/ 0 w 969653"/>
                <a:gd name="connsiteY1" fmla="*/ 160998 h 314211"/>
                <a:gd name="connsiteX2" fmla="*/ 283379 w 969653"/>
                <a:gd name="connsiteY2" fmla="*/ 314211 h 314211"/>
                <a:gd name="connsiteX3" fmla="*/ 483759 w 969653"/>
                <a:gd name="connsiteY3" fmla="*/ 269336 h 314211"/>
                <a:gd name="connsiteX4" fmla="*/ 491692 w 969653"/>
                <a:gd name="connsiteY4" fmla="*/ 264137 h 314211"/>
                <a:gd name="connsiteX5" fmla="*/ 527834 w 969653"/>
                <a:gd name="connsiteY5" fmla="*/ 280259 h 314211"/>
                <a:gd name="connsiteX6" fmla="*/ 686274 w 969653"/>
                <a:gd name="connsiteY6" fmla="*/ 306426 h 314211"/>
                <a:gd name="connsiteX7" fmla="*/ 969653 w 969653"/>
                <a:gd name="connsiteY7" fmla="*/ 153213 h 314211"/>
                <a:gd name="connsiteX8" fmla="*/ 686274 w 969653"/>
                <a:gd name="connsiteY8" fmla="*/ 0 h 314211"/>
                <a:gd name="connsiteX9" fmla="*/ 485895 w 969653"/>
                <a:gd name="connsiteY9" fmla="*/ 44875 h 314211"/>
                <a:gd name="connsiteX10" fmla="*/ 477961 w 969653"/>
                <a:gd name="connsiteY10" fmla="*/ 50074 h 314211"/>
                <a:gd name="connsiteX11" fmla="*/ 441819 w 969653"/>
                <a:gd name="connsiteY11" fmla="*/ 33951 h 314211"/>
                <a:gd name="connsiteX12" fmla="*/ 283379 w 969653"/>
                <a:gd name="connsiteY12" fmla="*/ 7785 h 314211"/>
                <a:gd name="connsiteX13" fmla="*/ 22269 w 969653"/>
                <a:gd name="connsiteY13" fmla="*/ 101361 h 31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53" h="314211">
                  <a:moveTo>
                    <a:pt x="22269" y="101361"/>
                  </a:moveTo>
                  <a:cubicBezTo>
                    <a:pt x="7930" y="119691"/>
                    <a:pt x="0" y="139844"/>
                    <a:pt x="0" y="160998"/>
                  </a:cubicBezTo>
                  <a:cubicBezTo>
                    <a:pt x="0" y="245615"/>
                    <a:pt x="126873" y="314211"/>
                    <a:pt x="283379" y="314211"/>
                  </a:cubicBezTo>
                  <a:cubicBezTo>
                    <a:pt x="361633" y="314211"/>
                    <a:pt x="432477" y="297062"/>
                    <a:pt x="483759" y="269336"/>
                  </a:cubicBezTo>
                  <a:lnTo>
                    <a:pt x="491692" y="264137"/>
                  </a:lnTo>
                  <a:lnTo>
                    <a:pt x="527834" y="280259"/>
                  </a:lnTo>
                  <a:cubicBezTo>
                    <a:pt x="573061" y="296780"/>
                    <a:pt x="627584" y="306426"/>
                    <a:pt x="686274" y="306426"/>
                  </a:cubicBezTo>
                  <a:cubicBezTo>
                    <a:pt x="842780" y="306426"/>
                    <a:pt x="969653" y="237830"/>
                    <a:pt x="969653" y="153213"/>
                  </a:cubicBezTo>
                  <a:cubicBezTo>
                    <a:pt x="969653" y="68596"/>
                    <a:pt x="842780" y="0"/>
                    <a:pt x="686274" y="0"/>
                  </a:cubicBezTo>
                  <a:cubicBezTo>
                    <a:pt x="608021" y="0"/>
                    <a:pt x="537176" y="17149"/>
                    <a:pt x="485895" y="44875"/>
                  </a:cubicBezTo>
                  <a:lnTo>
                    <a:pt x="477961" y="50074"/>
                  </a:lnTo>
                  <a:lnTo>
                    <a:pt x="441819" y="33951"/>
                  </a:lnTo>
                  <a:cubicBezTo>
                    <a:pt x="396592" y="17431"/>
                    <a:pt x="342069" y="7785"/>
                    <a:pt x="283379" y="7785"/>
                  </a:cubicBezTo>
                  <a:cubicBezTo>
                    <a:pt x="166000" y="7785"/>
                    <a:pt x="65289" y="46370"/>
                    <a:pt x="22269" y="101361"/>
                  </a:cubicBezTo>
                  <a:close/>
                </a:path>
              </a:pathLst>
            </a:custGeom>
            <a:solidFill>
              <a:srgbClr val="C68C5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2" name="Freeform 235"/>
            <p:cNvSpPr/>
            <p:nvPr/>
          </p:nvSpPr>
          <p:spPr>
            <a:xfrm rot="14731420" flipH="1">
              <a:off x="5037163" y="2800395"/>
              <a:ext cx="861257" cy="314211"/>
            </a:xfrm>
            <a:custGeom>
              <a:avLst/>
              <a:gdLst>
                <a:gd name="connsiteX0" fmla="*/ 22269 w 969653"/>
                <a:gd name="connsiteY0" fmla="*/ 101361 h 314211"/>
                <a:gd name="connsiteX1" fmla="*/ 0 w 969653"/>
                <a:gd name="connsiteY1" fmla="*/ 160998 h 314211"/>
                <a:gd name="connsiteX2" fmla="*/ 283379 w 969653"/>
                <a:gd name="connsiteY2" fmla="*/ 314211 h 314211"/>
                <a:gd name="connsiteX3" fmla="*/ 483759 w 969653"/>
                <a:gd name="connsiteY3" fmla="*/ 269336 h 314211"/>
                <a:gd name="connsiteX4" fmla="*/ 491692 w 969653"/>
                <a:gd name="connsiteY4" fmla="*/ 264137 h 314211"/>
                <a:gd name="connsiteX5" fmla="*/ 527834 w 969653"/>
                <a:gd name="connsiteY5" fmla="*/ 280259 h 314211"/>
                <a:gd name="connsiteX6" fmla="*/ 686274 w 969653"/>
                <a:gd name="connsiteY6" fmla="*/ 306426 h 314211"/>
                <a:gd name="connsiteX7" fmla="*/ 969653 w 969653"/>
                <a:gd name="connsiteY7" fmla="*/ 153213 h 314211"/>
                <a:gd name="connsiteX8" fmla="*/ 686274 w 969653"/>
                <a:gd name="connsiteY8" fmla="*/ 0 h 314211"/>
                <a:gd name="connsiteX9" fmla="*/ 485895 w 969653"/>
                <a:gd name="connsiteY9" fmla="*/ 44875 h 314211"/>
                <a:gd name="connsiteX10" fmla="*/ 477961 w 969653"/>
                <a:gd name="connsiteY10" fmla="*/ 50074 h 314211"/>
                <a:gd name="connsiteX11" fmla="*/ 441819 w 969653"/>
                <a:gd name="connsiteY11" fmla="*/ 33951 h 314211"/>
                <a:gd name="connsiteX12" fmla="*/ 283379 w 969653"/>
                <a:gd name="connsiteY12" fmla="*/ 7785 h 314211"/>
                <a:gd name="connsiteX13" fmla="*/ 22269 w 969653"/>
                <a:gd name="connsiteY13" fmla="*/ 101361 h 31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53" h="314211">
                  <a:moveTo>
                    <a:pt x="22269" y="101361"/>
                  </a:moveTo>
                  <a:cubicBezTo>
                    <a:pt x="7930" y="119691"/>
                    <a:pt x="0" y="139844"/>
                    <a:pt x="0" y="160998"/>
                  </a:cubicBezTo>
                  <a:cubicBezTo>
                    <a:pt x="0" y="245615"/>
                    <a:pt x="126873" y="314211"/>
                    <a:pt x="283379" y="314211"/>
                  </a:cubicBezTo>
                  <a:cubicBezTo>
                    <a:pt x="361633" y="314211"/>
                    <a:pt x="432477" y="297062"/>
                    <a:pt x="483759" y="269336"/>
                  </a:cubicBezTo>
                  <a:lnTo>
                    <a:pt x="491692" y="264137"/>
                  </a:lnTo>
                  <a:lnTo>
                    <a:pt x="527834" y="280259"/>
                  </a:lnTo>
                  <a:cubicBezTo>
                    <a:pt x="573061" y="296780"/>
                    <a:pt x="627584" y="306426"/>
                    <a:pt x="686274" y="306426"/>
                  </a:cubicBezTo>
                  <a:cubicBezTo>
                    <a:pt x="842780" y="306426"/>
                    <a:pt x="969653" y="237830"/>
                    <a:pt x="969653" y="153213"/>
                  </a:cubicBezTo>
                  <a:cubicBezTo>
                    <a:pt x="969653" y="68596"/>
                    <a:pt x="842780" y="0"/>
                    <a:pt x="686274" y="0"/>
                  </a:cubicBezTo>
                  <a:cubicBezTo>
                    <a:pt x="608021" y="0"/>
                    <a:pt x="537176" y="17149"/>
                    <a:pt x="485895" y="44875"/>
                  </a:cubicBezTo>
                  <a:lnTo>
                    <a:pt x="477961" y="50074"/>
                  </a:lnTo>
                  <a:lnTo>
                    <a:pt x="441819" y="33951"/>
                  </a:lnTo>
                  <a:cubicBezTo>
                    <a:pt x="396592" y="17431"/>
                    <a:pt x="342069" y="7785"/>
                    <a:pt x="283379" y="7785"/>
                  </a:cubicBezTo>
                  <a:cubicBezTo>
                    <a:pt x="166000" y="7785"/>
                    <a:pt x="65289" y="46370"/>
                    <a:pt x="22269" y="101361"/>
                  </a:cubicBezTo>
                  <a:close/>
                </a:path>
              </a:pathLst>
            </a:custGeom>
            <a:solidFill>
              <a:srgbClr val="C68C5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3" name="Group 332"/>
            <p:cNvGrpSpPr/>
            <p:nvPr/>
          </p:nvGrpSpPr>
          <p:grpSpPr>
            <a:xfrm flipV="1">
              <a:off x="4706983" y="3818709"/>
              <a:ext cx="872071" cy="306216"/>
              <a:chOff x="4838700" y="1333500"/>
              <a:chExt cx="5981700" cy="2324100"/>
            </a:xfrm>
          </p:grpSpPr>
          <p:grpSp>
            <p:nvGrpSpPr>
              <p:cNvPr id="359" name="Group 358"/>
              <p:cNvGrpSpPr/>
              <p:nvPr/>
            </p:nvGrpSpPr>
            <p:grpSpPr>
              <a:xfrm>
                <a:off x="4838700" y="1333500"/>
                <a:ext cx="2209800" cy="2286000"/>
                <a:chOff x="4838700" y="1333500"/>
                <a:chExt cx="2209800" cy="2286000"/>
              </a:xfrm>
            </p:grpSpPr>
            <p:sp>
              <p:nvSpPr>
                <p:cNvPr id="376" name="Plus 258"/>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79"/>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6705600" y="1371600"/>
                <a:ext cx="2209800" cy="2286000"/>
                <a:chOff x="4838700" y="1333500"/>
                <a:chExt cx="2209800" cy="2286000"/>
              </a:xfrm>
            </p:grpSpPr>
            <p:sp>
              <p:nvSpPr>
                <p:cNvPr id="370" name="Plus 252"/>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8610600" y="1341620"/>
                <a:ext cx="2209800" cy="2286000"/>
                <a:chOff x="4838700" y="1333500"/>
                <a:chExt cx="2209800" cy="2286000"/>
              </a:xfrm>
            </p:grpSpPr>
            <p:sp>
              <p:nvSpPr>
                <p:cNvPr id="364" name="Plus 246"/>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Diamond 364"/>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Oval 361"/>
              <p:cNvSpPr/>
              <p:nvPr/>
            </p:nvSpPr>
            <p:spPr>
              <a:xfrm>
                <a:off x="6705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8610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Rounded Rectangle 288"/>
            <p:cNvSpPr/>
            <p:nvPr/>
          </p:nvSpPr>
          <p:spPr>
            <a:xfrm>
              <a:off x="4572000" y="1905001"/>
              <a:ext cx="1143000" cy="1524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34"/>
            <p:cNvGrpSpPr/>
            <p:nvPr/>
          </p:nvGrpSpPr>
          <p:grpSpPr>
            <a:xfrm flipV="1">
              <a:off x="4712873" y="1846218"/>
              <a:ext cx="806824" cy="216152"/>
              <a:chOff x="4838700" y="1333500"/>
              <a:chExt cx="5981700" cy="2324100"/>
            </a:xfrm>
          </p:grpSpPr>
          <p:grpSp>
            <p:nvGrpSpPr>
              <p:cNvPr id="336" name="Group 335"/>
              <p:cNvGrpSpPr/>
              <p:nvPr/>
            </p:nvGrpSpPr>
            <p:grpSpPr>
              <a:xfrm>
                <a:off x="4838700" y="1333500"/>
                <a:ext cx="2209800" cy="2286000"/>
                <a:chOff x="4838700" y="1333500"/>
                <a:chExt cx="2209800" cy="2286000"/>
              </a:xfrm>
            </p:grpSpPr>
            <p:sp>
              <p:nvSpPr>
                <p:cNvPr id="353" name="Plus 282"/>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6705600" y="1371600"/>
                <a:ext cx="2209800" cy="2286000"/>
                <a:chOff x="4838700" y="1333500"/>
                <a:chExt cx="2209800" cy="2286000"/>
              </a:xfrm>
            </p:grpSpPr>
            <p:sp>
              <p:nvSpPr>
                <p:cNvPr id="347" name="Plus 276"/>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8610600" y="1341620"/>
                <a:ext cx="2209800" cy="2286000"/>
                <a:chOff x="4838700" y="1333500"/>
                <a:chExt cx="2209800" cy="2286000"/>
              </a:xfrm>
            </p:grpSpPr>
            <p:sp>
              <p:nvSpPr>
                <p:cNvPr id="341" name="Plus 270"/>
                <p:cNvSpPr/>
                <p:nvPr/>
              </p:nvSpPr>
              <p:spPr>
                <a:xfrm rot="2762613">
                  <a:off x="4800600" y="1371600"/>
                  <a:ext cx="2286000" cy="2209800"/>
                </a:xfrm>
                <a:prstGeom prst="mathPlus">
                  <a:avLst>
                    <a:gd name="adj1" fmla="val 452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5728738" y="1447800"/>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5721243" y="2632023"/>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rot="5400000">
                  <a:off x="6328347" y="2063045"/>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rot="5400000">
                  <a:off x="5126636" y="2053052"/>
                  <a:ext cx="414728" cy="7620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789948" y="2241029"/>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Oval 338"/>
              <p:cNvSpPr/>
              <p:nvPr/>
            </p:nvSpPr>
            <p:spPr>
              <a:xfrm>
                <a:off x="6705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8610600" y="2286000"/>
                <a:ext cx="304800" cy="304800"/>
              </a:xfrm>
              <a:prstGeom prst="ellipse">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2" name="Group 381"/>
          <p:cNvGrpSpPr/>
          <p:nvPr/>
        </p:nvGrpSpPr>
        <p:grpSpPr>
          <a:xfrm>
            <a:off x="7575200" y="932909"/>
            <a:ext cx="918688" cy="2035587"/>
            <a:chOff x="6400800" y="1676400"/>
            <a:chExt cx="1306823" cy="2895599"/>
          </a:xfrm>
        </p:grpSpPr>
        <p:sp>
          <p:nvSpPr>
            <p:cNvPr id="383" name="Oval 382"/>
            <p:cNvSpPr/>
            <p:nvPr/>
          </p:nvSpPr>
          <p:spPr>
            <a:xfrm rot="18316513" flipH="1">
              <a:off x="6774082" y="4324098"/>
              <a:ext cx="289821" cy="205982"/>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4462845" flipH="1">
              <a:off x="7051442" y="4322973"/>
              <a:ext cx="289821" cy="205982"/>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rot="10800000">
              <a:off x="6714470" y="2748445"/>
              <a:ext cx="696829" cy="750432"/>
            </a:xfrm>
            <a:prstGeom prst="trapezoid">
              <a:avLst>
                <a:gd name="adj" fmla="val 19726"/>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Isosceles Triangle 385"/>
            <p:cNvSpPr/>
            <p:nvPr/>
          </p:nvSpPr>
          <p:spPr>
            <a:xfrm rot="10800000">
              <a:off x="6904376" y="2645835"/>
              <a:ext cx="286434" cy="3681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316513" flipH="1">
              <a:off x="6371798" y="3671334"/>
              <a:ext cx="289821" cy="1767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14645694" flipH="1">
              <a:off x="7474313" y="3633435"/>
              <a:ext cx="289821" cy="1767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48"/>
            <p:cNvSpPr/>
            <p:nvPr/>
          </p:nvSpPr>
          <p:spPr>
            <a:xfrm rot="1252567">
              <a:off x="6466086" y="3244770"/>
              <a:ext cx="298014" cy="544600"/>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49"/>
            <p:cNvSpPr/>
            <p:nvPr/>
          </p:nvSpPr>
          <p:spPr>
            <a:xfrm rot="20282013">
              <a:off x="7365311" y="3212486"/>
              <a:ext cx="298014" cy="544600"/>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154"/>
            <p:cNvSpPr/>
            <p:nvPr/>
          </p:nvSpPr>
          <p:spPr>
            <a:xfrm rot="1246248">
              <a:off x="6553053" y="2675279"/>
              <a:ext cx="369975" cy="971258"/>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154"/>
            <p:cNvSpPr/>
            <p:nvPr/>
          </p:nvSpPr>
          <p:spPr>
            <a:xfrm rot="20383027" flipH="1">
              <a:off x="7206063" y="2675255"/>
              <a:ext cx="369975" cy="971258"/>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a:off x="6565915" y="3491220"/>
              <a:ext cx="995471" cy="930527"/>
            </a:xfrm>
            <a:prstGeom prst="trapezoid">
              <a:avLst>
                <a:gd name="adj" fmla="val 31154"/>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92"/>
            <p:cNvSpPr/>
            <p:nvPr/>
          </p:nvSpPr>
          <p:spPr>
            <a:xfrm>
              <a:off x="6746672" y="2051616"/>
              <a:ext cx="611024" cy="804034"/>
            </a:xfrm>
            <a:custGeom>
              <a:avLst/>
              <a:gdLst>
                <a:gd name="connsiteX0" fmla="*/ 0 w 838200"/>
                <a:gd name="connsiteY0" fmla="*/ 571500 h 1143000"/>
                <a:gd name="connsiteX1" fmla="*/ 419100 w 838200"/>
                <a:gd name="connsiteY1" fmla="*/ 0 h 1143000"/>
                <a:gd name="connsiteX2" fmla="*/ 838200 w 838200"/>
                <a:gd name="connsiteY2" fmla="*/ 571500 h 1143000"/>
                <a:gd name="connsiteX3" fmla="*/ 419100 w 838200"/>
                <a:gd name="connsiteY3" fmla="*/ 1143000 h 1143000"/>
                <a:gd name="connsiteX4" fmla="*/ 0 w 838200"/>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21" h="1143000">
                  <a:moveTo>
                    <a:pt x="30421" y="571500"/>
                  </a:moveTo>
                  <a:cubicBezTo>
                    <a:pt x="-100207" y="290704"/>
                    <a:pt x="218058" y="0"/>
                    <a:pt x="449521" y="0"/>
                  </a:cubicBezTo>
                  <a:cubicBezTo>
                    <a:pt x="680984" y="0"/>
                    <a:pt x="868621" y="255869"/>
                    <a:pt x="868621" y="571500"/>
                  </a:cubicBezTo>
                  <a:cubicBezTo>
                    <a:pt x="737992" y="834880"/>
                    <a:pt x="680984" y="1143000"/>
                    <a:pt x="449521" y="1143000"/>
                  </a:cubicBezTo>
                  <a:cubicBezTo>
                    <a:pt x="218058" y="1143000"/>
                    <a:pt x="161049" y="852296"/>
                    <a:pt x="30421" y="571500"/>
                  </a:cubicBezTo>
                  <a:close/>
                </a:path>
              </a:pathLst>
            </a:cu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54"/>
            <p:cNvSpPr/>
            <p:nvPr/>
          </p:nvSpPr>
          <p:spPr>
            <a:xfrm flipH="1">
              <a:off x="6500061" y="1729367"/>
              <a:ext cx="1126138" cy="1394605"/>
            </a:xfrm>
            <a:custGeom>
              <a:avLst/>
              <a:gdLst>
                <a:gd name="connsiteX0" fmla="*/ 843817 w 1600898"/>
                <a:gd name="connsiteY0" fmla="*/ 131 h 1982546"/>
                <a:gd name="connsiteX1" fmla="*/ 673196 w 1600898"/>
                <a:gd name="connsiteY1" fmla="*/ 67143 h 1982546"/>
                <a:gd name="connsiteX2" fmla="*/ 534388 w 1600898"/>
                <a:gd name="connsiteY2" fmla="*/ 78625 h 1982546"/>
                <a:gd name="connsiteX3" fmla="*/ 500165 w 1600898"/>
                <a:gd name="connsiteY3" fmla="*/ 188253 h 1982546"/>
                <a:gd name="connsiteX4" fmla="*/ 344838 w 1600898"/>
                <a:gd name="connsiteY4" fmla="*/ 245538 h 1982546"/>
                <a:gd name="connsiteX5" fmla="*/ 342794 w 1600898"/>
                <a:gd name="connsiteY5" fmla="*/ 313126 h 1982546"/>
                <a:gd name="connsiteX6" fmla="*/ 366625 w 1600898"/>
                <a:gd name="connsiteY6" fmla="*/ 343370 h 1982546"/>
                <a:gd name="connsiteX7" fmla="*/ 354292 w 1600898"/>
                <a:gd name="connsiteY7" fmla="*/ 380060 h 1982546"/>
                <a:gd name="connsiteX8" fmla="*/ 353920 w 1600898"/>
                <a:gd name="connsiteY8" fmla="*/ 381167 h 1982546"/>
                <a:gd name="connsiteX9" fmla="*/ 270179 w 1600898"/>
                <a:gd name="connsiteY9" fmla="*/ 362886 h 1982546"/>
                <a:gd name="connsiteX10" fmla="*/ 249597 w 1600898"/>
                <a:gd name="connsiteY10" fmla="*/ 421688 h 1982546"/>
                <a:gd name="connsiteX11" fmla="*/ 249574 w 1600898"/>
                <a:gd name="connsiteY11" fmla="*/ 421754 h 1982546"/>
                <a:gd name="connsiteX12" fmla="*/ 146080 w 1600898"/>
                <a:gd name="connsiteY12" fmla="*/ 460850 h 1982546"/>
                <a:gd name="connsiteX13" fmla="*/ 124805 w 1600898"/>
                <a:gd name="connsiteY13" fmla="*/ 631981 h 1982546"/>
                <a:gd name="connsiteX14" fmla="*/ 124349 w 1600898"/>
                <a:gd name="connsiteY14" fmla="*/ 635122 h 1982546"/>
                <a:gd name="connsiteX15" fmla="*/ 76590 w 1600898"/>
                <a:gd name="connsiteY15" fmla="*/ 754293 h 1982546"/>
                <a:gd name="connsiteX16" fmla="*/ 102741 w 1600898"/>
                <a:gd name="connsiteY16" fmla="*/ 888367 h 1982546"/>
                <a:gd name="connsiteX17" fmla="*/ 90357 w 1600898"/>
                <a:gd name="connsiteY17" fmla="*/ 1019049 h 1982546"/>
                <a:gd name="connsiteX18" fmla="*/ 110465 w 1600898"/>
                <a:gd name="connsiteY18" fmla="*/ 1087914 h 1982546"/>
                <a:gd name="connsiteX19" fmla="*/ 92501 w 1600898"/>
                <a:gd name="connsiteY19" fmla="*/ 1102723 h 1982546"/>
                <a:gd name="connsiteX20" fmla="*/ 69880 w 1600898"/>
                <a:gd name="connsiteY20" fmla="*/ 1146650 h 1982546"/>
                <a:gd name="connsiteX21" fmla="*/ 48605 w 1600898"/>
                <a:gd name="connsiteY21" fmla="*/ 1317781 h 1982546"/>
                <a:gd name="connsiteX22" fmla="*/ 48149 w 1600898"/>
                <a:gd name="connsiteY22" fmla="*/ 1320923 h 1982546"/>
                <a:gd name="connsiteX23" fmla="*/ 389 w 1600898"/>
                <a:gd name="connsiteY23" fmla="*/ 1440093 h 1982546"/>
                <a:gd name="connsiteX24" fmla="*/ 26541 w 1600898"/>
                <a:gd name="connsiteY24" fmla="*/ 1574168 h 1982546"/>
                <a:gd name="connsiteX25" fmla="*/ 14157 w 1600898"/>
                <a:gd name="connsiteY25" fmla="*/ 1704849 h 1982546"/>
                <a:gd name="connsiteX26" fmla="*/ 72115 w 1600898"/>
                <a:gd name="connsiteY26" fmla="*/ 1801662 h 1982546"/>
                <a:gd name="connsiteX27" fmla="*/ 203933 w 1600898"/>
                <a:gd name="connsiteY27" fmla="*/ 1888660 h 1982546"/>
                <a:gd name="connsiteX28" fmla="*/ 292673 w 1600898"/>
                <a:gd name="connsiteY28" fmla="*/ 1976714 h 1982546"/>
                <a:gd name="connsiteX29" fmla="*/ 353026 w 1600898"/>
                <a:gd name="connsiteY29" fmla="*/ 1832458 h 1982546"/>
                <a:gd name="connsiteX30" fmla="*/ 437481 w 1600898"/>
                <a:gd name="connsiteY30" fmla="*/ 1816085 h 1982546"/>
                <a:gd name="connsiteX31" fmla="*/ 462287 w 1600898"/>
                <a:gd name="connsiteY31" fmla="*/ 1680864 h 1982546"/>
                <a:gd name="connsiteX32" fmla="*/ 531579 w 1600898"/>
                <a:gd name="connsiteY32" fmla="*/ 1523056 h 1982546"/>
                <a:gd name="connsiteX33" fmla="*/ 516787 w 1600898"/>
                <a:gd name="connsiteY33" fmla="*/ 1342776 h 1982546"/>
                <a:gd name="connsiteX34" fmla="*/ 518812 w 1600898"/>
                <a:gd name="connsiteY34" fmla="*/ 1224867 h 1982546"/>
                <a:gd name="connsiteX35" fmla="*/ 501600 w 1600898"/>
                <a:gd name="connsiteY35" fmla="*/ 1156069 h 1982546"/>
                <a:gd name="connsiteX36" fmla="*/ 496306 w 1600898"/>
                <a:gd name="connsiteY36" fmla="*/ 1148525 h 1982546"/>
                <a:gd name="connsiteX37" fmla="*/ 513681 w 1600898"/>
                <a:gd name="connsiteY37" fmla="*/ 1130285 h 1982546"/>
                <a:gd name="connsiteX38" fmla="*/ 538487 w 1600898"/>
                <a:gd name="connsiteY38" fmla="*/ 995064 h 1982546"/>
                <a:gd name="connsiteX39" fmla="*/ 607779 w 1600898"/>
                <a:gd name="connsiteY39" fmla="*/ 837255 h 1982546"/>
                <a:gd name="connsiteX40" fmla="*/ 608556 w 1600898"/>
                <a:gd name="connsiteY40" fmla="*/ 742833 h 1982546"/>
                <a:gd name="connsiteX41" fmla="*/ 594619 w 1600898"/>
                <a:gd name="connsiteY41" fmla="*/ 665973 h 1982546"/>
                <a:gd name="connsiteX42" fmla="*/ 622148 w 1600898"/>
                <a:gd name="connsiteY42" fmla="*/ 670775 h 1982546"/>
                <a:gd name="connsiteX43" fmla="*/ 685368 w 1600898"/>
                <a:gd name="connsiteY43" fmla="*/ 663139 h 1982546"/>
                <a:gd name="connsiteX44" fmla="*/ 812149 w 1600898"/>
                <a:gd name="connsiteY44" fmla="*/ 719189 h 1982546"/>
                <a:gd name="connsiteX45" fmla="*/ 940018 w 1600898"/>
                <a:gd name="connsiteY45" fmla="*/ 674655 h 1982546"/>
                <a:gd name="connsiteX46" fmla="*/ 943218 w 1600898"/>
                <a:gd name="connsiteY46" fmla="*/ 674547 h 1982546"/>
                <a:gd name="connsiteX47" fmla="*/ 1003470 w 1600898"/>
                <a:gd name="connsiteY47" fmla="*/ 681467 h 1982546"/>
                <a:gd name="connsiteX48" fmla="*/ 992342 w 1600898"/>
                <a:gd name="connsiteY48" fmla="*/ 742834 h 1982546"/>
                <a:gd name="connsiteX49" fmla="*/ 993119 w 1600898"/>
                <a:gd name="connsiteY49" fmla="*/ 837255 h 1982546"/>
                <a:gd name="connsiteX50" fmla="*/ 1062411 w 1600898"/>
                <a:gd name="connsiteY50" fmla="*/ 995064 h 1982546"/>
                <a:gd name="connsiteX51" fmla="*/ 1087217 w 1600898"/>
                <a:gd name="connsiteY51" fmla="*/ 1130285 h 1982546"/>
                <a:gd name="connsiteX52" fmla="*/ 1104592 w 1600898"/>
                <a:gd name="connsiteY52" fmla="*/ 1148526 h 1982546"/>
                <a:gd name="connsiteX53" fmla="*/ 1099298 w 1600898"/>
                <a:gd name="connsiteY53" fmla="*/ 1156070 h 1982546"/>
                <a:gd name="connsiteX54" fmla="*/ 1082086 w 1600898"/>
                <a:gd name="connsiteY54" fmla="*/ 1224867 h 1982546"/>
                <a:gd name="connsiteX55" fmla="*/ 1084111 w 1600898"/>
                <a:gd name="connsiteY55" fmla="*/ 1342776 h 1982546"/>
                <a:gd name="connsiteX56" fmla="*/ 1069319 w 1600898"/>
                <a:gd name="connsiteY56" fmla="*/ 1523057 h 1982546"/>
                <a:gd name="connsiteX57" fmla="*/ 1138611 w 1600898"/>
                <a:gd name="connsiteY57" fmla="*/ 1680865 h 1982546"/>
                <a:gd name="connsiteX58" fmla="*/ 1163417 w 1600898"/>
                <a:gd name="connsiteY58" fmla="*/ 1816086 h 1982546"/>
                <a:gd name="connsiteX59" fmla="*/ 1247872 w 1600898"/>
                <a:gd name="connsiteY59" fmla="*/ 1832459 h 1982546"/>
                <a:gd name="connsiteX60" fmla="*/ 1308225 w 1600898"/>
                <a:gd name="connsiteY60" fmla="*/ 1976714 h 1982546"/>
                <a:gd name="connsiteX61" fmla="*/ 1396965 w 1600898"/>
                <a:gd name="connsiteY61" fmla="*/ 1888661 h 1982546"/>
                <a:gd name="connsiteX62" fmla="*/ 1528783 w 1600898"/>
                <a:gd name="connsiteY62" fmla="*/ 1801662 h 1982546"/>
                <a:gd name="connsiteX63" fmla="*/ 1586741 w 1600898"/>
                <a:gd name="connsiteY63" fmla="*/ 1704849 h 1982546"/>
                <a:gd name="connsiteX64" fmla="*/ 1574357 w 1600898"/>
                <a:gd name="connsiteY64" fmla="*/ 1574168 h 1982546"/>
                <a:gd name="connsiteX65" fmla="*/ 1600509 w 1600898"/>
                <a:gd name="connsiteY65" fmla="*/ 1440093 h 1982546"/>
                <a:gd name="connsiteX66" fmla="*/ 1552749 w 1600898"/>
                <a:gd name="connsiteY66" fmla="*/ 1320924 h 1982546"/>
                <a:gd name="connsiteX67" fmla="*/ 1552293 w 1600898"/>
                <a:gd name="connsiteY67" fmla="*/ 1317781 h 1982546"/>
                <a:gd name="connsiteX68" fmla="*/ 1531018 w 1600898"/>
                <a:gd name="connsiteY68" fmla="*/ 1146651 h 1982546"/>
                <a:gd name="connsiteX69" fmla="*/ 1508397 w 1600898"/>
                <a:gd name="connsiteY69" fmla="*/ 1102723 h 1982546"/>
                <a:gd name="connsiteX70" fmla="*/ 1490433 w 1600898"/>
                <a:gd name="connsiteY70" fmla="*/ 1087915 h 1982546"/>
                <a:gd name="connsiteX71" fmla="*/ 1510541 w 1600898"/>
                <a:gd name="connsiteY71" fmla="*/ 1019050 h 1982546"/>
                <a:gd name="connsiteX72" fmla="*/ 1498157 w 1600898"/>
                <a:gd name="connsiteY72" fmla="*/ 888368 h 1982546"/>
                <a:gd name="connsiteX73" fmla="*/ 1524308 w 1600898"/>
                <a:gd name="connsiteY73" fmla="*/ 754294 h 1982546"/>
                <a:gd name="connsiteX74" fmla="*/ 1476549 w 1600898"/>
                <a:gd name="connsiteY74" fmla="*/ 635122 h 1982546"/>
                <a:gd name="connsiteX75" fmla="*/ 1476093 w 1600898"/>
                <a:gd name="connsiteY75" fmla="*/ 631981 h 1982546"/>
                <a:gd name="connsiteX76" fmla="*/ 1454818 w 1600898"/>
                <a:gd name="connsiteY76" fmla="*/ 460850 h 1982546"/>
                <a:gd name="connsiteX77" fmla="*/ 1351324 w 1600898"/>
                <a:gd name="connsiteY77" fmla="*/ 421754 h 1982546"/>
                <a:gd name="connsiteX78" fmla="*/ 1351301 w 1600898"/>
                <a:gd name="connsiteY78" fmla="*/ 421689 h 1982546"/>
                <a:gd name="connsiteX79" fmla="*/ 1330719 w 1600898"/>
                <a:gd name="connsiteY79" fmla="*/ 362886 h 1982546"/>
                <a:gd name="connsiteX80" fmla="*/ 1323930 w 1600898"/>
                <a:gd name="connsiteY80" fmla="*/ 354926 h 1982546"/>
                <a:gd name="connsiteX81" fmla="*/ 1325033 w 1600898"/>
                <a:gd name="connsiteY81" fmla="*/ 348626 h 1982546"/>
                <a:gd name="connsiteX82" fmla="*/ 1318959 w 1600898"/>
                <a:gd name="connsiteY82" fmla="*/ 329031 h 1982546"/>
                <a:gd name="connsiteX83" fmla="*/ 1281945 w 1600898"/>
                <a:gd name="connsiteY83" fmla="*/ 293415 h 1982546"/>
                <a:gd name="connsiteX84" fmla="*/ 1280840 w 1600898"/>
                <a:gd name="connsiteY84" fmla="*/ 292351 h 1982546"/>
                <a:gd name="connsiteX85" fmla="*/ 1343953 w 1600898"/>
                <a:gd name="connsiteY85" fmla="*/ 233208 h 1982546"/>
                <a:gd name="connsiteX86" fmla="*/ 1336251 w 1600898"/>
                <a:gd name="connsiteY86" fmla="*/ 206500 h 1982546"/>
                <a:gd name="connsiteX87" fmla="*/ 1233172 w 1600898"/>
                <a:gd name="connsiteY87" fmla="*/ 141857 h 1982546"/>
                <a:gd name="connsiteX88" fmla="*/ 1232940 w 1600898"/>
                <a:gd name="connsiteY88" fmla="*/ 141555 h 1982546"/>
                <a:gd name="connsiteX89" fmla="*/ 1199733 w 1600898"/>
                <a:gd name="connsiteY89" fmla="*/ 98267 h 1982546"/>
                <a:gd name="connsiteX90" fmla="*/ 1135488 w 1600898"/>
                <a:gd name="connsiteY90" fmla="*/ 64466 h 1982546"/>
                <a:gd name="connsiteX91" fmla="*/ 1018645 w 1600898"/>
                <a:gd name="connsiteY91" fmla="*/ 48426 h 1982546"/>
                <a:gd name="connsiteX92" fmla="*/ 843817 w 1600898"/>
                <a:gd name="connsiteY92" fmla="*/ 131 h 198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600898" h="1982546">
                  <a:moveTo>
                    <a:pt x="843817" y="131"/>
                  </a:moveTo>
                  <a:cubicBezTo>
                    <a:pt x="759822" y="-2107"/>
                    <a:pt x="692387" y="24378"/>
                    <a:pt x="673196" y="67143"/>
                  </a:cubicBezTo>
                  <a:cubicBezTo>
                    <a:pt x="621839" y="59097"/>
                    <a:pt x="571228" y="63293"/>
                    <a:pt x="534388" y="78625"/>
                  </a:cubicBezTo>
                  <a:cubicBezTo>
                    <a:pt x="478406" y="101919"/>
                    <a:pt x="464545" y="146348"/>
                    <a:pt x="500165" y="188253"/>
                  </a:cubicBezTo>
                  <a:cubicBezTo>
                    <a:pt x="427402" y="188243"/>
                    <a:pt x="368268" y="210055"/>
                    <a:pt x="344838" y="245538"/>
                  </a:cubicBezTo>
                  <a:cubicBezTo>
                    <a:pt x="331034" y="266445"/>
                    <a:pt x="330910" y="290058"/>
                    <a:pt x="342794" y="313126"/>
                  </a:cubicBezTo>
                  <a:lnTo>
                    <a:pt x="366625" y="343370"/>
                  </a:lnTo>
                  <a:lnTo>
                    <a:pt x="354292" y="380060"/>
                  </a:lnTo>
                  <a:lnTo>
                    <a:pt x="353920" y="381167"/>
                  </a:lnTo>
                  <a:cubicBezTo>
                    <a:pt x="330380" y="322522"/>
                    <a:pt x="295075" y="319301"/>
                    <a:pt x="270179" y="362886"/>
                  </a:cubicBezTo>
                  <a:lnTo>
                    <a:pt x="249597" y="421688"/>
                  </a:lnTo>
                  <a:lnTo>
                    <a:pt x="249574" y="421754"/>
                  </a:lnTo>
                  <a:cubicBezTo>
                    <a:pt x="215730" y="371650"/>
                    <a:pt x="172651" y="387908"/>
                    <a:pt x="146080" y="460850"/>
                  </a:cubicBezTo>
                  <a:cubicBezTo>
                    <a:pt x="129263" y="507032"/>
                    <a:pt x="121459" y="569770"/>
                    <a:pt x="124805" y="631981"/>
                  </a:cubicBezTo>
                  <a:cubicBezTo>
                    <a:pt x="124657" y="633036"/>
                    <a:pt x="124497" y="634068"/>
                    <a:pt x="124349" y="635122"/>
                  </a:cubicBezTo>
                  <a:cubicBezTo>
                    <a:pt x="99432" y="641635"/>
                    <a:pt x="79602" y="691119"/>
                    <a:pt x="76590" y="754293"/>
                  </a:cubicBezTo>
                  <a:cubicBezTo>
                    <a:pt x="74021" y="808248"/>
                    <a:pt x="84294" y="860920"/>
                    <a:pt x="102741" y="888367"/>
                  </a:cubicBezTo>
                  <a:cubicBezTo>
                    <a:pt x="89739" y="923359"/>
                    <a:pt x="85035" y="973027"/>
                    <a:pt x="90357" y="1019049"/>
                  </a:cubicBezTo>
                  <a:lnTo>
                    <a:pt x="110465" y="1087914"/>
                  </a:lnTo>
                  <a:lnTo>
                    <a:pt x="92501" y="1102723"/>
                  </a:lnTo>
                  <a:cubicBezTo>
                    <a:pt x="84197" y="1113722"/>
                    <a:pt x="76523" y="1128415"/>
                    <a:pt x="69880" y="1146650"/>
                  </a:cubicBezTo>
                  <a:cubicBezTo>
                    <a:pt x="53063" y="1192833"/>
                    <a:pt x="45259" y="1255571"/>
                    <a:pt x="48605" y="1317781"/>
                  </a:cubicBezTo>
                  <a:cubicBezTo>
                    <a:pt x="48457" y="1318836"/>
                    <a:pt x="48297" y="1319868"/>
                    <a:pt x="48149" y="1320923"/>
                  </a:cubicBezTo>
                  <a:cubicBezTo>
                    <a:pt x="23232" y="1327435"/>
                    <a:pt x="3402" y="1376919"/>
                    <a:pt x="389" y="1440093"/>
                  </a:cubicBezTo>
                  <a:cubicBezTo>
                    <a:pt x="-2179" y="1494048"/>
                    <a:pt x="8094" y="1546720"/>
                    <a:pt x="26541" y="1574168"/>
                  </a:cubicBezTo>
                  <a:cubicBezTo>
                    <a:pt x="13539" y="1609160"/>
                    <a:pt x="8835" y="1658827"/>
                    <a:pt x="14157" y="1704849"/>
                  </a:cubicBezTo>
                  <a:cubicBezTo>
                    <a:pt x="21503" y="1768458"/>
                    <a:pt x="46013" y="1809389"/>
                    <a:pt x="72115" y="1801662"/>
                  </a:cubicBezTo>
                  <a:cubicBezTo>
                    <a:pt x="98686" y="1919227"/>
                    <a:pt x="158150" y="1958461"/>
                    <a:pt x="203933" y="1888660"/>
                  </a:cubicBezTo>
                  <a:cubicBezTo>
                    <a:pt x="223331" y="1962199"/>
                    <a:pt x="258743" y="1997328"/>
                    <a:pt x="292673" y="1976714"/>
                  </a:cubicBezTo>
                  <a:cubicBezTo>
                    <a:pt x="321467" y="1959218"/>
                    <a:pt x="344445" y="1904299"/>
                    <a:pt x="353026" y="1832458"/>
                  </a:cubicBezTo>
                  <a:cubicBezTo>
                    <a:pt x="379560" y="1874283"/>
                    <a:pt x="413787" y="1867656"/>
                    <a:pt x="437481" y="1816085"/>
                  </a:cubicBezTo>
                  <a:cubicBezTo>
                    <a:pt x="453076" y="1782148"/>
                    <a:pt x="462126" y="1732847"/>
                    <a:pt x="462287" y="1680864"/>
                  </a:cubicBezTo>
                  <a:cubicBezTo>
                    <a:pt x="495921" y="1668710"/>
                    <a:pt x="523307" y="1606339"/>
                    <a:pt x="531579" y="1523056"/>
                  </a:cubicBezTo>
                  <a:cubicBezTo>
                    <a:pt x="537802" y="1460409"/>
                    <a:pt x="532357" y="1394002"/>
                    <a:pt x="516787" y="1342776"/>
                  </a:cubicBezTo>
                  <a:cubicBezTo>
                    <a:pt x="523121" y="1305422"/>
                    <a:pt x="523838" y="1263482"/>
                    <a:pt x="518812" y="1224867"/>
                  </a:cubicBezTo>
                  <a:cubicBezTo>
                    <a:pt x="515355" y="1198267"/>
                    <a:pt x="509379" y="1174763"/>
                    <a:pt x="501600" y="1156069"/>
                  </a:cubicBezTo>
                  <a:lnTo>
                    <a:pt x="496306" y="1148525"/>
                  </a:lnTo>
                  <a:lnTo>
                    <a:pt x="513681" y="1130285"/>
                  </a:lnTo>
                  <a:cubicBezTo>
                    <a:pt x="529276" y="1096348"/>
                    <a:pt x="538326" y="1047047"/>
                    <a:pt x="538487" y="995064"/>
                  </a:cubicBezTo>
                  <a:cubicBezTo>
                    <a:pt x="572121" y="982910"/>
                    <a:pt x="599507" y="920539"/>
                    <a:pt x="607779" y="837255"/>
                  </a:cubicBezTo>
                  <a:cubicBezTo>
                    <a:pt x="610891" y="805932"/>
                    <a:pt x="611085" y="773669"/>
                    <a:pt x="608556" y="742833"/>
                  </a:cubicBezTo>
                  <a:lnTo>
                    <a:pt x="594619" y="665973"/>
                  </a:lnTo>
                  <a:lnTo>
                    <a:pt x="622148" y="670775"/>
                  </a:lnTo>
                  <a:cubicBezTo>
                    <a:pt x="644862" y="671518"/>
                    <a:pt x="666705" y="668998"/>
                    <a:pt x="685368" y="663139"/>
                  </a:cubicBezTo>
                  <a:cubicBezTo>
                    <a:pt x="708524" y="692012"/>
                    <a:pt x="758330" y="714030"/>
                    <a:pt x="812149" y="719189"/>
                  </a:cubicBezTo>
                  <a:cubicBezTo>
                    <a:pt x="875165" y="725221"/>
                    <a:pt x="928261" y="706730"/>
                    <a:pt x="940018" y="674655"/>
                  </a:cubicBezTo>
                  <a:cubicBezTo>
                    <a:pt x="941091" y="674625"/>
                    <a:pt x="942144" y="674576"/>
                    <a:pt x="943218" y="674547"/>
                  </a:cubicBezTo>
                  <a:lnTo>
                    <a:pt x="1003470" y="681467"/>
                  </a:lnTo>
                  <a:lnTo>
                    <a:pt x="992342" y="742834"/>
                  </a:lnTo>
                  <a:cubicBezTo>
                    <a:pt x="989813" y="773669"/>
                    <a:pt x="990007" y="805932"/>
                    <a:pt x="993119" y="837255"/>
                  </a:cubicBezTo>
                  <a:cubicBezTo>
                    <a:pt x="1001391" y="920540"/>
                    <a:pt x="1028777" y="982910"/>
                    <a:pt x="1062411" y="995064"/>
                  </a:cubicBezTo>
                  <a:cubicBezTo>
                    <a:pt x="1062572" y="1047047"/>
                    <a:pt x="1071622" y="1096349"/>
                    <a:pt x="1087217" y="1130285"/>
                  </a:cubicBezTo>
                  <a:lnTo>
                    <a:pt x="1104592" y="1148526"/>
                  </a:lnTo>
                  <a:lnTo>
                    <a:pt x="1099298" y="1156070"/>
                  </a:lnTo>
                  <a:cubicBezTo>
                    <a:pt x="1091519" y="1174763"/>
                    <a:pt x="1085543" y="1198268"/>
                    <a:pt x="1082086" y="1224867"/>
                  </a:cubicBezTo>
                  <a:cubicBezTo>
                    <a:pt x="1077060" y="1263482"/>
                    <a:pt x="1077777" y="1305423"/>
                    <a:pt x="1084111" y="1342776"/>
                  </a:cubicBezTo>
                  <a:cubicBezTo>
                    <a:pt x="1068541" y="1394002"/>
                    <a:pt x="1063096" y="1460409"/>
                    <a:pt x="1069319" y="1523057"/>
                  </a:cubicBezTo>
                  <a:cubicBezTo>
                    <a:pt x="1077591" y="1606339"/>
                    <a:pt x="1104977" y="1668711"/>
                    <a:pt x="1138611" y="1680865"/>
                  </a:cubicBezTo>
                  <a:cubicBezTo>
                    <a:pt x="1138772" y="1732848"/>
                    <a:pt x="1147822" y="1782148"/>
                    <a:pt x="1163417" y="1816086"/>
                  </a:cubicBezTo>
                  <a:cubicBezTo>
                    <a:pt x="1187111" y="1867656"/>
                    <a:pt x="1221338" y="1874284"/>
                    <a:pt x="1247872" y="1832459"/>
                  </a:cubicBezTo>
                  <a:cubicBezTo>
                    <a:pt x="1256453" y="1904299"/>
                    <a:pt x="1279431" y="1959219"/>
                    <a:pt x="1308225" y="1976714"/>
                  </a:cubicBezTo>
                  <a:cubicBezTo>
                    <a:pt x="1342155" y="1997329"/>
                    <a:pt x="1377567" y="1962199"/>
                    <a:pt x="1396965" y="1888661"/>
                  </a:cubicBezTo>
                  <a:cubicBezTo>
                    <a:pt x="1442748" y="1958461"/>
                    <a:pt x="1502212" y="1919227"/>
                    <a:pt x="1528783" y="1801662"/>
                  </a:cubicBezTo>
                  <a:cubicBezTo>
                    <a:pt x="1554885" y="1809390"/>
                    <a:pt x="1579395" y="1768459"/>
                    <a:pt x="1586741" y="1704849"/>
                  </a:cubicBezTo>
                  <a:cubicBezTo>
                    <a:pt x="1592063" y="1658827"/>
                    <a:pt x="1587359" y="1609160"/>
                    <a:pt x="1574357" y="1574168"/>
                  </a:cubicBezTo>
                  <a:cubicBezTo>
                    <a:pt x="1592804" y="1546720"/>
                    <a:pt x="1603077" y="1494048"/>
                    <a:pt x="1600509" y="1440093"/>
                  </a:cubicBezTo>
                  <a:cubicBezTo>
                    <a:pt x="1597496" y="1376919"/>
                    <a:pt x="1577666" y="1327436"/>
                    <a:pt x="1552749" y="1320924"/>
                  </a:cubicBezTo>
                  <a:cubicBezTo>
                    <a:pt x="1552601" y="1319868"/>
                    <a:pt x="1552441" y="1318836"/>
                    <a:pt x="1552293" y="1317781"/>
                  </a:cubicBezTo>
                  <a:cubicBezTo>
                    <a:pt x="1555639" y="1255571"/>
                    <a:pt x="1547835" y="1192834"/>
                    <a:pt x="1531018" y="1146651"/>
                  </a:cubicBezTo>
                  <a:cubicBezTo>
                    <a:pt x="1524375" y="1128415"/>
                    <a:pt x="1516701" y="1113722"/>
                    <a:pt x="1508397" y="1102723"/>
                  </a:cubicBezTo>
                  <a:lnTo>
                    <a:pt x="1490433" y="1087915"/>
                  </a:lnTo>
                  <a:lnTo>
                    <a:pt x="1510541" y="1019050"/>
                  </a:lnTo>
                  <a:cubicBezTo>
                    <a:pt x="1515863" y="973028"/>
                    <a:pt x="1511159" y="923360"/>
                    <a:pt x="1498157" y="888368"/>
                  </a:cubicBezTo>
                  <a:cubicBezTo>
                    <a:pt x="1516604" y="860921"/>
                    <a:pt x="1526877" y="808249"/>
                    <a:pt x="1524308" y="754294"/>
                  </a:cubicBezTo>
                  <a:cubicBezTo>
                    <a:pt x="1521295" y="691120"/>
                    <a:pt x="1501466" y="641635"/>
                    <a:pt x="1476549" y="635122"/>
                  </a:cubicBezTo>
                  <a:cubicBezTo>
                    <a:pt x="1476401" y="634069"/>
                    <a:pt x="1476241" y="633036"/>
                    <a:pt x="1476093" y="631981"/>
                  </a:cubicBezTo>
                  <a:cubicBezTo>
                    <a:pt x="1479439" y="569771"/>
                    <a:pt x="1471635" y="507032"/>
                    <a:pt x="1454818" y="460850"/>
                  </a:cubicBezTo>
                  <a:cubicBezTo>
                    <a:pt x="1428247" y="387908"/>
                    <a:pt x="1385168" y="371650"/>
                    <a:pt x="1351324" y="421754"/>
                  </a:cubicBezTo>
                  <a:lnTo>
                    <a:pt x="1351301" y="421689"/>
                  </a:lnTo>
                  <a:lnTo>
                    <a:pt x="1330719" y="362886"/>
                  </a:lnTo>
                  <a:lnTo>
                    <a:pt x="1323930" y="354926"/>
                  </a:lnTo>
                  <a:lnTo>
                    <a:pt x="1325033" y="348626"/>
                  </a:lnTo>
                  <a:cubicBezTo>
                    <a:pt x="1324545" y="342129"/>
                    <a:pt x="1322489" y="335540"/>
                    <a:pt x="1318959" y="329031"/>
                  </a:cubicBezTo>
                  <a:lnTo>
                    <a:pt x="1281945" y="293415"/>
                  </a:lnTo>
                  <a:lnTo>
                    <a:pt x="1280840" y="292351"/>
                  </a:lnTo>
                  <a:cubicBezTo>
                    <a:pt x="1321170" y="281393"/>
                    <a:pt x="1343905" y="259045"/>
                    <a:pt x="1343953" y="233208"/>
                  </a:cubicBezTo>
                  <a:cubicBezTo>
                    <a:pt x="1343969" y="224595"/>
                    <a:pt x="1341464" y="215595"/>
                    <a:pt x="1336251" y="206500"/>
                  </a:cubicBezTo>
                  <a:cubicBezTo>
                    <a:pt x="1320366" y="178779"/>
                    <a:pt x="1281675" y="154509"/>
                    <a:pt x="1233172" y="141857"/>
                  </a:cubicBezTo>
                  <a:lnTo>
                    <a:pt x="1232940" y="141555"/>
                  </a:lnTo>
                  <a:lnTo>
                    <a:pt x="1199733" y="98267"/>
                  </a:lnTo>
                  <a:cubicBezTo>
                    <a:pt x="1182939" y="84960"/>
                    <a:pt x="1161012" y="73286"/>
                    <a:pt x="1135488" y="64466"/>
                  </a:cubicBezTo>
                  <a:cubicBezTo>
                    <a:pt x="1098439" y="51654"/>
                    <a:pt x="1056879" y="45943"/>
                    <a:pt x="1018645" y="48426"/>
                  </a:cubicBezTo>
                  <a:cubicBezTo>
                    <a:pt x="971397" y="19598"/>
                    <a:pt x="906998" y="1813"/>
                    <a:pt x="843817" y="131"/>
                  </a:cubicBez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55"/>
            <p:cNvSpPr/>
            <p:nvPr/>
          </p:nvSpPr>
          <p:spPr>
            <a:xfrm>
              <a:off x="6821675" y="3445274"/>
              <a:ext cx="482420" cy="107205"/>
            </a:xfrm>
            <a:prstGeom prst="roundRect">
              <a:avLst/>
            </a:prstGeom>
            <a:solidFill>
              <a:srgbClr val="BF771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Stored Data 193"/>
            <p:cNvSpPr/>
            <p:nvPr/>
          </p:nvSpPr>
          <p:spPr>
            <a:xfrm rot="5400000">
              <a:off x="6837143" y="1392920"/>
              <a:ext cx="383820" cy="9507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72 w 10005"/>
                <a:gd name="connsiteY0" fmla="*/ 0 h 10000"/>
                <a:gd name="connsiteX1" fmla="*/ 10005 w 10005"/>
                <a:gd name="connsiteY1" fmla="*/ 0 h 10000"/>
                <a:gd name="connsiteX2" fmla="*/ 8338 w 10005"/>
                <a:gd name="connsiteY2" fmla="*/ 5000 h 10000"/>
                <a:gd name="connsiteX3" fmla="*/ 10005 w 10005"/>
                <a:gd name="connsiteY3" fmla="*/ 10000 h 10000"/>
                <a:gd name="connsiteX4" fmla="*/ 2151 w 10005"/>
                <a:gd name="connsiteY4" fmla="*/ 8711 h 10000"/>
                <a:gd name="connsiteX5" fmla="*/ 5 w 10005"/>
                <a:gd name="connsiteY5" fmla="*/ 5000 h 10000"/>
                <a:gd name="connsiteX6" fmla="*/ 1672 w 10005"/>
                <a:gd name="connsiteY6" fmla="*/ 0 h 10000"/>
                <a:gd name="connsiteX0" fmla="*/ 1830 w 10003"/>
                <a:gd name="connsiteY0" fmla="*/ 1289 h 10000"/>
                <a:gd name="connsiteX1" fmla="*/ 10003 w 10003"/>
                <a:gd name="connsiteY1" fmla="*/ 0 h 10000"/>
                <a:gd name="connsiteX2" fmla="*/ 8336 w 10003"/>
                <a:gd name="connsiteY2" fmla="*/ 5000 h 10000"/>
                <a:gd name="connsiteX3" fmla="*/ 10003 w 10003"/>
                <a:gd name="connsiteY3" fmla="*/ 10000 h 10000"/>
                <a:gd name="connsiteX4" fmla="*/ 2149 w 10003"/>
                <a:gd name="connsiteY4" fmla="*/ 8711 h 10000"/>
                <a:gd name="connsiteX5" fmla="*/ 3 w 10003"/>
                <a:gd name="connsiteY5" fmla="*/ 5000 h 10000"/>
                <a:gd name="connsiteX6" fmla="*/ 1830 w 10003"/>
                <a:gd name="connsiteY6" fmla="*/ 12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10000">
                  <a:moveTo>
                    <a:pt x="1830" y="1289"/>
                  </a:moveTo>
                  <a:lnTo>
                    <a:pt x="10003" y="0"/>
                  </a:lnTo>
                  <a:cubicBezTo>
                    <a:pt x="9082" y="0"/>
                    <a:pt x="8336" y="2239"/>
                    <a:pt x="8336" y="5000"/>
                  </a:cubicBezTo>
                  <a:cubicBezTo>
                    <a:pt x="8336" y="7761"/>
                    <a:pt x="9082" y="10000"/>
                    <a:pt x="10003" y="10000"/>
                  </a:cubicBezTo>
                  <a:cubicBezTo>
                    <a:pt x="7225" y="10000"/>
                    <a:pt x="4927" y="8711"/>
                    <a:pt x="2149" y="8711"/>
                  </a:cubicBezTo>
                  <a:cubicBezTo>
                    <a:pt x="1228" y="8711"/>
                    <a:pt x="56" y="6237"/>
                    <a:pt x="3" y="5000"/>
                  </a:cubicBezTo>
                  <a:cubicBezTo>
                    <a:pt x="-50" y="3763"/>
                    <a:pt x="909" y="1289"/>
                    <a:pt x="1830" y="1289"/>
                  </a:cubicBezTo>
                  <a:close/>
                </a:path>
              </a:pathLst>
            </a:cu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59"/>
            <p:cNvSpPr/>
            <p:nvPr/>
          </p:nvSpPr>
          <p:spPr>
            <a:xfrm rot="4969600" flipH="1">
              <a:off x="6486730" y="1767589"/>
              <a:ext cx="1063163" cy="1235023"/>
            </a:xfrm>
            <a:custGeom>
              <a:avLst/>
              <a:gdLst>
                <a:gd name="connsiteX0" fmla="*/ 1511374 w 1511374"/>
                <a:gd name="connsiteY0" fmla="*/ 1381006 h 1721131"/>
                <a:gd name="connsiteX1" fmla="*/ 1342985 w 1511374"/>
                <a:gd name="connsiteY1" fmla="*/ 43061 h 1721131"/>
                <a:gd name="connsiteX2" fmla="*/ 1293723 w 1511374"/>
                <a:gd name="connsiteY2" fmla="*/ 49261 h 1721131"/>
                <a:gd name="connsiteX3" fmla="*/ 1287523 w 1511374"/>
                <a:gd name="connsiteY3" fmla="*/ 0 h 1721131"/>
                <a:gd name="connsiteX4" fmla="*/ 1154435 w 1511374"/>
                <a:gd name="connsiteY4" fmla="*/ 16750 h 1721131"/>
                <a:gd name="connsiteX5" fmla="*/ 1160635 w 1511374"/>
                <a:gd name="connsiteY5" fmla="*/ 66011 h 1721131"/>
                <a:gd name="connsiteX6" fmla="*/ 1160608 w 1511374"/>
                <a:gd name="connsiteY6" fmla="*/ 66014 h 1721131"/>
                <a:gd name="connsiteX7" fmla="*/ 1148608 w 1511374"/>
                <a:gd name="connsiteY7" fmla="*/ 61044 h 1721131"/>
                <a:gd name="connsiteX8" fmla="*/ 43039 w 1511374"/>
                <a:gd name="connsiteY8" fmla="*/ 61044 h 1721131"/>
                <a:gd name="connsiteX9" fmla="*/ 0 w 1511374"/>
                <a:gd name="connsiteY9" fmla="*/ 104083 h 1721131"/>
                <a:gd name="connsiteX10" fmla="*/ 0 w 1511374"/>
                <a:gd name="connsiteY10" fmla="*/ 276231 h 1721131"/>
                <a:gd name="connsiteX11" fmla="*/ 43039 w 1511374"/>
                <a:gd name="connsiteY11" fmla="*/ 319270 h 1721131"/>
                <a:gd name="connsiteX12" fmla="*/ 1142468 w 1511374"/>
                <a:gd name="connsiteY12" fmla="*/ 319270 h 1721131"/>
                <a:gd name="connsiteX13" fmla="*/ 1252886 w 1511374"/>
                <a:gd name="connsiteY13" fmla="*/ 1196602 h 1721131"/>
                <a:gd name="connsiteX14" fmla="*/ 185480 w 1511374"/>
                <a:gd name="connsiteY14" fmla="*/ 1469606 h 1721131"/>
                <a:gd name="connsiteX15" fmla="*/ 154448 w 1511374"/>
                <a:gd name="connsiteY15" fmla="*/ 1521967 h 1721131"/>
                <a:gd name="connsiteX16" fmla="*/ 197104 w 1511374"/>
                <a:gd name="connsiteY16" fmla="*/ 1688747 h 1721131"/>
                <a:gd name="connsiteX17" fmla="*/ 249466 w 1511374"/>
                <a:gd name="connsiteY17" fmla="*/ 1719779 h 1721131"/>
                <a:gd name="connsiteX18" fmla="*/ 1320556 w 1511374"/>
                <a:gd name="connsiteY18" fmla="*/ 1445832 h 1721131"/>
                <a:gd name="connsiteX19" fmla="*/ 1333111 w 1511374"/>
                <a:gd name="connsiteY19" fmla="*/ 1436424 h 1721131"/>
                <a:gd name="connsiteX20" fmla="*/ 1335224 w 1511374"/>
                <a:gd name="connsiteY20" fmla="*/ 1453218 h 1721131"/>
                <a:gd name="connsiteX21" fmla="*/ 1468312 w 1511374"/>
                <a:gd name="connsiteY21" fmla="*/ 1436468 h 1721131"/>
                <a:gd name="connsiteX22" fmla="*/ 1462112 w 1511374"/>
                <a:gd name="connsiteY22" fmla="*/ 1387206 h 172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11374" h="1721131">
                  <a:moveTo>
                    <a:pt x="1511374" y="1381006"/>
                  </a:moveTo>
                  <a:lnTo>
                    <a:pt x="1342985" y="43061"/>
                  </a:lnTo>
                  <a:lnTo>
                    <a:pt x="1293723" y="49261"/>
                  </a:lnTo>
                  <a:lnTo>
                    <a:pt x="1287523" y="0"/>
                  </a:lnTo>
                  <a:lnTo>
                    <a:pt x="1154435" y="16750"/>
                  </a:lnTo>
                  <a:lnTo>
                    <a:pt x="1160635" y="66011"/>
                  </a:lnTo>
                  <a:lnTo>
                    <a:pt x="1160608" y="66014"/>
                  </a:lnTo>
                  <a:lnTo>
                    <a:pt x="1148608" y="61044"/>
                  </a:lnTo>
                  <a:cubicBezTo>
                    <a:pt x="780085" y="61044"/>
                    <a:pt x="421349" y="138808"/>
                    <a:pt x="43039" y="61044"/>
                  </a:cubicBezTo>
                  <a:cubicBezTo>
                    <a:pt x="19269" y="61044"/>
                    <a:pt x="0" y="80313"/>
                    <a:pt x="0" y="104083"/>
                  </a:cubicBezTo>
                  <a:lnTo>
                    <a:pt x="0" y="276231"/>
                  </a:lnTo>
                  <a:cubicBezTo>
                    <a:pt x="0" y="300001"/>
                    <a:pt x="19269" y="319270"/>
                    <a:pt x="43039" y="319270"/>
                  </a:cubicBezTo>
                  <a:lnTo>
                    <a:pt x="1142468" y="319270"/>
                  </a:lnTo>
                  <a:lnTo>
                    <a:pt x="1252886" y="1196602"/>
                  </a:lnTo>
                  <a:lnTo>
                    <a:pt x="185480" y="1469606"/>
                  </a:lnTo>
                  <a:cubicBezTo>
                    <a:pt x="162452" y="1475496"/>
                    <a:pt x="148558" y="1498938"/>
                    <a:pt x="154448" y="1521967"/>
                  </a:cubicBezTo>
                  <a:lnTo>
                    <a:pt x="197104" y="1688747"/>
                  </a:lnTo>
                  <a:cubicBezTo>
                    <a:pt x="202994" y="1711776"/>
                    <a:pt x="226437" y="1725669"/>
                    <a:pt x="249466" y="1719779"/>
                  </a:cubicBezTo>
                  <a:cubicBezTo>
                    <a:pt x="596708" y="1550700"/>
                    <a:pt x="963526" y="1537148"/>
                    <a:pt x="1320556" y="1445832"/>
                  </a:cubicBezTo>
                  <a:lnTo>
                    <a:pt x="1333111" y="1436424"/>
                  </a:lnTo>
                  <a:lnTo>
                    <a:pt x="1335224" y="1453218"/>
                  </a:lnTo>
                  <a:lnTo>
                    <a:pt x="1468312" y="1436468"/>
                  </a:lnTo>
                  <a:lnTo>
                    <a:pt x="1462112" y="1387206"/>
                  </a:lnTo>
                  <a:close/>
                </a:path>
              </a:pathLst>
            </a:cu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34"/>
            <p:cNvGrpSpPr/>
            <p:nvPr/>
          </p:nvGrpSpPr>
          <p:grpSpPr>
            <a:xfrm rot="3634003">
              <a:off x="6696320" y="3072363"/>
              <a:ext cx="704266" cy="124173"/>
              <a:chOff x="4800600" y="183630"/>
              <a:chExt cx="5791200" cy="1311639"/>
            </a:xfrm>
          </p:grpSpPr>
          <p:grpSp>
            <p:nvGrpSpPr>
              <p:cNvPr id="420" name="Group 28"/>
              <p:cNvGrpSpPr/>
              <p:nvPr/>
            </p:nvGrpSpPr>
            <p:grpSpPr>
              <a:xfrm>
                <a:off x="4800600" y="184879"/>
                <a:ext cx="2895600" cy="1295400"/>
                <a:chOff x="4800600" y="184879"/>
                <a:chExt cx="2895600" cy="1295400"/>
              </a:xfrm>
            </p:grpSpPr>
            <p:sp>
              <p:nvSpPr>
                <p:cNvPr id="426"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29"/>
              <p:cNvGrpSpPr/>
              <p:nvPr/>
            </p:nvGrpSpPr>
            <p:grpSpPr>
              <a:xfrm>
                <a:off x="7696200" y="183630"/>
                <a:ext cx="2895600" cy="1295400"/>
                <a:chOff x="4800600" y="184879"/>
                <a:chExt cx="2895600" cy="1295400"/>
              </a:xfrm>
            </p:grpSpPr>
            <p:sp>
              <p:nvSpPr>
                <p:cNvPr id="423" name="Flowchart: Decision 42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Decision 42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4-Point Star 29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2" name="4-Point Star 294"/>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4"/>
            <p:cNvGrpSpPr/>
            <p:nvPr/>
          </p:nvGrpSpPr>
          <p:grpSpPr>
            <a:xfrm rot="17965997" flipH="1">
              <a:off x="6656781" y="3094507"/>
              <a:ext cx="704266" cy="124173"/>
              <a:chOff x="4800600" y="183630"/>
              <a:chExt cx="5791200" cy="1311639"/>
            </a:xfrm>
          </p:grpSpPr>
          <p:grpSp>
            <p:nvGrpSpPr>
              <p:cNvPr id="411" name="Group 28"/>
              <p:cNvGrpSpPr/>
              <p:nvPr/>
            </p:nvGrpSpPr>
            <p:grpSpPr>
              <a:xfrm>
                <a:off x="4800600" y="184879"/>
                <a:ext cx="2895600" cy="1295400"/>
                <a:chOff x="4800600" y="184879"/>
                <a:chExt cx="2895600" cy="1295400"/>
              </a:xfrm>
            </p:grpSpPr>
            <p:sp>
              <p:nvSpPr>
                <p:cNvPr id="417"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29"/>
              <p:cNvGrpSpPr/>
              <p:nvPr/>
            </p:nvGrpSpPr>
            <p:grpSpPr>
              <a:xfrm>
                <a:off x="7696200" y="183630"/>
                <a:ext cx="2895600" cy="1295400"/>
                <a:chOff x="4800600" y="184879"/>
                <a:chExt cx="2895600" cy="1295400"/>
              </a:xfrm>
            </p:grpSpPr>
            <p:sp>
              <p:nvSpPr>
                <p:cNvPr id="414" name="Flowchart: Decision 41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Decision 41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4-Point Star 30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4-Point Star 304"/>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34"/>
            <p:cNvGrpSpPr/>
            <p:nvPr/>
          </p:nvGrpSpPr>
          <p:grpSpPr>
            <a:xfrm>
              <a:off x="6705600" y="1752600"/>
              <a:ext cx="704266" cy="124173"/>
              <a:chOff x="4800600" y="183630"/>
              <a:chExt cx="5791200" cy="1311639"/>
            </a:xfrm>
          </p:grpSpPr>
          <p:grpSp>
            <p:nvGrpSpPr>
              <p:cNvPr id="402" name="Group 28"/>
              <p:cNvGrpSpPr/>
              <p:nvPr/>
            </p:nvGrpSpPr>
            <p:grpSpPr>
              <a:xfrm>
                <a:off x="4800600" y="184879"/>
                <a:ext cx="2895600" cy="1295400"/>
                <a:chOff x="4800600" y="184879"/>
                <a:chExt cx="2895600" cy="1295400"/>
              </a:xfrm>
            </p:grpSpPr>
            <p:sp>
              <p:nvSpPr>
                <p:cNvPr id="408" name="Flowchart: Decision 2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Decision 2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4-Point Star 2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29"/>
              <p:cNvGrpSpPr/>
              <p:nvPr/>
            </p:nvGrpSpPr>
            <p:grpSpPr>
              <a:xfrm>
                <a:off x="7696200" y="183630"/>
                <a:ext cx="2895600" cy="1295400"/>
                <a:chOff x="4800600" y="184879"/>
                <a:chExt cx="2895600" cy="1295400"/>
              </a:xfrm>
            </p:grpSpPr>
            <p:sp>
              <p:nvSpPr>
                <p:cNvPr id="405" name="Flowchart: Decision 40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lowchart: Decision 40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4-Point Star 3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4-Point Star 314"/>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9" name="Group 428"/>
          <p:cNvGrpSpPr/>
          <p:nvPr/>
        </p:nvGrpSpPr>
        <p:grpSpPr>
          <a:xfrm>
            <a:off x="6050043" y="4299719"/>
            <a:ext cx="3289208" cy="2390250"/>
            <a:chOff x="384206" y="4158361"/>
            <a:chExt cx="3289208" cy="2390250"/>
          </a:xfrm>
        </p:grpSpPr>
        <p:grpSp>
          <p:nvGrpSpPr>
            <p:cNvPr id="430" name="Group 429"/>
            <p:cNvGrpSpPr/>
            <p:nvPr/>
          </p:nvGrpSpPr>
          <p:grpSpPr>
            <a:xfrm>
              <a:off x="384206" y="4158361"/>
              <a:ext cx="3289208" cy="2390250"/>
              <a:chOff x="609599" y="833642"/>
              <a:chExt cx="7941747" cy="5771225"/>
            </a:xfrm>
          </p:grpSpPr>
          <p:grpSp>
            <p:nvGrpSpPr>
              <p:cNvPr id="432" name="Group 14"/>
              <p:cNvGrpSpPr/>
              <p:nvPr/>
            </p:nvGrpSpPr>
            <p:grpSpPr>
              <a:xfrm rot="10800000">
                <a:off x="7696200" y="5257800"/>
                <a:ext cx="621450" cy="1347067"/>
                <a:chOff x="7010400" y="381000"/>
                <a:chExt cx="762000" cy="2033666"/>
              </a:xfrm>
            </p:grpSpPr>
            <p:sp>
              <p:nvSpPr>
                <p:cNvPr id="44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010400" y="381000"/>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1"/>
              <p:cNvGrpSpPr/>
              <p:nvPr/>
            </p:nvGrpSpPr>
            <p:grpSpPr>
              <a:xfrm rot="10800000">
                <a:off x="939238" y="4923502"/>
                <a:ext cx="621450" cy="1347067"/>
                <a:chOff x="7010400" y="381000"/>
                <a:chExt cx="762000" cy="2033666"/>
              </a:xfrm>
            </p:grpSpPr>
            <p:sp>
              <p:nvSpPr>
                <p:cNvPr id="443"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7010400" y="381000"/>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an 3"/>
              <p:cNvSpPr/>
              <p:nvPr/>
            </p:nvSpPr>
            <p:spPr>
              <a:xfrm>
                <a:off x="7315200" y="1981200"/>
                <a:ext cx="1236146" cy="3840519"/>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an 1"/>
              <p:cNvSpPr/>
              <p:nvPr/>
            </p:nvSpPr>
            <p:spPr>
              <a:xfrm>
                <a:off x="609599" y="1643059"/>
                <a:ext cx="1236146" cy="3840519"/>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436"/>
              <p:cNvGrpSpPr/>
              <p:nvPr/>
            </p:nvGrpSpPr>
            <p:grpSpPr>
              <a:xfrm>
                <a:off x="899460" y="833642"/>
                <a:ext cx="621450" cy="986197"/>
                <a:chOff x="7031201" y="834275"/>
                <a:chExt cx="762000" cy="1488861"/>
              </a:xfrm>
            </p:grpSpPr>
            <p:sp>
              <p:nvSpPr>
                <p:cNvPr id="441"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5"/>
                <p:cNvSpPr/>
                <p:nvPr/>
              </p:nvSpPr>
              <p:spPr>
                <a:xfrm>
                  <a:off x="7031201" y="834275"/>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7646520" y="1148254"/>
                <a:ext cx="621450" cy="1017899"/>
                <a:chOff x="7087348" y="824753"/>
                <a:chExt cx="762000" cy="1536722"/>
              </a:xfrm>
            </p:grpSpPr>
            <p:sp>
              <p:nvSpPr>
                <p:cNvPr id="439"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7087348" y="824753"/>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1" name="Rectangle 430"/>
            <p:cNvSpPr/>
            <p:nvPr/>
          </p:nvSpPr>
          <p:spPr>
            <a:xfrm>
              <a:off x="740038" y="4793260"/>
              <a:ext cx="2437759" cy="1200329"/>
            </a:xfrm>
            <a:prstGeom prst="rect">
              <a:avLst/>
            </a:prstGeom>
          </p:spPr>
          <p:txBody>
            <a:bodyPr wrap="square">
              <a:spAutoFit/>
            </a:bodyPr>
            <a:lstStyle/>
            <a:p>
              <a:pPr algn="ctr"/>
              <a:r>
                <a:rPr lang="en-US" b="1" dirty="0"/>
                <a:t>Faithful disciples of Jesus Christ love all people regardless of their circumstances</a:t>
              </a:r>
              <a:endParaRPr lang="en-US" sz="1600" dirty="0"/>
            </a:p>
          </p:txBody>
        </p:sp>
      </p:grpSp>
      <p:sp>
        <p:nvSpPr>
          <p:cNvPr id="447" name="Rectangle 446"/>
          <p:cNvSpPr/>
          <p:nvPr/>
        </p:nvSpPr>
        <p:spPr>
          <a:xfrm>
            <a:off x="6076148" y="3057688"/>
            <a:ext cx="4077095" cy="1200329"/>
          </a:xfrm>
          <a:prstGeom prst="rect">
            <a:avLst/>
          </a:prstGeom>
        </p:spPr>
        <p:txBody>
          <a:bodyPr wrap="square">
            <a:spAutoFit/>
          </a:bodyPr>
          <a:lstStyle/>
          <a:p>
            <a:r>
              <a:rPr lang="en-US" sz="2400" dirty="0">
                <a:latin typeface="Open Sans"/>
              </a:rPr>
              <a:t>Those who keep “the royal law” love everyone and avoid showing favoritism.</a:t>
            </a:r>
            <a:endParaRPr lang="en-US" sz="2400" dirty="0"/>
          </a:p>
        </p:txBody>
      </p:sp>
    </p:spTree>
    <p:extLst>
      <p:ext uri="{BB962C8B-B14F-4D97-AF65-F5344CB8AC3E}">
        <p14:creationId xmlns:p14="http://schemas.microsoft.com/office/powerpoint/2010/main" val="37243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95"/>
                                        </p:tgtEl>
                                        <p:attrNameLst>
                                          <p:attrName>style.visibility</p:attrName>
                                        </p:attrNameLst>
                                      </p:cBhvr>
                                      <p:to>
                                        <p:strVal val="visible"/>
                                      </p:to>
                                    </p:set>
                                    <p:anim calcmode="lin" valueType="num">
                                      <p:cBhvr additive="base">
                                        <p:cTn id="9" dur="500" fill="hold"/>
                                        <p:tgtEl>
                                          <p:spTgt spid="95"/>
                                        </p:tgtEl>
                                        <p:attrNameLst>
                                          <p:attrName>ppt_x</p:attrName>
                                        </p:attrNameLst>
                                      </p:cBhvr>
                                      <p:tavLst>
                                        <p:tav tm="0">
                                          <p:val>
                                            <p:strVal val="0-#ppt_w/2"/>
                                          </p:val>
                                        </p:tav>
                                        <p:tav tm="100000">
                                          <p:val>
                                            <p:strVal val="#ppt_x"/>
                                          </p:val>
                                        </p:tav>
                                      </p:tavLst>
                                    </p:anim>
                                    <p:anim calcmode="lin" valueType="num">
                                      <p:cBhvr additive="base">
                                        <p:cTn id="10" dur="500" fill="hold"/>
                                        <p:tgtEl>
                                          <p:spTgt spid="95"/>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fill="hold"/>
                                        <p:tgtEl>
                                          <p:spTgt spid="203"/>
                                        </p:tgtEl>
                                        <p:attrNameLst>
                                          <p:attrName>ppt_x</p:attrName>
                                        </p:attrNameLst>
                                      </p:cBhvr>
                                      <p:tavLst>
                                        <p:tav tm="0">
                                          <p:val>
                                            <p:strVal val="0-#ppt_w/2"/>
                                          </p:val>
                                        </p:tav>
                                        <p:tav tm="100000">
                                          <p:val>
                                            <p:strVal val="#ppt_x"/>
                                          </p:val>
                                        </p:tav>
                                      </p:tavLst>
                                    </p:anim>
                                    <p:anim calcmode="lin" valueType="num">
                                      <p:cBhvr additive="base">
                                        <p:cTn id="14" dur="500" fill="hold"/>
                                        <p:tgtEl>
                                          <p:spTgt spid="20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0-#ppt_w/2"/>
                                          </p:val>
                                        </p:tav>
                                        <p:tav tm="100000">
                                          <p:val>
                                            <p:strVal val="#ppt_x"/>
                                          </p:val>
                                        </p:tav>
                                      </p:tavLst>
                                    </p:anim>
                                    <p:anim calcmode="lin" valueType="num">
                                      <p:cBhvr additive="base">
                                        <p:cTn id="18" dur="500" fill="hold"/>
                                        <p:tgtEl>
                                          <p:spTgt spid="8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58"/>
                                        </p:tgtEl>
                                        <p:attrNameLst>
                                          <p:attrName>style.visibility</p:attrName>
                                        </p:attrNameLst>
                                      </p:cBhvr>
                                      <p:to>
                                        <p:strVal val="visible"/>
                                      </p:to>
                                    </p:set>
                                    <p:anim calcmode="lin" valueType="num">
                                      <p:cBhvr additive="base">
                                        <p:cTn id="21" dur="500" fill="hold"/>
                                        <p:tgtEl>
                                          <p:spTgt spid="258"/>
                                        </p:tgtEl>
                                        <p:attrNameLst>
                                          <p:attrName>ppt_x</p:attrName>
                                        </p:attrNameLst>
                                      </p:cBhvr>
                                      <p:tavLst>
                                        <p:tav tm="0">
                                          <p:val>
                                            <p:strVal val="0-#ppt_w/2"/>
                                          </p:val>
                                        </p:tav>
                                        <p:tav tm="100000">
                                          <p:val>
                                            <p:strVal val="#ppt_x"/>
                                          </p:val>
                                        </p:tav>
                                      </p:tavLst>
                                    </p:anim>
                                    <p:anim calcmode="lin" valueType="num">
                                      <p:cBhvr additive="base">
                                        <p:cTn id="22" dur="500" fill="hold"/>
                                        <p:tgtEl>
                                          <p:spTgt spid="25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0-#ppt_w/2"/>
                                          </p:val>
                                        </p:tav>
                                        <p:tav tm="100000">
                                          <p:val>
                                            <p:strVal val="#ppt_x"/>
                                          </p:val>
                                        </p:tav>
                                      </p:tavLst>
                                    </p:anim>
                                    <p:anim calcmode="lin" valueType="num">
                                      <p:cBhvr additive="base">
                                        <p:cTn id="26"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82"/>
                                        </p:tgtEl>
                                        <p:attrNameLst>
                                          <p:attrName>style.visibility</p:attrName>
                                        </p:attrNameLst>
                                      </p:cBhvr>
                                      <p:to>
                                        <p:strVal val="visible"/>
                                      </p:to>
                                    </p:set>
                                    <p:anim calcmode="lin" valueType="num">
                                      <p:cBhvr additive="base">
                                        <p:cTn id="35" dur="500" fill="hold"/>
                                        <p:tgtEl>
                                          <p:spTgt spid="382"/>
                                        </p:tgtEl>
                                        <p:attrNameLst>
                                          <p:attrName>ppt_x</p:attrName>
                                        </p:attrNameLst>
                                      </p:cBhvr>
                                      <p:tavLst>
                                        <p:tav tm="0">
                                          <p:val>
                                            <p:strVal val="1+#ppt_w/2"/>
                                          </p:val>
                                        </p:tav>
                                        <p:tav tm="100000">
                                          <p:val>
                                            <p:strVal val="#ppt_x"/>
                                          </p:val>
                                        </p:tav>
                                      </p:tavLst>
                                    </p:anim>
                                    <p:anim calcmode="lin" valueType="num">
                                      <p:cBhvr additive="base">
                                        <p:cTn id="36" dur="500" fill="hold"/>
                                        <p:tgtEl>
                                          <p:spTgt spid="38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additive="base">
                                        <p:cTn id="39" dur="500" fill="hold"/>
                                        <p:tgtEl>
                                          <p:spTgt spid="138"/>
                                        </p:tgtEl>
                                        <p:attrNameLst>
                                          <p:attrName>ppt_x</p:attrName>
                                        </p:attrNameLst>
                                      </p:cBhvr>
                                      <p:tavLst>
                                        <p:tav tm="0">
                                          <p:val>
                                            <p:strVal val="1+#ppt_w/2"/>
                                          </p:val>
                                        </p:tav>
                                        <p:tav tm="100000">
                                          <p:val>
                                            <p:strVal val="#ppt_x"/>
                                          </p:val>
                                        </p:tav>
                                      </p:tavLst>
                                    </p:anim>
                                    <p:anim calcmode="lin" valueType="num">
                                      <p:cBhvr additive="base">
                                        <p:cTn id="40" dur="500" fill="hold"/>
                                        <p:tgtEl>
                                          <p:spTgt spid="13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1+#ppt_w/2"/>
                                          </p:val>
                                        </p:tav>
                                        <p:tav tm="100000">
                                          <p:val>
                                            <p:strVal val="#ppt_x"/>
                                          </p:val>
                                        </p:tav>
                                      </p:tavLst>
                                    </p:anim>
                                    <p:anim calcmode="lin" valueType="num">
                                      <p:cBhvr additive="base">
                                        <p:cTn id="44" dur="500" fill="hold"/>
                                        <p:tgtEl>
                                          <p:spTgt spid="63"/>
                                        </p:tgtEl>
                                        <p:attrNameLst>
                                          <p:attrName>ppt_y</p:attrName>
                                        </p:attrNameLst>
                                      </p:cBhvr>
                                      <p:tavLst>
                                        <p:tav tm="0">
                                          <p:val>
                                            <p:strVal val="#ppt_y"/>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4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429"/>
                                        </p:tgtEl>
                                        <p:attrNameLst>
                                          <p:attrName>style.visibility</p:attrName>
                                        </p:attrNameLst>
                                      </p:cBhvr>
                                      <p:to>
                                        <p:strVal val="visible"/>
                                      </p:to>
                                    </p:set>
                                    <p:animEffect transition="in" filter="barn(outVertical)">
                                      <p:cBhvr>
                                        <p:cTn id="51" dur="500"/>
                                        <p:tgtEl>
                                          <p:spTgt spid="429"/>
                                        </p:tgtEl>
                                      </p:cBhvr>
                                    </p:animEffect>
                                  </p:childTnLst>
                                </p:cTn>
                              </p:par>
                              <p:par>
                                <p:cTn id="52" presetID="2" presetClass="entr" presetSubtype="3" fill="hold" nodeType="with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additive="base">
                                        <p:cTn id="54" dur="500" fill="hold"/>
                                        <p:tgtEl>
                                          <p:spTgt spid="124"/>
                                        </p:tgtEl>
                                        <p:attrNameLst>
                                          <p:attrName>ppt_x</p:attrName>
                                        </p:attrNameLst>
                                      </p:cBhvr>
                                      <p:tavLst>
                                        <p:tav tm="0">
                                          <p:val>
                                            <p:strVal val="1+#ppt_w/2"/>
                                          </p:val>
                                        </p:tav>
                                        <p:tav tm="100000">
                                          <p:val>
                                            <p:strVal val="#ppt_x"/>
                                          </p:val>
                                        </p:tav>
                                      </p:tavLst>
                                    </p:anim>
                                    <p:anim calcmode="lin" valueType="num">
                                      <p:cBhvr additive="base">
                                        <p:cTn id="55" dur="500" fill="hold"/>
                                        <p:tgtEl>
                                          <p:spTgt spid="124"/>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317"/>
                                        </p:tgtEl>
                                        <p:attrNameLst>
                                          <p:attrName>style.visibility</p:attrName>
                                        </p:attrNameLst>
                                      </p:cBhvr>
                                      <p:to>
                                        <p:strVal val="visible"/>
                                      </p:to>
                                    </p:set>
                                    <p:anim calcmode="lin" valueType="num">
                                      <p:cBhvr additive="base">
                                        <p:cTn id="58" dur="500" fill="hold"/>
                                        <p:tgtEl>
                                          <p:spTgt spid="317"/>
                                        </p:tgtEl>
                                        <p:attrNameLst>
                                          <p:attrName>ppt_x</p:attrName>
                                        </p:attrNameLst>
                                      </p:cBhvr>
                                      <p:tavLst>
                                        <p:tav tm="0">
                                          <p:val>
                                            <p:strVal val="1+#ppt_w/2"/>
                                          </p:val>
                                        </p:tav>
                                        <p:tav tm="100000">
                                          <p:val>
                                            <p:strVal val="#ppt_x"/>
                                          </p:val>
                                        </p:tav>
                                      </p:tavLst>
                                    </p:anim>
                                    <p:anim calcmode="lin" valueType="num">
                                      <p:cBhvr additive="base">
                                        <p:cTn id="59" dur="500" fill="hold"/>
                                        <p:tgtEl>
                                          <p:spTgt spid="3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The Whole Law</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2:9-10</a:t>
            </a:r>
          </a:p>
        </p:txBody>
      </p:sp>
      <p:sp>
        <p:nvSpPr>
          <p:cNvPr id="47" name="TextBox 46"/>
          <p:cNvSpPr txBox="1"/>
          <p:nvPr/>
        </p:nvSpPr>
        <p:spPr>
          <a:xfrm>
            <a:off x="11719001" y="6475221"/>
            <a:ext cx="472999" cy="369332"/>
          </a:xfrm>
          <a:prstGeom prst="rect">
            <a:avLst/>
          </a:prstGeom>
          <a:noFill/>
        </p:spPr>
        <p:txBody>
          <a:bodyPr wrap="square" rtlCol="0">
            <a:spAutoFit/>
          </a:bodyPr>
          <a:lstStyle/>
          <a:p>
            <a:r>
              <a:rPr lang="en-US" dirty="0"/>
              <a:t>(3)</a:t>
            </a:r>
          </a:p>
        </p:txBody>
      </p:sp>
      <p:sp>
        <p:nvSpPr>
          <p:cNvPr id="6" name="Rectangle 5"/>
          <p:cNvSpPr/>
          <p:nvPr/>
        </p:nvSpPr>
        <p:spPr>
          <a:xfrm>
            <a:off x="5623001" y="2187563"/>
            <a:ext cx="6096000" cy="2677656"/>
          </a:xfrm>
          <a:prstGeom prst="rect">
            <a:avLst/>
          </a:prstGeom>
        </p:spPr>
        <p:txBody>
          <a:bodyPr>
            <a:spAutoFit/>
          </a:bodyPr>
          <a:lstStyle/>
          <a:p>
            <a:r>
              <a:rPr lang="en-US" sz="2400" dirty="0"/>
              <a:t>“There needs to be full obedience to the whole gospel plan to obtain a </a:t>
            </a:r>
            <a:r>
              <a:rPr lang="en-US" sz="2400" dirty="0" err="1"/>
              <a:t>fulness</a:t>
            </a:r>
            <a:r>
              <a:rPr lang="en-US" sz="2400" dirty="0"/>
              <a:t> of eternal lives and glory,…</a:t>
            </a:r>
          </a:p>
          <a:p>
            <a:endParaRPr lang="en-US" sz="2400" dirty="0"/>
          </a:p>
          <a:p>
            <a:r>
              <a:rPr lang="en-US" sz="2400" dirty="0"/>
              <a:t>So often we are deceived by thinking that some divine laws are not too significant and to break them is no deterrent to a </a:t>
            </a:r>
            <a:r>
              <a:rPr lang="en-US" sz="2400" dirty="0" err="1"/>
              <a:t>fulness</a:t>
            </a:r>
            <a:r>
              <a:rPr lang="en-US" sz="2400" dirty="0"/>
              <a:t> of eternal joy.” </a:t>
            </a:r>
          </a:p>
        </p:txBody>
      </p:sp>
      <p:sp>
        <p:nvSpPr>
          <p:cNvPr id="10" name="Rectangle 9"/>
          <p:cNvSpPr/>
          <p:nvPr/>
        </p:nvSpPr>
        <p:spPr>
          <a:xfrm>
            <a:off x="1891552" y="5261445"/>
            <a:ext cx="6096000" cy="1200329"/>
          </a:xfrm>
          <a:prstGeom prst="rect">
            <a:avLst/>
          </a:prstGeom>
          <a:solidFill>
            <a:schemeClr val="accent5">
              <a:lumMod val="20000"/>
              <a:lumOff val="80000"/>
            </a:schemeClr>
          </a:solidFill>
        </p:spPr>
        <p:txBody>
          <a:bodyPr>
            <a:spAutoFit/>
          </a:bodyPr>
          <a:lstStyle/>
          <a:p>
            <a:r>
              <a:rPr lang="en-US" i="1" dirty="0"/>
              <a:t>'But no man is possessor of all things except he be purified and cleansed from all sin. And if ye are purified and cleansed from all sin, ye shall ask whatsoever you will in the name of Jesus and it shall be done.' (DC 50:28-29.)"</a:t>
            </a:r>
          </a:p>
        </p:txBody>
      </p:sp>
      <p:sp>
        <p:nvSpPr>
          <p:cNvPr id="447" name="Rectangle 446"/>
          <p:cNvSpPr/>
          <p:nvPr/>
        </p:nvSpPr>
        <p:spPr>
          <a:xfrm>
            <a:off x="434991" y="754259"/>
            <a:ext cx="5246999" cy="1200329"/>
          </a:xfrm>
          <a:prstGeom prst="rect">
            <a:avLst/>
          </a:prstGeom>
        </p:spPr>
        <p:txBody>
          <a:bodyPr wrap="square">
            <a:spAutoFit/>
          </a:bodyPr>
          <a:lstStyle/>
          <a:p>
            <a:r>
              <a:rPr lang="en-US" sz="2400" dirty="0"/>
              <a:t>First and second commandments:</a:t>
            </a:r>
          </a:p>
          <a:p>
            <a:r>
              <a:rPr lang="en-US" sz="2400" dirty="0"/>
              <a:t>Love the Lord Thy God.</a:t>
            </a:r>
          </a:p>
          <a:p>
            <a:r>
              <a:rPr lang="en-US" sz="2400" dirty="0"/>
              <a:t>Love thy neighbor as thyself. </a:t>
            </a:r>
          </a:p>
        </p:txBody>
      </p:sp>
      <p:grpSp>
        <p:nvGrpSpPr>
          <p:cNvPr id="448" name="Group 447"/>
          <p:cNvGrpSpPr/>
          <p:nvPr/>
        </p:nvGrpSpPr>
        <p:grpSpPr>
          <a:xfrm>
            <a:off x="886683" y="2005685"/>
            <a:ext cx="4225636" cy="3057647"/>
            <a:chOff x="980209" y="1679863"/>
            <a:chExt cx="4225636" cy="3057647"/>
          </a:xfrm>
        </p:grpSpPr>
        <p:grpSp>
          <p:nvGrpSpPr>
            <p:cNvPr id="449" name="Group 448"/>
            <p:cNvGrpSpPr/>
            <p:nvPr/>
          </p:nvGrpSpPr>
          <p:grpSpPr>
            <a:xfrm>
              <a:off x="980209" y="1679863"/>
              <a:ext cx="4225636" cy="3057647"/>
              <a:chOff x="1066800" y="1775460"/>
              <a:chExt cx="2638697" cy="2573926"/>
            </a:xfrm>
          </p:grpSpPr>
          <p:sp>
            <p:nvSpPr>
              <p:cNvPr id="451" name="Oval 450"/>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Oval 451"/>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Wave 452"/>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17"/>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18"/>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Rectangle 449"/>
            <p:cNvSpPr/>
            <p:nvPr/>
          </p:nvSpPr>
          <p:spPr>
            <a:xfrm>
              <a:off x="1766752" y="2788725"/>
              <a:ext cx="2752253" cy="338554"/>
            </a:xfrm>
            <a:prstGeom prst="rect">
              <a:avLst/>
            </a:prstGeom>
          </p:spPr>
          <p:txBody>
            <a:bodyPr wrap="square">
              <a:spAutoFit/>
            </a:bodyPr>
            <a:lstStyle/>
            <a:p>
              <a:endParaRPr lang="en-US" sz="1600" i="1" dirty="0"/>
            </a:p>
          </p:txBody>
        </p:sp>
      </p:grpSp>
      <p:sp>
        <p:nvSpPr>
          <p:cNvPr id="11" name="Rectangle 10"/>
          <p:cNvSpPr/>
          <p:nvPr/>
        </p:nvSpPr>
        <p:spPr>
          <a:xfrm>
            <a:off x="1618849" y="3146351"/>
            <a:ext cx="2761306" cy="923330"/>
          </a:xfrm>
          <a:prstGeom prst="rect">
            <a:avLst/>
          </a:prstGeom>
        </p:spPr>
        <p:txBody>
          <a:bodyPr wrap="square">
            <a:spAutoFit/>
          </a:bodyPr>
          <a:lstStyle/>
          <a:p>
            <a:pPr algn="ctr"/>
            <a:r>
              <a:rPr lang="en-US" b="1" dirty="0">
                <a:solidFill>
                  <a:srgbClr val="333333"/>
                </a:solidFill>
                <a:latin typeface="Open Sans"/>
              </a:rPr>
              <a:t>If we commit even one sin, we become guilty before God</a:t>
            </a:r>
            <a:endParaRPr lang="en-US" dirty="0"/>
          </a:p>
        </p:txBody>
      </p:sp>
      <p:pic>
        <p:nvPicPr>
          <p:cNvPr id="4098" name="Picture 2" descr="Image result for elder delbert stap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9054" y="194782"/>
            <a:ext cx="1071657" cy="145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1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barn(outVertical)">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 y="6475221"/>
            <a:ext cx="3697941" cy="369332"/>
          </a:xfrm>
          <a:prstGeom prst="rect">
            <a:avLst/>
          </a:prstGeom>
          <a:noFill/>
        </p:spPr>
        <p:txBody>
          <a:bodyPr wrap="square" rtlCol="0">
            <a:spAutoFit/>
          </a:bodyPr>
          <a:lstStyle/>
          <a:p>
            <a:r>
              <a:rPr lang="en-US" dirty="0"/>
              <a:t>James 2:9-10; Isaiah 1:18</a:t>
            </a:r>
          </a:p>
        </p:txBody>
      </p:sp>
      <p:sp>
        <p:nvSpPr>
          <p:cNvPr id="47" name="TextBox 46"/>
          <p:cNvSpPr txBox="1"/>
          <p:nvPr/>
        </p:nvSpPr>
        <p:spPr>
          <a:xfrm>
            <a:off x="11719001" y="6475221"/>
            <a:ext cx="472999" cy="369332"/>
          </a:xfrm>
          <a:prstGeom prst="rect">
            <a:avLst/>
          </a:prstGeom>
          <a:noFill/>
        </p:spPr>
        <p:txBody>
          <a:bodyPr wrap="square" rtlCol="0">
            <a:spAutoFit/>
          </a:bodyPr>
          <a:lstStyle/>
          <a:p>
            <a:r>
              <a:rPr lang="en-US" dirty="0"/>
              <a:t>(4)</a:t>
            </a:r>
          </a:p>
        </p:txBody>
      </p:sp>
      <p:sp>
        <p:nvSpPr>
          <p:cNvPr id="2" name="Rectangle 1"/>
          <p:cNvSpPr/>
          <p:nvPr/>
        </p:nvSpPr>
        <p:spPr>
          <a:xfrm>
            <a:off x="712692" y="236789"/>
            <a:ext cx="7347575" cy="5632311"/>
          </a:xfrm>
          <a:prstGeom prst="rect">
            <a:avLst/>
          </a:prstGeom>
        </p:spPr>
        <p:txBody>
          <a:bodyPr wrap="square">
            <a:spAutoFit/>
          </a:bodyPr>
          <a:lstStyle/>
          <a:p>
            <a:pPr fontAlgn="base"/>
            <a:r>
              <a:rPr lang="en-US" sz="2400" dirty="0">
                <a:solidFill>
                  <a:srgbClr val="333333"/>
                </a:solidFill>
                <a:latin typeface="Open Sans"/>
              </a:rPr>
              <a:t>“All is not lost.</a:t>
            </a:r>
          </a:p>
          <a:p>
            <a:pPr fontAlgn="base"/>
            <a:endParaRPr lang="en-US" sz="2400" dirty="0">
              <a:solidFill>
                <a:srgbClr val="333333"/>
              </a:solidFill>
              <a:latin typeface="Open Sans"/>
            </a:endParaRPr>
          </a:p>
          <a:p>
            <a:pPr fontAlgn="base"/>
            <a:r>
              <a:rPr lang="en-US" sz="2400" dirty="0">
                <a:solidFill>
                  <a:srgbClr val="333333"/>
                </a:solidFill>
                <a:latin typeface="Open Sans"/>
              </a:rPr>
              <a:t>“The grace of God is our great and everlasting hope.</a:t>
            </a:r>
          </a:p>
          <a:p>
            <a:pPr fontAlgn="base"/>
            <a:endParaRPr lang="en-US" sz="2400" dirty="0">
              <a:solidFill>
                <a:srgbClr val="333333"/>
              </a:solidFill>
              <a:latin typeface="Open Sans"/>
            </a:endParaRPr>
          </a:p>
          <a:p>
            <a:pPr fontAlgn="base"/>
            <a:r>
              <a:rPr lang="en-US" sz="2400" dirty="0">
                <a:solidFill>
                  <a:srgbClr val="333333"/>
                </a:solidFill>
                <a:latin typeface="Open Sans"/>
              </a:rPr>
              <a:t>“Through the sacrifice of Jesus Christ, the plan of mercy appeases the demands of justice and [brings] about means unto men that they may have faith unto repentance’.</a:t>
            </a:r>
          </a:p>
          <a:p>
            <a:pPr fontAlgn="base"/>
            <a:endParaRPr lang="en-US" sz="2400" dirty="0">
              <a:solidFill>
                <a:srgbClr val="333333"/>
              </a:solidFill>
              <a:latin typeface="Open Sans"/>
            </a:endParaRPr>
          </a:p>
          <a:p>
            <a:pPr fontAlgn="base"/>
            <a:r>
              <a:rPr lang="en-US" sz="2400" dirty="0">
                <a:solidFill>
                  <a:srgbClr val="333333"/>
                </a:solidFill>
                <a:latin typeface="Open Sans"/>
              </a:rPr>
              <a:t>“Our sins, though they may be as scarlet, can become white as snow. </a:t>
            </a:r>
          </a:p>
          <a:p>
            <a:pPr fontAlgn="base"/>
            <a:endParaRPr lang="en-US" sz="2400" dirty="0">
              <a:solidFill>
                <a:srgbClr val="333333"/>
              </a:solidFill>
              <a:latin typeface="Open Sans"/>
            </a:endParaRPr>
          </a:p>
          <a:p>
            <a:pPr fontAlgn="base"/>
            <a:r>
              <a:rPr lang="en-US" sz="2400" dirty="0">
                <a:solidFill>
                  <a:srgbClr val="333333"/>
                </a:solidFill>
                <a:latin typeface="Open Sans"/>
              </a:rPr>
              <a:t>“Because our beloved Savior ‘gave himself a ransom for all,’ an entrance into His everlasting kingdom is provided unto us.”</a:t>
            </a:r>
            <a:endParaRPr lang="en-US" sz="2400" b="0" i="0" dirty="0">
              <a:solidFill>
                <a:srgbClr val="333333"/>
              </a:solidFill>
              <a:effectLst/>
              <a:latin typeface="Open San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258" y="1572487"/>
            <a:ext cx="2622177" cy="3275088"/>
          </a:xfrm>
          <a:prstGeom prst="rect">
            <a:avLst/>
          </a:prstGeom>
        </p:spPr>
      </p:pic>
    </p:spTree>
    <p:extLst>
      <p:ext uri="{BB962C8B-B14F-4D97-AF65-F5344CB8AC3E}">
        <p14:creationId xmlns:p14="http://schemas.microsoft.com/office/powerpoint/2010/main" val="30229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Faith Without Works Is Dead</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2:14-26</a:t>
            </a:r>
          </a:p>
        </p:txBody>
      </p:sp>
      <p:sp>
        <p:nvSpPr>
          <p:cNvPr id="447" name="Rectangle 446"/>
          <p:cNvSpPr/>
          <p:nvPr/>
        </p:nvSpPr>
        <p:spPr>
          <a:xfrm>
            <a:off x="546053" y="1042808"/>
            <a:ext cx="5194347" cy="1384995"/>
          </a:xfrm>
          <a:prstGeom prst="rect">
            <a:avLst/>
          </a:prstGeom>
        </p:spPr>
        <p:txBody>
          <a:bodyPr wrap="square">
            <a:spAutoFit/>
          </a:bodyPr>
          <a:lstStyle/>
          <a:p>
            <a:r>
              <a:rPr lang="en-US" sz="2800" dirty="0"/>
              <a:t>Some people have misunderstood faith to be simply a verbal expression of belief.</a:t>
            </a:r>
          </a:p>
        </p:txBody>
      </p:sp>
      <p:sp>
        <p:nvSpPr>
          <p:cNvPr id="2" name="Rectangle 1"/>
          <p:cNvSpPr/>
          <p:nvPr/>
        </p:nvSpPr>
        <p:spPr>
          <a:xfrm>
            <a:off x="5118848" y="3153538"/>
            <a:ext cx="6096000" cy="3046988"/>
          </a:xfrm>
          <a:prstGeom prst="rect">
            <a:avLst/>
          </a:prstGeom>
        </p:spPr>
        <p:txBody>
          <a:bodyPr>
            <a:spAutoFit/>
          </a:bodyPr>
          <a:lstStyle/>
          <a:p>
            <a:r>
              <a:rPr lang="en-US" sz="2400" dirty="0">
                <a:latin typeface="Open Sans"/>
              </a:rPr>
              <a:t>James used the term </a:t>
            </a:r>
            <a:r>
              <a:rPr lang="en-US" sz="2400" i="1" dirty="0">
                <a:latin typeface="Open Sans"/>
              </a:rPr>
              <a:t>works</a:t>
            </a:r>
            <a:r>
              <a:rPr lang="en-US" sz="2400" dirty="0">
                <a:latin typeface="Open Sans"/>
              </a:rPr>
              <a:t> differently than the way the Apostle Paul had used it. When Paul used the term </a:t>
            </a:r>
            <a:r>
              <a:rPr lang="en-US" sz="2400" i="1" dirty="0">
                <a:latin typeface="Open Sans"/>
              </a:rPr>
              <a:t>works,</a:t>
            </a:r>
            <a:r>
              <a:rPr lang="en-US" sz="2400" dirty="0">
                <a:latin typeface="Open Sans"/>
              </a:rPr>
              <a:t> he referred to the works of the law of Moses. </a:t>
            </a:r>
          </a:p>
          <a:p>
            <a:endParaRPr lang="en-US" sz="2400" dirty="0">
              <a:latin typeface="Open Sans"/>
            </a:endParaRPr>
          </a:p>
          <a:p>
            <a:r>
              <a:rPr lang="en-US" sz="2400" dirty="0">
                <a:latin typeface="Open Sans"/>
              </a:rPr>
              <a:t>When James used the term </a:t>
            </a:r>
            <a:r>
              <a:rPr lang="en-US" sz="2400" i="1" dirty="0">
                <a:latin typeface="Open Sans"/>
              </a:rPr>
              <a:t>works,</a:t>
            </a:r>
            <a:r>
              <a:rPr lang="en-US" sz="2400" dirty="0">
                <a:latin typeface="Open Sans"/>
              </a:rPr>
              <a:t> he referred to acts of devotion or works of righteousness.</a:t>
            </a:r>
            <a:endParaRPr lang="en-US" sz="2400" dirty="0"/>
          </a:p>
        </p:txBody>
      </p:sp>
      <p:pic>
        <p:nvPicPr>
          <p:cNvPr id="8" name="Picture 7">
            <a:extLst>
              <a:ext uri="{FF2B5EF4-FFF2-40B4-BE49-F238E27FC236}">
                <a16:creationId xmlns:a16="http://schemas.microsoft.com/office/drawing/2014/main" id="{DB0F80A2-2BFE-4A1B-A634-8E6ED6DFA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949" y="2862715"/>
            <a:ext cx="2609314" cy="3560373"/>
          </a:xfrm>
          <a:prstGeom prst="rect">
            <a:avLst/>
          </a:prstGeom>
        </p:spPr>
      </p:pic>
    </p:spTree>
    <p:extLst>
      <p:ext uri="{BB962C8B-B14F-4D97-AF65-F5344CB8AC3E}">
        <p14:creationId xmlns:p14="http://schemas.microsoft.com/office/powerpoint/2010/main" val="34516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a:latin typeface="Poor Richard" panose="02080502050505020702" pitchFamily="18" charset="0"/>
                <a:ea typeface="Wednesday" pitchFamily="2" charset="0"/>
              </a:rPr>
              <a:t>Doctrinal </a:t>
            </a:r>
            <a:r>
              <a:rPr lang="en-US" sz="4800" dirty="0">
                <a:latin typeface="Poor Richard" panose="02080502050505020702" pitchFamily="18" charset="0"/>
                <a:ea typeface="Wednesday" pitchFamily="2" charset="0"/>
              </a:rPr>
              <a:t>Mastery</a:t>
            </a:r>
          </a:p>
        </p:txBody>
      </p:sp>
      <p:sp>
        <p:nvSpPr>
          <p:cNvPr id="447" name="Rectangle 446"/>
          <p:cNvSpPr/>
          <p:nvPr/>
        </p:nvSpPr>
        <p:spPr>
          <a:xfrm>
            <a:off x="6489931" y="2006276"/>
            <a:ext cx="5246999" cy="4031873"/>
          </a:xfrm>
          <a:prstGeom prst="rect">
            <a:avLst/>
          </a:prstGeom>
        </p:spPr>
        <p:txBody>
          <a:bodyPr wrap="square">
            <a:spAutoFit/>
          </a:bodyPr>
          <a:lstStyle/>
          <a:p>
            <a:pPr fontAlgn="base"/>
            <a:r>
              <a:rPr lang="en-US" sz="3200" dirty="0">
                <a:latin typeface="Poor Richard" panose="02080502050505020702" pitchFamily="18" charset="0"/>
              </a:rPr>
              <a:t>Even so faith, if it hath not works, is dead, being alone.</a:t>
            </a:r>
          </a:p>
          <a:p>
            <a:pPr fontAlgn="base"/>
            <a:r>
              <a:rPr lang="en-US" sz="3200" dirty="0">
                <a:latin typeface="Poor Richard" panose="02080502050505020702" pitchFamily="18" charset="0"/>
              </a:rPr>
              <a:t> </a:t>
            </a:r>
          </a:p>
          <a:p>
            <a:pPr fontAlgn="base"/>
            <a:r>
              <a:rPr lang="en-US" sz="3200" dirty="0">
                <a:latin typeface="Poor Richard" panose="02080502050505020702" pitchFamily="18" charset="0"/>
              </a:rPr>
              <a:t>Yea, a man may say, Thou hast faith, and I have works: shew me thy faith without thy works, and I will shew thee my faith by my works.</a:t>
            </a:r>
          </a:p>
        </p:txBody>
      </p:sp>
      <p:grpSp>
        <p:nvGrpSpPr>
          <p:cNvPr id="11" name="Group 10"/>
          <p:cNvGrpSpPr/>
          <p:nvPr/>
        </p:nvGrpSpPr>
        <p:grpSpPr>
          <a:xfrm>
            <a:off x="831044" y="1831812"/>
            <a:ext cx="2810519" cy="3640943"/>
            <a:chOff x="2819400" y="3657598"/>
            <a:chExt cx="1365515" cy="2048764"/>
          </a:xfrm>
        </p:grpSpPr>
        <p:sp>
          <p:nvSpPr>
            <p:cNvPr id="12" name="Rectangle 11"/>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James </a:t>
              </a:r>
            </a:p>
            <a:p>
              <a:pPr algn="ctr"/>
              <a:r>
                <a:rPr lang="en-US" sz="4000" dirty="0">
                  <a:solidFill>
                    <a:srgbClr val="FFC000"/>
                  </a:solidFill>
                  <a:latin typeface="Colonna MT" pitchFamily="82" charset="0"/>
                </a:rPr>
                <a:t>2:17-18</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Arrow: Right 5"/>
          <p:cNvSpPr/>
          <p:nvPr/>
        </p:nvSpPr>
        <p:spPr>
          <a:xfrm>
            <a:off x="4162553" y="3066743"/>
            <a:ext cx="1806388" cy="79337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9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
                                        </p:tgtEl>
                                        <p:attrNameLst>
                                          <p:attrName>style.visibility</p:attrName>
                                        </p:attrNameLst>
                                      </p:cBhvr>
                                      <p:to>
                                        <p:strVal val="visible"/>
                                      </p:to>
                                    </p:set>
                                    <p:anim calcmode="lin" valueType="num">
                                      <p:cBhvr additive="base">
                                        <p:cTn id="15" dur="1250" fill="hold"/>
                                        <p:tgtEl>
                                          <p:spTgt spid="447"/>
                                        </p:tgtEl>
                                        <p:attrNameLst>
                                          <p:attrName>ppt_x</p:attrName>
                                        </p:attrNameLst>
                                      </p:cBhvr>
                                      <p:tavLst>
                                        <p:tav tm="0">
                                          <p:val>
                                            <p:strVal val="0-#ppt_w/2"/>
                                          </p:val>
                                        </p:tav>
                                        <p:tav tm="100000">
                                          <p:val>
                                            <p:strVal val="#ppt_x"/>
                                          </p:val>
                                        </p:tav>
                                      </p:tavLst>
                                    </p:anim>
                                    <p:anim calcmode="lin" valueType="num">
                                      <p:cBhvr additive="base">
                                        <p:cTn id="16" dur="1250" fill="hold"/>
                                        <p:tgtEl>
                                          <p:spTgt spid="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7" name="Rectangle 446"/>
          <p:cNvSpPr/>
          <p:nvPr/>
        </p:nvSpPr>
        <p:spPr>
          <a:xfrm>
            <a:off x="1474178" y="1374264"/>
            <a:ext cx="5246999" cy="3539430"/>
          </a:xfrm>
          <a:prstGeom prst="rect">
            <a:avLst/>
          </a:prstGeom>
        </p:spPr>
        <p:txBody>
          <a:bodyPr wrap="square">
            <a:spAutoFit/>
          </a:bodyPr>
          <a:lstStyle/>
          <a:p>
            <a:pPr fontAlgn="base"/>
            <a:r>
              <a:rPr lang="en-US" sz="2800" dirty="0"/>
              <a:t>“True faith is focused in and on the Lord Jesus Christ and always leads to righteous action. … </a:t>
            </a:r>
          </a:p>
          <a:p>
            <a:pPr fontAlgn="base"/>
            <a:endParaRPr lang="en-US" sz="2800" dirty="0"/>
          </a:p>
          <a:p>
            <a:pPr fontAlgn="base"/>
            <a:r>
              <a:rPr lang="en-US" sz="2800" dirty="0"/>
              <a:t>Action alone is not faith in the Savior, but acting in accordance with correct principles is a central component of faith.”</a:t>
            </a:r>
            <a:endParaRPr lang="en-US" sz="2800" dirty="0">
              <a:latin typeface="Poor Richard" panose="02080502050505020702"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7857" y="1546971"/>
            <a:ext cx="2235013" cy="2810363"/>
          </a:xfrm>
          <a:prstGeom prst="rect">
            <a:avLst/>
          </a:prstGeom>
        </p:spPr>
      </p:pic>
      <p:sp>
        <p:nvSpPr>
          <p:cNvPr id="16" name="TextBox 15"/>
          <p:cNvSpPr txBox="1"/>
          <p:nvPr/>
        </p:nvSpPr>
        <p:spPr>
          <a:xfrm>
            <a:off x="11719001" y="6475221"/>
            <a:ext cx="47299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2744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4800600" y="207470"/>
            <a:ext cx="2590800"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James</a:t>
            </a:r>
          </a:p>
        </p:txBody>
      </p:sp>
      <p:sp>
        <p:nvSpPr>
          <p:cNvPr id="81" name="TextBox 80"/>
          <p:cNvSpPr txBox="1"/>
          <p:nvPr/>
        </p:nvSpPr>
        <p:spPr>
          <a:xfrm>
            <a:off x="194522" y="1187778"/>
            <a:ext cx="8848786" cy="5262979"/>
          </a:xfrm>
          <a:prstGeom prst="rect">
            <a:avLst/>
          </a:prstGeom>
          <a:noFill/>
        </p:spPr>
        <p:txBody>
          <a:bodyPr wrap="square" rtlCol="0">
            <a:spAutoFit/>
          </a:bodyPr>
          <a:lstStyle/>
          <a:p>
            <a:r>
              <a:rPr lang="en-US" sz="2800" dirty="0">
                <a:solidFill>
                  <a:schemeClr val="bg1"/>
                </a:solidFill>
              </a:rPr>
              <a:t>He was the author of James and identifies himself as “James, a servant of God and of the Lord Jesus Christ”</a:t>
            </a:r>
          </a:p>
          <a:p>
            <a:endParaRPr lang="en-US" sz="2800" dirty="0">
              <a:solidFill>
                <a:schemeClr val="bg1"/>
              </a:solidFill>
            </a:endParaRPr>
          </a:p>
          <a:p>
            <a:r>
              <a:rPr lang="en-US" sz="2800" dirty="0">
                <a:solidFill>
                  <a:schemeClr val="bg1"/>
                </a:solidFill>
              </a:rPr>
              <a:t>James is probably the half brother of Jesus, not James, the brother of John</a:t>
            </a:r>
          </a:p>
          <a:p>
            <a:r>
              <a:rPr lang="en-US" sz="2800" dirty="0">
                <a:solidFill>
                  <a:schemeClr val="bg1"/>
                </a:solidFill>
              </a:rPr>
              <a:t> </a:t>
            </a:r>
          </a:p>
          <a:p>
            <a:r>
              <a:rPr lang="en-US" sz="2800" dirty="0">
                <a:solidFill>
                  <a:schemeClr val="bg1"/>
                </a:solidFill>
              </a:rPr>
              <a:t>He was initially one of Jesus’ disciples but after Jesus’ resurrection James was one who was a special witness to whom Jesus appeared</a:t>
            </a:r>
          </a:p>
          <a:p>
            <a:endParaRPr lang="en-US" sz="2800" dirty="0">
              <a:solidFill>
                <a:schemeClr val="bg1"/>
              </a:solidFill>
            </a:endParaRPr>
          </a:p>
          <a:p>
            <a:r>
              <a:rPr lang="en-US" sz="2800" dirty="0">
                <a:solidFill>
                  <a:schemeClr val="bg1"/>
                </a:solidFill>
              </a:rPr>
              <a:t>He later became an Apostle and first Bishop in the Church in Jerusalem</a:t>
            </a:r>
          </a:p>
        </p:txBody>
      </p:sp>
      <p:sp>
        <p:nvSpPr>
          <p:cNvPr id="2" name="TextBox 1"/>
          <p:cNvSpPr txBox="1"/>
          <p:nvPr/>
        </p:nvSpPr>
        <p:spPr>
          <a:xfrm>
            <a:off x="11418014" y="6468035"/>
            <a:ext cx="617104" cy="369332"/>
          </a:xfrm>
          <a:prstGeom prst="rect">
            <a:avLst/>
          </a:prstGeom>
          <a:noFill/>
        </p:spPr>
        <p:txBody>
          <a:bodyPr wrap="square" rtlCol="0">
            <a:spAutoFit/>
          </a:bodyPr>
          <a:lstStyle/>
          <a:p>
            <a:pPr algn="r"/>
            <a:r>
              <a:rPr lang="en-US" dirty="0">
                <a:solidFill>
                  <a:schemeClr val="bg1"/>
                </a:solidFill>
              </a:rPr>
              <a:t>(1)</a:t>
            </a:r>
          </a:p>
        </p:txBody>
      </p:sp>
      <p:grpSp>
        <p:nvGrpSpPr>
          <p:cNvPr id="3" name="Group 2">
            <a:extLst>
              <a:ext uri="{FF2B5EF4-FFF2-40B4-BE49-F238E27FC236}">
                <a16:creationId xmlns:a16="http://schemas.microsoft.com/office/drawing/2014/main" id="{4B62BD2D-0D0D-3C3B-A966-3756FD09A9BB}"/>
              </a:ext>
            </a:extLst>
          </p:cNvPr>
          <p:cNvGrpSpPr/>
          <p:nvPr/>
        </p:nvGrpSpPr>
        <p:grpSpPr>
          <a:xfrm>
            <a:off x="9237830" y="1147340"/>
            <a:ext cx="2334337" cy="4837193"/>
            <a:chOff x="331217" y="433137"/>
            <a:chExt cx="2947734" cy="6108269"/>
          </a:xfrm>
        </p:grpSpPr>
        <p:grpSp>
          <p:nvGrpSpPr>
            <p:cNvPr id="4" name="Group 38">
              <a:extLst>
                <a:ext uri="{FF2B5EF4-FFF2-40B4-BE49-F238E27FC236}">
                  <a16:creationId xmlns:a16="http://schemas.microsoft.com/office/drawing/2014/main" id="{C873FD77-432C-ABAE-D35F-4EA4F5726F98}"/>
                </a:ext>
              </a:extLst>
            </p:cNvPr>
            <p:cNvGrpSpPr/>
            <p:nvPr/>
          </p:nvGrpSpPr>
          <p:grpSpPr>
            <a:xfrm rot="18845142" flipH="1">
              <a:off x="1886887" y="5813707"/>
              <a:ext cx="509619" cy="945779"/>
              <a:chOff x="1602829" y="1822855"/>
              <a:chExt cx="1460143" cy="2171083"/>
            </a:xfrm>
          </p:grpSpPr>
          <p:sp>
            <p:nvSpPr>
              <p:cNvPr id="40" name="Oval 39">
                <a:extLst>
                  <a:ext uri="{FF2B5EF4-FFF2-40B4-BE49-F238E27FC236}">
                    <a16:creationId xmlns:a16="http://schemas.microsoft.com/office/drawing/2014/main" id="{4028586A-5C35-6D5C-2817-F978AD00499C}"/>
                  </a:ext>
                </a:extLst>
              </p:cNvPr>
              <p:cNvSpPr/>
              <p:nvPr/>
            </p:nvSpPr>
            <p:spPr>
              <a:xfrm>
                <a:off x="1615171" y="1822855"/>
                <a:ext cx="1447801" cy="205740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A2F0AC6F-D870-77D5-6884-9AA92D39BC06}"/>
                  </a:ext>
                </a:extLst>
              </p:cNvPr>
              <p:cNvSpPr/>
              <p:nvPr/>
            </p:nvSpPr>
            <p:spPr>
              <a:xfrm rot="16429614">
                <a:off x="1948376" y="2975903"/>
                <a:ext cx="672488" cy="1363582"/>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7FDE1780-8A82-2D86-164A-6865956B6089}"/>
                  </a:ext>
                </a:extLst>
              </p:cNvPr>
              <p:cNvSpPr/>
              <p:nvPr/>
            </p:nvSpPr>
            <p:spPr>
              <a:xfrm rot="5400000">
                <a:off x="2001967" y="2434757"/>
                <a:ext cx="718283" cy="1364107"/>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4">
              <a:extLst>
                <a:ext uri="{FF2B5EF4-FFF2-40B4-BE49-F238E27FC236}">
                  <a16:creationId xmlns:a16="http://schemas.microsoft.com/office/drawing/2014/main" id="{8AF124B5-65CA-BC7B-BA52-BD311DD3D9CF}"/>
                </a:ext>
              </a:extLst>
            </p:cNvPr>
            <p:cNvGrpSpPr/>
            <p:nvPr/>
          </p:nvGrpSpPr>
          <p:grpSpPr>
            <a:xfrm rot="2754858">
              <a:off x="1132183" y="5683917"/>
              <a:ext cx="680062" cy="989469"/>
              <a:chOff x="1385706" y="2133601"/>
              <a:chExt cx="1421476" cy="2077096"/>
            </a:xfrm>
          </p:grpSpPr>
          <p:sp>
            <p:nvSpPr>
              <p:cNvPr id="37" name="Oval 36">
                <a:extLst>
                  <a:ext uri="{FF2B5EF4-FFF2-40B4-BE49-F238E27FC236}">
                    <a16:creationId xmlns:a16="http://schemas.microsoft.com/office/drawing/2014/main" id="{FA626144-A3A0-C89E-6BF2-3277DEDFC357}"/>
                  </a:ext>
                </a:extLst>
              </p:cNvPr>
              <p:cNvSpPr/>
              <p:nvPr/>
            </p:nvSpPr>
            <p:spPr>
              <a:xfrm>
                <a:off x="1676401" y="2133601"/>
                <a:ext cx="1130781"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02E56F7A-54AA-706E-77BB-A194B30CF9C7}"/>
                  </a:ext>
                </a:extLst>
              </p:cNvPr>
              <p:cNvSpPr/>
              <p:nvPr/>
            </p:nvSpPr>
            <p:spPr>
              <a:xfrm rot="16429614">
                <a:off x="1867984" y="3367939"/>
                <a:ext cx="672488" cy="1013027"/>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564BCD06-30F8-18D7-1311-D9B31362F969}"/>
                  </a:ext>
                </a:extLst>
              </p:cNvPr>
              <p:cNvSpPr/>
              <p:nvPr/>
            </p:nvSpPr>
            <p:spPr>
              <a:xfrm rot="5400000">
                <a:off x="1708617" y="2556719"/>
                <a:ext cx="718282" cy="1364104"/>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946F9C92-73F3-BCF5-1C7C-3E4B18DAB6A3}"/>
                </a:ext>
              </a:extLst>
            </p:cNvPr>
            <p:cNvSpPr/>
            <p:nvPr/>
          </p:nvSpPr>
          <p:spPr>
            <a:xfrm rot="19835731">
              <a:off x="2734060" y="3981348"/>
              <a:ext cx="544891" cy="891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7E40CCC-F50E-418D-472B-F9971A012B23}"/>
                </a:ext>
              </a:extLst>
            </p:cNvPr>
            <p:cNvSpPr/>
            <p:nvPr/>
          </p:nvSpPr>
          <p:spPr>
            <a:xfrm rot="1737434">
              <a:off x="331217" y="3965488"/>
              <a:ext cx="518557" cy="9450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854597B2-C328-AEBB-64AC-C49985C09512}"/>
                </a:ext>
              </a:extLst>
            </p:cNvPr>
            <p:cNvSpPr/>
            <p:nvPr/>
          </p:nvSpPr>
          <p:spPr>
            <a:xfrm rot="19932635">
              <a:off x="1797832" y="1949221"/>
              <a:ext cx="1035644" cy="273378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568B335F-EAB9-F04C-B698-45404E05332A}"/>
                </a:ext>
              </a:extLst>
            </p:cNvPr>
            <p:cNvSpPr/>
            <p:nvPr/>
          </p:nvSpPr>
          <p:spPr>
            <a:xfrm rot="2088477">
              <a:off x="947887" y="1816866"/>
              <a:ext cx="886908" cy="2992880"/>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C21E7AAF-7FB9-9594-EFE0-673A1EA7F4F0}"/>
                </a:ext>
              </a:extLst>
            </p:cNvPr>
            <p:cNvSpPr/>
            <p:nvPr/>
          </p:nvSpPr>
          <p:spPr>
            <a:xfrm>
              <a:off x="1071248" y="4955126"/>
              <a:ext cx="1680163" cy="1329735"/>
            </a:xfrm>
            <a:prstGeom prst="trapezoid">
              <a:avLst>
                <a:gd name="adj" fmla="val 12215"/>
              </a:avLst>
            </a:prstGeom>
            <a:solidFill>
              <a:srgbClr val="D9B56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0403FA7F-BFDE-CBD9-0D6D-DD37AD3A6895}"/>
                </a:ext>
              </a:extLst>
            </p:cNvPr>
            <p:cNvSpPr/>
            <p:nvPr/>
          </p:nvSpPr>
          <p:spPr>
            <a:xfrm>
              <a:off x="1152127" y="2439398"/>
              <a:ext cx="1520148" cy="2795257"/>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A6E2425-45E2-3D7B-C7A4-BAD5EB1C5EE8}"/>
                </a:ext>
              </a:extLst>
            </p:cNvPr>
            <p:cNvSpPr/>
            <p:nvPr/>
          </p:nvSpPr>
          <p:spPr>
            <a:xfrm rot="10800000">
              <a:off x="1574888" y="2396222"/>
              <a:ext cx="674625" cy="891258"/>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FC1D678D-08B6-531F-574C-C98832E4EBEF}"/>
                </a:ext>
              </a:extLst>
            </p:cNvPr>
            <p:cNvSpPr/>
            <p:nvPr/>
          </p:nvSpPr>
          <p:spPr>
            <a:xfrm>
              <a:off x="970948" y="2714079"/>
              <a:ext cx="1169579" cy="3230721"/>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AE5FB302-346A-C165-65D4-E814C74ABE70}"/>
                </a:ext>
              </a:extLst>
            </p:cNvPr>
            <p:cNvSpPr/>
            <p:nvPr/>
          </p:nvSpPr>
          <p:spPr>
            <a:xfrm>
              <a:off x="1690422" y="2736938"/>
              <a:ext cx="1169579" cy="3207862"/>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2">
              <a:extLst>
                <a:ext uri="{FF2B5EF4-FFF2-40B4-BE49-F238E27FC236}">
                  <a16:creationId xmlns:a16="http://schemas.microsoft.com/office/drawing/2014/main" id="{36E636C2-1680-A420-295B-3D7A396BD6AE}"/>
                </a:ext>
              </a:extLst>
            </p:cNvPr>
            <p:cNvGrpSpPr/>
            <p:nvPr/>
          </p:nvGrpSpPr>
          <p:grpSpPr>
            <a:xfrm>
              <a:off x="1176512" y="4300156"/>
              <a:ext cx="1541728" cy="661569"/>
              <a:chOff x="6172200" y="4565754"/>
              <a:chExt cx="3923675" cy="920646"/>
            </a:xfrm>
          </p:grpSpPr>
          <p:grpSp>
            <p:nvGrpSpPr>
              <p:cNvPr id="26" name="Group 303">
                <a:extLst>
                  <a:ext uri="{FF2B5EF4-FFF2-40B4-BE49-F238E27FC236}">
                    <a16:creationId xmlns:a16="http://schemas.microsoft.com/office/drawing/2014/main" id="{731E079B-2DB4-69EE-AD50-6C9D77E18121}"/>
                  </a:ext>
                </a:extLst>
              </p:cNvPr>
              <p:cNvGrpSpPr/>
              <p:nvPr/>
            </p:nvGrpSpPr>
            <p:grpSpPr>
              <a:xfrm>
                <a:off x="6172200" y="4572000"/>
                <a:ext cx="1295400" cy="914400"/>
                <a:chOff x="6172200" y="4572000"/>
                <a:chExt cx="1295400" cy="914400"/>
              </a:xfrm>
            </p:grpSpPr>
            <p:sp>
              <p:nvSpPr>
                <p:cNvPr id="35" name="Quad Arrow Callout 240">
                  <a:extLst>
                    <a:ext uri="{FF2B5EF4-FFF2-40B4-BE49-F238E27FC236}">
                      <a16:creationId xmlns:a16="http://schemas.microsoft.com/office/drawing/2014/main" id="{C1E4EC4B-26A8-A075-35C3-3434F1CD48A4}"/>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6DBA8CAC-D2E8-894A-1D31-BEFAC51C8DE2}"/>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04">
                <a:extLst>
                  <a:ext uri="{FF2B5EF4-FFF2-40B4-BE49-F238E27FC236}">
                    <a16:creationId xmlns:a16="http://schemas.microsoft.com/office/drawing/2014/main" id="{5AA29262-FCA3-DCDD-F2B6-6D2B30CD1680}"/>
                  </a:ext>
                </a:extLst>
              </p:cNvPr>
              <p:cNvGrpSpPr/>
              <p:nvPr/>
            </p:nvGrpSpPr>
            <p:grpSpPr>
              <a:xfrm>
                <a:off x="7510072" y="4567003"/>
                <a:ext cx="1295400" cy="914400"/>
                <a:chOff x="6172200" y="4572000"/>
                <a:chExt cx="1295400" cy="914400"/>
              </a:xfrm>
            </p:grpSpPr>
            <p:sp>
              <p:nvSpPr>
                <p:cNvPr id="33" name="Quad Arrow Callout 238">
                  <a:extLst>
                    <a:ext uri="{FF2B5EF4-FFF2-40B4-BE49-F238E27FC236}">
                      <a16:creationId xmlns:a16="http://schemas.microsoft.com/office/drawing/2014/main" id="{B3EA79EF-FE70-F632-878C-A17FC102811B}"/>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CEEC40E6-00BB-FC5D-90A5-91713B5D1E2E}"/>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07">
                <a:extLst>
                  <a:ext uri="{FF2B5EF4-FFF2-40B4-BE49-F238E27FC236}">
                    <a16:creationId xmlns:a16="http://schemas.microsoft.com/office/drawing/2014/main" id="{096BCF45-9D7B-E214-6C91-358482707136}"/>
                  </a:ext>
                </a:extLst>
              </p:cNvPr>
              <p:cNvGrpSpPr/>
              <p:nvPr/>
            </p:nvGrpSpPr>
            <p:grpSpPr>
              <a:xfrm>
                <a:off x="8800475" y="4565754"/>
                <a:ext cx="1295400" cy="914400"/>
                <a:chOff x="6172200" y="4572000"/>
                <a:chExt cx="1295400" cy="914400"/>
              </a:xfrm>
            </p:grpSpPr>
            <p:sp>
              <p:nvSpPr>
                <p:cNvPr id="31" name="Quad Arrow Callout 236">
                  <a:extLst>
                    <a:ext uri="{FF2B5EF4-FFF2-40B4-BE49-F238E27FC236}">
                      <a16:creationId xmlns:a16="http://schemas.microsoft.com/office/drawing/2014/main" id="{015BFBB8-040B-2418-8716-FF7F2FA00A6A}"/>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E50AC9EB-7DA6-38C5-E8E2-1051796FF0DB}"/>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E0BED784-4B4F-D7F1-4747-0663FD9497C2}"/>
                  </a:ext>
                </a:extLst>
              </p:cNvPr>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A16A9A6-E7F3-0EA8-F71D-1791219954DD}"/>
                  </a:ext>
                </a:extLst>
              </p:cNvPr>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EB59C173-F6C1-5972-5924-1E9F078E01E7}"/>
                </a:ext>
              </a:extLst>
            </p:cNvPr>
            <p:cNvSpPr/>
            <p:nvPr/>
          </p:nvSpPr>
          <p:spPr>
            <a:xfrm>
              <a:off x="1100459" y="608236"/>
              <a:ext cx="1637470" cy="22875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940E81-0BE1-D706-9D7E-17559979029D}"/>
                </a:ext>
              </a:extLst>
            </p:cNvPr>
            <p:cNvSpPr/>
            <p:nvPr/>
          </p:nvSpPr>
          <p:spPr>
            <a:xfrm>
              <a:off x="1100459" y="1410789"/>
              <a:ext cx="1716996" cy="29700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2">
              <a:extLst>
                <a:ext uri="{FF2B5EF4-FFF2-40B4-BE49-F238E27FC236}">
                  <a16:creationId xmlns:a16="http://schemas.microsoft.com/office/drawing/2014/main" id="{4F8D883E-B4B6-B3D5-639D-4C67A8A696C1}"/>
                </a:ext>
              </a:extLst>
            </p:cNvPr>
            <p:cNvGrpSpPr/>
            <p:nvPr/>
          </p:nvGrpSpPr>
          <p:grpSpPr>
            <a:xfrm>
              <a:off x="671209" y="433137"/>
              <a:ext cx="2564815" cy="1474892"/>
              <a:chOff x="5207746" y="501424"/>
              <a:chExt cx="1365913" cy="756791"/>
            </a:xfrm>
          </p:grpSpPr>
          <p:sp>
            <p:nvSpPr>
              <p:cNvPr id="19" name="Moon 18">
                <a:extLst>
                  <a:ext uri="{FF2B5EF4-FFF2-40B4-BE49-F238E27FC236}">
                    <a16:creationId xmlns:a16="http://schemas.microsoft.com/office/drawing/2014/main" id="{4BF0385D-6DE3-86C0-16AB-2DCF1A76F55B}"/>
                  </a:ext>
                </a:extLst>
              </p:cNvPr>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09368552-7AC0-1588-FB67-E8317A7ED68C}"/>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2D9EC72A-9579-A87D-703C-8F6FE63D38EF}"/>
                  </a:ext>
                </a:extLst>
              </p:cNvPr>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28998514-EB24-B238-A0BE-4C7482AAD2D2}"/>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043CDD55-14B1-3C92-B7B2-2FD86A7921AB}"/>
                  </a:ext>
                </a:extLst>
              </p:cNvPr>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B51C58D5-D93E-61B1-34B4-CBB142F6B3DA}"/>
                  </a:ext>
                </a:extLst>
              </p:cNvPr>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04280B7-A3BF-37F2-5506-93E7EDAADC7C}"/>
                  </a:ext>
                </a:extLst>
              </p:cNvPr>
              <p:cNvSpPr/>
              <p:nvPr/>
            </p:nvSpPr>
            <p:spPr>
              <a:xfrm>
                <a:off x="5456495" y="702298"/>
                <a:ext cx="802860" cy="328397"/>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856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Abraham</a:t>
            </a:r>
          </a:p>
        </p:txBody>
      </p:sp>
      <p:sp>
        <p:nvSpPr>
          <p:cNvPr id="79" name="TextBox 78"/>
          <p:cNvSpPr txBox="1"/>
          <p:nvPr/>
        </p:nvSpPr>
        <p:spPr>
          <a:xfrm>
            <a:off x="-1" y="6475221"/>
            <a:ext cx="8700248" cy="369332"/>
          </a:xfrm>
          <a:prstGeom prst="rect">
            <a:avLst/>
          </a:prstGeom>
          <a:noFill/>
        </p:spPr>
        <p:txBody>
          <a:bodyPr wrap="square" rtlCol="0">
            <a:spAutoFit/>
          </a:bodyPr>
          <a:lstStyle/>
          <a:p>
            <a:r>
              <a:rPr lang="en-US" dirty="0"/>
              <a:t>James 2:21-25; Romans 4; Galatians-9</a:t>
            </a:r>
          </a:p>
        </p:txBody>
      </p:sp>
      <p:sp>
        <p:nvSpPr>
          <p:cNvPr id="447" name="Rectangle 446"/>
          <p:cNvSpPr/>
          <p:nvPr/>
        </p:nvSpPr>
        <p:spPr>
          <a:xfrm>
            <a:off x="697117" y="1915740"/>
            <a:ext cx="5246999" cy="2308324"/>
          </a:xfrm>
          <a:prstGeom prst="rect">
            <a:avLst/>
          </a:prstGeom>
        </p:spPr>
        <p:txBody>
          <a:bodyPr wrap="square">
            <a:spAutoFit/>
          </a:bodyPr>
          <a:lstStyle/>
          <a:p>
            <a:r>
              <a:rPr lang="en-US" sz="2400" dirty="0"/>
              <a:t>Both James and Paul cited the Old Testament prophet Abraham as an important example of faith and good works Abraham’s willingness to carry out the command to offer up Isaac was a validation of his faith in God</a:t>
            </a:r>
          </a:p>
        </p:txBody>
      </p:sp>
      <p:sp>
        <p:nvSpPr>
          <p:cNvPr id="28" name="TextBox 27"/>
          <p:cNvSpPr txBox="1"/>
          <p:nvPr/>
        </p:nvSpPr>
        <p:spPr>
          <a:xfrm>
            <a:off x="11719001" y="6475221"/>
            <a:ext cx="472999" cy="369332"/>
          </a:xfrm>
          <a:prstGeom prst="rect">
            <a:avLst/>
          </a:prstGeom>
          <a:noFill/>
        </p:spPr>
        <p:txBody>
          <a:bodyPr wrap="square" rtlCol="0">
            <a:spAutoFit/>
          </a:bodyPr>
          <a:lstStyle/>
          <a:p>
            <a:r>
              <a:rPr lang="en-US" dirty="0"/>
              <a:t>(1)</a:t>
            </a:r>
          </a:p>
        </p:txBody>
      </p:sp>
      <p:pic>
        <p:nvPicPr>
          <p:cNvPr id="3" name="Picture 2">
            <a:extLst>
              <a:ext uri="{FF2B5EF4-FFF2-40B4-BE49-F238E27FC236}">
                <a16:creationId xmlns:a16="http://schemas.microsoft.com/office/drawing/2014/main" id="{FE31ADD2-45A4-43CA-8ABE-F7BF7F76C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459" y="1225569"/>
            <a:ext cx="3228975" cy="4886325"/>
          </a:xfrm>
          <a:prstGeom prst="rect">
            <a:avLst/>
          </a:prstGeom>
        </p:spPr>
      </p:pic>
    </p:spTree>
    <p:extLst>
      <p:ext uri="{BB962C8B-B14F-4D97-AF65-F5344CB8AC3E}">
        <p14:creationId xmlns:p14="http://schemas.microsoft.com/office/powerpoint/2010/main" val="436077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31245"/>
            <a:ext cx="10797766" cy="830997"/>
          </a:xfrm>
          <a:prstGeom prst="rect">
            <a:avLst/>
          </a:prstGeom>
          <a:noFill/>
        </p:spPr>
        <p:txBody>
          <a:bodyPr wrap="square" rtlCol="0">
            <a:spAutoFit/>
          </a:bodyPr>
          <a:lstStyle/>
          <a:p>
            <a:pPr algn="ctr"/>
            <a:r>
              <a:rPr lang="en-US" sz="4800" dirty="0">
                <a:latin typeface="Poor Richard" panose="02080502050505020702" pitchFamily="18" charset="0"/>
                <a:ea typeface="Wednesday" pitchFamily="2" charset="0"/>
              </a:rPr>
              <a:t>Rahab</a:t>
            </a:r>
          </a:p>
        </p:txBody>
      </p:sp>
      <p:sp>
        <p:nvSpPr>
          <p:cNvPr id="79" name="TextBox 78"/>
          <p:cNvSpPr txBox="1"/>
          <p:nvPr/>
        </p:nvSpPr>
        <p:spPr>
          <a:xfrm>
            <a:off x="-1" y="6475221"/>
            <a:ext cx="8700248" cy="369332"/>
          </a:xfrm>
          <a:prstGeom prst="rect">
            <a:avLst/>
          </a:prstGeom>
          <a:noFill/>
        </p:spPr>
        <p:txBody>
          <a:bodyPr wrap="square" rtlCol="0">
            <a:spAutoFit/>
          </a:bodyPr>
          <a:lstStyle/>
          <a:p>
            <a:r>
              <a:rPr lang="en-US" dirty="0"/>
              <a:t>James 2:21-25; Hebrews 11:31; Joshua 2: Joshua 6:22-25</a:t>
            </a:r>
          </a:p>
        </p:txBody>
      </p:sp>
      <p:sp>
        <p:nvSpPr>
          <p:cNvPr id="2" name="Rectangle 1"/>
          <p:cNvSpPr/>
          <p:nvPr/>
        </p:nvSpPr>
        <p:spPr>
          <a:xfrm>
            <a:off x="94130" y="935627"/>
            <a:ext cx="6096000" cy="2308324"/>
          </a:xfrm>
          <a:prstGeom prst="rect">
            <a:avLst/>
          </a:prstGeom>
        </p:spPr>
        <p:txBody>
          <a:bodyPr>
            <a:spAutoFit/>
          </a:bodyPr>
          <a:lstStyle/>
          <a:p>
            <a:r>
              <a:rPr lang="en-US" sz="2400" dirty="0"/>
              <a:t>The harlot Rahab also demonstrated her faith through her actions.</a:t>
            </a:r>
          </a:p>
          <a:p>
            <a:endParaRPr lang="en-US" sz="2400" dirty="0"/>
          </a:p>
          <a:p>
            <a:r>
              <a:rPr lang="en-US" sz="2400" dirty="0"/>
              <a:t> She was an inhabitant of Jericho at the time the armies of Israel, under Joshua’s leadership, approached the promised land. </a:t>
            </a:r>
          </a:p>
        </p:txBody>
      </p:sp>
      <p:sp>
        <p:nvSpPr>
          <p:cNvPr id="6" name="Rectangle 5"/>
          <p:cNvSpPr/>
          <p:nvPr/>
        </p:nvSpPr>
        <p:spPr>
          <a:xfrm>
            <a:off x="5759824" y="3243951"/>
            <a:ext cx="6096000" cy="3416320"/>
          </a:xfrm>
          <a:prstGeom prst="rect">
            <a:avLst/>
          </a:prstGeom>
        </p:spPr>
        <p:txBody>
          <a:bodyPr>
            <a:spAutoFit/>
          </a:bodyPr>
          <a:lstStyle/>
          <a:p>
            <a:r>
              <a:rPr lang="en-US" sz="2400" dirty="0"/>
              <a:t>Joshua sent two men into Jericho to spy out the strength of the city. Rahab took the spies in, even hiding them when the king sought for them. Then she helped them to escape safely from the city. </a:t>
            </a:r>
          </a:p>
          <a:p>
            <a:endParaRPr lang="en-US" sz="2400" dirty="0"/>
          </a:p>
          <a:p>
            <a:r>
              <a:rPr lang="en-US" sz="2400" dirty="0"/>
              <a:t>For her actions, she and her family were spared when the rest of Jericho was destroyed, and she dwelt in Israel for the remainder of her life.</a:t>
            </a:r>
          </a:p>
        </p:txBody>
      </p:sp>
      <p:sp>
        <p:nvSpPr>
          <p:cNvPr id="31" name="TextBox 30"/>
          <p:cNvSpPr txBox="1"/>
          <p:nvPr/>
        </p:nvSpPr>
        <p:spPr>
          <a:xfrm>
            <a:off x="11719001" y="6475221"/>
            <a:ext cx="472999" cy="369332"/>
          </a:xfrm>
          <a:prstGeom prst="rect">
            <a:avLst/>
          </a:prstGeom>
          <a:noFill/>
        </p:spPr>
        <p:txBody>
          <a:bodyPr wrap="square" rtlCol="0">
            <a:spAutoFit/>
          </a:bodyPr>
          <a:lstStyle/>
          <a:p>
            <a:r>
              <a:rPr lang="en-US" dirty="0"/>
              <a:t>(1)</a:t>
            </a:r>
          </a:p>
        </p:txBody>
      </p:sp>
      <p:pic>
        <p:nvPicPr>
          <p:cNvPr id="7" name="Picture 6">
            <a:extLst>
              <a:ext uri="{FF2B5EF4-FFF2-40B4-BE49-F238E27FC236}">
                <a16:creationId xmlns:a16="http://schemas.microsoft.com/office/drawing/2014/main" id="{C686E057-0F26-4696-B56D-C319DE001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034" y="490866"/>
            <a:ext cx="2273300" cy="2679700"/>
          </a:xfrm>
          <a:prstGeom prst="rect">
            <a:avLst/>
          </a:prstGeom>
        </p:spPr>
      </p:pic>
      <p:pic>
        <p:nvPicPr>
          <p:cNvPr id="9" name="Picture 8">
            <a:extLst>
              <a:ext uri="{FF2B5EF4-FFF2-40B4-BE49-F238E27FC236}">
                <a16:creationId xmlns:a16="http://schemas.microsoft.com/office/drawing/2014/main" id="{A461AF34-8130-4CE7-A13E-35A994F97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482" y="3392736"/>
            <a:ext cx="3067050" cy="2933700"/>
          </a:xfrm>
          <a:prstGeom prst="rect">
            <a:avLst/>
          </a:prstGeom>
        </p:spPr>
      </p:pic>
    </p:spTree>
    <p:extLst>
      <p:ext uri="{BB962C8B-B14F-4D97-AF65-F5344CB8AC3E}">
        <p14:creationId xmlns:p14="http://schemas.microsoft.com/office/powerpoint/2010/main" val="846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gree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2031325"/>
          </a:xfrm>
          <a:prstGeom prst="rect">
            <a:avLst/>
          </a:prstGeom>
          <a:noFill/>
        </p:spPr>
        <p:txBody>
          <a:bodyPr wrap="square" rtlCol="0">
            <a:spAutoFit/>
          </a:bodyPr>
          <a:lstStyle/>
          <a:p>
            <a:r>
              <a:rPr lang="en-US" dirty="0"/>
              <a:t>Sources:</a:t>
            </a:r>
          </a:p>
          <a:p>
            <a:endParaRPr lang="en-US" dirty="0"/>
          </a:p>
          <a:p>
            <a:pPr marL="342900" indent="-342900">
              <a:buFontTx/>
              <a:buAutoNum type="arabicPeriod"/>
            </a:pPr>
            <a:r>
              <a:rPr lang="en-US" dirty="0"/>
              <a:t>New Testament Institute Student Manual Chapter 50</a:t>
            </a:r>
          </a:p>
          <a:p>
            <a:pPr marL="342900" indent="-342900">
              <a:buFontTx/>
              <a:buAutoNum type="arabicPeriod"/>
            </a:pPr>
            <a:r>
              <a:rPr lang="en-US" dirty="0">
                <a:latin typeface="Open Sans"/>
              </a:rPr>
              <a:t>President Gordon B. Hinckley (“The Work Moves Forward,” </a:t>
            </a:r>
            <a:r>
              <a:rPr lang="en-US" i="1" dirty="0">
                <a:latin typeface="Open Sans"/>
              </a:rPr>
              <a:t> Ensign,</a:t>
            </a:r>
            <a:r>
              <a:rPr lang="en-US" dirty="0">
                <a:latin typeface="Open Sans"/>
              </a:rPr>
              <a:t> May 1999, 5).</a:t>
            </a:r>
          </a:p>
          <a:p>
            <a:pPr marL="342900" indent="-342900">
              <a:buFontTx/>
              <a:buAutoNum type="arabicPeriod"/>
            </a:pPr>
            <a:r>
              <a:rPr lang="en-US" dirty="0">
                <a:latin typeface="Open Sans"/>
              </a:rPr>
              <a:t>Delbert L. </a:t>
            </a:r>
            <a:r>
              <a:rPr lang="en-US" dirty="0" err="1">
                <a:latin typeface="Open Sans"/>
              </a:rPr>
              <a:t>Stapley</a:t>
            </a:r>
            <a:r>
              <a:rPr lang="en-US" dirty="0">
                <a:latin typeface="Open Sans"/>
              </a:rPr>
              <a:t> </a:t>
            </a:r>
            <a:r>
              <a:rPr lang="en-US" i="1" dirty="0"/>
              <a:t>Conference Report, April 1961</a:t>
            </a:r>
            <a:r>
              <a:rPr lang="en-US" dirty="0"/>
              <a:t>, Afternoon Meeting 65</a:t>
            </a:r>
          </a:p>
          <a:p>
            <a:pPr marL="342900" indent="-342900">
              <a:buFontTx/>
              <a:buAutoNum type="arabicPeriod"/>
            </a:pPr>
            <a:r>
              <a:rPr lang="en-US" dirty="0"/>
              <a:t>President Dieter F. </a:t>
            </a:r>
            <a:r>
              <a:rPr lang="en-US" dirty="0" err="1"/>
              <a:t>Uchtdorf</a:t>
            </a:r>
            <a:r>
              <a:rPr lang="en-US" dirty="0"/>
              <a:t> </a:t>
            </a:r>
            <a:r>
              <a:rPr lang="en-US" dirty="0">
                <a:latin typeface="Open Sans"/>
              </a:rPr>
              <a:t>(“The Gift of Grace,”</a:t>
            </a:r>
            <a:r>
              <a:rPr lang="en-US" i="1" dirty="0">
                <a:latin typeface="Open Sans"/>
              </a:rPr>
              <a:t> Ensign</a:t>
            </a:r>
            <a:r>
              <a:rPr lang="en-US" dirty="0">
                <a:latin typeface="Open Sans"/>
              </a:rPr>
              <a:t> or </a:t>
            </a:r>
            <a:r>
              <a:rPr lang="en-US" i="1" dirty="0">
                <a:latin typeface="Open Sans"/>
              </a:rPr>
              <a:t>Liahona,</a:t>
            </a:r>
            <a:r>
              <a:rPr lang="en-US" dirty="0">
                <a:latin typeface="Open Sans"/>
              </a:rPr>
              <a:t> May 2015, 108).</a:t>
            </a:r>
          </a:p>
          <a:p>
            <a:pPr marL="342900" indent="-342900">
              <a:buFontTx/>
              <a:buAutoNum type="arabicPeriod"/>
            </a:pPr>
            <a:r>
              <a:rPr lang="en-US" dirty="0"/>
              <a:t>Elder David A. Bednar  (“Ask in Faith,”</a:t>
            </a:r>
            <a:r>
              <a:rPr lang="en-US" i="1" dirty="0"/>
              <a:t> Ensign</a:t>
            </a:r>
            <a:r>
              <a:rPr lang="en-US" dirty="0"/>
              <a:t> or </a:t>
            </a:r>
            <a:r>
              <a:rPr lang="en-US" i="1" dirty="0"/>
              <a:t>Liahona,</a:t>
            </a:r>
            <a:r>
              <a:rPr lang="en-US" dirty="0"/>
              <a:t> May 2008, 95).</a:t>
            </a:r>
            <a:endParaRPr lang="en-US" i="1" dirty="0"/>
          </a:p>
        </p:txBody>
      </p:sp>
      <p:sp>
        <p:nvSpPr>
          <p:cNvPr id="13" name="Footer Placeholder 14">
            <a:extLst>
              <a:ext uri="{FF2B5EF4-FFF2-40B4-BE49-F238E27FC236}">
                <a16:creationId xmlns:a16="http://schemas.microsoft.com/office/drawing/2014/main" id="{CCA22002-7168-4478-87A9-A5791F74E001}"/>
              </a:ext>
            </a:extLst>
          </p:cNvPr>
          <p:cNvSpPr>
            <a:spLocks noGrp="1"/>
          </p:cNvSpPr>
          <p:nvPr/>
        </p:nvSpPr>
        <p:spPr>
          <a:xfrm>
            <a:off x="40333" y="651636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7594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73" y="5545840"/>
            <a:ext cx="3992578" cy="246221"/>
          </a:xfrm>
          <a:prstGeom prst="rect">
            <a:avLst/>
          </a:prstGeom>
          <a:noFill/>
        </p:spPr>
        <p:txBody>
          <a:bodyPr wrap="square" rtlCol="0">
            <a:spAutoFit/>
          </a:bodyPr>
          <a:lstStyle/>
          <a:p>
            <a:r>
              <a:rPr lang="en-US" sz="1000" dirty="0"/>
              <a:t>Life and Teachings of Jesus and His Apostles Chapter 49</a:t>
            </a:r>
          </a:p>
        </p:txBody>
      </p:sp>
      <p:sp>
        <p:nvSpPr>
          <p:cNvPr id="4" name="Rectangle 3"/>
          <p:cNvSpPr/>
          <p:nvPr/>
        </p:nvSpPr>
        <p:spPr>
          <a:xfrm>
            <a:off x="5728446" y="4801314"/>
            <a:ext cx="6463554" cy="830997"/>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Breaking a commandment James 2:10:</a:t>
            </a:r>
          </a:p>
          <a:p>
            <a:r>
              <a:rPr lang="en-US" sz="1200" dirty="0">
                <a:solidFill>
                  <a:srgbClr val="444444"/>
                </a:solidFill>
                <a:latin typeface="Calibri" panose="020F0502020204030204" pitchFamily="34" charset="0"/>
              </a:rPr>
              <a:t>When we are breaking or failing to keep one of God's commandments, we are in Satan's territory; and we become prey to impressions that spring from the other region." (</a:t>
            </a:r>
            <a:r>
              <a:rPr lang="en-US" sz="1200" i="1" dirty="0">
                <a:solidFill>
                  <a:srgbClr val="444444"/>
                </a:solidFill>
                <a:latin typeface="Calibri" panose="020F0502020204030204" pitchFamily="34" charset="0"/>
              </a:rPr>
              <a:t>The Teachings of Harold B. Lee, </a:t>
            </a:r>
            <a:r>
              <a:rPr lang="en-US" sz="1200" dirty="0">
                <a:solidFill>
                  <a:srgbClr val="444444"/>
                </a:solidFill>
                <a:latin typeface="Calibri" panose="020F0502020204030204" pitchFamily="34" charset="0"/>
              </a:rPr>
              <a:t>edited by Clyde J. Williams [Salt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1996], 108)</a:t>
            </a:r>
            <a:endParaRPr lang="en-US" sz="1200" dirty="0"/>
          </a:p>
        </p:txBody>
      </p:sp>
      <p:sp>
        <p:nvSpPr>
          <p:cNvPr id="5" name="Rectangle 4"/>
          <p:cNvSpPr/>
          <p:nvPr/>
        </p:nvSpPr>
        <p:spPr>
          <a:xfrm>
            <a:off x="5728446" y="2123658"/>
            <a:ext cx="6463554" cy="267765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The Whole Law James 2:10:</a:t>
            </a:r>
          </a:p>
          <a:p>
            <a:r>
              <a:rPr lang="en-US" sz="1200" dirty="0">
                <a:solidFill>
                  <a:srgbClr val="444444"/>
                </a:solidFill>
                <a:latin typeface="Calibri" panose="020F0502020204030204" pitchFamily="34" charset="0"/>
              </a:rPr>
              <a:t>"James did not mean that a man who stole was guilty of murder, or that one who lied was guilty of </a:t>
            </a:r>
            <a:r>
              <a:rPr lang="en-US" sz="1200" dirty="0" err="1">
                <a:solidFill>
                  <a:srgbClr val="444444"/>
                </a:solidFill>
                <a:latin typeface="Calibri" panose="020F0502020204030204" pitchFamily="34" charset="0"/>
              </a:rPr>
              <a:t>unchastity</a:t>
            </a:r>
            <a:r>
              <a:rPr lang="en-US" sz="1200" dirty="0">
                <a:solidFill>
                  <a:srgbClr val="444444"/>
                </a:solidFill>
                <a:latin typeface="Calibri" panose="020F0502020204030204" pitchFamily="34" charset="0"/>
              </a:rPr>
              <a:t>. He was endeavoring to impress upon the minds of the members that the kingdom of God is </a:t>
            </a:r>
            <a:r>
              <a:rPr lang="en-US" sz="1200" i="1" dirty="0">
                <a:solidFill>
                  <a:srgbClr val="444444"/>
                </a:solidFill>
                <a:latin typeface="Calibri" panose="020F0502020204030204" pitchFamily="34" charset="0"/>
              </a:rPr>
              <a:t>one. </a:t>
            </a:r>
            <a:r>
              <a:rPr lang="en-US" sz="1200" dirty="0">
                <a:solidFill>
                  <a:srgbClr val="444444"/>
                </a:solidFill>
                <a:latin typeface="Calibri" panose="020F0502020204030204" pitchFamily="34" charset="0"/>
              </a:rPr>
              <a:t>Its laws are perfect. No unclean person can enter there. Since it is a perfect kingdom, its laws must be obeyed. There can be no disunity, no opposition in that kingdom. Being an immortal kingdom with laws that have been proved through the eternities, they are perfect, therefore there is no room for varied opinions in relation to its government, such as we find in human man-made governments. These laws cannot be changed... They are based on justice and mercy with the perfect love of God. Therefore each who enters the kingdom must of his own free will accept all of the laws and be obedient to them, finding himself in complete accord with all. Anything short of this would cause confusion. Therefore the words of James are true. Unless a man can abide strictly in complete accord, he cannot enter there, and in the words of James, he is guilty of all." President Joseph Fielding Smith (</a:t>
            </a:r>
            <a:r>
              <a:rPr lang="en-US" sz="1200" i="1" dirty="0">
                <a:solidFill>
                  <a:srgbClr val="444444"/>
                </a:solidFill>
                <a:latin typeface="Calibri" panose="020F0502020204030204" pitchFamily="34" charset="0"/>
              </a:rPr>
              <a:t>Answers to Gospel Questions,</a:t>
            </a:r>
            <a:r>
              <a:rPr lang="en-US" sz="1200" dirty="0">
                <a:solidFill>
                  <a:srgbClr val="444444"/>
                </a:solidFill>
                <a:latin typeface="Calibri" panose="020F0502020204030204" pitchFamily="34" charset="0"/>
              </a:rPr>
              <a:t> 5 vols. [Salt Lake City: Deseret Book Co., 1957-1966], 3: 26.)</a:t>
            </a:r>
            <a:endParaRPr lang="en-US" sz="1200" dirty="0"/>
          </a:p>
        </p:txBody>
      </p:sp>
      <p:sp>
        <p:nvSpPr>
          <p:cNvPr id="6" name="Rectangle 5"/>
          <p:cNvSpPr/>
          <p:nvPr/>
        </p:nvSpPr>
        <p:spPr>
          <a:xfrm>
            <a:off x="5728446" y="0"/>
            <a:ext cx="6463554" cy="2123658"/>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The Royal Law James 2:8:</a:t>
            </a:r>
          </a:p>
          <a:p>
            <a:r>
              <a:rPr lang="en-US" sz="1200" b="1" dirty="0">
                <a:solidFill>
                  <a:srgbClr val="444444"/>
                </a:solidFill>
                <a:latin typeface="Calibri" panose="020F0502020204030204" pitchFamily="34" charset="0"/>
              </a:rPr>
              <a:t>The </a:t>
            </a:r>
            <a:r>
              <a:rPr lang="en-US" sz="1200" dirty="0">
                <a:solidFill>
                  <a:srgbClr val="444444"/>
                </a:solidFill>
                <a:latin typeface="Calibri" panose="020F0502020204030204" pitchFamily="34" charset="0"/>
              </a:rPr>
              <a:t>'royal law' has a brother called "the golden rule." These two concepts teach us how to treat our neighbor in every circumstance. Stephen E. Robinson noted, "there is...one particular principle that contains within it all the other principles. James ca:</a:t>
            </a:r>
          </a:p>
          <a:p>
            <a:r>
              <a:rPr lang="en-US" sz="1200" dirty="0" err="1">
                <a:solidFill>
                  <a:srgbClr val="444444"/>
                </a:solidFill>
                <a:latin typeface="Calibri" panose="020F0502020204030204" pitchFamily="34" charset="0"/>
              </a:rPr>
              <a:t>lls</a:t>
            </a:r>
            <a:r>
              <a:rPr lang="en-US" sz="1200" dirty="0">
                <a:solidFill>
                  <a:srgbClr val="444444"/>
                </a:solidFill>
                <a:latin typeface="Calibri" panose="020F0502020204030204" pitchFamily="34" charset="0"/>
              </a:rPr>
              <a:t> this principle 'the royal law' (James 2:8), and Paul calls it 'a more excellent way' (1 Corinthians 12:31). To me it's the difference between trying to keep track of a thousand individual rules, like a thousand little marbles rolling around on a tabletop, and trying to follow one overriding principle, like putting all the marbles into a bag where they can be handled as a single object. In a bag all the marbles are still there, but you only have to keep track of one thing instead of a thousand. In the same way, one principle contains a thousand rules." (Stephen E. Robinson, </a:t>
            </a:r>
            <a:r>
              <a:rPr lang="en-US" sz="1200" i="1" dirty="0">
                <a:solidFill>
                  <a:srgbClr val="444444"/>
                </a:solidFill>
                <a:latin typeface="Calibri" panose="020F0502020204030204" pitchFamily="34" charset="0"/>
              </a:rPr>
              <a:t>Following Christ: The Parable of the Divers and More Good News</a:t>
            </a:r>
            <a:r>
              <a:rPr lang="en-US" sz="1200" dirty="0">
                <a:solidFill>
                  <a:srgbClr val="444444"/>
                </a:solidFill>
                <a:latin typeface="Calibri" panose="020F0502020204030204" pitchFamily="34" charset="0"/>
              </a:rPr>
              <a:t> [Salt Lake City: Deseret Book Co., 1995], 133 - 134.) </a:t>
            </a:r>
            <a:endParaRPr lang="en-US" sz="1200" b="0" i="0" dirty="0">
              <a:solidFill>
                <a:srgbClr val="444444"/>
              </a:solidFill>
              <a:effectLst/>
              <a:latin typeface="Calibri" panose="020F0502020204030204" pitchFamily="34" charset="0"/>
            </a:endParaRPr>
          </a:p>
        </p:txBody>
      </p:sp>
      <p:graphicFrame>
        <p:nvGraphicFramePr>
          <p:cNvPr id="7" name="Table 6"/>
          <p:cNvGraphicFramePr>
            <a:graphicFrameLocks noGrp="1"/>
          </p:cNvGraphicFramePr>
          <p:nvPr/>
        </p:nvGraphicFramePr>
        <p:xfrm>
          <a:off x="63373" y="99589"/>
          <a:ext cx="5665073" cy="539115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499110">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Trials Are a Privilege—Ask God for Wisdom</a:t>
                      </a:r>
                    </a:p>
                  </a:txBody>
                  <a:tcPr marL="95250" marR="95250" marT="66675" marB="66675" anchor="ctr"/>
                </a:tc>
                <a:tc>
                  <a:txBody>
                    <a:bodyPr/>
                    <a:lstStyle/>
                    <a:p>
                      <a:pPr algn="l" fontAlgn="base"/>
                      <a:r>
                        <a:rPr lang="en-US" sz="1200">
                          <a:solidFill>
                            <a:srgbClr val="434444"/>
                          </a:solidFill>
                          <a:effectLst/>
                        </a:rPr>
                        <a:t>1:1–7</a:t>
                      </a:r>
                    </a:p>
                  </a:txBody>
                  <a:tcPr marL="95250" marR="95250" marT="66675" marB="66675" anchor="ct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God Tempts No One to Do Wrong</a:t>
                      </a:r>
                    </a:p>
                  </a:txBody>
                  <a:tcPr marL="95250" marR="95250" marT="66675" marB="66675" anchor="ctr"/>
                </a:tc>
                <a:tc>
                  <a:txBody>
                    <a:bodyPr/>
                    <a:lstStyle/>
                    <a:p>
                      <a:pPr algn="l" fontAlgn="base"/>
                      <a:r>
                        <a:rPr lang="en-US" sz="1200">
                          <a:solidFill>
                            <a:srgbClr val="434444"/>
                          </a:solidFill>
                          <a:effectLst/>
                        </a:rPr>
                        <a:t>1:8–18</a:t>
                      </a:r>
                    </a:p>
                  </a:txBody>
                  <a:tcPr marL="95250" marR="95250" marT="66675" marB="66675" anchor="ct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“Be Ye Doers of the Word”</a:t>
                      </a:r>
                    </a:p>
                  </a:txBody>
                  <a:tcPr marL="95250" marR="95250" marT="66675" marB="66675" anchor="ctr"/>
                </a:tc>
                <a:tc>
                  <a:txBody>
                    <a:bodyPr/>
                    <a:lstStyle/>
                    <a:p>
                      <a:pPr algn="l" fontAlgn="base"/>
                      <a:r>
                        <a:rPr lang="en-US" sz="1200">
                          <a:solidFill>
                            <a:srgbClr val="434444"/>
                          </a:solidFill>
                          <a:effectLst/>
                        </a:rPr>
                        <a:t>1:19–27</a:t>
                      </a:r>
                    </a:p>
                  </a:txBody>
                  <a:tcPr marL="95250" marR="95250" marT="66675" marB="66675" anchor="ct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We Commit Sin If We Show Favoritism</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2:1–9</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3"/>
                  </a:ext>
                </a:extLst>
              </a:tr>
              <a:tr h="316230">
                <a:tc>
                  <a:txBody>
                    <a:bodyPr/>
                    <a:lstStyle/>
                    <a:p>
                      <a:pPr algn="l" fontAlgn="base"/>
                      <a:r>
                        <a:rPr lang="en-US" sz="1200" dirty="0">
                          <a:solidFill>
                            <a:srgbClr val="434444"/>
                          </a:solidFill>
                          <a:effectLst/>
                        </a:rPr>
                        <a:t>The Entire Law Must Be Kept</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2:10–13</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“Faith Without Works Is Dead”</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2:14–26</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Controlled Language Aids Perfection</a:t>
                      </a:r>
                    </a:p>
                  </a:txBody>
                  <a:tcPr marL="95250" marR="95250" marT="66675" marB="66675" anchor="ctr"/>
                </a:tc>
                <a:tc>
                  <a:txBody>
                    <a:bodyPr/>
                    <a:lstStyle/>
                    <a:p>
                      <a:pPr algn="l" fontAlgn="base"/>
                      <a:r>
                        <a:rPr lang="en-US" sz="1200">
                          <a:solidFill>
                            <a:srgbClr val="434444"/>
                          </a:solidFill>
                          <a:effectLst/>
                        </a:rPr>
                        <a:t>3:1–12</a:t>
                      </a:r>
                    </a:p>
                  </a:txBody>
                  <a:tcPr marL="95250" marR="95250" marT="66675" marB="66675" anchor="ct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Envy and Strife Are of Evil</a:t>
                      </a:r>
                    </a:p>
                  </a:txBody>
                  <a:tcPr marL="95250" marR="95250" marT="66675" marB="66675" anchor="ctr"/>
                </a:tc>
                <a:tc>
                  <a:txBody>
                    <a:bodyPr/>
                    <a:lstStyle/>
                    <a:p>
                      <a:pPr algn="l" fontAlgn="base"/>
                      <a:r>
                        <a:rPr lang="en-US" sz="1200">
                          <a:solidFill>
                            <a:srgbClr val="434444"/>
                          </a:solidFill>
                          <a:effectLst/>
                        </a:rPr>
                        <a:t>3:13–18</a:t>
                      </a:r>
                    </a:p>
                  </a:txBody>
                  <a:tcPr marL="95250" marR="95250" marT="66675" marB="66675" anchor="ctr"/>
                </a:tc>
                <a:extLst>
                  <a:ext uri="{0D108BD9-81ED-4DB2-BD59-A6C34878D82A}">
                    <a16:rowId xmlns:a16="http://schemas.microsoft.com/office/drawing/2014/main" val="2117200275"/>
                  </a:ext>
                </a:extLst>
              </a:tr>
              <a:tr h="316230">
                <a:tc>
                  <a:txBody>
                    <a:bodyPr/>
                    <a:lstStyle/>
                    <a:p>
                      <a:pPr algn="l" fontAlgn="base"/>
                      <a:r>
                        <a:rPr lang="en-US" sz="1200">
                          <a:solidFill>
                            <a:srgbClr val="434444"/>
                          </a:solidFill>
                          <a:effectLst/>
                        </a:rPr>
                        <a:t>The Source of War and Strife</a:t>
                      </a:r>
                    </a:p>
                  </a:txBody>
                  <a:tcPr marL="95250" marR="95250" marT="66675" marB="66675" anchor="ctr"/>
                </a:tc>
                <a:tc>
                  <a:txBody>
                    <a:bodyPr/>
                    <a:lstStyle/>
                    <a:p>
                      <a:pPr algn="l" fontAlgn="base"/>
                      <a:r>
                        <a:rPr lang="en-US" sz="1200">
                          <a:solidFill>
                            <a:srgbClr val="434444"/>
                          </a:solidFill>
                          <a:effectLst/>
                        </a:rPr>
                        <a:t>4:1–3</a:t>
                      </a:r>
                    </a:p>
                  </a:txBody>
                  <a:tcPr marL="95250" marR="95250" marT="66675" marB="66675" anchor="ctr"/>
                </a:tc>
                <a:extLst>
                  <a:ext uri="{0D108BD9-81ED-4DB2-BD59-A6C34878D82A}">
                    <a16:rowId xmlns:a16="http://schemas.microsoft.com/office/drawing/2014/main" val="651138789"/>
                  </a:ext>
                </a:extLst>
              </a:tr>
              <a:tr h="316230">
                <a:tc>
                  <a:txBody>
                    <a:bodyPr/>
                    <a:lstStyle/>
                    <a:p>
                      <a:pPr algn="l" fontAlgn="base"/>
                      <a:r>
                        <a:rPr lang="en-US" sz="1200">
                          <a:solidFill>
                            <a:srgbClr val="434444"/>
                          </a:solidFill>
                          <a:effectLst/>
                        </a:rPr>
                        <a:t>Identifying the Enemies of God</a:t>
                      </a:r>
                    </a:p>
                  </a:txBody>
                  <a:tcPr marL="95250" marR="95250" marT="66675" marB="66675" anchor="ctr"/>
                </a:tc>
                <a:tc>
                  <a:txBody>
                    <a:bodyPr/>
                    <a:lstStyle/>
                    <a:p>
                      <a:pPr algn="l" fontAlgn="base"/>
                      <a:r>
                        <a:rPr lang="en-US" sz="1200">
                          <a:solidFill>
                            <a:srgbClr val="434444"/>
                          </a:solidFill>
                          <a:effectLst/>
                        </a:rPr>
                        <a:t>4:4–6</a:t>
                      </a:r>
                    </a:p>
                  </a:txBody>
                  <a:tcPr marL="95250" marR="95250" marT="66675" marB="66675" anchor="ctr"/>
                </a:tc>
                <a:extLst>
                  <a:ext uri="{0D108BD9-81ED-4DB2-BD59-A6C34878D82A}">
                    <a16:rowId xmlns:a16="http://schemas.microsoft.com/office/drawing/2014/main" val="1729117075"/>
                  </a:ext>
                </a:extLst>
              </a:tr>
              <a:tr h="316230">
                <a:tc>
                  <a:txBody>
                    <a:bodyPr/>
                    <a:lstStyle/>
                    <a:p>
                      <a:pPr algn="l" fontAlgn="base"/>
                      <a:r>
                        <a:rPr lang="en-US" sz="1200">
                          <a:solidFill>
                            <a:srgbClr val="434444"/>
                          </a:solidFill>
                          <a:effectLst/>
                        </a:rPr>
                        <a:t>Becoming a Friend of God</a:t>
                      </a:r>
                    </a:p>
                  </a:txBody>
                  <a:tcPr marL="95250" marR="95250" marT="66675" marB="66675" anchor="ctr"/>
                </a:tc>
                <a:tc>
                  <a:txBody>
                    <a:bodyPr/>
                    <a:lstStyle/>
                    <a:p>
                      <a:pPr algn="l" fontAlgn="base"/>
                      <a:r>
                        <a:rPr lang="en-US" sz="1200">
                          <a:solidFill>
                            <a:srgbClr val="434444"/>
                          </a:solidFill>
                          <a:effectLst/>
                        </a:rPr>
                        <a:t>4:7–12</a:t>
                      </a:r>
                    </a:p>
                  </a:txBody>
                  <a:tcPr marL="95250" marR="95250" marT="66675" marB="66675" anchor="ct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What Is Sin?</a:t>
                      </a:r>
                    </a:p>
                  </a:txBody>
                  <a:tcPr marL="95250" marR="95250" marT="66675" marB="66675" anchor="ctr"/>
                </a:tc>
                <a:tc>
                  <a:txBody>
                    <a:bodyPr/>
                    <a:lstStyle/>
                    <a:p>
                      <a:pPr algn="l" fontAlgn="base"/>
                      <a:r>
                        <a:rPr lang="en-US" sz="1200" dirty="0">
                          <a:solidFill>
                            <a:srgbClr val="434444"/>
                          </a:solidFill>
                          <a:effectLst/>
                        </a:rPr>
                        <a:t>4:13–17</a:t>
                      </a:r>
                    </a:p>
                  </a:txBody>
                  <a:tcPr marL="95250" marR="95250" marT="66675" marB="66675" anchor="ctr"/>
                </a:tc>
                <a:extLst>
                  <a:ext uri="{0D108BD9-81ED-4DB2-BD59-A6C34878D82A}">
                    <a16:rowId xmlns:a16="http://schemas.microsoft.com/office/drawing/2014/main" val="3694211618"/>
                  </a:ext>
                </a:extLst>
              </a:tr>
              <a:tr h="365760">
                <a:tc>
                  <a:txBody>
                    <a:bodyPr/>
                    <a:lstStyle/>
                    <a:p>
                      <a:pPr algn="l" fontAlgn="base"/>
                      <a:r>
                        <a:rPr lang="en-US" sz="1200">
                          <a:solidFill>
                            <a:srgbClr val="434444"/>
                          </a:solidFill>
                          <a:effectLst/>
                        </a:rPr>
                        <a:t>A Warning for the Wealthy</a:t>
                      </a:r>
                    </a:p>
                  </a:txBody>
                  <a:tcPr marL="95250" marR="95250" marT="66675" marB="66675" anchor="ctr"/>
                </a:tc>
                <a:tc>
                  <a:txBody>
                    <a:bodyPr/>
                    <a:lstStyle/>
                    <a:p>
                      <a:pPr algn="l" fontAlgn="base"/>
                      <a:r>
                        <a:rPr lang="en-US" sz="1200">
                          <a:solidFill>
                            <a:srgbClr val="434444"/>
                          </a:solidFill>
                          <a:effectLst/>
                        </a:rPr>
                        <a:t>5:1–6</a:t>
                      </a:r>
                    </a:p>
                  </a:txBody>
                  <a:tcPr marL="95250" marR="95250" marT="66675" marB="66675" anchor="ctr"/>
                </a:tc>
                <a:extLst>
                  <a:ext uri="{0D108BD9-81ED-4DB2-BD59-A6C34878D82A}">
                    <a16:rowId xmlns:a16="http://schemas.microsoft.com/office/drawing/2014/main" val="2579140590"/>
                  </a:ext>
                </a:extLst>
              </a:tr>
              <a:tr h="365760">
                <a:tc>
                  <a:txBody>
                    <a:bodyPr/>
                    <a:lstStyle/>
                    <a:p>
                      <a:pPr algn="l" fontAlgn="base"/>
                      <a:r>
                        <a:rPr lang="en-US" sz="1200">
                          <a:solidFill>
                            <a:srgbClr val="434444"/>
                          </a:solidFill>
                          <a:effectLst/>
                        </a:rPr>
                        <a:t>Await the Lord’s Coming with Patience</a:t>
                      </a:r>
                    </a:p>
                  </a:txBody>
                  <a:tcPr marL="95250" marR="95250" marT="66675" marB="66675" anchor="ctr"/>
                </a:tc>
                <a:tc>
                  <a:txBody>
                    <a:bodyPr/>
                    <a:lstStyle/>
                    <a:p>
                      <a:pPr algn="l" fontAlgn="base"/>
                      <a:r>
                        <a:rPr lang="en-US" sz="1200">
                          <a:solidFill>
                            <a:srgbClr val="434444"/>
                          </a:solidFill>
                          <a:effectLst/>
                        </a:rPr>
                        <a:t>5:7–11</a:t>
                      </a:r>
                    </a:p>
                  </a:txBody>
                  <a:tcPr marL="95250" marR="95250" marT="66675" marB="66675" anchor="ctr"/>
                </a:tc>
                <a:extLst>
                  <a:ext uri="{0D108BD9-81ED-4DB2-BD59-A6C34878D82A}">
                    <a16:rowId xmlns:a16="http://schemas.microsoft.com/office/drawing/2014/main" val="3548249715"/>
                  </a:ext>
                </a:extLst>
              </a:tr>
              <a:tr h="365760">
                <a:tc>
                  <a:txBody>
                    <a:bodyPr/>
                    <a:lstStyle/>
                    <a:p>
                      <a:pPr algn="l" fontAlgn="base"/>
                      <a:r>
                        <a:rPr lang="en-US" sz="1200">
                          <a:solidFill>
                            <a:srgbClr val="434444"/>
                          </a:solidFill>
                          <a:effectLst/>
                        </a:rPr>
                        <a:t>Elders Anoint and Heal the Sick</a:t>
                      </a:r>
                    </a:p>
                  </a:txBody>
                  <a:tcPr marL="95250" marR="95250" marT="66675" marB="66675" anchor="ctr"/>
                </a:tc>
                <a:tc>
                  <a:txBody>
                    <a:bodyPr/>
                    <a:lstStyle/>
                    <a:p>
                      <a:pPr algn="l" fontAlgn="base"/>
                      <a:r>
                        <a:rPr lang="en-US" sz="1200" dirty="0">
                          <a:solidFill>
                            <a:srgbClr val="434444"/>
                          </a:solidFill>
                          <a:effectLst/>
                        </a:rPr>
                        <a:t>5:12–20</a:t>
                      </a:r>
                    </a:p>
                  </a:txBody>
                  <a:tcPr marL="95250" marR="95250" marT="66675" marB="66675" anchor="ctr"/>
                </a:tc>
                <a:extLst>
                  <a:ext uri="{0D108BD9-81ED-4DB2-BD59-A6C34878D82A}">
                    <a16:rowId xmlns:a16="http://schemas.microsoft.com/office/drawing/2014/main" val="476024792"/>
                  </a:ext>
                </a:extLst>
              </a:tr>
            </a:tbl>
          </a:graphicData>
        </a:graphic>
      </p:graphicFrame>
    </p:spTree>
    <p:extLst>
      <p:ext uri="{BB962C8B-B14F-4D97-AF65-F5344CB8AC3E}">
        <p14:creationId xmlns:p14="http://schemas.microsoft.com/office/powerpoint/2010/main" val="3148763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FAC900-6A5E-43C8-A61C-0D7B0AAD7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16938" y="3331819"/>
            <a:ext cx="10797766" cy="1569660"/>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Watch Your Tongue</a:t>
            </a:r>
          </a:p>
          <a:p>
            <a:pPr algn="ctr"/>
            <a:r>
              <a:rPr lang="en-US" sz="4800" dirty="0">
                <a:solidFill>
                  <a:schemeClr val="bg1"/>
                </a:solidFill>
                <a:latin typeface="Maiandra GD" panose="020E0502030308020204" pitchFamily="34" charset="0"/>
                <a:ea typeface="Wednesday" pitchFamily="2" charset="0"/>
              </a:rPr>
              <a:t>James 3</a:t>
            </a:r>
          </a:p>
        </p:txBody>
      </p:sp>
      <p:grpSp>
        <p:nvGrpSpPr>
          <p:cNvPr id="6" name="Group 5"/>
          <p:cNvGrpSpPr/>
          <p:nvPr/>
        </p:nvGrpSpPr>
        <p:grpSpPr>
          <a:xfrm>
            <a:off x="6403657" y="826787"/>
            <a:ext cx="4693023" cy="1942309"/>
            <a:chOff x="5985653" y="2614476"/>
            <a:chExt cx="4693023" cy="1942309"/>
          </a:xfrm>
        </p:grpSpPr>
        <p:sp>
          <p:nvSpPr>
            <p:cNvPr id="2" name="Speech Bubble: Oval 1"/>
            <p:cNvSpPr/>
            <p:nvPr/>
          </p:nvSpPr>
          <p:spPr>
            <a:xfrm>
              <a:off x="5985653" y="2614476"/>
              <a:ext cx="4693023" cy="1942309"/>
            </a:xfrm>
            <a:prstGeom prst="wedgeEllipseCallout">
              <a:avLst>
                <a:gd name="adj1" fmla="val 10399"/>
                <a:gd name="adj2" fmla="val 5834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83201" y="3098047"/>
              <a:ext cx="4097928" cy="923330"/>
            </a:xfrm>
            <a:prstGeom prst="rect">
              <a:avLst/>
            </a:prstGeom>
            <a:noFill/>
          </p:spPr>
          <p:txBody>
            <a:bodyPr wrap="square" rtlCol="0">
              <a:spAutoFit/>
            </a:bodyPr>
            <a:lstStyle/>
            <a:p>
              <a:pPr algn="ctr"/>
              <a:r>
                <a:rPr lang="en-US" dirty="0">
                  <a:latin typeface="Comic Sans MS" panose="030F0702030302020204" pitchFamily="66" charset="0"/>
                </a:rPr>
                <a:t>Be careful with your words. </a:t>
              </a:r>
            </a:p>
            <a:p>
              <a:pPr algn="ctr"/>
              <a:r>
                <a:rPr lang="en-US" dirty="0">
                  <a:latin typeface="Comic Sans MS" panose="030F0702030302020204" pitchFamily="66" charset="0"/>
                </a:rPr>
                <a:t>Once they are said, they can be only forgiven, not forgotten.</a:t>
              </a:r>
            </a:p>
          </p:txBody>
        </p:sp>
      </p:grpSp>
      <p:grpSp>
        <p:nvGrpSpPr>
          <p:cNvPr id="8" name="Group 7"/>
          <p:cNvGrpSpPr/>
          <p:nvPr/>
        </p:nvGrpSpPr>
        <p:grpSpPr>
          <a:xfrm>
            <a:off x="9037855" y="2454905"/>
            <a:ext cx="2317278" cy="4191189"/>
            <a:chOff x="9037855" y="2454905"/>
            <a:chExt cx="2317278" cy="4191189"/>
          </a:xfrm>
        </p:grpSpPr>
        <p:grpSp>
          <p:nvGrpSpPr>
            <p:cNvPr id="87" name="Group 86"/>
            <p:cNvGrpSpPr/>
            <p:nvPr/>
          </p:nvGrpSpPr>
          <p:grpSpPr>
            <a:xfrm>
              <a:off x="9037855" y="2454905"/>
              <a:ext cx="2317278" cy="4191189"/>
              <a:chOff x="4615451" y="1268561"/>
              <a:chExt cx="2317278" cy="4191189"/>
            </a:xfrm>
          </p:grpSpPr>
          <p:sp>
            <p:nvSpPr>
              <p:cNvPr id="88" name="Rectangle: Rounded Corners 87"/>
              <p:cNvSpPr/>
              <p:nvPr/>
            </p:nvSpPr>
            <p:spPr>
              <a:xfrm>
                <a:off x="6542179" y="3285563"/>
                <a:ext cx="352477" cy="1754008"/>
              </a:xfrm>
              <a:prstGeom prst="roundRect">
                <a:avLst>
                  <a:gd name="adj"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p:cNvSpPr/>
              <p:nvPr/>
            </p:nvSpPr>
            <p:spPr>
              <a:xfrm>
                <a:off x="4667588" y="3332817"/>
                <a:ext cx="352477" cy="1754008"/>
              </a:xfrm>
              <a:prstGeom prst="roundRect">
                <a:avLst>
                  <a:gd name="adj"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424425">
                <a:off x="5199604" y="5110321"/>
                <a:ext cx="535673" cy="3494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13283">
                <a:off x="5878902" y="5102317"/>
                <a:ext cx="535673" cy="3494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p:cNvSpPr/>
              <p:nvPr/>
            </p:nvSpPr>
            <p:spPr>
              <a:xfrm>
                <a:off x="5244469" y="4809802"/>
                <a:ext cx="484604" cy="48273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p:cNvSpPr/>
              <p:nvPr/>
            </p:nvSpPr>
            <p:spPr>
              <a:xfrm>
                <a:off x="5844412" y="4802300"/>
                <a:ext cx="484604" cy="48273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p:cNvSpPr/>
              <p:nvPr/>
            </p:nvSpPr>
            <p:spPr>
              <a:xfrm>
                <a:off x="4800600" y="1479176"/>
                <a:ext cx="1936376" cy="3482789"/>
              </a:xfrm>
              <a:prstGeom prst="roundRect">
                <a:avLst>
                  <a:gd name="adj" fmla="val 4513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4857988" y="1278981"/>
                <a:ext cx="913970" cy="279852"/>
                <a:chOff x="4857988" y="1278981"/>
                <a:chExt cx="913970" cy="279852"/>
              </a:xfrm>
            </p:grpSpPr>
            <p:sp>
              <p:nvSpPr>
                <p:cNvPr id="132" name="Moon 131"/>
                <p:cNvSpPr/>
                <p:nvPr/>
              </p:nvSpPr>
              <p:spPr>
                <a:xfrm rot="4875268">
                  <a:off x="5240323" y="1027197"/>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400000">
                  <a:off x="5227540" y="909429"/>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flipH="1">
                <a:off x="5759176" y="1268561"/>
                <a:ext cx="913970" cy="279852"/>
                <a:chOff x="4857988" y="1278981"/>
                <a:chExt cx="913970" cy="279852"/>
              </a:xfrm>
            </p:grpSpPr>
            <p:sp>
              <p:nvSpPr>
                <p:cNvPr id="130" name="Moon 129"/>
                <p:cNvSpPr/>
                <p:nvPr/>
              </p:nvSpPr>
              <p:spPr>
                <a:xfrm rot="4875268">
                  <a:off x="5240323" y="1027197"/>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400000">
                  <a:off x="5227540" y="909429"/>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Chord 96"/>
              <p:cNvSpPr/>
              <p:nvPr/>
            </p:nvSpPr>
            <p:spPr>
              <a:xfrm rot="8500719">
                <a:off x="5454348" y="3278687"/>
                <a:ext cx="709784" cy="716788"/>
              </a:xfrm>
              <a:prstGeom prst="chord">
                <a:avLst>
                  <a:gd name="adj1" fmla="val 2700000"/>
                  <a:gd name="adj2" fmla="val 123064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682963" y="3275935"/>
                <a:ext cx="261989" cy="134891"/>
                <a:chOff x="7079876" y="3074333"/>
                <a:chExt cx="523977" cy="269782"/>
              </a:xfrm>
            </p:grpSpPr>
            <p:sp>
              <p:nvSpPr>
                <p:cNvPr id="128" name="Rectangle: Rounded Corners 127"/>
                <p:cNvSpPr/>
                <p:nvPr/>
              </p:nvSpPr>
              <p:spPr>
                <a:xfrm>
                  <a:off x="7079876" y="3074333"/>
                  <a:ext cx="275512" cy="2470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p:cNvSpPr/>
                <p:nvPr/>
              </p:nvSpPr>
              <p:spPr>
                <a:xfrm>
                  <a:off x="7328341" y="3097024"/>
                  <a:ext cx="275512" cy="2470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656043" y="2027927"/>
                <a:ext cx="2225489" cy="1005373"/>
                <a:chOff x="4656043" y="2027927"/>
                <a:chExt cx="2225489" cy="1005373"/>
              </a:xfrm>
            </p:grpSpPr>
            <p:sp>
              <p:nvSpPr>
                <p:cNvPr id="114" name="Freeform: Shape 113"/>
                <p:cNvSpPr/>
                <p:nvPr/>
              </p:nvSpPr>
              <p:spPr>
                <a:xfrm>
                  <a:off x="4806538" y="2027927"/>
                  <a:ext cx="1916447" cy="1005373"/>
                </a:xfrm>
                <a:custGeom>
                  <a:avLst/>
                  <a:gdLst>
                    <a:gd name="connsiteX0" fmla="*/ 601011 w 2291300"/>
                    <a:gd name="connsiteY0" fmla="*/ 0 h 1202022"/>
                    <a:gd name="connsiteX1" fmla="*/ 1099379 w 2291300"/>
                    <a:gd name="connsiteY1" fmla="*/ 264980 h 1202022"/>
                    <a:gd name="connsiteX2" fmla="*/ 1145650 w 2291300"/>
                    <a:gd name="connsiteY2" fmla="*/ 350229 h 1202022"/>
                    <a:gd name="connsiteX3" fmla="*/ 1191921 w 2291300"/>
                    <a:gd name="connsiteY3" fmla="*/ 264980 h 1202022"/>
                    <a:gd name="connsiteX4" fmla="*/ 1690289 w 2291300"/>
                    <a:gd name="connsiteY4" fmla="*/ 0 h 1202022"/>
                    <a:gd name="connsiteX5" fmla="*/ 2291300 w 2291300"/>
                    <a:gd name="connsiteY5" fmla="*/ 601011 h 1202022"/>
                    <a:gd name="connsiteX6" fmla="*/ 1690289 w 2291300"/>
                    <a:gd name="connsiteY6" fmla="*/ 1202022 h 1202022"/>
                    <a:gd name="connsiteX7" fmla="*/ 1191921 w 2291300"/>
                    <a:gd name="connsiteY7" fmla="*/ 937042 h 1202022"/>
                    <a:gd name="connsiteX8" fmla="*/ 1145650 w 2291300"/>
                    <a:gd name="connsiteY8" fmla="*/ 851794 h 1202022"/>
                    <a:gd name="connsiteX9" fmla="*/ 1099379 w 2291300"/>
                    <a:gd name="connsiteY9" fmla="*/ 937042 h 1202022"/>
                    <a:gd name="connsiteX10" fmla="*/ 601011 w 2291300"/>
                    <a:gd name="connsiteY10" fmla="*/ 1202022 h 1202022"/>
                    <a:gd name="connsiteX11" fmla="*/ 0 w 2291300"/>
                    <a:gd name="connsiteY11" fmla="*/ 601011 h 1202022"/>
                    <a:gd name="connsiteX12" fmla="*/ 601011 w 2291300"/>
                    <a:gd name="connsiteY12" fmla="*/ 0 h 12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00" h="1202022">
                      <a:moveTo>
                        <a:pt x="601011" y="0"/>
                      </a:moveTo>
                      <a:cubicBezTo>
                        <a:pt x="808466" y="0"/>
                        <a:pt x="991372" y="105110"/>
                        <a:pt x="1099379" y="264980"/>
                      </a:cubicBezTo>
                      <a:lnTo>
                        <a:pt x="1145650" y="350229"/>
                      </a:lnTo>
                      <a:lnTo>
                        <a:pt x="1191921" y="264980"/>
                      </a:lnTo>
                      <a:cubicBezTo>
                        <a:pt x="1299927" y="105110"/>
                        <a:pt x="1482833" y="0"/>
                        <a:pt x="1690289" y="0"/>
                      </a:cubicBezTo>
                      <a:cubicBezTo>
                        <a:pt x="2022218" y="0"/>
                        <a:pt x="2291300" y="269082"/>
                        <a:pt x="2291300" y="601011"/>
                      </a:cubicBezTo>
                      <a:cubicBezTo>
                        <a:pt x="2291300" y="932940"/>
                        <a:pt x="2022218" y="1202022"/>
                        <a:pt x="1690289" y="1202022"/>
                      </a:cubicBezTo>
                      <a:cubicBezTo>
                        <a:pt x="1482833" y="1202022"/>
                        <a:pt x="1299927" y="1096912"/>
                        <a:pt x="1191921" y="937042"/>
                      </a:cubicBezTo>
                      <a:lnTo>
                        <a:pt x="1145650" y="851794"/>
                      </a:lnTo>
                      <a:lnTo>
                        <a:pt x="1099379" y="937042"/>
                      </a:lnTo>
                      <a:cubicBezTo>
                        <a:pt x="991372" y="1096912"/>
                        <a:pt x="808466" y="1202022"/>
                        <a:pt x="601011" y="1202022"/>
                      </a:cubicBezTo>
                      <a:cubicBezTo>
                        <a:pt x="269082" y="1202022"/>
                        <a:pt x="0" y="932940"/>
                        <a:pt x="0" y="601011"/>
                      </a:cubicBezTo>
                      <a:cubicBezTo>
                        <a:pt x="0" y="269082"/>
                        <a:pt x="269082" y="0"/>
                        <a:pt x="601011"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4656043" y="2070847"/>
                  <a:ext cx="2225489" cy="928155"/>
                  <a:chOff x="7079876" y="2380129"/>
                  <a:chExt cx="4191561" cy="1748118"/>
                </a:xfrm>
              </p:grpSpPr>
              <p:sp>
                <p:nvSpPr>
                  <p:cNvPr id="116" name="Rectangle: Rounded Corners 115"/>
                  <p:cNvSpPr/>
                  <p:nvPr/>
                </p:nvSpPr>
                <p:spPr>
                  <a:xfrm>
                    <a:off x="7079876" y="3074333"/>
                    <a:ext cx="391086" cy="3507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p:cNvSpPr/>
                  <p:nvPr/>
                </p:nvSpPr>
                <p:spPr>
                  <a:xfrm>
                    <a:off x="10880351" y="3027270"/>
                    <a:ext cx="391086" cy="3507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8" name="Group 117"/>
                  <p:cNvGrpSpPr/>
                  <p:nvPr/>
                </p:nvGrpSpPr>
                <p:grpSpPr>
                  <a:xfrm>
                    <a:off x="7422776" y="2380129"/>
                    <a:ext cx="1748118" cy="1748118"/>
                    <a:chOff x="7422776" y="2380129"/>
                    <a:chExt cx="1748118" cy="1748118"/>
                  </a:xfrm>
                </p:grpSpPr>
                <p:sp>
                  <p:nvSpPr>
                    <p:cNvPr id="124" name="Oval 123"/>
                    <p:cNvSpPr/>
                    <p:nvPr/>
                  </p:nvSpPr>
                  <p:spPr>
                    <a:xfrm>
                      <a:off x="7422776" y="2380129"/>
                      <a:ext cx="1748118" cy="17481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579659" y="2532529"/>
                      <a:ext cx="1434353" cy="14343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079441" y="2978524"/>
                      <a:ext cx="434788" cy="4347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188138" y="3111873"/>
                      <a:ext cx="217394" cy="217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9170894" y="2380129"/>
                    <a:ext cx="1748118" cy="1748118"/>
                    <a:chOff x="7422776" y="2407023"/>
                    <a:chExt cx="1748118" cy="1748118"/>
                  </a:xfrm>
                </p:grpSpPr>
                <p:sp>
                  <p:nvSpPr>
                    <p:cNvPr id="120" name="Oval 119"/>
                    <p:cNvSpPr/>
                    <p:nvPr/>
                  </p:nvSpPr>
                  <p:spPr>
                    <a:xfrm>
                      <a:off x="7422776" y="2407023"/>
                      <a:ext cx="1748118" cy="17481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579659" y="2532529"/>
                      <a:ext cx="1434353" cy="14343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079441" y="2987490"/>
                      <a:ext cx="434788" cy="4347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88138" y="3120839"/>
                      <a:ext cx="217394" cy="217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0" name="Group 99"/>
              <p:cNvGrpSpPr/>
              <p:nvPr/>
            </p:nvGrpSpPr>
            <p:grpSpPr>
              <a:xfrm rot="10251522">
                <a:off x="4688800" y="4789846"/>
                <a:ext cx="323407" cy="459237"/>
                <a:chOff x="7629762" y="3760430"/>
                <a:chExt cx="404501" cy="848568"/>
              </a:xfrm>
            </p:grpSpPr>
            <p:sp>
              <p:nvSpPr>
                <p:cNvPr id="112" name="Rectangle: Rounded Corners 111"/>
                <p:cNvSpPr/>
                <p:nvPr/>
              </p:nvSpPr>
              <p:spPr>
                <a:xfrm>
                  <a:off x="7629762" y="3937862"/>
                  <a:ext cx="404501" cy="6711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p:cNvSpPr/>
                <p:nvPr/>
              </p:nvSpPr>
              <p:spPr>
                <a:xfrm rot="20298881">
                  <a:off x="7646574" y="3760430"/>
                  <a:ext cx="278608" cy="6437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rot="11348478" flipH="1">
                <a:off x="6551195" y="4806708"/>
                <a:ext cx="323407" cy="459237"/>
                <a:chOff x="7629762" y="3760430"/>
                <a:chExt cx="404501" cy="848568"/>
              </a:xfrm>
            </p:grpSpPr>
            <p:sp>
              <p:nvSpPr>
                <p:cNvPr id="110" name="Rectangle: Rounded Corners 109"/>
                <p:cNvSpPr/>
                <p:nvPr/>
              </p:nvSpPr>
              <p:spPr>
                <a:xfrm>
                  <a:off x="7629762" y="3937862"/>
                  <a:ext cx="404501" cy="6711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p:cNvSpPr/>
                <p:nvPr/>
              </p:nvSpPr>
              <p:spPr>
                <a:xfrm rot="20298881">
                  <a:off x="7646574" y="3760430"/>
                  <a:ext cx="278608" cy="6437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Rounded Corners 101"/>
              <p:cNvSpPr/>
              <p:nvPr/>
            </p:nvSpPr>
            <p:spPr>
              <a:xfrm>
                <a:off x="4615451" y="4756155"/>
                <a:ext cx="364022" cy="1521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p:cNvSpPr/>
              <p:nvPr/>
            </p:nvSpPr>
            <p:spPr>
              <a:xfrm>
                <a:off x="6568707" y="4733720"/>
                <a:ext cx="364022" cy="1521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p:cNvSpPr/>
              <p:nvPr/>
            </p:nvSpPr>
            <p:spPr>
              <a:xfrm rot="5400000">
                <a:off x="5134318" y="3346492"/>
                <a:ext cx="1351995" cy="1944427"/>
              </a:xfrm>
              <a:custGeom>
                <a:avLst/>
                <a:gdLst>
                  <a:gd name="connsiteX0" fmla="*/ 0 w 1351995"/>
                  <a:gd name="connsiteY0" fmla="*/ 1221569 h 1533489"/>
                  <a:gd name="connsiteX1" fmla="*/ 0 w 1351995"/>
                  <a:gd name="connsiteY1" fmla="*/ 311919 h 1533489"/>
                  <a:gd name="connsiteX2" fmla="*/ 112694 w 1351995"/>
                  <a:gd name="connsiteY2" fmla="*/ 199225 h 1533489"/>
                  <a:gd name="connsiteX3" fmla="*/ 563458 w 1351995"/>
                  <a:gd name="connsiteY3" fmla="*/ 199225 h 1533489"/>
                  <a:gd name="connsiteX4" fmla="*/ 599303 w 1351995"/>
                  <a:gd name="connsiteY4" fmla="*/ 206462 h 1533489"/>
                  <a:gd name="connsiteX5" fmla="*/ 599303 w 1351995"/>
                  <a:gd name="connsiteY5" fmla="*/ 0 h 1533489"/>
                  <a:gd name="connsiteX6" fmla="*/ 975649 w 1351995"/>
                  <a:gd name="connsiteY6" fmla="*/ 0 h 1533489"/>
                  <a:gd name="connsiteX7" fmla="*/ 1351995 w 1351995"/>
                  <a:gd name="connsiteY7" fmla="*/ 766744 h 1533489"/>
                  <a:gd name="connsiteX8" fmla="*/ 975649 w 1351995"/>
                  <a:gd name="connsiteY8" fmla="*/ 1533489 h 1533489"/>
                  <a:gd name="connsiteX9" fmla="*/ 599303 w 1351995"/>
                  <a:gd name="connsiteY9" fmla="*/ 1533489 h 1533489"/>
                  <a:gd name="connsiteX10" fmla="*/ 599303 w 1351995"/>
                  <a:gd name="connsiteY10" fmla="*/ 1327026 h 1533489"/>
                  <a:gd name="connsiteX11" fmla="*/ 563458 w 1351995"/>
                  <a:gd name="connsiteY11" fmla="*/ 1334263 h 1533489"/>
                  <a:gd name="connsiteX12" fmla="*/ 112694 w 1351995"/>
                  <a:gd name="connsiteY12" fmla="*/ 1334263 h 1533489"/>
                  <a:gd name="connsiteX13" fmla="*/ 0 w 1351995"/>
                  <a:gd name="connsiteY13" fmla="*/ 1221569 h 153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1995" h="1533489">
                    <a:moveTo>
                      <a:pt x="0" y="1221569"/>
                    </a:moveTo>
                    <a:lnTo>
                      <a:pt x="0" y="311919"/>
                    </a:lnTo>
                    <a:cubicBezTo>
                      <a:pt x="0" y="249680"/>
                      <a:pt x="50455" y="199225"/>
                      <a:pt x="112694" y="199225"/>
                    </a:cubicBezTo>
                    <a:lnTo>
                      <a:pt x="563458" y="199225"/>
                    </a:lnTo>
                    <a:lnTo>
                      <a:pt x="599303" y="206462"/>
                    </a:lnTo>
                    <a:lnTo>
                      <a:pt x="599303" y="0"/>
                    </a:lnTo>
                    <a:lnTo>
                      <a:pt x="975649" y="0"/>
                    </a:lnTo>
                    <a:cubicBezTo>
                      <a:pt x="1183499" y="0"/>
                      <a:pt x="1351995" y="343282"/>
                      <a:pt x="1351995" y="766744"/>
                    </a:cubicBezTo>
                    <a:cubicBezTo>
                      <a:pt x="1351995" y="1190206"/>
                      <a:pt x="1183499" y="1533489"/>
                      <a:pt x="975649" y="1533489"/>
                    </a:cubicBezTo>
                    <a:lnTo>
                      <a:pt x="599303" y="1533489"/>
                    </a:lnTo>
                    <a:lnTo>
                      <a:pt x="599303" y="1327026"/>
                    </a:lnTo>
                    <a:lnTo>
                      <a:pt x="563458" y="1334263"/>
                    </a:lnTo>
                    <a:lnTo>
                      <a:pt x="112694" y="1334263"/>
                    </a:lnTo>
                    <a:cubicBezTo>
                      <a:pt x="50455" y="1334263"/>
                      <a:pt x="0" y="1283808"/>
                      <a:pt x="0" y="1221569"/>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p:cNvSpPr/>
              <p:nvPr/>
            </p:nvSpPr>
            <p:spPr>
              <a:xfrm>
                <a:off x="4759865" y="3717568"/>
                <a:ext cx="484604" cy="24169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p:cNvSpPr/>
              <p:nvPr/>
            </p:nvSpPr>
            <p:spPr>
              <a:xfrm>
                <a:off x="6297926" y="3696172"/>
                <a:ext cx="484604" cy="24169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424425">
                <a:off x="4995533" y="3775640"/>
                <a:ext cx="150110" cy="1466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424425">
                <a:off x="6357851" y="3766385"/>
                <a:ext cx="150110" cy="1466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Pentagon 108"/>
              <p:cNvSpPr/>
              <p:nvPr/>
            </p:nvSpPr>
            <p:spPr>
              <a:xfrm rot="5400000">
                <a:off x="5483079" y="3963133"/>
                <a:ext cx="616572" cy="747519"/>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10057849" y="4610677"/>
              <a:ext cx="303950" cy="9333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E24C668-FA4C-3A4E-1CCD-1E24D4BD90CD}"/>
              </a:ext>
            </a:extLst>
          </p:cNvPr>
          <p:cNvGrpSpPr/>
          <p:nvPr/>
        </p:nvGrpSpPr>
        <p:grpSpPr>
          <a:xfrm>
            <a:off x="692043" y="1560262"/>
            <a:ext cx="2180938" cy="4519321"/>
            <a:chOff x="331217" y="433137"/>
            <a:chExt cx="2947734" cy="6108269"/>
          </a:xfrm>
        </p:grpSpPr>
        <p:grpSp>
          <p:nvGrpSpPr>
            <p:cNvPr id="10" name="Group 38">
              <a:extLst>
                <a:ext uri="{FF2B5EF4-FFF2-40B4-BE49-F238E27FC236}">
                  <a16:creationId xmlns:a16="http://schemas.microsoft.com/office/drawing/2014/main" id="{D4C7F47D-2CD1-826B-FEE8-DA6305AB6DC1}"/>
                </a:ext>
              </a:extLst>
            </p:cNvPr>
            <p:cNvGrpSpPr/>
            <p:nvPr/>
          </p:nvGrpSpPr>
          <p:grpSpPr>
            <a:xfrm rot="18845142" flipH="1">
              <a:off x="1886887" y="5813707"/>
              <a:ext cx="509619" cy="945779"/>
              <a:chOff x="1602829" y="1822855"/>
              <a:chExt cx="1460143" cy="2171083"/>
            </a:xfrm>
          </p:grpSpPr>
          <p:sp>
            <p:nvSpPr>
              <p:cNvPr id="134" name="Oval 133">
                <a:extLst>
                  <a:ext uri="{FF2B5EF4-FFF2-40B4-BE49-F238E27FC236}">
                    <a16:creationId xmlns:a16="http://schemas.microsoft.com/office/drawing/2014/main" id="{5715C9FE-8DF3-C15A-2563-9E420E7AA284}"/>
                  </a:ext>
                </a:extLst>
              </p:cNvPr>
              <p:cNvSpPr/>
              <p:nvPr/>
            </p:nvSpPr>
            <p:spPr>
              <a:xfrm>
                <a:off x="1615171" y="1822855"/>
                <a:ext cx="1447801" cy="2057401"/>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a:extLst>
                  <a:ext uri="{FF2B5EF4-FFF2-40B4-BE49-F238E27FC236}">
                    <a16:creationId xmlns:a16="http://schemas.microsoft.com/office/drawing/2014/main" id="{5AA5B97B-79F6-4714-C4B0-158D439D0DD3}"/>
                  </a:ext>
                </a:extLst>
              </p:cNvPr>
              <p:cNvSpPr/>
              <p:nvPr/>
            </p:nvSpPr>
            <p:spPr>
              <a:xfrm rot="16429614">
                <a:off x="1948376" y="2975903"/>
                <a:ext cx="672488" cy="1363582"/>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A136BBBA-887C-F0ED-44FA-AB2A21801134}"/>
                  </a:ext>
                </a:extLst>
              </p:cNvPr>
              <p:cNvSpPr/>
              <p:nvPr/>
            </p:nvSpPr>
            <p:spPr>
              <a:xfrm rot="5400000">
                <a:off x="2001967" y="2434757"/>
                <a:ext cx="718283" cy="1364107"/>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4">
              <a:extLst>
                <a:ext uri="{FF2B5EF4-FFF2-40B4-BE49-F238E27FC236}">
                  <a16:creationId xmlns:a16="http://schemas.microsoft.com/office/drawing/2014/main" id="{2EE8516B-EF6A-F306-F953-25923EAA6F66}"/>
                </a:ext>
              </a:extLst>
            </p:cNvPr>
            <p:cNvGrpSpPr/>
            <p:nvPr/>
          </p:nvGrpSpPr>
          <p:grpSpPr>
            <a:xfrm rot="2754858">
              <a:off x="1132183" y="5683917"/>
              <a:ext cx="680062" cy="989469"/>
              <a:chOff x="1385706" y="2133601"/>
              <a:chExt cx="1421476" cy="2077096"/>
            </a:xfrm>
          </p:grpSpPr>
          <p:sp>
            <p:nvSpPr>
              <p:cNvPr id="43" name="Oval 42">
                <a:extLst>
                  <a:ext uri="{FF2B5EF4-FFF2-40B4-BE49-F238E27FC236}">
                    <a16:creationId xmlns:a16="http://schemas.microsoft.com/office/drawing/2014/main" id="{690E9878-167C-C311-3348-C11390FD7337}"/>
                  </a:ext>
                </a:extLst>
              </p:cNvPr>
              <p:cNvSpPr/>
              <p:nvPr/>
            </p:nvSpPr>
            <p:spPr>
              <a:xfrm>
                <a:off x="1676401" y="2133601"/>
                <a:ext cx="1130781"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0EF51DAB-0F75-C927-43F6-FDA3F2F7B0CF}"/>
                  </a:ext>
                </a:extLst>
              </p:cNvPr>
              <p:cNvSpPr/>
              <p:nvPr/>
            </p:nvSpPr>
            <p:spPr>
              <a:xfrm rot="16429614">
                <a:off x="1867984" y="3367939"/>
                <a:ext cx="672488" cy="1013027"/>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0E455BE9-3C7D-6832-9A2C-54D2F5CF2D23}"/>
                  </a:ext>
                </a:extLst>
              </p:cNvPr>
              <p:cNvSpPr/>
              <p:nvPr/>
            </p:nvSpPr>
            <p:spPr>
              <a:xfrm rot="5400000">
                <a:off x="1708617" y="2556719"/>
                <a:ext cx="718282" cy="1364104"/>
              </a:xfrm>
              <a:prstGeom prst="moon">
                <a:avLst>
                  <a:gd name="adj" fmla="val 34385"/>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2F34B695-CEEE-DA2F-D443-0356AE719DA9}"/>
                </a:ext>
              </a:extLst>
            </p:cNvPr>
            <p:cNvSpPr/>
            <p:nvPr/>
          </p:nvSpPr>
          <p:spPr>
            <a:xfrm rot="19835731">
              <a:off x="2734060" y="3981348"/>
              <a:ext cx="544891" cy="891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3AD038-1631-88D9-A1F1-736065AE2401}"/>
                </a:ext>
              </a:extLst>
            </p:cNvPr>
            <p:cNvSpPr/>
            <p:nvPr/>
          </p:nvSpPr>
          <p:spPr>
            <a:xfrm rot="1737434">
              <a:off x="331217" y="3965488"/>
              <a:ext cx="518557" cy="94509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FD0F450B-0138-DBF0-95AA-726F8FE7C574}"/>
                </a:ext>
              </a:extLst>
            </p:cNvPr>
            <p:cNvSpPr/>
            <p:nvPr/>
          </p:nvSpPr>
          <p:spPr>
            <a:xfrm rot="19932635">
              <a:off x="1797832" y="1949221"/>
              <a:ext cx="1035644" cy="273378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40722C2-A4A4-9D4A-32F0-C0BA65113EA6}"/>
                </a:ext>
              </a:extLst>
            </p:cNvPr>
            <p:cNvSpPr/>
            <p:nvPr/>
          </p:nvSpPr>
          <p:spPr>
            <a:xfrm rot="2088477">
              <a:off x="947887" y="1816866"/>
              <a:ext cx="886908" cy="2992880"/>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39A17BD7-04CC-B743-DC5A-444384917C86}"/>
                </a:ext>
              </a:extLst>
            </p:cNvPr>
            <p:cNvSpPr/>
            <p:nvPr/>
          </p:nvSpPr>
          <p:spPr>
            <a:xfrm>
              <a:off x="1071248" y="4955126"/>
              <a:ext cx="1680163" cy="1329735"/>
            </a:xfrm>
            <a:prstGeom prst="trapezoid">
              <a:avLst>
                <a:gd name="adj" fmla="val 12215"/>
              </a:avLst>
            </a:prstGeom>
            <a:solidFill>
              <a:srgbClr val="D9B56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105F6278-1075-040E-8819-FDE9916A0E69}"/>
                </a:ext>
              </a:extLst>
            </p:cNvPr>
            <p:cNvSpPr/>
            <p:nvPr/>
          </p:nvSpPr>
          <p:spPr>
            <a:xfrm>
              <a:off x="1152127" y="2439398"/>
              <a:ext cx="1520148" cy="2795257"/>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F16ECA3B-1FF0-4565-8469-9B1365820905}"/>
                </a:ext>
              </a:extLst>
            </p:cNvPr>
            <p:cNvSpPr/>
            <p:nvPr/>
          </p:nvSpPr>
          <p:spPr>
            <a:xfrm rot="10800000">
              <a:off x="1574888" y="2396222"/>
              <a:ext cx="674625" cy="891258"/>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E3DA677-098C-AF19-B233-1B7D6A617894}"/>
                </a:ext>
              </a:extLst>
            </p:cNvPr>
            <p:cNvSpPr/>
            <p:nvPr/>
          </p:nvSpPr>
          <p:spPr>
            <a:xfrm>
              <a:off x="970948" y="2714079"/>
              <a:ext cx="1169579" cy="3230721"/>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78F9A023-AB39-88B2-3E8B-ECFDF8A04F74}"/>
                </a:ext>
              </a:extLst>
            </p:cNvPr>
            <p:cNvSpPr/>
            <p:nvPr/>
          </p:nvSpPr>
          <p:spPr>
            <a:xfrm>
              <a:off x="1690422" y="2736938"/>
              <a:ext cx="1169579" cy="3207862"/>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2">
              <a:extLst>
                <a:ext uri="{FF2B5EF4-FFF2-40B4-BE49-F238E27FC236}">
                  <a16:creationId xmlns:a16="http://schemas.microsoft.com/office/drawing/2014/main" id="{15C1C218-5789-9456-7CE3-FE3D2E7F313D}"/>
                </a:ext>
              </a:extLst>
            </p:cNvPr>
            <p:cNvGrpSpPr/>
            <p:nvPr/>
          </p:nvGrpSpPr>
          <p:grpSpPr>
            <a:xfrm>
              <a:off x="1176512" y="4300156"/>
              <a:ext cx="1541728" cy="661569"/>
              <a:chOff x="6172200" y="4565754"/>
              <a:chExt cx="3923675" cy="920646"/>
            </a:xfrm>
          </p:grpSpPr>
          <p:grpSp>
            <p:nvGrpSpPr>
              <p:cNvPr id="32" name="Group 303">
                <a:extLst>
                  <a:ext uri="{FF2B5EF4-FFF2-40B4-BE49-F238E27FC236}">
                    <a16:creationId xmlns:a16="http://schemas.microsoft.com/office/drawing/2014/main" id="{503226DF-AA55-7C47-0478-2380818435F5}"/>
                  </a:ext>
                </a:extLst>
              </p:cNvPr>
              <p:cNvGrpSpPr/>
              <p:nvPr/>
            </p:nvGrpSpPr>
            <p:grpSpPr>
              <a:xfrm>
                <a:off x="6172200" y="4572000"/>
                <a:ext cx="1295400" cy="914400"/>
                <a:chOff x="6172200" y="4572000"/>
                <a:chExt cx="1295400" cy="914400"/>
              </a:xfrm>
            </p:grpSpPr>
            <p:sp>
              <p:nvSpPr>
                <p:cNvPr id="41" name="Quad Arrow Callout 240">
                  <a:extLst>
                    <a:ext uri="{FF2B5EF4-FFF2-40B4-BE49-F238E27FC236}">
                      <a16:creationId xmlns:a16="http://schemas.microsoft.com/office/drawing/2014/main" id="{B88ECA87-A4A4-6CD4-DCCA-8F2612408573}"/>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6D4DA086-AF63-6FF1-D498-A6CB6C7E9ADD}"/>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04">
                <a:extLst>
                  <a:ext uri="{FF2B5EF4-FFF2-40B4-BE49-F238E27FC236}">
                    <a16:creationId xmlns:a16="http://schemas.microsoft.com/office/drawing/2014/main" id="{E154B41E-C7AC-C50E-87CB-D266F7A36554}"/>
                  </a:ext>
                </a:extLst>
              </p:cNvPr>
              <p:cNvGrpSpPr/>
              <p:nvPr/>
            </p:nvGrpSpPr>
            <p:grpSpPr>
              <a:xfrm>
                <a:off x="7510072" y="4567003"/>
                <a:ext cx="1295400" cy="914400"/>
                <a:chOff x="6172200" y="4572000"/>
                <a:chExt cx="1295400" cy="914400"/>
              </a:xfrm>
            </p:grpSpPr>
            <p:sp>
              <p:nvSpPr>
                <p:cNvPr id="39" name="Quad Arrow Callout 238">
                  <a:extLst>
                    <a:ext uri="{FF2B5EF4-FFF2-40B4-BE49-F238E27FC236}">
                      <a16:creationId xmlns:a16="http://schemas.microsoft.com/office/drawing/2014/main" id="{18C04B9A-2F96-B709-B184-3CD2E2C0C1FB}"/>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6B6588AD-F157-9965-0EC2-B43041A172C7}"/>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07">
                <a:extLst>
                  <a:ext uri="{FF2B5EF4-FFF2-40B4-BE49-F238E27FC236}">
                    <a16:creationId xmlns:a16="http://schemas.microsoft.com/office/drawing/2014/main" id="{9B66F4C3-483D-73AE-46BB-2A108BDB4407}"/>
                  </a:ext>
                </a:extLst>
              </p:cNvPr>
              <p:cNvGrpSpPr/>
              <p:nvPr/>
            </p:nvGrpSpPr>
            <p:grpSpPr>
              <a:xfrm>
                <a:off x="8800475" y="4565754"/>
                <a:ext cx="1295400" cy="914400"/>
                <a:chOff x="6172200" y="4572000"/>
                <a:chExt cx="1295400" cy="914400"/>
              </a:xfrm>
            </p:grpSpPr>
            <p:sp>
              <p:nvSpPr>
                <p:cNvPr id="37" name="Quad Arrow Callout 236">
                  <a:extLst>
                    <a:ext uri="{FF2B5EF4-FFF2-40B4-BE49-F238E27FC236}">
                      <a16:creationId xmlns:a16="http://schemas.microsoft.com/office/drawing/2014/main" id="{399690F5-0B9C-DA8D-BA87-4ED07FCCB0A4}"/>
                    </a:ext>
                  </a:extLst>
                </p:cNvPr>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80E2BEBA-1155-2B74-77D1-84B5C91F0FF3}"/>
                    </a:ext>
                  </a:extLst>
                </p:cNvPr>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9329AA16-8278-0399-8D3E-70D632AFA9EE}"/>
                  </a:ext>
                </a:extLst>
              </p:cNvPr>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3C7F0FB-D797-F0F8-6C36-8E42A3EBBE75}"/>
                  </a:ext>
                </a:extLst>
              </p:cNvPr>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6F43973-4233-B33D-B8E0-4025770A5FA5}"/>
                </a:ext>
              </a:extLst>
            </p:cNvPr>
            <p:cNvSpPr/>
            <p:nvPr/>
          </p:nvSpPr>
          <p:spPr>
            <a:xfrm>
              <a:off x="1100459" y="608236"/>
              <a:ext cx="1637470" cy="22875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6B571E-9C38-61D2-F646-E49975F75040}"/>
                </a:ext>
              </a:extLst>
            </p:cNvPr>
            <p:cNvSpPr/>
            <p:nvPr/>
          </p:nvSpPr>
          <p:spPr>
            <a:xfrm>
              <a:off x="1100459" y="1410789"/>
              <a:ext cx="1716996" cy="29700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42">
              <a:extLst>
                <a:ext uri="{FF2B5EF4-FFF2-40B4-BE49-F238E27FC236}">
                  <a16:creationId xmlns:a16="http://schemas.microsoft.com/office/drawing/2014/main" id="{B8F20172-3803-0C75-34BA-B5176863BFFE}"/>
                </a:ext>
              </a:extLst>
            </p:cNvPr>
            <p:cNvGrpSpPr/>
            <p:nvPr/>
          </p:nvGrpSpPr>
          <p:grpSpPr>
            <a:xfrm>
              <a:off x="671209" y="433137"/>
              <a:ext cx="2564815" cy="1474892"/>
              <a:chOff x="5207746" y="501424"/>
              <a:chExt cx="1365913" cy="756791"/>
            </a:xfrm>
          </p:grpSpPr>
          <p:sp>
            <p:nvSpPr>
              <p:cNvPr id="25" name="Moon 24">
                <a:extLst>
                  <a:ext uri="{FF2B5EF4-FFF2-40B4-BE49-F238E27FC236}">
                    <a16:creationId xmlns:a16="http://schemas.microsoft.com/office/drawing/2014/main" id="{326DFC8C-92C4-98EA-3892-1215017BB1EF}"/>
                  </a:ext>
                </a:extLst>
              </p:cNvPr>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95235452-6077-16C5-0070-77A905AF0AF0}"/>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E0023EF5-3916-BFCF-6724-BB7D481AEAE2}"/>
                  </a:ext>
                </a:extLst>
              </p:cNvPr>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AF46B97C-EA78-2706-25FE-573DF6FB22F3}"/>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2D86E791-C66D-CB90-7652-8C366F95C50D}"/>
                  </a:ext>
                </a:extLst>
              </p:cNvPr>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7842798E-1263-5228-25A0-27CE27A78811}"/>
                  </a:ext>
                </a:extLst>
              </p:cNvPr>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57F2707-E5DB-E125-7C25-C279806B08F9}"/>
                  </a:ext>
                </a:extLst>
              </p:cNvPr>
              <p:cNvSpPr/>
              <p:nvPr/>
            </p:nvSpPr>
            <p:spPr>
              <a:xfrm>
                <a:off x="5456495" y="702298"/>
                <a:ext cx="802860" cy="328397"/>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6585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210359"/>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Words</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2" name="Rectangle 1"/>
          <p:cNvSpPr/>
          <p:nvPr/>
        </p:nvSpPr>
        <p:spPr>
          <a:xfrm>
            <a:off x="697117" y="1251715"/>
            <a:ext cx="4502414" cy="830997"/>
          </a:xfrm>
          <a:prstGeom prst="rect">
            <a:avLst/>
          </a:prstGeom>
        </p:spPr>
        <p:txBody>
          <a:bodyPr wrap="square">
            <a:spAutoFit/>
          </a:bodyPr>
          <a:lstStyle/>
          <a:p>
            <a:r>
              <a:rPr lang="en-US" sz="2400" dirty="0">
                <a:solidFill>
                  <a:schemeClr val="bg1"/>
                </a:solidFill>
                <a:latin typeface="Open Sans"/>
              </a:rPr>
              <a:t>How hard would it be to get the toothpaste back in the tube?</a:t>
            </a:r>
            <a:endParaRPr lang="en-US" sz="2400" dirty="0">
              <a:solidFill>
                <a:schemeClr val="bg1"/>
              </a:solidFill>
            </a:endParaRPr>
          </a:p>
        </p:txBody>
      </p:sp>
      <p:pic>
        <p:nvPicPr>
          <p:cNvPr id="3074" name="Picture 2" descr="Image result for toothp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29890"/>
            <a:ext cx="4306421" cy="302092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09918" y="2219183"/>
            <a:ext cx="4630270" cy="3387101"/>
            <a:chOff x="909918" y="2219183"/>
            <a:chExt cx="4630270" cy="3387101"/>
          </a:xfrm>
        </p:grpSpPr>
        <p:grpSp>
          <p:nvGrpSpPr>
            <p:cNvPr id="8" name="Group 7"/>
            <p:cNvGrpSpPr/>
            <p:nvPr/>
          </p:nvGrpSpPr>
          <p:grpSpPr>
            <a:xfrm>
              <a:off x="909918" y="2458841"/>
              <a:ext cx="4289613" cy="3147443"/>
              <a:chOff x="909918" y="2458841"/>
              <a:chExt cx="4289613" cy="3147443"/>
            </a:xfrm>
          </p:grpSpPr>
          <p:grpSp>
            <p:nvGrpSpPr>
              <p:cNvPr id="7" name="Group 6"/>
              <p:cNvGrpSpPr/>
              <p:nvPr/>
            </p:nvGrpSpPr>
            <p:grpSpPr>
              <a:xfrm>
                <a:off x="909918" y="2458842"/>
                <a:ext cx="3810000" cy="3028950"/>
                <a:chOff x="909918" y="2458842"/>
                <a:chExt cx="3810000" cy="3028950"/>
              </a:xfrm>
            </p:grpSpPr>
            <p:pic>
              <p:nvPicPr>
                <p:cNvPr id="3076" name="Picture 4" descr="Image result for talking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9918" y="2458842"/>
                  <a:ext cx="3810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6271" y="3356163"/>
                  <a:ext cx="1425388" cy="1591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Image result for dark green backgrou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33" t="8549" r="25415" b="13652"/>
              <a:stretch/>
            </p:blipFill>
            <p:spPr bwMode="auto">
              <a:xfrm>
                <a:off x="3258356" y="2458841"/>
                <a:ext cx="1941175" cy="314744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peech Bubble: Rectangle with Corners Rounded 3"/>
            <p:cNvSpPr/>
            <p:nvPr/>
          </p:nvSpPr>
          <p:spPr>
            <a:xfrm>
              <a:off x="3523129" y="2219183"/>
              <a:ext cx="2017059" cy="1438835"/>
            </a:xfrm>
            <a:prstGeom prst="wedgeRoundRectCallout">
              <a:avLst>
                <a:gd name="adj1" fmla="val -67500"/>
                <a:gd name="adj2" fmla="val 1577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05518" y="2368734"/>
              <a:ext cx="1394013" cy="1200329"/>
            </a:xfrm>
            <a:prstGeom prst="rect">
              <a:avLst/>
            </a:prstGeom>
            <a:noFill/>
          </p:spPr>
          <p:txBody>
            <a:bodyPr wrap="square" rtlCol="0">
              <a:spAutoFit/>
            </a:bodyPr>
            <a:lstStyle/>
            <a:p>
              <a:pPr algn="ctr"/>
              <a:r>
                <a:rPr lang="en-US" sz="2400" dirty="0" err="1"/>
                <a:t>Wa</a:t>
              </a:r>
              <a:r>
                <a:rPr lang="en-US" sz="2400" dirty="0"/>
                <a:t> </a:t>
              </a:r>
              <a:r>
                <a:rPr lang="en-US" sz="2400" dirty="0" err="1"/>
                <a:t>Wa</a:t>
              </a:r>
              <a:r>
                <a:rPr lang="en-US" sz="2400" dirty="0"/>
                <a:t> </a:t>
              </a:r>
              <a:r>
                <a:rPr lang="en-US" sz="2400" dirty="0" err="1"/>
                <a:t>Wa</a:t>
              </a:r>
              <a:r>
                <a:rPr lang="en-US" sz="2400" dirty="0"/>
                <a:t> </a:t>
              </a:r>
              <a:r>
                <a:rPr lang="en-US" sz="2400" dirty="0" err="1"/>
                <a:t>Wa</a:t>
              </a:r>
              <a:r>
                <a:rPr lang="en-US" sz="2400" dirty="0"/>
                <a:t> </a:t>
              </a:r>
              <a:r>
                <a:rPr lang="en-US" sz="2400" dirty="0" err="1"/>
                <a:t>Wa</a:t>
              </a:r>
              <a:endParaRPr lang="en-US" sz="2400" dirty="0"/>
            </a:p>
          </p:txBody>
        </p:sp>
      </p:grpSp>
      <p:sp>
        <p:nvSpPr>
          <p:cNvPr id="3" name="Rectangle 2"/>
          <p:cNvSpPr/>
          <p:nvPr/>
        </p:nvSpPr>
        <p:spPr>
          <a:xfrm>
            <a:off x="4300661" y="4842510"/>
            <a:ext cx="6096000" cy="1077218"/>
          </a:xfrm>
          <a:prstGeom prst="rect">
            <a:avLst/>
          </a:prstGeom>
        </p:spPr>
        <p:txBody>
          <a:bodyPr>
            <a:spAutoFit/>
          </a:bodyPr>
          <a:lstStyle/>
          <a:p>
            <a:r>
              <a:rPr lang="en-US" sz="3200" dirty="0">
                <a:solidFill>
                  <a:schemeClr val="bg1"/>
                </a:solidFill>
                <a:latin typeface="Open Sans"/>
              </a:rPr>
              <a:t>Imagine the toothpaste represents the words we say…</a:t>
            </a:r>
            <a:endParaRPr lang="en-US" sz="3200" dirty="0">
              <a:solidFill>
                <a:schemeClr val="bg1"/>
              </a:solidFill>
            </a:endParaRPr>
          </a:p>
        </p:txBody>
      </p:sp>
    </p:spTree>
    <p:extLst>
      <p:ext uri="{BB962C8B-B14F-4D97-AF65-F5344CB8AC3E}">
        <p14:creationId xmlns:p14="http://schemas.microsoft.com/office/powerpoint/2010/main" val="35397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7223"/>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Symbolism </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grpSp>
        <p:nvGrpSpPr>
          <p:cNvPr id="15" name="Group 14"/>
          <p:cNvGrpSpPr/>
          <p:nvPr/>
        </p:nvGrpSpPr>
        <p:grpSpPr>
          <a:xfrm>
            <a:off x="3485181" y="1231268"/>
            <a:ext cx="3186953" cy="2874702"/>
            <a:chOff x="3671045" y="1246971"/>
            <a:chExt cx="3186953" cy="2874702"/>
          </a:xfrm>
        </p:grpSpPr>
        <p:sp>
          <p:nvSpPr>
            <p:cNvPr id="17" name="Rectangle 16"/>
            <p:cNvSpPr/>
            <p:nvPr/>
          </p:nvSpPr>
          <p:spPr>
            <a:xfrm>
              <a:off x="4332083" y="1246971"/>
              <a:ext cx="1588883"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3:3</a:t>
              </a:r>
              <a:endParaRPr lang="en-US" sz="2400" dirty="0">
                <a:solidFill>
                  <a:schemeClr val="bg1"/>
                </a:solidFill>
              </a:endParaRPr>
            </a:p>
          </p:txBody>
        </p:sp>
        <p:pic>
          <p:nvPicPr>
            <p:cNvPr id="2056" name="Picture 8" descr="Image result for ship in storm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71045" y="2329012"/>
              <a:ext cx="3186953" cy="17926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66128" y="1246970"/>
            <a:ext cx="2860471" cy="2571994"/>
            <a:chOff x="381000" y="1246971"/>
            <a:chExt cx="2860471" cy="2571994"/>
          </a:xfrm>
        </p:grpSpPr>
        <p:sp>
          <p:nvSpPr>
            <p:cNvPr id="2" name="Rectangle 1"/>
            <p:cNvSpPr/>
            <p:nvPr/>
          </p:nvSpPr>
          <p:spPr>
            <a:xfrm>
              <a:off x="1143000" y="1246971"/>
              <a:ext cx="1588883"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3:2</a:t>
              </a:r>
              <a:endParaRPr lang="en-US" sz="2400" dirty="0">
                <a:solidFill>
                  <a:schemeClr val="bg1"/>
                </a:solidFill>
              </a:endParaRPr>
            </a:p>
          </p:txBody>
        </p:sp>
        <p:pic>
          <p:nvPicPr>
            <p:cNvPr id="2058" name="Picture 10" descr="Image result for horse and bridl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950"/>
              <a:ext cx="2860471" cy="16090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949090" y="1246970"/>
            <a:ext cx="2215458" cy="2715416"/>
            <a:chOff x="7039505" y="1246970"/>
            <a:chExt cx="2215458" cy="2715416"/>
          </a:xfrm>
        </p:grpSpPr>
        <p:pic>
          <p:nvPicPr>
            <p:cNvPr id="2054" name="Picture 6" descr="Image result for moving fire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82" y="205738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039505" y="1246970"/>
              <a:ext cx="2215458"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3:5-6</a:t>
              </a:r>
              <a:endParaRPr lang="en-US" sz="2400" dirty="0">
                <a:solidFill>
                  <a:schemeClr val="bg1"/>
                </a:solidFill>
              </a:endParaRPr>
            </a:p>
          </p:txBody>
        </p:sp>
      </p:grpSp>
      <p:grpSp>
        <p:nvGrpSpPr>
          <p:cNvPr id="18" name="Group 17"/>
          <p:cNvGrpSpPr/>
          <p:nvPr/>
        </p:nvGrpSpPr>
        <p:grpSpPr>
          <a:xfrm>
            <a:off x="9799409" y="1231268"/>
            <a:ext cx="2215458" cy="3032607"/>
            <a:chOff x="9799409" y="1226987"/>
            <a:chExt cx="2215458" cy="3032607"/>
          </a:xfrm>
        </p:grpSpPr>
        <p:pic>
          <p:nvPicPr>
            <p:cNvPr id="2060" name="Picture 12" descr="Related 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57314" y="1760179"/>
              <a:ext cx="1499649" cy="24994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799409" y="1226987"/>
              <a:ext cx="2215458"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3:7-8</a:t>
              </a:r>
              <a:endParaRPr lang="en-US" sz="2400" dirty="0">
                <a:solidFill>
                  <a:schemeClr val="bg1"/>
                </a:solidFill>
              </a:endParaRPr>
            </a:p>
          </p:txBody>
        </p:sp>
      </p:grpSp>
    </p:spTree>
    <p:extLst>
      <p:ext uri="{BB962C8B-B14F-4D97-AF65-F5344CB8AC3E}">
        <p14:creationId xmlns:p14="http://schemas.microsoft.com/office/powerpoint/2010/main" val="24790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2" presetClass="exit" presetSubtype="4" fill="hold" nodeType="with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1+ppt_h/2"/>
                                          </p:val>
                                        </p:tav>
                                      </p:tavLst>
                                    </p:anim>
                                    <p:set>
                                      <p:cBhvr>
                                        <p:cTn id="34" dur="1" fill="hold">
                                          <p:stCondLst>
                                            <p:cond delay="499"/>
                                          </p:stCondLst>
                                        </p:cTn>
                                        <p:tgtEl>
                                          <p:spTgt spid="13"/>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6"/>
                                        </p:tgtEl>
                                        <p:attrNameLst>
                                          <p:attrName>ppt_x</p:attrName>
                                        </p:attrNameLst>
                                      </p:cBhvr>
                                      <p:tavLst>
                                        <p:tav tm="0">
                                          <p:val>
                                            <p:strVal val="ppt_x"/>
                                          </p:val>
                                        </p:tav>
                                        <p:tav tm="100000">
                                          <p:val>
                                            <p:strVal val="ppt_x"/>
                                          </p:val>
                                        </p:tav>
                                      </p:tavLst>
                                    </p:anim>
                                    <p:anim calcmode="lin" valueType="num">
                                      <p:cBhvr additive="base">
                                        <p:cTn id="41" dur="500"/>
                                        <p:tgtEl>
                                          <p:spTgt spid="16"/>
                                        </p:tgtEl>
                                        <p:attrNameLst>
                                          <p:attrName>ppt_y</p:attrName>
                                        </p:attrNameLst>
                                      </p:cBhvr>
                                      <p:tavLst>
                                        <p:tav tm="0">
                                          <p:val>
                                            <p:strVal val="ppt_y"/>
                                          </p:val>
                                        </p:tav>
                                        <p:tav tm="100000">
                                          <p:val>
                                            <p:strVal val="1+ppt_h/2"/>
                                          </p:val>
                                        </p:tav>
                                      </p:tavLst>
                                    </p:anim>
                                    <p:set>
                                      <p:cBhvr>
                                        <p:cTn id="42" dur="1" fill="hold">
                                          <p:stCondLst>
                                            <p:cond delay="499"/>
                                          </p:stCondLst>
                                        </p:cTn>
                                        <p:tgtEl>
                                          <p:spTgt spid="16"/>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1+ppt_h/2"/>
                                          </p:val>
                                        </p:tav>
                                      </p:tavLst>
                                    </p:anim>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1354282" y="726164"/>
            <a:ext cx="6096000" cy="2308324"/>
          </a:xfrm>
          <a:prstGeom prst="rect">
            <a:avLst/>
          </a:prstGeom>
        </p:spPr>
        <p:txBody>
          <a:bodyPr>
            <a:spAutoFit/>
          </a:bodyPr>
          <a:lstStyle/>
          <a:p>
            <a:r>
              <a:rPr lang="en-US" sz="2400" dirty="0">
                <a:solidFill>
                  <a:schemeClr val="bg1"/>
                </a:solidFill>
              </a:rPr>
              <a:t>“Obviously James doesn’t mean our tongues are </a:t>
            </a:r>
            <a:r>
              <a:rPr lang="en-US" sz="2400" i="1" dirty="0">
                <a:solidFill>
                  <a:schemeClr val="bg1"/>
                </a:solidFill>
              </a:rPr>
              <a:t>always</a:t>
            </a:r>
            <a:r>
              <a:rPr lang="en-US" sz="2400" dirty="0">
                <a:solidFill>
                  <a:schemeClr val="bg1"/>
                </a:solidFill>
              </a:rPr>
              <a:t> iniquitous, nor that </a:t>
            </a:r>
            <a:r>
              <a:rPr lang="en-US" sz="2400" i="1" dirty="0">
                <a:solidFill>
                  <a:schemeClr val="bg1"/>
                </a:solidFill>
              </a:rPr>
              <a:t>everything</a:t>
            </a:r>
            <a:r>
              <a:rPr lang="en-US" sz="2400" dirty="0">
                <a:solidFill>
                  <a:schemeClr val="bg1"/>
                </a:solidFill>
              </a:rPr>
              <a:t> we say is ‘full of deadly poison.’ But he clearly means that at least some things we say can be destructive, even venomous—and that is a chilling indictment for a Latter-day Saint! </a:t>
            </a:r>
          </a:p>
        </p:txBody>
      </p:sp>
      <p:sp>
        <p:nvSpPr>
          <p:cNvPr id="16" name="Rectangle 15"/>
          <p:cNvSpPr/>
          <p:nvPr/>
        </p:nvSpPr>
        <p:spPr>
          <a:xfrm>
            <a:off x="5873872" y="3589005"/>
            <a:ext cx="4995693" cy="2677656"/>
          </a:xfrm>
          <a:prstGeom prst="rect">
            <a:avLst/>
          </a:prstGeom>
        </p:spPr>
        <p:txBody>
          <a:bodyPr wrap="square">
            <a:spAutoFit/>
          </a:bodyPr>
          <a:lstStyle/>
          <a:p>
            <a:r>
              <a:rPr lang="en-US" sz="2400" dirty="0">
                <a:solidFill>
                  <a:schemeClr val="bg1"/>
                </a:solidFill>
              </a:rPr>
              <a:t>The voice that bears profound testimony, utters fervent prayer, and sings the hymns of Zion </a:t>
            </a:r>
            <a:r>
              <a:rPr lang="en-US" sz="2400" i="1" dirty="0">
                <a:solidFill>
                  <a:schemeClr val="bg1"/>
                </a:solidFill>
              </a:rPr>
              <a:t>can be</a:t>
            </a:r>
            <a:r>
              <a:rPr lang="en-US" sz="2400" dirty="0">
                <a:solidFill>
                  <a:schemeClr val="bg1"/>
                </a:solidFill>
              </a:rPr>
              <a:t> the same voice that berates and criticizes, embarrasses and demeans, inflicts pain and destroys the spirit of oneself and of others in the process.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2" y="195449"/>
            <a:ext cx="931718" cy="1163782"/>
          </a:xfrm>
          <a:prstGeom prst="rect">
            <a:avLst/>
          </a:prstGeom>
        </p:spPr>
      </p:pic>
      <p:sp>
        <p:nvSpPr>
          <p:cNvPr id="13" name="TextBox 12"/>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19" name="Rectangle 18"/>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1026" name="Picture 2" descr="Image result for sad teeanger"/>
          <p:cNvPicPr>
            <a:picLocks noChangeAspect="1" noChangeArrowheads="1"/>
          </p:cNvPicPr>
          <p:nvPr/>
        </p:nvPicPr>
        <p:blipFill rotWithShape="1">
          <a:blip r:embed="rId4">
            <a:extLst>
              <a:ext uri="{28A0092B-C50C-407E-A947-70E740481C1C}">
                <a14:useLocalDpi xmlns:a14="http://schemas.microsoft.com/office/drawing/2010/main" val="0"/>
              </a:ext>
            </a:extLst>
          </a:blip>
          <a:srcRect t="-196" r="21838"/>
          <a:stretch/>
        </p:blipFill>
        <p:spPr bwMode="auto">
          <a:xfrm>
            <a:off x="1546411" y="3689989"/>
            <a:ext cx="3455894" cy="249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d teean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083" y="853904"/>
            <a:ext cx="3079266" cy="205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3924413" y="1027576"/>
            <a:ext cx="7021495" cy="5632311"/>
          </a:xfrm>
          <a:prstGeom prst="rect">
            <a:avLst/>
          </a:prstGeom>
        </p:spPr>
        <p:txBody>
          <a:bodyPr wrap="square">
            <a:spAutoFit/>
          </a:bodyPr>
          <a:lstStyle/>
          <a:p>
            <a:r>
              <a:rPr lang="en-US" sz="2400" dirty="0">
                <a:solidFill>
                  <a:schemeClr val="bg1"/>
                </a:solidFill>
              </a:rPr>
              <a:t>“Husbands, you have been entrusted with the most sacred gift God can give you—a wife, a daughter of God, the mother of your children who has voluntarily given herself to you for love and joyful companionship. </a:t>
            </a:r>
          </a:p>
          <a:p>
            <a:endParaRPr lang="en-US" sz="2400" dirty="0">
              <a:solidFill>
                <a:schemeClr val="bg1"/>
              </a:solidFill>
            </a:endParaRPr>
          </a:p>
          <a:p>
            <a:r>
              <a:rPr lang="en-US" sz="2400" dirty="0">
                <a:solidFill>
                  <a:schemeClr val="bg1"/>
                </a:solidFill>
              </a:rPr>
              <a:t>Think of the kind things you said when you were courting, think of the blessings you have given with hands placed lovingly upon her head, … and then reflect on other moments characterized by cold, caustic, unbridled words.</a:t>
            </a:r>
          </a:p>
          <a:p>
            <a:endParaRPr lang="en-US" sz="2400" dirty="0">
              <a:solidFill>
                <a:schemeClr val="bg1"/>
              </a:solidFill>
            </a:endParaRPr>
          </a:p>
          <a:p>
            <a:r>
              <a:rPr lang="en-US" sz="2400" dirty="0">
                <a:solidFill>
                  <a:schemeClr val="bg1"/>
                </a:solidFill>
              </a:rPr>
              <a:t> … A husband who would never dream of striking his wife physically can break, if not her bones, then certainly her heart by the brutality of thoughtless or unkind speech.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519" y="261606"/>
            <a:ext cx="1297749" cy="1620981"/>
          </a:xfrm>
          <a:prstGeom prst="rect">
            <a:avLst/>
          </a:prstGeom>
        </p:spPr>
      </p:pic>
      <p:sp>
        <p:nvSpPr>
          <p:cNvPr id="7" name="TextBox 6"/>
          <p:cNvSpPr txBox="1"/>
          <p:nvPr/>
        </p:nvSpPr>
        <p:spPr>
          <a:xfrm>
            <a:off x="697117" y="2536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Husbands…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10" name="Rectangle 9"/>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2050" name="Picture 2" descr="Image result for dat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253" b="3959"/>
          <a:stretch/>
        </p:blipFill>
        <p:spPr bwMode="auto">
          <a:xfrm>
            <a:off x="256561" y="2195652"/>
            <a:ext cx="3411292" cy="24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5082146" y="1072096"/>
            <a:ext cx="5380953" cy="5262979"/>
          </a:xfrm>
          <a:prstGeom prst="rect">
            <a:avLst/>
          </a:prstGeom>
        </p:spPr>
        <p:txBody>
          <a:bodyPr wrap="square">
            <a:spAutoFit/>
          </a:bodyPr>
          <a:lstStyle/>
          <a:p>
            <a:r>
              <a:rPr lang="en-US" sz="2400" dirty="0">
                <a:solidFill>
                  <a:schemeClr val="bg1"/>
                </a:solidFill>
              </a:rPr>
              <a:t>“… Wives, what of the unbridled tongue in </a:t>
            </a:r>
            <a:r>
              <a:rPr lang="en-US" sz="2400" i="1" dirty="0">
                <a:solidFill>
                  <a:schemeClr val="bg1"/>
                </a:solidFill>
              </a:rPr>
              <a:t>your</a:t>
            </a:r>
            <a:r>
              <a:rPr lang="en-US" sz="2400" dirty="0">
                <a:solidFill>
                  <a:schemeClr val="bg1"/>
                </a:solidFill>
              </a:rPr>
              <a:t> mouth, of the power for good or ill in </a:t>
            </a:r>
            <a:r>
              <a:rPr lang="en-US" sz="2400" i="1" dirty="0">
                <a:solidFill>
                  <a:schemeClr val="bg1"/>
                </a:solidFill>
              </a:rPr>
              <a:t>your</a:t>
            </a:r>
            <a:r>
              <a:rPr lang="en-US" sz="2400" dirty="0">
                <a:solidFill>
                  <a:schemeClr val="bg1"/>
                </a:solidFill>
              </a:rPr>
              <a:t> words? </a:t>
            </a:r>
          </a:p>
          <a:p>
            <a:endParaRPr lang="en-US" sz="2400" dirty="0">
              <a:solidFill>
                <a:schemeClr val="bg1"/>
              </a:solidFill>
            </a:endParaRPr>
          </a:p>
          <a:p>
            <a:r>
              <a:rPr lang="en-US" sz="2400" dirty="0">
                <a:solidFill>
                  <a:schemeClr val="bg1"/>
                </a:solidFill>
              </a:rPr>
              <a:t>How is it that such a lovely voice … could ever in a turn be so shrill, so biting, so acrid and untamed? </a:t>
            </a:r>
          </a:p>
          <a:p>
            <a:endParaRPr lang="en-US" sz="2400" dirty="0">
              <a:solidFill>
                <a:schemeClr val="bg1"/>
              </a:solidFill>
            </a:endParaRPr>
          </a:p>
          <a:p>
            <a:r>
              <a:rPr lang="en-US" sz="2400" dirty="0">
                <a:solidFill>
                  <a:schemeClr val="bg1"/>
                </a:solidFill>
              </a:rPr>
              <a:t>A woman’s words can be more piercing than any dagger ever forged, and they can drive the people they love to retreat beyond a barrier more distant than anyone in the beginning of that exchange could ever have imagined.”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519" y="261606"/>
            <a:ext cx="1297749" cy="1620981"/>
          </a:xfrm>
          <a:prstGeom prst="rect">
            <a:avLst/>
          </a:prstGeom>
        </p:spPr>
      </p:pic>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Wives…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3074" name="Picture 2" descr="Image result for da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94" y="1744987"/>
            <a:ext cx="3980329" cy="298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1123" y="1497576"/>
            <a:ext cx="2228406" cy="830997"/>
          </a:xfrm>
          <a:prstGeom prst="rect">
            <a:avLst/>
          </a:prstGeom>
          <a:noFill/>
        </p:spPr>
        <p:txBody>
          <a:bodyPr wrap="square" rtlCol="0">
            <a:spAutoFit/>
          </a:bodyPr>
          <a:lstStyle/>
          <a:p>
            <a:endParaRPr lang="en-US" sz="4800" b="1" dirty="0">
              <a:latin typeface="Bradley Hand ITC" pitchFamily="66" charset="0"/>
            </a:endParaRPr>
          </a:p>
        </p:txBody>
      </p:sp>
      <p:sp>
        <p:nvSpPr>
          <p:cNvPr id="118" name="TextBox 117"/>
          <p:cNvSpPr txBox="1"/>
          <p:nvPr/>
        </p:nvSpPr>
        <p:spPr>
          <a:xfrm>
            <a:off x="282387" y="228600"/>
            <a:ext cx="11698941" cy="830997"/>
          </a:xfrm>
          <a:prstGeom prst="rect">
            <a:avLst/>
          </a:prstGeom>
          <a:noFill/>
        </p:spPr>
        <p:txBody>
          <a:bodyPr wrap="square" rtlCol="0">
            <a:spAutoFit/>
          </a:bodyPr>
          <a:lstStyle/>
          <a:p>
            <a:pPr algn="ctr"/>
            <a:r>
              <a:rPr lang="en-US" sz="4800" dirty="0">
                <a:solidFill>
                  <a:schemeClr val="bg1"/>
                </a:solidFill>
                <a:latin typeface="Monotype Corsiva" panose="03010101010201010101" pitchFamily="66" charset="0"/>
              </a:rPr>
              <a:t>The Epistle of James</a:t>
            </a:r>
          </a:p>
        </p:txBody>
      </p:sp>
      <p:sp>
        <p:nvSpPr>
          <p:cNvPr id="120" name="TextBox 119"/>
          <p:cNvSpPr txBox="1"/>
          <p:nvPr/>
        </p:nvSpPr>
        <p:spPr>
          <a:xfrm>
            <a:off x="628223" y="790784"/>
            <a:ext cx="8305800" cy="5632311"/>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*James is the first of the seven “general Epistles” included in the New Testament—the others being 1 and 2 Peter; 1, 2, and 3 John; and Jude. </a:t>
            </a:r>
          </a:p>
          <a:p>
            <a:endParaRPr lang="en-US" sz="2400" dirty="0">
              <a:solidFill>
                <a:schemeClr val="bg1"/>
              </a:solidFill>
            </a:endParaRPr>
          </a:p>
          <a:p>
            <a:r>
              <a:rPr lang="en-US" sz="2400" dirty="0">
                <a:solidFill>
                  <a:schemeClr val="bg1"/>
                </a:solidFill>
              </a:rPr>
              <a:t>*James’ audience was to the scattered 12 Tribes, and we assume it was written in Jerusalem. </a:t>
            </a:r>
          </a:p>
          <a:p>
            <a:endParaRPr lang="en-US" sz="2400" dirty="0">
              <a:solidFill>
                <a:schemeClr val="bg1"/>
              </a:solidFill>
            </a:endParaRPr>
          </a:p>
          <a:p>
            <a:r>
              <a:rPr lang="en-US" sz="2400" dirty="0">
                <a:solidFill>
                  <a:schemeClr val="bg1"/>
                </a:solidFill>
              </a:rPr>
              <a:t>*Written probably before A.D 62. But maybe before A.D. 50. Which would mean that this letter was one of the earliest in the New Testament. </a:t>
            </a:r>
          </a:p>
          <a:p>
            <a:endParaRPr lang="en-US" sz="2400" dirty="0">
              <a:solidFill>
                <a:schemeClr val="bg1"/>
              </a:solidFill>
            </a:endParaRPr>
          </a:p>
          <a:p>
            <a:r>
              <a:rPr lang="en-US" sz="2400" dirty="0">
                <a:solidFill>
                  <a:schemeClr val="bg1"/>
                </a:solidFill>
              </a:rPr>
              <a:t>* In Josephus it is recorded that James and some others were taken before the Sanhedrin, sentenced to death, and delivered to be stoned. </a:t>
            </a:r>
          </a:p>
        </p:txBody>
      </p:sp>
      <p:pic>
        <p:nvPicPr>
          <p:cNvPr id="21506" name="Picture 2" descr="Image result for tribes of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5150" y="1445778"/>
            <a:ext cx="2975722" cy="395298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1418014" y="6468035"/>
            <a:ext cx="617104"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1413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299365" y="1072096"/>
            <a:ext cx="5380953" cy="1569660"/>
          </a:xfrm>
          <a:prstGeom prst="rect">
            <a:avLst/>
          </a:prstGeom>
        </p:spPr>
        <p:txBody>
          <a:bodyPr wrap="square">
            <a:spAutoFit/>
          </a:bodyPr>
          <a:lstStyle/>
          <a:p>
            <a:r>
              <a:rPr lang="en-US" sz="2400" dirty="0">
                <a:solidFill>
                  <a:schemeClr val="bg1"/>
                </a:solidFill>
              </a:rPr>
              <a:t>“How you communicate should reflect who you are as a son or daughter of God. Clean and intelligent language is evidence of a bright and wholesome mind. …</a:t>
            </a:r>
          </a:p>
        </p:txBody>
      </p:sp>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Communicating With Others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(3)</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sp>
        <p:nvSpPr>
          <p:cNvPr id="4" name="Rectangle 3"/>
          <p:cNvSpPr/>
          <p:nvPr/>
        </p:nvSpPr>
        <p:spPr>
          <a:xfrm>
            <a:off x="5172636" y="4959868"/>
            <a:ext cx="6096000" cy="1200329"/>
          </a:xfrm>
          <a:prstGeom prst="rect">
            <a:avLst/>
          </a:prstGeom>
        </p:spPr>
        <p:txBody>
          <a:bodyPr>
            <a:spAutoFit/>
          </a:bodyPr>
          <a:lstStyle/>
          <a:p>
            <a:r>
              <a:rPr lang="en-US" sz="2400" dirty="0">
                <a:solidFill>
                  <a:schemeClr val="bg1"/>
                </a:solidFill>
                <a:latin typeface="Open Sans"/>
              </a:rPr>
              <a:t>“Always use the names of God and Jesus Christ with reverence and respect. Misusing the names of Deity is a sin. …</a:t>
            </a:r>
            <a:endParaRPr lang="en-US" sz="2400" dirty="0">
              <a:solidFill>
                <a:schemeClr val="bg1"/>
              </a:solidFill>
            </a:endParaRPr>
          </a:p>
        </p:txBody>
      </p:sp>
      <p:pic>
        <p:nvPicPr>
          <p:cNvPr id="5122" name="Picture 2" descr="Image result for conversations teena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18" y="1344793"/>
            <a:ext cx="5303992" cy="31611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430612" y="2778625"/>
            <a:ext cx="2990850" cy="3783104"/>
            <a:chOff x="1430612" y="2778625"/>
            <a:chExt cx="2990850" cy="3783104"/>
          </a:xfrm>
        </p:grpSpPr>
        <p:pic>
          <p:nvPicPr>
            <p:cNvPr id="5124" name="Picture 4" descr="Image result for jesus christ lds art simon dew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612" y="2778625"/>
              <a:ext cx="2990850" cy="35890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10539" y="6330897"/>
              <a:ext cx="825867" cy="230832"/>
            </a:xfrm>
            <a:prstGeom prst="rect">
              <a:avLst/>
            </a:prstGeom>
          </p:spPr>
          <p:txBody>
            <a:bodyPr wrap="none">
              <a:spAutoFit/>
            </a:bodyPr>
            <a:lstStyle/>
            <a:p>
              <a:r>
                <a:rPr lang="en-US" sz="900" dirty="0">
                  <a:solidFill>
                    <a:schemeClr val="bg1"/>
                  </a:solidFill>
                </a:rPr>
                <a:t>Simon Dewey</a:t>
              </a:r>
            </a:p>
          </p:txBody>
        </p:sp>
      </p:grpSp>
    </p:spTree>
    <p:extLst>
      <p:ext uri="{BB962C8B-B14F-4D97-AF65-F5344CB8AC3E}">
        <p14:creationId xmlns:p14="http://schemas.microsoft.com/office/powerpoint/2010/main" val="6845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Communicating With Others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(3)</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sp>
        <p:nvSpPr>
          <p:cNvPr id="4" name="Rectangle 3"/>
          <p:cNvSpPr/>
          <p:nvPr/>
        </p:nvSpPr>
        <p:spPr>
          <a:xfrm>
            <a:off x="452717" y="1512346"/>
            <a:ext cx="6096000" cy="3416320"/>
          </a:xfrm>
          <a:prstGeom prst="rect">
            <a:avLst/>
          </a:prstGeom>
        </p:spPr>
        <p:txBody>
          <a:bodyPr>
            <a:spAutoFit/>
          </a:bodyPr>
          <a:lstStyle/>
          <a:p>
            <a:r>
              <a:rPr lang="en-US" sz="2400" dirty="0">
                <a:solidFill>
                  <a:schemeClr val="bg1"/>
                </a:solidFill>
              </a:rPr>
              <a:t>“If you have developed the habit of using language that is not in keeping with these standards—such as swearing, mocking, gossiping, or speaking in anger to others—you can change. </a:t>
            </a:r>
          </a:p>
          <a:p>
            <a:endParaRPr lang="en-US" sz="2400" dirty="0">
              <a:solidFill>
                <a:schemeClr val="bg1"/>
              </a:solidFill>
            </a:endParaRPr>
          </a:p>
          <a:p>
            <a:r>
              <a:rPr lang="en-US" sz="2400" dirty="0">
                <a:solidFill>
                  <a:schemeClr val="bg1"/>
                </a:solidFill>
              </a:rPr>
              <a:t>Pray for help. Ask your family and friends to support you in your desire to use good language.”</a:t>
            </a:r>
          </a:p>
        </p:txBody>
      </p:sp>
      <p:pic>
        <p:nvPicPr>
          <p:cNvPr id="4098" name="Picture 2" descr="Image result for lds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628" y="1303244"/>
            <a:ext cx="42862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87" y="4672844"/>
            <a:ext cx="2977684" cy="198704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38451" y="4071524"/>
            <a:ext cx="3252191" cy="2390250"/>
            <a:chOff x="421223" y="4158361"/>
            <a:chExt cx="3252191" cy="2390250"/>
          </a:xfrm>
        </p:grpSpPr>
        <p:grpSp>
          <p:nvGrpSpPr>
            <p:cNvPr id="12" name="Group 11"/>
            <p:cNvGrpSpPr/>
            <p:nvPr/>
          </p:nvGrpSpPr>
          <p:grpSpPr>
            <a:xfrm>
              <a:off x="421223" y="4158361"/>
              <a:ext cx="3252191" cy="2390250"/>
              <a:chOff x="698976" y="833642"/>
              <a:chExt cx="7852370"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1028615" y="4923502"/>
                <a:ext cx="621450" cy="1347067"/>
                <a:chOff x="6900809" y="381000"/>
                <a:chExt cx="762000" cy="2033666"/>
              </a:xfrm>
            </p:grpSpPr>
            <p:sp>
              <p:nvSpPr>
                <p:cNvPr id="2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00809" y="381000"/>
                  <a:ext cx="762000" cy="1219201"/>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98976" y="1643060"/>
                <a:ext cx="1236147" cy="3840520"/>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988837" y="833642"/>
                <a:ext cx="621450" cy="986197"/>
                <a:chOff x="7140792" y="834275"/>
                <a:chExt cx="762000" cy="1488861"/>
              </a:xfrm>
            </p:grpSpPr>
            <p:sp>
              <p:nvSpPr>
                <p:cNvPr id="2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140792" y="834275"/>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96177" y="4632112"/>
              <a:ext cx="2288807" cy="1477328"/>
            </a:xfrm>
            <a:prstGeom prst="rect">
              <a:avLst/>
            </a:prstGeom>
          </p:spPr>
          <p:txBody>
            <a:bodyPr wrap="square">
              <a:spAutoFit/>
            </a:bodyPr>
            <a:lstStyle/>
            <a:p>
              <a:pPr algn="ctr"/>
              <a:r>
                <a:rPr lang="en-US" b="1" dirty="0"/>
                <a:t>Followers of God strive to use their language for righteous purposes, not to spread evil</a:t>
              </a:r>
              <a:endParaRPr lang="en-US" sz="1600" dirty="0"/>
            </a:p>
          </p:txBody>
        </p:sp>
      </p:grpSp>
    </p:spTree>
    <p:extLst>
      <p:ext uri="{BB962C8B-B14F-4D97-AF65-F5344CB8AC3E}">
        <p14:creationId xmlns:p14="http://schemas.microsoft.com/office/powerpoint/2010/main" val="22171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50</a:t>
            </a:r>
          </a:p>
          <a:p>
            <a:pPr marL="342900" indent="-342900">
              <a:buFontTx/>
              <a:buAutoNum type="arabicPeriod"/>
            </a:pPr>
            <a:r>
              <a:rPr lang="en-US" dirty="0">
                <a:solidFill>
                  <a:schemeClr val="bg1"/>
                </a:solidFill>
              </a:rPr>
              <a:t>Elder Jeffrey R. Holland (“The Tongue of Angels,”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16–17)</a:t>
            </a:r>
          </a:p>
          <a:p>
            <a:pPr marL="342900" indent="-342900">
              <a:buFontTx/>
              <a:buAutoNum type="arabicPeriod"/>
            </a:pPr>
            <a:r>
              <a:rPr lang="en-US" i="1" dirty="0">
                <a:solidFill>
                  <a:schemeClr val="bg1"/>
                </a:solidFill>
              </a:rPr>
              <a:t>For the Strength of Youth</a:t>
            </a:r>
            <a:r>
              <a:rPr lang="en-US" dirty="0">
                <a:solidFill>
                  <a:schemeClr val="bg1"/>
                </a:solidFill>
              </a:rPr>
              <a:t> [booklet, 2011], 20–21).</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392479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23658"/>
            <a:ext cx="5888753" cy="3046988"/>
          </a:xfrm>
          <a:prstGeom prst="rect">
            <a:avLst/>
          </a:prstGeom>
          <a:ln>
            <a:solidFill>
              <a:schemeClr val="tx1"/>
            </a:solidFill>
          </a:ln>
        </p:spPr>
        <p:txBody>
          <a:bodyPr wrap="square">
            <a:spAutoFit/>
          </a:bodyPr>
          <a:lstStyle/>
          <a:p>
            <a:pPr fontAlgn="base"/>
            <a:r>
              <a:rPr lang="en-US" sz="1200" b="1" dirty="0">
                <a:latin typeface="Open Sans"/>
              </a:rPr>
              <a:t>“Our words </a:t>
            </a:r>
            <a:r>
              <a:rPr lang="en-US" sz="1200" dirty="0">
                <a:latin typeface="Open Sans"/>
              </a:rPr>
              <a:t>and external expressions are not neutral, for they reflect both who we are and shape who we are becoming. …</a:t>
            </a:r>
          </a:p>
          <a:p>
            <a:pPr fontAlgn="base"/>
            <a:r>
              <a:rPr lang="en-US" sz="1200" dirty="0">
                <a:latin typeface="Open Sans"/>
              </a:rPr>
              <a:t>“What we say and how we present ourselves not only betray our inner person but also mold that person, those around us, and finally our whole society. Every day each of us is implicated in obscuring the light or in chasing away the darkness. We have been called to invite the light and to be a light, to sanctify ourselves and edify others. …</a:t>
            </a:r>
          </a:p>
          <a:p>
            <a:pPr fontAlgn="base"/>
            <a:r>
              <a:rPr lang="en-US" sz="1200" dirty="0">
                <a:latin typeface="Open Sans"/>
              </a:rPr>
              <a:t>“When we speak and act, we should ask whether our words and expressions are calculated to invite the powers of heaven into our lives and to invite all to come unto Christ. We must treat sacred things with reverence. We need to eliminate from our conversations the immodest and the lewd, the violent and the threatening, the demeaning and the false. As the Apostle Peter wrote, ‘But as he which hath called you is holy, so be ye holy in all manner of conversation’ (1 Pet. 1:15). The expression </a:t>
            </a:r>
            <a:r>
              <a:rPr lang="en-US" sz="1200" i="1" dirty="0">
                <a:latin typeface="Open Sans"/>
              </a:rPr>
              <a:t>conversation</a:t>
            </a:r>
            <a:r>
              <a:rPr lang="en-US" sz="1200" dirty="0">
                <a:latin typeface="Open Sans"/>
              </a:rPr>
              <a:t> refers here not only to speech but also to our entire comportment.” Elder Robert S. Woods  (“The Tongue of Angels,”</a:t>
            </a:r>
            <a:r>
              <a:rPr lang="en-US" sz="1200" i="1" dirty="0">
                <a:latin typeface="Open Sans"/>
              </a:rPr>
              <a:t> Ensign,</a:t>
            </a:r>
            <a:r>
              <a:rPr lang="en-US" sz="1200" dirty="0">
                <a:latin typeface="Open Sans"/>
              </a:rPr>
              <a:t> Nov. 1999, 83, 84).</a:t>
            </a:r>
            <a:endParaRPr lang="en-US" sz="1200" b="0" i="0" dirty="0">
              <a:effectLst/>
              <a:latin typeface="Open Sans"/>
            </a:endParaRPr>
          </a:p>
        </p:txBody>
      </p:sp>
      <p:sp>
        <p:nvSpPr>
          <p:cNvPr id="6" name="Rectangle 5"/>
          <p:cNvSpPr/>
          <p:nvPr/>
        </p:nvSpPr>
        <p:spPr>
          <a:xfrm>
            <a:off x="10467" y="0"/>
            <a:ext cx="5878286" cy="2123658"/>
          </a:xfrm>
          <a:prstGeom prst="rect">
            <a:avLst/>
          </a:prstGeom>
          <a:ln>
            <a:solidFill>
              <a:schemeClr val="tx1"/>
            </a:solidFill>
          </a:ln>
        </p:spPr>
        <p:txBody>
          <a:bodyPr wrap="square">
            <a:spAutoFit/>
          </a:bodyPr>
          <a:lstStyle/>
          <a:p>
            <a:pPr fontAlgn="base"/>
            <a:r>
              <a:rPr lang="en-US" sz="1200" b="1" dirty="0"/>
              <a:t>Positive Speech James 3:2:</a:t>
            </a:r>
          </a:p>
          <a:p>
            <a:pPr fontAlgn="base"/>
            <a:r>
              <a:rPr lang="en-US" sz="1200" dirty="0"/>
              <a:t>“I suppose it goes without saying that negative speaking so often flows from negative thinking, including negative thinking about ourselves. We see our own faults, we speak—or at least think—critically of ourselves, and before long that is how we see everyone and everything. No sunshine, no roses, no promise of hope or happiness. Before long we and everybody around us are miserable.</a:t>
            </a:r>
          </a:p>
          <a:p>
            <a:pPr fontAlgn="base"/>
            <a:r>
              <a:rPr lang="en-US" sz="1200" dirty="0"/>
              <a:t>“… We should honor the Savior’s declaration to ‘be of good cheer’ [Matthew 14:27; Mark 6:50  John 16:33. (Indeed, it seems to me we may be more guilty of breaking that commandment than almost any other!) Speak hopefully. Speak encouragingly, including about yourself. Try not to complain and moan incessantly” (Elder Jeffrey R. Holland “The Tongue of Angels,”</a:t>
            </a:r>
            <a:r>
              <a:rPr lang="en-US" sz="1200" i="1" dirty="0"/>
              <a:t> Ensign</a:t>
            </a:r>
            <a:r>
              <a:rPr lang="en-US" sz="1200" dirty="0"/>
              <a:t> or </a:t>
            </a:r>
            <a:r>
              <a:rPr lang="en-US" sz="1200" i="1" dirty="0"/>
              <a:t>Liahona,</a:t>
            </a:r>
            <a:r>
              <a:rPr lang="en-US" sz="1200" dirty="0"/>
              <a:t> May 2007, 17–18).</a:t>
            </a:r>
          </a:p>
        </p:txBody>
      </p:sp>
    </p:spTree>
    <p:extLst>
      <p:ext uri="{BB962C8B-B14F-4D97-AF65-F5344CB8AC3E}">
        <p14:creationId xmlns:p14="http://schemas.microsoft.com/office/powerpoint/2010/main" val="291414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0" y="6374453"/>
            <a:ext cx="6096000" cy="400110"/>
          </a:xfrm>
          <a:prstGeom prst="rect">
            <a:avLst/>
          </a:prstGeom>
        </p:spPr>
        <p:txBody>
          <a:bodyPr>
            <a:spAutoFit/>
          </a:bodyPr>
          <a:lstStyle/>
          <a:p>
            <a:r>
              <a:rPr lang="en-US" sz="2000" dirty="0">
                <a:solidFill>
                  <a:schemeClr val="bg1"/>
                </a:solidFill>
              </a:rPr>
              <a:t>James 1:2-4</a:t>
            </a:r>
          </a:p>
        </p:txBody>
      </p:sp>
      <p:grpSp>
        <p:nvGrpSpPr>
          <p:cNvPr id="6" name="Group 5"/>
          <p:cNvGrpSpPr/>
          <p:nvPr/>
        </p:nvGrpSpPr>
        <p:grpSpPr>
          <a:xfrm>
            <a:off x="1592993" y="2070961"/>
            <a:ext cx="9073188" cy="646331"/>
            <a:chOff x="155976" y="539959"/>
            <a:chExt cx="9073188" cy="646331"/>
          </a:xfrm>
        </p:grpSpPr>
        <p:sp>
          <p:nvSpPr>
            <p:cNvPr id="80" name="TextBox 79"/>
            <p:cNvSpPr txBox="1"/>
            <p:nvPr/>
          </p:nvSpPr>
          <p:spPr>
            <a:xfrm>
              <a:off x="155976" y="539959"/>
              <a:ext cx="3609200" cy="646331"/>
            </a:xfrm>
            <a:prstGeom prst="rect">
              <a:avLst/>
            </a:prstGeom>
            <a:solidFill>
              <a:schemeClr val="accent5">
                <a:lumMod val="75000"/>
              </a:schemeClr>
            </a:solidFill>
          </p:spPr>
          <p:txBody>
            <a:bodyPr wrap="square" rtlCol="0">
              <a:spAutoFit/>
            </a:bodyPr>
            <a:lstStyle/>
            <a:p>
              <a:pPr algn="ctr"/>
              <a:r>
                <a:rPr lang="en-US" sz="3600" dirty="0">
                  <a:solidFill>
                    <a:schemeClr val="bg1"/>
                  </a:solidFill>
                  <a:latin typeface="Monotype Corsiva" panose="03010101010201010101" pitchFamily="66" charset="0"/>
                </a:rPr>
                <a:t>Faith Tested or Tried</a:t>
              </a:r>
            </a:p>
          </p:txBody>
        </p:sp>
        <p:sp>
          <p:nvSpPr>
            <p:cNvPr id="8" name="TextBox 7"/>
            <p:cNvSpPr txBox="1"/>
            <p:nvPr/>
          </p:nvSpPr>
          <p:spPr>
            <a:xfrm>
              <a:off x="5619964" y="539959"/>
              <a:ext cx="3609200" cy="646331"/>
            </a:xfrm>
            <a:prstGeom prst="rect">
              <a:avLst/>
            </a:prstGeom>
            <a:solidFill>
              <a:schemeClr val="accent5">
                <a:lumMod val="75000"/>
              </a:schemeClr>
            </a:solidFill>
          </p:spPr>
          <p:txBody>
            <a:bodyPr wrap="square" rtlCol="0">
              <a:spAutoFit/>
            </a:bodyPr>
            <a:lstStyle/>
            <a:p>
              <a:pPr algn="ctr"/>
              <a:r>
                <a:rPr lang="en-US" sz="3600" dirty="0">
                  <a:solidFill>
                    <a:schemeClr val="bg1"/>
                  </a:solidFill>
                  <a:latin typeface="Monotype Corsiva" panose="03010101010201010101" pitchFamily="66" charset="0"/>
                </a:rPr>
                <a:t>Patience Produced</a:t>
              </a:r>
            </a:p>
          </p:txBody>
        </p:sp>
        <p:sp>
          <p:nvSpPr>
            <p:cNvPr id="3" name="Equals 2"/>
            <p:cNvSpPr/>
            <p:nvPr/>
          </p:nvSpPr>
          <p:spPr>
            <a:xfrm>
              <a:off x="4208929" y="539959"/>
              <a:ext cx="900953" cy="646331"/>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2576238" y="3103955"/>
            <a:ext cx="8249342" cy="1200329"/>
            <a:chOff x="1567485" y="2170430"/>
            <a:chExt cx="8249342" cy="1200329"/>
          </a:xfrm>
        </p:grpSpPr>
        <p:sp>
          <p:nvSpPr>
            <p:cNvPr id="11" name="TextBox 10"/>
            <p:cNvSpPr txBox="1"/>
            <p:nvPr/>
          </p:nvSpPr>
          <p:spPr>
            <a:xfrm>
              <a:off x="1567485" y="2504217"/>
              <a:ext cx="2462624" cy="646331"/>
            </a:xfrm>
            <a:prstGeom prst="rect">
              <a:avLst/>
            </a:prstGeom>
            <a:solidFill>
              <a:srgbClr val="A6F21E"/>
            </a:solidFill>
          </p:spPr>
          <p:txBody>
            <a:bodyPr wrap="square" rtlCol="0">
              <a:spAutoFit/>
            </a:bodyPr>
            <a:lstStyle/>
            <a:p>
              <a:pPr algn="ctr"/>
              <a:r>
                <a:rPr lang="en-US" sz="3600" dirty="0">
                  <a:latin typeface="Monotype Corsiva" panose="03010101010201010101" pitchFamily="66" charset="0"/>
                </a:rPr>
                <a:t>Patience</a:t>
              </a:r>
            </a:p>
          </p:txBody>
        </p:sp>
        <p:sp>
          <p:nvSpPr>
            <p:cNvPr id="12" name="Equals 11"/>
            <p:cNvSpPr/>
            <p:nvPr/>
          </p:nvSpPr>
          <p:spPr>
            <a:xfrm>
              <a:off x="4578722" y="2540894"/>
              <a:ext cx="900953" cy="646331"/>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907740" y="2170430"/>
              <a:ext cx="3909087" cy="1200329"/>
            </a:xfrm>
            <a:prstGeom prst="rect">
              <a:avLst/>
            </a:prstGeom>
            <a:solidFill>
              <a:srgbClr val="A6F21E"/>
            </a:solidFill>
          </p:spPr>
          <p:txBody>
            <a:bodyPr wrap="square" rtlCol="0">
              <a:spAutoFit/>
            </a:bodyPr>
            <a:lstStyle/>
            <a:p>
              <a:pPr algn="ctr"/>
              <a:r>
                <a:rPr lang="en-US" sz="3600" dirty="0">
                  <a:latin typeface="Monotype Corsiva" panose="03010101010201010101" pitchFamily="66" charset="0"/>
                </a:rPr>
                <a:t>Sanctification and spiritual development</a:t>
              </a:r>
            </a:p>
          </p:txBody>
        </p:sp>
      </p:grpSp>
      <p:sp>
        <p:nvSpPr>
          <p:cNvPr id="16" name="TextBox 15"/>
          <p:cNvSpPr txBox="1"/>
          <p:nvPr/>
        </p:nvSpPr>
        <p:spPr>
          <a:xfrm>
            <a:off x="317340" y="55865"/>
            <a:ext cx="11557319"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Seeking Eternal Life</a:t>
            </a:r>
          </a:p>
        </p:txBody>
      </p:sp>
      <p:sp>
        <p:nvSpPr>
          <p:cNvPr id="7" name="Rectangle 6"/>
          <p:cNvSpPr/>
          <p:nvPr/>
        </p:nvSpPr>
        <p:spPr>
          <a:xfrm>
            <a:off x="2391335" y="4911285"/>
            <a:ext cx="8565777" cy="1569660"/>
          </a:xfrm>
          <a:prstGeom prst="rect">
            <a:avLst/>
          </a:prstGeom>
        </p:spPr>
        <p:txBody>
          <a:bodyPr wrap="square">
            <a:spAutoFit/>
          </a:bodyPr>
          <a:lstStyle/>
          <a:p>
            <a:pPr algn="ctr"/>
            <a:r>
              <a:rPr lang="en-US" sz="2400" i="1" dirty="0">
                <a:solidFill>
                  <a:srgbClr val="FFFF00"/>
                </a:solidFill>
                <a:latin typeface="Palatino"/>
              </a:rPr>
              <a:t>And again, be patient in tribulation until I come; and, behold, I come quickly, and my reward is with me, and they who have sought me early shall find rest to their souls. Even so. Amen.</a:t>
            </a:r>
          </a:p>
          <a:p>
            <a:pPr algn="ctr"/>
            <a:r>
              <a:rPr lang="en-US" sz="2400" i="1" dirty="0">
                <a:solidFill>
                  <a:srgbClr val="FFFF00"/>
                </a:solidFill>
                <a:latin typeface="Palatino"/>
              </a:rPr>
              <a:t>D&amp;C 54:10</a:t>
            </a:r>
            <a:endParaRPr lang="en-US" sz="2400" i="1" dirty="0">
              <a:solidFill>
                <a:srgbClr val="FFFF00"/>
              </a:solidFill>
            </a:endParaRPr>
          </a:p>
        </p:txBody>
      </p:sp>
      <p:grpSp>
        <p:nvGrpSpPr>
          <p:cNvPr id="24" name="Group 23"/>
          <p:cNvGrpSpPr/>
          <p:nvPr/>
        </p:nvGrpSpPr>
        <p:grpSpPr>
          <a:xfrm>
            <a:off x="1086108" y="86111"/>
            <a:ext cx="1554676" cy="1970834"/>
            <a:chOff x="673031" y="3021951"/>
            <a:chExt cx="2667000" cy="3380906"/>
          </a:xfrm>
        </p:grpSpPr>
        <p:sp>
          <p:nvSpPr>
            <p:cNvPr id="25" name="Oval 24"/>
            <p:cNvSpPr/>
            <p:nvPr/>
          </p:nvSpPr>
          <p:spPr>
            <a:xfrm rot="19897607">
              <a:off x="2710356" y="5329881"/>
              <a:ext cx="460162" cy="77686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73031" y="3021951"/>
              <a:ext cx="2667000" cy="2667000"/>
              <a:chOff x="2726659" y="4091768"/>
              <a:chExt cx="2667000" cy="2667000"/>
            </a:xfrm>
          </p:grpSpPr>
          <p:sp>
            <p:nvSpPr>
              <p:cNvPr id="41" name="Oval 40"/>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092812" y="4636216"/>
                <a:ext cx="762000" cy="762000"/>
                <a:chOff x="1226056" y="2773679"/>
                <a:chExt cx="762000" cy="762000"/>
              </a:xfrm>
            </p:grpSpPr>
            <p:sp>
              <p:nvSpPr>
                <p:cNvPr id="53" name="Oval 5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flipH="1">
                <a:off x="4133970" y="4637947"/>
                <a:ext cx="762000" cy="762000"/>
                <a:chOff x="1226056" y="2773679"/>
                <a:chExt cx="762000" cy="762000"/>
              </a:xfrm>
            </p:grpSpPr>
            <p:sp>
              <p:nvSpPr>
                <p:cNvPr id="49" name="Oval 4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Moon 44"/>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Moon 45"/>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Moon 47"/>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7" name="Group 26"/>
            <p:cNvGrpSpPr/>
            <p:nvPr/>
          </p:nvGrpSpPr>
          <p:grpSpPr>
            <a:xfrm rot="19266222">
              <a:off x="1036093" y="3093284"/>
              <a:ext cx="1747294" cy="3309573"/>
              <a:chOff x="381000" y="1524000"/>
              <a:chExt cx="1828800" cy="3463954"/>
            </a:xfrm>
          </p:grpSpPr>
          <p:sp>
            <p:nvSpPr>
              <p:cNvPr id="36" name="Rectangle: Rounded Corners 35"/>
              <p:cNvSpPr/>
              <p:nvPr/>
            </p:nvSpPr>
            <p:spPr>
              <a:xfrm>
                <a:off x="1143000" y="3124200"/>
                <a:ext cx="228600" cy="1676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000" y="1524000"/>
                <a:ext cx="1828800" cy="1828800"/>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1066800" y="3429000"/>
                <a:ext cx="381000" cy="152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1101055" y="4149754"/>
                <a:ext cx="304800" cy="838200"/>
              </a:xfrm>
              <a:prstGeom prst="roundRect">
                <a:avLst>
                  <a:gd name="adj" fmla="val 2137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3111" y="1726734"/>
                <a:ext cx="1447800" cy="1447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046738" y="3593782"/>
              <a:ext cx="762000" cy="762000"/>
              <a:chOff x="2232742" y="3720530"/>
              <a:chExt cx="762000" cy="762000"/>
            </a:xfrm>
          </p:grpSpPr>
          <p:sp>
            <p:nvSpPr>
              <p:cNvPr id="32" name="Oval 31"/>
              <p:cNvSpPr/>
              <p:nvPr/>
            </p:nvSpPr>
            <p:spPr>
              <a:xfrm flipH="1">
                <a:off x="2232742" y="372053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flipH="1">
                <a:off x="2280512" y="3872930"/>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387933" flipH="1">
                <a:off x="2286633" y="405332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2401812" y="4214552"/>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rot="19897607">
              <a:off x="2418840" y="54139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897607">
              <a:off x="2571240" y="55663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897607">
              <a:off x="2723640" y="5718772"/>
              <a:ext cx="460162" cy="30781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78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17340" y="55865"/>
            <a:ext cx="11557319" cy="1015663"/>
          </a:xfrm>
          <a:prstGeom prst="rect">
            <a:avLst/>
          </a:prstGeom>
          <a:noFill/>
        </p:spPr>
        <p:txBody>
          <a:bodyPr wrap="square" rtlCol="0">
            <a:spAutoFit/>
          </a:bodyPr>
          <a:lstStyle/>
          <a:p>
            <a:pPr algn="ctr"/>
            <a:r>
              <a:rPr lang="en-US" sz="6000" dirty="0">
                <a:solidFill>
                  <a:schemeClr val="bg1"/>
                </a:solidFill>
                <a:latin typeface="Monotype Corsiva" panose="03010101010201010101" pitchFamily="66" charset="0"/>
              </a:rPr>
              <a:t>Seeking Wisdom</a:t>
            </a:r>
          </a:p>
        </p:txBody>
      </p:sp>
      <p:sp>
        <p:nvSpPr>
          <p:cNvPr id="81" name="TextBox 80"/>
          <p:cNvSpPr txBox="1"/>
          <p:nvPr/>
        </p:nvSpPr>
        <p:spPr>
          <a:xfrm>
            <a:off x="397116" y="1456368"/>
            <a:ext cx="5559931" cy="2862322"/>
          </a:xfrm>
          <a:prstGeom prst="rect">
            <a:avLst/>
          </a:prstGeom>
          <a:noFill/>
        </p:spPr>
        <p:txBody>
          <a:bodyPr wrap="square" rtlCol="0">
            <a:spAutoFit/>
          </a:bodyPr>
          <a:lstStyle/>
          <a:p>
            <a:r>
              <a:rPr lang="en-US" sz="2000" i="1" dirty="0">
                <a:solidFill>
                  <a:schemeClr val="bg1"/>
                </a:solidFill>
              </a:rPr>
              <a:t>My mind at times was greatly excited, the cry and tumult were so great and incessant. The Presbyterians were most decided against the Baptists and Methodists and used all the powers of both reason and sophistry to prove their errors, or, at least, to make the people think they were in error. On the other hand, the Baptists and Methodists in their turn were equally zealous in endeavoring to establish their own tenets and disprove all others.</a:t>
            </a:r>
          </a:p>
        </p:txBody>
      </p:sp>
      <p:pic>
        <p:nvPicPr>
          <p:cNvPr id="23554" name="Picture 2" descr="Joseph Smith Seeks Wisdom in the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001" y="1071528"/>
            <a:ext cx="3390219" cy="42377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798" y="5358790"/>
            <a:ext cx="8319247" cy="1015663"/>
          </a:xfrm>
          <a:prstGeom prst="rect">
            <a:avLst/>
          </a:prstGeom>
        </p:spPr>
        <p:txBody>
          <a:bodyPr wrap="square">
            <a:spAutoFit/>
          </a:bodyPr>
          <a:lstStyle/>
          <a:p>
            <a:r>
              <a:rPr lang="en-US" sz="2000" i="1" dirty="0">
                <a:solidFill>
                  <a:schemeClr val="bg1"/>
                </a:solidFill>
              </a:rPr>
              <a:t>In the midst of this war of words and tumult of opinions, I often said to myself: What is to be done? Who of all these parties are right; or, are they all wrong together? If any one of them be right, which is it, and how shall I know it?</a:t>
            </a:r>
          </a:p>
        </p:txBody>
      </p:sp>
      <p:sp>
        <p:nvSpPr>
          <p:cNvPr id="47" name="Rectangle 46"/>
          <p:cNvSpPr/>
          <p:nvPr/>
        </p:nvSpPr>
        <p:spPr>
          <a:xfrm>
            <a:off x="0" y="6374453"/>
            <a:ext cx="6096000" cy="400110"/>
          </a:xfrm>
          <a:prstGeom prst="rect">
            <a:avLst/>
          </a:prstGeom>
        </p:spPr>
        <p:txBody>
          <a:bodyPr>
            <a:spAutoFit/>
          </a:bodyPr>
          <a:lstStyle/>
          <a:p>
            <a:r>
              <a:rPr lang="en-US" sz="2000" dirty="0">
                <a:solidFill>
                  <a:schemeClr val="bg1"/>
                </a:solidFill>
              </a:rPr>
              <a:t>Joseph Smith—History 1:9-10</a:t>
            </a:r>
          </a:p>
        </p:txBody>
      </p:sp>
    </p:spTree>
    <p:extLst>
      <p:ext uri="{BB962C8B-B14F-4D97-AF65-F5344CB8AC3E}">
        <p14:creationId xmlns:p14="http://schemas.microsoft.com/office/powerpoint/2010/main" val="7657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7340" y="55865"/>
            <a:ext cx="11557319" cy="1015663"/>
          </a:xfrm>
          <a:prstGeom prst="rect">
            <a:avLst/>
          </a:prstGeom>
          <a:noFill/>
        </p:spPr>
        <p:txBody>
          <a:bodyPr wrap="square" rtlCol="0">
            <a:spAutoFit/>
          </a:bodyPr>
          <a:lstStyle/>
          <a:p>
            <a:pPr algn="ctr"/>
            <a:r>
              <a:rPr lang="en-US" sz="6000">
                <a:solidFill>
                  <a:schemeClr val="bg1"/>
                </a:solidFill>
                <a:latin typeface="Monotype Corsiva" panose="03010101010201010101" pitchFamily="66" charset="0"/>
              </a:rPr>
              <a:t>Doctrinal </a:t>
            </a:r>
            <a:r>
              <a:rPr lang="en-US" sz="6000" dirty="0">
                <a:solidFill>
                  <a:schemeClr val="bg1"/>
                </a:solidFill>
                <a:latin typeface="Monotype Corsiva" panose="03010101010201010101" pitchFamily="66" charset="0"/>
              </a:rPr>
              <a:t>Mastery</a:t>
            </a:r>
          </a:p>
        </p:txBody>
      </p:sp>
      <p:grpSp>
        <p:nvGrpSpPr>
          <p:cNvPr id="57" name="Group 56"/>
          <p:cNvGrpSpPr/>
          <p:nvPr/>
        </p:nvGrpSpPr>
        <p:grpSpPr>
          <a:xfrm>
            <a:off x="615891" y="1608528"/>
            <a:ext cx="2810519" cy="3640943"/>
            <a:chOff x="2819400" y="3657598"/>
            <a:chExt cx="1365515" cy="2048764"/>
          </a:xfrm>
        </p:grpSpPr>
        <p:sp>
          <p:nvSpPr>
            <p:cNvPr id="58" name="Rectangle 57"/>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James 1:5-6</a:t>
              </a:r>
            </a:p>
          </p:txBody>
        </p:sp>
        <p:sp>
          <p:nvSpPr>
            <p:cNvPr id="61" name="Rectangle 60"/>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p:cNvSpPr/>
          <p:nvPr/>
        </p:nvSpPr>
        <p:spPr>
          <a:xfrm>
            <a:off x="3580701" y="2996574"/>
            <a:ext cx="2043953" cy="96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45009" y="1127393"/>
            <a:ext cx="5829650" cy="5509200"/>
          </a:xfrm>
          <a:prstGeom prst="rect">
            <a:avLst/>
          </a:prstGeom>
        </p:spPr>
        <p:txBody>
          <a:bodyPr wrap="square">
            <a:spAutoFit/>
          </a:bodyPr>
          <a:lstStyle/>
          <a:p>
            <a:pPr fontAlgn="base"/>
            <a:r>
              <a:rPr lang="en-US" sz="3200" dirty="0">
                <a:solidFill>
                  <a:schemeClr val="bg1"/>
                </a:solidFill>
                <a:latin typeface="Palatino"/>
              </a:rPr>
              <a:t>If any of you lack wisdom, let him ask of God, that giveth to all </a:t>
            </a:r>
            <a:r>
              <a:rPr lang="en-US" sz="3200" i="1" dirty="0">
                <a:solidFill>
                  <a:schemeClr val="bg1"/>
                </a:solidFill>
                <a:latin typeface="Palatino"/>
              </a:rPr>
              <a:t>men</a:t>
            </a:r>
            <a:r>
              <a:rPr lang="en-US" sz="3200" dirty="0">
                <a:solidFill>
                  <a:schemeClr val="bg1"/>
                </a:solidFill>
                <a:latin typeface="Palatino"/>
              </a:rPr>
              <a:t> liberally, and </a:t>
            </a:r>
            <a:r>
              <a:rPr lang="en-US" sz="3200" dirty="0" err="1">
                <a:solidFill>
                  <a:schemeClr val="bg1"/>
                </a:solidFill>
                <a:latin typeface="Palatino"/>
              </a:rPr>
              <a:t>upbraideth</a:t>
            </a:r>
            <a:r>
              <a:rPr lang="en-US" sz="3200" dirty="0">
                <a:solidFill>
                  <a:schemeClr val="bg1"/>
                </a:solidFill>
                <a:latin typeface="Palatino"/>
              </a:rPr>
              <a:t> not; and it shall be given him.</a:t>
            </a:r>
          </a:p>
          <a:p>
            <a:pPr fontAlgn="base"/>
            <a:endParaRPr lang="en-US" sz="3200" dirty="0">
              <a:solidFill>
                <a:schemeClr val="bg1"/>
              </a:solidFill>
              <a:latin typeface="Palatino"/>
            </a:endParaRPr>
          </a:p>
          <a:p>
            <a:pPr fontAlgn="base"/>
            <a:r>
              <a:rPr lang="en-US" sz="3200" dirty="0">
                <a:solidFill>
                  <a:schemeClr val="bg1"/>
                </a:solidFill>
                <a:latin typeface="Palatino"/>
              </a:rPr>
              <a:t>But let him ask in faith, nothing wavering. For he that </a:t>
            </a:r>
            <a:r>
              <a:rPr lang="en-US" sz="3200" dirty="0" err="1">
                <a:solidFill>
                  <a:schemeClr val="bg1"/>
                </a:solidFill>
                <a:latin typeface="Palatino"/>
              </a:rPr>
              <a:t>wavereth</a:t>
            </a:r>
            <a:r>
              <a:rPr lang="en-US" sz="3200" dirty="0">
                <a:solidFill>
                  <a:schemeClr val="bg1"/>
                </a:solidFill>
                <a:latin typeface="Palatino"/>
              </a:rPr>
              <a:t> is like a wave of the sea driven with the wind and tossed.</a:t>
            </a:r>
            <a:endParaRPr lang="en-US" sz="3200" b="0" i="0" dirty="0">
              <a:solidFill>
                <a:schemeClr val="bg1"/>
              </a:solidFill>
              <a:effectLst/>
              <a:latin typeface="Palatino"/>
            </a:endParaRPr>
          </a:p>
        </p:txBody>
      </p:sp>
    </p:spTree>
    <p:extLst>
      <p:ext uri="{BB962C8B-B14F-4D97-AF65-F5344CB8AC3E}">
        <p14:creationId xmlns:p14="http://schemas.microsoft.com/office/powerpoint/2010/main" val="23257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250" fill="hold"/>
                                        <p:tgtEl>
                                          <p:spTgt spid="57"/>
                                        </p:tgtEl>
                                        <p:attrNameLst>
                                          <p:attrName>ppt_x</p:attrName>
                                        </p:attrNameLst>
                                      </p:cBhvr>
                                      <p:tavLst>
                                        <p:tav tm="0">
                                          <p:val>
                                            <p:strVal val="0-#ppt_w/2"/>
                                          </p:val>
                                        </p:tav>
                                        <p:tav tm="100000">
                                          <p:val>
                                            <p:strVal val="#ppt_x"/>
                                          </p:val>
                                        </p:tav>
                                      </p:tavLst>
                                    </p:anim>
                                    <p:anim calcmode="lin" valueType="num">
                                      <p:cBhvr additive="base">
                                        <p:cTn id="8" dur="12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fill="hold"/>
                                        <p:tgtEl>
                                          <p:spTgt spid="4"/>
                                        </p:tgtEl>
                                        <p:attrNameLst>
                                          <p:attrName>ppt_x</p:attrName>
                                        </p:attrNameLst>
                                      </p:cBhvr>
                                      <p:tavLst>
                                        <p:tav tm="0">
                                          <p:val>
                                            <p:strVal val="0-#ppt_w/2"/>
                                          </p:val>
                                        </p:tav>
                                        <p:tav tm="100000">
                                          <p:val>
                                            <p:strVal val="#ppt_x"/>
                                          </p:val>
                                        </p:tav>
                                      </p:tavLst>
                                    </p:anim>
                                    <p:anim calcmode="lin" valueType="num">
                                      <p:cBhvr additive="base">
                                        <p:cTn id="16"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350" y="323786"/>
            <a:ext cx="3874438" cy="6001643"/>
          </a:xfrm>
          <a:prstGeom prst="rect">
            <a:avLst/>
          </a:prstGeom>
        </p:spPr>
        <p:txBody>
          <a:bodyPr wrap="square">
            <a:spAutoFit/>
          </a:bodyPr>
          <a:lstStyle/>
          <a:p>
            <a:pPr fontAlgn="base"/>
            <a:r>
              <a:rPr lang="en-US" sz="2400" dirty="0">
                <a:solidFill>
                  <a:schemeClr val="bg1"/>
                </a:solidFill>
              </a:rPr>
              <a:t>“Joseph’s questions focused not just on what he needed to know but also on what was to be </a:t>
            </a:r>
            <a:r>
              <a:rPr lang="en-US" sz="2400" i="1" dirty="0">
                <a:solidFill>
                  <a:schemeClr val="bg1"/>
                </a:solidFill>
              </a:rPr>
              <a:t>done!</a:t>
            </a:r>
            <a:r>
              <a:rPr lang="en-US" sz="2400" dirty="0">
                <a:solidFill>
                  <a:schemeClr val="bg1"/>
                </a:solidFill>
              </a:rPr>
              <a:t> </a:t>
            </a:r>
          </a:p>
          <a:p>
            <a:pPr fontAlgn="base"/>
            <a:endParaRPr lang="en-US" sz="2400" dirty="0">
              <a:solidFill>
                <a:schemeClr val="bg1"/>
              </a:solidFill>
            </a:endParaRPr>
          </a:p>
          <a:p>
            <a:pPr fontAlgn="base"/>
            <a:r>
              <a:rPr lang="en-US" sz="2400" dirty="0">
                <a:solidFill>
                  <a:schemeClr val="bg1"/>
                </a:solidFill>
              </a:rPr>
              <a:t>His prayer was not simply, ‘Which church is right?’ His question was, ‘Which church should I join?’ Joseph went to the grove to ask in faith, and he was determined to act.</a:t>
            </a:r>
          </a:p>
          <a:p>
            <a:pPr fontAlgn="base"/>
            <a:endParaRPr lang="en-US" sz="2400" dirty="0">
              <a:solidFill>
                <a:schemeClr val="bg1"/>
              </a:solidFill>
            </a:endParaRPr>
          </a:p>
          <a:p>
            <a:pPr fontAlgn="base"/>
            <a:r>
              <a:rPr lang="en-US" sz="2400" dirty="0">
                <a:solidFill>
                  <a:schemeClr val="bg1"/>
                </a:solidFill>
              </a:rPr>
              <a:t>“True faith is focused in and on the Lord Jesus Christ and always leads to righteous action. …</a:t>
            </a:r>
          </a:p>
        </p:txBody>
      </p:sp>
      <p:sp>
        <p:nvSpPr>
          <p:cNvPr id="3" name="Rectangle 2"/>
          <p:cNvSpPr/>
          <p:nvPr/>
        </p:nvSpPr>
        <p:spPr>
          <a:xfrm>
            <a:off x="8044138" y="2277942"/>
            <a:ext cx="4518212" cy="3785652"/>
          </a:xfrm>
          <a:prstGeom prst="rect">
            <a:avLst/>
          </a:prstGeom>
        </p:spPr>
        <p:txBody>
          <a:bodyPr wrap="square">
            <a:spAutoFit/>
          </a:bodyPr>
          <a:lstStyle/>
          <a:p>
            <a:pPr fontAlgn="base"/>
            <a:r>
              <a:rPr lang="en-US" sz="2400" dirty="0">
                <a:solidFill>
                  <a:schemeClr val="bg1"/>
                </a:solidFill>
                <a:latin typeface="Open Sans"/>
              </a:rPr>
              <a:t>“… We press forward and persevere in the consecrated work of prayer, after we say ‘amen,’ by acting upon the things we have expressed to Heavenly Father.</a:t>
            </a:r>
          </a:p>
          <a:p>
            <a:pPr fontAlgn="base"/>
            <a:endParaRPr lang="en-US" sz="2400" dirty="0">
              <a:solidFill>
                <a:schemeClr val="bg1"/>
              </a:solidFill>
              <a:latin typeface="Open Sans"/>
            </a:endParaRPr>
          </a:p>
          <a:p>
            <a:pPr fontAlgn="base"/>
            <a:r>
              <a:rPr lang="en-US" sz="2400" dirty="0">
                <a:solidFill>
                  <a:schemeClr val="bg1"/>
                </a:solidFill>
                <a:latin typeface="Open Sans"/>
              </a:rPr>
              <a:t>“Asking in faith requires honesty, effort, commitment, and persistence.” (2)</a:t>
            </a:r>
            <a:endParaRPr lang="en-US" sz="2400" b="0" i="0" dirty="0">
              <a:solidFill>
                <a:schemeClr val="bg1"/>
              </a:solidFill>
              <a:effectLst/>
              <a:latin typeface="Open Sans"/>
            </a:endParaRPr>
          </a:p>
        </p:txBody>
      </p:sp>
      <p:pic>
        <p:nvPicPr>
          <p:cNvPr id="24578" name="Picture 2" descr="Image result for joseph smith pr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788" y="0"/>
            <a:ext cx="342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365" y="161925"/>
            <a:ext cx="1240072" cy="1559299"/>
          </a:xfrm>
          <a:prstGeom prst="rect">
            <a:avLst/>
          </a:prstGeom>
        </p:spPr>
      </p:pic>
    </p:spTree>
    <p:extLst>
      <p:ext uri="{BB962C8B-B14F-4D97-AF65-F5344CB8AC3E}">
        <p14:creationId xmlns:p14="http://schemas.microsoft.com/office/powerpoint/2010/main" val="28215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Image result for yellow red background"/>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17340" y="55865"/>
            <a:ext cx="11557319" cy="769441"/>
          </a:xfrm>
          <a:prstGeom prst="rect">
            <a:avLst/>
          </a:prstGeom>
          <a:noFill/>
        </p:spPr>
        <p:txBody>
          <a:bodyPr wrap="square" rtlCol="0">
            <a:spAutoFit/>
          </a:bodyPr>
          <a:lstStyle/>
          <a:p>
            <a:pPr algn="ctr"/>
            <a:r>
              <a:rPr lang="en-US" sz="4400" dirty="0">
                <a:solidFill>
                  <a:schemeClr val="bg1"/>
                </a:solidFill>
                <a:latin typeface="Monotype Corsiva" panose="03010101010201010101" pitchFamily="66" charset="0"/>
              </a:rPr>
              <a:t>Four Steps to Obtain Personal Divine Communication</a:t>
            </a:r>
          </a:p>
        </p:txBody>
      </p:sp>
      <p:grpSp>
        <p:nvGrpSpPr>
          <p:cNvPr id="30" name="Group 29"/>
          <p:cNvGrpSpPr/>
          <p:nvPr/>
        </p:nvGrpSpPr>
        <p:grpSpPr>
          <a:xfrm>
            <a:off x="625840" y="881170"/>
            <a:ext cx="2453535" cy="4497654"/>
            <a:chOff x="609600" y="914400"/>
            <a:chExt cx="4114800" cy="3505200"/>
          </a:xfrm>
        </p:grpSpPr>
        <p:sp>
          <p:nvSpPr>
            <p:cNvPr id="31"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3"/>
            <p:cNvGrpSpPr/>
            <p:nvPr/>
          </p:nvGrpSpPr>
          <p:grpSpPr>
            <a:xfrm>
              <a:off x="1447800" y="3200400"/>
              <a:ext cx="2590800" cy="1143000"/>
              <a:chOff x="1447800" y="4724400"/>
              <a:chExt cx="2590800" cy="1143000"/>
            </a:xfrm>
          </p:grpSpPr>
          <p:sp>
            <p:nvSpPr>
              <p:cNvPr id="34"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36" name="Group 35"/>
          <p:cNvGrpSpPr/>
          <p:nvPr/>
        </p:nvGrpSpPr>
        <p:grpSpPr>
          <a:xfrm>
            <a:off x="3198048" y="881170"/>
            <a:ext cx="2453535" cy="4497654"/>
            <a:chOff x="609600" y="914400"/>
            <a:chExt cx="4114800" cy="3505200"/>
          </a:xfrm>
        </p:grpSpPr>
        <p:sp>
          <p:nvSpPr>
            <p:cNvPr id="37"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3"/>
            <p:cNvGrpSpPr/>
            <p:nvPr/>
          </p:nvGrpSpPr>
          <p:grpSpPr>
            <a:xfrm>
              <a:off x="1447800" y="3200400"/>
              <a:ext cx="2590800" cy="1143000"/>
              <a:chOff x="1447800" y="4724400"/>
              <a:chExt cx="2590800" cy="1143000"/>
            </a:xfrm>
          </p:grpSpPr>
          <p:sp>
            <p:nvSpPr>
              <p:cNvPr id="40"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43" name="Group 42"/>
          <p:cNvGrpSpPr/>
          <p:nvPr/>
        </p:nvGrpSpPr>
        <p:grpSpPr>
          <a:xfrm>
            <a:off x="5818167" y="912635"/>
            <a:ext cx="2453535" cy="4497654"/>
            <a:chOff x="609600" y="914400"/>
            <a:chExt cx="4114800" cy="3505200"/>
          </a:xfrm>
        </p:grpSpPr>
        <p:sp>
          <p:nvSpPr>
            <p:cNvPr id="45"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73"/>
            <p:cNvGrpSpPr/>
            <p:nvPr/>
          </p:nvGrpSpPr>
          <p:grpSpPr>
            <a:xfrm>
              <a:off x="1447800" y="3200400"/>
              <a:ext cx="2590800" cy="1143000"/>
              <a:chOff x="1447800" y="4724400"/>
              <a:chExt cx="2590800" cy="1143000"/>
            </a:xfrm>
          </p:grpSpPr>
          <p:sp>
            <p:nvSpPr>
              <p:cNvPr id="48"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51" name="Group 50"/>
          <p:cNvGrpSpPr/>
          <p:nvPr/>
        </p:nvGrpSpPr>
        <p:grpSpPr>
          <a:xfrm>
            <a:off x="8474049" y="960666"/>
            <a:ext cx="2453535" cy="4497654"/>
            <a:chOff x="609600" y="914400"/>
            <a:chExt cx="4114800" cy="3505200"/>
          </a:xfrm>
        </p:grpSpPr>
        <p:sp>
          <p:nvSpPr>
            <p:cNvPr id="52"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73"/>
            <p:cNvSpPr/>
            <p:nvPr/>
          </p:nvSpPr>
          <p:spPr>
            <a:xfrm>
              <a:off x="833562" y="1061183"/>
              <a:ext cx="3693337" cy="2362200"/>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73"/>
            <p:cNvGrpSpPr/>
            <p:nvPr/>
          </p:nvGrpSpPr>
          <p:grpSpPr>
            <a:xfrm>
              <a:off x="1447800" y="3200400"/>
              <a:ext cx="2590800" cy="1143000"/>
              <a:chOff x="1447800" y="4724400"/>
              <a:chExt cx="2590800" cy="1143000"/>
            </a:xfrm>
          </p:grpSpPr>
          <p:sp>
            <p:nvSpPr>
              <p:cNvPr id="55"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7" name="Group 6"/>
          <p:cNvGrpSpPr/>
          <p:nvPr/>
        </p:nvGrpSpPr>
        <p:grpSpPr>
          <a:xfrm>
            <a:off x="8607591" y="2251938"/>
            <a:ext cx="2193425" cy="1593950"/>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rgbClr val="C2A2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50900" y="4703651"/>
              <a:ext cx="2437759" cy="1107683"/>
            </a:xfrm>
            <a:prstGeom prst="rect">
              <a:avLst/>
            </a:prstGeom>
          </p:spPr>
          <p:txBody>
            <a:bodyPr wrap="square">
              <a:spAutoFit/>
            </a:bodyPr>
            <a:lstStyle/>
            <a:p>
              <a:pPr algn="ctr"/>
              <a:r>
                <a:rPr lang="en-US" sz="1400" dirty="0">
                  <a:solidFill>
                    <a:srgbClr val="333333"/>
                  </a:solidFill>
                  <a:latin typeface="Open Sans"/>
                </a:rPr>
                <a:t> </a:t>
              </a:r>
              <a:r>
                <a:rPr lang="en-US" sz="1400" b="1" dirty="0"/>
                <a:t>God will bless us with wisdom if we ask Him in Faith</a:t>
              </a:r>
              <a:endParaRPr lang="en-US" sz="1400" dirty="0"/>
            </a:p>
          </p:txBody>
        </p:sp>
      </p:grpSp>
      <p:grpSp>
        <p:nvGrpSpPr>
          <p:cNvPr id="27649" name="Group 27648"/>
          <p:cNvGrpSpPr/>
          <p:nvPr/>
        </p:nvGrpSpPr>
        <p:grpSpPr>
          <a:xfrm>
            <a:off x="8681294" y="1460849"/>
            <a:ext cx="1573673" cy="759950"/>
            <a:chOff x="8681294" y="1460849"/>
            <a:chExt cx="1573673" cy="759950"/>
          </a:xfrm>
        </p:grpSpPr>
        <p:sp>
          <p:nvSpPr>
            <p:cNvPr id="57" name="Rectangle: Rounded Corners 56"/>
            <p:cNvSpPr/>
            <p:nvPr/>
          </p:nvSpPr>
          <p:spPr>
            <a:xfrm>
              <a:off x="8681294" y="1460849"/>
              <a:ext cx="1573673" cy="727591"/>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Be obedient to it</a:t>
              </a:r>
            </a:p>
          </p:txBody>
        </p:sp>
        <p:pic>
          <p:nvPicPr>
            <p:cNvPr id="27652" name="Picture 4" descr="Image result for thumbs up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8806" y="1705907"/>
              <a:ext cx="514892" cy="5148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876851" y="1210429"/>
            <a:ext cx="1967290" cy="2572016"/>
            <a:chOff x="876851" y="1210429"/>
            <a:chExt cx="1967290" cy="2572016"/>
          </a:xfrm>
        </p:grpSpPr>
        <p:sp>
          <p:nvSpPr>
            <p:cNvPr id="2" name="Rectangle: Rounded Corners 1"/>
            <p:cNvSpPr/>
            <p:nvPr/>
          </p:nvSpPr>
          <p:spPr>
            <a:xfrm>
              <a:off x="876851" y="1210429"/>
              <a:ext cx="1967290" cy="2129552"/>
            </a:xfrm>
            <a:prstGeom prst="roundRect">
              <a:avLst>
                <a:gd name="adj" fmla="val 9832"/>
              </a:avLst>
            </a:prstGeom>
            <a:solidFill>
              <a:schemeClr val="accent5">
                <a:lumMod val="60000"/>
                <a:lumOff val="40000"/>
              </a:schemeClr>
            </a:solidFill>
          </p:spPr>
          <p:txBody>
            <a:bodyPr wrap="square">
              <a:spAutoFit/>
            </a:bodyPr>
            <a:lstStyle/>
            <a:p>
              <a:r>
                <a:rPr lang="en-US" dirty="0">
                  <a:latin typeface="Calibri" panose="020F0502020204030204" pitchFamily="34" charset="0"/>
                </a:rPr>
                <a:t>Study the scriptures daily, with an emphasis upon the Book of Mormon and the modern scriptures.</a:t>
              </a:r>
            </a:p>
          </p:txBody>
        </p:sp>
        <p:grpSp>
          <p:nvGrpSpPr>
            <p:cNvPr id="6" name="Group 5"/>
            <p:cNvGrpSpPr/>
            <p:nvPr/>
          </p:nvGrpSpPr>
          <p:grpSpPr>
            <a:xfrm>
              <a:off x="2153765" y="3029177"/>
              <a:ext cx="491208" cy="753268"/>
              <a:chOff x="2139704" y="3092620"/>
              <a:chExt cx="491208" cy="753268"/>
            </a:xfrm>
          </p:grpSpPr>
          <p:pic>
            <p:nvPicPr>
              <p:cNvPr id="27650" name="Picture 2" descr="Image result for happy fac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3363" y="3092620"/>
                <a:ext cx="456787" cy="456787"/>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Image result for boo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9704" y="3354680"/>
                <a:ext cx="491208" cy="49120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648" name="Group 27647"/>
          <p:cNvGrpSpPr/>
          <p:nvPr/>
        </p:nvGrpSpPr>
        <p:grpSpPr>
          <a:xfrm>
            <a:off x="6069178" y="2200360"/>
            <a:ext cx="1967290" cy="708839"/>
            <a:chOff x="6069178" y="2200360"/>
            <a:chExt cx="1967290" cy="708839"/>
          </a:xfrm>
        </p:grpSpPr>
        <p:sp>
          <p:nvSpPr>
            <p:cNvPr id="50" name="Rectangle: Rounded Corners 49"/>
            <p:cNvSpPr/>
            <p:nvPr/>
          </p:nvSpPr>
          <p:spPr>
            <a:xfrm>
              <a:off x="6069178" y="2200360"/>
              <a:ext cx="1967290" cy="708839"/>
            </a:xfrm>
            <a:prstGeom prst="roundRect">
              <a:avLst>
                <a:gd name="adj" fmla="val 15731"/>
              </a:avLst>
            </a:prstGeom>
            <a:solidFill>
              <a:schemeClr val="accent5">
                <a:lumMod val="60000"/>
                <a:lumOff val="40000"/>
              </a:schemeClr>
            </a:solidFill>
          </p:spPr>
          <p:txBody>
            <a:bodyPr wrap="square">
              <a:spAutoFit/>
            </a:bodyPr>
            <a:lstStyle/>
            <a:p>
              <a:r>
                <a:rPr lang="en-US" dirty="0">
                  <a:latin typeface="Calibri" panose="020F0502020204030204" pitchFamily="34" charset="0"/>
                </a:rPr>
                <a:t>Listen for the divine answer.</a:t>
              </a:r>
            </a:p>
          </p:txBody>
        </p:sp>
        <p:grpSp>
          <p:nvGrpSpPr>
            <p:cNvPr id="63" name="Group 62"/>
            <p:cNvGrpSpPr/>
            <p:nvPr/>
          </p:nvGrpSpPr>
          <p:grpSpPr>
            <a:xfrm>
              <a:off x="7536696" y="2360463"/>
              <a:ext cx="444439" cy="312587"/>
              <a:chOff x="4002828" y="2961151"/>
              <a:chExt cx="3775719" cy="2655576"/>
            </a:xfrm>
            <a:solidFill>
              <a:srgbClr val="FFFF00"/>
            </a:solidFill>
          </p:grpSpPr>
          <p:sp>
            <p:nvSpPr>
              <p:cNvPr id="64" name="Oval 63"/>
              <p:cNvSpPr/>
              <p:nvPr/>
            </p:nvSpPr>
            <p:spPr>
              <a:xfrm>
                <a:off x="4002828" y="2961151"/>
                <a:ext cx="2741358" cy="26555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4400808" y="3844103"/>
                <a:ext cx="554639" cy="587584"/>
                <a:chOff x="4391971" y="3701355"/>
                <a:chExt cx="554639" cy="587584"/>
              </a:xfrm>
              <a:grpFill/>
            </p:grpSpPr>
            <p:sp>
              <p:nvSpPr>
                <p:cNvPr id="86" name="Moon 85"/>
                <p:cNvSpPr/>
                <p:nvPr/>
              </p:nvSpPr>
              <p:spPr>
                <a:xfrm rot="7469620">
                  <a:off x="4526542" y="356678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0205" y="388620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Parallelogram 65"/>
              <p:cNvSpPr/>
              <p:nvPr/>
            </p:nvSpPr>
            <p:spPr>
              <a:xfrm rot="20113428">
                <a:off x="4165087" y="3636126"/>
                <a:ext cx="535130" cy="56745"/>
              </a:xfrm>
              <a:prstGeom prst="parallelogram">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alf Frame 66"/>
              <p:cNvSpPr/>
              <p:nvPr/>
            </p:nvSpPr>
            <p:spPr>
              <a:xfrm rot="2869625">
                <a:off x="5268564" y="3104857"/>
                <a:ext cx="352391" cy="335662"/>
              </a:xfrm>
              <a:prstGeom prst="halfFrame">
                <a:avLst>
                  <a:gd name="adj1" fmla="val 16208"/>
                  <a:gd name="adj2" fmla="val 1682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5486400" y="4973365"/>
                <a:ext cx="251466" cy="3061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7469620">
                <a:off x="5399844" y="328160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433507" y="360102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299736" y="3844103"/>
                <a:ext cx="630996" cy="810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41559" y="3765712"/>
                <a:ext cx="630996" cy="10348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rot="21003988">
                <a:off x="6486231" y="3291303"/>
                <a:ext cx="1292316" cy="1616804"/>
                <a:chOff x="7080996" y="3833626"/>
                <a:chExt cx="1285457" cy="1753448"/>
              </a:xfrm>
              <a:grpFill/>
            </p:grpSpPr>
            <p:sp>
              <p:nvSpPr>
                <p:cNvPr id="74" name="Rounded Rectangle 2053"/>
                <p:cNvSpPr/>
                <p:nvPr/>
              </p:nvSpPr>
              <p:spPr>
                <a:xfrm rot="5105104">
                  <a:off x="7268635" y="4224641"/>
                  <a:ext cx="1071721" cy="39646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5400000">
                  <a:off x="7383795" y="4241612"/>
                  <a:ext cx="1089298" cy="27332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5400000">
                  <a:off x="7694957" y="4250201"/>
                  <a:ext cx="1011258" cy="28325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5647680">
                  <a:off x="7487614" y="4696780"/>
                  <a:ext cx="960837" cy="768826"/>
                </a:xfrm>
                <a:prstGeom prst="roundRect">
                  <a:avLst>
                    <a:gd name="adj" fmla="val 125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rot="631761">
                  <a:off x="7080996" y="4728124"/>
                  <a:ext cx="836620" cy="806808"/>
                  <a:chOff x="7061448" y="4671209"/>
                  <a:chExt cx="836620" cy="806808"/>
                </a:xfrm>
                <a:grpFill/>
              </p:grpSpPr>
              <p:sp>
                <p:nvSpPr>
                  <p:cNvPr id="82" name="Oval 81"/>
                  <p:cNvSpPr/>
                  <p:nvPr/>
                </p:nvSpPr>
                <p:spPr>
                  <a:xfrm rot="2584961">
                    <a:off x="7226509" y="4785924"/>
                    <a:ext cx="630996" cy="4106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061448" y="4694890"/>
                    <a:ext cx="552927" cy="33028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829098">
                    <a:off x="7230238" y="4847811"/>
                    <a:ext cx="665011" cy="3118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829098">
                    <a:off x="7394067" y="4974017"/>
                    <a:ext cx="665011" cy="3429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rot="21350361">
                  <a:off x="7650625" y="4518109"/>
                  <a:ext cx="703778" cy="390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776511">
                  <a:off x="7923915" y="5036314"/>
                  <a:ext cx="442538" cy="55076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672556" y="4679933"/>
                  <a:ext cx="659621" cy="8203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 name="Group 61"/>
          <p:cNvGrpSpPr/>
          <p:nvPr/>
        </p:nvGrpSpPr>
        <p:grpSpPr>
          <a:xfrm>
            <a:off x="3480634" y="1824369"/>
            <a:ext cx="1967290" cy="421433"/>
            <a:chOff x="3480634" y="1824369"/>
            <a:chExt cx="1967290" cy="421433"/>
          </a:xfrm>
        </p:grpSpPr>
        <p:sp>
          <p:nvSpPr>
            <p:cNvPr id="42" name="Rectangle: Rounded Corners 41"/>
            <p:cNvSpPr/>
            <p:nvPr/>
          </p:nvSpPr>
          <p:spPr>
            <a:xfrm>
              <a:off x="3480634" y="1830036"/>
              <a:ext cx="1967290" cy="415766"/>
            </a:xfrm>
            <a:prstGeom prst="roundRect">
              <a:avLst>
                <a:gd name="adj" fmla="val 20156"/>
              </a:avLst>
            </a:prstGeom>
            <a:solidFill>
              <a:schemeClr val="accent5">
                <a:lumMod val="60000"/>
                <a:lumOff val="40000"/>
              </a:schemeClr>
            </a:solidFill>
          </p:spPr>
          <p:txBody>
            <a:bodyPr wrap="square">
              <a:spAutoFit/>
            </a:bodyPr>
            <a:lstStyle/>
            <a:p>
              <a:r>
                <a:rPr lang="en-US" dirty="0">
                  <a:latin typeface="Calibri" panose="020F0502020204030204" pitchFamily="34" charset="0"/>
                </a:rPr>
                <a:t>Pray Daily</a:t>
              </a:r>
            </a:p>
          </p:txBody>
        </p:sp>
        <p:grpSp>
          <p:nvGrpSpPr>
            <p:cNvPr id="88" name="Group 87"/>
            <p:cNvGrpSpPr/>
            <p:nvPr/>
          </p:nvGrpSpPr>
          <p:grpSpPr>
            <a:xfrm>
              <a:off x="4796583" y="1824369"/>
              <a:ext cx="347649" cy="364072"/>
              <a:chOff x="8222988" y="1701913"/>
              <a:chExt cx="2667000" cy="2667000"/>
            </a:xfrm>
            <a:solidFill>
              <a:srgbClr val="FFFF00"/>
            </a:solidFill>
          </p:grpSpPr>
          <p:grpSp>
            <p:nvGrpSpPr>
              <p:cNvPr id="89" name="Group 88"/>
              <p:cNvGrpSpPr/>
              <p:nvPr/>
            </p:nvGrpSpPr>
            <p:grpSpPr>
              <a:xfrm>
                <a:off x="8222988" y="1701913"/>
                <a:ext cx="2667000" cy="2667000"/>
                <a:chOff x="8222988" y="1701913"/>
                <a:chExt cx="2667000" cy="2667000"/>
              </a:xfrm>
              <a:grpFill/>
            </p:grpSpPr>
            <p:sp>
              <p:nvSpPr>
                <p:cNvPr id="94" name="Oval 93"/>
                <p:cNvSpPr/>
                <p:nvPr/>
              </p:nvSpPr>
              <p:spPr>
                <a:xfrm>
                  <a:off x="8222988" y="1701913"/>
                  <a:ext cx="2667000" cy="2667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360260" y="3762867"/>
                  <a:ext cx="439087" cy="21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p:cNvSpPr/>
              <p:nvPr/>
            </p:nvSpPr>
            <p:spPr>
              <a:xfrm rot="5124408">
                <a:off x="9038223" y="2609321"/>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Moon 90"/>
              <p:cNvSpPr/>
              <p:nvPr/>
            </p:nvSpPr>
            <p:spPr>
              <a:xfrm rot="5838252">
                <a:off x="9999788" y="2589106"/>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25" name="Rectangle 24"/>
          <p:cNvSpPr/>
          <p:nvPr/>
        </p:nvSpPr>
        <p:spPr>
          <a:xfrm>
            <a:off x="11650880" y="6331934"/>
            <a:ext cx="447558" cy="369332"/>
          </a:xfrm>
          <a:prstGeom prst="rect">
            <a:avLst/>
          </a:prstGeom>
        </p:spPr>
        <p:txBody>
          <a:bodyPr wrap="none">
            <a:spAutoFit/>
          </a:bodyPr>
          <a:lstStyle/>
          <a:p>
            <a:r>
              <a:rPr lang="en-US" dirty="0">
                <a:solidFill>
                  <a:schemeClr val="bg1"/>
                </a:solidFill>
                <a:latin typeface="Open Sans"/>
              </a:rPr>
              <a:t>(3)</a:t>
            </a:r>
            <a:endParaRPr lang="en-US" dirty="0"/>
          </a:p>
        </p:txBody>
      </p:sp>
    </p:spTree>
    <p:extLst>
      <p:ext uri="{BB962C8B-B14F-4D97-AF65-F5344CB8AC3E}">
        <p14:creationId xmlns:p14="http://schemas.microsoft.com/office/powerpoint/2010/main" val="9323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1000"/>
                                        <p:tgtEl>
                                          <p:spTgt spid="62"/>
                                        </p:tgtEl>
                                      </p:cBhvr>
                                    </p:animEffect>
                                    <p:anim calcmode="lin" valueType="num">
                                      <p:cBhvr>
                                        <p:cTn id="15" dur="1000" fill="hold"/>
                                        <p:tgtEl>
                                          <p:spTgt spid="62"/>
                                        </p:tgtEl>
                                        <p:attrNameLst>
                                          <p:attrName>ppt_x</p:attrName>
                                        </p:attrNameLst>
                                      </p:cBhvr>
                                      <p:tavLst>
                                        <p:tav tm="0">
                                          <p:val>
                                            <p:strVal val="#ppt_x"/>
                                          </p:val>
                                        </p:tav>
                                        <p:tav tm="100000">
                                          <p:val>
                                            <p:strVal val="#ppt_x"/>
                                          </p:val>
                                        </p:tav>
                                      </p:tavLst>
                                    </p:anim>
                                    <p:anim calcmode="lin" valueType="num">
                                      <p:cBhvr>
                                        <p:cTn id="1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48"/>
                                        </p:tgtEl>
                                        <p:attrNameLst>
                                          <p:attrName>style.visibility</p:attrName>
                                        </p:attrNameLst>
                                      </p:cBhvr>
                                      <p:to>
                                        <p:strVal val="visible"/>
                                      </p:to>
                                    </p:set>
                                    <p:animEffect transition="in" filter="fade">
                                      <p:cBhvr>
                                        <p:cTn id="21" dur="1000"/>
                                        <p:tgtEl>
                                          <p:spTgt spid="27648"/>
                                        </p:tgtEl>
                                      </p:cBhvr>
                                    </p:animEffect>
                                    <p:anim calcmode="lin" valueType="num">
                                      <p:cBhvr>
                                        <p:cTn id="22" dur="1000" fill="hold"/>
                                        <p:tgtEl>
                                          <p:spTgt spid="27648"/>
                                        </p:tgtEl>
                                        <p:attrNameLst>
                                          <p:attrName>ppt_x</p:attrName>
                                        </p:attrNameLst>
                                      </p:cBhvr>
                                      <p:tavLst>
                                        <p:tav tm="0">
                                          <p:val>
                                            <p:strVal val="#ppt_x"/>
                                          </p:val>
                                        </p:tav>
                                        <p:tav tm="100000">
                                          <p:val>
                                            <p:strVal val="#ppt_x"/>
                                          </p:val>
                                        </p:tav>
                                      </p:tavLst>
                                    </p:anim>
                                    <p:anim calcmode="lin" valueType="num">
                                      <p:cBhvr>
                                        <p:cTn id="23" dur="1000" fill="hold"/>
                                        <p:tgtEl>
                                          <p:spTgt spid="276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649"/>
                                        </p:tgtEl>
                                        <p:attrNameLst>
                                          <p:attrName>style.visibility</p:attrName>
                                        </p:attrNameLst>
                                      </p:cBhvr>
                                      <p:to>
                                        <p:strVal val="visible"/>
                                      </p:to>
                                    </p:set>
                                    <p:animEffect transition="in" filter="fade">
                                      <p:cBhvr>
                                        <p:cTn id="28" dur="1000"/>
                                        <p:tgtEl>
                                          <p:spTgt spid="27649"/>
                                        </p:tgtEl>
                                      </p:cBhvr>
                                    </p:animEffect>
                                    <p:anim calcmode="lin" valueType="num">
                                      <p:cBhvr>
                                        <p:cTn id="29" dur="1000" fill="hold"/>
                                        <p:tgtEl>
                                          <p:spTgt spid="27649"/>
                                        </p:tgtEl>
                                        <p:attrNameLst>
                                          <p:attrName>ppt_x</p:attrName>
                                        </p:attrNameLst>
                                      </p:cBhvr>
                                      <p:tavLst>
                                        <p:tav tm="0">
                                          <p:val>
                                            <p:strVal val="#ppt_x"/>
                                          </p:val>
                                        </p:tav>
                                        <p:tav tm="100000">
                                          <p:val>
                                            <p:strVal val="#ppt_x"/>
                                          </p:val>
                                        </p:tav>
                                      </p:tavLst>
                                    </p:anim>
                                    <p:anim calcmode="lin" valueType="num">
                                      <p:cBhvr>
                                        <p:cTn id="30"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out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5363</Words>
  <Application>Microsoft Office PowerPoint</Application>
  <PresentationFormat>Widescreen</PresentationFormat>
  <Paragraphs>343</Paragraphs>
  <Slides>43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Bradley Hand ITC</vt:lpstr>
      <vt:lpstr>Maiandra GD</vt:lpstr>
      <vt:lpstr>Colonna MT</vt:lpstr>
      <vt:lpstr>Palatino</vt:lpstr>
      <vt:lpstr>Open Sans</vt:lpstr>
      <vt:lpstr>Poor Richard</vt:lpstr>
      <vt:lpstr>Calibri</vt:lpstr>
      <vt:lpstr>Comic Sans MS</vt:lpstr>
      <vt:lpstr>Monotype Corsiva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3</cp:revision>
  <dcterms:created xsi:type="dcterms:W3CDTF">2023-04-24T16:20:17Z</dcterms:created>
  <dcterms:modified xsi:type="dcterms:W3CDTF">2023-04-24T17:18:59Z</dcterms:modified>
</cp:coreProperties>
</file>