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2" r:id="rId2"/>
    <p:sldId id="287" r:id="rId3"/>
    <p:sldId id="370" r:id="rId4"/>
    <p:sldId id="371" r:id="rId5"/>
    <p:sldId id="372" r:id="rId6"/>
    <p:sldId id="373" r:id="rId7"/>
    <p:sldId id="288" r:id="rId8"/>
    <p:sldId id="289" r:id="rId9"/>
    <p:sldId id="290" r:id="rId10"/>
    <p:sldId id="291" r:id="rId11"/>
    <p:sldId id="369" r:id="rId12"/>
    <p:sldId id="374" r:id="rId13"/>
    <p:sldId id="375" r:id="rId14"/>
    <p:sldId id="293" r:id="rId15"/>
    <p:sldId id="313" r:id="rId16"/>
    <p:sldId id="314" r:id="rId17"/>
    <p:sldId id="294" r:id="rId18"/>
    <p:sldId id="315" r:id="rId19"/>
    <p:sldId id="316" r:id="rId20"/>
    <p:sldId id="317" r:id="rId21"/>
    <p:sldId id="319" r:id="rId22"/>
    <p:sldId id="311" r:id="rId23"/>
    <p:sldId id="312" r:id="rId24"/>
    <p:sldId id="376" r:id="rId25"/>
    <p:sldId id="318" r:id="rId26"/>
    <p:sldId id="377" r:id="rId27"/>
    <p:sldId id="284" r:id="rId28"/>
    <p:sldId id="286" r:id="rId29"/>
    <p:sldId id="292" r:id="rId30"/>
    <p:sldId id="321" r:id="rId31"/>
    <p:sldId id="322" r:id="rId32"/>
    <p:sldId id="298" r:id="rId33"/>
    <p:sldId id="336" r:id="rId34"/>
    <p:sldId id="337" r:id="rId35"/>
    <p:sldId id="338" r:id="rId36"/>
    <p:sldId id="339" r:id="rId37"/>
    <p:sldId id="340" r:id="rId38"/>
    <p:sldId id="341" r:id="rId39"/>
    <p:sldId id="342" r:id="rId40"/>
    <p:sldId id="308" r:id="rId41"/>
    <p:sldId id="343" r:id="rId42"/>
    <p:sldId id="344" r:id="rId43"/>
    <p:sldId id="378" r:id="rId44"/>
    <p:sldId id="345" r:id="rId45"/>
    <p:sldId id="310" r:id="rId46"/>
    <p:sldId id="346" r:id="rId47"/>
    <p:sldId id="347" r:id="rId48"/>
    <p:sldId id="348" r:id="rId49"/>
    <p:sldId id="349" r:id="rId50"/>
    <p:sldId id="323" r:id="rId51"/>
    <p:sldId id="324" r:id="rId52"/>
    <p:sldId id="325" r:id="rId53"/>
    <p:sldId id="326" r:id="rId54"/>
    <p:sldId id="327" r:id="rId55"/>
    <p:sldId id="328" r:id="rId56"/>
    <p:sldId id="329" r:id="rId57"/>
    <p:sldId id="330" r:id="rId58"/>
    <p:sldId id="350" r:id="rId59"/>
    <p:sldId id="331" r:id="rId60"/>
    <p:sldId id="332" r:id="rId61"/>
    <p:sldId id="333" r:id="rId62"/>
    <p:sldId id="379" r:id="rId63"/>
    <p:sldId id="380" r:id="rId64"/>
    <p:sldId id="334" r:id="rId65"/>
    <p:sldId id="381" r:id="rId66"/>
    <p:sldId id="365" r:id="rId67"/>
    <p:sldId id="366" r:id="rId68"/>
    <p:sldId id="367" r:id="rId69"/>
    <p:sldId id="368" r:id="rId70"/>
  </p:sldIdLst>
  <p:sldSz cx="12192000" cy="6858000"/>
  <p:notesSz cx="6858000" cy="9144000"/>
  <p:embeddedFontLst>
    <p:embeddedFont>
      <p:font typeface="Abadi" panose="020B0604020104020204" pitchFamily="34" charset="0"/>
      <p:regular r:id="rId71"/>
    </p:embeddedFont>
    <p:embeddedFont>
      <p:font typeface="April Flowers" panose="020B0604020202020204" charset="0"/>
      <p:regular r:id="rId72"/>
    </p:embeddedFont>
    <p:embeddedFont>
      <p:font typeface="Calibri" panose="020F0502020204030204" pitchFamily="34" charset="0"/>
      <p:regular r:id="rId73"/>
      <p:bold r:id="rId74"/>
      <p:italic r:id="rId75"/>
      <p:boldItalic r:id="rId76"/>
    </p:embeddedFont>
    <p:embeddedFont>
      <p:font typeface="Calibri Light" panose="020F0302020204030204" pitchFamily="34" charset="0"/>
      <p:regular r:id="rId77"/>
      <p:italic r:id="rId78"/>
    </p:embeddedFont>
    <p:embeddedFont>
      <p:font typeface="Georgia" panose="02040502050405020303" pitchFamily="18" charset="0"/>
      <p:regular r:id="rId79"/>
      <p:bold r:id="rId80"/>
      <p:italic r:id="rId81"/>
      <p:boldItalic r:id="rId82"/>
    </p:embeddedFont>
    <p:embeddedFont>
      <p:font typeface="Imprint MT Shadow" panose="04020605060303030202" pitchFamily="82" charset="0"/>
      <p:regular r:id="rId83"/>
    </p:embeddedFont>
    <p:embeddedFont>
      <p:font typeface="Lucida Sans" panose="020B0602030504020204" pitchFamily="34" charset="0"/>
      <p:regular r:id="rId84"/>
      <p:bold r:id="rId85"/>
      <p:italic r:id="rId86"/>
      <p:boldItalic r:id="rId87"/>
    </p:embeddedFont>
    <p:embeddedFont>
      <p:font typeface="Palatino" panose="020B0604020202020204" charset="0"/>
      <p:regular r:id="rId8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9A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88" d="100"/>
          <a:sy n="88" d="100"/>
        </p:scale>
        <p:origin x="90"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4.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font" Target="fonts/font1.fntdata"/><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7.fntdata"/><Relationship Id="rId61" Type="http://schemas.openxmlformats.org/officeDocument/2006/relationships/slide" Target="slides/slide60.xml"/><Relationship Id="rId82" Type="http://schemas.openxmlformats.org/officeDocument/2006/relationships/font" Target="fonts/font12.fntdata"/><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A6135-586E-7874-5358-4BD984300C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1A3A36-5A45-8893-0E62-EC606850F2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2871AB-567E-0576-B373-7468876D04BA}"/>
              </a:ext>
            </a:extLst>
          </p:cNvPr>
          <p:cNvSpPr>
            <a:spLocks noGrp="1"/>
          </p:cNvSpPr>
          <p:nvPr>
            <p:ph type="dt" sz="half" idx="10"/>
          </p:nvPr>
        </p:nvSpPr>
        <p:spPr/>
        <p:txBody>
          <a:bodyPr/>
          <a:lstStyle/>
          <a:p>
            <a:fld id="{32CFBCC7-8612-437C-B0E3-047115B33A07}" type="datetimeFigureOut">
              <a:rPr lang="en-US" smtClean="0"/>
              <a:t>1/30/2023</a:t>
            </a:fld>
            <a:endParaRPr lang="en-US"/>
          </a:p>
        </p:txBody>
      </p:sp>
      <p:sp>
        <p:nvSpPr>
          <p:cNvPr id="5" name="Footer Placeholder 4">
            <a:extLst>
              <a:ext uri="{FF2B5EF4-FFF2-40B4-BE49-F238E27FC236}">
                <a16:creationId xmlns:a16="http://schemas.microsoft.com/office/drawing/2014/main" id="{A8070DB1-F401-1489-DBA8-8EF12A9DA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90CD35-89D0-55A2-60F6-431B25CC1F32}"/>
              </a:ext>
            </a:extLst>
          </p:cNvPr>
          <p:cNvSpPr>
            <a:spLocks noGrp="1"/>
          </p:cNvSpPr>
          <p:nvPr>
            <p:ph type="sldNum" sz="quarter" idx="12"/>
          </p:nvPr>
        </p:nvSpPr>
        <p:spPr/>
        <p:txBody>
          <a:bodyPr/>
          <a:lstStyle/>
          <a:p>
            <a:fld id="{D33ADF68-F031-46A9-A988-2F60BF119629}" type="slidenum">
              <a:rPr lang="en-US" smtClean="0"/>
              <a:t>‹#›</a:t>
            </a:fld>
            <a:endParaRPr lang="en-US"/>
          </a:p>
        </p:txBody>
      </p:sp>
    </p:spTree>
    <p:extLst>
      <p:ext uri="{BB962C8B-B14F-4D97-AF65-F5344CB8AC3E}">
        <p14:creationId xmlns:p14="http://schemas.microsoft.com/office/powerpoint/2010/main" val="1693889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4898E-77A1-1704-9EB5-007E4C61DC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7C34A7-F486-B73F-7A3B-F256982F5B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C9E391-4106-B559-97AE-1F34817CE8B7}"/>
              </a:ext>
            </a:extLst>
          </p:cNvPr>
          <p:cNvSpPr>
            <a:spLocks noGrp="1"/>
          </p:cNvSpPr>
          <p:nvPr>
            <p:ph type="dt" sz="half" idx="10"/>
          </p:nvPr>
        </p:nvSpPr>
        <p:spPr/>
        <p:txBody>
          <a:bodyPr/>
          <a:lstStyle/>
          <a:p>
            <a:fld id="{32CFBCC7-8612-437C-B0E3-047115B33A07}" type="datetimeFigureOut">
              <a:rPr lang="en-US" smtClean="0"/>
              <a:t>1/30/2023</a:t>
            </a:fld>
            <a:endParaRPr lang="en-US"/>
          </a:p>
        </p:txBody>
      </p:sp>
      <p:sp>
        <p:nvSpPr>
          <p:cNvPr id="5" name="Footer Placeholder 4">
            <a:extLst>
              <a:ext uri="{FF2B5EF4-FFF2-40B4-BE49-F238E27FC236}">
                <a16:creationId xmlns:a16="http://schemas.microsoft.com/office/drawing/2014/main" id="{C6E51983-7B26-0BCC-7A99-8326827A29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3BBD0-E563-970B-B27B-E47EA4A2436F}"/>
              </a:ext>
            </a:extLst>
          </p:cNvPr>
          <p:cNvSpPr>
            <a:spLocks noGrp="1"/>
          </p:cNvSpPr>
          <p:nvPr>
            <p:ph type="sldNum" sz="quarter" idx="12"/>
          </p:nvPr>
        </p:nvSpPr>
        <p:spPr/>
        <p:txBody>
          <a:bodyPr/>
          <a:lstStyle/>
          <a:p>
            <a:fld id="{D33ADF68-F031-46A9-A988-2F60BF119629}" type="slidenum">
              <a:rPr lang="en-US" smtClean="0"/>
              <a:t>‹#›</a:t>
            </a:fld>
            <a:endParaRPr lang="en-US"/>
          </a:p>
        </p:txBody>
      </p:sp>
    </p:spTree>
    <p:extLst>
      <p:ext uri="{BB962C8B-B14F-4D97-AF65-F5344CB8AC3E}">
        <p14:creationId xmlns:p14="http://schemas.microsoft.com/office/powerpoint/2010/main" val="4267167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8C4B5A-ABD4-781D-6711-CD9D24F158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C2F79-C457-3450-F5E4-F2755D6BDB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35F19-AC58-6C56-0EED-2394E31582B1}"/>
              </a:ext>
            </a:extLst>
          </p:cNvPr>
          <p:cNvSpPr>
            <a:spLocks noGrp="1"/>
          </p:cNvSpPr>
          <p:nvPr>
            <p:ph type="dt" sz="half" idx="10"/>
          </p:nvPr>
        </p:nvSpPr>
        <p:spPr/>
        <p:txBody>
          <a:bodyPr/>
          <a:lstStyle/>
          <a:p>
            <a:fld id="{32CFBCC7-8612-437C-B0E3-047115B33A07}" type="datetimeFigureOut">
              <a:rPr lang="en-US" smtClean="0"/>
              <a:t>1/30/2023</a:t>
            </a:fld>
            <a:endParaRPr lang="en-US"/>
          </a:p>
        </p:txBody>
      </p:sp>
      <p:sp>
        <p:nvSpPr>
          <p:cNvPr id="5" name="Footer Placeholder 4">
            <a:extLst>
              <a:ext uri="{FF2B5EF4-FFF2-40B4-BE49-F238E27FC236}">
                <a16:creationId xmlns:a16="http://schemas.microsoft.com/office/drawing/2014/main" id="{786745D9-20F0-AC30-CC4D-6215EDD2A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E16A4-A4FA-3BA1-E439-6C575A4F16B8}"/>
              </a:ext>
            </a:extLst>
          </p:cNvPr>
          <p:cNvSpPr>
            <a:spLocks noGrp="1"/>
          </p:cNvSpPr>
          <p:nvPr>
            <p:ph type="sldNum" sz="quarter" idx="12"/>
          </p:nvPr>
        </p:nvSpPr>
        <p:spPr/>
        <p:txBody>
          <a:bodyPr/>
          <a:lstStyle/>
          <a:p>
            <a:fld id="{D33ADF68-F031-46A9-A988-2F60BF119629}" type="slidenum">
              <a:rPr lang="en-US" smtClean="0"/>
              <a:t>‹#›</a:t>
            </a:fld>
            <a:endParaRPr lang="en-US"/>
          </a:p>
        </p:txBody>
      </p:sp>
    </p:spTree>
    <p:extLst>
      <p:ext uri="{BB962C8B-B14F-4D97-AF65-F5344CB8AC3E}">
        <p14:creationId xmlns:p14="http://schemas.microsoft.com/office/powerpoint/2010/main" val="4108415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534DB-2F92-D0AD-C59F-479516C1AA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189FE6-33F7-7959-2093-CFC7CF114F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7DE40-B430-DA50-BE62-A107C0FD3C99}"/>
              </a:ext>
            </a:extLst>
          </p:cNvPr>
          <p:cNvSpPr>
            <a:spLocks noGrp="1"/>
          </p:cNvSpPr>
          <p:nvPr>
            <p:ph type="dt" sz="half" idx="10"/>
          </p:nvPr>
        </p:nvSpPr>
        <p:spPr/>
        <p:txBody>
          <a:bodyPr/>
          <a:lstStyle/>
          <a:p>
            <a:fld id="{32CFBCC7-8612-437C-B0E3-047115B33A07}" type="datetimeFigureOut">
              <a:rPr lang="en-US" smtClean="0"/>
              <a:t>1/30/2023</a:t>
            </a:fld>
            <a:endParaRPr lang="en-US"/>
          </a:p>
        </p:txBody>
      </p:sp>
      <p:sp>
        <p:nvSpPr>
          <p:cNvPr id="5" name="Footer Placeholder 4">
            <a:extLst>
              <a:ext uri="{FF2B5EF4-FFF2-40B4-BE49-F238E27FC236}">
                <a16:creationId xmlns:a16="http://schemas.microsoft.com/office/drawing/2014/main" id="{8FA34C29-A76D-227C-4459-FD1912C72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FB2D03-1CD4-3362-2EDC-DFCD2BACDCE8}"/>
              </a:ext>
            </a:extLst>
          </p:cNvPr>
          <p:cNvSpPr>
            <a:spLocks noGrp="1"/>
          </p:cNvSpPr>
          <p:nvPr>
            <p:ph type="sldNum" sz="quarter" idx="12"/>
          </p:nvPr>
        </p:nvSpPr>
        <p:spPr/>
        <p:txBody>
          <a:bodyPr/>
          <a:lstStyle/>
          <a:p>
            <a:fld id="{D33ADF68-F031-46A9-A988-2F60BF119629}" type="slidenum">
              <a:rPr lang="en-US" smtClean="0"/>
              <a:t>‹#›</a:t>
            </a:fld>
            <a:endParaRPr lang="en-US"/>
          </a:p>
        </p:txBody>
      </p:sp>
    </p:spTree>
    <p:extLst>
      <p:ext uri="{BB962C8B-B14F-4D97-AF65-F5344CB8AC3E}">
        <p14:creationId xmlns:p14="http://schemas.microsoft.com/office/powerpoint/2010/main" val="3932295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24D86-6BE8-A49F-9051-0D74DBE7B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4C7ED4-8B3E-4CB1-5B03-704A974CAF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E1B886-9538-B4E7-56AA-94E4CC100151}"/>
              </a:ext>
            </a:extLst>
          </p:cNvPr>
          <p:cNvSpPr>
            <a:spLocks noGrp="1"/>
          </p:cNvSpPr>
          <p:nvPr>
            <p:ph type="dt" sz="half" idx="10"/>
          </p:nvPr>
        </p:nvSpPr>
        <p:spPr/>
        <p:txBody>
          <a:bodyPr/>
          <a:lstStyle/>
          <a:p>
            <a:fld id="{32CFBCC7-8612-437C-B0E3-047115B33A07}" type="datetimeFigureOut">
              <a:rPr lang="en-US" smtClean="0"/>
              <a:t>1/30/2023</a:t>
            </a:fld>
            <a:endParaRPr lang="en-US"/>
          </a:p>
        </p:txBody>
      </p:sp>
      <p:sp>
        <p:nvSpPr>
          <p:cNvPr id="5" name="Footer Placeholder 4">
            <a:extLst>
              <a:ext uri="{FF2B5EF4-FFF2-40B4-BE49-F238E27FC236}">
                <a16:creationId xmlns:a16="http://schemas.microsoft.com/office/drawing/2014/main" id="{3A113AE5-BB84-1EF4-0AD1-E8F5F5A8B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0AA95-0560-B437-47FF-A49A3E44DDBC}"/>
              </a:ext>
            </a:extLst>
          </p:cNvPr>
          <p:cNvSpPr>
            <a:spLocks noGrp="1"/>
          </p:cNvSpPr>
          <p:nvPr>
            <p:ph type="sldNum" sz="quarter" idx="12"/>
          </p:nvPr>
        </p:nvSpPr>
        <p:spPr/>
        <p:txBody>
          <a:bodyPr/>
          <a:lstStyle/>
          <a:p>
            <a:fld id="{D33ADF68-F031-46A9-A988-2F60BF119629}" type="slidenum">
              <a:rPr lang="en-US" smtClean="0"/>
              <a:t>‹#›</a:t>
            </a:fld>
            <a:endParaRPr lang="en-US"/>
          </a:p>
        </p:txBody>
      </p:sp>
    </p:spTree>
    <p:extLst>
      <p:ext uri="{BB962C8B-B14F-4D97-AF65-F5344CB8AC3E}">
        <p14:creationId xmlns:p14="http://schemas.microsoft.com/office/powerpoint/2010/main" val="581308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5FB4A-3B14-ECA5-3706-F34237D18F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20B341-9F39-E7C3-5145-5A27037F32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4A8ACA-ED62-D4F5-27B8-1239D8CBB7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BAC186-C8C6-AD72-9E18-C09A9C997DB3}"/>
              </a:ext>
            </a:extLst>
          </p:cNvPr>
          <p:cNvSpPr>
            <a:spLocks noGrp="1"/>
          </p:cNvSpPr>
          <p:nvPr>
            <p:ph type="dt" sz="half" idx="10"/>
          </p:nvPr>
        </p:nvSpPr>
        <p:spPr/>
        <p:txBody>
          <a:bodyPr/>
          <a:lstStyle/>
          <a:p>
            <a:fld id="{32CFBCC7-8612-437C-B0E3-047115B33A07}" type="datetimeFigureOut">
              <a:rPr lang="en-US" smtClean="0"/>
              <a:t>1/30/2023</a:t>
            </a:fld>
            <a:endParaRPr lang="en-US"/>
          </a:p>
        </p:txBody>
      </p:sp>
      <p:sp>
        <p:nvSpPr>
          <p:cNvPr id="6" name="Footer Placeholder 5">
            <a:extLst>
              <a:ext uri="{FF2B5EF4-FFF2-40B4-BE49-F238E27FC236}">
                <a16:creationId xmlns:a16="http://schemas.microsoft.com/office/drawing/2014/main" id="{D28ABA64-2046-B8FA-70DD-8D849A4264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9BB1FB-0969-1A24-9E5B-274EBE21CB74}"/>
              </a:ext>
            </a:extLst>
          </p:cNvPr>
          <p:cNvSpPr>
            <a:spLocks noGrp="1"/>
          </p:cNvSpPr>
          <p:nvPr>
            <p:ph type="sldNum" sz="quarter" idx="12"/>
          </p:nvPr>
        </p:nvSpPr>
        <p:spPr/>
        <p:txBody>
          <a:bodyPr/>
          <a:lstStyle/>
          <a:p>
            <a:fld id="{D33ADF68-F031-46A9-A988-2F60BF119629}" type="slidenum">
              <a:rPr lang="en-US" smtClean="0"/>
              <a:t>‹#›</a:t>
            </a:fld>
            <a:endParaRPr lang="en-US"/>
          </a:p>
        </p:txBody>
      </p:sp>
    </p:spTree>
    <p:extLst>
      <p:ext uri="{BB962C8B-B14F-4D97-AF65-F5344CB8AC3E}">
        <p14:creationId xmlns:p14="http://schemas.microsoft.com/office/powerpoint/2010/main" val="1686112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674E3-036F-9F14-7788-DDDE531AB0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3F90D8-5AAA-C42A-C3EC-03B5319B89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1EA116-F7AA-991C-567A-052D36DCD2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B43CF6-64AF-5E87-CD61-C1EE719389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B5A354-4DEB-CF27-68C8-358B73B675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90AC1D-7C32-73DF-F9E9-21638BA6BED1}"/>
              </a:ext>
            </a:extLst>
          </p:cNvPr>
          <p:cNvSpPr>
            <a:spLocks noGrp="1"/>
          </p:cNvSpPr>
          <p:nvPr>
            <p:ph type="dt" sz="half" idx="10"/>
          </p:nvPr>
        </p:nvSpPr>
        <p:spPr/>
        <p:txBody>
          <a:bodyPr/>
          <a:lstStyle/>
          <a:p>
            <a:fld id="{32CFBCC7-8612-437C-B0E3-047115B33A07}" type="datetimeFigureOut">
              <a:rPr lang="en-US" smtClean="0"/>
              <a:t>1/30/2023</a:t>
            </a:fld>
            <a:endParaRPr lang="en-US"/>
          </a:p>
        </p:txBody>
      </p:sp>
      <p:sp>
        <p:nvSpPr>
          <p:cNvPr id="8" name="Footer Placeholder 7">
            <a:extLst>
              <a:ext uri="{FF2B5EF4-FFF2-40B4-BE49-F238E27FC236}">
                <a16:creationId xmlns:a16="http://schemas.microsoft.com/office/drawing/2014/main" id="{83F62CED-6819-06F0-0E94-F457AB67B0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5801CF-29D4-811A-0932-C7922345D74F}"/>
              </a:ext>
            </a:extLst>
          </p:cNvPr>
          <p:cNvSpPr>
            <a:spLocks noGrp="1"/>
          </p:cNvSpPr>
          <p:nvPr>
            <p:ph type="sldNum" sz="quarter" idx="12"/>
          </p:nvPr>
        </p:nvSpPr>
        <p:spPr/>
        <p:txBody>
          <a:bodyPr/>
          <a:lstStyle/>
          <a:p>
            <a:fld id="{D33ADF68-F031-46A9-A988-2F60BF119629}" type="slidenum">
              <a:rPr lang="en-US" smtClean="0"/>
              <a:t>‹#›</a:t>
            </a:fld>
            <a:endParaRPr lang="en-US"/>
          </a:p>
        </p:txBody>
      </p:sp>
    </p:spTree>
    <p:extLst>
      <p:ext uri="{BB962C8B-B14F-4D97-AF65-F5344CB8AC3E}">
        <p14:creationId xmlns:p14="http://schemas.microsoft.com/office/powerpoint/2010/main" val="2173860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B3DE8-FCC3-57D9-BA65-FBCC0C39CE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706D4B-A7F2-B5C1-834B-1FFB63403C88}"/>
              </a:ext>
            </a:extLst>
          </p:cNvPr>
          <p:cNvSpPr>
            <a:spLocks noGrp="1"/>
          </p:cNvSpPr>
          <p:nvPr>
            <p:ph type="dt" sz="half" idx="10"/>
          </p:nvPr>
        </p:nvSpPr>
        <p:spPr/>
        <p:txBody>
          <a:bodyPr/>
          <a:lstStyle/>
          <a:p>
            <a:fld id="{32CFBCC7-8612-437C-B0E3-047115B33A07}" type="datetimeFigureOut">
              <a:rPr lang="en-US" smtClean="0"/>
              <a:t>1/30/2023</a:t>
            </a:fld>
            <a:endParaRPr lang="en-US"/>
          </a:p>
        </p:txBody>
      </p:sp>
      <p:sp>
        <p:nvSpPr>
          <p:cNvPr id="4" name="Footer Placeholder 3">
            <a:extLst>
              <a:ext uri="{FF2B5EF4-FFF2-40B4-BE49-F238E27FC236}">
                <a16:creationId xmlns:a16="http://schemas.microsoft.com/office/drawing/2014/main" id="{BA287A67-ABA6-54AC-A0F7-1B77DA8458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7D8ADB-B9EE-4B4F-9A5D-FFECDD074CE0}"/>
              </a:ext>
            </a:extLst>
          </p:cNvPr>
          <p:cNvSpPr>
            <a:spLocks noGrp="1"/>
          </p:cNvSpPr>
          <p:nvPr>
            <p:ph type="sldNum" sz="quarter" idx="12"/>
          </p:nvPr>
        </p:nvSpPr>
        <p:spPr/>
        <p:txBody>
          <a:bodyPr/>
          <a:lstStyle/>
          <a:p>
            <a:fld id="{D33ADF68-F031-46A9-A988-2F60BF119629}" type="slidenum">
              <a:rPr lang="en-US" smtClean="0"/>
              <a:t>‹#›</a:t>
            </a:fld>
            <a:endParaRPr lang="en-US"/>
          </a:p>
        </p:txBody>
      </p:sp>
    </p:spTree>
    <p:extLst>
      <p:ext uri="{BB962C8B-B14F-4D97-AF65-F5344CB8AC3E}">
        <p14:creationId xmlns:p14="http://schemas.microsoft.com/office/powerpoint/2010/main" val="3795912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EA31F8-878B-F71A-A169-4E463893F6F0}"/>
              </a:ext>
            </a:extLst>
          </p:cNvPr>
          <p:cNvSpPr>
            <a:spLocks noGrp="1"/>
          </p:cNvSpPr>
          <p:nvPr>
            <p:ph type="dt" sz="half" idx="10"/>
          </p:nvPr>
        </p:nvSpPr>
        <p:spPr/>
        <p:txBody>
          <a:bodyPr/>
          <a:lstStyle/>
          <a:p>
            <a:fld id="{32CFBCC7-8612-437C-B0E3-047115B33A07}" type="datetimeFigureOut">
              <a:rPr lang="en-US" smtClean="0"/>
              <a:t>1/30/2023</a:t>
            </a:fld>
            <a:endParaRPr lang="en-US"/>
          </a:p>
        </p:txBody>
      </p:sp>
      <p:sp>
        <p:nvSpPr>
          <p:cNvPr id="3" name="Footer Placeholder 2">
            <a:extLst>
              <a:ext uri="{FF2B5EF4-FFF2-40B4-BE49-F238E27FC236}">
                <a16:creationId xmlns:a16="http://schemas.microsoft.com/office/drawing/2014/main" id="{F95045D3-FBC9-4D16-D664-1EAA66CC81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5A4E89-B43A-828B-7D27-2E3124EB6DD6}"/>
              </a:ext>
            </a:extLst>
          </p:cNvPr>
          <p:cNvSpPr>
            <a:spLocks noGrp="1"/>
          </p:cNvSpPr>
          <p:nvPr>
            <p:ph type="sldNum" sz="quarter" idx="12"/>
          </p:nvPr>
        </p:nvSpPr>
        <p:spPr/>
        <p:txBody>
          <a:bodyPr/>
          <a:lstStyle/>
          <a:p>
            <a:fld id="{D33ADF68-F031-46A9-A988-2F60BF119629}" type="slidenum">
              <a:rPr lang="en-US" smtClean="0"/>
              <a:t>‹#›</a:t>
            </a:fld>
            <a:endParaRPr lang="en-US"/>
          </a:p>
        </p:txBody>
      </p:sp>
    </p:spTree>
    <p:extLst>
      <p:ext uri="{BB962C8B-B14F-4D97-AF65-F5344CB8AC3E}">
        <p14:creationId xmlns:p14="http://schemas.microsoft.com/office/powerpoint/2010/main" val="3332372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97EF-0A11-5E69-0372-9F68EFF0E6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E6767-D718-4357-A4A5-F0BB746855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C255EF-DCF2-49C4-CBF7-4AE9712513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8EF0AF-B3BD-C959-7F3B-FB86EF9985FD}"/>
              </a:ext>
            </a:extLst>
          </p:cNvPr>
          <p:cNvSpPr>
            <a:spLocks noGrp="1"/>
          </p:cNvSpPr>
          <p:nvPr>
            <p:ph type="dt" sz="half" idx="10"/>
          </p:nvPr>
        </p:nvSpPr>
        <p:spPr/>
        <p:txBody>
          <a:bodyPr/>
          <a:lstStyle/>
          <a:p>
            <a:fld id="{32CFBCC7-8612-437C-B0E3-047115B33A07}" type="datetimeFigureOut">
              <a:rPr lang="en-US" smtClean="0"/>
              <a:t>1/30/2023</a:t>
            </a:fld>
            <a:endParaRPr lang="en-US"/>
          </a:p>
        </p:txBody>
      </p:sp>
      <p:sp>
        <p:nvSpPr>
          <p:cNvPr id="6" name="Footer Placeholder 5">
            <a:extLst>
              <a:ext uri="{FF2B5EF4-FFF2-40B4-BE49-F238E27FC236}">
                <a16:creationId xmlns:a16="http://schemas.microsoft.com/office/drawing/2014/main" id="{A45E8169-C0AA-FC1B-8A6E-9016A5C46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609AF-A1C9-0D23-0F65-90047D64B958}"/>
              </a:ext>
            </a:extLst>
          </p:cNvPr>
          <p:cNvSpPr>
            <a:spLocks noGrp="1"/>
          </p:cNvSpPr>
          <p:nvPr>
            <p:ph type="sldNum" sz="quarter" idx="12"/>
          </p:nvPr>
        </p:nvSpPr>
        <p:spPr/>
        <p:txBody>
          <a:bodyPr/>
          <a:lstStyle/>
          <a:p>
            <a:fld id="{D33ADF68-F031-46A9-A988-2F60BF119629}" type="slidenum">
              <a:rPr lang="en-US" smtClean="0"/>
              <a:t>‹#›</a:t>
            </a:fld>
            <a:endParaRPr lang="en-US"/>
          </a:p>
        </p:txBody>
      </p:sp>
    </p:spTree>
    <p:extLst>
      <p:ext uri="{BB962C8B-B14F-4D97-AF65-F5344CB8AC3E}">
        <p14:creationId xmlns:p14="http://schemas.microsoft.com/office/powerpoint/2010/main" val="271817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B33B1-410A-0375-6FCE-F9FC6139F3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570392-61DD-4CBA-3FB8-B7B257DCF7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2DB592-39FF-C178-E0EC-619C36EB65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D8A55-CA47-0CE0-6853-648EEB709D58}"/>
              </a:ext>
            </a:extLst>
          </p:cNvPr>
          <p:cNvSpPr>
            <a:spLocks noGrp="1"/>
          </p:cNvSpPr>
          <p:nvPr>
            <p:ph type="dt" sz="half" idx="10"/>
          </p:nvPr>
        </p:nvSpPr>
        <p:spPr/>
        <p:txBody>
          <a:bodyPr/>
          <a:lstStyle/>
          <a:p>
            <a:fld id="{32CFBCC7-8612-437C-B0E3-047115B33A07}" type="datetimeFigureOut">
              <a:rPr lang="en-US" smtClean="0"/>
              <a:t>1/30/2023</a:t>
            </a:fld>
            <a:endParaRPr lang="en-US"/>
          </a:p>
        </p:txBody>
      </p:sp>
      <p:sp>
        <p:nvSpPr>
          <p:cNvPr id="6" name="Footer Placeholder 5">
            <a:extLst>
              <a:ext uri="{FF2B5EF4-FFF2-40B4-BE49-F238E27FC236}">
                <a16:creationId xmlns:a16="http://schemas.microsoft.com/office/drawing/2014/main" id="{0168C9AB-90E3-4184-C207-F847C08935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2C9237-131A-23A4-CDC1-0E19AB4F8462}"/>
              </a:ext>
            </a:extLst>
          </p:cNvPr>
          <p:cNvSpPr>
            <a:spLocks noGrp="1"/>
          </p:cNvSpPr>
          <p:nvPr>
            <p:ph type="sldNum" sz="quarter" idx="12"/>
          </p:nvPr>
        </p:nvSpPr>
        <p:spPr/>
        <p:txBody>
          <a:bodyPr/>
          <a:lstStyle/>
          <a:p>
            <a:fld id="{D33ADF68-F031-46A9-A988-2F60BF119629}" type="slidenum">
              <a:rPr lang="en-US" smtClean="0"/>
              <a:t>‹#›</a:t>
            </a:fld>
            <a:endParaRPr lang="en-US"/>
          </a:p>
        </p:txBody>
      </p:sp>
    </p:spTree>
    <p:extLst>
      <p:ext uri="{BB962C8B-B14F-4D97-AF65-F5344CB8AC3E}">
        <p14:creationId xmlns:p14="http://schemas.microsoft.com/office/powerpoint/2010/main" val="2564118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03352A-2BA0-4C97-48D9-D50B44A8EB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38B1E3-0C22-C177-4E48-59D883AA23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9872B1-2A02-A2B5-02E3-00EF24BED0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CFBCC7-8612-437C-B0E3-047115B33A07}" type="datetimeFigureOut">
              <a:rPr lang="en-US" smtClean="0"/>
              <a:t>1/30/2023</a:t>
            </a:fld>
            <a:endParaRPr lang="en-US"/>
          </a:p>
        </p:txBody>
      </p:sp>
      <p:sp>
        <p:nvSpPr>
          <p:cNvPr id="5" name="Footer Placeholder 4">
            <a:extLst>
              <a:ext uri="{FF2B5EF4-FFF2-40B4-BE49-F238E27FC236}">
                <a16:creationId xmlns:a16="http://schemas.microsoft.com/office/drawing/2014/main" id="{84532DC3-20DD-DB80-8C32-E56F213097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A4F21F-5A4A-FA7E-0F0A-94200B356E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3ADF68-F031-46A9-A988-2F60BF119629}" type="slidenum">
              <a:rPr lang="en-US" smtClean="0"/>
              <a:t>‹#›</a:t>
            </a:fld>
            <a:endParaRPr lang="en-US"/>
          </a:p>
        </p:txBody>
      </p:sp>
    </p:spTree>
    <p:extLst>
      <p:ext uri="{BB962C8B-B14F-4D97-AF65-F5344CB8AC3E}">
        <p14:creationId xmlns:p14="http://schemas.microsoft.com/office/powerpoint/2010/main" val="3328805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25.gif"/><Relationship Id="rId4" Type="http://schemas.openxmlformats.org/officeDocument/2006/relationships/image" Target="../media/image24.gif"/></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64.jpg"/><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77.jpg"/></Relationships>
</file>

<file path=ppt/slides/_rels/slide4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93.jpeg"/></Relationships>
</file>

<file path=ppt/slides/_rels/slide54.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81.jpe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55.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104.gif"/></Relationships>
</file>

<file path=ppt/slides/_rels/slide5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06.jpeg"/></Relationships>
</file>

<file path=ppt/slides/_rels/slide5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08.jpeg"/></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117.jpg"/><Relationship Id="rId5" Type="http://schemas.openxmlformats.org/officeDocument/2006/relationships/image" Target="../media/image116.jpeg"/><Relationship Id="rId4" Type="http://schemas.openxmlformats.org/officeDocument/2006/relationships/image" Target="../media/image115.jpeg"/></Relationships>
</file>

<file path=ppt/slides/_rels/slide65.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922B17BE-728E-4291-9B6F-962CE7AF6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3516087" y="831411"/>
            <a:ext cx="8494844" cy="1938992"/>
          </a:xfrm>
          <a:prstGeom prst="rect">
            <a:avLst/>
          </a:prstGeom>
          <a:noFill/>
        </p:spPr>
        <p:txBody>
          <a:bodyPr wrap="square" rtlCol="0">
            <a:spAutoFit/>
          </a:bodyPr>
          <a:lstStyle/>
          <a:p>
            <a:pPr algn="ctr"/>
            <a:r>
              <a:rPr lang="en-US" sz="6000" dirty="0">
                <a:latin typeface="Georgia" pitchFamily="18" charset="0"/>
              </a:rPr>
              <a:t>Salvation For Everyone</a:t>
            </a:r>
          </a:p>
          <a:p>
            <a:pPr algn="ctr"/>
            <a:r>
              <a:rPr lang="en-US" sz="6000" dirty="0">
                <a:latin typeface="Georgia" pitchFamily="18" charset="0"/>
              </a:rPr>
              <a:t>Romans 1-6</a:t>
            </a:r>
            <a:endParaRPr lang="en-US" sz="4400" dirty="0">
              <a:latin typeface="Georgia" pitchFamily="18" charset="0"/>
            </a:endParaRPr>
          </a:p>
        </p:txBody>
      </p:sp>
      <p:grpSp>
        <p:nvGrpSpPr>
          <p:cNvPr id="7" name="Group 6"/>
          <p:cNvGrpSpPr/>
          <p:nvPr/>
        </p:nvGrpSpPr>
        <p:grpSpPr>
          <a:xfrm>
            <a:off x="627707" y="1963848"/>
            <a:ext cx="4495800" cy="4267200"/>
            <a:chOff x="609600" y="533400"/>
            <a:chExt cx="4495800" cy="4267200"/>
          </a:xfrm>
        </p:grpSpPr>
        <p:pic>
          <p:nvPicPr>
            <p:cNvPr id="8" name="Picture 2" descr="Image result for brick walls"/>
            <p:cNvPicPr>
              <a:picLocks noChangeAspect="1" noChangeArrowheads="1"/>
            </p:cNvPicPr>
            <p:nvPr/>
          </p:nvPicPr>
          <p:blipFill rotWithShape="1">
            <a:blip r:embed="rId3">
              <a:extLst>
                <a:ext uri="{28A0092B-C50C-407E-A947-70E740481C1C}">
                  <a14:useLocalDpi xmlns:a14="http://schemas.microsoft.com/office/drawing/2010/main" val="0"/>
                </a:ext>
              </a:extLst>
            </a:blip>
            <a:srcRect r="-635" b="17831"/>
            <a:stretch/>
          </p:blipFill>
          <p:spPr bwMode="auto">
            <a:xfrm>
              <a:off x="762000" y="685800"/>
              <a:ext cx="4140926" cy="3810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6"/>
            <p:cNvGrpSpPr/>
            <p:nvPr/>
          </p:nvGrpSpPr>
          <p:grpSpPr>
            <a:xfrm rot="2107423">
              <a:off x="2048364" y="1066800"/>
              <a:ext cx="554570" cy="1296744"/>
              <a:chOff x="7696200" y="914400"/>
              <a:chExt cx="685800" cy="2438400"/>
            </a:xfrm>
          </p:grpSpPr>
          <p:sp>
            <p:nvSpPr>
              <p:cNvPr id="41" name="Moon 40"/>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87"/>
            <p:cNvGrpSpPr/>
            <p:nvPr/>
          </p:nvGrpSpPr>
          <p:grpSpPr>
            <a:xfrm rot="19262140" flipH="1">
              <a:off x="3035243" y="1133011"/>
              <a:ext cx="554570" cy="1180981"/>
              <a:chOff x="7696200" y="914400"/>
              <a:chExt cx="685800" cy="2438400"/>
            </a:xfrm>
          </p:grpSpPr>
          <p:sp>
            <p:nvSpPr>
              <p:cNvPr id="37" name="Moon 36"/>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rapezoid 10"/>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a:off x="2138155" y="2268909"/>
              <a:ext cx="1392695" cy="2140128"/>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409163" y="1737160"/>
              <a:ext cx="775770" cy="10661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7"/>
            <p:cNvGrpSpPr/>
            <p:nvPr/>
          </p:nvGrpSpPr>
          <p:grpSpPr>
            <a:xfrm>
              <a:off x="3150326" y="3226526"/>
              <a:ext cx="366238" cy="640613"/>
              <a:chOff x="2438400" y="402137"/>
              <a:chExt cx="2514600" cy="4398463"/>
            </a:xfrm>
          </p:grpSpPr>
          <p:sp>
            <p:nvSpPr>
              <p:cNvPr id="33" name="Snip Same Side Corner Rectangle 32"/>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Wave 30"/>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ame 31"/>
            <p:cNvSpPr/>
            <p:nvPr/>
          </p:nvSpPr>
          <p:spPr>
            <a:xfrm>
              <a:off x="609600" y="533400"/>
              <a:ext cx="4495800" cy="4267200"/>
            </a:xfrm>
            <a:prstGeom prst="frame">
              <a:avLst>
                <a:gd name="adj1" fmla="val 7194"/>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 name="Rectangle 2"/>
          <p:cNvSpPr/>
          <p:nvPr/>
        </p:nvSpPr>
        <p:spPr>
          <a:xfrm>
            <a:off x="5565297" y="3733221"/>
            <a:ext cx="5352747" cy="646331"/>
          </a:xfrm>
          <a:prstGeom prst="rect">
            <a:avLst/>
          </a:prstGeom>
        </p:spPr>
        <p:txBody>
          <a:bodyPr wrap="none">
            <a:spAutoFit/>
          </a:bodyPr>
          <a:lstStyle/>
          <a:p>
            <a:pPr algn="ctr"/>
            <a:r>
              <a:rPr lang="en-US" i="1" dirty="0">
                <a:solidFill>
                  <a:srgbClr val="333333"/>
                </a:solidFill>
                <a:latin typeface="Palatino"/>
              </a:rPr>
              <a:t>Look unto me in every thought; doubt not, fear not.</a:t>
            </a:r>
          </a:p>
          <a:p>
            <a:pPr algn="ctr"/>
            <a:r>
              <a:rPr lang="en-US" i="1" dirty="0">
                <a:solidFill>
                  <a:srgbClr val="333333"/>
                </a:solidFill>
                <a:latin typeface="Palatino"/>
              </a:rPr>
              <a:t>D&amp;C 6:36</a:t>
            </a:r>
            <a:endParaRPr lang="en-US" i="1" dirty="0"/>
          </a:p>
        </p:txBody>
      </p:sp>
    </p:spTree>
    <p:extLst>
      <p:ext uri="{BB962C8B-B14F-4D97-AF65-F5344CB8AC3E}">
        <p14:creationId xmlns:p14="http://schemas.microsoft.com/office/powerpoint/2010/main" val="1710036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sp>
        <p:nvSpPr>
          <p:cNvPr id="6" name="TextBox 5"/>
          <p:cNvSpPr txBox="1"/>
          <p:nvPr/>
        </p:nvSpPr>
        <p:spPr>
          <a:xfrm>
            <a:off x="8147175" y="2209386"/>
            <a:ext cx="3462131" cy="954107"/>
          </a:xfrm>
          <a:prstGeom prst="rect">
            <a:avLst/>
          </a:prstGeom>
          <a:noFill/>
        </p:spPr>
        <p:txBody>
          <a:bodyPr wrap="square" rtlCol="0">
            <a:spAutoFit/>
          </a:bodyPr>
          <a:lstStyle/>
          <a:p>
            <a:pPr algn="ctr"/>
            <a:r>
              <a:rPr lang="en-US" sz="2800" dirty="0">
                <a:latin typeface="Georgia" pitchFamily="18" charset="0"/>
              </a:rPr>
              <a:t>Stand Up For What You Believe</a:t>
            </a:r>
          </a:p>
        </p:txBody>
      </p:sp>
      <p:sp>
        <p:nvSpPr>
          <p:cNvPr id="14" name="Rectangle 13"/>
          <p:cNvSpPr/>
          <p:nvPr/>
        </p:nvSpPr>
        <p:spPr>
          <a:xfrm>
            <a:off x="0" y="6488668"/>
            <a:ext cx="1911355" cy="369332"/>
          </a:xfrm>
          <a:prstGeom prst="rect">
            <a:avLst/>
          </a:prstGeom>
        </p:spPr>
        <p:txBody>
          <a:bodyPr wrap="square">
            <a:spAutoFit/>
          </a:bodyPr>
          <a:lstStyle/>
          <a:p>
            <a:r>
              <a:rPr lang="en-US" b="1" dirty="0"/>
              <a:t>Romans 1:15</a:t>
            </a:r>
          </a:p>
        </p:txBody>
      </p:sp>
      <p:grpSp>
        <p:nvGrpSpPr>
          <p:cNvPr id="9" name="Group 8">
            <a:extLst>
              <a:ext uri="{FF2B5EF4-FFF2-40B4-BE49-F238E27FC236}">
                <a16:creationId xmlns:a16="http://schemas.microsoft.com/office/drawing/2014/main" id="{0EB98B81-6525-EB5D-65A8-705C654790AB}"/>
              </a:ext>
            </a:extLst>
          </p:cNvPr>
          <p:cNvGrpSpPr/>
          <p:nvPr/>
        </p:nvGrpSpPr>
        <p:grpSpPr>
          <a:xfrm>
            <a:off x="8320902" y="3429000"/>
            <a:ext cx="3114675" cy="3100582"/>
            <a:chOff x="1438275" y="1228723"/>
            <a:chExt cx="3114675" cy="3100582"/>
          </a:xfrm>
        </p:grpSpPr>
        <p:grpSp>
          <p:nvGrpSpPr>
            <p:cNvPr id="5" name="Group 4">
              <a:extLst>
                <a:ext uri="{FF2B5EF4-FFF2-40B4-BE49-F238E27FC236}">
                  <a16:creationId xmlns:a16="http://schemas.microsoft.com/office/drawing/2014/main" id="{2975D083-392C-4D87-0F87-3F4E8D1A36F8}"/>
                </a:ext>
              </a:extLst>
            </p:cNvPr>
            <p:cNvGrpSpPr/>
            <p:nvPr/>
          </p:nvGrpSpPr>
          <p:grpSpPr>
            <a:xfrm>
              <a:off x="1438275" y="1228723"/>
              <a:ext cx="3114675" cy="3100582"/>
              <a:chOff x="5048250" y="2381250"/>
              <a:chExt cx="2105025" cy="2095501"/>
            </a:xfrm>
          </p:grpSpPr>
          <p:pic>
            <p:nvPicPr>
              <p:cNvPr id="1026" name="Picture 2" descr="Stand up GIF - Find on GIFER">
                <a:extLst>
                  <a:ext uri="{FF2B5EF4-FFF2-40B4-BE49-F238E27FC236}">
                    <a16:creationId xmlns:a16="http://schemas.microsoft.com/office/drawing/2014/main" id="{5EAE66A2-499F-38DC-3BFD-30FD049A2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0" y="2381250"/>
                <a:ext cx="2095500" cy="2095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6ADE7F2-CC93-E683-FD86-8BA44E513E1F}"/>
                  </a:ext>
                </a:extLst>
              </p:cNvPr>
              <p:cNvSpPr/>
              <p:nvPr/>
            </p:nvSpPr>
            <p:spPr>
              <a:xfrm>
                <a:off x="5048250" y="4106471"/>
                <a:ext cx="2105025" cy="37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1864CE1B-E05A-BBC5-C1F9-F1831740679A}"/>
                </a:ext>
              </a:extLst>
            </p:cNvPr>
            <p:cNvSpPr/>
            <p:nvPr/>
          </p:nvSpPr>
          <p:spPr>
            <a:xfrm>
              <a:off x="3776856" y="3493197"/>
              <a:ext cx="762000" cy="557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F794251A-5502-808C-691F-E2A99874A755}"/>
              </a:ext>
            </a:extLst>
          </p:cNvPr>
          <p:cNvSpPr txBox="1"/>
          <p:nvPr/>
        </p:nvSpPr>
        <p:spPr>
          <a:xfrm>
            <a:off x="4549668" y="458528"/>
            <a:ext cx="6128656" cy="923330"/>
          </a:xfrm>
          <a:prstGeom prst="rect">
            <a:avLst/>
          </a:prstGeom>
          <a:noFill/>
        </p:spPr>
        <p:txBody>
          <a:bodyPr wrap="square">
            <a:spAutoFit/>
          </a:bodyPr>
          <a:lstStyle/>
          <a:p>
            <a:r>
              <a:rPr lang="en-US" b="1" i="0" dirty="0">
                <a:solidFill>
                  <a:srgbClr val="000000"/>
                </a:solidFill>
                <a:effectLst/>
              </a:rPr>
              <a:t>Rome—the capital of the Roman Empire—was saturated with worldly philosophies and was a difficult place to preach and live the gospel of Jesus Christ.</a:t>
            </a:r>
            <a:endParaRPr lang="en-US" b="1" dirty="0"/>
          </a:p>
        </p:txBody>
      </p:sp>
      <p:pic>
        <p:nvPicPr>
          <p:cNvPr id="13" name="Picture 12" descr="A picture containing sky, building, outdoor, stone&#10;&#10;Description automatically generated">
            <a:extLst>
              <a:ext uri="{FF2B5EF4-FFF2-40B4-BE49-F238E27FC236}">
                <a16:creationId xmlns:a16="http://schemas.microsoft.com/office/drawing/2014/main" id="{5B4679C5-05A9-E1EC-3DEA-8F8AB104FB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420" y="654078"/>
            <a:ext cx="4026640" cy="4775938"/>
          </a:xfrm>
          <a:prstGeom prst="rect">
            <a:avLst/>
          </a:prstGeom>
        </p:spPr>
      </p:pic>
      <p:sp>
        <p:nvSpPr>
          <p:cNvPr id="18" name="TextBox 17">
            <a:extLst>
              <a:ext uri="{FF2B5EF4-FFF2-40B4-BE49-F238E27FC236}">
                <a16:creationId xmlns:a16="http://schemas.microsoft.com/office/drawing/2014/main" id="{563753C9-D8F5-85B2-8DED-F98AED046C73}"/>
              </a:ext>
            </a:extLst>
          </p:cNvPr>
          <p:cNvSpPr txBox="1"/>
          <p:nvPr/>
        </p:nvSpPr>
        <p:spPr>
          <a:xfrm>
            <a:off x="4549668" y="2818999"/>
            <a:ext cx="3390899" cy="2308324"/>
          </a:xfrm>
          <a:prstGeom prst="rect">
            <a:avLst/>
          </a:prstGeom>
          <a:noFill/>
        </p:spPr>
        <p:txBody>
          <a:bodyPr wrap="square">
            <a:spAutoFit/>
          </a:bodyPr>
          <a:lstStyle/>
          <a:p>
            <a:r>
              <a:rPr lang="en-US" b="1" i="0" dirty="0">
                <a:solidFill>
                  <a:srgbClr val="000000"/>
                </a:solidFill>
                <a:effectLst/>
              </a:rPr>
              <a:t>Paul knew that Rome was a difficult place to live and preach the gospel. He also faced opposition from those who misunderstood or rejected his teachings. Nevertheless, Paul was eager to go to Rome and preach there to bring others to Christ</a:t>
            </a:r>
            <a:endParaRPr lang="en-US" b="1" dirty="0"/>
          </a:p>
        </p:txBody>
      </p:sp>
    </p:spTree>
    <p:extLst>
      <p:ext uri="{BB962C8B-B14F-4D97-AF65-F5344CB8AC3E}">
        <p14:creationId xmlns:p14="http://schemas.microsoft.com/office/powerpoint/2010/main" val="8201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8" grpId="0"/>
      <p:bldP spid="1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sp>
        <p:nvSpPr>
          <p:cNvPr id="6" name="TextBox 5"/>
          <p:cNvSpPr txBox="1"/>
          <p:nvPr/>
        </p:nvSpPr>
        <p:spPr>
          <a:xfrm>
            <a:off x="-63375" y="0"/>
            <a:ext cx="12192000" cy="1015663"/>
          </a:xfrm>
          <a:prstGeom prst="rect">
            <a:avLst/>
          </a:prstGeom>
          <a:noFill/>
        </p:spPr>
        <p:txBody>
          <a:bodyPr wrap="square" rtlCol="0">
            <a:spAutoFit/>
          </a:bodyPr>
          <a:lstStyle/>
          <a:p>
            <a:pPr algn="ctr"/>
            <a:r>
              <a:rPr lang="en-US" sz="6000" dirty="0">
                <a:latin typeface="Georgia" pitchFamily="18" charset="0"/>
              </a:rPr>
              <a:t>Be Not Ashamed</a:t>
            </a:r>
            <a:endParaRPr lang="en-US" sz="4400" dirty="0">
              <a:latin typeface="Georgia" pitchFamily="18" charset="0"/>
            </a:endParaRPr>
          </a:p>
        </p:txBody>
      </p:sp>
      <p:sp>
        <p:nvSpPr>
          <p:cNvPr id="7" name="TextBox 6"/>
          <p:cNvSpPr txBox="1"/>
          <p:nvPr/>
        </p:nvSpPr>
        <p:spPr>
          <a:xfrm>
            <a:off x="1855960" y="1084906"/>
            <a:ext cx="5377757" cy="1938992"/>
          </a:xfrm>
          <a:prstGeom prst="rect">
            <a:avLst/>
          </a:prstGeom>
          <a:noFill/>
        </p:spPr>
        <p:txBody>
          <a:bodyPr wrap="square" rtlCol="0">
            <a:spAutoFit/>
          </a:bodyPr>
          <a:lstStyle/>
          <a:p>
            <a:r>
              <a:rPr lang="en-US" sz="2400" dirty="0"/>
              <a:t>“If we are not ashamed of the gospel of Christ, then we should not be ashamed to live it. And if we are not ashamed to live it, then we should not be ashamed to share it." (4)</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582" y="1235373"/>
            <a:ext cx="1167566" cy="1546877"/>
          </a:xfrm>
          <a:prstGeom prst="rect">
            <a:avLst/>
          </a:prstGeom>
        </p:spPr>
      </p:pic>
      <p:sp>
        <p:nvSpPr>
          <p:cNvPr id="14" name="Rectangle 13"/>
          <p:cNvSpPr/>
          <p:nvPr/>
        </p:nvSpPr>
        <p:spPr>
          <a:xfrm>
            <a:off x="0" y="6488668"/>
            <a:ext cx="1911355" cy="369332"/>
          </a:xfrm>
          <a:prstGeom prst="rect">
            <a:avLst/>
          </a:prstGeom>
        </p:spPr>
        <p:txBody>
          <a:bodyPr wrap="square">
            <a:spAutoFit/>
          </a:bodyPr>
          <a:lstStyle/>
          <a:p>
            <a:r>
              <a:rPr lang="en-US" b="1" dirty="0"/>
              <a:t>Romans 1:16</a:t>
            </a:r>
          </a:p>
        </p:txBody>
      </p:sp>
      <p:sp>
        <p:nvSpPr>
          <p:cNvPr id="15" name="Rectangle 14"/>
          <p:cNvSpPr/>
          <p:nvPr/>
        </p:nvSpPr>
        <p:spPr>
          <a:xfrm>
            <a:off x="5317617" y="3619152"/>
            <a:ext cx="6096000" cy="2585323"/>
          </a:xfrm>
          <a:prstGeom prst="rect">
            <a:avLst/>
          </a:prstGeom>
        </p:spPr>
        <p:txBody>
          <a:bodyPr>
            <a:spAutoFit/>
          </a:bodyPr>
          <a:lstStyle/>
          <a:p>
            <a:pPr fontAlgn="base"/>
            <a:r>
              <a:rPr lang="en-US" dirty="0">
                <a:solidFill>
                  <a:srgbClr val="333333"/>
                </a:solidFill>
                <a:latin typeface="Abadi" panose="020B0604020104020204" pitchFamily="34" charset="0"/>
              </a:rPr>
              <a:t>“People expect a great deal from the members of this Church because we profess much. </a:t>
            </a:r>
          </a:p>
          <a:p>
            <a:pPr fontAlgn="base"/>
            <a:endParaRPr lang="en-US" dirty="0">
              <a:solidFill>
                <a:srgbClr val="333333"/>
              </a:solidFill>
              <a:latin typeface="Abadi" panose="020B0604020104020204" pitchFamily="34" charset="0"/>
            </a:endParaRPr>
          </a:p>
          <a:p>
            <a:pPr fontAlgn="base"/>
            <a:r>
              <a:rPr lang="en-US" dirty="0">
                <a:solidFill>
                  <a:srgbClr val="333333"/>
                </a:solidFill>
                <a:latin typeface="Abadi" panose="020B0604020104020204" pitchFamily="34" charset="0"/>
              </a:rPr>
              <a:t>"Let each of us every day live an exemplary life, that our influence may be felt for good and that others, seeing our good works, may be led to glorify God. </a:t>
            </a:r>
          </a:p>
          <a:p>
            <a:pPr fontAlgn="base"/>
            <a:endParaRPr lang="en-US" dirty="0">
              <a:solidFill>
                <a:srgbClr val="333333"/>
              </a:solidFill>
              <a:latin typeface="Abadi" panose="020B0604020104020204" pitchFamily="34" charset="0"/>
            </a:endParaRPr>
          </a:p>
          <a:p>
            <a:pPr fontAlgn="base"/>
            <a:r>
              <a:rPr lang="en-US" dirty="0">
                <a:solidFill>
                  <a:srgbClr val="333333"/>
                </a:solidFill>
                <a:latin typeface="Abadi" panose="020B0604020104020204" pitchFamily="34" charset="0"/>
              </a:rPr>
              <a:t>"We are members of the church of Jesus </a:t>
            </a:r>
          </a:p>
          <a:p>
            <a:pPr fontAlgn="base"/>
            <a:r>
              <a:rPr lang="en-US" dirty="0">
                <a:solidFill>
                  <a:srgbClr val="333333"/>
                </a:solidFill>
                <a:latin typeface="Abadi" panose="020B0604020104020204" pitchFamily="34" charset="0"/>
              </a:rPr>
              <a:t>Christ. May we always live worthy of this." (5)</a:t>
            </a:r>
            <a:endParaRPr lang="en-US" b="0" i="0" dirty="0">
              <a:solidFill>
                <a:srgbClr val="333333"/>
              </a:solidFill>
              <a:effectLst/>
              <a:latin typeface="Abadi" panose="020B0604020104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5820" y="5294230"/>
            <a:ext cx="1082779" cy="1395259"/>
          </a:xfrm>
          <a:prstGeom prst="rect">
            <a:avLst/>
          </a:prstGeom>
        </p:spPr>
      </p:pic>
      <p:pic>
        <p:nvPicPr>
          <p:cNvPr id="5122" name="Picture 2" descr="Image result for lds example peop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147" y="3248931"/>
            <a:ext cx="3723519" cy="279263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lds example peop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4318" y="1066799"/>
            <a:ext cx="3592286" cy="2394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99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fade">
                                      <p:cBhvr>
                                        <p:cTn id="16" dur="500"/>
                                        <p:tgtEl>
                                          <p:spTgt spid="512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sp>
        <p:nvSpPr>
          <p:cNvPr id="6" name="TextBox 5"/>
          <p:cNvSpPr txBox="1"/>
          <p:nvPr/>
        </p:nvSpPr>
        <p:spPr>
          <a:xfrm>
            <a:off x="-63375" y="0"/>
            <a:ext cx="12192000" cy="1015663"/>
          </a:xfrm>
          <a:prstGeom prst="rect">
            <a:avLst/>
          </a:prstGeom>
          <a:noFill/>
        </p:spPr>
        <p:txBody>
          <a:bodyPr wrap="square" rtlCol="0">
            <a:spAutoFit/>
          </a:bodyPr>
          <a:lstStyle/>
          <a:p>
            <a:pPr algn="ctr"/>
            <a:r>
              <a:rPr lang="en-US" sz="6000" dirty="0">
                <a:latin typeface="Georgia" pitchFamily="18" charset="0"/>
              </a:rPr>
              <a:t>Inviting Others</a:t>
            </a:r>
            <a:endParaRPr lang="en-US" sz="4400" dirty="0">
              <a:latin typeface="Georgia" pitchFamily="18" charset="0"/>
            </a:endParaRPr>
          </a:p>
        </p:txBody>
      </p:sp>
      <p:sp>
        <p:nvSpPr>
          <p:cNvPr id="14" name="Rectangle 13"/>
          <p:cNvSpPr/>
          <p:nvPr/>
        </p:nvSpPr>
        <p:spPr>
          <a:xfrm>
            <a:off x="0" y="6488668"/>
            <a:ext cx="1911355" cy="369332"/>
          </a:xfrm>
          <a:prstGeom prst="rect">
            <a:avLst/>
          </a:prstGeom>
        </p:spPr>
        <p:txBody>
          <a:bodyPr wrap="square">
            <a:spAutoFit/>
          </a:bodyPr>
          <a:lstStyle/>
          <a:p>
            <a:r>
              <a:rPr lang="en-US" b="1" dirty="0"/>
              <a:t>Romans 1:16</a:t>
            </a:r>
          </a:p>
        </p:txBody>
      </p:sp>
      <p:sp>
        <p:nvSpPr>
          <p:cNvPr id="3" name="TextBox 2">
            <a:extLst>
              <a:ext uri="{FF2B5EF4-FFF2-40B4-BE49-F238E27FC236}">
                <a16:creationId xmlns:a16="http://schemas.microsoft.com/office/drawing/2014/main" id="{2F0E2500-CB2D-5AD4-95BF-A0936DD46EC5}"/>
              </a:ext>
            </a:extLst>
          </p:cNvPr>
          <p:cNvSpPr txBox="1"/>
          <p:nvPr/>
        </p:nvSpPr>
        <p:spPr>
          <a:xfrm>
            <a:off x="955677" y="1328057"/>
            <a:ext cx="2634342" cy="369332"/>
          </a:xfrm>
          <a:prstGeom prst="rect">
            <a:avLst/>
          </a:prstGeom>
          <a:noFill/>
        </p:spPr>
        <p:txBody>
          <a:bodyPr wrap="square" rtlCol="0">
            <a:spAutoFit/>
          </a:bodyPr>
          <a:lstStyle/>
          <a:p>
            <a:pPr algn="ctr"/>
            <a:r>
              <a:rPr lang="en-US" b="1" dirty="0"/>
              <a:t>Come and See</a:t>
            </a:r>
          </a:p>
        </p:txBody>
      </p:sp>
      <p:sp>
        <p:nvSpPr>
          <p:cNvPr id="5" name="TextBox 4">
            <a:extLst>
              <a:ext uri="{FF2B5EF4-FFF2-40B4-BE49-F238E27FC236}">
                <a16:creationId xmlns:a16="http://schemas.microsoft.com/office/drawing/2014/main" id="{75BF1D6F-8304-7467-9AB8-DBA4540D7371}"/>
              </a:ext>
            </a:extLst>
          </p:cNvPr>
          <p:cNvSpPr txBox="1"/>
          <p:nvPr/>
        </p:nvSpPr>
        <p:spPr>
          <a:xfrm>
            <a:off x="4778829" y="1295400"/>
            <a:ext cx="2634342" cy="369332"/>
          </a:xfrm>
          <a:prstGeom prst="rect">
            <a:avLst/>
          </a:prstGeom>
          <a:noFill/>
        </p:spPr>
        <p:txBody>
          <a:bodyPr wrap="square" rtlCol="0">
            <a:spAutoFit/>
          </a:bodyPr>
          <a:lstStyle/>
          <a:p>
            <a:pPr algn="ctr"/>
            <a:r>
              <a:rPr lang="en-US" b="1" dirty="0"/>
              <a:t>Come and Help</a:t>
            </a:r>
          </a:p>
        </p:txBody>
      </p:sp>
      <p:sp>
        <p:nvSpPr>
          <p:cNvPr id="8" name="TextBox 7">
            <a:extLst>
              <a:ext uri="{FF2B5EF4-FFF2-40B4-BE49-F238E27FC236}">
                <a16:creationId xmlns:a16="http://schemas.microsoft.com/office/drawing/2014/main" id="{F5A6F2C6-4927-F7D6-EE2D-5970D2752FCF}"/>
              </a:ext>
            </a:extLst>
          </p:cNvPr>
          <p:cNvSpPr txBox="1"/>
          <p:nvPr/>
        </p:nvSpPr>
        <p:spPr>
          <a:xfrm>
            <a:off x="8700633" y="1295400"/>
            <a:ext cx="2634342" cy="369332"/>
          </a:xfrm>
          <a:prstGeom prst="rect">
            <a:avLst/>
          </a:prstGeom>
          <a:noFill/>
        </p:spPr>
        <p:txBody>
          <a:bodyPr wrap="square" rtlCol="0">
            <a:spAutoFit/>
          </a:bodyPr>
          <a:lstStyle/>
          <a:p>
            <a:pPr algn="ctr"/>
            <a:r>
              <a:rPr lang="en-US" b="1" dirty="0"/>
              <a:t>Come and Stay</a:t>
            </a:r>
          </a:p>
        </p:txBody>
      </p:sp>
      <p:pic>
        <p:nvPicPr>
          <p:cNvPr id="3074" name="Picture 2" descr="Mickey Mouse Come GIF - MickeyMouse Come Hey - Discover &amp; Share GIFs |  Mickey mouse pictures, Mickey, Mickey mouse">
            <a:extLst>
              <a:ext uri="{FF2B5EF4-FFF2-40B4-BE49-F238E27FC236}">
                <a16:creationId xmlns:a16="http://schemas.microsoft.com/office/drawing/2014/main" id="{B270A9C8-EADE-E4EC-4524-3B6BBE4F6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48" y="196624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oking Mickey GIFs | Tenor">
            <a:extLst>
              <a:ext uri="{FF2B5EF4-FFF2-40B4-BE49-F238E27FC236}">
                <a16:creationId xmlns:a16="http://schemas.microsoft.com/office/drawing/2014/main" id="{D32096E4-D749-D578-C4DC-CE0EDCF52B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593" y="1966240"/>
            <a:ext cx="2766578" cy="21503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ickey Mouse Love GIF - Mickey Mouse Love - Discover &amp; Share GIFs">
            <a:extLst>
              <a:ext uri="{FF2B5EF4-FFF2-40B4-BE49-F238E27FC236}">
                <a16:creationId xmlns:a16="http://schemas.microsoft.com/office/drawing/2014/main" id="{921201F7-E6AC-18DE-7C1E-60AC1B4826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2456" y="1982439"/>
            <a:ext cx="2850696" cy="211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88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sp>
        <p:nvSpPr>
          <p:cNvPr id="14" name="Rectangle 13"/>
          <p:cNvSpPr/>
          <p:nvPr/>
        </p:nvSpPr>
        <p:spPr>
          <a:xfrm>
            <a:off x="10175416" y="6348594"/>
            <a:ext cx="1911355" cy="369332"/>
          </a:xfrm>
          <a:prstGeom prst="rect">
            <a:avLst/>
          </a:prstGeom>
        </p:spPr>
        <p:txBody>
          <a:bodyPr wrap="square">
            <a:spAutoFit/>
          </a:bodyPr>
          <a:lstStyle/>
          <a:p>
            <a:pPr algn="r"/>
            <a:r>
              <a:rPr lang="en-US" b="1" dirty="0"/>
              <a:t>(12)</a:t>
            </a:r>
          </a:p>
        </p:txBody>
      </p:sp>
      <p:sp>
        <p:nvSpPr>
          <p:cNvPr id="10" name="TextBox 9">
            <a:extLst>
              <a:ext uri="{FF2B5EF4-FFF2-40B4-BE49-F238E27FC236}">
                <a16:creationId xmlns:a16="http://schemas.microsoft.com/office/drawing/2014/main" id="{9D0B1D27-2F2C-25DB-D4F7-65D448C040EE}"/>
              </a:ext>
            </a:extLst>
          </p:cNvPr>
          <p:cNvSpPr txBox="1"/>
          <p:nvPr/>
        </p:nvSpPr>
        <p:spPr>
          <a:xfrm>
            <a:off x="955677" y="2136338"/>
            <a:ext cx="6335485" cy="2585323"/>
          </a:xfrm>
          <a:prstGeom prst="rect">
            <a:avLst/>
          </a:prstGeom>
          <a:noFill/>
        </p:spPr>
        <p:txBody>
          <a:bodyPr wrap="square">
            <a:spAutoFit/>
          </a:bodyPr>
          <a:lstStyle/>
          <a:p>
            <a:pPr algn="l" fontAlgn="base"/>
            <a:r>
              <a:rPr lang="en-US" b="1" i="0" dirty="0">
                <a:solidFill>
                  <a:srgbClr val="000000"/>
                </a:solidFill>
                <a:effectLst/>
              </a:rPr>
              <a:t>Draw close to God.</a:t>
            </a:r>
            <a:r>
              <a:rPr lang="en-US" b="0" i="0" dirty="0">
                <a:solidFill>
                  <a:srgbClr val="000000"/>
                </a:solidFill>
                <a:effectLst/>
              </a:rPr>
              <a:t> </a:t>
            </a:r>
            <a:r>
              <a:rPr lang="en-US" b="1" i="0" dirty="0">
                <a:solidFill>
                  <a:srgbClr val="000000"/>
                </a:solidFill>
                <a:effectLst/>
              </a:rPr>
              <a:t>…</a:t>
            </a:r>
          </a:p>
          <a:p>
            <a:pPr algn="l" fontAlgn="base"/>
            <a:endParaRPr lang="en-US" dirty="0">
              <a:solidFill>
                <a:srgbClr val="000000"/>
              </a:solidFill>
            </a:endParaRPr>
          </a:p>
          <a:p>
            <a:pPr algn="l" fontAlgn="base"/>
            <a:r>
              <a:rPr lang="en-US" b="1" i="0" dirty="0">
                <a:solidFill>
                  <a:srgbClr val="000000"/>
                </a:solidFill>
                <a:effectLst/>
              </a:rPr>
              <a:t>Fill your heart with love for others.</a:t>
            </a:r>
            <a:r>
              <a:rPr lang="en-US" b="0" i="0" dirty="0">
                <a:solidFill>
                  <a:srgbClr val="000000"/>
                </a:solidFill>
                <a:effectLst/>
              </a:rPr>
              <a:t> </a:t>
            </a:r>
            <a:r>
              <a:rPr lang="en-US" b="1" i="0" dirty="0">
                <a:solidFill>
                  <a:srgbClr val="000000"/>
                </a:solidFill>
                <a:effectLst/>
              </a:rPr>
              <a:t>…</a:t>
            </a:r>
            <a:endParaRPr lang="en-US" dirty="0">
              <a:solidFill>
                <a:srgbClr val="000000"/>
              </a:solidFill>
            </a:endParaRPr>
          </a:p>
          <a:p>
            <a:pPr algn="l" fontAlgn="base"/>
            <a:endParaRPr lang="en-US" b="1" i="0" dirty="0">
              <a:solidFill>
                <a:srgbClr val="000000"/>
              </a:solidFill>
              <a:effectLst/>
            </a:endParaRPr>
          </a:p>
          <a:p>
            <a:pPr algn="l" fontAlgn="base"/>
            <a:r>
              <a:rPr lang="en-US" b="1" i="0" dirty="0">
                <a:solidFill>
                  <a:srgbClr val="000000"/>
                </a:solidFill>
                <a:effectLst/>
              </a:rPr>
              <a:t>Strive to walk the path of discipleship.</a:t>
            </a:r>
            <a:r>
              <a:rPr lang="en-US" b="0" i="0" dirty="0">
                <a:solidFill>
                  <a:srgbClr val="000000"/>
                </a:solidFill>
                <a:effectLst/>
              </a:rPr>
              <a:t> </a:t>
            </a:r>
            <a:r>
              <a:rPr lang="en-US" b="1" i="0" dirty="0">
                <a:solidFill>
                  <a:srgbClr val="000000"/>
                </a:solidFill>
                <a:effectLst/>
              </a:rPr>
              <a:t>…</a:t>
            </a:r>
          </a:p>
          <a:p>
            <a:pPr algn="l" fontAlgn="base"/>
            <a:endParaRPr lang="en-US" b="0" i="0" dirty="0">
              <a:solidFill>
                <a:srgbClr val="000000"/>
              </a:solidFill>
              <a:effectLst/>
            </a:endParaRPr>
          </a:p>
          <a:p>
            <a:pPr algn="l" fontAlgn="base"/>
            <a:r>
              <a:rPr lang="en-US" b="1" i="0" dirty="0">
                <a:solidFill>
                  <a:srgbClr val="000000"/>
                </a:solidFill>
                <a:effectLst/>
              </a:rPr>
              <a:t>Share what is in your heart.</a:t>
            </a:r>
            <a:r>
              <a:rPr lang="en-US" b="0" i="0" dirty="0">
                <a:solidFill>
                  <a:srgbClr val="000000"/>
                </a:solidFill>
                <a:effectLst/>
              </a:rPr>
              <a:t> </a:t>
            </a:r>
            <a:r>
              <a:rPr lang="en-US" b="1" i="0" dirty="0">
                <a:solidFill>
                  <a:srgbClr val="000000"/>
                </a:solidFill>
                <a:effectLst/>
              </a:rPr>
              <a:t>…</a:t>
            </a:r>
          </a:p>
          <a:p>
            <a:pPr algn="l" fontAlgn="base"/>
            <a:endParaRPr lang="en-US" b="0" i="0" dirty="0">
              <a:solidFill>
                <a:srgbClr val="000000"/>
              </a:solidFill>
              <a:effectLst/>
            </a:endParaRPr>
          </a:p>
          <a:p>
            <a:pPr algn="l" fontAlgn="base"/>
            <a:r>
              <a:rPr lang="en-US" b="1" i="0" dirty="0">
                <a:solidFill>
                  <a:srgbClr val="000000"/>
                </a:solidFill>
                <a:effectLst/>
              </a:rPr>
              <a:t>Trust the Lord to work His miracles.</a:t>
            </a:r>
            <a:endParaRPr lang="en-US" b="0" i="0" dirty="0">
              <a:solidFill>
                <a:srgbClr val="000000"/>
              </a:solidFill>
              <a:effectLst/>
            </a:endParaRPr>
          </a:p>
        </p:txBody>
      </p:sp>
      <p:pic>
        <p:nvPicPr>
          <p:cNvPr id="12" name="Picture 11">
            <a:extLst>
              <a:ext uri="{FF2B5EF4-FFF2-40B4-BE49-F238E27FC236}">
                <a16:creationId xmlns:a16="http://schemas.microsoft.com/office/drawing/2014/main" id="{0B9130A4-3798-7AD9-6FD0-D56F2D66A789}"/>
              </a:ext>
            </a:extLst>
          </p:cNvPr>
          <p:cNvPicPr>
            <a:picLocks noChangeAspect="1"/>
          </p:cNvPicPr>
          <p:nvPr/>
        </p:nvPicPr>
        <p:blipFill>
          <a:blip r:embed="rId3"/>
          <a:stretch>
            <a:fillRect/>
          </a:stretch>
        </p:blipFill>
        <p:spPr>
          <a:xfrm>
            <a:off x="6607628" y="1087962"/>
            <a:ext cx="3448045" cy="5188332"/>
          </a:xfrm>
          <a:prstGeom prst="rect">
            <a:avLst/>
          </a:prstGeom>
        </p:spPr>
      </p:pic>
      <p:sp>
        <p:nvSpPr>
          <p:cNvPr id="4" name="TextBox 3">
            <a:extLst>
              <a:ext uri="{FF2B5EF4-FFF2-40B4-BE49-F238E27FC236}">
                <a16:creationId xmlns:a16="http://schemas.microsoft.com/office/drawing/2014/main" id="{0AFA488F-B4BF-5760-C376-570F04816F88}"/>
              </a:ext>
            </a:extLst>
          </p:cNvPr>
          <p:cNvSpPr txBox="1"/>
          <p:nvPr/>
        </p:nvSpPr>
        <p:spPr>
          <a:xfrm>
            <a:off x="-63375" y="0"/>
            <a:ext cx="12192000" cy="1015663"/>
          </a:xfrm>
          <a:prstGeom prst="rect">
            <a:avLst/>
          </a:prstGeom>
          <a:noFill/>
        </p:spPr>
        <p:txBody>
          <a:bodyPr wrap="square" rtlCol="0">
            <a:spAutoFit/>
          </a:bodyPr>
          <a:lstStyle/>
          <a:p>
            <a:pPr algn="ctr"/>
            <a:r>
              <a:rPr lang="en-US" sz="6000" dirty="0">
                <a:latin typeface="Georgia" pitchFamily="18" charset="0"/>
              </a:rPr>
              <a:t>Overcoming…</a:t>
            </a:r>
            <a:endParaRPr lang="en-US" sz="4400" dirty="0">
              <a:latin typeface="Georgia" pitchFamily="18" charset="0"/>
            </a:endParaRPr>
          </a:p>
        </p:txBody>
      </p:sp>
      <p:pic>
        <p:nvPicPr>
          <p:cNvPr id="9" name="Picture 8">
            <a:extLst>
              <a:ext uri="{FF2B5EF4-FFF2-40B4-BE49-F238E27FC236}">
                <a16:creationId xmlns:a16="http://schemas.microsoft.com/office/drawing/2014/main" id="{994CAF14-088B-23FC-E4DE-FD806D66C2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839" y="228328"/>
            <a:ext cx="835152" cy="1043101"/>
          </a:xfrm>
          <a:prstGeom prst="rect">
            <a:avLst/>
          </a:prstGeom>
        </p:spPr>
      </p:pic>
    </p:spTree>
    <p:extLst>
      <p:ext uri="{BB962C8B-B14F-4D97-AF65-F5344CB8AC3E}">
        <p14:creationId xmlns:p14="http://schemas.microsoft.com/office/powerpoint/2010/main" val="349195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sp>
        <p:nvSpPr>
          <p:cNvPr id="6" name="TextBox 5"/>
          <p:cNvSpPr txBox="1"/>
          <p:nvPr/>
        </p:nvSpPr>
        <p:spPr>
          <a:xfrm>
            <a:off x="-63375" y="0"/>
            <a:ext cx="12192000" cy="1015663"/>
          </a:xfrm>
          <a:prstGeom prst="rect">
            <a:avLst/>
          </a:prstGeom>
          <a:noFill/>
        </p:spPr>
        <p:txBody>
          <a:bodyPr wrap="square" rtlCol="0">
            <a:spAutoFit/>
          </a:bodyPr>
          <a:lstStyle/>
          <a:p>
            <a:pPr algn="ctr"/>
            <a:r>
              <a:rPr lang="en-US" sz="6000" dirty="0">
                <a:latin typeface="Georgia" pitchFamily="18" charset="0"/>
              </a:rPr>
              <a:t>The Power of Salvation</a:t>
            </a:r>
            <a:endParaRPr lang="en-US" sz="4400" dirty="0">
              <a:latin typeface="Georgia" pitchFamily="18" charset="0"/>
            </a:endParaRPr>
          </a:p>
        </p:txBody>
      </p:sp>
      <p:sp>
        <p:nvSpPr>
          <p:cNvPr id="14" name="Rectangle 13"/>
          <p:cNvSpPr/>
          <p:nvPr/>
        </p:nvSpPr>
        <p:spPr>
          <a:xfrm>
            <a:off x="0" y="6488668"/>
            <a:ext cx="1911355" cy="369332"/>
          </a:xfrm>
          <a:prstGeom prst="rect">
            <a:avLst/>
          </a:prstGeom>
        </p:spPr>
        <p:txBody>
          <a:bodyPr wrap="square">
            <a:spAutoFit/>
          </a:bodyPr>
          <a:lstStyle/>
          <a:p>
            <a:r>
              <a:rPr lang="en-US" b="1" dirty="0"/>
              <a:t>Romans 1:15-17</a:t>
            </a:r>
          </a:p>
        </p:txBody>
      </p:sp>
      <p:sp>
        <p:nvSpPr>
          <p:cNvPr id="15" name="Rectangle 14"/>
          <p:cNvSpPr/>
          <p:nvPr/>
        </p:nvSpPr>
        <p:spPr>
          <a:xfrm>
            <a:off x="2008358" y="1028352"/>
            <a:ext cx="4305355" cy="830997"/>
          </a:xfrm>
          <a:prstGeom prst="rect">
            <a:avLst/>
          </a:prstGeom>
        </p:spPr>
        <p:txBody>
          <a:bodyPr wrap="square">
            <a:spAutoFit/>
          </a:bodyPr>
          <a:lstStyle/>
          <a:p>
            <a:pPr fontAlgn="base"/>
            <a:r>
              <a:rPr lang="en-US" sz="2400" i="1" dirty="0">
                <a:solidFill>
                  <a:srgbClr val="0070C0"/>
                </a:solidFill>
              </a:rPr>
              <a:t>…the righteousness of God revealed from faith to faith</a:t>
            </a:r>
            <a:endParaRPr lang="en-US" sz="2400" b="0" i="1" dirty="0">
              <a:solidFill>
                <a:srgbClr val="0070C0"/>
              </a:solidFill>
              <a:effectLst/>
              <a:latin typeface="Abadi" panose="020B0604020104020204" pitchFamily="34" charset="0"/>
            </a:endParaRPr>
          </a:p>
        </p:txBody>
      </p:sp>
      <p:sp>
        <p:nvSpPr>
          <p:cNvPr id="3" name="Rectangle 2"/>
          <p:cNvSpPr/>
          <p:nvPr/>
        </p:nvSpPr>
        <p:spPr>
          <a:xfrm>
            <a:off x="5747480" y="1968859"/>
            <a:ext cx="4212772" cy="2308324"/>
          </a:xfrm>
          <a:prstGeom prst="rect">
            <a:avLst/>
          </a:prstGeom>
        </p:spPr>
        <p:txBody>
          <a:bodyPr wrap="square">
            <a:spAutoFit/>
          </a:bodyPr>
          <a:lstStyle/>
          <a:p>
            <a:r>
              <a:rPr lang="en-US" dirty="0">
                <a:solidFill>
                  <a:srgbClr val="333333"/>
                </a:solidFill>
                <a:latin typeface="Abadi" panose="020B0604020104020204" pitchFamily="34" charset="0"/>
              </a:rPr>
              <a:t> 'Power', as related to the gospel is that which produces whatever is the objective of the gospel. </a:t>
            </a:r>
          </a:p>
          <a:p>
            <a:endParaRPr lang="en-US" dirty="0">
              <a:solidFill>
                <a:srgbClr val="333333"/>
              </a:solidFill>
              <a:latin typeface="Abadi" panose="020B0604020104020204" pitchFamily="34" charset="0"/>
            </a:endParaRPr>
          </a:p>
          <a:p>
            <a:endParaRPr lang="en-US" dirty="0">
              <a:solidFill>
                <a:srgbClr val="333333"/>
              </a:solidFill>
              <a:latin typeface="Abadi" panose="020B0604020104020204" pitchFamily="34" charset="0"/>
            </a:endParaRPr>
          </a:p>
          <a:p>
            <a:r>
              <a:rPr lang="en-US" dirty="0">
                <a:solidFill>
                  <a:srgbClr val="333333"/>
                </a:solidFill>
                <a:latin typeface="Abadi" panose="020B0604020104020204" pitchFamily="34" charset="0"/>
              </a:rPr>
              <a:t>In this case the objective is 'the power...unto salvation'; or that which produces salvation." (6)</a:t>
            </a:r>
            <a:endParaRPr lang="en-US" dirty="0"/>
          </a:p>
        </p:txBody>
      </p:sp>
      <p:sp>
        <p:nvSpPr>
          <p:cNvPr id="5" name="TextBox 4"/>
          <p:cNvSpPr txBox="1"/>
          <p:nvPr/>
        </p:nvSpPr>
        <p:spPr>
          <a:xfrm>
            <a:off x="402773" y="3015343"/>
            <a:ext cx="3113314" cy="1200329"/>
          </a:xfrm>
          <a:prstGeom prst="rect">
            <a:avLst/>
          </a:prstGeom>
          <a:noFill/>
        </p:spPr>
        <p:txBody>
          <a:bodyPr wrap="square" rtlCol="0">
            <a:spAutoFit/>
          </a:bodyPr>
          <a:lstStyle/>
          <a:p>
            <a:r>
              <a:rPr lang="en-US" sz="2400" dirty="0"/>
              <a:t>Power = to produce movement which causes effects</a:t>
            </a:r>
          </a:p>
        </p:txBody>
      </p:sp>
      <p:grpSp>
        <p:nvGrpSpPr>
          <p:cNvPr id="10" name="Group 9"/>
          <p:cNvGrpSpPr/>
          <p:nvPr/>
        </p:nvGrpSpPr>
        <p:grpSpPr>
          <a:xfrm>
            <a:off x="1734005" y="2482655"/>
            <a:ext cx="3013613" cy="3874603"/>
            <a:chOff x="1734005" y="2482655"/>
            <a:chExt cx="3013613" cy="3874603"/>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6864" y="2482655"/>
              <a:ext cx="1310754" cy="2145978"/>
            </a:xfrm>
            <a:prstGeom prst="rect">
              <a:avLst/>
            </a:prstGeom>
          </p:spPr>
        </p:pic>
        <p:pic>
          <p:nvPicPr>
            <p:cNvPr id="8194" name="Picture 2" descr="Image result for batte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4005" y="4822372"/>
              <a:ext cx="1534886" cy="1534886"/>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p:cNvSpPr/>
            <p:nvPr/>
          </p:nvSpPr>
          <p:spPr>
            <a:xfrm>
              <a:off x="2241681" y="4474028"/>
              <a:ext cx="1840462" cy="696686"/>
            </a:xfrm>
            <a:custGeom>
              <a:avLst/>
              <a:gdLst>
                <a:gd name="connsiteX0" fmla="*/ 33433 w 1840462"/>
                <a:gd name="connsiteY0" fmla="*/ 511629 h 696686"/>
                <a:gd name="connsiteX1" fmla="*/ 11662 w 1840462"/>
                <a:gd name="connsiteY1" fmla="*/ 391886 h 696686"/>
                <a:gd name="connsiteX2" fmla="*/ 776 w 1840462"/>
                <a:gd name="connsiteY2" fmla="*/ 359229 h 696686"/>
                <a:gd name="connsiteX3" fmla="*/ 33433 w 1840462"/>
                <a:gd name="connsiteY3" fmla="*/ 152400 h 696686"/>
                <a:gd name="connsiteX4" fmla="*/ 55205 w 1840462"/>
                <a:gd name="connsiteY4" fmla="*/ 130629 h 696686"/>
                <a:gd name="connsiteX5" fmla="*/ 87862 w 1840462"/>
                <a:gd name="connsiteY5" fmla="*/ 119743 h 696686"/>
                <a:gd name="connsiteX6" fmla="*/ 131405 w 1840462"/>
                <a:gd name="connsiteY6" fmla="*/ 65315 h 696686"/>
                <a:gd name="connsiteX7" fmla="*/ 196719 w 1840462"/>
                <a:gd name="connsiteY7" fmla="*/ 43543 h 696686"/>
                <a:gd name="connsiteX8" fmla="*/ 262033 w 1840462"/>
                <a:gd name="connsiteY8" fmla="*/ 21772 h 696686"/>
                <a:gd name="connsiteX9" fmla="*/ 294690 w 1840462"/>
                <a:gd name="connsiteY9" fmla="*/ 10886 h 696686"/>
                <a:gd name="connsiteX10" fmla="*/ 349119 w 1840462"/>
                <a:gd name="connsiteY10" fmla="*/ 0 h 696686"/>
                <a:gd name="connsiteX11" fmla="*/ 545062 w 1840462"/>
                <a:gd name="connsiteY11" fmla="*/ 10886 h 696686"/>
                <a:gd name="connsiteX12" fmla="*/ 610376 w 1840462"/>
                <a:gd name="connsiteY12" fmla="*/ 54429 h 696686"/>
                <a:gd name="connsiteX13" fmla="*/ 643033 w 1840462"/>
                <a:gd name="connsiteY13" fmla="*/ 76200 h 696686"/>
                <a:gd name="connsiteX14" fmla="*/ 686576 w 1840462"/>
                <a:gd name="connsiteY14" fmla="*/ 130629 h 696686"/>
                <a:gd name="connsiteX15" fmla="*/ 719233 w 1840462"/>
                <a:gd name="connsiteY15" fmla="*/ 152400 h 696686"/>
                <a:gd name="connsiteX16" fmla="*/ 762776 w 1840462"/>
                <a:gd name="connsiteY16" fmla="*/ 217715 h 696686"/>
                <a:gd name="connsiteX17" fmla="*/ 784547 w 1840462"/>
                <a:gd name="connsiteY17" fmla="*/ 250372 h 696686"/>
                <a:gd name="connsiteX18" fmla="*/ 806319 w 1840462"/>
                <a:gd name="connsiteY18" fmla="*/ 272143 h 696686"/>
                <a:gd name="connsiteX19" fmla="*/ 838976 w 1840462"/>
                <a:gd name="connsiteY19" fmla="*/ 337457 h 696686"/>
                <a:gd name="connsiteX20" fmla="*/ 849862 w 1840462"/>
                <a:gd name="connsiteY20" fmla="*/ 370115 h 696686"/>
                <a:gd name="connsiteX21" fmla="*/ 882519 w 1840462"/>
                <a:gd name="connsiteY21" fmla="*/ 381000 h 696686"/>
                <a:gd name="connsiteX22" fmla="*/ 958719 w 1840462"/>
                <a:gd name="connsiteY22" fmla="*/ 478972 h 696686"/>
                <a:gd name="connsiteX23" fmla="*/ 991376 w 1840462"/>
                <a:gd name="connsiteY23" fmla="*/ 500743 h 696686"/>
                <a:gd name="connsiteX24" fmla="*/ 1034919 w 1840462"/>
                <a:gd name="connsiteY24" fmla="*/ 544286 h 696686"/>
                <a:gd name="connsiteX25" fmla="*/ 1078462 w 1840462"/>
                <a:gd name="connsiteY25" fmla="*/ 598715 h 696686"/>
                <a:gd name="connsiteX26" fmla="*/ 1154662 w 1840462"/>
                <a:gd name="connsiteY26" fmla="*/ 642257 h 696686"/>
                <a:gd name="connsiteX27" fmla="*/ 1176433 w 1840462"/>
                <a:gd name="connsiteY27" fmla="*/ 664029 h 696686"/>
                <a:gd name="connsiteX28" fmla="*/ 1252633 w 1840462"/>
                <a:gd name="connsiteY28" fmla="*/ 674915 h 696686"/>
                <a:gd name="connsiteX29" fmla="*/ 1285290 w 1840462"/>
                <a:gd name="connsiteY29" fmla="*/ 685800 h 696686"/>
                <a:gd name="connsiteX30" fmla="*/ 1448576 w 1840462"/>
                <a:gd name="connsiteY30" fmla="*/ 696686 h 696686"/>
                <a:gd name="connsiteX31" fmla="*/ 1600976 w 1840462"/>
                <a:gd name="connsiteY31" fmla="*/ 685800 h 696686"/>
                <a:gd name="connsiteX32" fmla="*/ 1655405 w 1840462"/>
                <a:gd name="connsiteY32" fmla="*/ 653143 h 696686"/>
                <a:gd name="connsiteX33" fmla="*/ 1688062 w 1840462"/>
                <a:gd name="connsiteY33" fmla="*/ 642257 h 696686"/>
                <a:gd name="connsiteX34" fmla="*/ 1720719 w 1840462"/>
                <a:gd name="connsiteY34" fmla="*/ 620486 h 696686"/>
                <a:gd name="connsiteX35" fmla="*/ 1742490 w 1840462"/>
                <a:gd name="connsiteY35" fmla="*/ 587829 h 696686"/>
                <a:gd name="connsiteX36" fmla="*/ 1775147 w 1840462"/>
                <a:gd name="connsiteY36" fmla="*/ 576943 h 696686"/>
                <a:gd name="connsiteX37" fmla="*/ 1786033 w 1840462"/>
                <a:gd name="connsiteY37" fmla="*/ 544286 h 696686"/>
                <a:gd name="connsiteX38" fmla="*/ 1807805 w 1840462"/>
                <a:gd name="connsiteY38" fmla="*/ 511629 h 696686"/>
                <a:gd name="connsiteX39" fmla="*/ 1829576 w 1840462"/>
                <a:gd name="connsiteY39" fmla="*/ 446315 h 696686"/>
                <a:gd name="connsiteX40" fmla="*/ 1840462 w 1840462"/>
                <a:gd name="connsiteY40" fmla="*/ 413657 h 696686"/>
                <a:gd name="connsiteX41" fmla="*/ 1829576 w 1840462"/>
                <a:gd name="connsiteY41" fmla="*/ 250372 h 69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40462" h="696686">
                  <a:moveTo>
                    <a:pt x="33433" y="511629"/>
                  </a:moveTo>
                  <a:cubicBezTo>
                    <a:pt x="28583" y="482530"/>
                    <a:pt x="19266" y="422301"/>
                    <a:pt x="11662" y="391886"/>
                  </a:cubicBezTo>
                  <a:cubicBezTo>
                    <a:pt x="8879" y="380754"/>
                    <a:pt x="4405" y="370115"/>
                    <a:pt x="776" y="359229"/>
                  </a:cubicBezTo>
                  <a:cubicBezTo>
                    <a:pt x="8405" y="237168"/>
                    <a:pt x="-19689" y="218801"/>
                    <a:pt x="33433" y="152400"/>
                  </a:cubicBezTo>
                  <a:cubicBezTo>
                    <a:pt x="39844" y="144386"/>
                    <a:pt x="46404" y="135909"/>
                    <a:pt x="55205" y="130629"/>
                  </a:cubicBezTo>
                  <a:cubicBezTo>
                    <a:pt x="65044" y="124725"/>
                    <a:pt x="76976" y="123372"/>
                    <a:pt x="87862" y="119743"/>
                  </a:cubicBezTo>
                  <a:cubicBezTo>
                    <a:pt x="95555" y="108203"/>
                    <a:pt x="115892" y="73072"/>
                    <a:pt x="131405" y="65315"/>
                  </a:cubicBezTo>
                  <a:cubicBezTo>
                    <a:pt x="151931" y="55052"/>
                    <a:pt x="174948" y="50800"/>
                    <a:pt x="196719" y="43543"/>
                  </a:cubicBezTo>
                  <a:lnTo>
                    <a:pt x="262033" y="21772"/>
                  </a:lnTo>
                  <a:cubicBezTo>
                    <a:pt x="272919" y="18143"/>
                    <a:pt x="283438" y="13136"/>
                    <a:pt x="294690" y="10886"/>
                  </a:cubicBezTo>
                  <a:lnTo>
                    <a:pt x="349119" y="0"/>
                  </a:lnTo>
                  <a:cubicBezTo>
                    <a:pt x="414433" y="3629"/>
                    <a:pt x="479942" y="4684"/>
                    <a:pt x="545062" y="10886"/>
                  </a:cubicBezTo>
                  <a:cubicBezTo>
                    <a:pt x="583940" y="14589"/>
                    <a:pt x="580854" y="29827"/>
                    <a:pt x="610376" y="54429"/>
                  </a:cubicBezTo>
                  <a:cubicBezTo>
                    <a:pt x="620427" y="62804"/>
                    <a:pt x="632817" y="68027"/>
                    <a:pt x="643033" y="76200"/>
                  </a:cubicBezTo>
                  <a:cubicBezTo>
                    <a:pt x="696898" y="119292"/>
                    <a:pt x="629995" y="74048"/>
                    <a:pt x="686576" y="130629"/>
                  </a:cubicBezTo>
                  <a:cubicBezTo>
                    <a:pt x="695827" y="139880"/>
                    <a:pt x="708347" y="145143"/>
                    <a:pt x="719233" y="152400"/>
                  </a:cubicBezTo>
                  <a:lnTo>
                    <a:pt x="762776" y="217715"/>
                  </a:lnTo>
                  <a:cubicBezTo>
                    <a:pt x="770033" y="228601"/>
                    <a:pt x="775296" y="241121"/>
                    <a:pt x="784547" y="250372"/>
                  </a:cubicBezTo>
                  <a:lnTo>
                    <a:pt x="806319" y="272143"/>
                  </a:lnTo>
                  <a:cubicBezTo>
                    <a:pt x="833682" y="354231"/>
                    <a:pt x="796770" y="253044"/>
                    <a:pt x="838976" y="337457"/>
                  </a:cubicBezTo>
                  <a:cubicBezTo>
                    <a:pt x="844108" y="347720"/>
                    <a:pt x="841748" y="362001"/>
                    <a:pt x="849862" y="370115"/>
                  </a:cubicBezTo>
                  <a:cubicBezTo>
                    <a:pt x="857976" y="378229"/>
                    <a:pt x="871633" y="377372"/>
                    <a:pt x="882519" y="381000"/>
                  </a:cubicBezTo>
                  <a:cubicBezTo>
                    <a:pt x="912862" y="426516"/>
                    <a:pt x="920350" y="446998"/>
                    <a:pt x="958719" y="478972"/>
                  </a:cubicBezTo>
                  <a:cubicBezTo>
                    <a:pt x="968770" y="487347"/>
                    <a:pt x="981443" y="492229"/>
                    <a:pt x="991376" y="500743"/>
                  </a:cubicBezTo>
                  <a:cubicBezTo>
                    <a:pt x="1006961" y="514101"/>
                    <a:pt x="1023533" y="527207"/>
                    <a:pt x="1034919" y="544286"/>
                  </a:cubicBezTo>
                  <a:cubicBezTo>
                    <a:pt x="1051085" y="568535"/>
                    <a:pt x="1056303" y="580988"/>
                    <a:pt x="1078462" y="598715"/>
                  </a:cubicBezTo>
                  <a:cubicBezTo>
                    <a:pt x="1104105" y="619230"/>
                    <a:pt x="1124864" y="627358"/>
                    <a:pt x="1154662" y="642257"/>
                  </a:cubicBezTo>
                  <a:cubicBezTo>
                    <a:pt x="1161919" y="649514"/>
                    <a:pt x="1166697" y="660783"/>
                    <a:pt x="1176433" y="664029"/>
                  </a:cubicBezTo>
                  <a:cubicBezTo>
                    <a:pt x="1200774" y="672143"/>
                    <a:pt x="1227473" y="669883"/>
                    <a:pt x="1252633" y="674915"/>
                  </a:cubicBezTo>
                  <a:cubicBezTo>
                    <a:pt x="1263885" y="677165"/>
                    <a:pt x="1273886" y="684533"/>
                    <a:pt x="1285290" y="685800"/>
                  </a:cubicBezTo>
                  <a:cubicBezTo>
                    <a:pt x="1339506" y="691824"/>
                    <a:pt x="1394147" y="693057"/>
                    <a:pt x="1448576" y="696686"/>
                  </a:cubicBezTo>
                  <a:cubicBezTo>
                    <a:pt x="1499376" y="693057"/>
                    <a:pt x="1550395" y="691751"/>
                    <a:pt x="1600976" y="685800"/>
                  </a:cubicBezTo>
                  <a:cubicBezTo>
                    <a:pt x="1652121" y="679783"/>
                    <a:pt x="1617692" y="675772"/>
                    <a:pt x="1655405" y="653143"/>
                  </a:cubicBezTo>
                  <a:cubicBezTo>
                    <a:pt x="1665244" y="647239"/>
                    <a:pt x="1677799" y="647389"/>
                    <a:pt x="1688062" y="642257"/>
                  </a:cubicBezTo>
                  <a:cubicBezTo>
                    <a:pt x="1699764" y="636406"/>
                    <a:pt x="1709833" y="627743"/>
                    <a:pt x="1720719" y="620486"/>
                  </a:cubicBezTo>
                  <a:cubicBezTo>
                    <a:pt x="1727976" y="609600"/>
                    <a:pt x="1732274" y="596002"/>
                    <a:pt x="1742490" y="587829"/>
                  </a:cubicBezTo>
                  <a:cubicBezTo>
                    <a:pt x="1751450" y="580661"/>
                    <a:pt x="1767033" y="585057"/>
                    <a:pt x="1775147" y="576943"/>
                  </a:cubicBezTo>
                  <a:cubicBezTo>
                    <a:pt x="1783261" y="568829"/>
                    <a:pt x="1780901" y="554549"/>
                    <a:pt x="1786033" y="544286"/>
                  </a:cubicBezTo>
                  <a:cubicBezTo>
                    <a:pt x="1791884" y="532584"/>
                    <a:pt x="1800548" y="522515"/>
                    <a:pt x="1807805" y="511629"/>
                  </a:cubicBezTo>
                  <a:lnTo>
                    <a:pt x="1829576" y="446315"/>
                  </a:lnTo>
                  <a:lnTo>
                    <a:pt x="1840462" y="413657"/>
                  </a:lnTo>
                  <a:cubicBezTo>
                    <a:pt x="1825471" y="308720"/>
                    <a:pt x="1829576" y="363115"/>
                    <a:pt x="1829576" y="25037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lowchart: Magnetic Disk 8"/>
          <p:cNvSpPr/>
          <p:nvPr/>
        </p:nvSpPr>
        <p:spPr>
          <a:xfrm rot="10800000">
            <a:off x="3984171" y="4615542"/>
            <a:ext cx="163286" cy="97971"/>
          </a:xfrm>
          <a:prstGeom prst="flowChartMagneticDisk">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9211428" y="4094874"/>
            <a:ext cx="1987927" cy="2229726"/>
            <a:chOff x="9211428" y="4094874"/>
            <a:chExt cx="1987927" cy="2229726"/>
          </a:xfrm>
        </p:grpSpPr>
        <p:sp>
          <p:nvSpPr>
            <p:cNvPr id="48" name="Oval 47"/>
            <p:cNvSpPr/>
            <p:nvPr/>
          </p:nvSpPr>
          <p:spPr>
            <a:xfrm>
              <a:off x="9601200" y="4811486"/>
              <a:ext cx="1143000" cy="11430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9211428" y="4094874"/>
              <a:ext cx="1987927" cy="2229726"/>
              <a:chOff x="8194895" y="1438760"/>
              <a:chExt cx="2667004" cy="2991402"/>
            </a:xfrm>
          </p:grpSpPr>
          <p:grpSp>
            <p:nvGrpSpPr>
              <p:cNvPr id="49" name="Group 48"/>
              <p:cNvGrpSpPr/>
              <p:nvPr/>
            </p:nvGrpSpPr>
            <p:grpSpPr>
              <a:xfrm>
                <a:off x="8194895" y="1839362"/>
                <a:ext cx="2667004" cy="2590800"/>
                <a:chOff x="533400" y="457200"/>
                <a:chExt cx="2667004" cy="2590800"/>
              </a:xfrm>
            </p:grpSpPr>
            <p:sp>
              <p:nvSpPr>
                <p:cNvPr id="50" name="Donut 49"/>
                <p:cNvSpPr/>
                <p:nvPr/>
              </p:nvSpPr>
              <p:spPr>
                <a:xfrm>
                  <a:off x="533400" y="457200"/>
                  <a:ext cx="2590800" cy="2590800"/>
                </a:xfrm>
                <a:prstGeom prst="don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Flowchart: Manual Operation 50"/>
                <p:cNvSpPr/>
                <p:nvPr/>
              </p:nvSpPr>
              <p:spPr>
                <a:xfrm rot="5690331">
                  <a:off x="2285144" y="1370668"/>
                  <a:ext cx="990600" cy="839920"/>
                </a:xfrm>
                <a:prstGeom prst="flowChartManualOperati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Manual Operation 51"/>
                <p:cNvSpPr/>
                <p:nvPr/>
              </p:nvSpPr>
              <p:spPr>
                <a:xfrm rot="20472021">
                  <a:off x="984479" y="479351"/>
                  <a:ext cx="990600" cy="784673"/>
                </a:xfrm>
                <a:prstGeom prst="flowChartManualOperati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Manual Operation 52"/>
                <p:cNvSpPr/>
                <p:nvPr/>
              </p:nvSpPr>
              <p:spPr>
                <a:xfrm rot="12441676">
                  <a:off x="899448" y="2191687"/>
                  <a:ext cx="990600" cy="774405"/>
                </a:xfrm>
                <a:prstGeom prst="flowChartManualOperati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8577712" y="1438760"/>
                <a:ext cx="1960522" cy="2270976"/>
                <a:chOff x="3369330" y="990600"/>
                <a:chExt cx="1891155" cy="2209575"/>
              </a:xfrm>
            </p:grpSpPr>
            <p:sp>
              <p:nvSpPr>
                <p:cNvPr id="55" name="Rounded Rectangle 54"/>
                <p:cNvSpPr/>
                <p:nvPr/>
              </p:nvSpPr>
              <p:spPr>
                <a:xfrm>
                  <a:off x="3969136" y="1851514"/>
                  <a:ext cx="473009" cy="109757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rot="5745961">
                  <a:off x="4829111" y="2296036"/>
                  <a:ext cx="221193" cy="64155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rot="19242442">
                  <a:off x="4383575" y="1823704"/>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3828296" y="990600"/>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rot="8114643">
                  <a:off x="3369330" y="2096811"/>
                  <a:ext cx="1062605"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rot="240782">
                  <a:off x="3453400" y="2446870"/>
                  <a:ext cx="221193" cy="75330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7" name="Double Wave 46"/>
            <p:cNvSpPr/>
            <p:nvPr/>
          </p:nvSpPr>
          <p:spPr>
            <a:xfrm>
              <a:off x="9916884" y="5431971"/>
              <a:ext cx="489857" cy="217714"/>
            </a:xfrm>
            <a:prstGeom prst="doubleWav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person in a suit&#10;&#10;Description automatically generated with medium confidence">
            <a:extLst>
              <a:ext uri="{FF2B5EF4-FFF2-40B4-BE49-F238E27FC236}">
                <a16:creationId xmlns:a16="http://schemas.microsoft.com/office/drawing/2014/main" id="{B91CD74D-872B-E71D-069A-F34EF034E4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5706" y="156054"/>
            <a:ext cx="957262" cy="1287796"/>
          </a:xfrm>
          <a:prstGeom prst="rect">
            <a:avLst/>
          </a:prstGeom>
        </p:spPr>
      </p:pic>
    </p:spTree>
    <p:extLst>
      <p:ext uri="{BB962C8B-B14F-4D97-AF65-F5344CB8AC3E}">
        <p14:creationId xmlns:p14="http://schemas.microsoft.com/office/powerpoint/2010/main" val="48062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sp>
        <p:nvSpPr>
          <p:cNvPr id="6" name="TextBox 5"/>
          <p:cNvSpPr txBox="1"/>
          <p:nvPr/>
        </p:nvSpPr>
        <p:spPr>
          <a:xfrm>
            <a:off x="-63375" y="0"/>
            <a:ext cx="12192000" cy="1015663"/>
          </a:xfrm>
          <a:prstGeom prst="rect">
            <a:avLst/>
          </a:prstGeom>
          <a:noFill/>
        </p:spPr>
        <p:txBody>
          <a:bodyPr wrap="square" rtlCol="0">
            <a:spAutoFit/>
          </a:bodyPr>
          <a:lstStyle/>
          <a:p>
            <a:pPr algn="ctr"/>
            <a:r>
              <a:rPr lang="en-US" sz="6000" dirty="0">
                <a:latin typeface="Georgia" pitchFamily="18" charset="0"/>
              </a:rPr>
              <a:t>Belief and Faith</a:t>
            </a:r>
            <a:endParaRPr lang="en-US" sz="4400" dirty="0">
              <a:latin typeface="Georgia" pitchFamily="18" charset="0"/>
            </a:endParaRPr>
          </a:p>
        </p:txBody>
      </p:sp>
      <p:sp>
        <p:nvSpPr>
          <p:cNvPr id="14" name="Rectangle 13"/>
          <p:cNvSpPr/>
          <p:nvPr/>
        </p:nvSpPr>
        <p:spPr>
          <a:xfrm>
            <a:off x="0" y="6488668"/>
            <a:ext cx="7034543" cy="369332"/>
          </a:xfrm>
          <a:prstGeom prst="rect">
            <a:avLst/>
          </a:prstGeom>
        </p:spPr>
        <p:txBody>
          <a:bodyPr wrap="square">
            <a:spAutoFit/>
          </a:bodyPr>
          <a:lstStyle/>
          <a:p>
            <a:r>
              <a:rPr lang="en-US" b="1" dirty="0"/>
              <a:t>Romans 1:17; Acts 16:30-33; Romans 6:1-11; 1 Corinthians 6:9-11</a:t>
            </a:r>
          </a:p>
        </p:txBody>
      </p:sp>
      <p:sp>
        <p:nvSpPr>
          <p:cNvPr id="3" name="Rectangle 2"/>
          <p:cNvSpPr/>
          <p:nvPr/>
        </p:nvSpPr>
        <p:spPr>
          <a:xfrm>
            <a:off x="1168219" y="1599162"/>
            <a:ext cx="4212772" cy="3785652"/>
          </a:xfrm>
          <a:prstGeom prst="rect">
            <a:avLst/>
          </a:prstGeom>
        </p:spPr>
        <p:txBody>
          <a:bodyPr wrap="square">
            <a:spAutoFit/>
          </a:bodyPr>
          <a:lstStyle/>
          <a:p>
            <a:r>
              <a:rPr lang="en-US" sz="2400" dirty="0"/>
              <a:t>Wholehearted acceptance of and trust in Him as the One who offered Himself in Atonement for our sins. </a:t>
            </a:r>
          </a:p>
          <a:p>
            <a:endParaRPr lang="en-US" sz="2400" dirty="0"/>
          </a:p>
          <a:p>
            <a:r>
              <a:rPr lang="en-US" sz="2400" dirty="0"/>
              <a:t>This deep trust leads to a life of faithfulness, manifested by repenting of sins, being baptized, and trying to live as Jesus Christ taught.</a:t>
            </a:r>
          </a:p>
        </p:txBody>
      </p:sp>
      <p:sp>
        <p:nvSpPr>
          <p:cNvPr id="4" name="Rectangle 3"/>
          <p:cNvSpPr/>
          <p:nvPr/>
        </p:nvSpPr>
        <p:spPr>
          <a:xfrm>
            <a:off x="5725886" y="1357653"/>
            <a:ext cx="4636344" cy="1569660"/>
          </a:xfrm>
          <a:prstGeom prst="rect">
            <a:avLst/>
          </a:prstGeom>
        </p:spPr>
        <p:txBody>
          <a:bodyPr wrap="square">
            <a:spAutoFit/>
          </a:bodyPr>
          <a:lstStyle/>
          <a:p>
            <a:r>
              <a:rPr lang="en-US" sz="2400" i="1" dirty="0">
                <a:solidFill>
                  <a:schemeClr val="accent1">
                    <a:lumMod val="75000"/>
                  </a:schemeClr>
                </a:solidFill>
              </a:rPr>
              <a:t>“Faith in Jesus Christ … is manifested in a life of obedience to the laws and ordinances of the gospel and service to Christ” </a:t>
            </a:r>
          </a:p>
        </p:txBody>
      </p:sp>
      <p:grpSp>
        <p:nvGrpSpPr>
          <p:cNvPr id="34" name="Group 33"/>
          <p:cNvGrpSpPr/>
          <p:nvPr/>
        </p:nvGrpSpPr>
        <p:grpSpPr>
          <a:xfrm>
            <a:off x="6477000" y="3107871"/>
            <a:ext cx="3794352" cy="2956606"/>
            <a:chOff x="5954486" y="3412671"/>
            <a:chExt cx="3794352" cy="2956606"/>
          </a:xfrm>
        </p:grpSpPr>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045" y="3412671"/>
              <a:ext cx="3791793" cy="2737757"/>
            </a:xfrm>
            <a:prstGeom prst="rect">
              <a:avLst/>
            </a:prstGeom>
          </p:spPr>
        </p:pic>
        <p:sp>
          <p:nvSpPr>
            <p:cNvPr id="80" name="Rectangle 79"/>
            <p:cNvSpPr/>
            <p:nvPr/>
          </p:nvSpPr>
          <p:spPr>
            <a:xfrm>
              <a:off x="5954486" y="6107667"/>
              <a:ext cx="2244829" cy="261610"/>
            </a:xfrm>
            <a:prstGeom prst="rect">
              <a:avLst/>
            </a:prstGeom>
          </p:spPr>
          <p:txBody>
            <a:bodyPr wrap="square">
              <a:spAutoFit/>
            </a:bodyPr>
            <a:lstStyle/>
            <a:p>
              <a:r>
                <a:rPr lang="en-US" sz="1100" dirty="0" err="1"/>
                <a:t>Yongsung</a:t>
              </a:r>
              <a:r>
                <a:rPr lang="en-US" sz="1100" dirty="0"/>
                <a:t> Kim</a:t>
              </a:r>
            </a:p>
          </p:txBody>
        </p:sp>
      </p:grpSp>
    </p:spTree>
    <p:extLst>
      <p:ext uri="{BB962C8B-B14F-4D97-AF65-F5344CB8AC3E}">
        <p14:creationId xmlns:p14="http://schemas.microsoft.com/office/powerpoint/2010/main" val="133830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37"/>
            <a:ext cx="12192000" cy="6862737"/>
          </a:xfrm>
          <a:prstGeom prst="rect">
            <a:avLst/>
          </a:prstGeom>
        </p:spPr>
      </p:pic>
      <p:sp>
        <p:nvSpPr>
          <p:cNvPr id="7" name="Rectangle 6"/>
          <p:cNvSpPr/>
          <p:nvPr/>
        </p:nvSpPr>
        <p:spPr>
          <a:xfrm>
            <a:off x="1967608" y="125185"/>
            <a:ext cx="7769922" cy="830997"/>
          </a:xfrm>
          <a:prstGeom prst="rect">
            <a:avLst/>
          </a:prstGeom>
        </p:spPr>
        <p:txBody>
          <a:bodyPr wrap="square">
            <a:spAutoFit/>
          </a:bodyPr>
          <a:lstStyle/>
          <a:p>
            <a:pPr algn="ctr"/>
            <a:r>
              <a:rPr lang="en-US" sz="2400" b="1" dirty="0">
                <a:solidFill>
                  <a:srgbClr val="333333"/>
                </a:solidFill>
                <a:latin typeface="Calibri" panose="020F0502020204030204" pitchFamily="34" charset="0"/>
              </a:rPr>
              <a:t>“What Christ desires from each of us is surrender, complete and total—a voluntary gift of trust, faith, and love.”</a:t>
            </a:r>
            <a:endParaRPr lang="en-US" sz="2400" b="1" dirty="0"/>
          </a:p>
        </p:txBody>
      </p:sp>
      <p:sp>
        <p:nvSpPr>
          <p:cNvPr id="16" name="Rectangle 15"/>
          <p:cNvSpPr/>
          <p:nvPr/>
        </p:nvSpPr>
        <p:spPr>
          <a:xfrm>
            <a:off x="359122" y="1534060"/>
            <a:ext cx="6491573" cy="2585323"/>
          </a:xfrm>
          <a:prstGeom prst="rect">
            <a:avLst/>
          </a:prstGeom>
        </p:spPr>
        <p:txBody>
          <a:bodyPr wrap="square">
            <a:spAutoFit/>
          </a:bodyPr>
          <a:lstStyle/>
          <a:p>
            <a:r>
              <a:rPr lang="en-US" b="1" dirty="0">
                <a:solidFill>
                  <a:srgbClr val="333333"/>
                </a:solidFill>
              </a:rPr>
              <a:t>“Christ says, ‘Give me All. I don’t want so much of your time and so much of your money and so much of your work: I want You. </a:t>
            </a:r>
          </a:p>
          <a:p>
            <a:endParaRPr lang="en-US" b="1" dirty="0">
              <a:solidFill>
                <a:srgbClr val="333333"/>
              </a:solidFill>
            </a:endParaRPr>
          </a:p>
          <a:p>
            <a:r>
              <a:rPr lang="en-US" b="1" dirty="0">
                <a:solidFill>
                  <a:srgbClr val="333333"/>
                </a:solidFill>
              </a:rPr>
              <a:t>“…No half-measures are any good. I don’t want to cut off a branch here and a branch there, I want to have the whole tree down. … Hand over the whole natural self, all the desires which you think innocent as well as the ones you think wicked—the whole outfit. I will give you a new self instead. In fact, I will give you Myself: my own will shall become yours.’” (7)</a:t>
            </a:r>
            <a:endParaRPr lang="en-US" b="1" dirty="0"/>
          </a:p>
        </p:txBody>
      </p:sp>
      <p:sp>
        <p:nvSpPr>
          <p:cNvPr id="5" name="Rectangle 4"/>
          <p:cNvSpPr/>
          <p:nvPr/>
        </p:nvSpPr>
        <p:spPr>
          <a:xfrm>
            <a:off x="5341306" y="4817900"/>
            <a:ext cx="6491573" cy="1477328"/>
          </a:xfrm>
          <a:prstGeom prst="rect">
            <a:avLst/>
          </a:prstGeom>
        </p:spPr>
        <p:txBody>
          <a:bodyPr wrap="square">
            <a:spAutoFit/>
          </a:bodyPr>
          <a:lstStyle/>
          <a:p>
            <a:r>
              <a:rPr lang="en-US" b="1" dirty="0">
                <a:solidFill>
                  <a:srgbClr val="333333"/>
                </a:solidFill>
              </a:rPr>
              <a:t>A little girl, misquoting the twenty-third Psalm, put everything in perspective. She said, “The Lord is my shepherd. That’s all I want!” </a:t>
            </a:r>
          </a:p>
          <a:p>
            <a:endParaRPr lang="en-US" b="1" dirty="0">
              <a:solidFill>
                <a:srgbClr val="333333"/>
              </a:solidFill>
            </a:endParaRPr>
          </a:p>
          <a:p>
            <a:r>
              <a:rPr lang="en-US" b="1" dirty="0">
                <a:solidFill>
                  <a:srgbClr val="333333"/>
                </a:solidFill>
              </a:rPr>
              <a:t>What more could anyone want? What could be more desirable than to “look unto [Jesus] in every thought”? </a:t>
            </a:r>
            <a:endParaRPr lang="en-US" b="1" dirty="0"/>
          </a:p>
        </p:txBody>
      </p:sp>
      <p:sp>
        <p:nvSpPr>
          <p:cNvPr id="8" name="Rectangle 7"/>
          <p:cNvSpPr/>
          <p:nvPr/>
        </p:nvSpPr>
        <p:spPr>
          <a:xfrm>
            <a:off x="11557233" y="6367779"/>
            <a:ext cx="442750" cy="369332"/>
          </a:xfrm>
          <a:prstGeom prst="rect">
            <a:avLst/>
          </a:prstGeom>
        </p:spPr>
        <p:txBody>
          <a:bodyPr wrap="none">
            <a:spAutoFit/>
          </a:bodyPr>
          <a:lstStyle/>
          <a:p>
            <a:r>
              <a:rPr lang="en-US" b="1" dirty="0">
                <a:solidFill>
                  <a:srgbClr val="333333"/>
                </a:solidFill>
                <a:latin typeface="Calibri" panose="020F0502020204030204" pitchFamily="34" charset="0"/>
              </a:rPr>
              <a:t>(6)</a:t>
            </a:r>
            <a:endParaRPr lang="en-US" b="1"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016" t="25238" r="15714" b="19365"/>
          <a:stretch/>
        </p:blipFill>
        <p:spPr>
          <a:xfrm>
            <a:off x="2837591" y="4528457"/>
            <a:ext cx="2503715" cy="2275511"/>
          </a:xfrm>
          <a:prstGeom prst="rect">
            <a:avLst/>
          </a:prstGeom>
        </p:spPr>
      </p:pic>
      <p:pic>
        <p:nvPicPr>
          <p:cNvPr id="1026" name="Picture 2" descr="Image result for Robert L Back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0220" y="125185"/>
            <a:ext cx="973761" cy="12464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s. lewi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599" y="111806"/>
            <a:ext cx="874033" cy="12642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jesus christ ld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90678" y="1287009"/>
            <a:ext cx="2546852" cy="324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04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sp>
        <p:nvSpPr>
          <p:cNvPr id="6" name="TextBox 5"/>
          <p:cNvSpPr txBox="1"/>
          <p:nvPr/>
        </p:nvSpPr>
        <p:spPr>
          <a:xfrm>
            <a:off x="-63375" y="0"/>
            <a:ext cx="12192000" cy="1015663"/>
          </a:xfrm>
          <a:prstGeom prst="rect">
            <a:avLst/>
          </a:prstGeom>
          <a:noFill/>
        </p:spPr>
        <p:txBody>
          <a:bodyPr wrap="square" rtlCol="0">
            <a:spAutoFit/>
          </a:bodyPr>
          <a:lstStyle/>
          <a:p>
            <a:pPr algn="ctr"/>
            <a:r>
              <a:rPr lang="en-US" sz="6000" dirty="0">
                <a:latin typeface="Georgia" pitchFamily="18" charset="0"/>
              </a:rPr>
              <a:t>Facing Immoral Behavior</a:t>
            </a:r>
            <a:endParaRPr lang="en-US" sz="4400" dirty="0">
              <a:latin typeface="Georgia" pitchFamily="18" charset="0"/>
            </a:endParaRPr>
          </a:p>
        </p:txBody>
      </p:sp>
      <p:sp>
        <p:nvSpPr>
          <p:cNvPr id="14" name="Rectangle 13"/>
          <p:cNvSpPr/>
          <p:nvPr/>
        </p:nvSpPr>
        <p:spPr>
          <a:xfrm>
            <a:off x="0" y="6488668"/>
            <a:ext cx="1911355" cy="369332"/>
          </a:xfrm>
          <a:prstGeom prst="rect">
            <a:avLst/>
          </a:prstGeom>
        </p:spPr>
        <p:txBody>
          <a:bodyPr wrap="square">
            <a:spAutoFit/>
          </a:bodyPr>
          <a:lstStyle/>
          <a:p>
            <a:r>
              <a:rPr lang="en-US" b="1" dirty="0"/>
              <a:t>Romans 1:18</a:t>
            </a:r>
          </a:p>
        </p:txBody>
      </p:sp>
      <p:sp>
        <p:nvSpPr>
          <p:cNvPr id="15" name="Rectangle 14"/>
          <p:cNvSpPr/>
          <p:nvPr/>
        </p:nvSpPr>
        <p:spPr>
          <a:xfrm>
            <a:off x="3802288" y="1542396"/>
            <a:ext cx="3559630" cy="4093428"/>
          </a:xfrm>
          <a:prstGeom prst="rect">
            <a:avLst/>
          </a:prstGeom>
        </p:spPr>
        <p:txBody>
          <a:bodyPr wrap="square">
            <a:spAutoFit/>
          </a:bodyPr>
          <a:lstStyle/>
          <a:p>
            <a:pPr fontAlgn="base"/>
            <a:r>
              <a:rPr lang="en-US" sz="2000" dirty="0"/>
              <a:t>In Paul’s day, some Gentile Christians sought to excuse immoral or sinful behavior by emphasizing God’s mercy and ignoring His perfect justice. </a:t>
            </a:r>
          </a:p>
          <a:p>
            <a:pPr fontAlgn="base"/>
            <a:endParaRPr lang="en-US" sz="2000" dirty="0"/>
          </a:p>
          <a:p>
            <a:pPr fontAlgn="base"/>
            <a:r>
              <a:rPr lang="en-US" sz="2000" dirty="0"/>
              <a:t>Also, some Jewish Christians believed that observance of the law of Moses was necessary for their salvation. </a:t>
            </a:r>
          </a:p>
          <a:p>
            <a:pPr fontAlgn="base"/>
            <a:endParaRPr lang="en-US" sz="2000" dirty="0"/>
          </a:p>
          <a:p>
            <a:pPr fontAlgn="base"/>
            <a:r>
              <a:rPr lang="en-US" sz="2000" dirty="0"/>
              <a:t>Paul sought to correct both misconceptions.</a:t>
            </a:r>
            <a:endParaRPr lang="en-US" sz="2000" b="0" i="0" dirty="0">
              <a:solidFill>
                <a:srgbClr val="333333"/>
              </a:solidFill>
              <a:effectLst/>
              <a:latin typeface="Abadi" panose="020B0604020104020204" pitchFamily="34" charset="0"/>
            </a:endParaRPr>
          </a:p>
        </p:txBody>
      </p:sp>
      <p:pic>
        <p:nvPicPr>
          <p:cNvPr id="2052" name="Picture 4" descr="Image result for Moses and al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9004" y="1398360"/>
            <a:ext cx="38100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aul wri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1031" y="4003447"/>
            <a:ext cx="3705225" cy="264795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r="5966"/>
          <a:stretch/>
        </p:blipFill>
        <p:spPr bwMode="auto">
          <a:xfrm>
            <a:off x="275319" y="1286556"/>
            <a:ext cx="3316967" cy="233838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4" y="3828823"/>
            <a:ext cx="3273425" cy="253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38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animEffect transition="in" filter="fade">
                                      <p:cBhvr>
                                        <p:cTn id="9" dur="500"/>
                                        <p:tgtEl>
                                          <p:spTgt spid="205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xEl>
                                              <p:pRg st="4" end="4"/>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fade">
                                      <p:cBhvr>
                                        <p:cTn id="1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sp>
        <p:nvSpPr>
          <p:cNvPr id="6" name="TextBox 5"/>
          <p:cNvSpPr txBox="1"/>
          <p:nvPr/>
        </p:nvSpPr>
        <p:spPr>
          <a:xfrm>
            <a:off x="-63375" y="0"/>
            <a:ext cx="12192000" cy="1015663"/>
          </a:xfrm>
          <a:prstGeom prst="rect">
            <a:avLst/>
          </a:prstGeom>
          <a:noFill/>
        </p:spPr>
        <p:txBody>
          <a:bodyPr wrap="square" rtlCol="0">
            <a:spAutoFit/>
          </a:bodyPr>
          <a:lstStyle/>
          <a:p>
            <a:pPr algn="ctr"/>
            <a:r>
              <a:rPr lang="en-US" sz="6000" dirty="0">
                <a:latin typeface="Georgia" pitchFamily="18" charset="0"/>
              </a:rPr>
              <a:t>Offensive to God</a:t>
            </a:r>
            <a:endParaRPr lang="en-US" sz="4400" dirty="0">
              <a:latin typeface="Georgia" pitchFamily="18" charset="0"/>
            </a:endParaRPr>
          </a:p>
        </p:txBody>
      </p:sp>
      <p:sp>
        <p:nvSpPr>
          <p:cNvPr id="14" name="Rectangle 13"/>
          <p:cNvSpPr/>
          <p:nvPr/>
        </p:nvSpPr>
        <p:spPr>
          <a:xfrm>
            <a:off x="0" y="6488668"/>
            <a:ext cx="1911355" cy="369332"/>
          </a:xfrm>
          <a:prstGeom prst="rect">
            <a:avLst/>
          </a:prstGeom>
        </p:spPr>
        <p:txBody>
          <a:bodyPr wrap="square">
            <a:spAutoFit/>
          </a:bodyPr>
          <a:lstStyle/>
          <a:p>
            <a:r>
              <a:rPr lang="en-US" b="1" dirty="0"/>
              <a:t>Romans 1:18-32</a:t>
            </a:r>
          </a:p>
        </p:txBody>
      </p:sp>
      <p:sp>
        <p:nvSpPr>
          <p:cNvPr id="15" name="Rectangle 14"/>
          <p:cNvSpPr/>
          <p:nvPr/>
        </p:nvSpPr>
        <p:spPr>
          <a:xfrm>
            <a:off x="3777343" y="1975409"/>
            <a:ext cx="3559630" cy="1200329"/>
          </a:xfrm>
          <a:prstGeom prst="rect">
            <a:avLst/>
          </a:prstGeom>
        </p:spPr>
        <p:txBody>
          <a:bodyPr wrap="square">
            <a:spAutoFit/>
          </a:bodyPr>
          <a:lstStyle/>
          <a:p>
            <a:pPr fontAlgn="base"/>
            <a:r>
              <a:rPr lang="en-US" sz="2400" dirty="0"/>
              <a:t>The “wrath” of God is not hostility toward mankind; rather, it is rejection of sin. </a:t>
            </a:r>
            <a:endParaRPr lang="en-US" sz="2400" b="0" i="0" dirty="0">
              <a:solidFill>
                <a:srgbClr val="333333"/>
              </a:solidFill>
              <a:effectLst/>
              <a:latin typeface="Abadi" panose="020B0604020104020204" pitchFamily="34" charset="0"/>
            </a:endParaRPr>
          </a:p>
        </p:txBody>
      </p:sp>
      <p:sp>
        <p:nvSpPr>
          <p:cNvPr id="3" name="Rectangle 2"/>
          <p:cNvSpPr/>
          <p:nvPr/>
        </p:nvSpPr>
        <p:spPr>
          <a:xfrm>
            <a:off x="1905002" y="906921"/>
            <a:ext cx="8273142" cy="646331"/>
          </a:xfrm>
          <a:prstGeom prst="rect">
            <a:avLst/>
          </a:prstGeom>
        </p:spPr>
        <p:txBody>
          <a:bodyPr wrap="square">
            <a:spAutoFit/>
          </a:bodyPr>
          <a:lstStyle/>
          <a:p>
            <a:pPr algn="ctr"/>
            <a:r>
              <a:rPr lang="en-US" i="1" dirty="0">
                <a:solidFill>
                  <a:schemeClr val="accent1">
                    <a:lumMod val="75000"/>
                  </a:schemeClr>
                </a:solidFill>
                <a:latin typeface="Palatino"/>
              </a:rPr>
              <a:t>For I the Lord cannot look upon sin with the least degree of allowance;</a:t>
            </a:r>
          </a:p>
          <a:p>
            <a:pPr algn="ctr"/>
            <a:r>
              <a:rPr lang="en-US" i="1" dirty="0">
                <a:solidFill>
                  <a:schemeClr val="accent1">
                    <a:lumMod val="75000"/>
                  </a:schemeClr>
                </a:solidFill>
                <a:latin typeface="Palatino"/>
              </a:rPr>
              <a:t>D&amp;C 1;31</a:t>
            </a:r>
            <a:endParaRPr lang="en-US" i="1" dirty="0">
              <a:solidFill>
                <a:schemeClr val="accent1">
                  <a:lumMod val="75000"/>
                </a:schemeClr>
              </a:solidFill>
            </a:endParaRPr>
          </a:p>
        </p:txBody>
      </p:sp>
      <p:grpSp>
        <p:nvGrpSpPr>
          <p:cNvPr id="2048" name="Group 2047"/>
          <p:cNvGrpSpPr/>
          <p:nvPr/>
        </p:nvGrpSpPr>
        <p:grpSpPr>
          <a:xfrm>
            <a:off x="974226" y="2296886"/>
            <a:ext cx="2360885" cy="3216130"/>
            <a:chOff x="538798" y="2198915"/>
            <a:chExt cx="2360885" cy="3216130"/>
          </a:xfrm>
        </p:grpSpPr>
        <p:grpSp>
          <p:nvGrpSpPr>
            <p:cNvPr id="8" name="Group 7"/>
            <p:cNvGrpSpPr/>
            <p:nvPr/>
          </p:nvGrpSpPr>
          <p:grpSpPr>
            <a:xfrm>
              <a:off x="538798" y="2198915"/>
              <a:ext cx="2360885" cy="3216130"/>
              <a:chOff x="538798" y="2198915"/>
              <a:chExt cx="2360885" cy="3216130"/>
            </a:xfrm>
          </p:grpSpPr>
          <p:grpSp>
            <p:nvGrpSpPr>
              <p:cNvPr id="5" name="Group 4"/>
              <p:cNvGrpSpPr/>
              <p:nvPr/>
            </p:nvGrpSpPr>
            <p:grpSpPr>
              <a:xfrm>
                <a:off x="633057" y="2198915"/>
                <a:ext cx="2266626" cy="3216130"/>
                <a:chOff x="1405942" y="2340429"/>
                <a:chExt cx="2266626" cy="3216130"/>
              </a:xfrm>
            </p:grpSpPr>
            <p:grpSp>
              <p:nvGrpSpPr>
                <p:cNvPr id="30" name="Group 122"/>
                <p:cNvGrpSpPr/>
                <p:nvPr/>
              </p:nvGrpSpPr>
              <p:grpSpPr>
                <a:xfrm>
                  <a:off x="1405942" y="2340429"/>
                  <a:ext cx="2266626" cy="3216130"/>
                  <a:chOff x="5284033" y="777513"/>
                  <a:chExt cx="4129790" cy="5623288"/>
                </a:xfrm>
                <a:solidFill>
                  <a:schemeClr val="tx1"/>
                </a:solidFill>
              </p:grpSpPr>
              <p:sp>
                <p:nvSpPr>
                  <p:cNvPr id="31" name="Double Wave 30"/>
                  <p:cNvSpPr/>
                  <p:nvPr/>
                </p:nvSpPr>
                <p:spPr>
                  <a:xfrm rot="16200000" flipH="1">
                    <a:off x="5753100" y="1562100"/>
                    <a:ext cx="2209800" cy="762000"/>
                  </a:xfrm>
                  <a:prstGeom prst="doubleWave">
                    <a:avLst>
                      <a:gd name="adj1" fmla="val 7407"/>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uble Wave 31"/>
                  <p:cNvSpPr/>
                  <p:nvPr/>
                </p:nvSpPr>
                <p:spPr>
                  <a:xfrm rot="5400000">
                    <a:off x="6438900" y="1562100"/>
                    <a:ext cx="2209800" cy="762000"/>
                  </a:xfrm>
                  <a:prstGeom prst="doubleWave">
                    <a:avLst>
                      <a:gd name="adj1" fmla="val 7407"/>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575684" y="5206585"/>
                    <a:ext cx="587116" cy="5846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237750" y="5209083"/>
                    <a:ext cx="534650" cy="58211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580026" y="3152932"/>
                    <a:ext cx="457200" cy="71703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318354" y="3105463"/>
                    <a:ext cx="457200" cy="71703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a:off x="7090348" y="3330315"/>
                    <a:ext cx="700790" cy="22098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apezoid 37"/>
                  <p:cNvSpPr/>
                  <p:nvPr/>
                </p:nvSpPr>
                <p:spPr>
                  <a:xfrm>
                    <a:off x="6539459" y="3367790"/>
                    <a:ext cx="700790" cy="22098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apezoid 38"/>
                  <p:cNvSpPr/>
                  <p:nvPr/>
                </p:nvSpPr>
                <p:spPr>
                  <a:xfrm>
                    <a:off x="6524468" y="2131101"/>
                    <a:ext cx="1300397" cy="2560819"/>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rapezoid 39"/>
                  <p:cNvSpPr/>
                  <p:nvPr/>
                </p:nvSpPr>
                <p:spPr>
                  <a:xfrm rot="20150574">
                    <a:off x="7400389" y="2220413"/>
                    <a:ext cx="504745" cy="132538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rapezoid 40"/>
                  <p:cNvSpPr/>
                  <p:nvPr/>
                </p:nvSpPr>
                <p:spPr>
                  <a:xfrm rot="1302575">
                    <a:off x="6475630" y="2179949"/>
                    <a:ext cx="504745" cy="132538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rapezoid 41"/>
                  <p:cNvSpPr/>
                  <p:nvPr/>
                </p:nvSpPr>
                <p:spPr>
                  <a:xfrm>
                    <a:off x="6553200" y="2209800"/>
                    <a:ext cx="1219200" cy="22098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p:cNvSpPr/>
                  <p:nvPr/>
                </p:nvSpPr>
                <p:spPr>
                  <a:xfrm rot="10800000">
                    <a:off x="6858000" y="1905000"/>
                    <a:ext cx="685800" cy="11430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6629400" y="914400"/>
                    <a:ext cx="1066800" cy="1447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791200" y="5715000"/>
                    <a:ext cx="2903095" cy="43096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284033" y="6019801"/>
                    <a:ext cx="412979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ardrop 50"/>
                  <p:cNvSpPr/>
                  <p:nvPr/>
                </p:nvSpPr>
                <p:spPr>
                  <a:xfrm rot="4650018">
                    <a:off x="6821430" y="545209"/>
                    <a:ext cx="429956" cy="894563"/>
                  </a:xfrm>
                  <a:prstGeom prst="teardrop">
                    <a:avLst>
                      <a:gd name="adj" fmla="val 130404"/>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6553200" y="1143000"/>
                    <a:ext cx="1176728" cy="14365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343"/>
                  <p:cNvGrpSpPr/>
                  <p:nvPr/>
                </p:nvGrpSpPr>
                <p:grpSpPr>
                  <a:xfrm>
                    <a:off x="6553200" y="3429000"/>
                    <a:ext cx="1094282" cy="1041816"/>
                    <a:chOff x="7543801" y="3581401"/>
                    <a:chExt cx="1066799" cy="1066800"/>
                  </a:xfrm>
                  <a:grpFill/>
                </p:grpSpPr>
                <p:sp>
                  <p:nvSpPr>
                    <p:cNvPr id="64" name="Rounded Rectangle 63"/>
                    <p:cNvSpPr/>
                    <p:nvPr/>
                  </p:nvSpPr>
                  <p:spPr>
                    <a:xfrm>
                      <a:off x="7696200" y="3657600"/>
                      <a:ext cx="914400" cy="152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162"/>
                    <p:cNvGrpSpPr/>
                    <p:nvPr/>
                  </p:nvGrpSpPr>
                  <p:grpSpPr>
                    <a:xfrm>
                      <a:off x="7543801" y="3581401"/>
                      <a:ext cx="457200" cy="1066800"/>
                      <a:chOff x="6827799" y="4800600"/>
                      <a:chExt cx="868401" cy="2043177"/>
                    </a:xfrm>
                    <a:grpFill/>
                  </p:grpSpPr>
                  <p:sp>
                    <p:nvSpPr>
                      <p:cNvPr id="66" name="Double Wave 65"/>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ouble Wave 66"/>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7010400" y="4800600"/>
                        <a:ext cx="685800"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 name="Group 349"/>
                  <p:cNvGrpSpPr/>
                  <p:nvPr/>
                </p:nvGrpSpPr>
                <p:grpSpPr>
                  <a:xfrm>
                    <a:off x="6483247" y="4447082"/>
                    <a:ext cx="1311639" cy="199869"/>
                    <a:chOff x="457200" y="1600200"/>
                    <a:chExt cx="8229600" cy="1752600"/>
                  </a:xfrm>
                  <a:grpFill/>
                </p:grpSpPr>
                <p:sp>
                  <p:nvSpPr>
                    <p:cNvPr id="57" name="Plaque 56"/>
                    <p:cNvSpPr/>
                    <p:nvPr/>
                  </p:nvSpPr>
                  <p:spPr>
                    <a:xfrm>
                      <a:off x="457200" y="1600200"/>
                      <a:ext cx="2057400" cy="1752600"/>
                    </a:xfrm>
                    <a:prstGeom prst="plaque">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Plaque 57"/>
                    <p:cNvSpPr/>
                    <p:nvPr/>
                  </p:nvSpPr>
                  <p:spPr>
                    <a:xfrm>
                      <a:off x="1295400" y="1600200"/>
                      <a:ext cx="2057400" cy="1752600"/>
                    </a:xfrm>
                    <a:prstGeom prst="plaque">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Plaque 58"/>
                    <p:cNvSpPr/>
                    <p:nvPr/>
                  </p:nvSpPr>
                  <p:spPr>
                    <a:xfrm>
                      <a:off x="2362200" y="1600200"/>
                      <a:ext cx="2057400" cy="1752600"/>
                    </a:xfrm>
                    <a:prstGeom prst="plaque">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Plaque 59"/>
                    <p:cNvSpPr/>
                    <p:nvPr/>
                  </p:nvSpPr>
                  <p:spPr>
                    <a:xfrm>
                      <a:off x="3429000" y="1600200"/>
                      <a:ext cx="2057400" cy="1752600"/>
                    </a:xfrm>
                    <a:prstGeom prst="plaque">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Plaque 60"/>
                    <p:cNvSpPr/>
                    <p:nvPr/>
                  </p:nvSpPr>
                  <p:spPr>
                    <a:xfrm>
                      <a:off x="4495800" y="1600200"/>
                      <a:ext cx="2057400" cy="1752600"/>
                    </a:xfrm>
                    <a:prstGeom prst="plaque">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Plaque 61"/>
                    <p:cNvSpPr/>
                    <p:nvPr/>
                  </p:nvSpPr>
                  <p:spPr>
                    <a:xfrm>
                      <a:off x="5562600" y="1600200"/>
                      <a:ext cx="2057400" cy="1752600"/>
                    </a:xfrm>
                    <a:prstGeom prst="plaque">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Plaque 62"/>
                    <p:cNvSpPr/>
                    <p:nvPr/>
                  </p:nvSpPr>
                  <p:spPr>
                    <a:xfrm>
                      <a:off x="6629400" y="1600200"/>
                      <a:ext cx="2057400" cy="1752600"/>
                    </a:xfrm>
                    <a:prstGeom prst="plaque">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Oval 54"/>
                  <p:cNvSpPr/>
                  <p:nvPr/>
                </p:nvSpPr>
                <p:spPr>
                  <a:xfrm>
                    <a:off x="6781800" y="1752600"/>
                    <a:ext cx="838200" cy="990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967928" y="1916244"/>
                    <a:ext cx="455081" cy="193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Oval 3"/>
                <p:cNvSpPr/>
                <p:nvPr/>
              </p:nvSpPr>
              <p:spPr>
                <a:xfrm rot="19679891">
                  <a:off x="1669209" y="2480882"/>
                  <a:ext cx="846220" cy="656536"/>
                </a:xfrm>
                <a:custGeom>
                  <a:avLst/>
                  <a:gdLst>
                    <a:gd name="connsiteX0" fmla="*/ 0 w 805543"/>
                    <a:gd name="connsiteY0" fmla="*/ 328268 h 656535"/>
                    <a:gd name="connsiteX1" fmla="*/ 402772 w 805543"/>
                    <a:gd name="connsiteY1" fmla="*/ 0 h 656535"/>
                    <a:gd name="connsiteX2" fmla="*/ 805544 w 805543"/>
                    <a:gd name="connsiteY2" fmla="*/ 328268 h 656535"/>
                    <a:gd name="connsiteX3" fmla="*/ 402772 w 805543"/>
                    <a:gd name="connsiteY3" fmla="*/ 656536 h 656535"/>
                    <a:gd name="connsiteX4" fmla="*/ 0 w 805543"/>
                    <a:gd name="connsiteY4" fmla="*/ 328268 h 656535"/>
                    <a:gd name="connsiteX0" fmla="*/ 40676 w 846220"/>
                    <a:gd name="connsiteY0" fmla="*/ 328268 h 656536"/>
                    <a:gd name="connsiteX1" fmla="*/ 443448 w 846220"/>
                    <a:gd name="connsiteY1" fmla="*/ 0 h 656536"/>
                    <a:gd name="connsiteX2" fmla="*/ 846220 w 846220"/>
                    <a:gd name="connsiteY2" fmla="*/ 328268 h 656536"/>
                    <a:gd name="connsiteX3" fmla="*/ 443448 w 846220"/>
                    <a:gd name="connsiteY3" fmla="*/ 656536 h 656536"/>
                    <a:gd name="connsiteX4" fmla="*/ 40676 w 846220"/>
                    <a:gd name="connsiteY4" fmla="*/ 328268 h 656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220" h="656536">
                      <a:moveTo>
                        <a:pt x="40676" y="328268"/>
                      </a:moveTo>
                      <a:cubicBezTo>
                        <a:pt x="-117401" y="215060"/>
                        <a:pt x="221003" y="0"/>
                        <a:pt x="443448" y="0"/>
                      </a:cubicBezTo>
                      <a:cubicBezTo>
                        <a:pt x="665893" y="0"/>
                        <a:pt x="846220" y="146971"/>
                        <a:pt x="846220" y="328268"/>
                      </a:cubicBezTo>
                      <a:cubicBezTo>
                        <a:pt x="846220" y="509565"/>
                        <a:pt x="665893" y="656536"/>
                        <a:pt x="443448" y="656536"/>
                      </a:cubicBezTo>
                      <a:cubicBezTo>
                        <a:pt x="221003" y="656536"/>
                        <a:pt x="198753" y="441476"/>
                        <a:pt x="40676" y="328268"/>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3"/>
                <p:cNvSpPr/>
                <p:nvPr/>
              </p:nvSpPr>
              <p:spPr>
                <a:xfrm rot="1920109" flipH="1">
                  <a:off x="2344123" y="2459111"/>
                  <a:ext cx="846220" cy="656536"/>
                </a:xfrm>
                <a:custGeom>
                  <a:avLst/>
                  <a:gdLst>
                    <a:gd name="connsiteX0" fmla="*/ 0 w 805543"/>
                    <a:gd name="connsiteY0" fmla="*/ 328268 h 656535"/>
                    <a:gd name="connsiteX1" fmla="*/ 402772 w 805543"/>
                    <a:gd name="connsiteY1" fmla="*/ 0 h 656535"/>
                    <a:gd name="connsiteX2" fmla="*/ 805544 w 805543"/>
                    <a:gd name="connsiteY2" fmla="*/ 328268 h 656535"/>
                    <a:gd name="connsiteX3" fmla="*/ 402772 w 805543"/>
                    <a:gd name="connsiteY3" fmla="*/ 656536 h 656535"/>
                    <a:gd name="connsiteX4" fmla="*/ 0 w 805543"/>
                    <a:gd name="connsiteY4" fmla="*/ 328268 h 656535"/>
                    <a:gd name="connsiteX0" fmla="*/ 40676 w 846220"/>
                    <a:gd name="connsiteY0" fmla="*/ 328268 h 656536"/>
                    <a:gd name="connsiteX1" fmla="*/ 443448 w 846220"/>
                    <a:gd name="connsiteY1" fmla="*/ 0 h 656536"/>
                    <a:gd name="connsiteX2" fmla="*/ 846220 w 846220"/>
                    <a:gd name="connsiteY2" fmla="*/ 328268 h 656536"/>
                    <a:gd name="connsiteX3" fmla="*/ 443448 w 846220"/>
                    <a:gd name="connsiteY3" fmla="*/ 656536 h 656536"/>
                    <a:gd name="connsiteX4" fmla="*/ 40676 w 846220"/>
                    <a:gd name="connsiteY4" fmla="*/ 328268 h 656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220" h="656536">
                      <a:moveTo>
                        <a:pt x="40676" y="328268"/>
                      </a:moveTo>
                      <a:cubicBezTo>
                        <a:pt x="-117401" y="215060"/>
                        <a:pt x="221003" y="0"/>
                        <a:pt x="443448" y="0"/>
                      </a:cubicBezTo>
                      <a:cubicBezTo>
                        <a:pt x="665893" y="0"/>
                        <a:pt x="846220" y="146971"/>
                        <a:pt x="846220" y="328268"/>
                      </a:cubicBezTo>
                      <a:cubicBezTo>
                        <a:pt x="846220" y="509565"/>
                        <a:pt x="665893" y="656536"/>
                        <a:pt x="443448" y="656536"/>
                      </a:cubicBezTo>
                      <a:cubicBezTo>
                        <a:pt x="221003" y="656536"/>
                        <a:pt x="198753" y="441476"/>
                        <a:pt x="40676" y="328268"/>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Lightning Bolt 6"/>
              <p:cNvSpPr/>
              <p:nvPr/>
            </p:nvSpPr>
            <p:spPr>
              <a:xfrm rot="14629598">
                <a:off x="1517233" y="2661438"/>
                <a:ext cx="252929" cy="22098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230085" y="5029200"/>
              <a:ext cx="947057" cy="369332"/>
            </a:xfrm>
            <a:prstGeom prst="rect">
              <a:avLst/>
            </a:prstGeom>
            <a:noFill/>
          </p:spPr>
          <p:txBody>
            <a:bodyPr wrap="square" rtlCol="0">
              <a:spAutoFit/>
            </a:bodyPr>
            <a:lstStyle/>
            <a:p>
              <a:r>
                <a:rPr lang="en-US" dirty="0">
                  <a:solidFill>
                    <a:schemeClr val="bg1"/>
                  </a:solidFill>
                </a:rPr>
                <a:t>Idolatry</a:t>
              </a:r>
            </a:p>
          </p:txBody>
        </p:sp>
      </p:grpSp>
      <p:grpSp>
        <p:nvGrpSpPr>
          <p:cNvPr id="2050" name="Group 2049"/>
          <p:cNvGrpSpPr/>
          <p:nvPr/>
        </p:nvGrpSpPr>
        <p:grpSpPr>
          <a:xfrm>
            <a:off x="8164286" y="2095501"/>
            <a:ext cx="1929564" cy="1234745"/>
            <a:chOff x="7620001" y="2269672"/>
            <a:chExt cx="1929564" cy="1234745"/>
          </a:xfrm>
        </p:grpSpPr>
        <p:grpSp>
          <p:nvGrpSpPr>
            <p:cNvPr id="2049" name="Group 2048"/>
            <p:cNvGrpSpPr/>
            <p:nvPr/>
          </p:nvGrpSpPr>
          <p:grpSpPr>
            <a:xfrm>
              <a:off x="7620001" y="2269672"/>
              <a:ext cx="1929564" cy="1189828"/>
              <a:chOff x="3722915" y="2509157"/>
              <a:chExt cx="1929564" cy="1189828"/>
            </a:xfrm>
          </p:grpSpPr>
          <p:pic>
            <p:nvPicPr>
              <p:cNvPr id="3074"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2915" y="2509158"/>
                <a:ext cx="1254651" cy="118982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397828" y="2509157"/>
                <a:ext cx="1254651" cy="1189827"/>
              </a:xfrm>
              <a:prstGeom prst="rect">
                <a:avLst/>
              </a:prstGeom>
              <a:noFill/>
              <a:extLst>
                <a:ext uri="{909E8E84-426E-40DD-AFC4-6F175D3DCCD1}">
                  <a14:hiddenFill xmlns:a14="http://schemas.microsoft.com/office/drawing/2010/main">
                    <a:solidFill>
                      <a:srgbClr val="FFFFFF"/>
                    </a:solidFill>
                  </a14:hiddenFill>
                </a:ext>
              </a:extLst>
            </p:spPr>
          </p:pic>
        </p:grpSp>
        <p:sp>
          <p:nvSpPr>
            <p:cNvPr id="79" name="TextBox 78"/>
            <p:cNvSpPr txBox="1"/>
            <p:nvPr/>
          </p:nvSpPr>
          <p:spPr>
            <a:xfrm>
              <a:off x="8077199" y="3135085"/>
              <a:ext cx="1458687" cy="369332"/>
            </a:xfrm>
            <a:prstGeom prst="rect">
              <a:avLst/>
            </a:prstGeom>
            <a:noFill/>
          </p:spPr>
          <p:txBody>
            <a:bodyPr wrap="square" rtlCol="0">
              <a:spAutoFit/>
            </a:bodyPr>
            <a:lstStyle/>
            <a:p>
              <a:r>
                <a:rPr lang="en-US" dirty="0">
                  <a:solidFill>
                    <a:schemeClr val="bg1"/>
                  </a:solidFill>
                </a:rPr>
                <a:t>Immorality</a:t>
              </a:r>
            </a:p>
          </p:txBody>
        </p:sp>
      </p:grpSp>
      <p:sp>
        <p:nvSpPr>
          <p:cNvPr id="2051" name="Rectangle 2050"/>
          <p:cNvSpPr/>
          <p:nvPr/>
        </p:nvSpPr>
        <p:spPr>
          <a:xfrm>
            <a:off x="3820886" y="4139977"/>
            <a:ext cx="7326086" cy="1569660"/>
          </a:xfrm>
          <a:prstGeom prst="rect">
            <a:avLst/>
          </a:prstGeom>
        </p:spPr>
        <p:txBody>
          <a:bodyPr wrap="square">
            <a:spAutoFit/>
          </a:bodyPr>
          <a:lstStyle/>
          <a:p>
            <a:pPr algn="ctr"/>
            <a:r>
              <a:rPr lang="en-US" sz="3200" dirty="0">
                <a:solidFill>
                  <a:srgbClr val="333333"/>
                </a:solidFill>
                <a:effectLst>
                  <a:glow rad="101600">
                    <a:schemeClr val="accent1">
                      <a:satMod val="175000"/>
                      <a:alpha val="40000"/>
                    </a:schemeClr>
                  </a:glow>
                </a:effectLst>
                <a:latin typeface="Abadi" panose="020B0604020104020204" pitchFamily="34" charset="0"/>
              </a:rPr>
              <a:t>It is impossible to sin without the law. </a:t>
            </a:r>
          </a:p>
          <a:p>
            <a:pPr algn="ctr"/>
            <a:endParaRPr lang="en-US" sz="3200" dirty="0">
              <a:solidFill>
                <a:srgbClr val="333333"/>
              </a:solidFill>
              <a:effectLst>
                <a:glow rad="101600">
                  <a:schemeClr val="accent1">
                    <a:satMod val="175000"/>
                    <a:alpha val="40000"/>
                  </a:schemeClr>
                </a:glow>
              </a:effectLst>
              <a:latin typeface="Abadi" panose="020B0604020104020204" pitchFamily="34" charset="0"/>
            </a:endParaRPr>
          </a:p>
          <a:p>
            <a:pPr algn="ctr"/>
            <a:r>
              <a:rPr lang="en-US" sz="3200" dirty="0">
                <a:solidFill>
                  <a:srgbClr val="333333"/>
                </a:solidFill>
                <a:effectLst>
                  <a:glow rad="101600">
                    <a:schemeClr val="accent1">
                      <a:satMod val="175000"/>
                      <a:alpha val="40000"/>
                    </a:schemeClr>
                  </a:glow>
                </a:effectLst>
                <a:latin typeface="Abadi" panose="020B0604020104020204" pitchFamily="34" charset="0"/>
              </a:rPr>
              <a:t>Sin is defined as violation of God's law.</a:t>
            </a:r>
            <a:endParaRPr lang="en-US" sz="3200" dirty="0">
              <a:effectLst>
                <a:glow rad="101600">
                  <a:schemeClr val="accent1">
                    <a:satMod val="175000"/>
                    <a:alpha val="40000"/>
                  </a:schemeClr>
                </a:glow>
              </a:effectLst>
            </a:endParaRPr>
          </a:p>
        </p:txBody>
      </p:sp>
    </p:spTree>
    <p:extLst>
      <p:ext uri="{BB962C8B-B14F-4D97-AF65-F5344CB8AC3E}">
        <p14:creationId xmlns:p14="http://schemas.microsoft.com/office/powerpoint/2010/main" val="193188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fade">
                                      <p:cBhvr>
                                        <p:cTn id="19" dur="1000"/>
                                        <p:tgtEl>
                                          <p:spTgt spid="2051"/>
                                        </p:tgtEl>
                                      </p:cBhvr>
                                    </p:animEffect>
                                    <p:anim calcmode="lin" valueType="num">
                                      <p:cBhvr>
                                        <p:cTn id="20" dur="1000" fill="hold"/>
                                        <p:tgtEl>
                                          <p:spTgt spid="2051"/>
                                        </p:tgtEl>
                                        <p:attrNameLst>
                                          <p:attrName>ppt_x</p:attrName>
                                        </p:attrNameLst>
                                      </p:cBhvr>
                                      <p:tavLst>
                                        <p:tav tm="0">
                                          <p:val>
                                            <p:strVal val="#ppt_x"/>
                                          </p:val>
                                        </p:tav>
                                        <p:tav tm="100000">
                                          <p:val>
                                            <p:strVal val="#ppt_x"/>
                                          </p:val>
                                        </p:tav>
                                      </p:tavLst>
                                    </p:anim>
                                    <p:anim calcmode="lin" valueType="num">
                                      <p:cBhvr>
                                        <p:cTn id="21"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sp>
        <p:nvSpPr>
          <p:cNvPr id="6" name="TextBox 5"/>
          <p:cNvSpPr txBox="1"/>
          <p:nvPr/>
        </p:nvSpPr>
        <p:spPr>
          <a:xfrm>
            <a:off x="-63375" y="0"/>
            <a:ext cx="12192000" cy="1015663"/>
          </a:xfrm>
          <a:prstGeom prst="rect">
            <a:avLst/>
          </a:prstGeom>
          <a:noFill/>
        </p:spPr>
        <p:txBody>
          <a:bodyPr wrap="square" rtlCol="0">
            <a:spAutoFit/>
          </a:bodyPr>
          <a:lstStyle/>
          <a:p>
            <a:pPr algn="ctr"/>
            <a:r>
              <a:rPr lang="en-US" sz="6000" dirty="0">
                <a:latin typeface="Georgia" pitchFamily="18" charset="0"/>
              </a:rPr>
              <a:t>Judgments of God</a:t>
            </a:r>
            <a:endParaRPr lang="en-US" sz="4400" dirty="0">
              <a:latin typeface="Georgia" pitchFamily="18" charset="0"/>
            </a:endParaRPr>
          </a:p>
        </p:txBody>
      </p:sp>
      <p:sp>
        <p:nvSpPr>
          <p:cNvPr id="14" name="Rectangle 13"/>
          <p:cNvSpPr/>
          <p:nvPr/>
        </p:nvSpPr>
        <p:spPr>
          <a:xfrm>
            <a:off x="0" y="6488668"/>
            <a:ext cx="1911355" cy="369332"/>
          </a:xfrm>
          <a:prstGeom prst="rect">
            <a:avLst/>
          </a:prstGeom>
        </p:spPr>
        <p:txBody>
          <a:bodyPr wrap="square">
            <a:spAutoFit/>
          </a:bodyPr>
          <a:lstStyle/>
          <a:p>
            <a:r>
              <a:rPr lang="en-US" b="1" dirty="0"/>
              <a:t>Romans 2:5-13</a:t>
            </a:r>
          </a:p>
        </p:txBody>
      </p:sp>
      <p:sp>
        <p:nvSpPr>
          <p:cNvPr id="15" name="Rectangle 14"/>
          <p:cNvSpPr/>
          <p:nvPr/>
        </p:nvSpPr>
        <p:spPr>
          <a:xfrm>
            <a:off x="500742" y="1561752"/>
            <a:ext cx="4376057" cy="1631216"/>
          </a:xfrm>
          <a:prstGeom prst="rect">
            <a:avLst/>
          </a:prstGeom>
        </p:spPr>
        <p:txBody>
          <a:bodyPr wrap="square">
            <a:spAutoFit/>
          </a:bodyPr>
          <a:lstStyle/>
          <a:p>
            <a:pPr fontAlgn="base"/>
            <a:r>
              <a:rPr lang="en-US" sz="2000" dirty="0"/>
              <a:t>Paul taught that all people will be judged according to their works, and he showed that the Jews’ unrighteousness came from their living the law of Moses outwardly but not inwardly.</a:t>
            </a:r>
            <a:endParaRPr lang="en-US" sz="2000" b="0" i="0" dirty="0">
              <a:solidFill>
                <a:srgbClr val="333333"/>
              </a:solidFill>
              <a:effectLst/>
              <a:latin typeface="Abadi" panose="020B0604020104020204" pitchFamily="34" charset="0"/>
            </a:endParaRPr>
          </a:p>
        </p:txBody>
      </p:sp>
      <p:grpSp>
        <p:nvGrpSpPr>
          <p:cNvPr id="2051" name="Group 2050"/>
          <p:cNvGrpSpPr/>
          <p:nvPr/>
        </p:nvGrpSpPr>
        <p:grpSpPr>
          <a:xfrm>
            <a:off x="4495800" y="1838537"/>
            <a:ext cx="1135647" cy="2581063"/>
            <a:chOff x="5519821" y="2350166"/>
            <a:chExt cx="1842455" cy="3897256"/>
          </a:xfrm>
        </p:grpSpPr>
        <p:sp>
          <p:nvSpPr>
            <p:cNvPr id="93" name="Freeform 92"/>
            <p:cNvSpPr/>
            <p:nvPr/>
          </p:nvSpPr>
          <p:spPr>
            <a:xfrm rot="9815699">
              <a:off x="5519821" y="3285121"/>
              <a:ext cx="1842455" cy="2962301"/>
            </a:xfrm>
            <a:custGeom>
              <a:avLst/>
              <a:gdLst>
                <a:gd name="connsiteX0" fmla="*/ 461114 w 1842455"/>
                <a:gd name="connsiteY0" fmla="*/ 2952611 h 2962301"/>
                <a:gd name="connsiteX1" fmla="*/ 302434 w 1842455"/>
                <a:gd name="connsiteY1" fmla="*/ 2797196 h 2962301"/>
                <a:gd name="connsiteX2" fmla="*/ 295917 w 1842455"/>
                <a:gd name="connsiteY2" fmla="*/ 2766763 h 2962301"/>
                <a:gd name="connsiteX3" fmla="*/ 4002 w 1842455"/>
                <a:gd name="connsiteY3" fmla="*/ 1604481 h 2962301"/>
                <a:gd name="connsiteX4" fmla="*/ 99739 w 1842455"/>
                <a:gd name="connsiteY4" fmla="*/ 1444524 h 2962301"/>
                <a:gd name="connsiteX5" fmla="*/ 99738 w 1842455"/>
                <a:gd name="connsiteY5" fmla="*/ 1444525 h 2962301"/>
                <a:gd name="connsiteX6" fmla="*/ 259696 w 1842455"/>
                <a:gd name="connsiteY6" fmla="*/ 1540262 h 2962301"/>
                <a:gd name="connsiteX7" fmla="*/ 430345 w 1842455"/>
                <a:gd name="connsiteY7" fmla="*/ 2219716 h 2962301"/>
                <a:gd name="connsiteX8" fmla="*/ 675556 w 1842455"/>
                <a:gd name="connsiteY8" fmla="*/ 1386831 h 2962301"/>
                <a:gd name="connsiteX9" fmla="*/ 665442 w 1842455"/>
                <a:gd name="connsiteY9" fmla="*/ 1336736 h 2962301"/>
                <a:gd name="connsiteX10" fmla="*/ 665442 w 1842455"/>
                <a:gd name="connsiteY10" fmla="*/ 154155 h 2962301"/>
                <a:gd name="connsiteX11" fmla="*/ 819597 w 1842455"/>
                <a:gd name="connsiteY11" fmla="*/ 0 h 2962301"/>
                <a:gd name="connsiteX12" fmla="*/ 973752 w 1842455"/>
                <a:gd name="connsiteY12" fmla="*/ 154155 h 2962301"/>
                <a:gd name="connsiteX13" fmla="*/ 973752 w 1842455"/>
                <a:gd name="connsiteY13" fmla="*/ 1177413 h 2962301"/>
                <a:gd name="connsiteX14" fmla="*/ 1559133 w 1842455"/>
                <a:gd name="connsiteY14" fmla="*/ 316852 h 2962301"/>
                <a:gd name="connsiteX15" fmla="*/ 1774585 w 1842455"/>
                <a:gd name="connsiteY15" fmla="*/ 275849 h 2962301"/>
                <a:gd name="connsiteX16" fmla="*/ 1774583 w 1842455"/>
                <a:gd name="connsiteY16" fmla="*/ 275849 h 2962301"/>
                <a:gd name="connsiteX17" fmla="*/ 1815587 w 1842455"/>
                <a:gd name="connsiteY17" fmla="*/ 491301 h 2962301"/>
                <a:gd name="connsiteX18" fmla="*/ 1164385 w 1842455"/>
                <a:gd name="connsiteY18" fmla="*/ 1448626 h 2962301"/>
                <a:gd name="connsiteX19" fmla="*/ 1138659 w 1842455"/>
                <a:gd name="connsiteY19" fmla="*/ 1473784 h 2962301"/>
                <a:gd name="connsiteX20" fmla="*/ 1130920 w 1842455"/>
                <a:gd name="connsiteY20" fmla="*/ 1514951 h 2962301"/>
                <a:gd name="connsiteX21" fmla="*/ 903919 w 1842455"/>
                <a:gd name="connsiteY21" fmla="*/ 2285986 h 2962301"/>
                <a:gd name="connsiteX22" fmla="*/ 1320636 w 1842455"/>
                <a:gd name="connsiteY22" fmla="*/ 1847197 h 2962301"/>
                <a:gd name="connsiteX23" fmla="*/ 1503773 w 1842455"/>
                <a:gd name="connsiteY23" fmla="*/ 1842474 h 2962301"/>
                <a:gd name="connsiteX24" fmla="*/ 1503773 w 1842455"/>
                <a:gd name="connsiteY24" fmla="*/ 1842474 h 2962301"/>
                <a:gd name="connsiteX25" fmla="*/ 1508497 w 1842455"/>
                <a:gd name="connsiteY25" fmla="*/ 2025610 h 2962301"/>
                <a:gd name="connsiteX26" fmla="*/ 733666 w 1842455"/>
                <a:gd name="connsiteY26" fmla="*/ 2841474 h 2962301"/>
                <a:gd name="connsiteX27" fmla="*/ 710958 w 1842455"/>
                <a:gd name="connsiteY27" fmla="*/ 2875591 h 2962301"/>
                <a:gd name="connsiteX28" fmla="*/ 641105 w 1842455"/>
                <a:gd name="connsiteY28" fmla="*/ 2933392 h 2962301"/>
                <a:gd name="connsiteX29" fmla="*/ 638041 w 1842455"/>
                <a:gd name="connsiteY29" fmla="*/ 2934362 h 2962301"/>
                <a:gd name="connsiteX30" fmla="*/ 618160 w 1842455"/>
                <a:gd name="connsiteY30" fmla="*/ 2948318 h 2962301"/>
                <a:gd name="connsiteX31" fmla="*/ 569675 w 1842455"/>
                <a:gd name="connsiteY31" fmla="*/ 2959056 h 2962301"/>
                <a:gd name="connsiteX32" fmla="*/ 563430 w 1842455"/>
                <a:gd name="connsiteY32" fmla="*/ 2958007 h 2962301"/>
                <a:gd name="connsiteX33" fmla="*/ 554674 w 1842455"/>
                <a:gd name="connsiteY33" fmla="*/ 2960782 h 2962301"/>
                <a:gd name="connsiteX34" fmla="*/ 461114 w 1842455"/>
                <a:gd name="connsiteY34" fmla="*/ 2952611 h 296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42455" h="2962301">
                  <a:moveTo>
                    <a:pt x="461114" y="2952611"/>
                  </a:moveTo>
                  <a:cubicBezTo>
                    <a:pt x="382801" y="2929556"/>
                    <a:pt x="325437" y="2869549"/>
                    <a:pt x="302434" y="2797196"/>
                  </a:cubicBezTo>
                  <a:lnTo>
                    <a:pt x="295917" y="2766763"/>
                  </a:lnTo>
                  <a:lnTo>
                    <a:pt x="4002" y="1604481"/>
                  </a:lnTo>
                  <a:cubicBezTo>
                    <a:pt x="-13732" y="1533873"/>
                    <a:pt x="29130" y="1462257"/>
                    <a:pt x="99739" y="1444524"/>
                  </a:cubicBezTo>
                  <a:lnTo>
                    <a:pt x="99738" y="1444525"/>
                  </a:lnTo>
                  <a:cubicBezTo>
                    <a:pt x="170346" y="1426791"/>
                    <a:pt x="241961" y="1469654"/>
                    <a:pt x="259696" y="1540262"/>
                  </a:cubicBezTo>
                  <a:lnTo>
                    <a:pt x="430345" y="2219716"/>
                  </a:lnTo>
                  <a:lnTo>
                    <a:pt x="675556" y="1386831"/>
                  </a:lnTo>
                  <a:lnTo>
                    <a:pt x="665442" y="1336736"/>
                  </a:lnTo>
                  <a:lnTo>
                    <a:pt x="665442" y="154155"/>
                  </a:lnTo>
                  <a:cubicBezTo>
                    <a:pt x="665442" y="69018"/>
                    <a:pt x="734460" y="0"/>
                    <a:pt x="819597" y="0"/>
                  </a:cubicBezTo>
                  <a:cubicBezTo>
                    <a:pt x="904734" y="0"/>
                    <a:pt x="973752" y="69018"/>
                    <a:pt x="973752" y="154155"/>
                  </a:cubicBezTo>
                  <a:lnTo>
                    <a:pt x="973752" y="1177413"/>
                  </a:lnTo>
                  <a:lnTo>
                    <a:pt x="1559133" y="316852"/>
                  </a:lnTo>
                  <a:cubicBezTo>
                    <a:pt x="1607305" y="246034"/>
                    <a:pt x="1703767" y="227677"/>
                    <a:pt x="1774585" y="275849"/>
                  </a:cubicBezTo>
                  <a:lnTo>
                    <a:pt x="1774583" y="275849"/>
                  </a:lnTo>
                  <a:cubicBezTo>
                    <a:pt x="1845401" y="324022"/>
                    <a:pt x="1863759" y="420484"/>
                    <a:pt x="1815587" y="491301"/>
                  </a:cubicBezTo>
                  <a:lnTo>
                    <a:pt x="1164385" y="1448626"/>
                  </a:lnTo>
                  <a:lnTo>
                    <a:pt x="1138659" y="1473784"/>
                  </a:lnTo>
                  <a:lnTo>
                    <a:pt x="1130920" y="1514951"/>
                  </a:lnTo>
                  <a:lnTo>
                    <a:pt x="903919" y="2285986"/>
                  </a:lnTo>
                  <a:lnTo>
                    <a:pt x="1320636" y="1847197"/>
                  </a:lnTo>
                  <a:cubicBezTo>
                    <a:pt x="1369902" y="1795321"/>
                    <a:pt x="1451897" y="1793206"/>
                    <a:pt x="1503773" y="1842474"/>
                  </a:cubicBezTo>
                  <a:lnTo>
                    <a:pt x="1503773" y="1842474"/>
                  </a:lnTo>
                  <a:cubicBezTo>
                    <a:pt x="1555648" y="1891741"/>
                    <a:pt x="1557764" y="1973734"/>
                    <a:pt x="1508497" y="2025610"/>
                  </a:cubicBezTo>
                  <a:lnTo>
                    <a:pt x="733666" y="2841474"/>
                  </a:lnTo>
                  <a:lnTo>
                    <a:pt x="710958" y="2875591"/>
                  </a:lnTo>
                  <a:cubicBezTo>
                    <a:pt x="691486" y="2899355"/>
                    <a:pt x="667675" y="2918907"/>
                    <a:pt x="641105" y="2933392"/>
                  </a:cubicBezTo>
                  <a:lnTo>
                    <a:pt x="638041" y="2934362"/>
                  </a:lnTo>
                  <a:lnTo>
                    <a:pt x="618160" y="2948318"/>
                  </a:lnTo>
                  <a:cubicBezTo>
                    <a:pt x="602734" y="2955041"/>
                    <a:pt x="586245" y="2958629"/>
                    <a:pt x="569675" y="2959056"/>
                  </a:cubicBezTo>
                  <a:lnTo>
                    <a:pt x="563430" y="2958007"/>
                  </a:lnTo>
                  <a:lnTo>
                    <a:pt x="554674" y="2960782"/>
                  </a:lnTo>
                  <a:cubicBezTo>
                    <a:pt x="524150" y="2964271"/>
                    <a:pt x="492439" y="2961833"/>
                    <a:pt x="461114" y="2952611"/>
                  </a:cubicBezTo>
                  <a:close/>
                </a:path>
              </a:pathLst>
            </a:cu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Oval 77"/>
            <p:cNvSpPr/>
            <p:nvPr/>
          </p:nvSpPr>
          <p:spPr>
            <a:xfrm>
              <a:off x="6035985" y="2350166"/>
              <a:ext cx="808212" cy="808286"/>
            </a:xfrm>
            <a:prstGeom prst="ellipse">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3" name="Group 2052"/>
          <p:cNvGrpSpPr/>
          <p:nvPr/>
        </p:nvGrpSpPr>
        <p:grpSpPr>
          <a:xfrm>
            <a:off x="5602090" y="2017547"/>
            <a:ext cx="1014549" cy="2405482"/>
            <a:chOff x="8191415" y="2322346"/>
            <a:chExt cx="1875995" cy="4139688"/>
          </a:xfrm>
        </p:grpSpPr>
        <p:sp>
          <p:nvSpPr>
            <p:cNvPr id="99" name="Freeform 98"/>
            <p:cNvSpPr/>
            <p:nvPr/>
          </p:nvSpPr>
          <p:spPr>
            <a:xfrm rot="1069183">
              <a:off x="8191415" y="3321550"/>
              <a:ext cx="1875995" cy="3140484"/>
            </a:xfrm>
            <a:custGeom>
              <a:avLst/>
              <a:gdLst>
                <a:gd name="connsiteX0" fmla="*/ 322312 w 1875995"/>
                <a:gd name="connsiteY0" fmla="*/ 11849 h 3140484"/>
                <a:gd name="connsiteX1" fmla="*/ 583675 w 1875995"/>
                <a:gd name="connsiteY1" fmla="*/ 85406 h 3140484"/>
                <a:gd name="connsiteX2" fmla="*/ 604561 w 1875995"/>
                <a:gd name="connsiteY2" fmla="*/ 115162 h 3140484"/>
                <a:gd name="connsiteX3" fmla="*/ 1539667 w 1875995"/>
                <a:gd name="connsiteY3" fmla="*/ 947628 h 3140484"/>
                <a:gd name="connsiteX4" fmla="*/ 1550891 w 1875995"/>
                <a:gd name="connsiteY4" fmla="*/ 1140903 h 3140484"/>
                <a:gd name="connsiteX5" fmla="*/ 1550892 w 1875995"/>
                <a:gd name="connsiteY5" fmla="*/ 1140901 h 3140484"/>
                <a:gd name="connsiteX6" fmla="*/ 1357616 w 1875995"/>
                <a:gd name="connsiteY6" fmla="*/ 1152125 h 3140484"/>
                <a:gd name="connsiteX7" fmla="*/ 782170 w 1875995"/>
                <a:gd name="connsiteY7" fmla="*/ 639842 h 3140484"/>
                <a:gd name="connsiteX8" fmla="*/ 869297 w 1875995"/>
                <a:gd name="connsiteY8" fmla="*/ 910892 h 3140484"/>
                <a:gd name="connsiteX9" fmla="*/ 1641262 w 1875995"/>
                <a:gd name="connsiteY9" fmla="*/ 1971349 h 3140484"/>
                <a:gd name="connsiteX10" fmla="*/ 1488336 w 1875995"/>
                <a:gd name="connsiteY10" fmla="*/ 2020505 h 3140484"/>
                <a:gd name="connsiteX11" fmla="*/ 1848257 w 1875995"/>
                <a:gd name="connsiteY11" fmla="*/ 2549623 h 3140484"/>
                <a:gd name="connsiteX12" fmla="*/ 1805929 w 1875995"/>
                <a:gd name="connsiteY12" fmla="*/ 2772038 h 3140484"/>
                <a:gd name="connsiteX13" fmla="*/ 1583514 w 1875995"/>
                <a:gd name="connsiteY13" fmla="*/ 2729710 h 3140484"/>
                <a:gd name="connsiteX14" fmla="*/ 1170572 w 1875995"/>
                <a:gd name="connsiteY14" fmla="*/ 2122649 h 3140484"/>
                <a:gd name="connsiteX15" fmla="*/ 1007851 w 1875995"/>
                <a:gd name="connsiteY15" fmla="*/ 2174954 h 3140484"/>
                <a:gd name="connsiteX16" fmla="*/ 1007851 w 1875995"/>
                <a:gd name="connsiteY16" fmla="*/ 2979428 h 3140484"/>
                <a:gd name="connsiteX17" fmla="*/ 846795 w 1875995"/>
                <a:gd name="connsiteY17" fmla="*/ 3140484 h 3140484"/>
                <a:gd name="connsiteX18" fmla="*/ 685739 w 1875995"/>
                <a:gd name="connsiteY18" fmla="*/ 2979428 h 3140484"/>
                <a:gd name="connsiteX19" fmla="*/ 685739 w 1875995"/>
                <a:gd name="connsiteY19" fmla="*/ 2278496 h 3140484"/>
                <a:gd name="connsiteX20" fmla="*/ 450616 w 1875995"/>
                <a:gd name="connsiteY20" fmla="*/ 2354075 h 3140484"/>
                <a:gd name="connsiteX21" fmla="*/ 458666 w 1875995"/>
                <a:gd name="connsiteY21" fmla="*/ 1238647 h 3140484"/>
                <a:gd name="connsiteX22" fmla="*/ 361127 w 1875995"/>
                <a:gd name="connsiteY22" fmla="*/ 935209 h 3140484"/>
                <a:gd name="connsiteX23" fmla="*/ 267312 w 1875995"/>
                <a:gd name="connsiteY23" fmla="*/ 1508263 h 3140484"/>
                <a:gd name="connsiteX24" fmla="*/ 112815 w 1875995"/>
                <a:gd name="connsiteY24" fmla="*/ 1619290 h 3140484"/>
                <a:gd name="connsiteX25" fmla="*/ 1788 w 1875995"/>
                <a:gd name="connsiteY25" fmla="*/ 1464793 h 3140484"/>
                <a:gd name="connsiteX26" fmla="*/ 180486 w 1875995"/>
                <a:gd name="connsiteY26" fmla="*/ 373241 h 3140484"/>
                <a:gd name="connsiteX27" fmla="*/ 163644 w 1875995"/>
                <a:gd name="connsiteY27" fmla="*/ 320846 h 3140484"/>
                <a:gd name="connsiteX28" fmla="*/ 322312 w 1875995"/>
                <a:gd name="connsiteY28" fmla="*/ 11849 h 31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75995" h="3140484">
                  <a:moveTo>
                    <a:pt x="322312" y="11849"/>
                  </a:moveTo>
                  <a:cubicBezTo>
                    <a:pt x="419169" y="-19285"/>
                    <a:pt x="521200" y="12891"/>
                    <a:pt x="583675" y="85406"/>
                  </a:cubicBezTo>
                  <a:lnTo>
                    <a:pt x="604561" y="115162"/>
                  </a:lnTo>
                  <a:lnTo>
                    <a:pt x="1539667" y="947628"/>
                  </a:lnTo>
                  <a:cubicBezTo>
                    <a:pt x="1596140" y="997901"/>
                    <a:pt x="1601165" y="1084431"/>
                    <a:pt x="1550891" y="1140903"/>
                  </a:cubicBezTo>
                  <a:lnTo>
                    <a:pt x="1550892" y="1140901"/>
                  </a:lnTo>
                  <a:cubicBezTo>
                    <a:pt x="1500620" y="1197373"/>
                    <a:pt x="1414088" y="1202397"/>
                    <a:pt x="1357616" y="1152125"/>
                  </a:cubicBezTo>
                  <a:lnTo>
                    <a:pt x="782170" y="639842"/>
                  </a:lnTo>
                  <a:lnTo>
                    <a:pt x="869297" y="910892"/>
                  </a:lnTo>
                  <a:lnTo>
                    <a:pt x="1641262" y="1971349"/>
                  </a:lnTo>
                  <a:lnTo>
                    <a:pt x="1488336" y="2020505"/>
                  </a:lnTo>
                  <a:lnTo>
                    <a:pt x="1848257" y="2549623"/>
                  </a:lnTo>
                  <a:cubicBezTo>
                    <a:pt x="1897988" y="2622730"/>
                    <a:pt x="1879036" y="2722309"/>
                    <a:pt x="1805929" y="2772038"/>
                  </a:cubicBezTo>
                  <a:cubicBezTo>
                    <a:pt x="1732823" y="2821768"/>
                    <a:pt x="1633243" y="2802816"/>
                    <a:pt x="1583514" y="2729710"/>
                  </a:cubicBezTo>
                  <a:lnTo>
                    <a:pt x="1170572" y="2122649"/>
                  </a:lnTo>
                  <a:lnTo>
                    <a:pt x="1007851" y="2174954"/>
                  </a:lnTo>
                  <a:lnTo>
                    <a:pt x="1007851" y="2979428"/>
                  </a:lnTo>
                  <a:cubicBezTo>
                    <a:pt x="1007851" y="3068377"/>
                    <a:pt x="935744" y="3140484"/>
                    <a:pt x="846795" y="3140484"/>
                  </a:cubicBezTo>
                  <a:cubicBezTo>
                    <a:pt x="757846" y="3140484"/>
                    <a:pt x="685739" y="3068377"/>
                    <a:pt x="685739" y="2979428"/>
                  </a:cubicBezTo>
                  <a:lnTo>
                    <a:pt x="685739" y="2278496"/>
                  </a:lnTo>
                  <a:lnTo>
                    <a:pt x="450616" y="2354075"/>
                  </a:lnTo>
                  <a:lnTo>
                    <a:pt x="458666" y="1238647"/>
                  </a:lnTo>
                  <a:lnTo>
                    <a:pt x="361127" y="935209"/>
                  </a:lnTo>
                  <a:lnTo>
                    <a:pt x="267312" y="1508263"/>
                  </a:lnTo>
                  <a:cubicBezTo>
                    <a:pt x="255310" y="1581586"/>
                    <a:pt x="186138" y="1631295"/>
                    <a:pt x="112815" y="1619290"/>
                  </a:cubicBezTo>
                  <a:cubicBezTo>
                    <a:pt x="39493" y="1607287"/>
                    <a:pt x="-10217" y="1538116"/>
                    <a:pt x="1788" y="1464793"/>
                  </a:cubicBezTo>
                  <a:lnTo>
                    <a:pt x="180486" y="373241"/>
                  </a:lnTo>
                  <a:lnTo>
                    <a:pt x="163644" y="320846"/>
                  </a:lnTo>
                  <a:cubicBezTo>
                    <a:pt x="122132" y="191704"/>
                    <a:pt x="193170" y="53361"/>
                    <a:pt x="322312" y="11849"/>
                  </a:cubicBezTo>
                  <a:close/>
                </a:path>
              </a:pathLst>
            </a:cu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Oval 87"/>
            <p:cNvSpPr/>
            <p:nvPr/>
          </p:nvSpPr>
          <p:spPr>
            <a:xfrm>
              <a:off x="8594476" y="2322346"/>
              <a:ext cx="839347" cy="839424"/>
            </a:xfrm>
            <a:prstGeom prst="ellipse">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 name="Rectangle 118"/>
          <p:cNvSpPr/>
          <p:nvPr/>
        </p:nvSpPr>
        <p:spPr>
          <a:xfrm>
            <a:off x="2917372" y="952154"/>
            <a:ext cx="7021285" cy="523220"/>
          </a:xfrm>
          <a:prstGeom prst="rect">
            <a:avLst/>
          </a:prstGeom>
        </p:spPr>
        <p:txBody>
          <a:bodyPr wrap="square">
            <a:spAutoFit/>
          </a:bodyPr>
          <a:lstStyle/>
          <a:p>
            <a:pPr fontAlgn="base"/>
            <a:r>
              <a:rPr lang="en-US" sz="2800" dirty="0">
                <a:effectLst>
                  <a:glow rad="139700">
                    <a:schemeClr val="accent2">
                      <a:satMod val="175000"/>
                      <a:alpha val="40000"/>
                    </a:schemeClr>
                  </a:glow>
                </a:effectLst>
              </a:rPr>
              <a:t>Those in the Law and Those out of the Law</a:t>
            </a:r>
            <a:endParaRPr lang="en-US" sz="2800" b="0" i="0" dirty="0">
              <a:solidFill>
                <a:srgbClr val="333333"/>
              </a:solidFill>
              <a:effectLst>
                <a:glow rad="139700">
                  <a:schemeClr val="accent2">
                    <a:satMod val="175000"/>
                    <a:alpha val="40000"/>
                  </a:schemeClr>
                </a:glow>
              </a:effectLst>
              <a:latin typeface="Abadi" panose="020B0604020104020204" pitchFamily="34" charset="0"/>
            </a:endParaRPr>
          </a:p>
        </p:txBody>
      </p:sp>
      <p:sp>
        <p:nvSpPr>
          <p:cNvPr id="2054" name="Rectangle 2053"/>
          <p:cNvSpPr/>
          <p:nvPr/>
        </p:nvSpPr>
        <p:spPr>
          <a:xfrm>
            <a:off x="6749143" y="2566910"/>
            <a:ext cx="4778828" cy="3693319"/>
          </a:xfrm>
          <a:prstGeom prst="rect">
            <a:avLst/>
          </a:prstGeom>
        </p:spPr>
        <p:txBody>
          <a:bodyPr wrap="square">
            <a:spAutoFit/>
          </a:bodyPr>
          <a:lstStyle/>
          <a:p>
            <a:r>
              <a:rPr lang="en-US" dirty="0">
                <a:solidFill>
                  <a:srgbClr val="333333"/>
                </a:solidFill>
                <a:latin typeface="Abadi" panose="020B0604020104020204" pitchFamily="34" charset="0"/>
              </a:rPr>
              <a:t>“Paul is explaining that the Jews who violate the law will be worse off than the Gentiles who were never given the law. Again, we turn to the teachings of Jacob, 'but wo unto him that has the law given, yea, that has all the commandments of God, like unto us, and that </a:t>
            </a:r>
            <a:r>
              <a:rPr lang="en-US" dirty="0" err="1">
                <a:solidFill>
                  <a:srgbClr val="333333"/>
                </a:solidFill>
                <a:latin typeface="Abadi" panose="020B0604020104020204" pitchFamily="34" charset="0"/>
              </a:rPr>
              <a:t>transgresseth</a:t>
            </a:r>
            <a:r>
              <a:rPr lang="en-US" dirty="0">
                <a:solidFill>
                  <a:srgbClr val="333333"/>
                </a:solidFill>
                <a:latin typeface="Abadi" panose="020B0604020104020204" pitchFamily="34" charset="0"/>
              </a:rPr>
              <a:t> them...for awful is his state!' </a:t>
            </a:r>
          </a:p>
          <a:p>
            <a:endParaRPr lang="en-US" dirty="0">
              <a:solidFill>
                <a:srgbClr val="333333"/>
              </a:solidFill>
              <a:latin typeface="Abadi" panose="020B0604020104020204" pitchFamily="34" charset="0"/>
            </a:endParaRPr>
          </a:p>
          <a:p>
            <a:r>
              <a:rPr lang="en-US" dirty="0">
                <a:solidFill>
                  <a:srgbClr val="333333"/>
                </a:solidFill>
                <a:latin typeface="Abadi" panose="020B0604020104020204" pitchFamily="34" charset="0"/>
              </a:rPr>
              <a:t>"Paul argues that the Jew who </a:t>
            </a:r>
          </a:p>
          <a:p>
            <a:r>
              <a:rPr lang="en-US" dirty="0">
                <a:solidFill>
                  <a:srgbClr val="333333"/>
                </a:solidFill>
                <a:latin typeface="Abadi" panose="020B0604020104020204" pitchFamily="34" charset="0"/>
              </a:rPr>
              <a:t>violated this moral law was inferior </a:t>
            </a:r>
          </a:p>
          <a:p>
            <a:r>
              <a:rPr lang="en-US" dirty="0">
                <a:solidFill>
                  <a:srgbClr val="333333"/>
                </a:solidFill>
                <a:latin typeface="Abadi" panose="020B0604020104020204" pitchFamily="34" charset="0"/>
              </a:rPr>
              <a:t>to the Gentile who kept his </a:t>
            </a:r>
          </a:p>
          <a:p>
            <a:r>
              <a:rPr lang="en-US" dirty="0">
                <a:solidFill>
                  <a:srgbClr val="333333"/>
                </a:solidFill>
                <a:latin typeface="Abadi" panose="020B0604020104020204" pitchFamily="34" charset="0"/>
              </a:rPr>
              <a:t>covenant of conscience by his </a:t>
            </a:r>
          </a:p>
          <a:p>
            <a:r>
              <a:rPr lang="en-US" dirty="0">
                <a:solidFill>
                  <a:srgbClr val="333333"/>
                </a:solidFill>
                <a:latin typeface="Abadi" panose="020B0604020104020204" pitchFamily="34" charset="0"/>
              </a:rPr>
              <a:t>righteous actions." (9)</a:t>
            </a:r>
            <a:endParaRPr lang="en-US" dirty="0"/>
          </a:p>
        </p:txBody>
      </p:sp>
      <p:pic>
        <p:nvPicPr>
          <p:cNvPr id="4098" name="Picture 2" descr="Image result for richard lloyd and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5232" y="5105400"/>
            <a:ext cx="1247775"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98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xEl>
                                              <p:pRg st="0" end="0"/>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54">
                                            <p:txEl>
                                              <p:pRg st="2" end="2"/>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054">
                                            <p:txEl>
                                              <p:pRg st="3" end="3"/>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054">
                                            <p:txEl>
                                              <p:pRg st="4" end="4"/>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054">
                                            <p:txEl>
                                              <p:pRg st="5" end="5"/>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05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sp>
        <p:nvSpPr>
          <p:cNvPr id="5" name="TextBox 4"/>
          <p:cNvSpPr txBox="1"/>
          <p:nvPr/>
        </p:nvSpPr>
        <p:spPr>
          <a:xfrm>
            <a:off x="986827" y="1539090"/>
            <a:ext cx="3087232" cy="1938992"/>
          </a:xfrm>
          <a:prstGeom prst="rect">
            <a:avLst/>
          </a:prstGeom>
          <a:noFill/>
        </p:spPr>
        <p:txBody>
          <a:bodyPr wrap="square" rtlCol="0">
            <a:spAutoFit/>
          </a:bodyPr>
          <a:lstStyle/>
          <a:p>
            <a:r>
              <a:rPr lang="en-US" sz="2400" dirty="0"/>
              <a:t>Under the inspiration of the Holy Spirit, Paul was able to address specific problems and issues of his time.</a:t>
            </a:r>
          </a:p>
        </p:txBody>
      </p:sp>
      <p:sp>
        <p:nvSpPr>
          <p:cNvPr id="6" name="TextBox 5"/>
          <p:cNvSpPr txBox="1"/>
          <p:nvPr/>
        </p:nvSpPr>
        <p:spPr>
          <a:xfrm>
            <a:off x="-63375" y="0"/>
            <a:ext cx="12192000" cy="1015663"/>
          </a:xfrm>
          <a:prstGeom prst="rect">
            <a:avLst/>
          </a:prstGeom>
          <a:noFill/>
        </p:spPr>
        <p:txBody>
          <a:bodyPr wrap="square" rtlCol="0">
            <a:spAutoFit/>
          </a:bodyPr>
          <a:lstStyle/>
          <a:p>
            <a:pPr algn="ctr"/>
            <a:r>
              <a:rPr lang="en-US" sz="6000" dirty="0">
                <a:latin typeface="Georgia" pitchFamily="18" charset="0"/>
              </a:rPr>
              <a:t>Pauline Epistles</a:t>
            </a:r>
            <a:endParaRPr lang="en-US" sz="4400" dirty="0">
              <a:latin typeface="Georgia" pitchFamily="18" charset="0"/>
            </a:endParaRPr>
          </a:p>
        </p:txBody>
      </p:sp>
      <p:sp>
        <p:nvSpPr>
          <p:cNvPr id="7" name="TextBox 6"/>
          <p:cNvSpPr txBox="1"/>
          <p:nvPr/>
        </p:nvSpPr>
        <p:spPr>
          <a:xfrm>
            <a:off x="7728211" y="1991116"/>
            <a:ext cx="3849232" cy="1938992"/>
          </a:xfrm>
          <a:prstGeom prst="rect">
            <a:avLst/>
          </a:prstGeom>
          <a:noFill/>
        </p:spPr>
        <p:txBody>
          <a:bodyPr wrap="square" rtlCol="0">
            <a:spAutoFit/>
          </a:bodyPr>
          <a:lstStyle/>
          <a:p>
            <a:r>
              <a:rPr lang="en-US" sz="2400" dirty="0"/>
              <a:t>“The Epistles have an abundance of doctrine, but it is designed for practical application, not theoretical speculation.” (2)</a:t>
            </a:r>
          </a:p>
        </p:txBody>
      </p:sp>
      <p:sp>
        <p:nvSpPr>
          <p:cNvPr id="8" name="TextBox 7"/>
          <p:cNvSpPr txBox="1"/>
          <p:nvPr/>
        </p:nvSpPr>
        <p:spPr>
          <a:xfrm>
            <a:off x="3539906" y="911383"/>
            <a:ext cx="5696138" cy="461665"/>
          </a:xfrm>
          <a:prstGeom prst="rect">
            <a:avLst/>
          </a:prstGeom>
          <a:noFill/>
        </p:spPr>
        <p:txBody>
          <a:bodyPr wrap="square" rtlCol="0">
            <a:spAutoFit/>
          </a:bodyPr>
          <a:lstStyle/>
          <a:p>
            <a:r>
              <a:rPr lang="en-US" sz="2400" dirty="0"/>
              <a:t>His writings are properly called “Letters”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9159" y="1498046"/>
            <a:ext cx="2820532" cy="3243612"/>
          </a:xfrm>
          <a:prstGeom prst="rect">
            <a:avLst/>
          </a:prstGeom>
        </p:spPr>
      </p:pic>
      <p:sp>
        <p:nvSpPr>
          <p:cNvPr id="10" name="TextBox 9"/>
          <p:cNvSpPr txBox="1"/>
          <p:nvPr/>
        </p:nvSpPr>
        <p:spPr>
          <a:xfrm>
            <a:off x="469271" y="4965827"/>
            <a:ext cx="5696138" cy="1200329"/>
          </a:xfrm>
          <a:prstGeom prst="rect">
            <a:avLst/>
          </a:prstGeom>
          <a:noFill/>
        </p:spPr>
        <p:txBody>
          <a:bodyPr wrap="square" rtlCol="0">
            <a:spAutoFit/>
          </a:bodyPr>
          <a:lstStyle/>
          <a:p>
            <a:r>
              <a:rPr lang="en-US" sz="2400" dirty="0"/>
              <a:t>The New Testament contains 9 Pauline letters to the churches and 4 letters to individuals.</a:t>
            </a:r>
          </a:p>
        </p:txBody>
      </p:sp>
      <p:sp>
        <p:nvSpPr>
          <p:cNvPr id="11" name="TextBox 10"/>
          <p:cNvSpPr txBox="1"/>
          <p:nvPr/>
        </p:nvSpPr>
        <p:spPr>
          <a:xfrm>
            <a:off x="7707085" y="4433181"/>
            <a:ext cx="3082489" cy="1938992"/>
          </a:xfrm>
          <a:prstGeom prst="rect">
            <a:avLst/>
          </a:prstGeom>
          <a:solidFill>
            <a:schemeClr val="tx2">
              <a:lumMod val="40000"/>
              <a:lumOff val="60000"/>
            </a:schemeClr>
          </a:solidFill>
        </p:spPr>
        <p:txBody>
          <a:bodyPr wrap="square" rtlCol="0">
            <a:spAutoFit/>
          </a:bodyPr>
          <a:lstStyle/>
          <a:p>
            <a:r>
              <a:rPr lang="en-US" sz="2400" dirty="0"/>
              <a:t>Some letters are lost:</a:t>
            </a:r>
          </a:p>
          <a:p>
            <a:r>
              <a:rPr lang="en-US" sz="2400" dirty="0"/>
              <a:t>1 Corinthians 5:9</a:t>
            </a:r>
          </a:p>
          <a:p>
            <a:r>
              <a:rPr lang="en-US" sz="2400" dirty="0"/>
              <a:t>2 Corinthians 10:9-10</a:t>
            </a:r>
          </a:p>
          <a:p>
            <a:r>
              <a:rPr lang="en-US" sz="2400" dirty="0"/>
              <a:t>Colossians 4:16</a:t>
            </a:r>
          </a:p>
          <a:p>
            <a:r>
              <a:rPr lang="en-US" sz="2400" dirty="0"/>
              <a:t>2 Thessalonians 3:17</a:t>
            </a:r>
          </a:p>
        </p:txBody>
      </p:sp>
    </p:spTree>
    <p:extLst>
      <p:ext uri="{BB962C8B-B14F-4D97-AF65-F5344CB8AC3E}">
        <p14:creationId xmlns:p14="http://schemas.microsoft.com/office/powerpoint/2010/main" val="79122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sp>
        <p:nvSpPr>
          <p:cNvPr id="14" name="Rectangle 13"/>
          <p:cNvSpPr/>
          <p:nvPr/>
        </p:nvSpPr>
        <p:spPr>
          <a:xfrm>
            <a:off x="0" y="6488668"/>
            <a:ext cx="1911355" cy="369332"/>
          </a:xfrm>
          <a:prstGeom prst="rect">
            <a:avLst/>
          </a:prstGeom>
        </p:spPr>
        <p:txBody>
          <a:bodyPr wrap="square">
            <a:spAutoFit/>
          </a:bodyPr>
          <a:lstStyle/>
          <a:p>
            <a:r>
              <a:rPr lang="en-US" b="1" dirty="0"/>
              <a:t>Romans 2:12</a:t>
            </a:r>
          </a:p>
        </p:txBody>
      </p:sp>
      <p:sp>
        <p:nvSpPr>
          <p:cNvPr id="15" name="Rectangle 14"/>
          <p:cNvSpPr/>
          <p:nvPr/>
        </p:nvSpPr>
        <p:spPr>
          <a:xfrm>
            <a:off x="2939144" y="1191637"/>
            <a:ext cx="6346370" cy="3416320"/>
          </a:xfrm>
          <a:prstGeom prst="rect">
            <a:avLst/>
          </a:prstGeom>
        </p:spPr>
        <p:txBody>
          <a:bodyPr wrap="square">
            <a:spAutoFit/>
          </a:bodyPr>
          <a:lstStyle/>
          <a:p>
            <a:pPr algn="ctr" fontAlgn="base"/>
            <a:r>
              <a:rPr lang="en-US" sz="3600" dirty="0">
                <a:effectLst>
                  <a:glow rad="139700">
                    <a:schemeClr val="accent6">
                      <a:satMod val="175000"/>
                      <a:alpha val="40000"/>
                    </a:schemeClr>
                  </a:glow>
                </a:effectLst>
              </a:rPr>
              <a:t>The </a:t>
            </a:r>
            <a:r>
              <a:rPr lang="en-US" sz="3600" b="1" dirty="0">
                <a:effectLst>
                  <a:glow rad="139700">
                    <a:schemeClr val="accent6">
                      <a:satMod val="175000"/>
                      <a:alpha val="40000"/>
                    </a:schemeClr>
                  </a:glow>
                </a:effectLst>
              </a:rPr>
              <a:t>Prophet Joseph Smith</a:t>
            </a:r>
            <a:r>
              <a:rPr lang="en-US" sz="3600" dirty="0">
                <a:effectLst>
                  <a:glow rad="139700">
                    <a:schemeClr val="accent6">
                      <a:satMod val="175000"/>
                      <a:alpha val="40000"/>
                    </a:schemeClr>
                  </a:glow>
                </a:effectLst>
              </a:rPr>
              <a:t> taught: </a:t>
            </a:r>
          </a:p>
          <a:p>
            <a:pPr algn="ctr" fontAlgn="base"/>
            <a:endParaRPr lang="en-US" sz="3600" dirty="0">
              <a:effectLst>
                <a:glow rad="139700">
                  <a:schemeClr val="accent6">
                    <a:satMod val="175000"/>
                    <a:alpha val="40000"/>
                  </a:schemeClr>
                </a:glow>
              </a:effectLst>
            </a:endParaRPr>
          </a:p>
          <a:p>
            <a:pPr algn="ctr" fontAlgn="base"/>
            <a:r>
              <a:rPr lang="en-US" sz="3600" dirty="0">
                <a:effectLst>
                  <a:glow rad="139700">
                    <a:schemeClr val="accent6">
                      <a:satMod val="175000"/>
                      <a:alpha val="40000"/>
                    </a:schemeClr>
                  </a:glow>
                </a:effectLst>
              </a:rPr>
              <a:t>“God judges men according to the use they make of the light which He gives them.”</a:t>
            </a:r>
            <a:endParaRPr lang="en-US" sz="3600" b="0" i="0" dirty="0">
              <a:solidFill>
                <a:srgbClr val="333333"/>
              </a:solidFill>
              <a:effectLst>
                <a:glow rad="139700">
                  <a:schemeClr val="accent6">
                    <a:satMod val="175000"/>
                    <a:alpha val="40000"/>
                  </a:schemeClr>
                </a:glow>
              </a:effectLst>
              <a:latin typeface="Abadi" panose="020B0604020104020204" pitchFamily="34" charset="0"/>
            </a:endParaRPr>
          </a:p>
        </p:txBody>
      </p:sp>
      <p:sp>
        <p:nvSpPr>
          <p:cNvPr id="3" name="Rectangle 2"/>
          <p:cNvSpPr/>
          <p:nvPr/>
        </p:nvSpPr>
        <p:spPr>
          <a:xfrm>
            <a:off x="11286952" y="6390305"/>
            <a:ext cx="612668" cy="369332"/>
          </a:xfrm>
          <a:prstGeom prst="rect">
            <a:avLst/>
          </a:prstGeom>
        </p:spPr>
        <p:txBody>
          <a:bodyPr wrap="none">
            <a:spAutoFit/>
          </a:bodyPr>
          <a:lstStyle/>
          <a:p>
            <a:pPr algn="ctr" fontAlgn="base"/>
            <a:r>
              <a:rPr lang="en-US" dirty="0"/>
              <a:t> (</a:t>
            </a:r>
            <a:r>
              <a:rPr lang="en-US" i="1" dirty="0"/>
              <a:t>10</a:t>
            </a:r>
            <a:r>
              <a:rPr lang="en-US" dirty="0"/>
              <a:t>)</a:t>
            </a:r>
            <a:endParaRPr lang="en-US" dirty="0">
              <a:solidFill>
                <a:srgbClr val="333333"/>
              </a:solidFill>
              <a:latin typeface="Abadi" panose="020B0604020104020204" pitchFamily="34" charset="0"/>
            </a:endParaRPr>
          </a:p>
        </p:txBody>
      </p:sp>
      <p:pic>
        <p:nvPicPr>
          <p:cNvPr id="5122" name="Picture 2" descr="Image result for joseph smi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90" y="1847622"/>
            <a:ext cx="2247900" cy="300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15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sp>
        <p:nvSpPr>
          <p:cNvPr id="14" name="Rectangle 13"/>
          <p:cNvSpPr/>
          <p:nvPr/>
        </p:nvSpPr>
        <p:spPr>
          <a:xfrm>
            <a:off x="0" y="6488668"/>
            <a:ext cx="1911355" cy="369332"/>
          </a:xfrm>
          <a:prstGeom prst="rect">
            <a:avLst/>
          </a:prstGeom>
        </p:spPr>
        <p:txBody>
          <a:bodyPr wrap="square">
            <a:spAutoFit/>
          </a:bodyPr>
          <a:lstStyle/>
          <a:p>
            <a:r>
              <a:rPr lang="en-US" b="1" dirty="0"/>
              <a:t>Romans 2:20</a:t>
            </a:r>
          </a:p>
        </p:txBody>
      </p:sp>
      <p:sp>
        <p:nvSpPr>
          <p:cNvPr id="15" name="Rectangle 14"/>
          <p:cNvSpPr/>
          <p:nvPr/>
        </p:nvSpPr>
        <p:spPr>
          <a:xfrm>
            <a:off x="1099457" y="1395051"/>
            <a:ext cx="9786255" cy="3416320"/>
          </a:xfrm>
          <a:prstGeom prst="rect">
            <a:avLst/>
          </a:prstGeom>
        </p:spPr>
        <p:txBody>
          <a:bodyPr wrap="square">
            <a:spAutoFit/>
          </a:bodyPr>
          <a:lstStyle/>
          <a:p>
            <a:pPr fontAlgn="base"/>
            <a:r>
              <a:rPr lang="en-US" sz="2400" dirty="0"/>
              <a:t>"Does salvation come, then, by works? </a:t>
            </a:r>
          </a:p>
          <a:p>
            <a:pPr fontAlgn="base"/>
            <a:endParaRPr lang="en-US" sz="2400" dirty="0"/>
          </a:p>
          <a:p>
            <a:pPr fontAlgn="base"/>
            <a:r>
              <a:rPr lang="en-US" sz="2400" dirty="0"/>
              <a:t>No, not by the works of the law of Moses, and for that matter, not even by the more perfect works of the gospel itself. </a:t>
            </a:r>
          </a:p>
          <a:p>
            <a:pPr fontAlgn="base"/>
            <a:endParaRPr lang="en-US" sz="2400" dirty="0"/>
          </a:p>
          <a:p>
            <a:pPr fontAlgn="base"/>
            <a:r>
              <a:rPr lang="en-US" sz="2400" dirty="0"/>
              <a:t>Salvation comes through Christ's atonement, through the ransom he paid, the propitiation he made; without this no good works on the part of men could redeem them from temporal death, which redemption is resurrection, or redeem them from spiritual death, which redemption is eternal life." </a:t>
            </a:r>
            <a:endParaRPr lang="en-US" sz="2400" b="0" i="0" dirty="0">
              <a:solidFill>
                <a:srgbClr val="333333"/>
              </a:solidFill>
              <a:effectLst/>
              <a:latin typeface="Abadi" panose="020B0604020104020204" pitchFamily="34" charset="0"/>
            </a:endParaRPr>
          </a:p>
        </p:txBody>
      </p:sp>
      <p:sp>
        <p:nvSpPr>
          <p:cNvPr id="3" name="Rectangle 2"/>
          <p:cNvSpPr/>
          <p:nvPr/>
        </p:nvSpPr>
        <p:spPr>
          <a:xfrm>
            <a:off x="11531115" y="6412076"/>
            <a:ext cx="559769" cy="369332"/>
          </a:xfrm>
          <a:prstGeom prst="rect">
            <a:avLst/>
          </a:prstGeom>
        </p:spPr>
        <p:txBody>
          <a:bodyPr wrap="none">
            <a:spAutoFit/>
          </a:bodyPr>
          <a:lstStyle/>
          <a:p>
            <a:pPr fontAlgn="base"/>
            <a:r>
              <a:rPr lang="en-US" dirty="0"/>
              <a:t>(10)</a:t>
            </a:r>
            <a:endParaRPr lang="en-US" dirty="0">
              <a:solidFill>
                <a:srgbClr val="333333"/>
              </a:solidFill>
              <a:latin typeface="Abadi" panose="020B0604020104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9143" y="193221"/>
            <a:ext cx="1219200" cy="1701800"/>
          </a:xfrm>
          <a:prstGeom prst="rect">
            <a:avLst/>
          </a:prstGeom>
        </p:spPr>
      </p:pic>
    </p:spTree>
    <p:extLst>
      <p:ext uri="{BB962C8B-B14F-4D97-AF65-F5344CB8AC3E}">
        <p14:creationId xmlns:p14="http://schemas.microsoft.com/office/powerpoint/2010/main" val="119487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grpSp>
        <p:nvGrpSpPr>
          <p:cNvPr id="2" name="Group 41"/>
          <p:cNvGrpSpPr/>
          <p:nvPr/>
        </p:nvGrpSpPr>
        <p:grpSpPr>
          <a:xfrm>
            <a:off x="4419600" y="228601"/>
            <a:ext cx="6019800" cy="5083387"/>
            <a:chOff x="1066800" y="609600"/>
            <a:chExt cx="6858000" cy="5791200"/>
          </a:xfrm>
        </p:grpSpPr>
        <p:sp>
          <p:nvSpPr>
            <p:cNvPr id="41" name="Oval 40"/>
            <p:cNvSpPr/>
            <p:nvPr/>
          </p:nvSpPr>
          <p:spPr>
            <a:xfrm>
              <a:off x="3124200" y="5410200"/>
              <a:ext cx="2611582" cy="990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4256811">
              <a:off x="4273388" y="-1090276"/>
              <a:ext cx="292423" cy="554216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276600" y="54102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3"/>
            <p:cNvGrpSpPr/>
            <p:nvPr/>
          </p:nvGrpSpPr>
          <p:grpSpPr>
            <a:xfrm>
              <a:off x="4038600" y="609600"/>
              <a:ext cx="685800" cy="5257800"/>
              <a:chOff x="4038600" y="0"/>
              <a:chExt cx="685800" cy="5867400"/>
            </a:xfrm>
          </p:grpSpPr>
          <p:sp>
            <p:nvSpPr>
              <p:cNvPr id="9" name="Isosceles Triangle 8"/>
              <p:cNvSpPr/>
              <p:nvPr/>
            </p:nvSpPr>
            <p:spPr>
              <a:xfrm>
                <a:off x="4267200" y="228600"/>
                <a:ext cx="228600" cy="762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267200" y="990600"/>
                <a:ext cx="228600" cy="2286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267200" y="3352800"/>
                <a:ext cx="228600" cy="2514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191000" y="3124200"/>
                <a:ext cx="381000" cy="457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91000" y="914400"/>
                <a:ext cx="381000" cy="457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038600" y="0"/>
                <a:ext cx="685800" cy="685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25"/>
            <p:cNvGrpSpPr/>
            <p:nvPr/>
          </p:nvGrpSpPr>
          <p:grpSpPr>
            <a:xfrm>
              <a:off x="1066800" y="2258995"/>
              <a:ext cx="2209800" cy="2770205"/>
              <a:chOff x="1066800" y="2258995"/>
              <a:chExt cx="2209800" cy="2770205"/>
            </a:xfrm>
          </p:grpSpPr>
          <p:sp>
            <p:nvSpPr>
              <p:cNvPr id="13" name="Oval 12"/>
              <p:cNvSpPr/>
              <p:nvPr/>
            </p:nvSpPr>
            <p:spPr>
              <a:xfrm>
                <a:off x="1066800" y="41910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4"/>
              <p:cNvGrpSpPr/>
              <p:nvPr/>
            </p:nvGrpSpPr>
            <p:grpSpPr>
              <a:xfrm rot="1206892">
                <a:off x="1673878" y="2258995"/>
                <a:ext cx="240914" cy="2243809"/>
                <a:chOff x="1524000" y="685800"/>
                <a:chExt cx="990600" cy="6400800"/>
              </a:xfrm>
            </p:grpSpPr>
            <p:sp>
              <p:nvSpPr>
                <p:cNvPr id="16" name="Donut 15"/>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16"/>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onut 17"/>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18"/>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9"/>
              <p:cNvGrpSpPr/>
              <p:nvPr/>
            </p:nvGrpSpPr>
            <p:grpSpPr>
              <a:xfrm rot="20393108" flipH="1">
                <a:off x="2283479" y="2258995"/>
                <a:ext cx="240914" cy="2243809"/>
                <a:chOff x="1524000" y="685800"/>
                <a:chExt cx="990600" cy="6400800"/>
              </a:xfrm>
            </p:grpSpPr>
            <p:sp>
              <p:nvSpPr>
                <p:cNvPr id="21" name="Donut 20"/>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21"/>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 name="Oval 24"/>
              <p:cNvSpPr/>
              <p:nvPr/>
            </p:nvSpPr>
            <p:spPr>
              <a:xfrm>
                <a:off x="1295400" y="4267200"/>
                <a:ext cx="1752600" cy="66477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26"/>
            <p:cNvGrpSpPr/>
            <p:nvPr/>
          </p:nvGrpSpPr>
          <p:grpSpPr>
            <a:xfrm>
              <a:off x="5715000" y="685800"/>
              <a:ext cx="2209800" cy="2770205"/>
              <a:chOff x="1066800" y="2258995"/>
              <a:chExt cx="2209800" cy="2770205"/>
            </a:xfrm>
          </p:grpSpPr>
          <p:sp>
            <p:nvSpPr>
              <p:cNvPr id="28" name="Oval 27"/>
              <p:cNvSpPr/>
              <p:nvPr/>
            </p:nvSpPr>
            <p:spPr>
              <a:xfrm>
                <a:off x="1066800" y="41910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4"/>
              <p:cNvGrpSpPr/>
              <p:nvPr/>
            </p:nvGrpSpPr>
            <p:grpSpPr>
              <a:xfrm rot="1206892">
                <a:off x="1673878" y="2258995"/>
                <a:ext cx="240914" cy="2243809"/>
                <a:chOff x="1524000" y="685800"/>
                <a:chExt cx="990600" cy="6400800"/>
              </a:xfrm>
            </p:grpSpPr>
            <p:sp>
              <p:nvSpPr>
                <p:cNvPr id="36" name="Donut 35"/>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36"/>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onut 37"/>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nut 38"/>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7" name="Group 19"/>
              <p:cNvGrpSpPr/>
              <p:nvPr/>
            </p:nvGrpSpPr>
            <p:grpSpPr>
              <a:xfrm rot="20393108" flipH="1">
                <a:off x="2283479" y="2258995"/>
                <a:ext cx="240914" cy="2243809"/>
                <a:chOff x="1524000" y="685800"/>
                <a:chExt cx="990600" cy="6400800"/>
              </a:xfrm>
            </p:grpSpPr>
            <p:sp>
              <p:nvSpPr>
                <p:cNvPr id="32" name="Donut 31"/>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32"/>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1" name="Oval 30"/>
              <p:cNvSpPr/>
              <p:nvPr/>
            </p:nvSpPr>
            <p:spPr>
              <a:xfrm>
                <a:off x="1295400" y="4267200"/>
                <a:ext cx="1752600" cy="66477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3" name="TextBox 42"/>
          <p:cNvSpPr txBox="1"/>
          <p:nvPr/>
        </p:nvSpPr>
        <p:spPr>
          <a:xfrm>
            <a:off x="4876800" y="3352801"/>
            <a:ext cx="1371600" cy="646331"/>
          </a:xfrm>
          <a:prstGeom prst="rect">
            <a:avLst/>
          </a:prstGeom>
          <a:noFill/>
        </p:spPr>
        <p:txBody>
          <a:bodyPr wrap="square" rtlCol="0">
            <a:spAutoFit/>
          </a:bodyPr>
          <a:lstStyle/>
          <a:p>
            <a:r>
              <a:rPr lang="en-US" sz="3600" dirty="0"/>
              <a:t>Sin</a:t>
            </a:r>
          </a:p>
        </p:txBody>
      </p:sp>
      <p:sp>
        <p:nvSpPr>
          <p:cNvPr id="44" name="TextBox 43"/>
          <p:cNvSpPr txBox="1"/>
          <p:nvPr/>
        </p:nvSpPr>
        <p:spPr>
          <a:xfrm>
            <a:off x="8667404" y="2133600"/>
            <a:ext cx="1905000" cy="400110"/>
          </a:xfrm>
          <a:prstGeom prst="rect">
            <a:avLst/>
          </a:prstGeom>
          <a:noFill/>
        </p:spPr>
        <p:txBody>
          <a:bodyPr wrap="square" rtlCol="0">
            <a:spAutoFit/>
          </a:bodyPr>
          <a:lstStyle/>
          <a:p>
            <a:r>
              <a:rPr lang="en-US" sz="2000" dirty="0"/>
              <a:t>Righteousness</a:t>
            </a:r>
          </a:p>
        </p:txBody>
      </p:sp>
      <p:sp>
        <p:nvSpPr>
          <p:cNvPr id="45" name="TextBox 44"/>
          <p:cNvSpPr txBox="1"/>
          <p:nvPr/>
        </p:nvSpPr>
        <p:spPr>
          <a:xfrm>
            <a:off x="502276" y="468085"/>
            <a:ext cx="4254781" cy="5324535"/>
          </a:xfrm>
          <a:prstGeom prst="rect">
            <a:avLst/>
          </a:prstGeom>
          <a:noFill/>
        </p:spPr>
        <p:txBody>
          <a:bodyPr wrap="square" rtlCol="0">
            <a:spAutoFit/>
          </a:bodyPr>
          <a:lstStyle/>
          <a:p>
            <a:r>
              <a:rPr lang="en-US" sz="2000" b="1" dirty="0"/>
              <a:t>What actions or thoughts cause a person to draw away from the Lord?</a:t>
            </a:r>
          </a:p>
          <a:p>
            <a:endParaRPr lang="en-US" sz="2000" b="1" dirty="0"/>
          </a:p>
          <a:p>
            <a:r>
              <a:rPr lang="en-US" sz="2000" b="1" dirty="0"/>
              <a:t>What happens spiritually when we draw away?</a:t>
            </a:r>
          </a:p>
          <a:p>
            <a:endParaRPr lang="en-US" sz="2000" b="1" dirty="0"/>
          </a:p>
          <a:p>
            <a:r>
              <a:rPr lang="en-US" sz="2000" b="1" dirty="0"/>
              <a:t>What effect does sin have in our lives?</a:t>
            </a:r>
          </a:p>
          <a:p>
            <a:endParaRPr lang="en-US" sz="2000" b="1" dirty="0"/>
          </a:p>
          <a:p>
            <a:r>
              <a:rPr lang="en-US" sz="2000" b="1" dirty="0"/>
              <a:t>How does it feel to lose the Lord’s spirit?</a:t>
            </a:r>
          </a:p>
          <a:p>
            <a:endParaRPr lang="en-US" sz="2000" b="1" dirty="0"/>
          </a:p>
          <a:p>
            <a:r>
              <a:rPr lang="en-US" sz="2000" b="1" dirty="0"/>
              <a:t>Why is darkness a good representation for being void of the spirit?</a:t>
            </a:r>
          </a:p>
          <a:p>
            <a:endParaRPr lang="en-US" sz="2000" b="1" dirty="0"/>
          </a:p>
          <a:p>
            <a:r>
              <a:rPr lang="en-US" sz="2000" b="1" dirty="0"/>
              <a:t>Why do you think some People seem to prefer the darkness to Light? </a:t>
            </a:r>
          </a:p>
        </p:txBody>
      </p:sp>
    </p:spTree>
    <p:extLst>
      <p:ext uri="{BB962C8B-B14F-4D97-AF65-F5344CB8AC3E}">
        <p14:creationId xmlns:p14="http://schemas.microsoft.com/office/powerpoint/2010/main" val="287105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grpSp>
        <p:nvGrpSpPr>
          <p:cNvPr id="2" name="Group 41"/>
          <p:cNvGrpSpPr/>
          <p:nvPr/>
        </p:nvGrpSpPr>
        <p:grpSpPr>
          <a:xfrm flipH="1">
            <a:off x="1524000" y="609601"/>
            <a:ext cx="6019800" cy="5083387"/>
            <a:chOff x="1066800" y="609600"/>
            <a:chExt cx="6858000" cy="5791200"/>
          </a:xfrm>
        </p:grpSpPr>
        <p:sp>
          <p:nvSpPr>
            <p:cNvPr id="41" name="Oval 40"/>
            <p:cNvSpPr/>
            <p:nvPr/>
          </p:nvSpPr>
          <p:spPr>
            <a:xfrm>
              <a:off x="3124200" y="5410200"/>
              <a:ext cx="2611582" cy="990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4256811">
              <a:off x="4273388" y="-1090276"/>
              <a:ext cx="292423" cy="554216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276600" y="54102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3"/>
            <p:cNvGrpSpPr/>
            <p:nvPr/>
          </p:nvGrpSpPr>
          <p:grpSpPr>
            <a:xfrm>
              <a:off x="4038600" y="609600"/>
              <a:ext cx="685800" cy="5257800"/>
              <a:chOff x="4038600" y="0"/>
              <a:chExt cx="685800" cy="5867400"/>
            </a:xfrm>
          </p:grpSpPr>
          <p:sp>
            <p:nvSpPr>
              <p:cNvPr id="9" name="Isosceles Triangle 8"/>
              <p:cNvSpPr/>
              <p:nvPr/>
            </p:nvSpPr>
            <p:spPr>
              <a:xfrm>
                <a:off x="4267200" y="228600"/>
                <a:ext cx="228600" cy="762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267200" y="990600"/>
                <a:ext cx="228600" cy="2286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267200" y="3352800"/>
                <a:ext cx="228600" cy="2514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191000" y="3124200"/>
                <a:ext cx="381000" cy="457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91000" y="914400"/>
                <a:ext cx="381000" cy="457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038600" y="0"/>
                <a:ext cx="685800" cy="685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25"/>
            <p:cNvGrpSpPr/>
            <p:nvPr/>
          </p:nvGrpSpPr>
          <p:grpSpPr>
            <a:xfrm>
              <a:off x="1066800" y="2258995"/>
              <a:ext cx="2209800" cy="2770205"/>
              <a:chOff x="1066800" y="2258995"/>
              <a:chExt cx="2209800" cy="2770205"/>
            </a:xfrm>
          </p:grpSpPr>
          <p:sp>
            <p:nvSpPr>
              <p:cNvPr id="13" name="Oval 12"/>
              <p:cNvSpPr/>
              <p:nvPr/>
            </p:nvSpPr>
            <p:spPr>
              <a:xfrm>
                <a:off x="1066800" y="41910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4"/>
              <p:cNvGrpSpPr/>
              <p:nvPr/>
            </p:nvGrpSpPr>
            <p:grpSpPr>
              <a:xfrm rot="1206892">
                <a:off x="1673878" y="2258995"/>
                <a:ext cx="240914" cy="2243809"/>
                <a:chOff x="1524000" y="685800"/>
                <a:chExt cx="990600" cy="6400800"/>
              </a:xfrm>
            </p:grpSpPr>
            <p:sp>
              <p:nvSpPr>
                <p:cNvPr id="16" name="Donut 15"/>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16"/>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onut 17"/>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18"/>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9"/>
              <p:cNvGrpSpPr/>
              <p:nvPr/>
            </p:nvGrpSpPr>
            <p:grpSpPr>
              <a:xfrm rot="20393108" flipH="1">
                <a:off x="2283479" y="2258995"/>
                <a:ext cx="240914" cy="2243809"/>
                <a:chOff x="1524000" y="685800"/>
                <a:chExt cx="990600" cy="6400800"/>
              </a:xfrm>
            </p:grpSpPr>
            <p:sp>
              <p:nvSpPr>
                <p:cNvPr id="21" name="Donut 20"/>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21"/>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 name="Oval 24"/>
              <p:cNvSpPr/>
              <p:nvPr/>
            </p:nvSpPr>
            <p:spPr>
              <a:xfrm>
                <a:off x="1295400" y="4267200"/>
                <a:ext cx="1752600" cy="66477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26"/>
            <p:cNvGrpSpPr/>
            <p:nvPr/>
          </p:nvGrpSpPr>
          <p:grpSpPr>
            <a:xfrm>
              <a:off x="5715000" y="685800"/>
              <a:ext cx="2209800" cy="2770205"/>
              <a:chOff x="1066800" y="2258995"/>
              <a:chExt cx="2209800" cy="2770205"/>
            </a:xfrm>
          </p:grpSpPr>
          <p:sp>
            <p:nvSpPr>
              <p:cNvPr id="28" name="Oval 27"/>
              <p:cNvSpPr/>
              <p:nvPr/>
            </p:nvSpPr>
            <p:spPr>
              <a:xfrm>
                <a:off x="1066800" y="41910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4"/>
              <p:cNvGrpSpPr/>
              <p:nvPr/>
            </p:nvGrpSpPr>
            <p:grpSpPr>
              <a:xfrm rot="1206892">
                <a:off x="1673878" y="2258995"/>
                <a:ext cx="240914" cy="2243809"/>
                <a:chOff x="1524000" y="685800"/>
                <a:chExt cx="990600" cy="6400800"/>
              </a:xfrm>
            </p:grpSpPr>
            <p:sp>
              <p:nvSpPr>
                <p:cNvPr id="36" name="Donut 35"/>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36"/>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onut 37"/>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nut 38"/>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7" name="Group 19"/>
              <p:cNvGrpSpPr/>
              <p:nvPr/>
            </p:nvGrpSpPr>
            <p:grpSpPr>
              <a:xfrm rot="20393108" flipH="1">
                <a:off x="2283479" y="2258995"/>
                <a:ext cx="240914" cy="2243809"/>
                <a:chOff x="1524000" y="685800"/>
                <a:chExt cx="990600" cy="6400800"/>
              </a:xfrm>
            </p:grpSpPr>
            <p:sp>
              <p:nvSpPr>
                <p:cNvPr id="32" name="Donut 31"/>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32"/>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1" name="Oval 30"/>
              <p:cNvSpPr/>
              <p:nvPr/>
            </p:nvSpPr>
            <p:spPr>
              <a:xfrm>
                <a:off x="1295400" y="4267200"/>
                <a:ext cx="1752600" cy="66477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3" name="TextBox 42"/>
          <p:cNvSpPr txBox="1"/>
          <p:nvPr/>
        </p:nvSpPr>
        <p:spPr>
          <a:xfrm>
            <a:off x="2144486" y="2405744"/>
            <a:ext cx="1371600" cy="646331"/>
          </a:xfrm>
          <a:prstGeom prst="rect">
            <a:avLst/>
          </a:prstGeom>
          <a:noFill/>
        </p:spPr>
        <p:txBody>
          <a:bodyPr wrap="square" rtlCol="0">
            <a:spAutoFit/>
          </a:bodyPr>
          <a:lstStyle/>
          <a:p>
            <a:r>
              <a:rPr lang="en-US" sz="3600" dirty="0"/>
              <a:t>Sin</a:t>
            </a:r>
          </a:p>
        </p:txBody>
      </p:sp>
      <p:sp>
        <p:nvSpPr>
          <p:cNvPr id="44" name="TextBox 43"/>
          <p:cNvSpPr txBox="1"/>
          <p:nvPr/>
        </p:nvSpPr>
        <p:spPr>
          <a:xfrm>
            <a:off x="5748251" y="3923607"/>
            <a:ext cx="1905000" cy="400110"/>
          </a:xfrm>
          <a:prstGeom prst="rect">
            <a:avLst/>
          </a:prstGeom>
          <a:noFill/>
        </p:spPr>
        <p:txBody>
          <a:bodyPr wrap="square" rtlCol="0">
            <a:spAutoFit/>
          </a:bodyPr>
          <a:lstStyle/>
          <a:p>
            <a:r>
              <a:rPr lang="en-US" sz="2000" dirty="0"/>
              <a:t>Righteousness</a:t>
            </a:r>
          </a:p>
        </p:txBody>
      </p:sp>
      <p:sp>
        <p:nvSpPr>
          <p:cNvPr id="45" name="TextBox 44"/>
          <p:cNvSpPr txBox="1"/>
          <p:nvPr/>
        </p:nvSpPr>
        <p:spPr>
          <a:xfrm>
            <a:off x="7750629" y="816429"/>
            <a:ext cx="3897086" cy="5324535"/>
          </a:xfrm>
          <a:prstGeom prst="rect">
            <a:avLst/>
          </a:prstGeom>
          <a:noFill/>
        </p:spPr>
        <p:txBody>
          <a:bodyPr wrap="square" rtlCol="0">
            <a:spAutoFit/>
          </a:bodyPr>
          <a:lstStyle/>
          <a:p>
            <a:r>
              <a:rPr lang="en-US" sz="2000" b="1" dirty="0"/>
              <a:t>What actions or thoughts cause a person to draw toward the Lord?</a:t>
            </a:r>
          </a:p>
          <a:p>
            <a:endParaRPr lang="en-US" sz="2000" b="1" dirty="0"/>
          </a:p>
          <a:p>
            <a:r>
              <a:rPr lang="en-US" sz="2000" b="1" dirty="0"/>
              <a:t>What happens spiritually when we draw closer to the Lord?</a:t>
            </a:r>
          </a:p>
          <a:p>
            <a:endParaRPr lang="en-US" sz="2000" b="1" dirty="0"/>
          </a:p>
          <a:p>
            <a:r>
              <a:rPr lang="en-US" sz="2000" b="1" dirty="0"/>
              <a:t>What effect does righteousness have in our lives?</a:t>
            </a:r>
          </a:p>
          <a:p>
            <a:endParaRPr lang="en-US" sz="2000" b="1" dirty="0"/>
          </a:p>
          <a:p>
            <a:r>
              <a:rPr lang="en-US" sz="2000" b="1" dirty="0"/>
              <a:t>How does it feel when we feel  the Lord’s spirit?</a:t>
            </a:r>
          </a:p>
          <a:p>
            <a:endParaRPr lang="en-US" sz="2000" b="1" dirty="0"/>
          </a:p>
          <a:p>
            <a:r>
              <a:rPr lang="en-US" sz="2000" b="1" dirty="0"/>
              <a:t>Why is light a good representation of the spirit?</a:t>
            </a:r>
          </a:p>
          <a:p>
            <a:endParaRPr lang="en-US" sz="2000" b="1" dirty="0"/>
          </a:p>
          <a:p>
            <a:r>
              <a:rPr lang="en-US" sz="2000" b="1" dirty="0"/>
              <a:t>Why do you think people prefer the Light of Christ?</a:t>
            </a:r>
          </a:p>
        </p:txBody>
      </p:sp>
    </p:spTree>
    <p:extLst>
      <p:ext uri="{BB962C8B-B14F-4D97-AF65-F5344CB8AC3E}">
        <p14:creationId xmlns:p14="http://schemas.microsoft.com/office/powerpoint/2010/main" val="261375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sp>
        <p:nvSpPr>
          <p:cNvPr id="6" name="TextBox 5"/>
          <p:cNvSpPr txBox="1"/>
          <p:nvPr/>
        </p:nvSpPr>
        <p:spPr>
          <a:xfrm>
            <a:off x="3683844" y="0"/>
            <a:ext cx="4824311" cy="1015663"/>
          </a:xfrm>
          <a:prstGeom prst="rect">
            <a:avLst/>
          </a:prstGeom>
          <a:noFill/>
        </p:spPr>
        <p:txBody>
          <a:bodyPr wrap="square" rtlCol="0">
            <a:spAutoFit/>
          </a:bodyPr>
          <a:lstStyle/>
          <a:p>
            <a:pPr algn="ctr"/>
            <a:r>
              <a:rPr lang="en-US" sz="6000" dirty="0">
                <a:latin typeface="Georgia" pitchFamily="18" charset="0"/>
              </a:rPr>
              <a:t>The Barrier</a:t>
            </a:r>
            <a:endParaRPr lang="en-US" sz="4400" dirty="0">
              <a:latin typeface="Georgia" pitchFamily="18" charset="0"/>
            </a:endParaRPr>
          </a:p>
        </p:txBody>
      </p:sp>
      <p:sp>
        <p:nvSpPr>
          <p:cNvPr id="14" name="Rectangle 13"/>
          <p:cNvSpPr/>
          <p:nvPr/>
        </p:nvSpPr>
        <p:spPr>
          <a:xfrm>
            <a:off x="0" y="6488668"/>
            <a:ext cx="2830286" cy="369332"/>
          </a:xfrm>
          <a:prstGeom prst="rect">
            <a:avLst/>
          </a:prstGeom>
        </p:spPr>
        <p:txBody>
          <a:bodyPr wrap="square">
            <a:spAutoFit/>
          </a:bodyPr>
          <a:lstStyle/>
          <a:p>
            <a:r>
              <a:rPr lang="en-US" b="1" dirty="0"/>
              <a:t>Romans 3:10-12, 20-23</a:t>
            </a:r>
          </a:p>
        </p:txBody>
      </p:sp>
      <p:sp>
        <p:nvSpPr>
          <p:cNvPr id="15" name="Rectangle 14"/>
          <p:cNvSpPr/>
          <p:nvPr/>
        </p:nvSpPr>
        <p:spPr>
          <a:xfrm>
            <a:off x="491410" y="1691589"/>
            <a:ext cx="3559630" cy="2862322"/>
          </a:xfrm>
          <a:prstGeom prst="rect">
            <a:avLst/>
          </a:prstGeom>
        </p:spPr>
        <p:txBody>
          <a:bodyPr wrap="square">
            <a:spAutoFit/>
          </a:bodyPr>
          <a:lstStyle/>
          <a:p>
            <a:pPr fontAlgn="base"/>
            <a:r>
              <a:rPr lang="en-US" b="1" dirty="0"/>
              <a:t>Imagine you are on a path to a highly desirable destination. </a:t>
            </a:r>
          </a:p>
          <a:p>
            <a:pPr fontAlgn="base"/>
            <a:endParaRPr lang="en-US" b="1" dirty="0"/>
          </a:p>
          <a:p>
            <a:pPr fontAlgn="base"/>
            <a:r>
              <a:rPr lang="en-US" b="1" dirty="0"/>
              <a:t>As you move along the path, however, you find a barrier or wall blocking the way. </a:t>
            </a:r>
          </a:p>
          <a:p>
            <a:pPr fontAlgn="base"/>
            <a:endParaRPr lang="en-US" b="1" dirty="0"/>
          </a:p>
          <a:p>
            <a:pPr fontAlgn="base"/>
            <a:r>
              <a:rPr lang="en-US" b="1" dirty="0"/>
              <a:t>The barrier blocks any further progress and is impossible to get past on your own.</a:t>
            </a:r>
            <a:endParaRPr lang="en-US" sz="2400" b="1" i="0" dirty="0">
              <a:solidFill>
                <a:srgbClr val="333333"/>
              </a:solidFill>
              <a:effectLst/>
              <a:latin typeface="Abadi" panose="020B0604020104020204" pitchFamily="34" charset="0"/>
            </a:endParaRPr>
          </a:p>
        </p:txBody>
      </p:sp>
      <p:grpSp>
        <p:nvGrpSpPr>
          <p:cNvPr id="17" name="Group 16">
            <a:extLst>
              <a:ext uri="{FF2B5EF4-FFF2-40B4-BE49-F238E27FC236}">
                <a16:creationId xmlns:a16="http://schemas.microsoft.com/office/drawing/2014/main" id="{02C47544-E78A-4719-6159-E4B7002012C1}"/>
              </a:ext>
            </a:extLst>
          </p:cNvPr>
          <p:cNvGrpSpPr/>
          <p:nvPr/>
        </p:nvGrpSpPr>
        <p:grpSpPr>
          <a:xfrm>
            <a:off x="4542449" y="1213397"/>
            <a:ext cx="5715798" cy="5077534"/>
            <a:chOff x="4542449" y="1213397"/>
            <a:chExt cx="5715798" cy="5077534"/>
          </a:xfrm>
        </p:grpSpPr>
        <p:pic>
          <p:nvPicPr>
            <p:cNvPr id="13" name="Picture 12">
              <a:extLst>
                <a:ext uri="{FF2B5EF4-FFF2-40B4-BE49-F238E27FC236}">
                  <a16:creationId xmlns:a16="http://schemas.microsoft.com/office/drawing/2014/main" id="{15875156-6F18-12FB-A606-FB06DE826030}"/>
                </a:ext>
              </a:extLst>
            </p:cNvPr>
            <p:cNvPicPr>
              <a:picLocks noChangeAspect="1"/>
            </p:cNvPicPr>
            <p:nvPr/>
          </p:nvPicPr>
          <p:blipFill rotWithShape="1">
            <a:blip r:embed="rId3"/>
            <a:srcRect l="13861" t="1851" r="10398"/>
            <a:stretch/>
          </p:blipFill>
          <p:spPr>
            <a:xfrm>
              <a:off x="4542449" y="1213397"/>
              <a:ext cx="5715798" cy="5077534"/>
            </a:xfrm>
            <a:prstGeom prst="rect">
              <a:avLst/>
            </a:prstGeom>
          </p:spPr>
        </p:pic>
        <p:sp>
          <p:nvSpPr>
            <p:cNvPr id="16" name="Rectangle 15">
              <a:extLst>
                <a:ext uri="{FF2B5EF4-FFF2-40B4-BE49-F238E27FC236}">
                  <a16:creationId xmlns:a16="http://schemas.microsoft.com/office/drawing/2014/main" id="{5AD927FB-3E11-166B-70C1-C3DB46055F10}"/>
                </a:ext>
              </a:extLst>
            </p:cNvPr>
            <p:cNvSpPr/>
            <p:nvPr/>
          </p:nvSpPr>
          <p:spPr>
            <a:xfrm>
              <a:off x="5620533" y="1267827"/>
              <a:ext cx="3559630" cy="369332"/>
            </a:xfrm>
            <a:prstGeom prst="rect">
              <a:avLst/>
            </a:prstGeom>
          </p:spPr>
          <p:txBody>
            <a:bodyPr wrap="square">
              <a:spAutoFit/>
            </a:bodyPr>
            <a:lstStyle/>
            <a:p>
              <a:pPr algn="ctr" fontAlgn="base"/>
              <a:r>
                <a:rPr lang="en-US" b="1" dirty="0">
                  <a:solidFill>
                    <a:schemeClr val="bg1"/>
                  </a:solidFill>
                </a:rPr>
                <a:t>God’s presence</a:t>
              </a:r>
              <a:endParaRPr lang="en-US" sz="2400" b="1" i="0" dirty="0">
                <a:solidFill>
                  <a:schemeClr val="bg1"/>
                </a:solidFill>
                <a:effectLst/>
                <a:latin typeface="Abadi" panose="020B0604020104020204" pitchFamily="34" charset="0"/>
              </a:endParaRPr>
            </a:p>
          </p:txBody>
        </p:sp>
      </p:grpSp>
      <p:pic>
        <p:nvPicPr>
          <p:cNvPr id="11" name="Picture 10">
            <a:extLst>
              <a:ext uri="{FF2B5EF4-FFF2-40B4-BE49-F238E27FC236}">
                <a16:creationId xmlns:a16="http://schemas.microsoft.com/office/drawing/2014/main" id="{292A3E19-9D78-1F03-76D8-E6BD0AEDFD86}"/>
              </a:ext>
            </a:extLst>
          </p:cNvPr>
          <p:cNvPicPr>
            <a:picLocks noChangeAspect="1"/>
          </p:cNvPicPr>
          <p:nvPr/>
        </p:nvPicPr>
        <p:blipFill>
          <a:blip r:embed="rId4"/>
          <a:stretch>
            <a:fillRect/>
          </a:stretch>
        </p:blipFill>
        <p:spPr>
          <a:xfrm>
            <a:off x="4535467" y="1213396"/>
            <a:ext cx="5715798" cy="5077534"/>
          </a:xfrm>
          <a:prstGeom prst="rect">
            <a:avLst/>
          </a:prstGeom>
        </p:spPr>
      </p:pic>
      <p:sp>
        <p:nvSpPr>
          <p:cNvPr id="18" name="TextBox 17">
            <a:extLst>
              <a:ext uri="{FF2B5EF4-FFF2-40B4-BE49-F238E27FC236}">
                <a16:creationId xmlns:a16="http://schemas.microsoft.com/office/drawing/2014/main" id="{638ECD5A-3B15-E519-2B14-F139FE1B6BBA}"/>
              </a:ext>
            </a:extLst>
          </p:cNvPr>
          <p:cNvSpPr txBox="1"/>
          <p:nvPr/>
        </p:nvSpPr>
        <p:spPr>
          <a:xfrm>
            <a:off x="-140931" y="-4736"/>
            <a:ext cx="4824311" cy="1015663"/>
          </a:xfrm>
          <a:prstGeom prst="rect">
            <a:avLst/>
          </a:prstGeom>
          <a:noFill/>
        </p:spPr>
        <p:txBody>
          <a:bodyPr wrap="square" rtlCol="0">
            <a:spAutoFit/>
          </a:bodyPr>
          <a:lstStyle/>
          <a:p>
            <a:pPr algn="ctr"/>
            <a:r>
              <a:rPr lang="en-US" sz="6000" dirty="0">
                <a:latin typeface="Georgia" pitchFamily="18" charset="0"/>
              </a:rPr>
              <a:t>Overcome </a:t>
            </a:r>
            <a:endParaRPr lang="en-US" sz="4400" dirty="0">
              <a:latin typeface="Georgia" pitchFamily="18" charset="0"/>
            </a:endParaRPr>
          </a:p>
        </p:txBody>
      </p:sp>
    </p:spTree>
    <p:extLst>
      <p:ext uri="{BB962C8B-B14F-4D97-AF65-F5344CB8AC3E}">
        <p14:creationId xmlns:p14="http://schemas.microsoft.com/office/powerpoint/2010/main" val="358327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15"/>
                                        </p:tgtEl>
                                      </p:cBhvr>
                                    </p:animEffect>
                                    <p:set>
                                      <p:cBhvr>
                                        <p:cTn id="10" dur="1" fill="hold">
                                          <p:stCondLst>
                                            <p:cond delay="1999"/>
                                          </p:stCondLst>
                                        </p:cTn>
                                        <p:tgtEl>
                                          <p:spTgt spid="15"/>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sp>
        <p:nvSpPr>
          <p:cNvPr id="6" name="TextBox 5"/>
          <p:cNvSpPr txBox="1"/>
          <p:nvPr/>
        </p:nvSpPr>
        <p:spPr>
          <a:xfrm>
            <a:off x="-63375" y="0"/>
            <a:ext cx="12192000" cy="1015663"/>
          </a:xfrm>
          <a:prstGeom prst="rect">
            <a:avLst/>
          </a:prstGeom>
          <a:noFill/>
        </p:spPr>
        <p:txBody>
          <a:bodyPr wrap="square" rtlCol="0">
            <a:spAutoFit/>
          </a:bodyPr>
          <a:lstStyle/>
          <a:p>
            <a:pPr algn="ctr"/>
            <a:r>
              <a:rPr lang="en-US" sz="6000" dirty="0">
                <a:latin typeface="Georgia" pitchFamily="18" charset="0"/>
              </a:rPr>
              <a:t>Justification</a:t>
            </a:r>
            <a:endParaRPr lang="en-US" sz="4400" dirty="0">
              <a:latin typeface="Georgia" pitchFamily="18" charset="0"/>
            </a:endParaRPr>
          </a:p>
        </p:txBody>
      </p:sp>
      <p:sp>
        <p:nvSpPr>
          <p:cNvPr id="14" name="Rectangle 13"/>
          <p:cNvSpPr/>
          <p:nvPr/>
        </p:nvSpPr>
        <p:spPr>
          <a:xfrm>
            <a:off x="0" y="6488668"/>
            <a:ext cx="1911355" cy="369332"/>
          </a:xfrm>
          <a:prstGeom prst="rect">
            <a:avLst/>
          </a:prstGeom>
        </p:spPr>
        <p:txBody>
          <a:bodyPr wrap="square">
            <a:spAutoFit/>
          </a:bodyPr>
          <a:lstStyle/>
          <a:p>
            <a:r>
              <a:rPr lang="en-US" b="1" dirty="0"/>
              <a:t>Romans 3:24-31</a:t>
            </a:r>
          </a:p>
        </p:txBody>
      </p:sp>
      <p:sp>
        <p:nvSpPr>
          <p:cNvPr id="15" name="Rectangle 14"/>
          <p:cNvSpPr/>
          <p:nvPr/>
        </p:nvSpPr>
        <p:spPr>
          <a:xfrm>
            <a:off x="2960914" y="843295"/>
            <a:ext cx="6204858" cy="707886"/>
          </a:xfrm>
          <a:prstGeom prst="rect">
            <a:avLst/>
          </a:prstGeom>
        </p:spPr>
        <p:txBody>
          <a:bodyPr wrap="square">
            <a:spAutoFit/>
          </a:bodyPr>
          <a:lstStyle/>
          <a:p>
            <a:pPr algn="ctr" fontAlgn="base"/>
            <a:r>
              <a:rPr lang="en-US" sz="2000" b="1" i="1" dirty="0"/>
              <a:t>For All Has Sinned = </a:t>
            </a:r>
            <a:r>
              <a:rPr lang="en-US" sz="2000" b="1" dirty="0"/>
              <a:t>God cannot accept sin and that every accountable person commits sin. </a:t>
            </a:r>
            <a:endParaRPr lang="en-US" sz="2000" b="1" i="0" dirty="0">
              <a:solidFill>
                <a:srgbClr val="333333"/>
              </a:solidFill>
              <a:effectLst/>
              <a:latin typeface="Abadi" panose="020B0604020104020204" pitchFamily="34" charset="0"/>
            </a:endParaRPr>
          </a:p>
        </p:txBody>
      </p:sp>
      <p:sp>
        <p:nvSpPr>
          <p:cNvPr id="2054" name="Rounded Rectangle 2053"/>
          <p:cNvSpPr/>
          <p:nvPr/>
        </p:nvSpPr>
        <p:spPr>
          <a:xfrm>
            <a:off x="326572" y="2664881"/>
            <a:ext cx="2754086" cy="1123712"/>
          </a:xfrm>
          <a:prstGeom prst="roundRect">
            <a:avLst/>
          </a:prstGeom>
          <a:solidFill>
            <a:schemeClr val="accent5">
              <a:lumMod val="60000"/>
              <a:lumOff val="40000"/>
            </a:schemeClr>
          </a:solidFill>
        </p:spPr>
        <p:txBody>
          <a:bodyPr wrap="square">
            <a:spAutoFit/>
          </a:bodyPr>
          <a:lstStyle/>
          <a:p>
            <a:r>
              <a:rPr lang="en-US" sz="2000" dirty="0"/>
              <a:t>Being “pardoned from punishment for sin and declared guiltless”</a:t>
            </a:r>
          </a:p>
        </p:txBody>
      </p:sp>
      <p:sp>
        <p:nvSpPr>
          <p:cNvPr id="3" name="Rounded Rectangle 2"/>
          <p:cNvSpPr/>
          <p:nvPr/>
        </p:nvSpPr>
        <p:spPr>
          <a:xfrm>
            <a:off x="9013372" y="2575450"/>
            <a:ext cx="2802918" cy="1464231"/>
          </a:xfrm>
          <a:prstGeom prst="roundRect">
            <a:avLst/>
          </a:prstGeom>
          <a:solidFill>
            <a:schemeClr val="accent5">
              <a:lumMod val="60000"/>
              <a:lumOff val="40000"/>
            </a:schemeClr>
          </a:solidFill>
        </p:spPr>
        <p:txBody>
          <a:bodyPr wrap="square">
            <a:spAutoFit/>
          </a:bodyPr>
          <a:lstStyle/>
          <a:p>
            <a:r>
              <a:rPr lang="en-US" sz="2000" dirty="0">
                <a:solidFill>
                  <a:srgbClr val="333333"/>
                </a:solidFill>
                <a:latin typeface="Calibri" panose="020F0502020204030204" pitchFamily="34" charset="0"/>
              </a:rPr>
              <a:t>Help or strength, given through the bounteous mercy and love of Jesus Christ” </a:t>
            </a:r>
            <a:endParaRPr lang="en-US" sz="2000" dirty="0"/>
          </a:p>
        </p:txBody>
      </p:sp>
      <p:grpSp>
        <p:nvGrpSpPr>
          <p:cNvPr id="7" name="Group 6"/>
          <p:cNvGrpSpPr/>
          <p:nvPr/>
        </p:nvGrpSpPr>
        <p:grpSpPr>
          <a:xfrm>
            <a:off x="3113314" y="1617305"/>
            <a:ext cx="5928695" cy="4574720"/>
            <a:chOff x="2862943" y="2063619"/>
            <a:chExt cx="5928695" cy="4574720"/>
          </a:xfrm>
        </p:grpSpPr>
        <p:grpSp>
          <p:nvGrpSpPr>
            <p:cNvPr id="34" name="Group 33"/>
            <p:cNvGrpSpPr/>
            <p:nvPr/>
          </p:nvGrpSpPr>
          <p:grpSpPr>
            <a:xfrm>
              <a:off x="2862943" y="2063619"/>
              <a:ext cx="5928695" cy="4574720"/>
              <a:chOff x="762000" y="685800"/>
              <a:chExt cx="6587913" cy="5083387"/>
            </a:xfrm>
          </p:grpSpPr>
          <p:sp>
            <p:nvSpPr>
              <p:cNvPr id="35" name="Oval 34"/>
              <p:cNvSpPr/>
              <p:nvPr/>
            </p:nvSpPr>
            <p:spPr>
              <a:xfrm flipH="1">
                <a:off x="2912071" y="4899660"/>
                <a:ext cx="2292389" cy="86952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rot="16200000" flipH="1">
                <a:off x="4033709" y="-909509"/>
                <a:ext cx="228601" cy="509562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flipH="1">
                <a:off x="3118876" y="4923853"/>
                <a:ext cx="1939713" cy="73575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13"/>
              <p:cNvGrpSpPr/>
              <p:nvPr/>
            </p:nvGrpSpPr>
            <p:grpSpPr>
              <a:xfrm flipH="1">
                <a:off x="3799840" y="685800"/>
                <a:ext cx="601980" cy="4615180"/>
                <a:chOff x="4038600" y="0"/>
                <a:chExt cx="685800" cy="5867400"/>
              </a:xfrm>
            </p:grpSpPr>
            <p:sp>
              <p:nvSpPr>
                <p:cNvPr id="66" name="Isosceles Triangle 65"/>
                <p:cNvSpPr/>
                <p:nvPr/>
              </p:nvSpPr>
              <p:spPr>
                <a:xfrm>
                  <a:off x="4267200" y="228600"/>
                  <a:ext cx="228600" cy="762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
                <p:cNvSpPr/>
                <p:nvPr/>
              </p:nvSpPr>
              <p:spPr>
                <a:xfrm>
                  <a:off x="4267200" y="990600"/>
                  <a:ext cx="228600" cy="2286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4"/>
                <p:cNvSpPr/>
                <p:nvPr/>
              </p:nvSpPr>
              <p:spPr>
                <a:xfrm>
                  <a:off x="4267200" y="3352800"/>
                  <a:ext cx="228600" cy="2514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5"/>
                <p:cNvSpPr/>
                <p:nvPr/>
              </p:nvSpPr>
              <p:spPr>
                <a:xfrm>
                  <a:off x="4191000" y="3124200"/>
                  <a:ext cx="381000" cy="457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7"/>
                <p:cNvSpPr/>
                <p:nvPr/>
              </p:nvSpPr>
              <p:spPr>
                <a:xfrm>
                  <a:off x="4191000" y="914400"/>
                  <a:ext cx="381000" cy="457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11"/>
                <p:cNvSpPr/>
                <p:nvPr/>
              </p:nvSpPr>
              <p:spPr>
                <a:xfrm>
                  <a:off x="4038600" y="0"/>
                  <a:ext cx="685800" cy="685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25"/>
              <p:cNvGrpSpPr/>
              <p:nvPr/>
            </p:nvGrpSpPr>
            <p:grpSpPr>
              <a:xfrm flipH="1">
                <a:off x="5410200" y="1524000"/>
                <a:ext cx="1939713" cy="2431625"/>
                <a:chOff x="1066800" y="2258995"/>
                <a:chExt cx="2209800" cy="2770205"/>
              </a:xfrm>
            </p:grpSpPr>
            <p:sp>
              <p:nvSpPr>
                <p:cNvPr id="54" name="Oval 53"/>
                <p:cNvSpPr/>
                <p:nvPr/>
              </p:nvSpPr>
              <p:spPr>
                <a:xfrm>
                  <a:off x="1066800" y="41910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14"/>
                <p:cNvGrpSpPr/>
                <p:nvPr/>
              </p:nvGrpSpPr>
              <p:grpSpPr>
                <a:xfrm rot="1206892">
                  <a:off x="1673878" y="2258995"/>
                  <a:ext cx="240914" cy="2243809"/>
                  <a:chOff x="1524000" y="685800"/>
                  <a:chExt cx="990600" cy="6400800"/>
                </a:xfrm>
              </p:grpSpPr>
              <p:sp>
                <p:nvSpPr>
                  <p:cNvPr id="62" name="Donut 61"/>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62"/>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Donut 63"/>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Donut 64"/>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6" name="Group 19"/>
                <p:cNvGrpSpPr/>
                <p:nvPr/>
              </p:nvGrpSpPr>
              <p:grpSpPr>
                <a:xfrm rot="20393108" flipH="1">
                  <a:off x="2283479" y="2258995"/>
                  <a:ext cx="240914" cy="2243809"/>
                  <a:chOff x="1524000" y="685800"/>
                  <a:chExt cx="990600" cy="6400800"/>
                </a:xfrm>
              </p:grpSpPr>
              <p:sp>
                <p:nvSpPr>
                  <p:cNvPr id="58" name="Donut 57"/>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Donut 21"/>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22"/>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onut 60"/>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7" name="Oval 56"/>
                <p:cNvSpPr/>
                <p:nvPr/>
              </p:nvSpPr>
              <p:spPr>
                <a:xfrm>
                  <a:off x="1295400" y="4267200"/>
                  <a:ext cx="1752600" cy="66477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26"/>
              <p:cNvGrpSpPr/>
              <p:nvPr/>
            </p:nvGrpSpPr>
            <p:grpSpPr>
              <a:xfrm flipH="1">
                <a:off x="762000" y="1524000"/>
                <a:ext cx="1939713" cy="2431625"/>
                <a:chOff x="1066800" y="2258995"/>
                <a:chExt cx="2209800" cy="2770205"/>
              </a:xfrm>
            </p:grpSpPr>
            <p:sp>
              <p:nvSpPr>
                <p:cNvPr id="42" name="Oval 41"/>
                <p:cNvSpPr/>
                <p:nvPr/>
              </p:nvSpPr>
              <p:spPr>
                <a:xfrm>
                  <a:off x="1066800" y="41910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14"/>
                <p:cNvGrpSpPr/>
                <p:nvPr/>
              </p:nvGrpSpPr>
              <p:grpSpPr>
                <a:xfrm rot="1206892">
                  <a:off x="1673878" y="2258995"/>
                  <a:ext cx="240914" cy="2243809"/>
                  <a:chOff x="1524000" y="685800"/>
                  <a:chExt cx="990600" cy="6400800"/>
                </a:xfrm>
              </p:grpSpPr>
              <p:sp>
                <p:nvSpPr>
                  <p:cNvPr id="50" name="Donut 49"/>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50"/>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Donut 51"/>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Donut 52"/>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19"/>
                <p:cNvGrpSpPr/>
                <p:nvPr/>
              </p:nvGrpSpPr>
              <p:grpSpPr>
                <a:xfrm rot="20393108" flipH="1">
                  <a:off x="2283479" y="2258995"/>
                  <a:ext cx="240914" cy="2243809"/>
                  <a:chOff x="1524000" y="685800"/>
                  <a:chExt cx="990600" cy="6400800"/>
                </a:xfrm>
              </p:grpSpPr>
              <p:sp>
                <p:nvSpPr>
                  <p:cNvPr id="46" name="Donut 45"/>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Donut 46"/>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47"/>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onut 48"/>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5" name="Oval 44"/>
                <p:cNvSpPr/>
                <p:nvPr/>
              </p:nvSpPr>
              <p:spPr>
                <a:xfrm>
                  <a:off x="1295400" y="4267200"/>
                  <a:ext cx="1752600" cy="66477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p:cNvSpPr txBox="1"/>
              <p:nvPr/>
            </p:nvSpPr>
            <p:spPr>
              <a:xfrm>
                <a:off x="1219200" y="3276600"/>
                <a:ext cx="1371599" cy="983707"/>
              </a:xfrm>
              <a:prstGeom prst="rect">
                <a:avLst/>
              </a:prstGeom>
              <a:noFill/>
            </p:spPr>
            <p:txBody>
              <a:bodyPr wrap="square" rtlCol="0">
                <a:spAutoFit/>
              </a:bodyPr>
              <a:lstStyle/>
              <a:p>
                <a:endParaRPr lang="en-US" sz="3600" dirty="0"/>
              </a:p>
            </p:txBody>
          </p:sp>
        </p:grpSp>
        <p:sp>
          <p:nvSpPr>
            <p:cNvPr id="4" name="Rectangle 3"/>
            <p:cNvSpPr/>
            <p:nvPr/>
          </p:nvSpPr>
          <p:spPr>
            <a:xfrm>
              <a:off x="3148887" y="4485306"/>
              <a:ext cx="1297919" cy="369332"/>
            </a:xfrm>
            <a:prstGeom prst="rect">
              <a:avLst/>
            </a:prstGeom>
          </p:spPr>
          <p:txBody>
            <a:bodyPr wrap="none">
              <a:spAutoFit/>
            </a:bodyPr>
            <a:lstStyle/>
            <a:p>
              <a:r>
                <a:rPr lang="en-US" i="1" dirty="0"/>
                <a:t>Justification</a:t>
              </a:r>
              <a:endParaRPr lang="en-US" dirty="0"/>
            </a:p>
          </p:txBody>
        </p:sp>
        <p:sp>
          <p:nvSpPr>
            <p:cNvPr id="5" name="Rectangle 4"/>
            <p:cNvSpPr/>
            <p:nvPr/>
          </p:nvSpPr>
          <p:spPr>
            <a:xfrm>
              <a:off x="7579372" y="4452648"/>
              <a:ext cx="733021" cy="369332"/>
            </a:xfrm>
            <a:prstGeom prst="rect">
              <a:avLst/>
            </a:prstGeom>
          </p:spPr>
          <p:txBody>
            <a:bodyPr wrap="none">
              <a:spAutoFit/>
            </a:bodyPr>
            <a:lstStyle/>
            <a:p>
              <a:r>
                <a:rPr lang="en-US" i="1" dirty="0"/>
                <a:t>Grace</a:t>
              </a:r>
              <a:endParaRPr lang="en-US" dirty="0"/>
            </a:p>
          </p:txBody>
        </p:sp>
      </p:grpSp>
      <p:sp>
        <p:nvSpPr>
          <p:cNvPr id="8" name="Rounded Rectangle 7"/>
          <p:cNvSpPr/>
          <p:nvPr/>
        </p:nvSpPr>
        <p:spPr>
          <a:xfrm>
            <a:off x="3571430" y="6303219"/>
            <a:ext cx="5082712" cy="442674"/>
          </a:xfrm>
          <a:prstGeom prst="roundRect">
            <a:avLst/>
          </a:prstGeom>
          <a:solidFill>
            <a:schemeClr val="accent5">
              <a:lumMod val="60000"/>
              <a:lumOff val="40000"/>
            </a:schemeClr>
          </a:solidFill>
        </p:spPr>
        <p:txBody>
          <a:bodyPr wrap="square">
            <a:spAutoFit/>
          </a:bodyPr>
          <a:lstStyle/>
          <a:p>
            <a:r>
              <a:rPr lang="en-US" sz="2000" dirty="0">
                <a:solidFill>
                  <a:srgbClr val="333333"/>
                </a:solidFill>
                <a:latin typeface="Calibri" panose="020F0502020204030204" pitchFamily="34" charset="0"/>
              </a:rPr>
              <a:t>Atoning sacrifice and source of mercy</a:t>
            </a:r>
            <a:endParaRPr lang="en-US" sz="2000" dirty="0"/>
          </a:p>
        </p:txBody>
      </p:sp>
      <p:sp>
        <p:nvSpPr>
          <p:cNvPr id="9" name="Rectangle 8"/>
          <p:cNvSpPr/>
          <p:nvPr/>
        </p:nvSpPr>
        <p:spPr>
          <a:xfrm>
            <a:off x="5515610" y="5704505"/>
            <a:ext cx="1313180" cy="369332"/>
          </a:xfrm>
          <a:prstGeom prst="rect">
            <a:avLst/>
          </a:prstGeom>
        </p:spPr>
        <p:txBody>
          <a:bodyPr wrap="none">
            <a:spAutoFit/>
          </a:bodyPr>
          <a:lstStyle/>
          <a:p>
            <a:r>
              <a:rPr lang="en-US" i="1" dirty="0">
                <a:solidFill>
                  <a:srgbClr val="333333"/>
                </a:solidFill>
                <a:latin typeface="Calibri" panose="020F0502020204030204" pitchFamily="34" charset="0"/>
              </a:rPr>
              <a:t>propitiation</a:t>
            </a:r>
            <a:endParaRPr lang="en-US"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1976" t="3303" r="20916" b="47952"/>
          <a:stretch/>
        </p:blipFill>
        <p:spPr>
          <a:xfrm>
            <a:off x="5508172" y="3439886"/>
            <a:ext cx="1251858" cy="1295400"/>
          </a:xfrm>
          <a:prstGeom prst="ellipse">
            <a:avLst/>
          </a:prstGeom>
          <a:ln>
            <a:noFill/>
          </a:ln>
          <a:effectLst>
            <a:softEdge rad="112500"/>
          </a:effectLst>
        </p:spPr>
      </p:pic>
    </p:spTree>
    <p:extLst>
      <p:ext uri="{BB962C8B-B14F-4D97-AF65-F5344CB8AC3E}">
        <p14:creationId xmlns:p14="http://schemas.microsoft.com/office/powerpoint/2010/main" val="411047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54"/>
                                        </p:tgtEl>
                                        <p:attrNameLst>
                                          <p:attrName>style.visibility</p:attrName>
                                        </p:attrNameLst>
                                      </p:cBhvr>
                                      <p:to>
                                        <p:strVal val="visible"/>
                                      </p:to>
                                    </p:set>
                                    <p:animEffect transition="in" filter="fade">
                                      <p:cBhvr>
                                        <p:cTn id="14" dur="1000"/>
                                        <p:tgtEl>
                                          <p:spTgt spid="2054"/>
                                        </p:tgtEl>
                                      </p:cBhvr>
                                    </p:animEffect>
                                    <p:anim calcmode="lin" valueType="num">
                                      <p:cBhvr>
                                        <p:cTn id="15" dur="1000" fill="hold"/>
                                        <p:tgtEl>
                                          <p:spTgt spid="2054"/>
                                        </p:tgtEl>
                                        <p:attrNameLst>
                                          <p:attrName>ppt_x</p:attrName>
                                        </p:attrNameLst>
                                      </p:cBhvr>
                                      <p:tavLst>
                                        <p:tav tm="0">
                                          <p:val>
                                            <p:strVal val="#ppt_x"/>
                                          </p:val>
                                        </p:tav>
                                        <p:tav tm="100000">
                                          <p:val>
                                            <p:strVal val="#ppt_x"/>
                                          </p:val>
                                        </p:tav>
                                      </p:tavLst>
                                    </p:anim>
                                    <p:anim calcmode="lin" valueType="num">
                                      <p:cBhvr>
                                        <p:cTn id="16"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54" grpId="0" animBg="1"/>
      <p:bldP spid="3" grpId="0" animBg="1"/>
      <p:bldP spid="8"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A5A412-E249-7589-4511-F3E9BD3055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sp>
        <p:nvSpPr>
          <p:cNvPr id="3" name="TextBox 2">
            <a:extLst>
              <a:ext uri="{FF2B5EF4-FFF2-40B4-BE49-F238E27FC236}">
                <a16:creationId xmlns:a16="http://schemas.microsoft.com/office/drawing/2014/main" id="{34CA16F3-F757-6224-3760-F479A7E52017}"/>
              </a:ext>
            </a:extLst>
          </p:cNvPr>
          <p:cNvSpPr txBox="1"/>
          <p:nvPr/>
        </p:nvSpPr>
        <p:spPr>
          <a:xfrm>
            <a:off x="685800" y="1382286"/>
            <a:ext cx="6096000" cy="4093428"/>
          </a:xfrm>
          <a:prstGeom prst="rect">
            <a:avLst/>
          </a:prstGeom>
          <a:noFill/>
        </p:spPr>
        <p:txBody>
          <a:bodyPr wrap="square">
            <a:spAutoFit/>
          </a:bodyPr>
          <a:lstStyle/>
          <a:p>
            <a:pPr algn="l" fontAlgn="base"/>
            <a:r>
              <a:rPr lang="en-US" sz="2000" b="1" i="0" dirty="0">
                <a:solidFill>
                  <a:srgbClr val="000000"/>
                </a:solidFill>
                <a:effectLst/>
              </a:rPr>
              <a:t>Because we have all “sinned, and come short of the glory of God” and because “there cannot any unclean thing enter into the kingdom of God”, every one of us is unworthy to return to God’s presence.</a:t>
            </a:r>
          </a:p>
          <a:p>
            <a:pPr algn="l" fontAlgn="base"/>
            <a:endParaRPr lang="en-US" sz="2000" b="1" i="0" dirty="0">
              <a:solidFill>
                <a:srgbClr val="000000"/>
              </a:solidFill>
              <a:effectLst/>
            </a:endParaRPr>
          </a:p>
          <a:p>
            <a:pPr algn="l" fontAlgn="base"/>
            <a:r>
              <a:rPr lang="en-US" sz="2000" b="1" i="0" dirty="0">
                <a:solidFill>
                  <a:srgbClr val="000000"/>
                </a:solidFill>
                <a:effectLst/>
              </a:rPr>
              <a:t>Even if we were to serve God with our whole souls, it is not enough, for we would still be “unprofitable servants”. </a:t>
            </a:r>
          </a:p>
          <a:p>
            <a:pPr algn="l" fontAlgn="base"/>
            <a:endParaRPr lang="en-US" sz="2000" b="1" dirty="0">
              <a:solidFill>
                <a:srgbClr val="000000"/>
              </a:solidFill>
            </a:endParaRPr>
          </a:p>
          <a:p>
            <a:pPr algn="l" fontAlgn="base"/>
            <a:r>
              <a:rPr lang="en-US" sz="2000" b="1" i="0" dirty="0">
                <a:solidFill>
                  <a:srgbClr val="000000"/>
                </a:solidFill>
                <a:effectLst/>
              </a:rPr>
              <a:t>We cannot earn our way into heaven; the demands of justice stand as a barrier, which we are powerless to overcome on our own.</a:t>
            </a:r>
          </a:p>
          <a:p>
            <a:pPr algn="l" fontAlgn="base"/>
            <a:r>
              <a:rPr lang="en-US" sz="2000" b="1" i="0" dirty="0">
                <a:solidFill>
                  <a:srgbClr val="000000"/>
                </a:solidFill>
                <a:effectLst/>
              </a:rPr>
              <a:t>(12)</a:t>
            </a:r>
          </a:p>
        </p:txBody>
      </p:sp>
      <p:sp>
        <p:nvSpPr>
          <p:cNvPr id="5" name="Rectangle 4">
            <a:extLst>
              <a:ext uri="{FF2B5EF4-FFF2-40B4-BE49-F238E27FC236}">
                <a16:creationId xmlns:a16="http://schemas.microsoft.com/office/drawing/2014/main" id="{754CE33D-343F-C534-2E6E-2DEB725743FA}"/>
              </a:ext>
            </a:extLst>
          </p:cNvPr>
          <p:cNvSpPr/>
          <p:nvPr/>
        </p:nvSpPr>
        <p:spPr>
          <a:xfrm>
            <a:off x="0" y="6488668"/>
            <a:ext cx="4811486" cy="369332"/>
          </a:xfrm>
          <a:prstGeom prst="rect">
            <a:avLst/>
          </a:prstGeom>
        </p:spPr>
        <p:txBody>
          <a:bodyPr wrap="square">
            <a:spAutoFit/>
          </a:bodyPr>
          <a:lstStyle/>
          <a:p>
            <a:r>
              <a:rPr lang="en-US" b="1" dirty="0"/>
              <a:t>Romans 3:23-24; 1 Nephi 15:34; Mosiah 2:21</a:t>
            </a:r>
          </a:p>
        </p:txBody>
      </p:sp>
      <p:pic>
        <p:nvPicPr>
          <p:cNvPr id="7" name="Picture 6">
            <a:extLst>
              <a:ext uri="{FF2B5EF4-FFF2-40B4-BE49-F238E27FC236}">
                <a16:creationId xmlns:a16="http://schemas.microsoft.com/office/drawing/2014/main" id="{F0C438BE-2165-BE7E-EDA4-27CF2668F3D0}"/>
              </a:ext>
            </a:extLst>
          </p:cNvPr>
          <p:cNvPicPr>
            <a:picLocks noChangeAspect="1"/>
          </p:cNvPicPr>
          <p:nvPr/>
        </p:nvPicPr>
        <p:blipFill>
          <a:blip r:embed="rId3"/>
          <a:stretch>
            <a:fillRect/>
          </a:stretch>
        </p:blipFill>
        <p:spPr>
          <a:xfrm>
            <a:off x="7091349" y="811175"/>
            <a:ext cx="4051912" cy="3194107"/>
          </a:xfrm>
          <a:prstGeom prst="rect">
            <a:avLst/>
          </a:prstGeom>
        </p:spPr>
      </p:pic>
      <p:pic>
        <p:nvPicPr>
          <p:cNvPr id="9" name="Picture 8" descr="A person in a suit and tie&#10;&#10;Description automatically generated with low confidence">
            <a:extLst>
              <a:ext uri="{FF2B5EF4-FFF2-40B4-BE49-F238E27FC236}">
                <a16:creationId xmlns:a16="http://schemas.microsoft.com/office/drawing/2014/main" id="{2C8FC0FE-4830-7DE1-4D7F-EF35DE7DB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86" y="129757"/>
            <a:ext cx="758952" cy="947928"/>
          </a:xfrm>
          <a:prstGeom prst="rect">
            <a:avLst/>
          </a:prstGeom>
        </p:spPr>
      </p:pic>
      <p:grpSp>
        <p:nvGrpSpPr>
          <p:cNvPr id="12" name="Group 11">
            <a:extLst>
              <a:ext uri="{FF2B5EF4-FFF2-40B4-BE49-F238E27FC236}">
                <a16:creationId xmlns:a16="http://schemas.microsoft.com/office/drawing/2014/main" id="{E0F85EAD-E8AA-E731-3B92-D057B6255716}"/>
              </a:ext>
            </a:extLst>
          </p:cNvPr>
          <p:cNvGrpSpPr/>
          <p:nvPr/>
        </p:nvGrpSpPr>
        <p:grpSpPr>
          <a:xfrm>
            <a:off x="7472701" y="4119518"/>
            <a:ext cx="3289208" cy="2390250"/>
            <a:chOff x="384206" y="4158361"/>
            <a:chExt cx="3289208" cy="2390250"/>
          </a:xfrm>
        </p:grpSpPr>
        <p:grpSp>
          <p:nvGrpSpPr>
            <p:cNvPr id="13" name="Group 12">
              <a:extLst>
                <a:ext uri="{FF2B5EF4-FFF2-40B4-BE49-F238E27FC236}">
                  <a16:creationId xmlns:a16="http://schemas.microsoft.com/office/drawing/2014/main" id="{2FB61A0C-9B3C-538A-53CB-6465D4110B26}"/>
                </a:ext>
              </a:extLst>
            </p:cNvPr>
            <p:cNvGrpSpPr/>
            <p:nvPr/>
          </p:nvGrpSpPr>
          <p:grpSpPr>
            <a:xfrm>
              <a:off x="384206" y="4158361"/>
              <a:ext cx="3289208" cy="2390250"/>
              <a:chOff x="609599" y="833642"/>
              <a:chExt cx="7941747" cy="5771225"/>
            </a:xfrm>
          </p:grpSpPr>
          <p:grpSp>
            <p:nvGrpSpPr>
              <p:cNvPr id="15" name="Group 14">
                <a:extLst>
                  <a:ext uri="{FF2B5EF4-FFF2-40B4-BE49-F238E27FC236}">
                    <a16:creationId xmlns:a16="http://schemas.microsoft.com/office/drawing/2014/main" id="{E8B8E01D-A8EC-FDEC-3BCF-BB7FEC8643A6}"/>
                  </a:ext>
                </a:extLst>
              </p:cNvPr>
              <p:cNvGrpSpPr/>
              <p:nvPr/>
            </p:nvGrpSpPr>
            <p:grpSpPr>
              <a:xfrm rot="10800000">
                <a:off x="7696200" y="5257800"/>
                <a:ext cx="621450" cy="1347067"/>
                <a:chOff x="7010400" y="381000"/>
                <a:chExt cx="762000" cy="2033666"/>
              </a:xfrm>
            </p:grpSpPr>
            <p:sp>
              <p:nvSpPr>
                <p:cNvPr id="28" name="Rounded Rectangle 27">
                  <a:extLst>
                    <a:ext uri="{FF2B5EF4-FFF2-40B4-BE49-F238E27FC236}">
                      <a16:creationId xmlns:a16="http://schemas.microsoft.com/office/drawing/2014/main" id="{8709A2E5-2096-EB72-C99D-C544E3D6DD30}"/>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CCAA2B7-6350-569A-BAB1-606BF8C76CEC}"/>
                    </a:ext>
                  </a:extLst>
                </p:cNvPr>
                <p:cNvSpPr/>
                <p:nvPr/>
              </p:nvSpPr>
              <p:spPr>
                <a:xfrm>
                  <a:off x="7010400" y="381000"/>
                  <a:ext cx="762000" cy="1219200"/>
                </a:xfrm>
                <a:prstGeom prst="ellipse">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1">
                <a:extLst>
                  <a:ext uri="{FF2B5EF4-FFF2-40B4-BE49-F238E27FC236}">
                    <a16:creationId xmlns:a16="http://schemas.microsoft.com/office/drawing/2014/main" id="{C9F4B513-C8C4-17F5-71FE-B4E956F7DD61}"/>
                  </a:ext>
                </a:extLst>
              </p:cNvPr>
              <p:cNvGrpSpPr/>
              <p:nvPr/>
            </p:nvGrpSpPr>
            <p:grpSpPr>
              <a:xfrm rot="10800000">
                <a:off x="939238" y="4923502"/>
                <a:ext cx="621450" cy="1347067"/>
                <a:chOff x="7010400" y="381000"/>
                <a:chExt cx="762000" cy="2033666"/>
              </a:xfrm>
            </p:grpSpPr>
            <p:sp>
              <p:nvSpPr>
                <p:cNvPr id="26" name="Rounded Rectangle 25">
                  <a:extLst>
                    <a:ext uri="{FF2B5EF4-FFF2-40B4-BE49-F238E27FC236}">
                      <a16:creationId xmlns:a16="http://schemas.microsoft.com/office/drawing/2014/main" id="{7C027A4C-9C6D-7AC4-6070-7FD88E16D5D0}"/>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21EE70F-51D2-0D4D-6899-36F9C570932F}"/>
                    </a:ext>
                  </a:extLst>
                </p:cNvPr>
                <p:cNvSpPr/>
                <p:nvPr/>
              </p:nvSpPr>
              <p:spPr>
                <a:xfrm>
                  <a:off x="7010400" y="381000"/>
                  <a:ext cx="762000" cy="1219200"/>
                </a:xfrm>
                <a:prstGeom prst="ellipse">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Wave 2">
                <a:extLst>
                  <a:ext uri="{FF2B5EF4-FFF2-40B4-BE49-F238E27FC236}">
                    <a16:creationId xmlns:a16="http://schemas.microsoft.com/office/drawing/2014/main" id="{2C9AB046-BAC4-94E3-D8AD-3D12799FB0D7}"/>
                  </a:ext>
                </a:extLst>
              </p:cNvPr>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3">
                <a:extLst>
                  <a:ext uri="{FF2B5EF4-FFF2-40B4-BE49-F238E27FC236}">
                    <a16:creationId xmlns:a16="http://schemas.microsoft.com/office/drawing/2014/main" id="{DDB3CF20-745A-92D9-9012-D4B09709CA3F}"/>
                  </a:ext>
                </a:extLst>
              </p:cNvPr>
              <p:cNvSpPr/>
              <p:nvPr/>
            </p:nvSpPr>
            <p:spPr>
              <a:xfrm>
                <a:off x="7315200" y="1981200"/>
                <a:ext cx="1236146" cy="3840519"/>
              </a:xfrm>
              <a:prstGeom prst="can">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
                <a:extLst>
                  <a:ext uri="{FF2B5EF4-FFF2-40B4-BE49-F238E27FC236}">
                    <a16:creationId xmlns:a16="http://schemas.microsoft.com/office/drawing/2014/main" id="{D89422B8-585A-19B1-D4C3-80A7F9DCD472}"/>
                  </a:ext>
                </a:extLst>
              </p:cNvPr>
              <p:cNvSpPr/>
              <p:nvPr/>
            </p:nvSpPr>
            <p:spPr>
              <a:xfrm>
                <a:off x="609599" y="1643059"/>
                <a:ext cx="1236146" cy="3840519"/>
              </a:xfrm>
              <a:prstGeom prst="can">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92E8DF78-F7B9-379F-E672-1B694A918B5C}"/>
                  </a:ext>
                </a:extLst>
              </p:cNvPr>
              <p:cNvGrpSpPr/>
              <p:nvPr/>
            </p:nvGrpSpPr>
            <p:grpSpPr>
              <a:xfrm>
                <a:off x="899460" y="833642"/>
                <a:ext cx="621450" cy="986197"/>
                <a:chOff x="7031201" y="834275"/>
                <a:chExt cx="762000" cy="1488861"/>
              </a:xfrm>
            </p:grpSpPr>
            <p:sp>
              <p:nvSpPr>
                <p:cNvPr id="24" name="Rounded Rectangle 23">
                  <a:extLst>
                    <a:ext uri="{FF2B5EF4-FFF2-40B4-BE49-F238E27FC236}">
                      <a16:creationId xmlns:a16="http://schemas.microsoft.com/office/drawing/2014/main" id="{5A139B4F-F764-973D-C199-0E40B391E122}"/>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5">
                  <a:extLst>
                    <a:ext uri="{FF2B5EF4-FFF2-40B4-BE49-F238E27FC236}">
                      <a16:creationId xmlns:a16="http://schemas.microsoft.com/office/drawing/2014/main" id="{A9F88FF9-CC60-B921-EC23-225F3F682FB8}"/>
                    </a:ext>
                  </a:extLst>
                </p:cNvPr>
                <p:cNvSpPr/>
                <p:nvPr/>
              </p:nvSpPr>
              <p:spPr>
                <a:xfrm>
                  <a:off x="7031201" y="834275"/>
                  <a:ext cx="762000" cy="1219200"/>
                </a:xfrm>
                <a:prstGeom prst="ellipse">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BBBBB2A2-C9C3-C451-9877-5B1112E4C5AC}"/>
                  </a:ext>
                </a:extLst>
              </p:cNvPr>
              <p:cNvGrpSpPr/>
              <p:nvPr/>
            </p:nvGrpSpPr>
            <p:grpSpPr>
              <a:xfrm>
                <a:off x="7646520" y="1148254"/>
                <a:ext cx="621450" cy="1017899"/>
                <a:chOff x="7087348" y="824753"/>
                <a:chExt cx="762000" cy="1536722"/>
              </a:xfrm>
            </p:grpSpPr>
            <p:sp>
              <p:nvSpPr>
                <p:cNvPr id="22" name="Rounded Rectangle 21">
                  <a:extLst>
                    <a:ext uri="{FF2B5EF4-FFF2-40B4-BE49-F238E27FC236}">
                      <a16:creationId xmlns:a16="http://schemas.microsoft.com/office/drawing/2014/main" id="{C429A4F2-6F3F-46C2-1B16-839A606BF29C}"/>
                    </a:ext>
                  </a:extLst>
                </p:cNvPr>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F74A195-C37E-96A0-5E8F-CED133980057}"/>
                    </a:ext>
                  </a:extLst>
                </p:cNvPr>
                <p:cNvSpPr/>
                <p:nvPr/>
              </p:nvSpPr>
              <p:spPr>
                <a:xfrm>
                  <a:off x="7087348" y="824753"/>
                  <a:ext cx="762000" cy="1219200"/>
                </a:xfrm>
                <a:prstGeom prst="ellipse">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a:extLst>
                <a:ext uri="{FF2B5EF4-FFF2-40B4-BE49-F238E27FC236}">
                  <a16:creationId xmlns:a16="http://schemas.microsoft.com/office/drawing/2014/main" id="{4D7C4FDB-C792-084A-EE79-25049604B8BB}"/>
                </a:ext>
              </a:extLst>
            </p:cNvPr>
            <p:cNvSpPr/>
            <p:nvPr/>
          </p:nvSpPr>
          <p:spPr>
            <a:xfrm>
              <a:off x="1026235" y="4689644"/>
              <a:ext cx="1877728" cy="1323439"/>
            </a:xfrm>
            <a:prstGeom prst="rect">
              <a:avLst/>
            </a:prstGeom>
          </p:spPr>
          <p:txBody>
            <a:bodyPr wrap="square">
              <a:spAutoFit/>
            </a:bodyPr>
            <a:lstStyle/>
            <a:p>
              <a:pPr algn="ctr"/>
              <a:r>
                <a:rPr lang="en-US" sz="1600" dirty="0">
                  <a:solidFill>
                    <a:srgbClr val="333333"/>
                  </a:solidFill>
                  <a:latin typeface="Calibri" panose="020F0502020204030204" pitchFamily="34" charset="0"/>
                </a:rPr>
                <a:t> </a:t>
              </a:r>
              <a:r>
                <a:rPr lang="en-US" sz="1600" b="1" dirty="0"/>
                <a:t> </a:t>
              </a:r>
              <a:r>
                <a:rPr lang="en-US" sz="1600" b="1" dirty="0">
                  <a:solidFill>
                    <a:srgbClr val="000000"/>
                  </a:solidFill>
                  <a:latin typeface="Calibri" panose="020F0502020204030204" pitchFamily="34" charset="0"/>
                </a:rPr>
                <a:t>T</a:t>
              </a:r>
              <a:r>
                <a:rPr lang="en-US" sz="1600" b="1" i="0" dirty="0">
                  <a:solidFill>
                    <a:srgbClr val="000000"/>
                  </a:solidFill>
                  <a:effectLst/>
                  <a:latin typeface="Calibri" panose="020F0502020204030204" pitchFamily="34" charset="0"/>
                </a:rPr>
                <a:t>hrough faithful acceptance of Jesus Christ, all mankind may be justified through His grace</a:t>
              </a:r>
              <a:r>
                <a:rPr lang="en-US" sz="1600" b="0" i="0" dirty="0">
                  <a:solidFill>
                    <a:srgbClr val="000000"/>
                  </a:solidFill>
                  <a:effectLst/>
                  <a:latin typeface="Calibri" panose="020F0502020204030204" pitchFamily="34" charset="0"/>
                </a:rPr>
                <a:t>.</a:t>
              </a:r>
              <a:endParaRPr lang="en-US" sz="1600" dirty="0"/>
            </a:p>
          </p:txBody>
        </p:sp>
      </p:grpSp>
    </p:spTree>
    <p:extLst>
      <p:ext uri="{BB962C8B-B14F-4D97-AF65-F5344CB8AC3E}">
        <p14:creationId xmlns:p14="http://schemas.microsoft.com/office/powerpoint/2010/main" val="116434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sp>
        <p:nvSpPr>
          <p:cNvPr id="5" name="TextBox 4"/>
          <p:cNvSpPr txBox="1"/>
          <p:nvPr/>
        </p:nvSpPr>
        <p:spPr>
          <a:xfrm>
            <a:off x="0" y="0"/>
            <a:ext cx="12192000" cy="4247317"/>
          </a:xfrm>
          <a:prstGeom prst="rect">
            <a:avLst/>
          </a:prstGeom>
          <a:noFill/>
        </p:spPr>
        <p:txBody>
          <a:bodyPr wrap="square" rtlCol="0">
            <a:spAutoFit/>
          </a:bodyPr>
          <a:lstStyle/>
          <a:p>
            <a:r>
              <a:rPr lang="en-US" b="1" dirty="0"/>
              <a:t>Sources:</a:t>
            </a:r>
          </a:p>
          <a:p>
            <a:endParaRPr lang="en-US" b="1" dirty="0"/>
          </a:p>
          <a:p>
            <a:pPr marL="342900" indent="-342900">
              <a:buFontTx/>
              <a:buAutoNum type="arabicPeriod"/>
            </a:pPr>
            <a:r>
              <a:rPr lang="en-US" b="1" dirty="0"/>
              <a:t>New Testament Institute Student Manual Chapter </a:t>
            </a:r>
          </a:p>
          <a:p>
            <a:pPr marL="342900" indent="-342900">
              <a:buFontTx/>
              <a:buAutoNum type="arabicPeriod"/>
            </a:pPr>
            <a:r>
              <a:rPr lang="en-US" b="1" dirty="0"/>
              <a:t>Talk thru the Bible by Bruce Wilkinson and Kenneth Boa pp.367</a:t>
            </a:r>
          </a:p>
          <a:p>
            <a:pPr marL="342900" indent="-342900">
              <a:buFontTx/>
              <a:buAutoNum type="arabicPeriod"/>
            </a:pPr>
            <a:r>
              <a:rPr lang="en-US" b="1" dirty="0"/>
              <a:t>Elder Bruce R. McConkie (</a:t>
            </a:r>
            <a:r>
              <a:rPr lang="en-US" b="1" i="1" dirty="0"/>
              <a:t>DNTC,</a:t>
            </a:r>
            <a:r>
              <a:rPr lang="en-US" b="1" dirty="0"/>
              <a:t> 2:216.)</a:t>
            </a:r>
          </a:p>
          <a:p>
            <a:pPr marL="342900" indent="-342900">
              <a:buFontTx/>
              <a:buAutoNum type="arabicPeriod"/>
            </a:pPr>
            <a:r>
              <a:rPr lang="en-US" b="1" dirty="0"/>
              <a:t>Thomas S. Monson, "That All May Hear," </a:t>
            </a:r>
            <a:r>
              <a:rPr lang="en-US" b="1" i="1" dirty="0"/>
              <a:t>Ensign</a:t>
            </a:r>
            <a:r>
              <a:rPr lang="en-US" b="1" dirty="0"/>
              <a:t>, May 1995, 49.</a:t>
            </a:r>
          </a:p>
          <a:p>
            <a:pPr marL="342900" indent="-342900">
              <a:buFontTx/>
              <a:buAutoNum type="arabicPeriod"/>
            </a:pPr>
            <a:r>
              <a:rPr lang="en-US" b="1" dirty="0">
                <a:solidFill>
                  <a:srgbClr val="333333"/>
                </a:solidFill>
              </a:rPr>
              <a:t>N. Eldon Tanner ("Never Be Ashamed of the Gospel of Christ," </a:t>
            </a:r>
            <a:r>
              <a:rPr lang="en-US" b="1" i="1" dirty="0">
                <a:solidFill>
                  <a:srgbClr val="333333"/>
                </a:solidFill>
              </a:rPr>
              <a:t>Ensign</a:t>
            </a:r>
            <a:r>
              <a:rPr lang="en-US" b="1" dirty="0">
                <a:solidFill>
                  <a:srgbClr val="333333"/>
                </a:solidFill>
              </a:rPr>
              <a:t>, Feb. 1980, 5)</a:t>
            </a:r>
          </a:p>
          <a:p>
            <a:pPr marL="342900" indent="-342900">
              <a:buFontTx/>
              <a:buAutoNum type="arabicPeriod"/>
            </a:pPr>
            <a:r>
              <a:rPr lang="en-US" b="1" dirty="0">
                <a:solidFill>
                  <a:srgbClr val="333333"/>
                </a:solidFill>
              </a:rPr>
              <a:t>B.H. Roberts (</a:t>
            </a:r>
            <a:r>
              <a:rPr lang="en-US" b="1" i="1" dirty="0">
                <a:solidFill>
                  <a:srgbClr val="333333"/>
                </a:solidFill>
              </a:rPr>
              <a:t>The Falling Away</a:t>
            </a:r>
            <a:r>
              <a:rPr lang="en-US" b="1" dirty="0">
                <a:solidFill>
                  <a:srgbClr val="333333"/>
                </a:solidFill>
              </a:rPr>
              <a:t>, [Salt Lake City: Deseret Book Co., 1931], 204)</a:t>
            </a:r>
          </a:p>
          <a:p>
            <a:pPr marL="342900" indent="-342900">
              <a:buFontTx/>
              <a:buAutoNum type="arabicPeriod"/>
            </a:pPr>
            <a:r>
              <a:rPr lang="en-US" b="1" dirty="0">
                <a:solidFill>
                  <a:srgbClr val="333333"/>
                </a:solidFill>
              </a:rPr>
              <a:t>Elder Robert L. Backman </a:t>
            </a:r>
            <a:r>
              <a:rPr lang="en-US" b="1" i="1" dirty="0">
                <a:solidFill>
                  <a:srgbClr val="333333"/>
                </a:solidFill>
              </a:rPr>
              <a:t>Jesus is the Christ </a:t>
            </a:r>
            <a:r>
              <a:rPr lang="en-US" b="1" dirty="0">
                <a:solidFill>
                  <a:srgbClr val="333333"/>
                </a:solidFill>
              </a:rPr>
              <a:t>Oct. 1991 Gen. Conf.</a:t>
            </a:r>
          </a:p>
          <a:p>
            <a:pPr marL="342900" indent="-342900">
              <a:buFontTx/>
              <a:buAutoNum type="arabicPeriod"/>
            </a:pPr>
            <a:r>
              <a:rPr lang="en-US" b="1" dirty="0">
                <a:solidFill>
                  <a:srgbClr val="333333"/>
                </a:solidFill>
              </a:rPr>
              <a:t>C. S. Lewis (</a:t>
            </a:r>
            <a:r>
              <a:rPr lang="en-US" b="1" i="1" dirty="0">
                <a:solidFill>
                  <a:srgbClr val="333333"/>
                </a:solidFill>
              </a:rPr>
              <a:t>Mere Christianity,</a:t>
            </a:r>
            <a:r>
              <a:rPr lang="en-US" b="1" dirty="0">
                <a:solidFill>
                  <a:srgbClr val="333333"/>
                </a:solidFill>
              </a:rPr>
              <a:t> New York: Collier Books, 1960, p. 167.)</a:t>
            </a:r>
          </a:p>
          <a:p>
            <a:pPr marL="342900" indent="-342900">
              <a:buFontTx/>
              <a:buAutoNum type="arabicPeriod"/>
            </a:pPr>
            <a:r>
              <a:rPr lang="en-US" b="1" dirty="0">
                <a:solidFill>
                  <a:srgbClr val="333333"/>
                </a:solidFill>
              </a:rPr>
              <a:t>Richard Lloyd Anderson, </a:t>
            </a:r>
            <a:r>
              <a:rPr lang="en-US" b="1" i="1" dirty="0">
                <a:solidFill>
                  <a:srgbClr val="333333"/>
                </a:solidFill>
              </a:rPr>
              <a:t>Understanding Paul</a:t>
            </a:r>
            <a:r>
              <a:rPr lang="en-US" b="1" dirty="0">
                <a:solidFill>
                  <a:srgbClr val="333333"/>
                </a:solidFill>
              </a:rPr>
              <a:t> [Salt Lake City: Deseret Book Co., 1983], 175.)</a:t>
            </a:r>
          </a:p>
          <a:p>
            <a:pPr marL="342900" indent="-342900">
              <a:buFontTx/>
              <a:buAutoNum type="arabicPeriod"/>
            </a:pPr>
            <a:r>
              <a:rPr lang="en-US" b="1" dirty="0"/>
              <a:t>(</a:t>
            </a:r>
            <a:r>
              <a:rPr lang="en-US" b="1" i="1" dirty="0"/>
              <a:t>Teachings of Presidents of the Church: Joseph Smith</a:t>
            </a:r>
            <a:r>
              <a:rPr lang="en-US" b="1" dirty="0"/>
              <a:t> [2007], 405).</a:t>
            </a:r>
          </a:p>
          <a:p>
            <a:pPr marL="342900" indent="-342900">
              <a:buFontTx/>
              <a:buAutoNum type="arabicPeriod"/>
            </a:pPr>
            <a:r>
              <a:rPr lang="en-US" b="1" dirty="0"/>
              <a:t>Elder Bruce R. McConkie (</a:t>
            </a:r>
            <a:r>
              <a:rPr lang="en-US" b="1" i="1" dirty="0"/>
              <a:t>Doctrinal New Testament Commentary, </a:t>
            </a:r>
            <a:r>
              <a:rPr lang="en-US" b="1" dirty="0"/>
              <a:t>3 vols. [Salt Lake City: Bookcraft, 1965-1973], 2: 231.)</a:t>
            </a:r>
          </a:p>
          <a:p>
            <a:pPr marL="342900" indent="-342900">
              <a:buFontTx/>
              <a:buAutoNum type="arabicPeriod"/>
            </a:pPr>
            <a:r>
              <a:rPr lang="en-US" b="1" i="0" dirty="0">
                <a:solidFill>
                  <a:srgbClr val="000000"/>
                </a:solidFill>
                <a:effectLst/>
              </a:rPr>
              <a:t>(Dieter F. Uchtdorf, “</a:t>
            </a:r>
            <a:r>
              <a:rPr lang="en-US" b="1" i="0" u="none" strike="noStrike" dirty="0">
                <a:effectLst/>
              </a:rPr>
              <a:t>Sharing the Gospel in Normal and Natural Ways</a:t>
            </a:r>
            <a:r>
              <a:rPr lang="en-US" b="1" i="0" dirty="0">
                <a:solidFill>
                  <a:srgbClr val="000000"/>
                </a:solidFill>
                <a:effectLst/>
              </a:rPr>
              <a:t>,” ChurchofJesusChrist.org);  “</a:t>
            </a:r>
            <a:r>
              <a:rPr lang="en-US" b="1" i="0" u="none" strike="noStrike" dirty="0">
                <a:solidFill>
                  <a:srgbClr val="000000"/>
                </a:solidFill>
                <a:effectLst/>
              </a:rPr>
              <a:t>The Gift of Grace</a:t>
            </a:r>
            <a:r>
              <a:rPr lang="en-US" b="1" i="0" dirty="0">
                <a:solidFill>
                  <a:srgbClr val="000000"/>
                </a:solidFill>
                <a:effectLst/>
              </a:rPr>
              <a:t>,” </a:t>
            </a:r>
            <a:r>
              <a:rPr lang="en-US" b="1" i="1" dirty="0">
                <a:solidFill>
                  <a:srgbClr val="000000"/>
                </a:solidFill>
                <a:effectLst/>
              </a:rPr>
              <a:t>Ensign</a:t>
            </a:r>
            <a:r>
              <a:rPr lang="en-US" b="1" i="0" dirty="0">
                <a:solidFill>
                  <a:srgbClr val="000000"/>
                </a:solidFill>
                <a:effectLst/>
              </a:rPr>
              <a:t> or </a:t>
            </a:r>
            <a:r>
              <a:rPr lang="en-US" b="1" i="1" dirty="0">
                <a:solidFill>
                  <a:srgbClr val="000000"/>
                </a:solidFill>
                <a:effectLst/>
              </a:rPr>
              <a:t>Liahona</a:t>
            </a:r>
            <a:r>
              <a:rPr lang="en-US" b="1" i="0" dirty="0">
                <a:solidFill>
                  <a:srgbClr val="000000"/>
                </a:solidFill>
                <a:effectLst/>
              </a:rPr>
              <a:t>, May 2015, 108</a:t>
            </a:r>
            <a:endParaRPr lang="en-US" b="1" i="1" dirty="0"/>
          </a:p>
        </p:txBody>
      </p:sp>
      <p:sp>
        <p:nvSpPr>
          <p:cNvPr id="13" name="Footer Placeholder 14">
            <a:extLst>
              <a:ext uri="{FF2B5EF4-FFF2-40B4-BE49-F238E27FC236}">
                <a16:creationId xmlns:a16="http://schemas.microsoft.com/office/drawing/2014/main" id="{ECE22AB7-7E3C-447D-8E5D-C398BBA48FE8}"/>
              </a:ext>
            </a:extLst>
          </p:cNvPr>
          <p:cNvSpPr>
            <a:spLocks noGrp="1"/>
          </p:cNvSpPr>
          <p:nvPr/>
        </p:nvSpPr>
        <p:spPr>
          <a:xfrm>
            <a:off x="57606" y="648919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5622201" cy="2735985"/>
        </p:xfrm>
        <a:graphic>
          <a:graphicData uri="http://schemas.openxmlformats.org/drawingml/2006/table">
            <a:tbl>
              <a:tblPr firstRow="1" bandRow="1">
                <a:tableStyleId>{5940675A-B579-460E-94D1-54222C63F5DA}</a:tableStyleId>
              </a:tblPr>
              <a:tblGrid>
                <a:gridCol w="3132499">
                  <a:extLst>
                    <a:ext uri="{9D8B030D-6E8A-4147-A177-3AD203B41FA5}">
                      <a16:colId xmlns:a16="http://schemas.microsoft.com/office/drawing/2014/main" val="20000"/>
                    </a:ext>
                  </a:extLst>
                </a:gridCol>
                <a:gridCol w="2489702">
                  <a:extLst>
                    <a:ext uri="{9D8B030D-6E8A-4147-A177-3AD203B41FA5}">
                      <a16:colId xmlns:a16="http://schemas.microsoft.com/office/drawing/2014/main" val="20001"/>
                    </a:ext>
                  </a:extLst>
                </a:gridCol>
              </a:tblGrid>
              <a:tr h="423045">
                <a:tc gridSpan="2">
                  <a:txBody>
                    <a:bodyPr/>
                    <a:lstStyle/>
                    <a:p>
                      <a:pPr algn="ctr" fontAlgn="base"/>
                      <a:r>
                        <a:rPr lang="en-US" sz="1800" b="0" i="0" kern="1200" cap="all" dirty="0">
                          <a:solidFill>
                            <a:schemeClr val="tx1"/>
                          </a:solidFill>
                          <a:effectLst/>
                          <a:latin typeface="+mn-lt"/>
                          <a:ea typeface="+mn-ea"/>
                          <a:cs typeface="+mn-cs"/>
                        </a:rPr>
                        <a:t>PAUL’S Letter to the Romans (55-56 AD)</a:t>
                      </a:r>
                      <a:endParaRPr lang="en-US" sz="1200" b="1" i="0" kern="1200" cap="all" dirty="0">
                        <a:solidFill>
                          <a:schemeClr val="tx1"/>
                        </a:solidFill>
                        <a:effectLst/>
                        <a:latin typeface="+mn-lt"/>
                        <a:ea typeface="+mn-ea"/>
                        <a:cs typeface="+mn-cs"/>
                      </a:endParaRP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68036">
                <a:tc>
                  <a:txBody>
                    <a:bodyPr/>
                    <a:lstStyle/>
                    <a:p>
                      <a:pPr algn="l" fontAlgn="base"/>
                      <a:r>
                        <a:rPr lang="en-US" sz="1400">
                          <a:solidFill>
                            <a:srgbClr val="434444"/>
                          </a:solidFill>
                          <a:effectLst/>
                        </a:rPr>
                        <a:t>The Power of God unto Salvation</a:t>
                      </a:r>
                    </a:p>
                  </a:txBody>
                  <a:tcPr marL="95250" marR="95250" marT="66675" marB="66675" anchor="ctr"/>
                </a:tc>
                <a:tc>
                  <a:txBody>
                    <a:bodyPr/>
                    <a:lstStyle/>
                    <a:p>
                      <a:pPr algn="l" fontAlgn="base"/>
                      <a:r>
                        <a:rPr lang="en-US" sz="1400">
                          <a:solidFill>
                            <a:srgbClr val="434444"/>
                          </a:solidFill>
                          <a:effectLst/>
                        </a:rPr>
                        <a:t>1:1–17</a:t>
                      </a:r>
                    </a:p>
                  </a:txBody>
                  <a:tcPr marL="95250" marR="95250" marT="66675" marB="66675" anchor="ctr"/>
                </a:tc>
                <a:extLst>
                  <a:ext uri="{0D108BD9-81ED-4DB2-BD59-A6C34878D82A}">
                    <a16:rowId xmlns:a16="http://schemas.microsoft.com/office/drawing/2014/main" val="10001"/>
                  </a:ext>
                </a:extLst>
              </a:tr>
              <a:tr h="423045">
                <a:tc>
                  <a:txBody>
                    <a:bodyPr/>
                    <a:lstStyle/>
                    <a:p>
                      <a:pPr algn="l" fontAlgn="base"/>
                      <a:r>
                        <a:rPr lang="en-US" sz="1400">
                          <a:solidFill>
                            <a:srgbClr val="434444"/>
                          </a:solidFill>
                          <a:effectLst/>
                        </a:rPr>
                        <a:t>God’s Anger Against the Unrepentant Depraved</a:t>
                      </a:r>
                    </a:p>
                  </a:txBody>
                  <a:tcPr marL="95250" marR="95250" marT="66675" marB="66675" anchor="ctr"/>
                </a:tc>
                <a:tc>
                  <a:txBody>
                    <a:bodyPr/>
                    <a:lstStyle/>
                    <a:p>
                      <a:pPr algn="l" fontAlgn="base"/>
                      <a:r>
                        <a:rPr lang="en-US" sz="1400">
                          <a:solidFill>
                            <a:srgbClr val="434444"/>
                          </a:solidFill>
                          <a:effectLst/>
                        </a:rPr>
                        <a:t>1:18–32</a:t>
                      </a:r>
                    </a:p>
                  </a:txBody>
                  <a:tcPr marL="95250" marR="95250" marT="66675" marB="66675" anchor="ctr"/>
                </a:tc>
                <a:extLst>
                  <a:ext uri="{0D108BD9-81ED-4DB2-BD59-A6C34878D82A}">
                    <a16:rowId xmlns:a16="http://schemas.microsoft.com/office/drawing/2014/main" val="10002"/>
                  </a:ext>
                </a:extLst>
              </a:tr>
              <a:tr h="423045">
                <a:tc>
                  <a:txBody>
                    <a:bodyPr/>
                    <a:lstStyle/>
                    <a:p>
                      <a:pPr algn="l" fontAlgn="base"/>
                      <a:r>
                        <a:rPr lang="en-US" sz="1400">
                          <a:solidFill>
                            <a:srgbClr val="434444"/>
                          </a:solidFill>
                          <a:effectLst/>
                        </a:rPr>
                        <a:t>All Men Are Judged by Gospel Standards</a:t>
                      </a:r>
                    </a:p>
                  </a:txBody>
                  <a:tcPr marL="95250" marR="95250" marT="66675" marB="66675" anchor="ctr"/>
                </a:tc>
                <a:tc>
                  <a:txBody>
                    <a:bodyPr/>
                    <a:lstStyle/>
                    <a:p>
                      <a:pPr algn="l" fontAlgn="base"/>
                      <a:r>
                        <a:rPr lang="en-US" sz="1400">
                          <a:solidFill>
                            <a:srgbClr val="434444"/>
                          </a:solidFill>
                          <a:effectLst/>
                        </a:rPr>
                        <a:t>2:1–11</a:t>
                      </a:r>
                    </a:p>
                  </a:txBody>
                  <a:tcPr marL="95250" marR="95250" marT="66675" marB="66675" anchor="ctr"/>
                </a:tc>
                <a:extLst>
                  <a:ext uri="{0D108BD9-81ED-4DB2-BD59-A6C34878D82A}">
                    <a16:rowId xmlns:a16="http://schemas.microsoft.com/office/drawing/2014/main" val="10003"/>
                  </a:ext>
                </a:extLst>
              </a:tr>
              <a:tr h="268036">
                <a:tc>
                  <a:txBody>
                    <a:bodyPr/>
                    <a:lstStyle/>
                    <a:p>
                      <a:pPr algn="l" fontAlgn="base"/>
                      <a:r>
                        <a:rPr lang="en-US" sz="1400" dirty="0">
                          <a:solidFill>
                            <a:srgbClr val="434444"/>
                          </a:solidFill>
                          <a:effectLst/>
                        </a:rPr>
                        <a:t>Man Is Not Justified by the Law of </a:t>
                      </a:r>
                      <a:r>
                        <a:rPr lang="en-US" sz="1400" u="none" strike="noStrike" dirty="0">
                          <a:solidFill>
                            <a:srgbClr val="2F393A"/>
                          </a:solidFill>
                          <a:effectLst/>
                        </a:rPr>
                        <a:t>Moses</a:t>
                      </a:r>
                      <a:endParaRPr lang="en-US" sz="1400" dirty="0">
                        <a:solidFill>
                          <a:srgbClr val="434444"/>
                        </a:solidFill>
                        <a:effectLst/>
                      </a:endParaRPr>
                    </a:p>
                  </a:txBody>
                  <a:tcPr marL="95250" marR="95250" marT="66675" marB="66675" anchor="ctr"/>
                </a:tc>
                <a:tc>
                  <a:txBody>
                    <a:bodyPr/>
                    <a:lstStyle/>
                    <a:p>
                      <a:pPr algn="l" fontAlgn="base"/>
                      <a:r>
                        <a:rPr lang="en-US" sz="1400">
                          <a:solidFill>
                            <a:srgbClr val="434444"/>
                          </a:solidFill>
                          <a:effectLst/>
                        </a:rPr>
                        <a:t>2:12–29; 3:1–20</a:t>
                      </a:r>
                    </a:p>
                  </a:txBody>
                  <a:tcPr marL="95250" marR="95250" marT="66675" marB="66675" anchor="ctr"/>
                </a:tc>
                <a:extLst>
                  <a:ext uri="{0D108BD9-81ED-4DB2-BD59-A6C34878D82A}">
                    <a16:rowId xmlns:a16="http://schemas.microsoft.com/office/drawing/2014/main" val="10004"/>
                  </a:ext>
                </a:extLst>
              </a:tr>
              <a:tr h="423045">
                <a:tc>
                  <a:txBody>
                    <a:bodyPr/>
                    <a:lstStyle/>
                    <a:p>
                      <a:pPr algn="l" fontAlgn="base"/>
                      <a:r>
                        <a:rPr lang="en-US" sz="1400">
                          <a:solidFill>
                            <a:srgbClr val="434444"/>
                          </a:solidFill>
                          <a:effectLst/>
                        </a:rPr>
                        <a:t>Man Is Justified by Faith</a:t>
                      </a:r>
                    </a:p>
                  </a:txBody>
                  <a:tcPr marL="95250" marR="95250" marT="66675" marB="66675" anchor="ctr"/>
                </a:tc>
                <a:tc>
                  <a:txBody>
                    <a:bodyPr/>
                    <a:lstStyle/>
                    <a:p>
                      <a:pPr algn="l" fontAlgn="base"/>
                      <a:r>
                        <a:rPr lang="en-US" sz="1400" dirty="0">
                          <a:solidFill>
                            <a:srgbClr val="434444"/>
                          </a:solidFill>
                          <a:effectLst/>
                        </a:rPr>
                        <a:t>3:21–31</a:t>
                      </a:r>
                    </a:p>
                  </a:txBody>
                  <a:tcPr marL="95250" marR="95250" marT="66675" marB="66675" anchor="ctr"/>
                </a:tc>
                <a:extLst>
                  <a:ext uri="{0D108BD9-81ED-4DB2-BD59-A6C34878D82A}">
                    <a16:rowId xmlns:a16="http://schemas.microsoft.com/office/drawing/2014/main" val="10005"/>
                  </a:ext>
                </a:extLst>
              </a:tr>
            </a:tbl>
          </a:graphicData>
        </a:graphic>
      </p:graphicFrame>
      <p:sp>
        <p:nvSpPr>
          <p:cNvPr id="3" name="TextBox 2"/>
          <p:cNvSpPr txBox="1"/>
          <p:nvPr/>
        </p:nvSpPr>
        <p:spPr>
          <a:xfrm>
            <a:off x="0" y="2755003"/>
            <a:ext cx="5540721" cy="246221"/>
          </a:xfrm>
          <a:prstGeom prst="rect">
            <a:avLst/>
          </a:prstGeom>
          <a:noFill/>
        </p:spPr>
        <p:txBody>
          <a:bodyPr wrap="square" rtlCol="0">
            <a:spAutoFit/>
          </a:bodyPr>
          <a:lstStyle/>
          <a:p>
            <a:r>
              <a:rPr lang="en-US" sz="1000" dirty="0"/>
              <a:t>Life and Teachings of Jesus and His Apostles Chapter 39</a:t>
            </a:r>
          </a:p>
        </p:txBody>
      </p:sp>
      <p:sp>
        <p:nvSpPr>
          <p:cNvPr id="4" name="Rectangle 3"/>
          <p:cNvSpPr/>
          <p:nvPr/>
        </p:nvSpPr>
        <p:spPr>
          <a:xfrm>
            <a:off x="0" y="2988141"/>
            <a:ext cx="5613149" cy="1384995"/>
          </a:xfrm>
          <a:prstGeom prst="rect">
            <a:avLst/>
          </a:prstGeom>
          <a:ln>
            <a:solidFill>
              <a:schemeClr val="tx1"/>
            </a:solidFill>
          </a:ln>
        </p:spPr>
        <p:txBody>
          <a:bodyPr wrap="square">
            <a:spAutoFit/>
          </a:bodyPr>
          <a:lstStyle/>
          <a:p>
            <a:r>
              <a:rPr lang="en-US" sz="1200" b="1" dirty="0"/>
              <a:t>When did Paul Write the Letters to Rome? Acts 20:2-3:</a:t>
            </a:r>
          </a:p>
          <a:p>
            <a:r>
              <a:rPr lang="en-US" sz="1200" dirty="0"/>
              <a:t>Luke tells us that during Paul’s third missionary journey the apostle spent three months in Corinth. He was probably waiting for good sailing conditions before departing for Jerusalem. From these clues it can be said with some certainty that the letter to Rome was written from Corinth near the end of the third journey, most likely during the winter months of A.D. 57–58.</a:t>
            </a:r>
          </a:p>
          <a:p>
            <a:r>
              <a:rPr lang="en-US" sz="1200" dirty="0"/>
              <a:t>Life and Teachings of Jesus and His Apostles Chapter 39</a:t>
            </a:r>
          </a:p>
        </p:txBody>
      </p:sp>
      <p:sp>
        <p:nvSpPr>
          <p:cNvPr id="6" name="Rectangle 5"/>
          <p:cNvSpPr/>
          <p:nvPr/>
        </p:nvSpPr>
        <p:spPr>
          <a:xfrm>
            <a:off x="5622202" y="0"/>
            <a:ext cx="6569798" cy="3416320"/>
          </a:xfrm>
          <a:prstGeom prst="rect">
            <a:avLst/>
          </a:prstGeom>
          <a:ln>
            <a:solidFill>
              <a:schemeClr val="tx1"/>
            </a:solidFill>
          </a:ln>
        </p:spPr>
        <p:txBody>
          <a:bodyPr wrap="square">
            <a:spAutoFit/>
          </a:bodyPr>
          <a:lstStyle/>
          <a:p>
            <a:pPr fontAlgn="base"/>
            <a:r>
              <a:rPr lang="en-US" sz="1200" b="1" dirty="0"/>
              <a:t>Romans:</a:t>
            </a:r>
          </a:p>
          <a:p>
            <a:pPr fontAlgn="base"/>
            <a:r>
              <a:rPr lang="en-US" sz="1200" dirty="0"/>
              <a:t>“Romans defines the gospel and summarizes the laws by obedience to which full salvation comes. It speaks plainly of Adam’s fall, which brought death, and Christ’s atoning sacrifice, which brought life. It tells how the law of justification works, how men are justified by faith and works, through the blood of Christ. In it are some of the most explicit Biblical teachings on the election of grace, the status of the chosen race, on why salvation cannot come by the law of Moses alone, on why circumcision was done away in Christ, and on how and why salvation was taken to the Gentiles. And it is a chief source of the glorious doctrine of joint-heirship with Christ, that marvelous principle under which men, through celestial marriage and the continuation of the family unit in eternity, can gain exaltation in the highest celestial heaven. …</a:t>
            </a:r>
          </a:p>
          <a:p>
            <a:pPr fontAlgn="base"/>
            <a:r>
              <a:rPr lang="en-US" sz="1200" dirty="0"/>
              <a:t>“In its very nature Romans is an epistle capable of differing interpretations. Those without prior and full knowledge of the doctrines involved find it exceedingly difficult to place Paul’s comments about these doctrines into their true perspective. </a:t>
            </a:r>
          </a:p>
          <a:p>
            <a:pPr fontAlgn="base"/>
            <a:r>
              <a:rPr lang="en-US" sz="1200" dirty="0"/>
              <a:t>For instance, it is on a misunderstanding of the Apostle’s statement about justification by faith alone that the whole sectarian world is led to believe that men are not required to work out their own salvation; and it was this very passage that enabled Martin Luther to justify in his own mind his break with Catholicism, an eventuality of vital importance to the furtherance of the Lord’s work on earth.” Elder Bruce R. McConkie  (McConkie, </a:t>
            </a:r>
            <a:r>
              <a:rPr lang="en-US" sz="1200" i="1" dirty="0"/>
              <a:t>DNTC,</a:t>
            </a:r>
            <a:r>
              <a:rPr lang="en-US" sz="1200" dirty="0"/>
              <a:t> 2:212–13.)</a:t>
            </a:r>
          </a:p>
        </p:txBody>
      </p:sp>
      <p:sp>
        <p:nvSpPr>
          <p:cNvPr id="7" name="Rectangle 6"/>
          <p:cNvSpPr/>
          <p:nvPr/>
        </p:nvSpPr>
        <p:spPr>
          <a:xfrm>
            <a:off x="5622202" y="3412145"/>
            <a:ext cx="6569798" cy="3231654"/>
          </a:xfrm>
          <a:prstGeom prst="rect">
            <a:avLst/>
          </a:prstGeom>
          <a:ln>
            <a:solidFill>
              <a:schemeClr val="tx1"/>
            </a:solidFill>
          </a:ln>
        </p:spPr>
        <p:txBody>
          <a:bodyPr wrap="square">
            <a:spAutoFit/>
          </a:bodyPr>
          <a:lstStyle/>
          <a:p>
            <a:pPr fontAlgn="base"/>
            <a:r>
              <a:rPr lang="en-US" sz="1200" b="1" dirty="0"/>
              <a:t>"Background: The City</a:t>
            </a:r>
            <a:r>
              <a:rPr lang="en-US" sz="1200" dirty="0"/>
              <a:t> </a:t>
            </a:r>
          </a:p>
          <a:p>
            <a:pPr fontAlgn="base"/>
            <a:r>
              <a:rPr lang="en-US" sz="1200" dirty="0"/>
              <a:t>"Perhaps a million people were interlocked in Rome, city of the emperor, the aristocracy, and the masses. Augustus could claim that he found a city of brick and changed it to marble. This boast had merit, for he left behind an astounding list of temples and public buildings that he built and repaired. Political and geographical center of the empire, Rome had long attracted Paul as a culminating missionary opportunity. He wrote to the Saints that he had desired 'these many years to come unto you' (Rom. 15:23)...Rome is wicked but on the move with projects and ideas-an international city and a melting pot...And the Jews? They are also unwelcome realities in Roman satire." (Richard Lloyd Anderson, </a:t>
            </a:r>
            <a:r>
              <a:rPr lang="en-US" sz="1200" i="1" dirty="0"/>
              <a:t>Understanding Paul</a:t>
            </a:r>
            <a:r>
              <a:rPr lang="en-US" sz="1200" dirty="0"/>
              <a:t> [Salt Lake City: Deseret Book Co., 1983], 169.)</a:t>
            </a:r>
          </a:p>
          <a:p>
            <a:pPr fontAlgn="base"/>
            <a:r>
              <a:rPr lang="en-US" sz="1200" dirty="0"/>
              <a:t>"The church at Rome was composed of a mixture of Jewish and gentile converts. The Apostle Paul is aware that the different backgrounds of these two groups, prior to church membership, brought about conflicting views among them. His chief concern is with the claimed necessity and benefits of the law of Moses. Preoccupation with the centuries-old, legalistically annotated law had left a deep imprint in the lives of the Jewish converts to the church. The gentile converts were influenced by the Hellenistic philosophical system and concepts of learning. Their accompanying </a:t>
            </a:r>
            <a:r>
              <a:rPr lang="en-US" sz="1200" dirty="0" err="1"/>
              <a:t>paganistic</a:t>
            </a:r>
            <a:r>
              <a:rPr lang="en-US" sz="1200" dirty="0"/>
              <a:t> worship of idols was an additional deterrent to the proper understanding of gospel truths about which they were cautioned. (Rom. 1:20-25.)" (Edward J. Brandt, "New Testament Backgrounds: Romans," </a:t>
            </a:r>
            <a:r>
              <a:rPr lang="en-US" sz="1200" i="1" dirty="0"/>
              <a:t>Ensign</a:t>
            </a:r>
            <a:r>
              <a:rPr lang="en-US" sz="1200" dirty="0"/>
              <a:t>, Jan. 1976, 82)</a:t>
            </a:r>
          </a:p>
        </p:txBody>
      </p:sp>
      <p:pic>
        <p:nvPicPr>
          <p:cNvPr id="4098" name="Picture 2" descr="Image result for rome in 55 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538" y="4623664"/>
            <a:ext cx="2143125" cy="20859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53424" y="5380952"/>
            <a:ext cx="2380716" cy="523220"/>
          </a:xfrm>
          <a:prstGeom prst="rect">
            <a:avLst/>
          </a:prstGeom>
        </p:spPr>
        <p:txBody>
          <a:bodyPr wrap="square">
            <a:spAutoFit/>
          </a:bodyPr>
          <a:lstStyle/>
          <a:p>
            <a:r>
              <a:rPr lang="it-IT" sz="1400" dirty="0">
                <a:latin typeface="Abadi" panose="020B0604020104020204" pitchFamily="34" charset="0"/>
              </a:rPr>
              <a:t>Nero Ancient Coins</a:t>
            </a:r>
          </a:p>
          <a:p>
            <a:r>
              <a:rPr lang="it-IT" sz="1400" dirty="0">
                <a:latin typeface="Abadi" panose="020B0604020104020204" pitchFamily="34" charset="0"/>
              </a:rPr>
              <a:t>Rome 41-68 AD  </a:t>
            </a:r>
            <a:endParaRPr lang="en-US" sz="1400" dirty="0"/>
          </a:p>
        </p:txBody>
      </p:sp>
    </p:spTree>
    <p:extLst>
      <p:ext uri="{BB962C8B-B14F-4D97-AF65-F5344CB8AC3E}">
        <p14:creationId xmlns:p14="http://schemas.microsoft.com/office/powerpoint/2010/main" val="1507604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7000181" cy="830997"/>
          </a:xfrm>
          <a:prstGeom prst="rect">
            <a:avLst/>
          </a:prstGeom>
          <a:ln>
            <a:solidFill>
              <a:schemeClr val="tx1"/>
            </a:solidFill>
          </a:ln>
        </p:spPr>
        <p:txBody>
          <a:bodyPr wrap="square">
            <a:spAutoFit/>
          </a:bodyPr>
          <a:lstStyle/>
          <a:p>
            <a:r>
              <a:rPr lang="en-US" sz="1200" b="1" i="1" dirty="0"/>
              <a:t>Jew and Greek (Gentile).</a:t>
            </a:r>
            <a:r>
              <a:rPr lang="en-US" sz="1200" dirty="0"/>
              <a:t> </a:t>
            </a:r>
          </a:p>
          <a:p>
            <a:r>
              <a:rPr lang="en-US" sz="1200" dirty="0"/>
              <a:t>The Jews were the surviving members of God’s covenant people, Israel, to whom He had revealed the law of Moses over one thousand years before Christ. Paul used both the terms </a:t>
            </a:r>
            <a:r>
              <a:rPr lang="en-US" sz="1200" i="1" dirty="0"/>
              <a:t>Greek</a:t>
            </a:r>
            <a:r>
              <a:rPr lang="en-US" sz="1200" dirty="0"/>
              <a:t> and </a:t>
            </a:r>
            <a:r>
              <a:rPr lang="en-US" sz="1200" i="1" dirty="0"/>
              <a:t>Gentile</a:t>
            </a:r>
            <a:r>
              <a:rPr lang="en-US" sz="1200" dirty="0"/>
              <a:t> to refer to people who were not born into the house of Israel. (1)</a:t>
            </a:r>
          </a:p>
        </p:txBody>
      </p:sp>
      <p:sp>
        <p:nvSpPr>
          <p:cNvPr id="6" name="Rectangle 5"/>
          <p:cNvSpPr/>
          <p:nvPr/>
        </p:nvSpPr>
        <p:spPr>
          <a:xfrm>
            <a:off x="0" y="838200"/>
            <a:ext cx="7005021" cy="830997"/>
          </a:xfrm>
          <a:prstGeom prst="rect">
            <a:avLst/>
          </a:prstGeom>
          <a:ln>
            <a:solidFill>
              <a:schemeClr val="tx1"/>
            </a:solidFill>
          </a:ln>
        </p:spPr>
        <p:txBody>
          <a:bodyPr wrap="square">
            <a:spAutoFit/>
          </a:bodyPr>
          <a:lstStyle/>
          <a:p>
            <a:pPr fontAlgn="base"/>
            <a:r>
              <a:rPr lang="en-US" sz="1200" b="1" dirty="0"/>
              <a:t>Idolatry Romans 1:21-23:</a:t>
            </a:r>
          </a:p>
          <a:p>
            <a:pPr fontAlgn="base"/>
            <a:r>
              <a:rPr lang="en-US" sz="1200" dirty="0"/>
              <a:t>Paul wrote that when people refused to worship the Creator, they often turned to the worship of images of men and beasts. In the Greco-Roman world in which Paul ministered, idol worship and its accompanying mythologies formed an integral part of ancient religion and culture. (1)</a:t>
            </a:r>
          </a:p>
        </p:txBody>
      </p:sp>
      <p:sp>
        <p:nvSpPr>
          <p:cNvPr id="7" name="Rectangle 6"/>
          <p:cNvSpPr/>
          <p:nvPr/>
        </p:nvSpPr>
        <p:spPr>
          <a:xfrm>
            <a:off x="0" y="1681316"/>
            <a:ext cx="7032171" cy="2862322"/>
          </a:xfrm>
          <a:prstGeom prst="rect">
            <a:avLst/>
          </a:prstGeom>
          <a:ln>
            <a:solidFill>
              <a:schemeClr val="tx1"/>
            </a:solidFill>
          </a:ln>
        </p:spPr>
        <p:txBody>
          <a:bodyPr wrap="square">
            <a:spAutoFit/>
          </a:bodyPr>
          <a:lstStyle/>
          <a:p>
            <a:pPr fontAlgn="base"/>
            <a:r>
              <a:rPr lang="en-US" sz="1200" b="1" dirty="0"/>
              <a:t>Immorality Romans 1:24-28:</a:t>
            </a:r>
          </a:p>
          <a:p>
            <a:pPr fontAlgn="base"/>
            <a:r>
              <a:rPr lang="en-US" sz="1200" dirty="0"/>
              <a:t>Paul identified various sexual sins that were common among Gentiles in the ancient Greco-Roman world—sins Paul termed “not convenient,” meaning not fitting or correct. Paul taught that because of people’s immorality, “God gave them up [abandoned or delivered them] unto vile affections” and “to a reprobate mind [depraved thinking]”. They then “[received] in themselves that recompence of their error which was meet”. When people commit sexual sins, they separate themselves from God, and God allows them to experience the consequences of their sins. This does not show a lack of love on God’s part; rather, He is allowing the natural consequences of sinful behavior to occur (see John 15:10; D&amp;C 95:12). (1)</a:t>
            </a:r>
          </a:p>
          <a:p>
            <a:pPr fontAlgn="base"/>
            <a:endParaRPr lang="en-US" sz="1200" dirty="0"/>
          </a:p>
          <a:p>
            <a:pPr fontAlgn="base"/>
            <a:r>
              <a:rPr lang="en-US" sz="1200" dirty="0"/>
              <a:t>Rome may have been the cultural and political capital at the time, but it was also the capital of sexual sin and homosexuality. Paul could not afford to avoid this subject as it was so prevalent among the Romans of the day. So prevalent in fact that it contributed to the very fall of Rome. "The grandeur of ancient Greece, the majesty of Rome, once the proud rulers of the world, have disappeared; and the verdict of history specifies the prevalence of sexual immorality as among the chief of the destructive agencies by which the fall of those mighty peoples was effected." (Editors' Table, </a:t>
            </a:r>
            <a:r>
              <a:rPr lang="en-US" sz="1200" i="1" dirty="0"/>
              <a:t>Improvement Era, 1917</a:t>
            </a:r>
            <a:r>
              <a:rPr lang="en-US" sz="1200" dirty="0"/>
              <a:t>, Vol. Xx. June, 1917. No. 8)</a:t>
            </a:r>
          </a:p>
        </p:txBody>
      </p:sp>
      <p:sp>
        <p:nvSpPr>
          <p:cNvPr id="5" name="Rectangle 4"/>
          <p:cNvSpPr/>
          <p:nvPr/>
        </p:nvSpPr>
        <p:spPr>
          <a:xfrm>
            <a:off x="0" y="4550229"/>
            <a:ext cx="7021286" cy="2292935"/>
          </a:xfrm>
          <a:prstGeom prst="rect">
            <a:avLst/>
          </a:prstGeom>
          <a:ln>
            <a:solidFill>
              <a:schemeClr val="tx1"/>
            </a:solidFill>
          </a:ln>
        </p:spPr>
        <p:txBody>
          <a:bodyPr wrap="square">
            <a:spAutoFit/>
          </a:bodyPr>
          <a:lstStyle/>
          <a:p>
            <a:pPr fontAlgn="base"/>
            <a:r>
              <a:rPr lang="en-US" sz="1100" b="1" dirty="0"/>
              <a:t>First Presidency Statement on Same-Gender Marriage:</a:t>
            </a:r>
          </a:p>
          <a:p>
            <a:pPr fontAlgn="base"/>
            <a:r>
              <a:rPr lang="en-US" sz="1100" dirty="0"/>
              <a:t>“Homosexual and lesbian behavior is a serious sin. If you find yourself struggling with same-gender attraction or you are being persuaded to participate in inappropriate behavior, seek counsel from your parents and bishop. They will help you” (</a:t>
            </a:r>
            <a:r>
              <a:rPr lang="en-US" sz="1100" i="1" dirty="0"/>
              <a:t>For the Strength of Youth</a:t>
            </a:r>
            <a:r>
              <a:rPr lang="en-US" sz="1100" dirty="0"/>
              <a:t> [booklet, 2011], 36).</a:t>
            </a:r>
          </a:p>
          <a:p>
            <a:pPr fontAlgn="base"/>
            <a:r>
              <a:rPr lang="en-US" sz="1100" dirty="0"/>
              <a:t>“The Church’s doctrinal position is clear: Sexual activity should only occur between a man and a woman who are married. However, that should never be used as justification for unkindness. Jesus Christ, whom we follow, was clear in His condemnation of sexual immorality, but never cruel. His interest was always to lift the individual, never to tear down. …</a:t>
            </a:r>
          </a:p>
          <a:p>
            <a:pPr fontAlgn="base"/>
            <a:r>
              <a:rPr lang="en-US" sz="1100" dirty="0"/>
              <a:t>“The Church distinguishes between same-sex attraction and behavior. While maintaining that feelings and inclinations toward the same sex are not inherently sinful, engaging in homosexual behavior is in conflict with the ‘doctrinal principle, based on sacred scripture … that marriage between a man and a woman is essential to the Creator’s plan for the eternal destiny of His children’ [“First Presidency Statement on Same-Gender Marriage,” mormonnewsroom.org]” (“Same-Sex Attraction,” Gospel Topics, lds.org/topics).</a:t>
            </a:r>
          </a:p>
        </p:txBody>
      </p:sp>
      <p:sp>
        <p:nvSpPr>
          <p:cNvPr id="9" name="Rectangle 8"/>
          <p:cNvSpPr/>
          <p:nvPr/>
        </p:nvSpPr>
        <p:spPr>
          <a:xfrm>
            <a:off x="7032171" y="1382486"/>
            <a:ext cx="5159829" cy="5262979"/>
          </a:xfrm>
          <a:prstGeom prst="rect">
            <a:avLst/>
          </a:prstGeom>
          <a:ln>
            <a:solidFill>
              <a:schemeClr val="tx1"/>
            </a:solidFill>
          </a:ln>
        </p:spPr>
        <p:txBody>
          <a:bodyPr wrap="square">
            <a:spAutoFit/>
          </a:bodyPr>
          <a:lstStyle/>
          <a:p>
            <a:pPr fontAlgn="base"/>
            <a:r>
              <a:rPr lang="en-US" sz="1200" b="1" dirty="0"/>
              <a:t>Atoning Sacrifice Acts 3:</a:t>
            </a:r>
          </a:p>
          <a:p>
            <a:pPr fontAlgn="base"/>
            <a:r>
              <a:rPr lang="en-US" sz="1200" dirty="0"/>
              <a:t>"So Paul taught these people-who thought that they could be saved by some power that was within them, or by observing the law of Moses-he pointed out to them the fact that if it were not for the mission of Jesus Christ, if it were not for this great atoning sacrifice, they could not be redeemed. And therefore it was by the grace of God that they are saved, not by any work on their part, for they were absolutely helpless. Paul was absolutely right." President Joseph Fielding Smith (</a:t>
            </a:r>
            <a:r>
              <a:rPr lang="en-US" sz="1200" i="1" dirty="0"/>
              <a:t>Doctrines of Salvation, </a:t>
            </a:r>
            <a:r>
              <a:rPr lang="en-US" sz="1200" dirty="0"/>
              <a:t>3 vols., edited by Bruce R. McConkie [Salt Lake City: </a:t>
            </a:r>
            <a:r>
              <a:rPr lang="en-US" sz="1200" dirty="0" err="1"/>
              <a:t>Bookcraft</a:t>
            </a:r>
            <a:r>
              <a:rPr lang="en-US" sz="1200" dirty="0"/>
              <a:t>, 1954-1956], 2: 310.)</a:t>
            </a:r>
          </a:p>
          <a:p>
            <a:pPr fontAlgn="base"/>
            <a:endParaRPr lang="en-US" sz="1200" dirty="0"/>
          </a:p>
          <a:p>
            <a:pPr fontAlgn="base"/>
            <a:r>
              <a:rPr lang="en-US" sz="1200" dirty="0"/>
              <a:t>“In the second chapter of Romans, the Apostle Paul teaches that God will ‘judge the secrets of men’ (Romans 2:16). His judgment will be ‘according to truth’ (Romans 2:2). In describing that judgment, Paul contrasted the position of those Jews who preached the law and then did not practice it with Gentiles who did not have the law but whose actions ‘shew the work of the law written in their hearts’ (Romans 2:15). He concluded his example with this teaching:</a:t>
            </a:r>
          </a:p>
          <a:p>
            <a:pPr fontAlgn="base"/>
            <a:r>
              <a:rPr lang="en-US" sz="1200" dirty="0"/>
              <a:t>“‘For he is not a Jew, which is one outwardly; neither is that circumcision, which is outward in the flesh:</a:t>
            </a:r>
          </a:p>
          <a:p>
            <a:pPr fontAlgn="base"/>
            <a:r>
              <a:rPr lang="en-US" sz="1200" dirty="0"/>
              <a:t>“‘But he is a Jew, which is one inwardly; and circumcision is that of the heart, in the spirit, and not in the letter; whose praise is not of men, but of God.’ (Romans 2:28–29.)</a:t>
            </a:r>
          </a:p>
          <a:p>
            <a:pPr fontAlgn="base"/>
            <a:r>
              <a:rPr lang="en-US" sz="1200" dirty="0"/>
              <a:t>“To paraphrase, a person is a true Latter-day Saint if he (or she) is so </a:t>
            </a:r>
            <a:r>
              <a:rPr lang="en-US" sz="1200" i="1" dirty="0"/>
              <a:t>inwardly,</a:t>
            </a:r>
            <a:r>
              <a:rPr lang="en-US" sz="1200" dirty="0"/>
              <a:t> if his conversion is that of the heart, in the spirit, whose praise is not from men for outward acts but from God for the inward desires of his heart.</a:t>
            </a:r>
          </a:p>
          <a:p>
            <a:pPr fontAlgn="base"/>
            <a:r>
              <a:rPr lang="en-US" sz="1200" dirty="0"/>
              <a:t>“… The issue is not what we have </a:t>
            </a:r>
            <a:r>
              <a:rPr lang="en-US" sz="1200" i="1" dirty="0"/>
              <a:t>done</a:t>
            </a:r>
            <a:r>
              <a:rPr lang="en-US" sz="1200" dirty="0"/>
              <a:t> but what we have </a:t>
            </a:r>
            <a:r>
              <a:rPr lang="en-US" sz="1200" i="1" dirty="0"/>
              <a:t>become.</a:t>
            </a:r>
            <a:r>
              <a:rPr lang="en-US" sz="1200" dirty="0"/>
              <a:t> And what we have become is the result of more than our actions. It is also the result of our attitudes, our motives, and our desires” Elder Dallin H. Oaks (</a:t>
            </a:r>
            <a:r>
              <a:rPr lang="en-US" sz="1200" i="1" dirty="0"/>
              <a:t>Pure in Heart</a:t>
            </a:r>
            <a:r>
              <a:rPr lang="en-US" sz="1200" dirty="0"/>
              <a:t>[1988], 138–39).</a:t>
            </a:r>
          </a:p>
        </p:txBody>
      </p:sp>
      <p:sp>
        <p:nvSpPr>
          <p:cNvPr id="10" name="Rectangle 9"/>
          <p:cNvSpPr/>
          <p:nvPr/>
        </p:nvSpPr>
        <p:spPr>
          <a:xfrm>
            <a:off x="7032171" y="0"/>
            <a:ext cx="5159829" cy="1384995"/>
          </a:xfrm>
          <a:prstGeom prst="rect">
            <a:avLst/>
          </a:prstGeom>
          <a:ln>
            <a:solidFill>
              <a:schemeClr val="tx1"/>
            </a:solidFill>
          </a:ln>
        </p:spPr>
        <p:txBody>
          <a:bodyPr wrap="square">
            <a:spAutoFit/>
          </a:bodyPr>
          <a:lstStyle/>
          <a:p>
            <a:pPr fontAlgn="base"/>
            <a:r>
              <a:rPr lang="en-US" sz="1200" b="1" dirty="0"/>
              <a:t>Inward and Outward Acts 2:15-30:</a:t>
            </a:r>
          </a:p>
          <a:p>
            <a:pPr fontAlgn="base"/>
            <a:r>
              <a:rPr lang="en-US" sz="1200" dirty="0"/>
              <a:t>Paul reminded the Roman Saints that circumcision, which had been required by the law of Moses, was no longer required of God’s people, for the Savior’s earthly mission and atoning sacrifice had fulfilled the law of Moses. Any outward ordinance—whether circumcision in the Abrahamic covenant or baptism and the sacrament in the gospel covenant—has meaning only if it is done with sincerity and real intent </a:t>
            </a:r>
          </a:p>
        </p:txBody>
      </p:sp>
    </p:spTree>
    <p:extLst>
      <p:ext uri="{BB962C8B-B14F-4D97-AF65-F5344CB8AC3E}">
        <p14:creationId xmlns:p14="http://schemas.microsoft.com/office/powerpoint/2010/main" val="1274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sp>
        <p:nvSpPr>
          <p:cNvPr id="5" name="TextBox 4"/>
          <p:cNvSpPr txBox="1"/>
          <p:nvPr/>
        </p:nvSpPr>
        <p:spPr>
          <a:xfrm>
            <a:off x="1051933" y="1445739"/>
            <a:ext cx="1911185" cy="1200329"/>
          </a:xfrm>
          <a:prstGeom prst="rect">
            <a:avLst/>
          </a:prstGeom>
          <a:noFill/>
        </p:spPr>
        <p:txBody>
          <a:bodyPr wrap="square" rtlCol="0">
            <a:spAutoFit/>
          </a:bodyPr>
          <a:lstStyle/>
          <a:p>
            <a:pPr algn="ctr" fontAlgn="base"/>
            <a:r>
              <a:rPr lang="en-US" b="1" dirty="0"/>
              <a:t>Official Church announcements made by the prophet</a:t>
            </a:r>
          </a:p>
        </p:txBody>
      </p:sp>
      <p:sp>
        <p:nvSpPr>
          <p:cNvPr id="6" name="TextBox 5"/>
          <p:cNvSpPr txBox="1"/>
          <p:nvPr/>
        </p:nvSpPr>
        <p:spPr>
          <a:xfrm>
            <a:off x="-63375" y="0"/>
            <a:ext cx="12192000" cy="1015663"/>
          </a:xfrm>
          <a:prstGeom prst="rect">
            <a:avLst/>
          </a:prstGeom>
          <a:noFill/>
        </p:spPr>
        <p:txBody>
          <a:bodyPr wrap="square" rtlCol="0">
            <a:spAutoFit/>
          </a:bodyPr>
          <a:lstStyle/>
          <a:p>
            <a:pPr algn="ctr"/>
            <a:r>
              <a:rPr lang="en-US" sz="6000" dirty="0">
                <a:latin typeface="Georgia" pitchFamily="18" charset="0"/>
              </a:rPr>
              <a:t>What Are Epistles?</a:t>
            </a:r>
            <a:endParaRPr lang="en-US" sz="4400" dirty="0">
              <a:latin typeface="Georgia" pitchFamily="18" charset="0"/>
            </a:endParaRPr>
          </a:p>
        </p:txBody>
      </p:sp>
      <p:pic>
        <p:nvPicPr>
          <p:cNvPr id="9" name="Picture 8">
            <a:extLst>
              <a:ext uri="{FF2B5EF4-FFF2-40B4-BE49-F238E27FC236}">
                <a16:creationId xmlns:a16="http://schemas.microsoft.com/office/drawing/2014/main" id="{E8DE0296-6C56-FDE7-EE53-7EF0D8B00ED7}"/>
              </a:ext>
            </a:extLst>
          </p:cNvPr>
          <p:cNvPicPr>
            <a:picLocks noChangeAspect="1"/>
          </p:cNvPicPr>
          <p:nvPr/>
        </p:nvPicPr>
        <p:blipFill>
          <a:blip r:embed="rId3"/>
          <a:stretch>
            <a:fillRect/>
          </a:stretch>
        </p:blipFill>
        <p:spPr>
          <a:xfrm>
            <a:off x="737547" y="3347761"/>
            <a:ext cx="2276792" cy="1976713"/>
          </a:xfrm>
          <a:prstGeom prst="rect">
            <a:avLst/>
          </a:prstGeom>
        </p:spPr>
      </p:pic>
      <p:pic>
        <p:nvPicPr>
          <p:cNvPr id="15" name="Picture 14">
            <a:extLst>
              <a:ext uri="{FF2B5EF4-FFF2-40B4-BE49-F238E27FC236}">
                <a16:creationId xmlns:a16="http://schemas.microsoft.com/office/drawing/2014/main" id="{4E02AE94-D1C8-8ECD-BB7E-7233B0823589}"/>
              </a:ext>
            </a:extLst>
          </p:cNvPr>
          <p:cNvPicPr>
            <a:picLocks noChangeAspect="1"/>
          </p:cNvPicPr>
          <p:nvPr/>
        </p:nvPicPr>
        <p:blipFill>
          <a:blip r:embed="rId4"/>
          <a:stretch>
            <a:fillRect/>
          </a:stretch>
        </p:blipFill>
        <p:spPr>
          <a:xfrm>
            <a:off x="5205311" y="2969452"/>
            <a:ext cx="2177989" cy="2974188"/>
          </a:xfrm>
          <a:prstGeom prst="rect">
            <a:avLst/>
          </a:prstGeom>
        </p:spPr>
      </p:pic>
      <p:pic>
        <p:nvPicPr>
          <p:cNvPr id="17" name="Picture 16">
            <a:extLst>
              <a:ext uri="{FF2B5EF4-FFF2-40B4-BE49-F238E27FC236}">
                <a16:creationId xmlns:a16="http://schemas.microsoft.com/office/drawing/2014/main" id="{8C04A299-F5ED-4ABD-55A8-E6C8EC9A43E8}"/>
              </a:ext>
            </a:extLst>
          </p:cNvPr>
          <p:cNvPicPr>
            <a:picLocks noChangeAspect="1"/>
          </p:cNvPicPr>
          <p:nvPr/>
        </p:nvPicPr>
        <p:blipFill>
          <a:blip r:embed="rId5"/>
          <a:stretch>
            <a:fillRect/>
          </a:stretch>
        </p:blipFill>
        <p:spPr>
          <a:xfrm>
            <a:off x="9434640" y="2969452"/>
            <a:ext cx="2496186" cy="3126436"/>
          </a:xfrm>
          <a:prstGeom prst="rect">
            <a:avLst/>
          </a:prstGeom>
        </p:spPr>
      </p:pic>
      <p:sp>
        <p:nvSpPr>
          <p:cNvPr id="18" name="TextBox 17">
            <a:extLst>
              <a:ext uri="{FF2B5EF4-FFF2-40B4-BE49-F238E27FC236}">
                <a16:creationId xmlns:a16="http://schemas.microsoft.com/office/drawing/2014/main" id="{E7A2B09E-4FDD-1BE4-5653-1C443AB2E770}"/>
              </a:ext>
            </a:extLst>
          </p:cNvPr>
          <p:cNvSpPr txBox="1"/>
          <p:nvPr/>
        </p:nvSpPr>
        <p:spPr>
          <a:xfrm>
            <a:off x="5081373" y="1354090"/>
            <a:ext cx="2496186" cy="923330"/>
          </a:xfrm>
          <a:prstGeom prst="rect">
            <a:avLst/>
          </a:prstGeom>
          <a:noFill/>
        </p:spPr>
        <p:txBody>
          <a:bodyPr wrap="square" rtlCol="0">
            <a:spAutoFit/>
          </a:bodyPr>
          <a:lstStyle/>
          <a:p>
            <a:pPr algn="ctr" fontAlgn="base"/>
            <a:r>
              <a:rPr lang="en-US" dirty="0"/>
              <a:t>Talks given by Church leaders that have been collected over the years</a:t>
            </a:r>
          </a:p>
        </p:txBody>
      </p:sp>
      <p:sp>
        <p:nvSpPr>
          <p:cNvPr id="19" name="TextBox 18">
            <a:extLst>
              <a:ext uri="{FF2B5EF4-FFF2-40B4-BE49-F238E27FC236}">
                <a16:creationId xmlns:a16="http://schemas.microsoft.com/office/drawing/2014/main" id="{95B6B725-88DA-92EE-EED4-C348A15AA3F7}"/>
              </a:ext>
            </a:extLst>
          </p:cNvPr>
          <p:cNvSpPr txBox="1"/>
          <p:nvPr/>
        </p:nvSpPr>
        <p:spPr>
          <a:xfrm>
            <a:off x="9447920" y="1299001"/>
            <a:ext cx="2087539" cy="923330"/>
          </a:xfrm>
          <a:prstGeom prst="rect">
            <a:avLst/>
          </a:prstGeom>
          <a:noFill/>
        </p:spPr>
        <p:txBody>
          <a:bodyPr wrap="square" rtlCol="0">
            <a:spAutoFit/>
          </a:bodyPr>
          <a:lstStyle/>
          <a:p>
            <a:pPr algn="ctr" fontAlgn="base"/>
            <a:r>
              <a:rPr lang="en-US" dirty="0"/>
              <a:t>Various letters written by Church leaders to the Saints</a:t>
            </a:r>
          </a:p>
        </p:txBody>
      </p:sp>
    </p:spTree>
    <p:extLst>
      <p:ext uri="{BB962C8B-B14F-4D97-AF65-F5344CB8AC3E}">
        <p14:creationId xmlns:p14="http://schemas.microsoft.com/office/powerpoint/2010/main" val="308449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6336" y="982217"/>
          <a:ext cx="11751398" cy="4892040"/>
        </p:xfrm>
        <a:graphic>
          <a:graphicData uri="http://schemas.openxmlformats.org/drawingml/2006/table">
            <a:tbl>
              <a:tblPr firstRow="1" bandRow="1">
                <a:tableStyleId>{5940675A-B579-460E-94D1-54222C63F5DA}</a:tableStyleId>
              </a:tblPr>
              <a:tblGrid>
                <a:gridCol w="3917132">
                  <a:extLst>
                    <a:ext uri="{9D8B030D-6E8A-4147-A177-3AD203B41FA5}">
                      <a16:colId xmlns:a16="http://schemas.microsoft.com/office/drawing/2014/main" val="20000"/>
                    </a:ext>
                  </a:extLst>
                </a:gridCol>
                <a:gridCol w="6286124">
                  <a:extLst>
                    <a:ext uri="{9D8B030D-6E8A-4147-A177-3AD203B41FA5}">
                      <a16:colId xmlns:a16="http://schemas.microsoft.com/office/drawing/2014/main" val="20001"/>
                    </a:ext>
                  </a:extLst>
                </a:gridCol>
                <a:gridCol w="1548142">
                  <a:extLst>
                    <a:ext uri="{9D8B030D-6E8A-4147-A177-3AD203B41FA5}">
                      <a16:colId xmlns:a16="http://schemas.microsoft.com/office/drawing/2014/main" val="20002"/>
                    </a:ext>
                  </a:extLst>
                </a:gridCol>
              </a:tblGrid>
              <a:tr h="370840">
                <a:tc>
                  <a:txBody>
                    <a:bodyPr/>
                    <a:lstStyle/>
                    <a:p>
                      <a:pPr algn="ctr"/>
                      <a:r>
                        <a:rPr lang="en-US" sz="1600" dirty="0"/>
                        <a:t>Form</a:t>
                      </a:r>
                    </a:p>
                  </a:txBody>
                  <a:tcPr/>
                </a:tc>
                <a:tc>
                  <a:txBody>
                    <a:bodyPr/>
                    <a:lstStyle/>
                    <a:p>
                      <a:pPr algn="ctr"/>
                      <a:r>
                        <a:rPr lang="en-US" sz="1600" dirty="0"/>
                        <a:t>Scripture Example</a:t>
                      </a:r>
                    </a:p>
                  </a:txBody>
                  <a:tcPr/>
                </a:tc>
                <a:tc>
                  <a:txBody>
                    <a:bodyPr/>
                    <a:lstStyle/>
                    <a:p>
                      <a:pPr algn="ctr"/>
                      <a:r>
                        <a:rPr lang="en-US" sz="1600" dirty="0"/>
                        <a:t>Scripture</a:t>
                      </a:r>
                    </a:p>
                  </a:txBody>
                  <a:tcPr/>
                </a:tc>
                <a:extLst>
                  <a:ext uri="{0D108BD9-81ED-4DB2-BD59-A6C34878D82A}">
                    <a16:rowId xmlns:a16="http://schemas.microsoft.com/office/drawing/2014/main" val="10000"/>
                  </a:ext>
                </a:extLst>
              </a:tr>
              <a:tr h="370840">
                <a:tc>
                  <a:txBody>
                    <a:bodyPr/>
                    <a:lstStyle/>
                    <a:p>
                      <a:r>
                        <a:rPr lang="en-US" sz="1600" dirty="0"/>
                        <a:t>The sender’s name and office</a:t>
                      </a:r>
                    </a:p>
                  </a:txBody>
                  <a:tcPr/>
                </a:tc>
                <a:tc>
                  <a:txBody>
                    <a:bodyPr/>
                    <a:lstStyle/>
                    <a:p>
                      <a:r>
                        <a:rPr lang="en-US" sz="1600" dirty="0"/>
                        <a:t>Paul, a servant of Jesus Christ, called to be an apostle, separated unto the gospel of God</a:t>
                      </a:r>
                    </a:p>
                  </a:txBody>
                  <a:tcPr/>
                </a:tc>
                <a:tc>
                  <a:txBody>
                    <a:bodyPr/>
                    <a:lstStyle/>
                    <a:p>
                      <a:r>
                        <a:rPr lang="en-US" sz="1600" dirty="0"/>
                        <a:t>Romans 1:1</a:t>
                      </a:r>
                    </a:p>
                  </a:txBody>
                  <a:tcPr/>
                </a:tc>
                <a:extLst>
                  <a:ext uri="{0D108BD9-81ED-4DB2-BD59-A6C34878D82A}">
                    <a16:rowId xmlns:a16="http://schemas.microsoft.com/office/drawing/2014/main" val="10001"/>
                  </a:ext>
                </a:extLst>
              </a:tr>
              <a:tr h="370840">
                <a:tc>
                  <a:txBody>
                    <a:bodyPr/>
                    <a:lstStyle/>
                    <a:p>
                      <a:r>
                        <a:rPr lang="en-US" sz="1600" dirty="0"/>
                        <a:t>The name of the recipient</a:t>
                      </a:r>
                    </a:p>
                  </a:txBody>
                  <a:tcPr/>
                </a:tc>
                <a:tc>
                  <a:txBody>
                    <a:bodyPr/>
                    <a:lstStyle/>
                    <a:p>
                      <a:r>
                        <a:rPr lang="en-US" sz="1600" dirty="0"/>
                        <a:t>To all that be in Rome, beloved of God, called to be saints:</a:t>
                      </a:r>
                    </a:p>
                  </a:txBody>
                  <a:tcPr/>
                </a:tc>
                <a:tc>
                  <a:txBody>
                    <a:bodyPr/>
                    <a:lstStyle/>
                    <a:p>
                      <a:r>
                        <a:rPr lang="en-US" sz="1600" dirty="0"/>
                        <a:t>Romans 1:7</a:t>
                      </a:r>
                    </a:p>
                  </a:txBody>
                  <a:tcPr/>
                </a:tc>
                <a:extLst>
                  <a:ext uri="{0D108BD9-81ED-4DB2-BD59-A6C34878D82A}">
                    <a16:rowId xmlns:a16="http://schemas.microsoft.com/office/drawing/2014/main" val="10002"/>
                  </a:ext>
                </a:extLst>
              </a:tr>
              <a:tr h="370840">
                <a:tc>
                  <a:txBody>
                    <a:bodyPr/>
                    <a:lstStyle/>
                    <a:p>
                      <a:r>
                        <a:rPr lang="en-US" sz="1600" dirty="0"/>
                        <a:t>A greeting or wish for prosperity</a:t>
                      </a:r>
                    </a:p>
                  </a:txBody>
                  <a:tcPr/>
                </a:tc>
                <a:tc>
                  <a:txBody>
                    <a:bodyPr/>
                    <a:lstStyle/>
                    <a:p>
                      <a:r>
                        <a:rPr lang="en-US" sz="1600" dirty="0"/>
                        <a:t>Grace to you and peace from God our Father, and the Lord Jesus Christ…For I long to see you that I may impart unto you some spiritual gift…</a:t>
                      </a:r>
                    </a:p>
                  </a:txBody>
                  <a:tcPr/>
                </a:tc>
                <a:tc>
                  <a:txBody>
                    <a:bodyPr/>
                    <a:lstStyle/>
                    <a:p>
                      <a:r>
                        <a:rPr lang="en-US" sz="1600" dirty="0"/>
                        <a:t>Romans</a:t>
                      </a:r>
                      <a:r>
                        <a:rPr lang="en-US" sz="1600" baseline="0" dirty="0"/>
                        <a:t> 1:7, 11</a:t>
                      </a:r>
                      <a:endParaRPr lang="en-US" sz="1600" dirty="0"/>
                    </a:p>
                  </a:txBody>
                  <a:tcPr/>
                </a:tc>
                <a:extLst>
                  <a:ext uri="{0D108BD9-81ED-4DB2-BD59-A6C34878D82A}">
                    <a16:rowId xmlns:a16="http://schemas.microsoft.com/office/drawing/2014/main" val="10003"/>
                  </a:ext>
                </a:extLst>
              </a:tr>
              <a:tr h="370840">
                <a:tc>
                  <a:txBody>
                    <a:bodyPr/>
                    <a:lstStyle/>
                    <a:p>
                      <a:r>
                        <a:rPr lang="en-US" sz="1600" dirty="0"/>
                        <a:t>The main body of the letter</a:t>
                      </a:r>
                    </a:p>
                  </a:txBody>
                  <a:tcPr/>
                </a:tc>
                <a:tc>
                  <a:txBody>
                    <a:bodyPr/>
                    <a:lstStyle/>
                    <a:p>
                      <a:r>
                        <a:rPr lang="en-US" sz="1600" dirty="0"/>
                        <a:t>The</a:t>
                      </a:r>
                      <a:r>
                        <a:rPr lang="en-US" sz="1600" baseline="0" dirty="0"/>
                        <a:t> wrath of God rets on those guilty of sin; The deeds of men; the judgements, both Jew and Gentiles; justification; faith, works and grace; being saved through atonement; baptism a similitude; Christ brings eternal life; law of Moses fulfilled in Christ; the inward man; the law of Christ; adopted children of God; the elect; foreordination; salvation; How to live as a saint; How to treat others; fellowshipping and preaching gospel</a:t>
                      </a:r>
                      <a:endParaRPr lang="en-US" sz="1600" dirty="0"/>
                    </a:p>
                  </a:txBody>
                  <a:tcPr/>
                </a:tc>
                <a:tc>
                  <a:txBody>
                    <a:bodyPr/>
                    <a:lstStyle/>
                    <a:p>
                      <a:r>
                        <a:rPr lang="en-US" sz="1600" dirty="0"/>
                        <a:t>Romans</a:t>
                      </a:r>
                      <a:r>
                        <a:rPr lang="en-US" sz="1600" baseline="0" dirty="0"/>
                        <a:t> 1-16</a:t>
                      </a:r>
                      <a:endParaRPr lang="en-US" sz="1600" dirty="0"/>
                    </a:p>
                  </a:txBody>
                  <a:tcPr/>
                </a:tc>
                <a:extLst>
                  <a:ext uri="{0D108BD9-81ED-4DB2-BD59-A6C34878D82A}">
                    <a16:rowId xmlns:a16="http://schemas.microsoft.com/office/drawing/2014/main" val="10004"/>
                  </a:ext>
                </a:extLst>
              </a:tr>
              <a:tr h="370840">
                <a:tc>
                  <a:txBody>
                    <a:bodyPr/>
                    <a:lstStyle/>
                    <a:p>
                      <a:r>
                        <a:rPr lang="en-US" sz="1600" dirty="0"/>
                        <a:t>A farewell with closing greetings and good wishes</a:t>
                      </a:r>
                    </a:p>
                  </a:txBody>
                  <a:tcPr/>
                </a:tc>
                <a:tc>
                  <a:txBody>
                    <a:bodyPr/>
                    <a:lstStyle/>
                    <a:p>
                      <a:r>
                        <a:rPr lang="en-US" sz="1600" dirty="0"/>
                        <a:t>The grace of our Lord Jesus Christ be with you all. Amen</a:t>
                      </a:r>
                    </a:p>
                    <a:p>
                      <a:r>
                        <a:rPr lang="en-US" sz="1600" dirty="0"/>
                        <a:t>To God only wise, be glory through Jesus Christ for</a:t>
                      </a:r>
                      <a:r>
                        <a:rPr lang="en-US" sz="1600" baseline="0" dirty="0"/>
                        <a:t> ever. Amen</a:t>
                      </a:r>
                      <a:endParaRPr lang="en-US" sz="1600" dirty="0"/>
                    </a:p>
                  </a:txBody>
                  <a:tcPr/>
                </a:tc>
                <a:tc>
                  <a:txBody>
                    <a:bodyPr/>
                    <a:lstStyle/>
                    <a:p>
                      <a:r>
                        <a:rPr lang="en-US" sz="1600" dirty="0"/>
                        <a:t>Romans</a:t>
                      </a:r>
                      <a:r>
                        <a:rPr lang="en-US" sz="1600" baseline="0" dirty="0"/>
                        <a:t> 16:24,27</a:t>
                      </a:r>
                      <a:endParaRPr lang="en-US" sz="1600" dirty="0"/>
                    </a:p>
                  </a:txBody>
                  <a:tcPr/>
                </a:tc>
                <a:extLst>
                  <a:ext uri="{0D108BD9-81ED-4DB2-BD59-A6C34878D82A}">
                    <a16:rowId xmlns:a16="http://schemas.microsoft.com/office/drawing/2014/main" val="10005"/>
                  </a:ext>
                </a:extLst>
              </a:tr>
              <a:tr h="370840">
                <a:tc>
                  <a:txBody>
                    <a:bodyPr/>
                    <a:lstStyle/>
                    <a:p>
                      <a:r>
                        <a:rPr lang="en-US" sz="1600" dirty="0"/>
                        <a:t>The signature of the writer</a:t>
                      </a:r>
                    </a:p>
                  </a:txBody>
                  <a:tcPr/>
                </a:tc>
                <a:tc>
                  <a:txBody>
                    <a:bodyPr/>
                    <a:lstStyle/>
                    <a:p>
                      <a:r>
                        <a:rPr lang="en-US" sz="1600" dirty="0"/>
                        <a:t>“I </a:t>
                      </a:r>
                      <a:r>
                        <a:rPr lang="en-US" sz="1600" dirty="0" err="1"/>
                        <a:t>Tertius</a:t>
                      </a:r>
                      <a:r>
                        <a:rPr lang="en-US" sz="1600" baseline="0" dirty="0"/>
                        <a:t> [the scribe] who wrote this epistle, salute you in the Lord</a:t>
                      </a:r>
                      <a:endParaRPr lang="en-US" sz="1600" dirty="0"/>
                    </a:p>
                  </a:txBody>
                  <a:tcPr/>
                </a:tc>
                <a:tc>
                  <a:txBody>
                    <a:bodyPr/>
                    <a:lstStyle/>
                    <a:p>
                      <a:r>
                        <a:rPr lang="en-US" sz="1600" dirty="0"/>
                        <a:t>Romans 16:22</a:t>
                      </a:r>
                    </a:p>
                  </a:txBody>
                  <a:tcPr/>
                </a:tc>
                <a:extLst>
                  <a:ext uri="{0D108BD9-81ED-4DB2-BD59-A6C34878D82A}">
                    <a16:rowId xmlns:a16="http://schemas.microsoft.com/office/drawing/2014/main" val="10006"/>
                  </a:ext>
                </a:extLst>
              </a:tr>
            </a:tbl>
          </a:graphicData>
        </a:graphic>
      </p:graphicFrame>
      <p:sp>
        <p:nvSpPr>
          <p:cNvPr id="3" name="TextBox 2"/>
          <p:cNvSpPr txBox="1"/>
          <p:nvPr/>
        </p:nvSpPr>
        <p:spPr>
          <a:xfrm>
            <a:off x="3052293" y="270457"/>
            <a:ext cx="7134895" cy="461665"/>
          </a:xfrm>
          <a:prstGeom prst="rect">
            <a:avLst/>
          </a:prstGeom>
          <a:noFill/>
        </p:spPr>
        <p:txBody>
          <a:bodyPr wrap="square" rtlCol="0">
            <a:spAutoFit/>
          </a:bodyPr>
          <a:lstStyle/>
          <a:p>
            <a:r>
              <a:rPr lang="en-US" sz="2400" dirty="0"/>
              <a:t>Structure of Letters During Paul’s Time--Example</a:t>
            </a:r>
          </a:p>
        </p:txBody>
      </p:sp>
    </p:spTree>
    <p:extLst>
      <p:ext uri="{BB962C8B-B14F-4D97-AF65-F5344CB8AC3E}">
        <p14:creationId xmlns:p14="http://schemas.microsoft.com/office/powerpoint/2010/main" val="3543243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3F7A73-24DF-4944-B386-D6D7EC60A4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Imprint MT Shadow" panose="04020605060303030202" pitchFamily="82" charset="0"/>
              </a:rPr>
              <a:t>Spiritual Saving and Justification</a:t>
            </a:r>
          </a:p>
          <a:p>
            <a:pPr algn="ctr"/>
            <a:r>
              <a:rPr lang="en-US" sz="6000" dirty="0">
                <a:solidFill>
                  <a:schemeClr val="bg1"/>
                </a:solidFill>
                <a:latin typeface="Imprint MT Shadow" panose="04020605060303030202" pitchFamily="82" charset="0"/>
              </a:rPr>
              <a:t>Romans 4-7</a:t>
            </a:r>
            <a:endParaRPr lang="en-US" sz="4400" dirty="0">
              <a:solidFill>
                <a:schemeClr val="bg1"/>
              </a:solidFill>
              <a:latin typeface="Imprint MT Shadow" panose="04020605060303030202" pitchFamily="82" charset="0"/>
            </a:endParaRPr>
          </a:p>
        </p:txBody>
      </p:sp>
      <p:grpSp>
        <p:nvGrpSpPr>
          <p:cNvPr id="8" name="Group 7"/>
          <p:cNvGrpSpPr/>
          <p:nvPr/>
        </p:nvGrpSpPr>
        <p:grpSpPr>
          <a:xfrm>
            <a:off x="1234289" y="2697178"/>
            <a:ext cx="2604798" cy="2472351"/>
            <a:chOff x="609600" y="533400"/>
            <a:chExt cx="4495800" cy="4267200"/>
          </a:xfrm>
        </p:grpSpPr>
        <p:pic>
          <p:nvPicPr>
            <p:cNvPr id="9" name="Picture 2" descr="Image result for brick walls"/>
            <p:cNvPicPr>
              <a:picLocks noChangeAspect="1" noChangeArrowheads="1"/>
            </p:cNvPicPr>
            <p:nvPr/>
          </p:nvPicPr>
          <p:blipFill rotWithShape="1">
            <a:blip r:embed="rId3">
              <a:extLst>
                <a:ext uri="{28A0092B-C50C-407E-A947-70E740481C1C}">
                  <a14:useLocalDpi xmlns:a14="http://schemas.microsoft.com/office/drawing/2010/main" val="0"/>
                </a:ext>
              </a:extLst>
            </a:blip>
            <a:srcRect r="-635" b="17831"/>
            <a:stretch/>
          </p:blipFill>
          <p:spPr bwMode="auto">
            <a:xfrm>
              <a:off x="762000" y="685800"/>
              <a:ext cx="4140926" cy="3810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86"/>
            <p:cNvGrpSpPr/>
            <p:nvPr/>
          </p:nvGrpSpPr>
          <p:grpSpPr>
            <a:xfrm rot="2107423">
              <a:off x="2048364" y="1066800"/>
              <a:ext cx="554570" cy="1296744"/>
              <a:chOff x="7696200" y="914400"/>
              <a:chExt cx="685800" cy="2438400"/>
            </a:xfrm>
          </p:grpSpPr>
          <p:sp>
            <p:nvSpPr>
              <p:cNvPr id="42" name="Moon 41"/>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87"/>
            <p:cNvGrpSpPr/>
            <p:nvPr/>
          </p:nvGrpSpPr>
          <p:grpSpPr>
            <a:xfrm rot="19262140" flipH="1">
              <a:off x="3035243" y="1133011"/>
              <a:ext cx="554570" cy="1180981"/>
              <a:chOff x="7696200" y="914400"/>
              <a:chExt cx="685800" cy="2438400"/>
            </a:xfrm>
          </p:grpSpPr>
          <p:sp>
            <p:nvSpPr>
              <p:cNvPr id="38" name="Moon 37"/>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rapezoid 11"/>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09163" y="1737160"/>
              <a:ext cx="775770" cy="10661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7"/>
            <p:cNvGrpSpPr/>
            <p:nvPr/>
          </p:nvGrpSpPr>
          <p:grpSpPr>
            <a:xfrm>
              <a:off x="3150326" y="3226526"/>
              <a:ext cx="366238" cy="640613"/>
              <a:chOff x="2438400" y="402137"/>
              <a:chExt cx="2514600" cy="4398463"/>
            </a:xfrm>
          </p:grpSpPr>
          <p:sp>
            <p:nvSpPr>
              <p:cNvPr id="34" name="Snip Same Side Corner Rectangle 33"/>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Wave 31"/>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ame 32"/>
            <p:cNvSpPr/>
            <p:nvPr/>
          </p:nvSpPr>
          <p:spPr>
            <a:xfrm>
              <a:off x="609600" y="533400"/>
              <a:ext cx="4495800" cy="4267200"/>
            </a:xfrm>
            <a:prstGeom prst="frame">
              <a:avLst>
                <a:gd name="adj1" fmla="val 71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 name="Rectangle 2"/>
          <p:cNvSpPr/>
          <p:nvPr/>
        </p:nvSpPr>
        <p:spPr>
          <a:xfrm>
            <a:off x="4996543" y="3286036"/>
            <a:ext cx="6096000" cy="1477328"/>
          </a:xfrm>
          <a:prstGeom prst="rect">
            <a:avLst/>
          </a:prstGeom>
        </p:spPr>
        <p:txBody>
          <a:bodyPr>
            <a:spAutoFit/>
          </a:bodyPr>
          <a:lstStyle/>
          <a:p>
            <a:r>
              <a:rPr lang="en-US" i="1" dirty="0">
                <a:solidFill>
                  <a:schemeClr val="bg1"/>
                </a:solidFill>
                <a:latin typeface="Palatino"/>
              </a:rPr>
              <a:t> And I, John, bear record that I beheld his glory, as the glory of the Only Begotten of the Father, full of grace and truth, even the Spirit of truth, which came and dwelt in the flesh, and dwelt among us.</a:t>
            </a:r>
          </a:p>
          <a:p>
            <a:r>
              <a:rPr lang="en-US" i="1" dirty="0">
                <a:solidFill>
                  <a:schemeClr val="bg1"/>
                </a:solidFill>
                <a:latin typeface="Palatino"/>
              </a:rPr>
              <a:t>D&amp;C 93:11</a:t>
            </a:r>
            <a:endParaRPr lang="en-US" i="1" dirty="0">
              <a:solidFill>
                <a:schemeClr val="bg1"/>
              </a:solidFill>
            </a:endParaRPr>
          </a:p>
        </p:txBody>
      </p:sp>
      <p:grpSp>
        <p:nvGrpSpPr>
          <p:cNvPr id="46" name="Group 45"/>
          <p:cNvGrpSpPr/>
          <p:nvPr/>
        </p:nvGrpSpPr>
        <p:grpSpPr>
          <a:xfrm>
            <a:off x="7652658" y="4223658"/>
            <a:ext cx="2880695" cy="2222812"/>
            <a:chOff x="762000" y="685800"/>
            <a:chExt cx="6587913" cy="5083387"/>
          </a:xfrm>
        </p:grpSpPr>
        <p:sp>
          <p:nvSpPr>
            <p:cNvPr id="47" name="Oval 46"/>
            <p:cNvSpPr/>
            <p:nvPr/>
          </p:nvSpPr>
          <p:spPr>
            <a:xfrm flipH="1">
              <a:off x="2912071" y="4899660"/>
              <a:ext cx="2292389" cy="86952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rot="16200000" flipH="1">
              <a:off x="4033709" y="-909509"/>
              <a:ext cx="228601" cy="509562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flipH="1">
              <a:off x="3106077" y="4924555"/>
              <a:ext cx="1939713" cy="73575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13"/>
            <p:cNvGrpSpPr/>
            <p:nvPr/>
          </p:nvGrpSpPr>
          <p:grpSpPr>
            <a:xfrm flipH="1">
              <a:off x="3799840" y="685800"/>
              <a:ext cx="601980" cy="4615180"/>
              <a:chOff x="4038600" y="0"/>
              <a:chExt cx="685800" cy="5867400"/>
            </a:xfrm>
          </p:grpSpPr>
          <p:sp>
            <p:nvSpPr>
              <p:cNvPr id="78" name="Isosceles Triangle 77"/>
              <p:cNvSpPr/>
              <p:nvPr/>
            </p:nvSpPr>
            <p:spPr>
              <a:xfrm>
                <a:off x="4267200" y="228600"/>
                <a:ext cx="228600" cy="762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6"/>
              <p:cNvSpPr/>
              <p:nvPr/>
            </p:nvSpPr>
            <p:spPr>
              <a:xfrm>
                <a:off x="4267200" y="990600"/>
                <a:ext cx="228600" cy="2286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4"/>
              <p:cNvSpPr/>
              <p:nvPr/>
            </p:nvSpPr>
            <p:spPr>
              <a:xfrm>
                <a:off x="4267200" y="3352800"/>
                <a:ext cx="228600" cy="2514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5"/>
              <p:cNvSpPr/>
              <p:nvPr/>
            </p:nvSpPr>
            <p:spPr>
              <a:xfrm>
                <a:off x="4191000" y="3124200"/>
                <a:ext cx="381000" cy="457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7"/>
              <p:cNvSpPr/>
              <p:nvPr/>
            </p:nvSpPr>
            <p:spPr>
              <a:xfrm>
                <a:off x="4191000" y="914400"/>
                <a:ext cx="381000" cy="457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11"/>
              <p:cNvSpPr/>
              <p:nvPr/>
            </p:nvSpPr>
            <p:spPr>
              <a:xfrm>
                <a:off x="4038600" y="0"/>
                <a:ext cx="685800" cy="685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25"/>
            <p:cNvGrpSpPr/>
            <p:nvPr/>
          </p:nvGrpSpPr>
          <p:grpSpPr>
            <a:xfrm flipH="1">
              <a:off x="5410200" y="1524000"/>
              <a:ext cx="1939713" cy="2431625"/>
              <a:chOff x="1066800" y="2258995"/>
              <a:chExt cx="2209800" cy="2770205"/>
            </a:xfrm>
          </p:grpSpPr>
          <p:sp>
            <p:nvSpPr>
              <p:cNvPr id="66" name="Oval 65"/>
              <p:cNvSpPr/>
              <p:nvPr/>
            </p:nvSpPr>
            <p:spPr>
              <a:xfrm>
                <a:off x="1066800" y="41910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14"/>
              <p:cNvGrpSpPr/>
              <p:nvPr/>
            </p:nvGrpSpPr>
            <p:grpSpPr>
              <a:xfrm rot="1206892">
                <a:off x="1673878" y="2258995"/>
                <a:ext cx="240914" cy="2243809"/>
                <a:chOff x="1524000" y="685800"/>
                <a:chExt cx="990600" cy="6400800"/>
              </a:xfrm>
            </p:grpSpPr>
            <p:sp>
              <p:nvSpPr>
                <p:cNvPr id="74" name="Donut 73"/>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74"/>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Donut 75"/>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onut 76"/>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19"/>
              <p:cNvGrpSpPr/>
              <p:nvPr/>
            </p:nvGrpSpPr>
            <p:grpSpPr>
              <a:xfrm rot="20393108" flipH="1">
                <a:off x="2283479" y="2258995"/>
                <a:ext cx="240914" cy="2243809"/>
                <a:chOff x="1524000" y="685800"/>
                <a:chExt cx="990600" cy="6400800"/>
              </a:xfrm>
            </p:grpSpPr>
            <p:sp>
              <p:nvSpPr>
                <p:cNvPr id="70" name="Donut 69"/>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onut 21"/>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22"/>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Donut 72"/>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9" name="Oval 68"/>
              <p:cNvSpPr/>
              <p:nvPr/>
            </p:nvSpPr>
            <p:spPr>
              <a:xfrm>
                <a:off x="1295400" y="4267200"/>
                <a:ext cx="1752600" cy="66477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26"/>
            <p:cNvGrpSpPr/>
            <p:nvPr/>
          </p:nvGrpSpPr>
          <p:grpSpPr>
            <a:xfrm flipH="1">
              <a:off x="762000" y="1524000"/>
              <a:ext cx="1939713" cy="2431625"/>
              <a:chOff x="1066800" y="2258995"/>
              <a:chExt cx="2209800" cy="2770205"/>
            </a:xfrm>
          </p:grpSpPr>
          <p:sp>
            <p:nvSpPr>
              <p:cNvPr id="54" name="Oval 53"/>
              <p:cNvSpPr/>
              <p:nvPr/>
            </p:nvSpPr>
            <p:spPr>
              <a:xfrm>
                <a:off x="1066800" y="41910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14"/>
              <p:cNvGrpSpPr/>
              <p:nvPr/>
            </p:nvGrpSpPr>
            <p:grpSpPr>
              <a:xfrm rot="1206892">
                <a:off x="1673878" y="2258995"/>
                <a:ext cx="240914" cy="2243809"/>
                <a:chOff x="1524000" y="685800"/>
                <a:chExt cx="990600" cy="6400800"/>
              </a:xfrm>
            </p:grpSpPr>
            <p:sp>
              <p:nvSpPr>
                <p:cNvPr id="62" name="Donut 61"/>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62"/>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Donut 63"/>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Donut 64"/>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6" name="Group 19"/>
              <p:cNvGrpSpPr/>
              <p:nvPr/>
            </p:nvGrpSpPr>
            <p:grpSpPr>
              <a:xfrm rot="20393108" flipH="1">
                <a:off x="2283479" y="2258995"/>
                <a:ext cx="240914" cy="2243809"/>
                <a:chOff x="1524000" y="685800"/>
                <a:chExt cx="990600" cy="6400800"/>
              </a:xfrm>
            </p:grpSpPr>
            <p:sp>
              <p:nvSpPr>
                <p:cNvPr id="58" name="Donut 57"/>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Donut 58"/>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59"/>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onut 60"/>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7" name="Oval 56"/>
              <p:cNvSpPr/>
              <p:nvPr/>
            </p:nvSpPr>
            <p:spPr>
              <a:xfrm>
                <a:off x="1295400" y="4267200"/>
                <a:ext cx="1752600" cy="66477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1219200" y="3276600"/>
              <a:ext cx="1371599" cy="983707"/>
            </a:xfrm>
            <a:prstGeom prst="rect">
              <a:avLst/>
            </a:prstGeom>
            <a:noFill/>
          </p:spPr>
          <p:txBody>
            <a:bodyPr wrap="square" rtlCol="0">
              <a:spAutoFit/>
            </a:bodyPr>
            <a:lstStyle/>
            <a:p>
              <a:endParaRPr lang="en-US" sz="3600" dirty="0"/>
            </a:p>
          </p:txBody>
        </p:sp>
      </p:grpSp>
    </p:spTree>
    <p:extLst>
      <p:ext uri="{BB962C8B-B14F-4D97-AF65-F5344CB8AC3E}">
        <p14:creationId xmlns:p14="http://schemas.microsoft.com/office/powerpoint/2010/main" val="4233480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rown.jpg"/>
          <p:cNvPicPr>
            <a:picLocks noChangeAspect="1"/>
          </p:cNvPicPr>
          <p:nvPr/>
        </p:nvPicPr>
        <p:blipFill>
          <a:blip r:embed="rId2" cstate="print">
            <a:duotone>
              <a:prstClr val="black"/>
              <a:schemeClr val="accent6">
                <a:lumMod val="50000"/>
                <a:tint val="45000"/>
                <a:satMod val="400000"/>
              </a:schemeClr>
            </a:duotone>
          </a:blip>
          <a:stretch>
            <a:fillRect/>
          </a:stretch>
        </p:blipFill>
        <p:spPr>
          <a:xfrm>
            <a:off x="0" y="0"/>
            <a:ext cx="12192000" cy="6858000"/>
          </a:xfrm>
          <a:prstGeom prst="rect">
            <a:avLst/>
          </a:prstGeom>
        </p:spPr>
      </p:pic>
      <p:sp>
        <p:nvSpPr>
          <p:cNvPr id="5" name="TextBox 4"/>
          <p:cNvSpPr txBox="1"/>
          <p:nvPr/>
        </p:nvSpPr>
        <p:spPr>
          <a:xfrm>
            <a:off x="1549758" y="0"/>
            <a:ext cx="9144000" cy="1938992"/>
          </a:xfrm>
          <a:prstGeom prst="rect">
            <a:avLst/>
          </a:prstGeom>
          <a:noFill/>
        </p:spPr>
        <p:txBody>
          <a:bodyPr wrap="square" rtlCol="0">
            <a:spAutoFit/>
          </a:bodyPr>
          <a:lstStyle/>
          <a:p>
            <a:pPr algn="ctr"/>
            <a:r>
              <a:rPr lang="en-US" sz="4000" dirty="0">
                <a:solidFill>
                  <a:schemeClr val="bg1"/>
                </a:solidFill>
                <a:latin typeface="Imprint MT Shadow" panose="04020605060303030202" pitchFamily="82" charset="0"/>
              </a:rPr>
              <a:t>Previously…</a:t>
            </a:r>
          </a:p>
          <a:p>
            <a:pPr algn="ctr"/>
            <a:r>
              <a:rPr lang="en-US" sz="4000" dirty="0">
                <a:solidFill>
                  <a:schemeClr val="bg1"/>
                </a:solidFill>
                <a:latin typeface="Imprint MT Shadow" panose="04020605060303030202" pitchFamily="82" charset="0"/>
              </a:rPr>
              <a:t>Salvation comes to those who accept Jesus as their Redeemer </a:t>
            </a:r>
          </a:p>
        </p:txBody>
      </p:sp>
      <p:sp>
        <p:nvSpPr>
          <p:cNvPr id="8" name="Rectangle 7"/>
          <p:cNvSpPr/>
          <p:nvPr/>
        </p:nvSpPr>
        <p:spPr>
          <a:xfrm>
            <a:off x="8431040" y="2694160"/>
            <a:ext cx="3124200" cy="2677656"/>
          </a:xfrm>
          <a:prstGeom prst="rect">
            <a:avLst/>
          </a:prstGeom>
        </p:spPr>
        <p:txBody>
          <a:bodyPr wrap="square">
            <a:spAutoFit/>
          </a:bodyPr>
          <a:lstStyle/>
          <a:p>
            <a:r>
              <a:rPr lang="en-US" sz="2800" i="1" dirty="0">
                <a:solidFill>
                  <a:srgbClr val="FFFF00"/>
                </a:solidFill>
              </a:rPr>
              <a:t>…Nevertheless, he that repents and does the commandments of the Lord shall be forgiven.”</a:t>
            </a:r>
          </a:p>
        </p:txBody>
      </p:sp>
      <p:sp>
        <p:nvSpPr>
          <p:cNvPr id="25602" name="AutoShape 2"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4" name="AutoShape 4"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6" name="AutoShape 6"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1322560" y="2748481"/>
            <a:ext cx="3048000" cy="2246769"/>
          </a:xfrm>
          <a:prstGeom prst="rect">
            <a:avLst/>
          </a:prstGeom>
        </p:spPr>
        <p:txBody>
          <a:bodyPr wrap="square">
            <a:spAutoFit/>
          </a:bodyPr>
          <a:lstStyle/>
          <a:p>
            <a:r>
              <a:rPr lang="en-US" sz="2800" i="1" dirty="0">
                <a:solidFill>
                  <a:srgbClr val="FFFF00"/>
                </a:solidFill>
              </a:rPr>
              <a:t>“For I the Lord cannot look upon sin with the least degree of allowance…</a:t>
            </a:r>
          </a:p>
        </p:txBody>
      </p:sp>
      <p:sp>
        <p:nvSpPr>
          <p:cNvPr id="29700" name="AutoShape 4"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Rectangle 16"/>
          <p:cNvSpPr/>
          <p:nvPr/>
        </p:nvSpPr>
        <p:spPr>
          <a:xfrm>
            <a:off x="0" y="6488668"/>
            <a:ext cx="3048000" cy="369332"/>
          </a:xfrm>
          <a:prstGeom prst="rect">
            <a:avLst/>
          </a:prstGeom>
        </p:spPr>
        <p:txBody>
          <a:bodyPr wrap="square">
            <a:spAutoFit/>
          </a:bodyPr>
          <a:lstStyle/>
          <a:p>
            <a:r>
              <a:rPr lang="en-US" dirty="0">
                <a:solidFill>
                  <a:schemeClr val="bg1"/>
                </a:solidFill>
              </a:rPr>
              <a:t>D&amp;C 1:31-32</a:t>
            </a:r>
          </a:p>
        </p:txBody>
      </p:sp>
      <p:pic>
        <p:nvPicPr>
          <p:cNvPr id="16" name="Picture 15" descr="rescue me.jpg"/>
          <p:cNvPicPr>
            <a:picLocks noChangeAspect="1"/>
          </p:cNvPicPr>
          <p:nvPr/>
        </p:nvPicPr>
        <p:blipFill>
          <a:blip r:embed="rId3" cstate="print"/>
          <a:stretch>
            <a:fillRect/>
          </a:stretch>
        </p:blipFill>
        <p:spPr>
          <a:xfrm>
            <a:off x="4906978" y="2575772"/>
            <a:ext cx="2799030" cy="3032283"/>
          </a:xfrm>
          <a:prstGeom prst="rect">
            <a:avLst/>
          </a:prstGeom>
        </p:spPr>
      </p:pic>
    </p:spTree>
    <p:extLst>
      <p:ext uri="{BB962C8B-B14F-4D97-AF65-F5344CB8AC3E}">
        <p14:creationId xmlns:p14="http://schemas.microsoft.com/office/powerpoint/2010/main" val="125281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5397" r="268"/>
          <a:stretch/>
        </p:blipFill>
        <p:spPr bwMode="auto">
          <a:xfrm>
            <a:off x="0" y="0"/>
            <a:ext cx="12159343" cy="6858000"/>
          </a:xfrm>
          <a:prstGeom prst="rect">
            <a:avLst/>
          </a:prstGeom>
          <a:noFill/>
          <a:extLst>
            <a:ext uri="{909E8E84-426E-40DD-AFC4-6F175D3DCCD1}">
              <a14:hiddenFill xmlns:a14="http://schemas.microsoft.com/office/drawing/2010/main">
                <a:solidFill>
                  <a:srgbClr val="FFFFFF"/>
                </a:solidFill>
              </a14:hiddenFill>
            </a:ext>
          </a:extLst>
        </p:spPr>
      </p:pic>
      <p:sp>
        <p:nvSpPr>
          <p:cNvPr id="25602" name="AutoShape 2"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4" name="AutoShape 4"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6" name="AutoShape 6"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0" name="AutoShape 4"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Rectangle 16"/>
          <p:cNvSpPr/>
          <p:nvPr/>
        </p:nvSpPr>
        <p:spPr>
          <a:xfrm>
            <a:off x="4365938" y="5337389"/>
            <a:ext cx="7158047" cy="1200329"/>
          </a:xfrm>
          <a:prstGeom prst="rect">
            <a:avLst/>
          </a:prstGeom>
        </p:spPr>
        <p:txBody>
          <a:bodyPr wrap="square">
            <a:spAutoFit/>
          </a:bodyPr>
          <a:lstStyle/>
          <a:p>
            <a:pPr algn="ctr"/>
            <a:r>
              <a:rPr lang="en-US" sz="3600" dirty="0">
                <a:solidFill>
                  <a:schemeClr val="bg1"/>
                </a:solidFill>
              </a:rPr>
              <a:t>How do these words relate?</a:t>
            </a:r>
          </a:p>
          <a:p>
            <a:pPr algn="ctr"/>
            <a:r>
              <a:rPr lang="en-US" sz="3600" dirty="0">
                <a:solidFill>
                  <a:schemeClr val="bg1"/>
                </a:solidFill>
              </a:rPr>
              <a:t>faith, works, and grace</a:t>
            </a:r>
          </a:p>
        </p:txBody>
      </p:sp>
      <p:grpSp>
        <p:nvGrpSpPr>
          <p:cNvPr id="6" name="Group 5"/>
          <p:cNvGrpSpPr/>
          <p:nvPr/>
        </p:nvGrpSpPr>
        <p:grpSpPr>
          <a:xfrm>
            <a:off x="7052703" y="3435916"/>
            <a:ext cx="2652118" cy="1468478"/>
            <a:chOff x="5202131" y="3022259"/>
            <a:chExt cx="2652118" cy="1468478"/>
          </a:xfrm>
        </p:grpSpPr>
        <p:sp>
          <p:nvSpPr>
            <p:cNvPr id="25" name="Freeform 24"/>
            <p:cNvSpPr/>
            <p:nvPr/>
          </p:nvSpPr>
          <p:spPr>
            <a:xfrm rot="802175">
              <a:off x="5317779" y="3597130"/>
              <a:ext cx="603135" cy="414386"/>
            </a:xfrm>
            <a:custGeom>
              <a:avLst/>
              <a:gdLst>
                <a:gd name="connsiteX0" fmla="*/ 486309 w 603135"/>
                <a:gd name="connsiteY0" fmla="*/ 2672 h 414386"/>
                <a:gd name="connsiteX1" fmla="*/ 548565 w 603135"/>
                <a:gd name="connsiteY1" fmla="*/ 11286 h 414386"/>
                <a:gd name="connsiteX2" fmla="*/ 562533 w 603135"/>
                <a:gd name="connsiteY2" fmla="*/ 19474 h 414386"/>
                <a:gd name="connsiteX3" fmla="*/ 591848 w 603135"/>
                <a:gd name="connsiteY3" fmla="*/ 131842 h 414386"/>
                <a:gd name="connsiteX4" fmla="*/ 492205 w 603135"/>
                <a:gd name="connsiteY4" fmla="*/ 301831 h 414386"/>
                <a:gd name="connsiteX5" fmla="*/ 494955 w 603135"/>
                <a:gd name="connsiteY5" fmla="*/ 315452 h 414386"/>
                <a:gd name="connsiteX6" fmla="*/ 494955 w 603135"/>
                <a:gd name="connsiteY6" fmla="*/ 330658 h 414386"/>
                <a:gd name="connsiteX7" fmla="*/ 417832 w 603135"/>
                <a:gd name="connsiteY7" fmla="*/ 407781 h 414386"/>
                <a:gd name="connsiteX8" fmla="*/ 408111 w 603135"/>
                <a:gd name="connsiteY8" fmla="*/ 407781 h 414386"/>
                <a:gd name="connsiteX9" fmla="*/ 399915 w 603135"/>
                <a:gd name="connsiteY9" fmla="*/ 411714 h 414386"/>
                <a:gd name="connsiteX10" fmla="*/ 368498 w 603135"/>
                <a:gd name="connsiteY10" fmla="*/ 413696 h 414386"/>
                <a:gd name="connsiteX11" fmla="*/ 351284 w 603135"/>
                <a:gd name="connsiteY11" fmla="*/ 407781 h 414386"/>
                <a:gd name="connsiteX12" fmla="*/ 77123 w 603135"/>
                <a:gd name="connsiteY12" fmla="*/ 407781 h 414386"/>
                <a:gd name="connsiteX13" fmla="*/ 0 w 603135"/>
                <a:gd name="connsiteY13" fmla="*/ 330658 h 414386"/>
                <a:gd name="connsiteX14" fmla="*/ 0 w 603135"/>
                <a:gd name="connsiteY14" fmla="*/ 315452 h 414386"/>
                <a:gd name="connsiteX15" fmla="*/ 77123 w 603135"/>
                <a:gd name="connsiteY15" fmla="*/ 238329 h 414386"/>
                <a:gd name="connsiteX16" fmla="*/ 320293 w 603135"/>
                <a:gd name="connsiteY16" fmla="*/ 238329 h 414386"/>
                <a:gd name="connsiteX17" fmla="*/ 436196 w 603135"/>
                <a:gd name="connsiteY17" fmla="*/ 40602 h 414386"/>
                <a:gd name="connsiteX18" fmla="*/ 486309 w 603135"/>
                <a:gd name="connsiteY18" fmla="*/ 2672 h 41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3135" h="414386">
                  <a:moveTo>
                    <a:pt x="486309" y="2672"/>
                  </a:moveTo>
                  <a:cubicBezTo>
                    <a:pt x="506643" y="-2633"/>
                    <a:pt x="529002" y="-181"/>
                    <a:pt x="548565" y="11286"/>
                  </a:cubicBezTo>
                  <a:lnTo>
                    <a:pt x="562533" y="19474"/>
                  </a:lnTo>
                  <a:cubicBezTo>
                    <a:pt x="601657" y="42408"/>
                    <a:pt x="614783" y="92717"/>
                    <a:pt x="591848" y="131842"/>
                  </a:cubicBezTo>
                  <a:lnTo>
                    <a:pt x="492205" y="301831"/>
                  </a:lnTo>
                  <a:lnTo>
                    <a:pt x="494955" y="315452"/>
                  </a:lnTo>
                  <a:lnTo>
                    <a:pt x="494955" y="330658"/>
                  </a:lnTo>
                  <a:cubicBezTo>
                    <a:pt x="494955" y="373252"/>
                    <a:pt x="460426" y="407781"/>
                    <a:pt x="417832" y="407781"/>
                  </a:cubicBezTo>
                  <a:lnTo>
                    <a:pt x="408111" y="407781"/>
                  </a:lnTo>
                  <a:lnTo>
                    <a:pt x="399915" y="411714"/>
                  </a:lnTo>
                  <a:cubicBezTo>
                    <a:pt x="389748" y="414366"/>
                    <a:pt x="379074" y="415079"/>
                    <a:pt x="368498" y="413696"/>
                  </a:cubicBezTo>
                  <a:lnTo>
                    <a:pt x="351284" y="407781"/>
                  </a:lnTo>
                  <a:lnTo>
                    <a:pt x="77123" y="407781"/>
                  </a:lnTo>
                  <a:cubicBezTo>
                    <a:pt x="34529" y="407781"/>
                    <a:pt x="0" y="373252"/>
                    <a:pt x="0" y="330658"/>
                  </a:cubicBezTo>
                  <a:lnTo>
                    <a:pt x="0" y="315452"/>
                  </a:lnTo>
                  <a:cubicBezTo>
                    <a:pt x="0" y="272858"/>
                    <a:pt x="34529" y="238329"/>
                    <a:pt x="77123" y="238329"/>
                  </a:cubicBezTo>
                  <a:lnTo>
                    <a:pt x="320293" y="238329"/>
                  </a:lnTo>
                  <a:lnTo>
                    <a:pt x="436196" y="40602"/>
                  </a:lnTo>
                  <a:cubicBezTo>
                    <a:pt x="447663" y="21039"/>
                    <a:pt x="465974" y="7977"/>
                    <a:pt x="486309" y="2672"/>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202131" y="3022259"/>
              <a:ext cx="2652118" cy="1468478"/>
              <a:chOff x="5202131" y="3022259"/>
              <a:chExt cx="2652118" cy="1468478"/>
            </a:xfrm>
          </p:grpSpPr>
          <p:sp>
            <p:nvSpPr>
              <p:cNvPr id="2" name="Oval 1"/>
              <p:cNvSpPr/>
              <p:nvPr/>
            </p:nvSpPr>
            <p:spPr>
              <a:xfrm rot="19278093">
                <a:off x="5202131" y="3022259"/>
                <a:ext cx="603028" cy="69757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5318708" y="3656355"/>
                <a:ext cx="2535541" cy="834382"/>
              </a:xfrm>
              <a:custGeom>
                <a:avLst/>
                <a:gdLst>
                  <a:gd name="connsiteX0" fmla="*/ 578500 w 2535541"/>
                  <a:gd name="connsiteY0" fmla="*/ 19 h 834382"/>
                  <a:gd name="connsiteX1" fmla="*/ 615492 w 2535541"/>
                  <a:gd name="connsiteY1" fmla="*/ 3229 h 834382"/>
                  <a:gd name="connsiteX2" fmla="*/ 1667119 w 2535541"/>
                  <a:gd name="connsiteY2" fmla="*/ 202222 h 834382"/>
                  <a:gd name="connsiteX3" fmla="*/ 1734551 w 2535541"/>
                  <a:gd name="connsiteY3" fmla="*/ 229643 h 834382"/>
                  <a:gd name="connsiteX4" fmla="*/ 1765813 w 2535541"/>
                  <a:gd name="connsiteY4" fmla="*/ 260582 h 834382"/>
                  <a:gd name="connsiteX5" fmla="*/ 2454873 w 2535541"/>
                  <a:gd name="connsiteY5" fmla="*/ 332746 h 834382"/>
                  <a:gd name="connsiteX6" fmla="*/ 2535044 w 2535541"/>
                  <a:gd name="connsiteY6" fmla="*/ 431674 h 834382"/>
                  <a:gd name="connsiteX7" fmla="*/ 2533195 w 2535541"/>
                  <a:gd name="connsiteY7" fmla="*/ 449330 h 834382"/>
                  <a:gd name="connsiteX8" fmla="*/ 2434267 w 2535541"/>
                  <a:gd name="connsiteY8" fmla="*/ 529501 h 834382"/>
                  <a:gd name="connsiteX9" fmla="*/ 1801826 w 2535541"/>
                  <a:gd name="connsiteY9" fmla="*/ 463267 h 834382"/>
                  <a:gd name="connsiteX10" fmla="*/ 1798494 w 2535541"/>
                  <a:gd name="connsiteY10" fmla="*/ 471460 h 834382"/>
                  <a:gd name="connsiteX11" fmla="*/ 1996783 w 2535541"/>
                  <a:gd name="connsiteY11" fmla="*/ 643106 h 834382"/>
                  <a:gd name="connsiteX12" fmla="*/ 1997589 w 2535541"/>
                  <a:gd name="connsiteY12" fmla="*/ 644149 h 834382"/>
                  <a:gd name="connsiteX13" fmla="*/ 2424188 w 2535541"/>
                  <a:gd name="connsiteY13" fmla="*/ 644149 h 834382"/>
                  <a:gd name="connsiteX14" fmla="*/ 2508119 w 2535541"/>
                  <a:gd name="connsiteY14" fmla="*/ 728080 h 834382"/>
                  <a:gd name="connsiteX15" fmla="*/ 2508119 w 2535541"/>
                  <a:gd name="connsiteY15" fmla="*/ 744628 h 834382"/>
                  <a:gd name="connsiteX16" fmla="*/ 2424188 w 2535541"/>
                  <a:gd name="connsiteY16" fmla="*/ 828559 h 834382"/>
                  <a:gd name="connsiteX17" fmla="*/ 1959187 w 2535541"/>
                  <a:gd name="connsiteY17" fmla="*/ 828559 h 834382"/>
                  <a:gd name="connsiteX18" fmla="*/ 1951580 w 2535541"/>
                  <a:gd name="connsiteY18" fmla="*/ 827023 h 834382"/>
                  <a:gd name="connsiteX19" fmla="*/ 1925329 w 2535541"/>
                  <a:gd name="connsiteY19" fmla="*/ 834121 h 834382"/>
                  <a:gd name="connsiteX20" fmla="*/ 1852407 w 2535541"/>
                  <a:gd name="connsiteY20" fmla="*/ 809891 h 834382"/>
                  <a:gd name="connsiteX21" fmla="*/ 1615165 w 2535541"/>
                  <a:gd name="connsiteY21" fmla="*/ 604524 h 834382"/>
                  <a:gd name="connsiteX22" fmla="*/ 1610625 w 2535541"/>
                  <a:gd name="connsiteY22" fmla="*/ 598650 h 834382"/>
                  <a:gd name="connsiteX23" fmla="*/ 1592235 w 2535541"/>
                  <a:gd name="connsiteY23" fmla="*/ 597970 h 834382"/>
                  <a:gd name="connsiteX24" fmla="*/ 700928 w 2535541"/>
                  <a:gd name="connsiteY24" fmla="*/ 429314 h 834382"/>
                  <a:gd name="connsiteX25" fmla="*/ 698447 w 2535541"/>
                  <a:gd name="connsiteY25" fmla="*/ 435693 h 834382"/>
                  <a:gd name="connsiteX26" fmla="*/ 504525 w 2535541"/>
                  <a:gd name="connsiteY26" fmla="*/ 638284 h 834382"/>
                  <a:gd name="connsiteX27" fmla="*/ 446998 w 2535541"/>
                  <a:gd name="connsiteY27" fmla="*/ 663599 h 834382"/>
                  <a:gd name="connsiteX28" fmla="*/ 421913 w 2535541"/>
                  <a:gd name="connsiteY28" fmla="*/ 659285 h 834382"/>
                  <a:gd name="connsiteX29" fmla="*/ 419435 w 2535541"/>
                  <a:gd name="connsiteY29" fmla="*/ 659200 h 834382"/>
                  <a:gd name="connsiteX30" fmla="*/ 66187 w 2535541"/>
                  <a:gd name="connsiteY30" fmla="*/ 575243 h 834382"/>
                  <a:gd name="connsiteX31" fmla="*/ 2352 w 2535541"/>
                  <a:gd name="connsiteY31" fmla="*/ 471605 h 834382"/>
                  <a:gd name="connsiteX32" fmla="*/ 6276 w 2535541"/>
                  <a:gd name="connsiteY32" fmla="*/ 455093 h 834382"/>
                  <a:gd name="connsiteX33" fmla="*/ 109914 w 2535541"/>
                  <a:gd name="connsiteY33" fmla="*/ 391258 h 834382"/>
                  <a:gd name="connsiteX34" fmla="*/ 420553 w 2535541"/>
                  <a:gd name="connsiteY34" fmla="*/ 465089 h 834382"/>
                  <a:gd name="connsiteX35" fmla="*/ 499741 w 2535541"/>
                  <a:gd name="connsiteY35" fmla="*/ 382359 h 834382"/>
                  <a:gd name="connsiteX36" fmla="*/ 473175 w 2535541"/>
                  <a:gd name="connsiteY36" fmla="*/ 371556 h 834382"/>
                  <a:gd name="connsiteX37" fmla="*/ 394572 w 2535541"/>
                  <a:gd name="connsiteY37" fmla="*/ 184778 h 834382"/>
                  <a:gd name="connsiteX38" fmla="*/ 401293 w 2535541"/>
                  <a:gd name="connsiteY38" fmla="*/ 149263 h 834382"/>
                  <a:gd name="connsiteX39" fmla="*/ 578500 w 2535541"/>
                  <a:gd name="connsiteY39" fmla="*/ 19 h 83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535541" h="834382">
                    <a:moveTo>
                      <a:pt x="578500" y="19"/>
                    </a:moveTo>
                    <a:cubicBezTo>
                      <a:pt x="590680" y="-161"/>
                      <a:pt x="603057" y="876"/>
                      <a:pt x="615492" y="3229"/>
                    </a:cubicBezTo>
                    <a:lnTo>
                      <a:pt x="1667119" y="202222"/>
                    </a:lnTo>
                    <a:cubicBezTo>
                      <a:pt x="1691988" y="206928"/>
                      <a:pt x="1714727" y="216451"/>
                      <a:pt x="1734551" y="229643"/>
                    </a:cubicBezTo>
                    <a:lnTo>
                      <a:pt x="1765813" y="260582"/>
                    </a:lnTo>
                    <a:lnTo>
                      <a:pt x="2454873" y="332746"/>
                    </a:lnTo>
                    <a:cubicBezTo>
                      <a:pt x="2504330" y="337925"/>
                      <a:pt x="2540224" y="382217"/>
                      <a:pt x="2535044" y="431674"/>
                    </a:cubicBezTo>
                    <a:lnTo>
                      <a:pt x="2533195" y="449330"/>
                    </a:lnTo>
                    <a:cubicBezTo>
                      <a:pt x="2528015" y="498787"/>
                      <a:pt x="2483724" y="534681"/>
                      <a:pt x="2434267" y="529501"/>
                    </a:cubicBezTo>
                    <a:lnTo>
                      <a:pt x="1801826" y="463267"/>
                    </a:lnTo>
                    <a:lnTo>
                      <a:pt x="1798494" y="471460"/>
                    </a:lnTo>
                    <a:lnTo>
                      <a:pt x="1996783" y="643106"/>
                    </a:lnTo>
                    <a:lnTo>
                      <a:pt x="1997589" y="644149"/>
                    </a:lnTo>
                    <a:lnTo>
                      <a:pt x="2424188" y="644149"/>
                    </a:lnTo>
                    <a:cubicBezTo>
                      <a:pt x="2470542" y="644149"/>
                      <a:pt x="2508119" y="681726"/>
                      <a:pt x="2508119" y="728080"/>
                    </a:cubicBezTo>
                    <a:lnTo>
                      <a:pt x="2508119" y="744628"/>
                    </a:lnTo>
                    <a:cubicBezTo>
                      <a:pt x="2508119" y="790982"/>
                      <a:pt x="2470542" y="828559"/>
                      <a:pt x="2424188" y="828559"/>
                    </a:cubicBezTo>
                    <a:lnTo>
                      <a:pt x="1959187" y="828559"/>
                    </a:lnTo>
                    <a:lnTo>
                      <a:pt x="1951580" y="827023"/>
                    </a:lnTo>
                    <a:lnTo>
                      <a:pt x="1925329" y="834121"/>
                    </a:lnTo>
                    <a:cubicBezTo>
                      <a:pt x="1899701" y="835967"/>
                      <a:pt x="1873369" y="828036"/>
                      <a:pt x="1852407" y="809891"/>
                    </a:cubicBezTo>
                    <a:lnTo>
                      <a:pt x="1615165" y="604524"/>
                    </a:lnTo>
                    <a:lnTo>
                      <a:pt x="1610625" y="598650"/>
                    </a:lnTo>
                    <a:lnTo>
                      <a:pt x="1592235" y="597970"/>
                    </a:lnTo>
                    <a:lnTo>
                      <a:pt x="700928" y="429314"/>
                    </a:lnTo>
                    <a:lnTo>
                      <a:pt x="698447" y="435693"/>
                    </a:lnTo>
                    <a:lnTo>
                      <a:pt x="504525" y="638284"/>
                    </a:lnTo>
                    <a:cubicBezTo>
                      <a:pt x="488845" y="654665"/>
                      <a:pt x="468009" y="663140"/>
                      <a:pt x="446998" y="663599"/>
                    </a:cubicBezTo>
                    <a:lnTo>
                      <a:pt x="421913" y="659285"/>
                    </a:lnTo>
                    <a:lnTo>
                      <a:pt x="419435" y="659200"/>
                    </a:lnTo>
                    <a:lnTo>
                      <a:pt x="66187" y="575243"/>
                    </a:lnTo>
                    <a:cubicBezTo>
                      <a:pt x="19939" y="564251"/>
                      <a:pt x="-8639" y="517851"/>
                      <a:pt x="2352" y="471605"/>
                    </a:cubicBezTo>
                    <a:lnTo>
                      <a:pt x="6276" y="455093"/>
                    </a:lnTo>
                    <a:cubicBezTo>
                      <a:pt x="17267" y="408846"/>
                      <a:pt x="63668" y="380267"/>
                      <a:pt x="109914" y="391258"/>
                    </a:cubicBezTo>
                    <a:lnTo>
                      <a:pt x="420553" y="465089"/>
                    </a:lnTo>
                    <a:lnTo>
                      <a:pt x="499741" y="382359"/>
                    </a:lnTo>
                    <a:lnTo>
                      <a:pt x="473175" y="371556"/>
                    </a:lnTo>
                    <a:cubicBezTo>
                      <a:pt x="413703" y="331981"/>
                      <a:pt x="380454" y="259385"/>
                      <a:pt x="394572" y="184778"/>
                    </a:cubicBezTo>
                    <a:lnTo>
                      <a:pt x="401293" y="149263"/>
                    </a:lnTo>
                    <a:cubicBezTo>
                      <a:pt x="417763" y="62221"/>
                      <a:pt x="493246" y="1284"/>
                      <a:pt x="578500" y="19"/>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 name="Group 32"/>
          <p:cNvGrpSpPr/>
          <p:nvPr/>
        </p:nvGrpSpPr>
        <p:grpSpPr>
          <a:xfrm>
            <a:off x="664028" y="2492829"/>
            <a:ext cx="260169" cy="827314"/>
            <a:chOff x="1524000" y="1915296"/>
            <a:chExt cx="533400" cy="1894704"/>
          </a:xfrm>
        </p:grpSpPr>
        <p:sp>
          <p:nvSpPr>
            <p:cNvPr id="34" name="Rounded Rectangle 33"/>
            <p:cNvSpPr/>
            <p:nvPr/>
          </p:nvSpPr>
          <p:spPr>
            <a:xfrm>
              <a:off x="1524000" y="2362200"/>
              <a:ext cx="533400" cy="14478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524000" y="2057400"/>
              <a:ext cx="533400" cy="3810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1639329" y="1915296"/>
              <a:ext cx="304800" cy="14004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un 6"/>
          <p:cNvSpPr/>
          <p:nvPr/>
        </p:nvSpPr>
        <p:spPr>
          <a:xfrm>
            <a:off x="8240485" y="108856"/>
            <a:ext cx="1959429" cy="1861457"/>
          </a:xfrm>
          <a:prstGeom prst="sun">
            <a:avLst>
              <a:gd name="adj" fmla="val 31122"/>
            </a:avLst>
          </a:prstGeom>
          <a:solidFill>
            <a:srgbClr val="FFFF00"/>
          </a:solidFill>
          <a:ln>
            <a:solidFill>
              <a:srgbClr val="FFC000"/>
            </a:solidFill>
          </a:ln>
          <a:effectLst>
            <a:glow rad="1397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9773034" y="1873653"/>
            <a:ext cx="1606053" cy="2807204"/>
          </a:xfrm>
          <a:custGeom>
            <a:avLst/>
            <a:gdLst>
              <a:gd name="connsiteX0" fmla="*/ 661767 w 1223191"/>
              <a:gd name="connsiteY0" fmla="*/ 0 h 2138003"/>
              <a:gd name="connsiteX1" fmla="*/ 687077 w 1223191"/>
              <a:gd name="connsiteY1" fmla="*/ 0 h 2138003"/>
              <a:gd name="connsiteX2" fmla="*/ 815442 w 1223191"/>
              <a:gd name="connsiteY2" fmla="*/ 128365 h 2138003"/>
              <a:gd name="connsiteX3" fmla="*/ 815442 w 1223191"/>
              <a:gd name="connsiteY3" fmla="*/ 1138708 h 2138003"/>
              <a:gd name="connsiteX4" fmla="*/ 993441 w 1223191"/>
              <a:gd name="connsiteY4" fmla="*/ 1138708 h 2138003"/>
              <a:gd name="connsiteX5" fmla="*/ 993441 w 1223191"/>
              <a:gd name="connsiteY5" fmla="*/ 952578 h 2138003"/>
              <a:gd name="connsiteX6" fmla="*/ 1098007 w 1223191"/>
              <a:gd name="connsiteY6" fmla="*/ 848012 h 2138003"/>
              <a:gd name="connsiteX7" fmla="*/ 1118625 w 1223191"/>
              <a:gd name="connsiteY7" fmla="*/ 848012 h 2138003"/>
              <a:gd name="connsiteX8" fmla="*/ 1223191 w 1223191"/>
              <a:gd name="connsiteY8" fmla="*/ 952578 h 2138003"/>
              <a:gd name="connsiteX9" fmla="*/ 1223191 w 1223191"/>
              <a:gd name="connsiteY9" fmla="*/ 1262050 h 2138003"/>
              <a:gd name="connsiteX10" fmla="*/ 1118625 w 1223191"/>
              <a:gd name="connsiteY10" fmla="*/ 1366616 h 2138003"/>
              <a:gd name="connsiteX11" fmla="*/ 1098007 w 1223191"/>
              <a:gd name="connsiteY11" fmla="*/ 1366616 h 2138003"/>
              <a:gd name="connsiteX12" fmla="*/ 1081228 w 1223191"/>
              <a:gd name="connsiteY12" fmla="*/ 1363228 h 2138003"/>
              <a:gd name="connsiteX13" fmla="*/ 1055324 w 1223191"/>
              <a:gd name="connsiteY13" fmla="*/ 1368458 h 2138003"/>
              <a:gd name="connsiteX14" fmla="*/ 815442 w 1223191"/>
              <a:gd name="connsiteY14" fmla="*/ 1368458 h 2138003"/>
              <a:gd name="connsiteX15" fmla="*/ 815442 w 1223191"/>
              <a:gd name="connsiteY15" fmla="*/ 2009638 h 2138003"/>
              <a:gd name="connsiteX16" fmla="*/ 687077 w 1223191"/>
              <a:gd name="connsiteY16" fmla="*/ 2138003 h 2138003"/>
              <a:gd name="connsiteX17" fmla="*/ 661767 w 1223191"/>
              <a:gd name="connsiteY17" fmla="*/ 2138003 h 2138003"/>
              <a:gd name="connsiteX18" fmla="*/ 533400 w 1223191"/>
              <a:gd name="connsiteY18" fmla="*/ 2009638 h 2138003"/>
              <a:gd name="connsiteX19" fmla="*/ 533400 w 1223191"/>
              <a:gd name="connsiteY19" fmla="*/ 931085 h 2138003"/>
              <a:gd name="connsiteX20" fmla="*/ 508271 w 1223191"/>
              <a:gd name="connsiteY20" fmla="*/ 936158 h 2138003"/>
              <a:gd name="connsiteX21" fmla="*/ 128365 w 1223191"/>
              <a:gd name="connsiteY21" fmla="*/ 936158 h 2138003"/>
              <a:gd name="connsiteX22" fmla="*/ 0 w 1223191"/>
              <a:gd name="connsiteY22" fmla="*/ 807792 h 2138003"/>
              <a:gd name="connsiteX23" fmla="*/ 0 w 1223191"/>
              <a:gd name="connsiteY23" fmla="*/ 782482 h 2138003"/>
              <a:gd name="connsiteX24" fmla="*/ 7466 w 1223191"/>
              <a:gd name="connsiteY24" fmla="*/ 745501 h 2138003"/>
              <a:gd name="connsiteX25" fmla="*/ 6791 w 1223191"/>
              <a:gd name="connsiteY25" fmla="*/ 742156 h 2138003"/>
              <a:gd name="connsiteX26" fmla="*/ 6791 w 1223191"/>
              <a:gd name="connsiteY26" fmla="*/ 362250 h 2138003"/>
              <a:gd name="connsiteX27" fmla="*/ 135156 w 1223191"/>
              <a:gd name="connsiteY27" fmla="*/ 233885 h 2138003"/>
              <a:gd name="connsiteX28" fmla="*/ 160466 w 1223191"/>
              <a:gd name="connsiteY28" fmla="*/ 233885 h 2138003"/>
              <a:gd name="connsiteX29" fmla="*/ 288831 w 1223191"/>
              <a:gd name="connsiteY29" fmla="*/ 362250 h 2138003"/>
              <a:gd name="connsiteX30" fmla="*/ 288831 w 1223191"/>
              <a:gd name="connsiteY30" fmla="*/ 654117 h 2138003"/>
              <a:gd name="connsiteX31" fmla="*/ 508271 w 1223191"/>
              <a:gd name="connsiteY31" fmla="*/ 654117 h 2138003"/>
              <a:gd name="connsiteX32" fmla="*/ 533400 w 1223191"/>
              <a:gd name="connsiteY32" fmla="*/ 659191 h 2138003"/>
              <a:gd name="connsiteX33" fmla="*/ 533400 w 1223191"/>
              <a:gd name="connsiteY33" fmla="*/ 128365 h 2138003"/>
              <a:gd name="connsiteX34" fmla="*/ 661767 w 1223191"/>
              <a:gd name="connsiteY34" fmla="*/ 0 h 213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3191" h="2138003">
                <a:moveTo>
                  <a:pt x="661767" y="0"/>
                </a:moveTo>
                <a:lnTo>
                  <a:pt x="687077" y="0"/>
                </a:lnTo>
                <a:cubicBezTo>
                  <a:pt x="757971" y="0"/>
                  <a:pt x="815442" y="57471"/>
                  <a:pt x="815442" y="128365"/>
                </a:cubicBezTo>
                <a:lnTo>
                  <a:pt x="815442" y="1138708"/>
                </a:lnTo>
                <a:lnTo>
                  <a:pt x="993441" y="1138708"/>
                </a:lnTo>
                <a:lnTo>
                  <a:pt x="993441" y="952578"/>
                </a:lnTo>
                <a:cubicBezTo>
                  <a:pt x="993441" y="894828"/>
                  <a:pt x="1040257" y="848012"/>
                  <a:pt x="1098007" y="848012"/>
                </a:cubicBezTo>
                <a:lnTo>
                  <a:pt x="1118625" y="848012"/>
                </a:lnTo>
                <a:cubicBezTo>
                  <a:pt x="1176375" y="848012"/>
                  <a:pt x="1223191" y="894828"/>
                  <a:pt x="1223191" y="952578"/>
                </a:cubicBezTo>
                <a:lnTo>
                  <a:pt x="1223191" y="1262050"/>
                </a:lnTo>
                <a:cubicBezTo>
                  <a:pt x="1223191" y="1319800"/>
                  <a:pt x="1176375" y="1366616"/>
                  <a:pt x="1118625" y="1366616"/>
                </a:cubicBezTo>
                <a:lnTo>
                  <a:pt x="1098007" y="1366616"/>
                </a:lnTo>
                <a:lnTo>
                  <a:pt x="1081228" y="1363228"/>
                </a:lnTo>
                <a:lnTo>
                  <a:pt x="1055324" y="1368458"/>
                </a:lnTo>
                <a:lnTo>
                  <a:pt x="815442" y="1368458"/>
                </a:lnTo>
                <a:lnTo>
                  <a:pt x="815442" y="2009638"/>
                </a:lnTo>
                <a:cubicBezTo>
                  <a:pt x="815442" y="2080532"/>
                  <a:pt x="757971" y="2138003"/>
                  <a:pt x="687077" y="2138003"/>
                </a:cubicBezTo>
                <a:lnTo>
                  <a:pt x="661767" y="2138003"/>
                </a:lnTo>
                <a:cubicBezTo>
                  <a:pt x="590871" y="2138003"/>
                  <a:pt x="533400" y="2080532"/>
                  <a:pt x="533400" y="2009638"/>
                </a:cubicBezTo>
                <a:lnTo>
                  <a:pt x="533400" y="931085"/>
                </a:lnTo>
                <a:lnTo>
                  <a:pt x="508271" y="936158"/>
                </a:lnTo>
                <a:lnTo>
                  <a:pt x="128365" y="936158"/>
                </a:lnTo>
                <a:cubicBezTo>
                  <a:pt x="57471" y="936158"/>
                  <a:pt x="0" y="878687"/>
                  <a:pt x="0" y="807792"/>
                </a:cubicBezTo>
                <a:lnTo>
                  <a:pt x="0" y="782482"/>
                </a:lnTo>
                <a:lnTo>
                  <a:pt x="7466" y="745501"/>
                </a:lnTo>
                <a:lnTo>
                  <a:pt x="6791" y="742156"/>
                </a:lnTo>
                <a:lnTo>
                  <a:pt x="6791" y="362250"/>
                </a:lnTo>
                <a:cubicBezTo>
                  <a:pt x="6791" y="291356"/>
                  <a:pt x="64262" y="233885"/>
                  <a:pt x="135156" y="233885"/>
                </a:cubicBezTo>
                <a:lnTo>
                  <a:pt x="160466" y="233885"/>
                </a:lnTo>
                <a:cubicBezTo>
                  <a:pt x="231360" y="233885"/>
                  <a:pt x="288831" y="291356"/>
                  <a:pt x="288831" y="362250"/>
                </a:cubicBezTo>
                <a:lnTo>
                  <a:pt x="288831" y="654117"/>
                </a:lnTo>
                <a:lnTo>
                  <a:pt x="508271" y="654117"/>
                </a:lnTo>
                <a:lnTo>
                  <a:pt x="533400" y="659191"/>
                </a:lnTo>
                <a:lnTo>
                  <a:pt x="533400" y="128365"/>
                </a:lnTo>
                <a:cubicBezTo>
                  <a:pt x="533400" y="57471"/>
                  <a:pt x="590871" y="0"/>
                  <a:pt x="661767"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068286" y="1007907"/>
            <a:ext cx="6096000" cy="923330"/>
          </a:xfrm>
          <a:prstGeom prst="rect">
            <a:avLst/>
          </a:prstGeom>
        </p:spPr>
        <p:txBody>
          <a:bodyPr>
            <a:spAutoFit/>
          </a:bodyPr>
          <a:lstStyle/>
          <a:p>
            <a:r>
              <a:rPr lang="en-US" i="1" dirty="0">
                <a:solidFill>
                  <a:srgbClr val="333333"/>
                </a:solidFill>
                <a:latin typeface="Calibri" panose="020F0502020204030204" pitchFamily="34" charset="0"/>
              </a:rPr>
              <a:t>(a)</a:t>
            </a:r>
            <a:r>
              <a:rPr lang="en-US" dirty="0">
                <a:solidFill>
                  <a:srgbClr val="333333"/>
                </a:solidFill>
                <a:latin typeface="Calibri" panose="020F0502020204030204" pitchFamily="34" charset="0"/>
              </a:rPr>
              <a:t> your belief that the water can save you,</a:t>
            </a:r>
          </a:p>
          <a:p>
            <a:r>
              <a:rPr lang="en-US" i="1" dirty="0">
                <a:solidFill>
                  <a:srgbClr val="333333"/>
                </a:solidFill>
                <a:latin typeface="Calibri" panose="020F0502020204030204" pitchFamily="34" charset="0"/>
              </a:rPr>
              <a:t>(b)</a:t>
            </a:r>
            <a:r>
              <a:rPr lang="en-US" dirty="0">
                <a:solidFill>
                  <a:srgbClr val="333333"/>
                </a:solidFill>
                <a:latin typeface="Calibri" panose="020F0502020204030204" pitchFamily="34" charset="0"/>
              </a:rPr>
              <a:t> your effort to get to the water and drink it, or</a:t>
            </a:r>
          </a:p>
          <a:p>
            <a:r>
              <a:rPr lang="en-US" i="1" dirty="0">
                <a:solidFill>
                  <a:srgbClr val="333333"/>
                </a:solidFill>
                <a:latin typeface="Calibri" panose="020F0502020204030204" pitchFamily="34" charset="0"/>
              </a:rPr>
              <a:t>(c)</a:t>
            </a:r>
            <a:r>
              <a:rPr lang="en-US" dirty="0">
                <a:solidFill>
                  <a:srgbClr val="333333"/>
                </a:solidFill>
                <a:latin typeface="Calibri" panose="020F0502020204030204" pitchFamily="34" charset="0"/>
              </a:rPr>
              <a:t> the water itself?</a:t>
            </a:r>
            <a:endParaRPr lang="en-US" dirty="0"/>
          </a:p>
        </p:txBody>
      </p:sp>
      <p:sp>
        <p:nvSpPr>
          <p:cNvPr id="40" name="TextBox 39"/>
          <p:cNvSpPr txBox="1"/>
          <p:nvPr/>
        </p:nvSpPr>
        <p:spPr>
          <a:xfrm>
            <a:off x="0" y="391887"/>
            <a:ext cx="9144000" cy="646331"/>
          </a:xfrm>
          <a:prstGeom prst="rect">
            <a:avLst/>
          </a:prstGeom>
          <a:noFill/>
        </p:spPr>
        <p:txBody>
          <a:bodyPr wrap="square" rtlCol="0">
            <a:spAutoFit/>
          </a:bodyPr>
          <a:lstStyle/>
          <a:p>
            <a:pPr algn="ctr"/>
            <a:r>
              <a:rPr lang="en-US" sz="3600" dirty="0">
                <a:latin typeface="Imprint MT Shadow" panose="04020605060303030202" pitchFamily="82" charset="0"/>
              </a:rPr>
              <a:t>Which of the Following Will Save You?</a:t>
            </a:r>
          </a:p>
        </p:txBody>
      </p:sp>
    </p:spTree>
    <p:extLst>
      <p:ext uri="{BB962C8B-B14F-4D97-AF65-F5344CB8AC3E}">
        <p14:creationId xmlns:p14="http://schemas.microsoft.com/office/powerpoint/2010/main" val="412274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rown.jpg"/>
          <p:cNvPicPr>
            <a:picLocks noChangeAspect="1"/>
          </p:cNvPicPr>
          <p:nvPr/>
        </p:nvPicPr>
        <p:blipFill>
          <a:blip r:embed="rId2" cstate="print">
            <a:duotone>
              <a:prstClr val="black"/>
              <a:schemeClr val="accent6">
                <a:lumMod val="50000"/>
                <a:tint val="45000"/>
                <a:satMod val="400000"/>
              </a:schemeClr>
            </a:duotone>
          </a:blip>
          <a:stretch>
            <a:fillRect/>
          </a:stretch>
        </p:blipFill>
        <p:spPr>
          <a:xfrm>
            <a:off x="0" y="0"/>
            <a:ext cx="12192000" cy="6858000"/>
          </a:xfrm>
          <a:prstGeom prst="rect">
            <a:avLst/>
          </a:prstGeom>
        </p:spPr>
      </p:pic>
      <p:sp>
        <p:nvSpPr>
          <p:cNvPr id="12" name="TextBox 11"/>
          <p:cNvSpPr txBox="1"/>
          <p:nvPr/>
        </p:nvSpPr>
        <p:spPr>
          <a:xfrm>
            <a:off x="783772" y="609601"/>
            <a:ext cx="8991600" cy="3293209"/>
          </a:xfrm>
          <a:prstGeom prst="rect">
            <a:avLst/>
          </a:prstGeom>
          <a:noFill/>
        </p:spPr>
        <p:txBody>
          <a:bodyPr wrap="square" rtlCol="0">
            <a:spAutoFit/>
          </a:bodyPr>
          <a:lstStyle/>
          <a:p>
            <a:r>
              <a:rPr lang="en-US" sz="2800" dirty="0">
                <a:solidFill>
                  <a:schemeClr val="bg1"/>
                </a:solidFill>
              </a:rPr>
              <a:t>The water has power to save our lives.</a:t>
            </a:r>
          </a:p>
          <a:p>
            <a:endParaRPr lang="en-US" sz="2000" dirty="0">
              <a:solidFill>
                <a:schemeClr val="bg1"/>
              </a:solidFill>
            </a:endParaRPr>
          </a:p>
          <a:p>
            <a:endParaRPr lang="en-US" sz="2000" dirty="0">
              <a:solidFill>
                <a:schemeClr val="bg1"/>
              </a:solidFill>
            </a:endParaRPr>
          </a:p>
          <a:p>
            <a:r>
              <a:rPr lang="en-US" sz="2000" dirty="0">
                <a:solidFill>
                  <a:schemeClr val="bg1"/>
                </a:solidFill>
              </a:rPr>
              <a:t>	But we must have confidence that the water will </a:t>
            </a:r>
          </a:p>
          <a:p>
            <a:r>
              <a:rPr lang="en-US" sz="2000" dirty="0">
                <a:solidFill>
                  <a:schemeClr val="bg1"/>
                </a:solidFill>
              </a:rPr>
              <a:t>	save us so that we will make the effort to climb the hill. </a:t>
            </a:r>
          </a:p>
          <a:p>
            <a:endParaRPr lang="en-US" sz="2000" dirty="0">
              <a:solidFill>
                <a:schemeClr val="bg1"/>
              </a:solidFill>
            </a:endParaRPr>
          </a:p>
          <a:p>
            <a:r>
              <a:rPr lang="en-US" sz="2000" dirty="0">
                <a:solidFill>
                  <a:schemeClr val="bg1"/>
                </a:solidFill>
              </a:rPr>
              <a:t>			We must climb the hill to get the water</a:t>
            </a:r>
          </a:p>
          <a:p>
            <a:r>
              <a:rPr lang="en-US" sz="2000" dirty="0">
                <a:solidFill>
                  <a:schemeClr val="bg1"/>
                </a:solidFill>
              </a:rPr>
              <a:t>			and we must drink the water to save us.</a:t>
            </a:r>
          </a:p>
          <a:p>
            <a:r>
              <a:rPr lang="en-US" sz="2000" dirty="0">
                <a:solidFill>
                  <a:schemeClr val="bg1"/>
                </a:solidFill>
              </a:rPr>
              <a:t>			</a:t>
            </a:r>
          </a:p>
          <a:p>
            <a:endParaRPr lang="en-US" sz="2000" dirty="0">
              <a:solidFill>
                <a:schemeClr val="bg1"/>
              </a:solidFill>
            </a:endParaRPr>
          </a:p>
        </p:txBody>
      </p:sp>
      <p:sp>
        <p:nvSpPr>
          <p:cNvPr id="10" name="TextBox 9"/>
          <p:cNvSpPr txBox="1"/>
          <p:nvPr/>
        </p:nvSpPr>
        <p:spPr>
          <a:xfrm>
            <a:off x="1545771" y="0"/>
            <a:ext cx="9144000" cy="707886"/>
          </a:xfrm>
          <a:prstGeom prst="rect">
            <a:avLst/>
          </a:prstGeom>
          <a:noFill/>
        </p:spPr>
        <p:txBody>
          <a:bodyPr wrap="square" rtlCol="0">
            <a:spAutoFit/>
          </a:bodyPr>
          <a:lstStyle/>
          <a:p>
            <a:pPr algn="ctr"/>
            <a:r>
              <a:rPr lang="en-US" sz="4000" dirty="0">
                <a:solidFill>
                  <a:schemeClr val="bg1"/>
                </a:solidFill>
                <a:latin typeface="Imprint MT Shadow" panose="04020605060303030202" pitchFamily="82" charset="0"/>
              </a:rPr>
              <a:t>The Power of Water</a:t>
            </a:r>
          </a:p>
        </p:txBody>
      </p:sp>
      <p:pic>
        <p:nvPicPr>
          <p:cNvPr id="3074" name="Picture 2" descr="Image result for climbing in desert"/>
          <p:cNvPicPr>
            <a:picLocks noChangeAspect="1" noChangeArrowheads="1"/>
          </p:cNvPicPr>
          <p:nvPr/>
        </p:nvPicPr>
        <p:blipFill rotWithShape="1">
          <a:blip r:embed="rId3">
            <a:extLst>
              <a:ext uri="{28A0092B-C50C-407E-A947-70E740481C1C}">
                <a14:useLocalDpi xmlns:a14="http://schemas.microsoft.com/office/drawing/2010/main" val="0"/>
              </a:ext>
            </a:extLst>
          </a:blip>
          <a:srcRect l="24639" t="1767" r="20885" b="4714"/>
          <a:stretch/>
        </p:blipFill>
        <p:spPr bwMode="auto">
          <a:xfrm>
            <a:off x="451488" y="2796096"/>
            <a:ext cx="2953416" cy="34181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0" y="3783764"/>
            <a:ext cx="3831772" cy="2246769"/>
          </a:xfrm>
          <a:prstGeom prst="rect">
            <a:avLst/>
          </a:prstGeom>
        </p:spPr>
        <p:txBody>
          <a:bodyPr wrap="square">
            <a:spAutoFit/>
          </a:bodyPr>
          <a:lstStyle/>
          <a:p>
            <a:r>
              <a:rPr lang="en-US" sz="2000" i="1" dirty="0">
                <a:solidFill>
                  <a:srgbClr val="FFFF00"/>
                </a:solidFill>
                <a:latin typeface="Palatino"/>
              </a:rPr>
              <a:t>But whosoever </a:t>
            </a:r>
            <a:r>
              <a:rPr lang="en-US" sz="2000" i="1" dirty="0" err="1">
                <a:solidFill>
                  <a:srgbClr val="FFFF00"/>
                </a:solidFill>
                <a:latin typeface="Palatino"/>
              </a:rPr>
              <a:t>drinketh</a:t>
            </a:r>
            <a:r>
              <a:rPr lang="en-US" sz="2000" i="1" dirty="0">
                <a:solidFill>
                  <a:srgbClr val="FFFF00"/>
                </a:solidFill>
                <a:latin typeface="Palatino"/>
              </a:rPr>
              <a:t> of the water that I shall give him shall never thirst; but the water that I shall give him shall be in him a well of water springing up into everlasting life.</a:t>
            </a:r>
          </a:p>
          <a:p>
            <a:r>
              <a:rPr lang="en-US" sz="2000" i="1" dirty="0">
                <a:solidFill>
                  <a:srgbClr val="FFFF00"/>
                </a:solidFill>
                <a:latin typeface="Palatino"/>
              </a:rPr>
              <a:t>John 4:14</a:t>
            </a:r>
            <a:endParaRPr lang="en-US" sz="2000" i="1" dirty="0">
              <a:solidFill>
                <a:srgbClr val="FFFF00"/>
              </a:solidFill>
            </a:endParaRPr>
          </a:p>
        </p:txBody>
      </p:sp>
      <p:pic>
        <p:nvPicPr>
          <p:cNvPr id="3078" name="Picture 6" descr="Image result for yongsung ki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7655" y="1110344"/>
            <a:ext cx="3874747"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98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4" end="4"/>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xEl>
                                              <p:pRg st="6" end="6"/>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fade">
                                      <p:cBhvr>
                                        <p:cTn id="24"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rown.jpg"/>
          <p:cNvPicPr>
            <a:picLocks noChangeAspect="1"/>
          </p:cNvPicPr>
          <p:nvPr/>
        </p:nvPicPr>
        <p:blipFill>
          <a:blip r:embed="rId2" cstate="print">
            <a:duotone>
              <a:prstClr val="black"/>
              <a:schemeClr val="accent6">
                <a:lumMod val="50000"/>
                <a:tint val="45000"/>
                <a:satMod val="400000"/>
              </a:schemeClr>
            </a:duotone>
          </a:blip>
          <a:stretch>
            <a:fillRect/>
          </a:stretch>
        </p:blipFill>
        <p:spPr>
          <a:xfrm>
            <a:off x="0" y="0"/>
            <a:ext cx="12192000" cy="6858000"/>
          </a:xfrm>
          <a:prstGeom prst="rect">
            <a:avLst/>
          </a:prstGeom>
        </p:spPr>
      </p:pic>
      <p:sp>
        <p:nvSpPr>
          <p:cNvPr id="5" name="TextBox 4"/>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Imprint MT Shadow" panose="04020605060303030202" pitchFamily="82" charset="0"/>
              </a:rPr>
              <a:t>Abraham-Righteous</a:t>
            </a:r>
          </a:p>
        </p:txBody>
      </p:sp>
      <p:sp>
        <p:nvSpPr>
          <p:cNvPr id="8" name="Rectangle 7"/>
          <p:cNvSpPr/>
          <p:nvPr/>
        </p:nvSpPr>
        <p:spPr>
          <a:xfrm>
            <a:off x="7717971" y="1660018"/>
            <a:ext cx="4054983" cy="1384995"/>
          </a:xfrm>
          <a:prstGeom prst="rect">
            <a:avLst/>
          </a:prstGeom>
        </p:spPr>
        <p:txBody>
          <a:bodyPr wrap="square">
            <a:spAutoFit/>
          </a:bodyPr>
          <a:lstStyle/>
          <a:p>
            <a:r>
              <a:rPr lang="en-US" sz="2800" i="1" dirty="0">
                <a:solidFill>
                  <a:srgbClr val="FFFF00"/>
                </a:solidFill>
              </a:rPr>
              <a:t>Abraham believed God, and it was counted unto him for righteousness.</a:t>
            </a:r>
          </a:p>
        </p:txBody>
      </p:sp>
      <p:sp>
        <p:nvSpPr>
          <p:cNvPr id="25602" name="AutoShape 2"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4" name="AutoShape 4"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6" name="AutoShape 6"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451701" y="984996"/>
            <a:ext cx="3935241" cy="1938992"/>
          </a:xfrm>
          <a:prstGeom prst="rect">
            <a:avLst/>
          </a:prstGeom>
        </p:spPr>
        <p:txBody>
          <a:bodyPr wrap="square">
            <a:spAutoFit/>
          </a:bodyPr>
          <a:lstStyle/>
          <a:p>
            <a:r>
              <a:rPr lang="en-US" sz="2000" dirty="0">
                <a:solidFill>
                  <a:schemeClr val="bg1"/>
                </a:solidFill>
              </a:rPr>
              <a:t>Since Abraham lived centuries before the law of Moses was given, he was an ideal example of someone who was justified through faith in Jesus Christ and not through the law of Moses.</a:t>
            </a:r>
            <a:endParaRPr lang="en-US" sz="2000" i="1" dirty="0">
              <a:solidFill>
                <a:schemeClr val="bg1"/>
              </a:solidFill>
            </a:endParaRPr>
          </a:p>
        </p:txBody>
      </p:sp>
      <p:sp>
        <p:nvSpPr>
          <p:cNvPr id="29700" name="AutoShape 4"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Rectangle 16"/>
          <p:cNvSpPr/>
          <p:nvPr/>
        </p:nvSpPr>
        <p:spPr>
          <a:xfrm>
            <a:off x="0" y="6488668"/>
            <a:ext cx="3048000" cy="369332"/>
          </a:xfrm>
          <a:prstGeom prst="rect">
            <a:avLst/>
          </a:prstGeom>
        </p:spPr>
        <p:txBody>
          <a:bodyPr wrap="square">
            <a:spAutoFit/>
          </a:bodyPr>
          <a:lstStyle/>
          <a:p>
            <a:r>
              <a:rPr lang="en-US" dirty="0">
                <a:solidFill>
                  <a:schemeClr val="bg1"/>
                </a:solidFill>
              </a:rPr>
              <a:t>Romans 4:2-5</a:t>
            </a:r>
          </a:p>
        </p:txBody>
      </p:sp>
      <p:pic>
        <p:nvPicPr>
          <p:cNvPr id="2050" name="Picture 2" descr="Image result for abraham bible"/>
          <p:cNvPicPr>
            <a:picLocks noChangeAspect="1" noChangeArrowheads="1"/>
          </p:cNvPicPr>
          <p:nvPr/>
        </p:nvPicPr>
        <p:blipFill rotWithShape="1">
          <a:blip r:embed="rId3">
            <a:extLst>
              <a:ext uri="{28A0092B-C50C-407E-A947-70E740481C1C}">
                <a14:useLocalDpi xmlns:a14="http://schemas.microsoft.com/office/drawing/2010/main" val="0"/>
              </a:ext>
            </a:extLst>
          </a:blip>
          <a:srcRect r="4924"/>
          <a:stretch/>
        </p:blipFill>
        <p:spPr bwMode="auto">
          <a:xfrm>
            <a:off x="4596946" y="1147987"/>
            <a:ext cx="2522311" cy="33498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59970" y="3563035"/>
            <a:ext cx="3091544" cy="923330"/>
          </a:xfrm>
          <a:prstGeom prst="rect">
            <a:avLst/>
          </a:prstGeom>
        </p:spPr>
        <p:txBody>
          <a:bodyPr wrap="square">
            <a:spAutoFit/>
          </a:bodyPr>
          <a:lstStyle/>
          <a:p>
            <a:r>
              <a:rPr lang="en-US" dirty="0">
                <a:solidFill>
                  <a:schemeClr val="bg1"/>
                </a:solidFill>
                <a:latin typeface="Calibri" panose="020F0502020204030204" pitchFamily="34" charset="0"/>
              </a:rPr>
              <a:t>Abraham received this assurance </a:t>
            </a:r>
            <a:r>
              <a:rPr lang="en-US" i="1" dirty="0">
                <a:solidFill>
                  <a:schemeClr val="bg1"/>
                </a:solidFill>
                <a:latin typeface="Calibri" panose="020F0502020204030204" pitchFamily="34" charset="0"/>
              </a:rPr>
              <a:t>before</a:t>
            </a:r>
            <a:r>
              <a:rPr lang="en-US" dirty="0">
                <a:solidFill>
                  <a:schemeClr val="bg1"/>
                </a:solidFill>
                <a:latin typeface="Calibri" panose="020F0502020204030204" pitchFamily="34" charset="0"/>
              </a:rPr>
              <a:t> he was circumcised</a:t>
            </a:r>
            <a:endParaRPr lang="en-US" dirty="0">
              <a:solidFill>
                <a:schemeClr val="bg1"/>
              </a:solidFill>
            </a:endParaRPr>
          </a:p>
        </p:txBody>
      </p:sp>
      <p:sp>
        <p:nvSpPr>
          <p:cNvPr id="18" name="Rectangle 17"/>
          <p:cNvSpPr/>
          <p:nvPr/>
        </p:nvSpPr>
        <p:spPr>
          <a:xfrm>
            <a:off x="9062302" y="6340767"/>
            <a:ext cx="3048000" cy="400110"/>
          </a:xfrm>
          <a:prstGeom prst="rect">
            <a:avLst/>
          </a:prstGeom>
        </p:spPr>
        <p:txBody>
          <a:bodyPr wrap="square">
            <a:spAutoFit/>
          </a:bodyPr>
          <a:lstStyle/>
          <a:p>
            <a:pPr algn="r"/>
            <a:r>
              <a:rPr lang="en-US" sz="2000" dirty="0">
                <a:solidFill>
                  <a:schemeClr val="bg1"/>
                </a:solidFill>
              </a:rPr>
              <a:t>(1)</a:t>
            </a:r>
            <a:endParaRPr lang="en-US" sz="2000" i="1" dirty="0">
              <a:solidFill>
                <a:schemeClr val="bg1"/>
              </a:solidFill>
            </a:endParaRPr>
          </a:p>
        </p:txBody>
      </p:sp>
      <p:sp>
        <p:nvSpPr>
          <p:cNvPr id="3" name="Rectangle 2"/>
          <p:cNvSpPr/>
          <p:nvPr/>
        </p:nvSpPr>
        <p:spPr>
          <a:xfrm>
            <a:off x="7304314" y="3849078"/>
            <a:ext cx="3864429" cy="1200329"/>
          </a:xfrm>
          <a:prstGeom prst="rect">
            <a:avLst/>
          </a:prstGeom>
        </p:spPr>
        <p:txBody>
          <a:bodyPr wrap="square">
            <a:spAutoFit/>
          </a:bodyPr>
          <a:lstStyle/>
          <a:p>
            <a:r>
              <a:rPr lang="en-US" dirty="0">
                <a:solidFill>
                  <a:schemeClr val="bg1"/>
                </a:solidFill>
                <a:latin typeface="Calibri" panose="020F0502020204030204" pitchFamily="34" charset="0"/>
              </a:rPr>
              <a:t>Under the law of Moses, circumcision was the rite by which male Israelites “accepted the responsibilities of the covenant” </a:t>
            </a:r>
            <a:endParaRPr lang="en-US" dirty="0">
              <a:solidFill>
                <a:schemeClr val="bg1"/>
              </a:solidFill>
            </a:endParaRPr>
          </a:p>
        </p:txBody>
      </p:sp>
      <p:sp>
        <p:nvSpPr>
          <p:cNvPr id="4" name="Rectangle 3"/>
          <p:cNvSpPr/>
          <p:nvPr/>
        </p:nvSpPr>
        <p:spPr>
          <a:xfrm>
            <a:off x="2732315" y="5561151"/>
            <a:ext cx="7532915" cy="923330"/>
          </a:xfrm>
          <a:prstGeom prst="rect">
            <a:avLst/>
          </a:prstGeom>
        </p:spPr>
        <p:txBody>
          <a:bodyPr wrap="square">
            <a:spAutoFit/>
          </a:bodyPr>
          <a:lstStyle/>
          <a:p>
            <a:r>
              <a:rPr lang="en-US" dirty="0">
                <a:solidFill>
                  <a:schemeClr val="bg1"/>
                </a:solidFill>
                <a:latin typeface="Calibri" panose="020F0502020204030204" pitchFamily="34" charset="0"/>
              </a:rPr>
              <a:t>Thus, Paul was able to show from scripture that individuals were not justified through obedience to the law of Moses— </a:t>
            </a:r>
          </a:p>
          <a:p>
            <a:r>
              <a:rPr lang="en-US" b="1" dirty="0">
                <a:solidFill>
                  <a:schemeClr val="bg1"/>
                </a:solidFill>
                <a:effectLst>
                  <a:glow rad="228600">
                    <a:schemeClr val="accent2">
                      <a:satMod val="175000"/>
                      <a:alpha val="40000"/>
                    </a:schemeClr>
                  </a:glow>
                </a:effectLst>
                <a:latin typeface="Calibri" panose="020F0502020204030204" pitchFamily="34" charset="0"/>
              </a:rPr>
              <a:t>they were justified through faith in God’s promises.</a:t>
            </a:r>
            <a:endParaRPr lang="en-US" b="1" dirty="0">
              <a:solidFill>
                <a:schemeClr val="bg1"/>
              </a:solidFill>
              <a:effectLst>
                <a:glow rad="228600">
                  <a:schemeClr val="accent2">
                    <a:satMod val="175000"/>
                    <a:alpha val="40000"/>
                  </a:schemeClr>
                </a:glow>
              </a:effectLst>
            </a:endParaRPr>
          </a:p>
        </p:txBody>
      </p:sp>
    </p:spTree>
    <p:extLst>
      <p:ext uri="{BB962C8B-B14F-4D97-AF65-F5344CB8AC3E}">
        <p14:creationId xmlns:p14="http://schemas.microsoft.com/office/powerpoint/2010/main" val="266149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rown.jpg"/>
          <p:cNvPicPr>
            <a:picLocks noChangeAspect="1"/>
          </p:cNvPicPr>
          <p:nvPr/>
        </p:nvPicPr>
        <p:blipFill>
          <a:blip r:embed="rId2" cstate="print">
            <a:duotone>
              <a:prstClr val="black"/>
              <a:schemeClr val="accent6">
                <a:lumMod val="50000"/>
                <a:tint val="45000"/>
                <a:satMod val="400000"/>
              </a:schemeClr>
            </a:duotone>
          </a:blip>
          <a:stretch>
            <a:fillRect/>
          </a:stretch>
        </p:blipFill>
        <p:spPr>
          <a:xfrm>
            <a:off x="0" y="0"/>
            <a:ext cx="12192000" cy="6858000"/>
          </a:xfrm>
          <a:prstGeom prst="rect">
            <a:avLst/>
          </a:prstGeom>
        </p:spPr>
      </p:pic>
      <p:sp>
        <p:nvSpPr>
          <p:cNvPr id="3" name="Rectangle 2"/>
          <p:cNvSpPr/>
          <p:nvPr/>
        </p:nvSpPr>
        <p:spPr>
          <a:xfrm>
            <a:off x="4136572" y="2449010"/>
            <a:ext cx="6096000" cy="3046988"/>
          </a:xfrm>
          <a:prstGeom prst="rect">
            <a:avLst/>
          </a:prstGeom>
        </p:spPr>
        <p:txBody>
          <a:bodyPr>
            <a:spAutoFit/>
          </a:bodyPr>
          <a:lstStyle/>
          <a:p>
            <a:pPr fontAlgn="base"/>
            <a:r>
              <a:rPr lang="en-US" sz="2400" dirty="0">
                <a:solidFill>
                  <a:schemeClr val="bg1"/>
                </a:solidFill>
                <a:latin typeface="Calibri" panose="020F0502020204030204" pitchFamily="34" charset="0"/>
              </a:rPr>
              <a:t>“Salvation cannot be bought with the currency of obedience; it is purchased by the blood of the Son of God. </a:t>
            </a:r>
          </a:p>
          <a:p>
            <a:pPr fontAlgn="base"/>
            <a:endParaRPr lang="en-US" sz="2400" dirty="0">
              <a:solidFill>
                <a:schemeClr val="bg1"/>
              </a:solidFill>
              <a:latin typeface="Calibri" panose="020F0502020204030204" pitchFamily="34" charset="0"/>
            </a:endParaRPr>
          </a:p>
          <a:p>
            <a:pPr fontAlgn="base"/>
            <a:r>
              <a:rPr lang="en-US" sz="2400" dirty="0">
                <a:solidFill>
                  <a:schemeClr val="bg1"/>
                </a:solidFill>
                <a:latin typeface="Calibri" panose="020F0502020204030204" pitchFamily="34" charset="0"/>
              </a:rPr>
              <a:t>“Grace is a gift of God, and our desire to be obedient to each of God’s commandments is the reaching out of our mortal hand to receive this sacred gift from our Heavenly Father.” </a:t>
            </a:r>
            <a:endParaRPr lang="en-US" sz="2400" b="0" i="0" dirty="0">
              <a:solidFill>
                <a:schemeClr val="bg1"/>
              </a:solidFill>
              <a:effectLst/>
              <a:latin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6506" y="303929"/>
            <a:ext cx="1517904" cy="1895856"/>
          </a:xfrm>
          <a:prstGeom prst="rect">
            <a:avLst/>
          </a:prstGeom>
        </p:spPr>
      </p:pic>
      <p:sp>
        <p:nvSpPr>
          <p:cNvPr id="5" name="Rectangle 4"/>
          <p:cNvSpPr/>
          <p:nvPr/>
        </p:nvSpPr>
        <p:spPr>
          <a:xfrm>
            <a:off x="11611396" y="6368534"/>
            <a:ext cx="442750" cy="369332"/>
          </a:xfrm>
          <a:prstGeom prst="rect">
            <a:avLst/>
          </a:prstGeom>
        </p:spPr>
        <p:txBody>
          <a:bodyPr wrap="none">
            <a:spAutoFit/>
          </a:bodyPr>
          <a:lstStyle/>
          <a:p>
            <a:r>
              <a:rPr lang="en-US" dirty="0">
                <a:solidFill>
                  <a:schemeClr val="bg1"/>
                </a:solidFill>
              </a:rPr>
              <a:t>(2)</a:t>
            </a:r>
            <a:endParaRPr lang="en-US" dirty="0"/>
          </a:p>
        </p:txBody>
      </p:sp>
      <p:grpSp>
        <p:nvGrpSpPr>
          <p:cNvPr id="11" name="Group 10"/>
          <p:cNvGrpSpPr/>
          <p:nvPr/>
        </p:nvGrpSpPr>
        <p:grpSpPr>
          <a:xfrm>
            <a:off x="415893" y="221935"/>
            <a:ext cx="3289208" cy="2390250"/>
            <a:chOff x="384206" y="4158361"/>
            <a:chExt cx="3289208" cy="2390250"/>
          </a:xfrm>
        </p:grpSpPr>
        <p:grpSp>
          <p:nvGrpSpPr>
            <p:cNvPr id="13" name="Group 12"/>
            <p:cNvGrpSpPr/>
            <p:nvPr/>
          </p:nvGrpSpPr>
          <p:grpSpPr>
            <a:xfrm>
              <a:off x="384206" y="4158361"/>
              <a:ext cx="3289208" cy="2390250"/>
              <a:chOff x="609599" y="833642"/>
              <a:chExt cx="7941747" cy="5771225"/>
            </a:xfrm>
          </p:grpSpPr>
          <p:grpSp>
            <p:nvGrpSpPr>
              <p:cNvPr id="15" name="Group 14"/>
              <p:cNvGrpSpPr/>
              <p:nvPr/>
            </p:nvGrpSpPr>
            <p:grpSpPr>
              <a:xfrm rot="10800000">
                <a:off x="7696200" y="5257800"/>
                <a:ext cx="621450" cy="1347067"/>
                <a:chOff x="7010400" y="381000"/>
                <a:chExt cx="762000" cy="2033666"/>
              </a:xfrm>
            </p:grpSpPr>
            <p:sp>
              <p:nvSpPr>
                <p:cNvPr id="28"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381000"/>
                  <a:ext cx="762000" cy="1219200"/>
                </a:xfrm>
                <a:prstGeom prst="ellipse">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1"/>
              <p:cNvGrpSpPr/>
              <p:nvPr/>
            </p:nvGrpSpPr>
            <p:grpSpPr>
              <a:xfrm rot="10800000">
                <a:off x="939238" y="4923502"/>
                <a:ext cx="621450" cy="1347067"/>
                <a:chOff x="7010400" y="381000"/>
                <a:chExt cx="762000" cy="2033666"/>
              </a:xfrm>
            </p:grpSpPr>
            <p:sp>
              <p:nvSpPr>
                <p:cNvPr id="26" name="Rounded Rectangle 2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10400" y="381000"/>
                  <a:ext cx="762000" cy="1219200"/>
                </a:xfrm>
                <a:prstGeom prst="ellipse">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3"/>
              <p:cNvSpPr/>
              <p:nvPr/>
            </p:nvSpPr>
            <p:spPr>
              <a:xfrm>
                <a:off x="7315200" y="1981200"/>
                <a:ext cx="1236146" cy="3840519"/>
              </a:xfrm>
              <a:prstGeom prst="can">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
              <p:cNvSpPr/>
              <p:nvPr/>
            </p:nvSpPr>
            <p:spPr>
              <a:xfrm>
                <a:off x="609599" y="1643059"/>
                <a:ext cx="1236146" cy="3840519"/>
              </a:xfrm>
              <a:prstGeom prst="can">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899460" y="833642"/>
                <a:ext cx="621450" cy="986197"/>
                <a:chOff x="7031201" y="834275"/>
                <a:chExt cx="762000" cy="1488861"/>
              </a:xfrm>
            </p:grpSpPr>
            <p:sp>
              <p:nvSpPr>
                <p:cNvPr id="24" name="Rounded Rectangle 23"/>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5"/>
                <p:cNvSpPr/>
                <p:nvPr/>
              </p:nvSpPr>
              <p:spPr>
                <a:xfrm>
                  <a:off x="7031201" y="834275"/>
                  <a:ext cx="762000" cy="1219200"/>
                </a:xfrm>
                <a:prstGeom prst="ellipse">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646520" y="1148254"/>
                <a:ext cx="621450" cy="1017899"/>
                <a:chOff x="7087348" y="824753"/>
                <a:chExt cx="762000" cy="1536722"/>
              </a:xfrm>
            </p:grpSpPr>
            <p:sp>
              <p:nvSpPr>
                <p:cNvPr id="22" name="Rounded Rectangle 21"/>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087348" y="824753"/>
                  <a:ext cx="762000" cy="1219200"/>
                </a:xfrm>
                <a:prstGeom prst="ellipse">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p:cNvSpPr/>
            <p:nvPr/>
          </p:nvSpPr>
          <p:spPr>
            <a:xfrm>
              <a:off x="1089542" y="4855834"/>
              <a:ext cx="1877728" cy="1077218"/>
            </a:xfrm>
            <a:prstGeom prst="rect">
              <a:avLst/>
            </a:prstGeom>
          </p:spPr>
          <p:txBody>
            <a:bodyPr wrap="square">
              <a:spAutoFit/>
            </a:bodyPr>
            <a:lstStyle/>
            <a:p>
              <a:pPr algn="ctr"/>
              <a:r>
                <a:rPr lang="en-US" sz="1600" dirty="0">
                  <a:solidFill>
                    <a:srgbClr val="333333"/>
                  </a:solidFill>
                  <a:latin typeface="Calibri" panose="020F0502020204030204" pitchFamily="34" charset="0"/>
                </a:rPr>
                <a:t> </a:t>
              </a:r>
              <a:r>
                <a:rPr lang="en-US" sz="1600" b="1" dirty="0"/>
                <a:t> We are justified by faith and works through the grace of Jesus Christ</a:t>
              </a:r>
              <a:endParaRPr lang="en-US" sz="1600" dirty="0"/>
            </a:p>
          </p:txBody>
        </p:sp>
      </p:grpSp>
    </p:spTree>
    <p:extLst>
      <p:ext uri="{BB962C8B-B14F-4D97-AF65-F5344CB8AC3E}">
        <p14:creationId xmlns:p14="http://schemas.microsoft.com/office/powerpoint/2010/main" val="184467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rown.jpg"/>
          <p:cNvPicPr>
            <a:picLocks noChangeAspect="1"/>
          </p:cNvPicPr>
          <p:nvPr/>
        </p:nvPicPr>
        <p:blipFill>
          <a:blip r:embed="rId2" cstate="print">
            <a:duotone>
              <a:prstClr val="black"/>
              <a:schemeClr val="accent6">
                <a:lumMod val="50000"/>
                <a:tint val="45000"/>
                <a:satMod val="400000"/>
              </a:schemeClr>
            </a:duotone>
          </a:blip>
          <a:stretch>
            <a:fillRect/>
          </a:stretch>
        </p:blipFill>
        <p:spPr>
          <a:xfrm>
            <a:off x="0" y="0"/>
            <a:ext cx="12192000" cy="6858000"/>
          </a:xfrm>
          <a:prstGeom prst="rect">
            <a:avLst/>
          </a:prstGeom>
        </p:spPr>
      </p:pic>
      <p:sp>
        <p:nvSpPr>
          <p:cNvPr id="30" name="TextBox 29"/>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Imprint MT Shadow" panose="04020605060303030202" pitchFamily="82" charset="0"/>
              </a:rPr>
              <a:t>The Gift -- Unconditional</a:t>
            </a:r>
          </a:p>
        </p:txBody>
      </p:sp>
      <p:sp>
        <p:nvSpPr>
          <p:cNvPr id="31" name="TextBox 30"/>
          <p:cNvSpPr txBox="1"/>
          <p:nvPr/>
        </p:nvSpPr>
        <p:spPr>
          <a:xfrm>
            <a:off x="130629" y="794659"/>
            <a:ext cx="5257800" cy="1631216"/>
          </a:xfrm>
          <a:prstGeom prst="rect">
            <a:avLst/>
          </a:prstGeom>
          <a:noFill/>
        </p:spPr>
        <p:txBody>
          <a:bodyPr wrap="square" rtlCol="0">
            <a:spAutoFit/>
          </a:bodyPr>
          <a:lstStyle/>
          <a:p>
            <a:pPr algn="ctr"/>
            <a:r>
              <a:rPr lang="en-US" sz="2000" dirty="0">
                <a:solidFill>
                  <a:schemeClr val="bg1"/>
                </a:solidFill>
              </a:rPr>
              <a:t>Original Sin—caused by our first Parents</a:t>
            </a:r>
          </a:p>
          <a:p>
            <a:pPr algn="ctr"/>
            <a:endParaRPr lang="en-US" sz="2000" dirty="0">
              <a:solidFill>
                <a:schemeClr val="bg1"/>
              </a:solidFill>
            </a:endParaRPr>
          </a:p>
          <a:p>
            <a:pPr algn="ctr"/>
            <a:r>
              <a:rPr lang="en-US" sz="2000" dirty="0">
                <a:solidFill>
                  <a:schemeClr val="bg1"/>
                </a:solidFill>
              </a:rPr>
              <a:t>Outcome--A separation from God</a:t>
            </a:r>
          </a:p>
          <a:p>
            <a:pPr algn="ctr"/>
            <a:endParaRPr lang="en-US" sz="2000" dirty="0">
              <a:solidFill>
                <a:schemeClr val="bg1"/>
              </a:solidFill>
            </a:endParaRPr>
          </a:p>
          <a:p>
            <a:pPr algn="ctr"/>
            <a:r>
              <a:rPr lang="en-US" sz="2000" dirty="0">
                <a:solidFill>
                  <a:schemeClr val="bg1"/>
                </a:solidFill>
              </a:rPr>
              <a:t>First spiritual death</a:t>
            </a:r>
          </a:p>
        </p:txBody>
      </p:sp>
      <p:sp>
        <p:nvSpPr>
          <p:cNvPr id="32" name="TextBox 31"/>
          <p:cNvSpPr txBox="1"/>
          <p:nvPr/>
        </p:nvSpPr>
        <p:spPr>
          <a:xfrm>
            <a:off x="555172" y="4996544"/>
            <a:ext cx="4365172" cy="1631216"/>
          </a:xfrm>
          <a:prstGeom prst="rect">
            <a:avLst/>
          </a:prstGeom>
          <a:noFill/>
        </p:spPr>
        <p:txBody>
          <a:bodyPr wrap="square" rtlCol="0">
            <a:spAutoFit/>
          </a:bodyPr>
          <a:lstStyle/>
          <a:p>
            <a:r>
              <a:rPr lang="en-US" sz="2000" dirty="0">
                <a:solidFill>
                  <a:srgbClr val="FFFF00"/>
                </a:solidFill>
              </a:rPr>
              <a:t>“…for all man kind, by the fall of Adam being cut off from the presence of the Lord, are considered as dead, both as to things temporal and to things spiritual.”</a:t>
            </a:r>
          </a:p>
          <a:p>
            <a:r>
              <a:rPr lang="en-US" sz="2000" dirty="0">
                <a:solidFill>
                  <a:srgbClr val="FFFF00"/>
                </a:solidFill>
              </a:rPr>
              <a:t>(</a:t>
            </a:r>
            <a:r>
              <a:rPr lang="en-US" sz="2000" dirty="0" err="1">
                <a:solidFill>
                  <a:srgbClr val="FFFF00"/>
                </a:solidFill>
              </a:rPr>
              <a:t>Helaman</a:t>
            </a:r>
            <a:r>
              <a:rPr lang="en-US" sz="2000" dirty="0">
                <a:solidFill>
                  <a:srgbClr val="FFFF00"/>
                </a:solidFill>
              </a:rPr>
              <a:t> 14:16)</a:t>
            </a:r>
          </a:p>
        </p:txBody>
      </p:sp>
      <p:pic>
        <p:nvPicPr>
          <p:cNvPr id="33" name="Picture 2" descr="https://encrypted-tbn1.gstatic.com/images?q=tbn:ANd9GcSY8BOM7HzuINSfsosnEtCoOaA6g-JpxVELZ5W6S_6uMovgwxL9vQ"/>
          <p:cNvPicPr>
            <a:picLocks noChangeAspect="1" noChangeArrowheads="1"/>
          </p:cNvPicPr>
          <p:nvPr/>
        </p:nvPicPr>
        <p:blipFill>
          <a:blip r:embed="rId3" cstate="print"/>
          <a:srcRect/>
          <a:stretch>
            <a:fillRect/>
          </a:stretch>
        </p:blipFill>
        <p:spPr bwMode="auto">
          <a:xfrm>
            <a:off x="1284515" y="2471058"/>
            <a:ext cx="2873827" cy="2514600"/>
          </a:xfrm>
          <a:prstGeom prst="rect">
            <a:avLst/>
          </a:prstGeom>
          <a:noFill/>
        </p:spPr>
      </p:pic>
      <p:sp>
        <p:nvSpPr>
          <p:cNvPr id="37" name="TextBox 36"/>
          <p:cNvSpPr txBox="1"/>
          <p:nvPr/>
        </p:nvSpPr>
        <p:spPr>
          <a:xfrm>
            <a:off x="5725886" y="1099458"/>
            <a:ext cx="5225143" cy="707886"/>
          </a:xfrm>
          <a:prstGeom prst="rect">
            <a:avLst/>
          </a:prstGeom>
          <a:noFill/>
        </p:spPr>
        <p:txBody>
          <a:bodyPr wrap="square" rtlCol="0">
            <a:spAutoFit/>
          </a:bodyPr>
          <a:lstStyle/>
          <a:p>
            <a:r>
              <a:rPr lang="en-US" sz="2000" dirty="0">
                <a:solidFill>
                  <a:schemeClr val="bg1"/>
                </a:solidFill>
              </a:rPr>
              <a:t>“The Atonement corrects the first spiritual death for all men without any effort on their own.” </a:t>
            </a:r>
          </a:p>
        </p:txBody>
      </p:sp>
      <p:sp>
        <p:nvSpPr>
          <p:cNvPr id="38" name="TextBox 37"/>
          <p:cNvSpPr txBox="1"/>
          <p:nvPr/>
        </p:nvSpPr>
        <p:spPr>
          <a:xfrm>
            <a:off x="6770915" y="2035629"/>
            <a:ext cx="3733800" cy="1015663"/>
          </a:xfrm>
          <a:prstGeom prst="rect">
            <a:avLst/>
          </a:prstGeom>
          <a:noFill/>
        </p:spPr>
        <p:txBody>
          <a:bodyPr wrap="square" rtlCol="0">
            <a:spAutoFit/>
          </a:bodyPr>
          <a:lstStyle/>
          <a:p>
            <a:r>
              <a:rPr lang="en-US" sz="2000" i="1" dirty="0">
                <a:solidFill>
                  <a:srgbClr val="FFFF00"/>
                </a:solidFill>
              </a:rPr>
              <a:t>“For as in Adam all die, even so in Christ shall all be made alive”</a:t>
            </a:r>
          </a:p>
          <a:p>
            <a:r>
              <a:rPr lang="en-US" sz="2000" i="1" dirty="0">
                <a:solidFill>
                  <a:srgbClr val="FFFF00"/>
                </a:solidFill>
              </a:rPr>
              <a:t>(1 Cor. 15:22)</a:t>
            </a:r>
          </a:p>
        </p:txBody>
      </p:sp>
      <p:sp>
        <p:nvSpPr>
          <p:cNvPr id="39" name="TextBox 38"/>
          <p:cNvSpPr txBox="1"/>
          <p:nvPr/>
        </p:nvSpPr>
        <p:spPr>
          <a:xfrm>
            <a:off x="6400799" y="5682344"/>
            <a:ext cx="4898572" cy="707886"/>
          </a:xfrm>
          <a:prstGeom prst="rect">
            <a:avLst/>
          </a:prstGeom>
          <a:noFill/>
        </p:spPr>
        <p:txBody>
          <a:bodyPr wrap="square" rtlCol="0">
            <a:spAutoFit/>
          </a:bodyPr>
          <a:lstStyle/>
          <a:p>
            <a:r>
              <a:rPr lang="en-US" sz="2000" dirty="0">
                <a:solidFill>
                  <a:schemeClr val="bg1"/>
                </a:solidFill>
              </a:rPr>
              <a:t>“Jesus Christ has redeemed all mankind from all the consequences of the fall of Adam.” (3)</a:t>
            </a:r>
          </a:p>
        </p:txBody>
      </p:sp>
      <p:pic>
        <p:nvPicPr>
          <p:cNvPr id="41" name="Picture 40" descr="jesus suffers.jpg"/>
          <p:cNvPicPr>
            <a:picLocks noChangeAspect="1"/>
          </p:cNvPicPr>
          <p:nvPr/>
        </p:nvPicPr>
        <p:blipFill>
          <a:blip r:embed="rId4" cstate="print"/>
          <a:stretch>
            <a:fillRect/>
          </a:stretch>
        </p:blipFill>
        <p:spPr>
          <a:xfrm>
            <a:off x="8273142" y="3233060"/>
            <a:ext cx="2076450" cy="2200275"/>
          </a:xfrm>
          <a:prstGeom prst="rect">
            <a:avLst/>
          </a:prstGeom>
        </p:spPr>
      </p:pic>
      <p:pic>
        <p:nvPicPr>
          <p:cNvPr id="42" name="Picture 2" descr="https://encrypted-tbn0.gstatic.com/images?q=tbn:ANd9GcTp_eq5pPnpE63---PsaEXiP05QsJaOo6N7rByeAn-JhSP2zhlM"/>
          <p:cNvPicPr>
            <a:picLocks noChangeAspect="1" noChangeArrowheads="1"/>
          </p:cNvPicPr>
          <p:nvPr/>
        </p:nvPicPr>
        <p:blipFill>
          <a:blip r:embed="rId5" cstate="print"/>
          <a:srcRect/>
          <a:stretch>
            <a:fillRect/>
          </a:stretch>
        </p:blipFill>
        <p:spPr bwMode="auto">
          <a:xfrm>
            <a:off x="11059885" y="185060"/>
            <a:ext cx="923926" cy="1153758"/>
          </a:xfrm>
          <a:prstGeom prst="rect">
            <a:avLst/>
          </a:prstGeom>
          <a:noFill/>
        </p:spPr>
      </p:pic>
    </p:spTree>
    <p:extLst>
      <p:ext uri="{BB962C8B-B14F-4D97-AF65-F5344CB8AC3E}">
        <p14:creationId xmlns:p14="http://schemas.microsoft.com/office/powerpoint/2010/main" val="409174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8" grpId="0"/>
      <p:bldP spid="3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rown.jpg"/>
          <p:cNvPicPr>
            <a:picLocks noChangeAspect="1"/>
          </p:cNvPicPr>
          <p:nvPr/>
        </p:nvPicPr>
        <p:blipFill>
          <a:blip r:embed="rId2" cstate="print">
            <a:duotone>
              <a:prstClr val="black"/>
              <a:schemeClr val="accent6">
                <a:lumMod val="50000"/>
                <a:tint val="45000"/>
                <a:satMod val="400000"/>
              </a:schemeClr>
            </a:duotone>
          </a:blip>
          <a:stretch>
            <a:fillRect/>
          </a:stretch>
        </p:blipFill>
        <p:spPr>
          <a:xfrm>
            <a:off x="0" y="0"/>
            <a:ext cx="12192000" cy="6858000"/>
          </a:xfrm>
          <a:prstGeom prst="rect">
            <a:avLst/>
          </a:prstGeom>
        </p:spPr>
      </p:pic>
      <p:sp>
        <p:nvSpPr>
          <p:cNvPr id="30" name="TextBox 29"/>
          <p:cNvSpPr txBox="1"/>
          <p:nvPr/>
        </p:nvSpPr>
        <p:spPr>
          <a:xfrm>
            <a:off x="-76200" y="0"/>
            <a:ext cx="12268199" cy="923330"/>
          </a:xfrm>
          <a:prstGeom prst="rect">
            <a:avLst/>
          </a:prstGeom>
          <a:noFill/>
        </p:spPr>
        <p:txBody>
          <a:bodyPr wrap="square" rtlCol="0">
            <a:spAutoFit/>
          </a:bodyPr>
          <a:lstStyle/>
          <a:p>
            <a:pPr algn="ctr"/>
            <a:r>
              <a:rPr lang="en-US" sz="5400" dirty="0">
                <a:solidFill>
                  <a:schemeClr val="bg1"/>
                </a:solidFill>
                <a:latin typeface="Imprint MT Shadow" panose="04020605060303030202" pitchFamily="82" charset="0"/>
              </a:rPr>
              <a:t>The Gift of Grace -- Conditional</a:t>
            </a:r>
          </a:p>
        </p:txBody>
      </p:sp>
      <p:sp>
        <p:nvSpPr>
          <p:cNvPr id="12" name="TextBox 11"/>
          <p:cNvSpPr txBox="1"/>
          <p:nvPr/>
        </p:nvSpPr>
        <p:spPr>
          <a:xfrm>
            <a:off x="1012371" y="1654629"/>
            <a:ext cx="3875315" cy="523220"/>
          </a:xfrm>
          <a:prstGeom prst="rect">
            <a:avLst/>
          </a:prstGeom>
          <a:noFill/>
        </p:spPr>
        <p:txBody>
          <a:bodyPr wrap="square" rtlCol="0">
            <a:spAutoFit/>
          </a:bodyPr>
          <a:lstStyle/>
          <a:p>
            <a:pPr algn="ctr"/>
            <a:r>
              <a:rPr lang="en-US" sz="2800" dirty="0">
                <a:solidFill>
                  <a:schemeClr val="bg1"/>
                </a:solidFill>
              </a:rPr>
              <a:t>Second Spiritual Death</a:t>
            </a:r>
          </a:p>
        </p:txBody>
      </p:sp>
      <p:sp>
        <p:nvSpPr>
          <p:cNvPr id="13" name="TextBox 12"/>
          <p:cNvSpPr txBox="1"/>
          <p:nvPr/>
        </p:nvSpPr>
        <p:spPr>
          <a:xfrm>
            <a:off x="729342" y="1077686"/>
            <a:ext cx="5257800" cy="400110"/>
          </a:xfrm>
          <a:prstGeom prst="rect">
            <a:avLst/>
          </a:prstGeom>
          <a:noFill/>
        </p:spPr>
        <p:txBody>
          <a:bodyPr wrap="square" rtlCol="0">
            <a:spAutoFit/>
          </a:bodyPr>
          <a:lstStyle/>
          <a:p>
            <a:r>
              <a:rPr lang="en-US" sz="2000" dirty="0">
                <a:solidFill>
                  <a:schemeClr val="bg1"/>
                </a:solidFill>
              </a:rPr>
              <a:t>A separation from God caused by our own sins</a:t>
            </a:r>
          </a:p>
        </p:txBody>
      </p:sp>
      <p:sp>
        <p:nvSpPr>
          <p:cNvPr id="14" name="TextBox 13"/>
          <p:cNvSpPr txBox="1"/>
          <p:nvPr/>
        </p:nvSpPr>
        <p:spPr>
          <a:xfrm>
            <a:off x="696686" y="5041726"/>
            <a:ext cx="5159828" cy="1631216"/>
          </a:xfrm>
          <a:prstGeom prst="rect">
            <a:avLst/>
          </a:prstGeom>
          <a:noFill/>
        </p:spPr>
        <p:txBody>
          <a:bodyPr wrap="square" rtlCol="0">
            <a:spAutoFit/>
          </a:bodyPr>
          <a:lstStyle/>
          <a:p>
            <a:r>
              <a:rPr lang="en-US" sz="2000" i="1" dirty="0">
                <a:solidFill>
                  <a:srgbClr val="FFFF00"/>
                </a:solidFill>
              </a:rPr>
              <a:t>“…and there cometh upon them again a spiritual death, yea, a second death for they are cut off again as to things pertaining to righteousness.”</a:t>
            </a:r>
          </a:p>
          <a:p>
            <a:r>
              <a:rPr lang="en-US" sz="2000" i="1" dirty="0">
                <a:solidFill>
                  <a:srgbClr val="FFFF00"/>
                </a:solidFill>
              </a:rPr>
              <a:t>(Helaman 14:18)</a:t>
            </a:r>
          </a:p>
        </p:txBody>
      </p:sp>
      <p:sp>
        <p:nvSpPr>
          <p:cNvPr id="17" name="TextBox 16"/>
          <p:cNvSpPr txBox="1"/>
          <p:nvPr/>
        </p:nvSpPr>
        <p:spPr>
          <a:xfrm>
            <a:off x="7326086" y="1219200"/>
            <a:ext cx="4191000" cy="707886"/>
          </a:xfrm>
          <a:prstGeom prst="rect">
            <a:avLst/>
          </a:prstGeom>
          <a:noFill/>
        </p:spPr>
        <p:txBody>
          <a:bodyPr wrap="square" rtlCol="0">
            <a:spAutoFit/>
          </a:bodyPr>
          <a:lstStyle/>
          <a:p>
            <a:pPr algn="ctr"/>
            <a:r>
              <a:rPr lang="en-US" sz="2000" dirty="0">
                <a:solidFill>
                  <a:schemeClr val="bg1"/>
                </a:solidFill>
              </a:rPr>
              <a:t>Repentance—offered to all but not received by all </a:t>
            </a:r>
          </a:p>
        </p:txBody>
      </p:sp>
      <p:sp>
        <p:nvSpPr>
          <p:cNvPr id="18" name="TextBox 17"/>
          <p:cNvSpPr txBox="1"/>
          <p:nvPr/>
        </p:nvSpPr>
        <p:spPr>
          <a:xfrm>
            <a:off x="6760028" y="4669971"/>
            <a:ext cx="5018314" cy="1631216"/>
          </a:xfrm>
          <a:prstGeom prst="rect">
            <a:avLst/>
          </a:prstGeom>
          <a:noFill/>
        </p:spPr>
        <p:txBody>
          <a:bodyPr wrap="square" rtlCol="0">
            <a:spAutoFit/>
          </a:bodyPr>
          <a:lstStyle/>
          <a:p>
            <a:r>
              <a:rPr lang="en-US" sz="2000" dirty="0">
                <a:solidFill>
                  <a:schemeClr val="bg1"/>
                </a:solidFill>
              </a:rPr>
              <a:t>“…its benefits can be obtained only through faith, repentance, baptism, the laying on of hands, and obedience to all other requirements of the gospel.”</a:t>
            </a:r>
          </a:p>
          <a:p>
            <a:r>
              <a:rPr lang="en-US" sz="2000" dirty="0">
                <a:solidFill>
                  <a:schemeClr val="bg1"/>
                </a:solidFill>
              </a:rPr>
              <a:t>(4)</a:t>
            </a:r>
          </a:p>
        </p:txBody>
      </p:sp>
      <p:pic>
        <p:nvPicPr>
          <p:cNvPr id="19" name="Picture 18" descr="prayer hands.jpg"/>
          <p:cNvPicPr>
            <a:picLocks noChangeAspect="1"/>
          </p:cNvPicPr>
          <p:nvPr/>
        </p:nvPicPr>
        <p:blipFill>
          <a:blip r:embed="rId3" cstate="print"/>
          <a:stretch>
            <a:fillRect/>
          </a:stretch>
        </p:blipFill>
        <p:spPr>
          <a:xfrm>
            <a:off x="7870371" y="2057399"/>
            <a:ext cx="3135086" cy="2325793"/>
          </a:xfrm>
          <a:prstGeom prst="rect">
            <a:avLst/>
          </a:prstGeom>
        </p:spPr>
      </p:pic>
      <p:grpSp>
        <p:nvGrpSpPr>
          <p:cNvPr id="2" name="Group 1"/>
          <p:cNvGrpSpPr/>
          <p:nvPr/>
        </p:nvGrpSpPr>
        <p:grpSpPr>
          <a:xfrm>
            <a:off x="1088573" y="2264227"/>
            <a:ext cx="3990341" cy="2688772"/>
            <a:chOff x="1088573" y="2264227"/>
            <a:chExt cx="3990341" cy="2688772"/>
          </a:xfrm>
        </p:grpSpPr>
        <p:pic>
          <p:nvPicPr>
            <p:cNvPr id="15" name="Picture 8" descr="https://encrypted-tbn0.gstatic.com/images?q=tbn:ANd9GcTzs2g_-NWHUqfy5DXbUk1E5jkWaE4hPk7rT8tVHGBjMvUXLQ7Z"/>
            <p:cNvPicPr>
              <a:picLocks noChangeAspect="1" noChangeArrowheads="1"/>
            </p:cNvPicPr>
            <p:nvPr/>
          </p:nvPicPr>
          <p:blipFill>
            <a:blip r:embed="rId4" cstate="print"/>
            <a:srcRect/>
            <a:stretch>
              <a:fillRect/>
            </a:stretch>
          </p:blipFill>
          <p:spPr bwMode="auto">
            <a:xfrm>
              <a:off x="1088573" y="2264227"/>
              <a:ext cx="3990341" cy="2688772"/>
            </a:xfrm>
            <a:prstGeom prst="rect">
              <a:avLst/>
            </a:prstGeom>
            <a:noFill/>
          </p:spPr>
        </p:pic>
        <p:grpSp>
          <p:nvGrpSpPr>
            <p:cNvPr id="20" name="Group 19"/>
            <p:cNvGrpSpPr/>
            <p:nvPr/>
          </p:nvGrpSpPr>
          <p:grpSpPr>
            <a:xfrm>
              <a:off x="3254830" y="3799115"/>
              <a:ext cx="453072" cy="736265"/>
              <a:chOff x="1596415" y="914400"/>
              <a:chExt cx="2512316" cy="5388829"/>
            </a:xfrm>
          </p:grpSpPr>
          <p:sp>
            <p:nvSpPr>
              <p:cNvPr id="21" name="Rounded Rectangle 20"/>
              <p:cNvSpPr/>
              <p:nvPr/>
            </p:nvSpPr>
            <p:spPr>
              <a:xfrm>
                <a:off x="2483556" y="1862667"/>
                <a:ext cx="756355" cy="2833511"/>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286000" y="914400"/>
                <a:ext cx="1174045" cy="11740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458940">
                <a:off x="2347875" y="4004959"/>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21054099">
                <a:off x="2850231" y="4044469"/>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rot="16200000">
                <a:off x="2596231" y="1137581"/>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21054099">
                <a:off x="1596415" y="935351"/>
                <a:ext cx="418765" cy="159863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656777">
                <a:off x="3677556" y="952731"/>
                <a:ext cx="431175" cy="1598629"/>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4" name="Picture 6" descr="https://encrypted-tbn1.gstatic.com/images?q=tbn:ANd9GcR-sG5P7mJlbRSxAvBcduaDhz2qXT2qEGC0as4OwL23VqLiTCZNCA"/>
          <p:cNvPicPr>
            <a:picLocks noChangeAspect="1" noChangeArrowheads="1"/>
          </p:cNvPicPr>
          <p:nvPr/>
        </p:nvPicPr>
        <p:blipFill>
          <a:blip r:embed="rId5" cstate="print"/>
          <a:srcRect/>
          <a:stretch>
            <a:fillRect/>
          </a:stretch>
        </p:blipFill>
        <p:spPr bwMode="auto">
          <a:xfrm>
            <a:off x="10853057" y="5399316"/>
            <a:ext cx="914400" cy="1226128"/>
          </a:xfrm>
          <a:prstGeom prst="rect">
            <a:avLst/>
          </a:prstGeom>
          <a:noFill/>
        </p:spPr>
      </p:pic>
    </p:spTree>
    <p:extLst>
      <p:ext uri="{BB962C8B-B14F-4D97-AF65-F5344CB8AC3E}">
        <p14:creationId xmlns:p14="http://schemas.microsoft.com/office/powerpoint/2010/main" val="69313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rown.jpg"/>
          <p:cNvPicPr>
            <a:picLocks noChangeAspect="1"/>
          </p:cNvPicPr>
          <p:nvPr/>
        </p:nvPicPr>
        <p:blipFill>
          <a:blip r:embed="rId2" cstate="print">
            <a:duotone>
              <a:prstClr val="black"/>
              <a:schemeClr val="accent6">
                <a:lumMod val="50000"/>
                <a:tint val="45000"/>
                <a:satMod val="400000"/>
              </a:schemeClr>
            </a:duotone>
          </a:blip>
          <a:stretch>
            <a:fillRect/>
          </a:stretch>
        </p:blipFill>
        <p:spPr>
          <a:xfrm>
            <a:off x="0" y="0"/>
            <a:ext cx="12192000" cy="6858000"/>
          </a:xfrm>
          <a:prstGeom prst="rect">
            <a:avLst/>
          </a:prstGeom>
        </p:spPr>
      </p:pic>
      <p:sp>
        <p:nvSpPr>
          <p:cNvPr id="13" name="TextBox 12"/>
          <p:cNvSpPr txBox="1"/>
          <p:nvPr/>
        </p:nvSpPr>
        <p:spPr>
          <a:xfrm>
            <a:off x="1538450" y="1944508"/>
            <a:ext cx="5257800" cy="3785652"/>
          </a:xfrm>
          <a:prstGeom prst="rect">
            <a:avLst/>
          </a:prstGeom>
          <a:noFill/>
        </p:spPr>
        <p:txBody>
          <a:bodyPr wrap="square" rtlCol="0">
            <a:spAutoFit/>
          </a:bodyPr>
          <a:lstStyle/>
          <a:p>
            <a:r>
              <a:rPr lang="en-US" sz="2000" dirty="0">
                <a:solidFill>
                  <a:schemeClr val="bg1"/>
                </a:solidFill>
              </a:rPr>
              <a:t>“Neither the unconditional nor the conditional blessings of the Atonement are available except through the grace of Christ. </a:t>
            </a:r>
          </a:p>
          <a:p>
            <a:endParaRPr lang="en-US" sz="2000" dirty="0">
              <a:solidFill>
                <a:schemeClr val="bg1"/>
              </a:solidFill>
            </a:endParaRPr>
          </a:p>
          <a:p>
            <a:r>
              <a:rPr lang="en-US" sz="2000" dirty="0">
                <a:solidFill>
                  <a:schemeClr val="bg1"/>
                </a:solidFill>
              </a:rPr>
              <a:t>Obviously the unconditional blessings of the Atonement are unearned, but the conditional ones are not fully merited either. </a:t>
            </a:r>
          </a:p>
          <a:p>
            <a:endParaRPr lang="en-US" sz="2000" dirty="0">
              <a:solidFill>
                <a:schemeClr val="bg1"/>
              </a:solidFill>
            </a:endParaRPr>
          </a:p>
          <a:p>
            <a:r>
              <a:rPr lang="en-US" sz="2000" dirty="0">
                <a:solidFill>
                  <a:schemeClr val="bg1"/>
                </a:solidFill>
              </a:rPr>
              <a:t>By living faithfully and keeping the commandments of God, one can receive additional privileges; but they are still given freely, not technically earned.”</a:t>
            </a:r>
          </a:p>
        </p:txBody>
      </p:sp>
      <p:sp>
        <p:nvSpPr>
          <p:cNvPr id="3" name="Rectangle 2"/>
          <p:cNvSpPr/>
          <p:nvPr/>
        </p:nvSpPr>
        <p:spPr>
          <a:xfrm>
            <a:off x="11749250" y="6412077"/>
            <a:ext cx="442750" cy="369332"/>
          </a:xfrm>
          <a:prstGeom prst="rect">
            <a:avLst/>
          </a:prstGeom>
        </p:spPr>
        <p:txBody>
          <a:bodyPr wrap="none">
            <a:spAutoFit/>
          </a:bodyPr>
          <a:lstStyle/>
          <a:p>
            <a:r>
              <a:rPr lang="en-US" dirty="0">
                <a:solidFill>
                  <a:schemeClr val="bg1"/>
                </a:solidFill>
              </a:rPr>
              <a:t>(5)</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25" y="213678"/>
            <a:ext cx="1214625" cy="1517152"/>
          </a:xfrm>
          <a:prstGeom prst="rect">
            <a:avLst/>
          </a:prstGeom>
        </p:spPr>
      </p:pic>
      <p:pic>
        <p:nvPicPr>
          <p:cNvPr id="8" name="Picture 7">
            <a:extLst>
              <a:ext uri="{FF2B5EF4-FFF2-40B4-BE49-F238E27FC236}">
                <a16:creationId xmlns:a16="http://schemas.microsoft.com/office/drawing/2014/main" id="{7DD7023A-BB7E-5E21-9644-CC872A1C23CA}"/>
              </a:ext>
            </a:extLst>
          </p:cNvPr>
          <p:cNvPicPr>
            <a:picLocks noChangeAspect="1"/>
          </p:cNvPicPr>
          <p:nvPr/>
        </p:nvPicPr>
        <p:blipFill>
          <a:blip r:embed="rId4"/>
          <a:stretch>
            <a:fillRect/>
          </a:stretch>
        </p:blipFill>
        <p:spPr>
          <a:xfrm>
            <a:off x="7052949" y="1467978"/>
            <a:ext cx="4486901" cy="3334215"/>
          </a:xfrm>
          <a:prstGeom prst="rect">
            <a:avLst/>
          </a:prstGeom>
        </p:spPr>
      </p:pic>
    </p:spTree>
    <p:extLst>
      <p:ext uri="{BB962C8B-B14F-4D97-AF65-F5344CB8AC3E}">
        <p14:creationId xmlns:p14="http://schemas.microsoft.com/office/powerpoint/2010/main" val="297491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sp>
        <p:nvSpPr>
          <p:cNvPr id="5" name="TextBox 4"/>
          <p:cNvSpPr txBox="1"/>
          <p:nvPr/>
        </p:nvSpPr>
        <p:spPr>
          <a:xfrm>
            <a:off x="1115010" y="1678366"/>
            <a:ext cx="1911185" cy="523220"/>
          </a:xfrm>
          <a:prstGeom prst="rect">
            <a:avLst/>
          </a:prstGeom>
          <a:noFill/>
        </p:spPr>
        <p:txBody>
          <a:bodyPr wrap="square" rtlCol="0">
            <a:spAutoFit/>
          </a:bodyPr>
          <a:lstStyle/>
          <a:p>
            <a:pPr algn="ctr" fontAlgn="base"/>
            <a:r>
              <a:rPr lang="en-US" sz="2800" b="1" dirty="0"/>
              <a:t>Peter</a:t>
            </a:r>
          </a:p>
        </p:txBody>
      </p:sp>
      <p:sp>
        <p:nvSpPr>
          <p:cNvPr id="6" name="TextBox 5"/>
          <p:cNvSpPr txBox="1"/>
          <p:nvPr/>
        </p:nvSpPr>
        <p:spPr>
          <a:xfrm>
            <a:off x="-63375" y="0"/>
            <a:ext cx="12192000" cy="1200329"/>
          </a:xfrm>
          <a:prstGeom prst="rect">
            <a:avLst/>
          </a:prstGeom>
          <a:noFill/>
        </p:spPr>
        <p:txBody>
          <a:bodyPr wrap="square" rtlCol="0">
            <a:spAutoFit/>
          </a:bodyPr>
          <a:lstStyle/>
          <a:p>
            <a:pPr algn="ctr"/>
            <a:r>
              <a:rPr lang="en-US" sz="3600" b="0" i="0" dirty="0">
                <a:solidFill>
                  <a:srgbClr val="000000"/>
                </a:solidFill>
                <a:effectLst/>
                <a:latin typeface="Georgia" panose="02040502050405020303" pitchFamily="18" charset="0"/>
              </a:rPr>
              <a:t>Who is credited for writing 14 of the 21 epistles included in the New Testament?</a:t>
            </a:r>
            <a:endParaRPr lang="en-US" sz="3600" dirty="0">
              <a:latin typeface="Georgia" panose="02040502050405020303" pitchFamily="18" charset="0"/>
            </a:endParaRPr>
          </a:p>
        </p:txBody>
      </p:sp>
      <p:sp>
        <p:nvSpPr>
          <p:cNvPr id="18" name="TextBox 17">
            <a:extLst>
              <a:ext uri="{FF2B5EF4-FFF2-40B4-BE49-F238E27FC236}">
                <a16:creationId xmlns:a16="http://schemas.microsoft.com/office/drawing/2014/main" id="{E7A2B09E-4FDD-1BE4-5653-1C443AB2E770}"/>
              </a:ext>
            </a:extLst>
          </p:cNvPr>
          <p:cNvSpPr txBox="1"/>
          <p:nvPr/>
        </p:nvSpPr>
        <p:spPr>
          <a:xfrm>
            <a:off x="5181309" y="1767174"/>
            <a:ext cx="2496186" cy="523220"/>
          </a:xfrm>
          <a:prstGeom prst="rect">
            <a:avLst/>
          </a:prstGeom>
          <a:noFill/>
        </p:spPr>
        <p:txBody>
          <a:bodyPr wrap="square" rtlCol="0">
            <a:spAutoFit/>
          </a:bodyPr>
          <a:lstStyle/>
          <a:p>
            <a:pPr algn="ctr" fontAlgn="base"/>
            <a:r>
              <a:rPr lang="en-US" sz="2800" b="1" dirty="0"/>
              <a:t>Paul</a:t>
            </a:r>
          </a:p>
        </p:txBody>
      </p:sp>
      <p:sp>
        <p:nvSpPr>
          <p:cNvPr id="19" name="TextBox 18">
            <a:extLst>
              <a:ext uri="{FF2B5EF4-FFF2-40B4-BE49-F238E27FC236}">
                <a16:creationId xmlns:a16="http://schemas.microsoft.com/office/drawing/2014/main" id="{95B6B725-88DA-92EE-EED4-C348A15AA3F7}"/>
              </a:ext>
            </a:extLst>
          </p:cNvPr>
          <p:cNvSpPr txBox="1"/>
          <p:nvPr/>
        </p:nvSpPr>
        <p:spPr>
          <a:xfrm>
            <a:off x="9447919" y="1678366"/>
            <a:ext cx="2087539" cy="523220"/>
          </a:xfrm>
          <a:prstGeom prst="rect">
            <a:avLst/>
          </a:prstGeom>
          <a:noFill/>
        </p:spPr>
        <p:txBody>
          <a:bodyPr wrap="square" rtlCol="0">
            <a:spAutoFit/>
          </a:bodyPr>
          <a:lstStyle/>
          <a:p>
            <a:pPr algn="ctr" fontAlgn="base"/>
            <a:r>
              <a:rPr lang="en-US" sz="2800" b="1" dirty="0"/>
              <a:t>Luke</a:t>
            </a:r>
          </a:p>
        </p:txBody>
      </p:sp>
      <p:pic>
        <p:nvPicPr>
          <p:cNvPr id="4" name="Picture 3">
            <a:extLst>
              <a:ext uri="{FF2B5EF4-FFF2-40B4-BE49-F238E27FC236}">
                <a16:creationId xmlns:a16="http://schemas.microsoft.com/office/drawing/2014/main" id="{EBDCAFC0-8EC4-2D7B-10EA-F1240001C3E3}"/>
              </a:ext>
            </a:extLst>
          </p:cNvPr>
          <p:cNvPicPr>
            <a:picLocks noChangeAspect="1"/>
          </p:cNvPicPr>
          <p:nvPr/>
        </p:nvPicPr>
        <p:blipFill>
          <a:blip r:embed="rId3"/>
          <a:stretch>
            <a:fillRect/>
          </a:stretch>
        </p:blipFill>
        <p:spPr>
          <a:xfrm>
            <a:off x="1115010" y="2578767"/>
            <a:ext cx="1848108" cy="2905530"/>
          </a:xfrm>
          <a:prstGeom prst="rect">
            <a:avLst/>
          </a:prstGeom>
        </p:spPr>
      </p:pic>
      <p:pic>
        <p:nvPicPr>
          <p:cNvPr id="8" name="Picture 7">
            <a:extLst>
              <a:ext uri="{FF2B5EF4-FFF2-40B4-BE49-F238E27FC236}">
                <a16:creationId xmlns:a16="http://schemas.microsoft.com/office/drawing/2014/main" id="{5565FE1A-B988-F4B6-824A-C840053C59BF}"/>
              </a:ext>
            </a:extLst>
          </p:cNvPr>
          <p:cNvPicPr>
            <a:picLocks noChangeAspect="1"/>
          </p:cNvPicPr>
          <p:nvPr/>
        </p:nvPicPr>
        <p:blipFill>
          <a:blip r:embed="rId4"/>
          <a:stretch>
            <a:fillRect/>
          </a:stretch>
        </p:blipFill>
        <p:spPr>
          <a:xfrm>
            <a:off x="5267325" y="2615996"/>
            <a:ext cx="2410170" cy="2868301"/>
          </a:xfrm>
          <a:prstGeom prst="rect">
            <a:avLst/>
          </a:prstGeom>
        </p:spPr>
      </p:pic>
      <p:pic>
        <p:nvPicPr>
          <p:cNvPr id="11" name="Picture 10">
            <a:extLst>
              <a:ext uri="{FF2B5EF4-FFF2-40B4-BE49-F238E27FC236}">
                <a16:creationId xmlns:a16="http://schemas.microsoft.com/office/drawing/2014/main" id="{CF904A57-C429-9D9F-C743-74ABE752C892}"/>
              </a:ext>
            </a:extLst>
          </p:cNvPr>
          <p:cNvPicPr>
            <a:picLocks noChangeAspect="1"/>
          </p:cNvPicPr>
          <p:nvPr/>
        </p:nvPicPr>
        <p:blipFill>
          <a:blip r:embed="rId5"/>
          <a:stretch>
            <a:fillRect/>
          </a:stretch>
        </p:blipFill>
        <p:spPr>
          <a:xfrm>
            <a:off x="9150887" y="3025227"/>
            <a:ext cx="2681604" cy="2012609"/>
          </a:xfrm>
          <a:prstGeom prst="rect">
            <a:avLst/>
          </a:prstGeom>
        </p:spPr>
      </p:pic>
    </p:spTree>
    <p:extLst>
      <p:ext uri="{BB962C8B-B14F-4D97-AF65-F5344CB8AC3E}">
        <p14:creationId xmlns:p14="http://schemas.microsoft.com/office/powerpoint/2010/main" val="234047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rown.jpg"/>
          <p:cNvPicPr>
            <a:picLocks noChangeAspect="1"/>
          </p:cNvPicPr>
          <p:nvPr/>
        </p:nvPicPr>
        <p:blipFill>
          <a:blip r:embed="rId2" cstate="print">
            <a:duotone>
              <a:prstClr val="black"/>
              <a:schemeClr val="accent6">
                <a:lumMod val="50000"/>
                <a:tint val="45000"/>
                <a:satMod val="400000"/>
              </a:schemeClr>
            </a:duotone>
          </a:blip>
          <a:stretch>
            <a:fillRect/>
          </a:stretch>
        </p:blipFill>
        <p:spPr>
          <a:xfrm>
            <a:off x="0" y="0"/>
            <a:ext cx="12192000" cy="6858000"/>
          </a:xfrm>
          <a:prstGeom prst="rect">
            <a:avLst/>
          </a:prstGeom>
        </p:spPr>
      </p:pic>
      <p:sp>
        <p:nvSpPr>
          <p:cNvPr id="5" name="TextBox 4"/>
          <p:cNvSpPr txBox="1"/>
          <p:nvPr/>
        </p:nvSpPr>
        <p:spPr>
          <a:xfrm>
            <a:off x="2090057" y="152400"/>
            <a:ext cx="8153400" cy="830997"/>
          </a:xfrm>
          <a:prstGeom prst="rect">
            <a:avLst/>
          </a:prstGeom>
          <a:noFill/>
        </p:spPr>
        <p:txBody>
          <a:bodyPr wrap="square" rtlCol="0">
            <a:spAutoFit/>
          </a:bodyPr>
          <a:lstStyle/>
          <a:p>
            <a:pPr algn="ctr"/>
            <a:r>
              <a:rPr lang="en-US" sz="4800" dirty="0">
                <a:solidFill>
                  <a:schemeClr val="bg1"/>
                </a:solidFill>
                <a:latin typeface="Imprint MT Shadow" panose="04020605060303030202" pitchFamily="82" charset="0"/>
              </a:rPr>
              <a:t>A Temporary Reunion</a:t>
            </a:r>
          </a:p>
        </p:txBody>
      </p:sp>
      <p:sp>
        <p:nvSpPr>
          <p:cNvPr id="6" name="TextBox 5"/>
          <p:cNvSpPr txBox="1"/>
          <p:nvPr/>
        </p:nvSpPr>
        <p:spPr>
          <a:xfrm>
            <a:off x="391886" y="1023258"/>
            <a:ext cx="5769428" cy="1384995"/>
          </a:xfrm>
          <a:prstGeom prst="rect">
            <a:avLst/>
          </a:prstGeom>
          <a:noFill/>
        </p:spPr>
        <p:txBody>
          <a:bodyPr wrap="square" rtlCol="0">
            <a:spAutoFit/>
          </a:bodyPr>
          <a:lstStyle/>
          <a:p>
            <a:r>
              <a:rPr lang="en-US" sz="2800" dirty="0">
                <a:solidFill>
                  <a:schemeClr val="bg1"/>
                </a:solidFill>
              </a:rPr>
              <a:t>“Every saint or sinner, will return to the presence of God after the resurrection for Judgment.</a:t>
            </a:r>
          </a:p>
        </p:txBody>
      </p:sp>
      <p:sp>
        <p:nvSpPr>
          <p:cNvPr id="9" name="TextBox 8"/>
          <p:cNvSpPr txBox="1"/>
          <p:nvPr/>
        </p:nvSpPr>
        <p:spPr>
          <a:xfrm>
            <a:off x="8458200" y="6457890"/>
            <a:ext cx="3733800" cy="400110"/>
          </a:xfrm>
          <a:prstGeom prst="rect">
            <a:avLst/>
          </a:prstGeom>
          <a:noFill/>
        </p:spPr>
        <p:txBody>
          <a:bodyPr wrap="square" rtlCol="0">
            <a:spAutoFit/>
          </a:bodyPr>
          <a:lstStyle/>
          <a:p>
            <a:pPr algn="r"/>
            <a:r>
              <a:rPr lang="en-US" sz="2000" dirty="0">
                <a:solidFill>
                  <a:schemeClr val="bg1"/>
                </a:solidFill>
              </a:rPr>
              <a:t>(3)</a:t>
            </a:r>
          </a:p>
        </p:txBody>
      </p:sp>
      <p:sp>
        <p:nvSpPr>
          <p:cNvPr id="12" name="TextBox 11"/>
          <p:cNvSpPr txBox="1"/>
          <p:nvPr/>
        </p:nvSpPr>
        <p:spPr>
          <a:xfrm>
            <a:off x="5018313" y="3788229"/>
            <a:ext cx="6564086" cy="2554545"/>
          </a:xfrm>
          <a:prstGeom prst="rect">
            <a:avLst/>
          </a:prstGeom>
          <a:noFill/>
        </p:spPr>
        <p:txBody>
          <a:bodyPr wrap="square" rtlCol="0">
            <a:spAutoFit/>
          </a:bodyPr>
          <a:lstStyle/>
          <a:p>
            <a:r>
              <a:rPr lang="en-US" sz="2000" i="1" dirty="0">
                <a:solidFill>
                  <a:srgbClr val="FFFF00"/>
                </a:solidFill>
              </a:rPr>
              <a:t>“…No unclean thing can dwell with God.”</a:t>
            </a:r>
          </a:p>
          <a:p>
            <a:r>
              <a:rPr lang="en-US" sz="2000" i="1" dirty="0">
                <a:solidFill>
                  <a:srgbClr val="FFFF00"/>
                </a:solidFill>
              </a:rPr>
              <a:t>(1 Nephi 10:21)</a:t>
            </a:r>
          </a:p>
          <a:p>
            <a:r>
              <a:rPr lang="en-US" sz="2000" i="1" dirty="0">
                <a:solidFill>
                  <a:srgbClr val="FFFF00"/>
                </a:solidFill>
              </a:rPr>
              <a:t>“For I the Lord cannot look upon sin with the least degree of allowance;</a:t>
            </a:r>
          </a:p>
          <a:p>
            <a:endParaRPr lang="en-US" sz="2000" dirty="0">
              <a:solidFill>
                <a:schemeClr val="bg1"/>
              </a:solidFill>
            </a:endParaRPr>
          </a:p>
          <a:p>
            <a:r>
              <a:rPr lang="en-US" sz="4000" dirty="0">
                <a:solidFill>
                  <a:schemeClr val="bg1"/>
                </a:solidFill>
              </a:rPr>
              <a:t>Nevertheless</a:t>
            </a:r>
            <a:r>
              <a:rPr lang="en-US" sz="2000" dirty="0">
                <a:solidFill>
                  <a:schemeClr val="bg1"/>
                </a:solidFill>
              </a:rPr>
              <a:t>, he that repents and does the commandments of the Lord shall be forgiven.” (D&amp;C 1:31-32)</a:t>
            </a:r>
          </a:p>
        </p:txBody>
      </p:sp>
      <p:pic>
        <p:nvPicPr>
          <p:cNvPr id="10244" name="Picture 4" descr="https://encrypted-tbn0.gstatic.com/images?q=tbn:ANd9GcQp5d4csP0uA0lPnvgMF3xyx-70AX4cYNWi1chjRcDuAx_J8WolQg"/>
          <p:cNvPicPr>
            <a:picLocks noChangeAspect="1" noChangeArrowheads="1"/>
          </p:cNvPicPr>
          <p:nvPr/>
        </p:nvPicPr>
        <p:blipFill>
          <a:blip r:embed="rId3" cstate="print"/>
          <a:srcRect/>
          <a:stretch>
            <a:fillRect/>
          </a:stretch>
        </p:blipFill>
        <p:spPr bwMode="auto">
          <a:xfrm>
            <a:off x="1491342" y="2542095"/>
            <a:ext cx="2740479" cy="3658681"/>
          </a:xfrm>
          <a:prstGeom prst="rect">
            <a:avLst/>
          </a:prstGeom>
          <a:noFill/>
        </p:spPr>
      </p:pic>
      <p:pic>
        <p:nvPicPr>
          <p:cNvPr id="11" name="Picture 2" descr="https://encrypted-tbn0.gstatic.com/images?q=tbn:ANd9GcTp_eq5pPnpE63---PsaEXiP05QsJaOo6N7rByeAn-JhSP2zhlM"/>
          <p:cNvPicPr>
            <a:picLocks noChangeAspect="1" noChangeArrowheads="1"/>
          </p:cNvPicPr>
          <p:nvPr/>
        </p:nvPicPr>
        <p:blipFill>
          <a:blip r:embed="rId4" cstate="print"/>
          <a:srcRect/>
          <a:stretch>
            <a:fillRect/>
          </a:stretch>
        </p:blipFill>
        <p:spPr bwMode="auto">
          <a:xfrm>
            <a:off x="11059885" y="185060"/>
            <a:ext cx="923926" cy="1153758"/>
          </a:xfrm>
          <a:prstGeom prst="rect">
            <a:avLst/>
          </a:prstGeom>
          <a:noFill/>
        </p:spPr>
      </p:pic>
      <p:pic>
        <p:nvPicPr>
          <p:cNvPr id="3" name="Picture 2">
            <a:extLst>
              <a:ext uri="{FF2B5EF4-FFF2-40B4-BE49-F238E27FC236}">
                <a16:creationId xmlns:a16="http://schemas.microsoft.com/office/drawing/2014/main" id="{3A8CB1AF-A8EE-4092-BD07-F6FBF42A57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200" y="1199950"/>
            <a:ext cx="3009900" cy="2371725"/>
          </a:xfrm>
          <a:prstGeom prst="rect">
            <a:avLst/>
          </a:prstGeom>
        </p:spPr>
      </p:pic>
    </p:spTree>
    <p:extLst>
      <p:ext uri="{BB962C8B-B14F-4D97-AF65-F5344CB8AC3E}">
        <p14:creationId xmlns:p14="http://schemas.microsoft.com/office/powerpoint/2010/main" val="359006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rown.jpg"/>
          <p:cNvPicPr>
            <a:picLocks noChangeAspect="1"/>
          </p:cNvPicPr>
          <p:nvPr/>
        </p:nvPicPr>
        <p:blipFill>
          <a:blip r:embed="rId2" cstate="print">
            <a:duotone>
              <a:prstClr val="black"/>
              <a:schemeClr val="accent6">
                <a:lumMod val="50000"/>
                <a:tint val="45000"/>
                <a:satMod val="400000"/>
              </a:schemeClr>
            </a:duotone>
          </a:blip>
          <a:stretch>
            <a:fillRect/>
          </a:stretch>
        </p:blipFill>
        <p:spPr>
          <a:xfrm>
            <a:off x="0" y="0"/>
            <a:ext cx="12192000" cy="6858000"/>
          </a:xfrm>
          <a:prstGeom prst="rect">
            <a:avLst/>
          </a:prstGeom>
        </p:spPr>
      </p:pic>
      <p:sp>
        <p:nvSpPr>
          <p:cNvPr id="5" name="TextBox 4"/>
          <p:cNvSpPr txBox="1"/>
          <p:nvPr/>
        </p:nvSpPr>
        <p:spPr>
          <a:xfrm>
            <a:off x="1524000" y="130629"/>
            <a:ext cx="9144000" cy="769441"/>
          </a:xfrm>
          <a:prstGeom prst="rect">
            <a:avLst/>
          </a:prstGeom>
          <a:noFill/>
        </p:spPr>
        <p:txBody>
          <a:bodyPr wrap="square" rtlCol="0">
            <a:spAutoFit/>
          </a:bodyPr>
          <a:lstStyle/>
          <a:p>
            <a:pPr algn="ctr"/>
            <a:r>
              <a:rPr lang="en-US" sz="4400" dirty="0">
                <a:solidFill>
                  <a:schemeClr val="bg1"/>
                </a:solidFill>
                <a:latin typeface="Imprint MT Shadow" panose="04020605060303030202" pitchFamily="82" charset="0"/>
              </a:rPr>
              <a:t>We Are Free to Choose</a:t>
            </a:r>
          </a:p>
        </p:txBody>
      </p:sp>
      <p:sp>
        <p:nvSpPr>
          <p:cNvPr id="9" name="Rectangle 8"/>
          <p:cNvSpPr/>
          <p:nvPr/>
        </p:nvSpPr>
        <p:spPr>
          <a:xfrm>
            <a:off x="0" y="6488668"/>
            <a:ext cx="3810000" cy="369332"/>
          </a:xfrm>
          <a:prstGeom prst="rect">
            <a:avLst/>
          </a:prstGeom>
        </p:spPr>
        <p:txBody>
          <a:bodyPr wrap="square">
            <a:spAutoFit/>
          </a:bodyPr>
          <a:lstStyle/>
          <a:p>
            <a:r>
              <a:rPr lang="en-US" dirty="0">
                <a:solidFill>
                  <a:schemeClr val="bg1"/>
                </a:solidFill>
              </a:rPr>
              <a:t>2 Nephi 2:27</a:t>
            </a:r>
          </a:p>
        </p:txBody>
      </p:sp>
      <p:sp>
        <p:nvSpPr>
          <p:cNvPr id="25602" name="AutoShape 2"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4" name="AutoShape 4"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6" name="AutoShape 6"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174171" y="870856"/>
            <a:ext cx="4572000" cy="1938992"/>
          </a:xfrm>
          <a:prstGeom prst="rect">
            <a:avLst/>
          </a:prstGeom>
        </p:spPr>
        <p:txBody>
          <a:bodyPr>
            <a:spAutoFit/>
          </a:bodyPr>
          <a:lstStyle/>
          <a:p>
            <a:r>
              <a:rPr lang="en-US" sz="2400" i="1" dirty="0">
                <a:solidFill>
                  <a:srgbClr val="FFFF00"/>
                </a:solidFill>
              </a:rPr>
              <a:t>“Wherefore, men are free according to the flesh; and all things are given them which are expedient unto man…</a:t>
            </a:r>
          </a:p>
          <a:p>
            <a:r>
              <a:rPr lang="en-US" sz="2400" i="1" dirty="0">
                <a:solidFill>
                  <a:srgbClr val="FFFF00"/>
                </a:solidFill>
              </a:rPr>
              <a:t>2 Nephi 2:27</a:t>
            </a:r>
          </a:p>
        </p:txBody>
      </p:sp>
      <p:sp>
        <p:nvSpPr>
          <p:cNvPr id="12" name="Rectangle 11"/>
          <p:cNvSpPr/>
          <p:nvPr/>
        </p:nvSpPr>
        <p:spPr>
          <a:xfrm>
            <a:off x="8240486" y="3733801"/>
            <a:ext cx="3810000" cy="2677656"/>
          </a:xfrm>
          <a:prstGeom prst="rect">
            <a:avLst/>
          </a:prstGeom>
        </p:spPr>
        <p:txBody>
          <a:bodyPr wrap="square">
            <a:spAutoFit/>
          </a:bodyPr>
          <a:lstStyle/>
          <a:p>
            <a:r>
              <a:rPr lang="en-US" sz="2400" i="1" dirty="0">
                <a:solidFill>
                  <a:srgbClr val="FFFF00"/>
                </a:solidFill>
              </a:rPr>
              <a:t>…And they are free to choose liberty and eternal life, through the great Mediator of all men, or to choose captivity and death, according to the captivity and power of the devil.”</a:t>
            </a:r>
          </a:p>
        </p:txBody>
      </p:sp>
      <p:pic>
        <p:nvPicPr>
          <p:cNvPr id="15" name="Picture 14" descr="imagesCAJC5FXD.jpg"/>
          <p:cNvPicPr>
            <a:picLocks noChangeAspect="1"/>
          </p:cNvPicPr>
          <p:nvPr/>
        </p:nvPicPr>
        <p:blipFill>
          <a:blip r:embed="rId3" cstate="print"/>
          <a:stretch>
            <a:fillRect/>
          </a:stretch>
        </p:blipFill>
        <p:spPr>
          <a:xfrm>
            <a:off x="3657601" y="2170672"/>
            <a:ext cx="4571998" cy="3424585"/>
          </a:xfrm>
          <a:prstGeom prst="rect">
            <a:avLst/>
          </a:prstGeom>
        </p:spPr>
      </p:pic>
    </p:spTree>
    <p:extLst>
      <p:ext uri="{BB962C8B-B14F-4D97-AF65-F5344CB8AC3E}">
        <p14:creationId xmlns:p14="http://schemas.microsoft.com/office/powerpoint/2010/main" val="168753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rown.jpg"/>
          <p:cNvPicPr>
            <a:picLocks noChangeAspect="1"/>
          </p:cNvPicPr>
          <p:nvPr/>
        </p:nvPicPr>
        <p:blipFill>
          <a:blip r:embed="rId2" cstate="print">
            <a:duotone>
              <a:prstClr val="black"/>
              <a:schemeClr val="accent6">
                <a:lumMod val="50000"/>
                <a:tint val="45000"/>
                <a:satMod val="400000"/>
              </a:schemeClr>
            </a:duotone>
          </a:blip>
          <a:stretch>
            <a:fillRect/>
          </a:stretch>
        </p:blipFill>
        <p:spPr>
          <a:xfrm>
            <a:off x="0" y="0"/>
            <a:ext cx="12192000" cy="6858000"/>
          </a:xfrm>
          <a:prstGeom prst="rect">
            <a:avLst/>
          </a:prstGeom>
        </p:spPr>
      </p:pic>
      <p:sp>
        <p:nvSpPr>
          <p:cNvPr id="5" name="TextBox 4"/>
          <p:cNvSpPr txBox="1"/>
          <p:nvPr/>
        </p:nvSpPr>
        <p:spPr>
          <a:xfrm>
            <a:off x="1524000" y="130629"/>
            <a:ext cx="9144000" cy="769441"/>
          </a:xfrm>
          <a:prstGeom prst="rect">
            <a:avLst/>
          </a:prstGeom>
          <a:noFill/>
        </p:spPr>
        <p:txBody>
          <a:bodyPr wrap="square" rtlCol="0">
            <a:spAutoFit/>
          </a:bodyPr>
          <a:lstStyle/>
          <a:p>
            <a:pPr algn="ctr"/>
            <a:r>
              <a:rPr lang="en-US" sz="4400" dirty="0">
                <a:solidFill>
                  <a:schemeClr val="bg1"/>
                </a:solidFill>
                <a:latin typeface="Imprint MT Shadow" panose="04020605060303030202" pitchFamily="82" charset="0"/>
              </a:rPr>
              <a:t>Grace – The Free Gift</a:t>
            </a:r>
          </a:p>
        </p:txBody>
      </p:sp>
      <p:sp>
        <p:nvSpPr>
          <p:cNvPr id="9" name="Rectangle 8"/>
          <p:cNvSpPr/>
          <p:nvPr/>
        </p:nvSpPr>
        <p:spPr>
          <a:xfrm>
            <a:off x="0" y="6488668"/>
            <a:ext cx="5323114" cy="369332"/>
          </a:xfrm>
          <a:prstGeom prst="rect">
            <a:avLst/>
          </a:prstGeom>
        </p:spPr>
        <p:txBody>
          <a:bodyPr wrap="square">
            <a:spAutoFit/>
          </a:bodyPr>
          <a:lstStyle/>
          <a:p>
            <a:pPr fontAlgn="base"/>
            <a:r>
              <a:rPr lang="en-US" dirty="0">
                <a:solidFill>
                  <a:schemeClr val="bg1"/>
                </a:solidFill>
              </a:rPr>
              <a:t>Romans 4:4, 16; 5:2, 15–21; 6:1–2, 14–15.</a:t>
            </a:r>
          </a:p>
        </p:txBody>
      </p:sp>
      <p:sp>
        <p:nvSpPr>
          <p:cNvPr id="25602" name="AutoShape 2"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4" name="AutoShape 4"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6" name="AutoShape 6"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690257" y="858521"/>
            <a:ext cx="6096000" cy="646331"/>
          </a:xfrm>
          <a:prstGeom prst="rect">
            <a:avLst/>
          </a:prstGeom>
        </p:spPr>
        <p:txBody>
          <a:bodyPr>
            <a:spAutoFit/>
          </a:bodyPr>
          <a:lstStyle/>
          <a:p>
            <a:r>
              <a:rPr lang="en-US" dirty="0">
                <a:solidFill>
                  <a:schemeClr val="bg1"/>
                </a:solidFill>
                <a:latin typeface="Calibri" panose="020F0502020204030204" pitchFamily="34" charset="0"/>
              </a:rPr>
              <a:t>Grace = </a:t>
            </a:r>
            <a:r>
              <a:rPr lang="en-US" dirty="0" err="1">
                <a:solidFill>
                  <a:schemeClr val="bg1"/>
                </a:solidFill>
                <a:latin typeface="Calibri" panose="020F0502020204030204" pitchFamily="34" charset="0"/>
              </a:rPr>
              <a:t>charis</a:t>
            </a:r>
            <a:r>
              <a:rPr lang="en-US" dirty="0">
                <a:solidFill>
                  <a:schemeClr val="bg1"/>
                </a:solidFill>
                <a:latin typeface="Calibri" panose="020F0502020204030204" pitchFamily="34" charset="0"/>
              </a:rPr>
              <a:t> and charisma (Greek) = free gift</a:t>
            </a:r>
          </a:p>
          <a:p>
            <a:endParaRPr lang="en-US" dirty="0">
              <a:solidFill>
                <a:schemeClr val="bg1"/>
              </a:solidFill>
            </a:endParaRPr>
          </a:p>
        </p:txBody>
      </p:sp>
      <p:sp>
        <p:nvSpPr>
          <p:cNvPr id="3" name="Rectangle 2"/>
          <p:cNvSpPr/>
          <p:nvPr/>
        </p:nvSpPr>
        <p:spPr>
          <a:xfrm>
            <a:off x="653143" y="1941064"/>
            <a:ext cx="3494314" cy="923330"/>
          </a:xfrm>
          <a:prstGeom prst="rect">
            <a:avLst/>
          </a:prstGeom>
        </p:spPr>
        <p:txBody>
          <a:bodyPr wrap="square">
            <a:spAutoFit/>
          </a:bodyPr>
          <a:lstStyle/>
          <a:p>
            <a:r>
              <a:rPr lang="en-US" dirty="0">
                <a:solidFill>
                  <a:schemeClr val="bg1"/>
                </a:solidFill>
                <a:latin typeface="Calibri" panose="020F0502020204030204" pitchFamily="34" charset="0"/>
              </a:rPr>
              <a:t>Blessings, mercy, help, and strength available to us because of Jesus Christ’s Atonement.</a:t>
            </a:r>
            <a:endParaRPr lang="en-US" dirty="0">
              <a:solidFill>
                <a:schemeClr val="bg1"/>
              </a:solidFill>
            </a:endParaRPr>
          </a:p>
        </p:txBody>
      </p:sp>
      <p:pic>
        <p:nvPicPr>
          <p:cNvPr id="4098" name="Picture 2" descr="Image result for i am the water jesus"/>
          <p:cNvPicPr>
            <a:picLocks noChangeAspect="1" noChangeArrowheads="1"/>
          </p:cNvPicPr>
          <p:nvPr/>
        </p:nvPicPr>
        <p:blipFill rotWithShape="1">
          <a:blip r:embed="rId3">
            <a:extLst>
              <a:ext uri="{28A0092B-C50C-407E-A947-70E740481C1C}">
                <a14:useLocalDpi xmlns:a14="http://schemas.microsoft.com/office/drawing/2010/main" val="0"/>
              </a:ext>
            </a:extLst>
          </a:blip>
          <a:srcRect l="15258" t="29328" r="20010" b="16792"/>
          <a:stretch/>
        </p:blipFill>
        <p:spPr bwMode="auto">
          <a:xfrm>
            <a:off x="4397829" y="1545773"/>
            <a:ext cx="4117639" cy="2285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3895" y="3118417"/>
            <a:ext cx="2969009" cy="2798307"/>
          </a:xfrm>
          <a:prstGeom prst="rect">
            <a:avLst/>
          </a:prstGeom>
        </p:spPr>
      </p:pic>
      <p:sp>
        <p:nvSpPr>
          <p:cNvPr id="6" name="Rectangle 5"/>
          <p:cNvSpPr/>
          <p:nvPr/>
        </p:nvSpPr>
        <p:spPr>
          <a:xfrm>
            <a:off x="2068286" y="4540908"/>
            <a:ext cx="6096000" cy="1200329"/>
          </a:xfrm>
          <a:prstGeom prst="rect">
            <a:avLst/>
          </a:prstGeom>
        </p:spPr>
        <p:txBody>
          <a:bodyPr>
            <a:spAutoFit/>
          </a:bodyPr>
          <a:lstStyle/>
          <a:p>
            <a:r>
              <a:rPr lang="en-US" dirty="0">
                <a:solidFill>
                  <a:schemeClr val="bg1"/>
                </a:solidFill>
                <a:latin typeface="Calibri" panose="020F0502020204030204" pitchFamily="34" charset="0"/>
              </a:rPr>
              <a:t>“The power of the Atonement makes repentance possible and … strengthens us to see, do, and become good in ways that we could never recognize or accomplish with our limited mortal capacity.” (6)</a:t>
            </a:r>
            <a:endParaRPr lang="en-US" dirty="0">
              <a:solidFill>
                <a:schemeClr val="bg1"/>
              </a:solidFill>
            </a:endParaRPr>
          </a:p>
        </p:txBody>
      </p:sp>
      <p:sp>
        <p:nvSpPr>
          <p:cNvPr id="17" name="TextBox 16"/>
          <p:cNvSpPr txBox="1"/>
          <p:nvPr/>
        </p:nvSpPr>
        <p:spPr>
          <a:xfrm>
            <a:off x="4484913" y="5900058"/>
            <a:ext cx="6760029" cy="584775"/>
          </a:xfrm>
          <a:prstGeom prst="rect">
            <a:avLst/>
          </a:prstGeom>
          <a:noFill/>
        </p:spPr>
        <p:txBody>
          <a:bodyPr wrap="square" rtlCol="0">
            <a:spAutoFit/>
          </a:bodyPr>
          <a:lstStyle/>
          <a:p>
            <a:r>
              <a:rPr lang="en-US" sz="3200" dirty="0">
                <a:solidFill>
                  <a:schemeClr val="bg1"/>
                </a:solidFill>
                <a:effectLst>
                  <a:glow rad="228600">
                    <a:schemeClr val="accent6">
                      <a:satMod val="175000"/>
                      <a:alpha val="40000"/>
                    </a:schemeClr>
                  </a:glow>
                </a:effectLst>
              </a:rPr>
              <a:t>Read Doctrine and Covenants 93:11-14</a:t>
            </a:r>
          </a:p>
        </p:txBody>
      </p:sp>
    </p:spTree>
    <p:extLst>
      <p:ext uri="{BB962C8B-B14F-4D97-AF65-F5344CB8AC3E}">
        <p14:creationId xmlns:p14="http://schemas.microsoft.com/office/powerpoint/2010/main" val="172404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rown.jpg"/>
          <p:cNvPicPr>
            <a:picLocks noChangeAspect="1"/>
          </p:cNvPicPr>
          <p:nvPr/>
        </p:nvPicPr>
        <p:blipFill>
          <a:blip r:embed="rId2" cstate="print">
            <a:duotone>
              <a:prstClr val="black"/>
              <a:schemeClr val="accent6">
                <a:lumMod val="50000"/>
                <a:tint val="45000"/>
                <a:satMod val="400000"/>
              </a:schemeClr>
            </a:duotone>
          </a:blip>
          <a:stretch>
            <a:fillRect/>
          </a:stretch>
        </p:blipFill>
        <p:spPr>
          <a:xfrm>
            <a:off x="0" y="0"/>
            <a:ext cx="12192000" cy="6858000"/>
          </a:xfrm>
          <a:prstGeom prst="rect">
            <a:avLst/>
          </a:prstGeom>
        </p:spPr>
      </p:pic>
      <p:sp>
        <p:nvSpPr>
          <p:cNvPr id="5" name="TextBox 4"/>
          <p:cNvSpPr txBox="1"/>
          <p:nvPr/>
        </p:nvSpPr>
        <p:spPr>
          <a:xfrm>
            <a:off x="1524000" y="130629"/>
            <a:ext cx="9144000" cy="769441"/>
          </a:xfrm>
          <a:prstGeom prst="rect">
            <a:avLst/>
          </a:prstGeom>
          <a:noFill/>
        </p:spPr>
        <p:txBody>
          <a:bodyPr wrap="square" rtlCol="0">
            <a:spAutoFit/>
          </a:bodyPr>
          <a:lstStyle/>
          <a:p>
            <a:pPr algn="ctr"/>
            <a:r>
              <a:rPr lang="en-US" sz="4400" dirty="0">
                <a:solidFill>
                  <a:schemeClr val="bg1"/>
                </a:solidFill>
                <a:latin typeface="Imprint MT Shadow" panose="04020605060303030202" pitchFamily="82" charset="0"/>
              </a:rPr>
              <a:t>Grace In the Book of Mormon</a:t>
            </a:r>
          </a:p>
        </p:txBody>
      </p:sp>
      <p:sp>
        <p:nvSpPr>
          <p:cNvPr id="25602" name="AutoShape 2"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4" name="AutoShape 4"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6" name="AutoShape 6"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9" name="Group 28">
            <a:extLst>
              <a:ext uri="{FF2B5EF4-FFF2-40B4-BE49-F238E27FC236}">
                <a16:creationId xmlns:a16="http://schemas.microsoft.com/office/drawing/2014/main" id="{F08E8414-E82B-BF6A-3280-3CCD5B87E1CC}"/>
              </a:ext>
            </a:extLst>
          </p:cNvPr>
          <p:cNvGrpSpPr/>
          <p:nvPr/>
        </p:nvGrpSpPr>
        <p:grpSpPr>
          <a:xfrm>
            <a:off x="392086" y="1304172"/>
            <a:ext cx="2263827" cy="2381521"/>
            <a:chOff x="103223" y="1286317"/>
            <a:chExt cx="2263827" cy="2381521"/>
          </a:xfrm>
        </p:grpSpPr>
        <p:sp>
          <p:nvSpPr>
            <p:cNvPr id="7" name="TextBox 6">
              <a:extLst>
                <a:ext uri="{FF2B5EF4-FFF2-40B4-BE49-F238E27FC236}">
                  <a16:creationId xmlns:a16="http://schemas.microsoft.com/office/drawing/2014/main" id="{361FBDC8-8BDC-24BD-41C5-9C3DDB78E224}"/>
                </a:ext>
              </a:extLst>
            </p:cNvPr>
            <p:cNvSpPr txBox="1"/>
            <p:nvPr/>
          </p:nvSpPr>
          <p:spPr>
            <a:xfrm>
              <a:off x="103223" y="1286317"/>
              <a:ext cx="2166257" cy="369332"/>
            </a:xfrm>
            <a:prstGeom prst="rect">
              <a:avLst/>
            </a:prstGeom>
            <a:noFill/>
          </p:spPr>
          <p:txBody>
            <a:bodyPr wrap="square">
              <a:spAutoFit/>
            </a:bodyPr>
            <a:lstStyle/>
            <a:p>
              <a:pPr algn="ctr" fontAlgn="base"/>
              <a:r>
                <a:rPr lang="en-US" b="1" i="0" u="none" strike="noStrike" dirty="0">
                  <a:solidFill>
                    <a:schemeClr val="bg1"/>
                  </a:solidFill>
                  <a:effectLst/>
                  <a:latin typeface="Abadi" panose="020B0604020104020204" pitchFamily="34" charset="0"/>
                </a:rPr>
                <a:t>2 Nephi 2:8</a:t>
              </a:r>
              <a:endParaRPr lang="en-US" b="1" i="0" dirty="0">
                <a:solidFill>
                  <a:schemeClr val="bg1"/>
                </a:solidFill>
                <a:effectLst/>
                <a:latin typeface="Abadi" panose="020B0604020104020204" pitchFamily="34" charset="0"/>
              </a:endParaRPr>
            </a:p>
          </p:txBody>
        </p:sp>
        <p:pic>
          <p:nvPicPr>
            <p:cNvPr id="18" name="Picture 17">
              <a:extLst>
                <a:ext uri="{FF2B5EF4-FFF2-40B4-BE49-F238E27FC236}">
                  <a16:creationId xmlns:a16="http://schemas.microsoft.com/office/drawing/2014/main" id="{EC236BF0-8E71-56D1-EAC9-63B3EF867598}"/>
                </a:ext>
              </a:extLst>
            </p:cNvPr>
            <p:cNvPicPr>
              <a:picLocks noChangeAspect="1"/>
            </p:cNvPicPr>
            <p:nvPr/>
          </p:nvPicPr>
          <p:blipFill>
            <a:blip r:embed="rId3"/>
            <a:stretch>
              <a:fillRect/>
            </a:stretch>
          </p:blipFill>
          <p:spPr>
            <a:xfrm>
              <a:off x="103223" y="1750434"/>
              <a:ext cx="2263827" cy="1917404"/>
            </a:xfrm>
            <a:prstGeom prst="rect">
              <a:avLst/>
            </a:prstGeom>
          </p:spPr>
        </p:pic>
      </p:grpSp>
      <p:grpSp>
        <p:nvGrpSpPr>
          <p:cNvPr id="30" name="Group 29">
            <a:extLst>
              <a:ext uri="{FF2B5EF4-FFF2-40B4-BE49-F238E27FC236}">
                <a16:creationId xmlns:a16="http://schemas.microsoft.com/office/drawing/2014/main" id="{4D6488C5-8918-B71B-5FAF-C2BB572852CF}"/>
              </a:ext>
            </a:extLst>
          </p:cNvPr>
          <p:cNvGrpSpPr/>
          <p:nvPr/>
        </p:nvGrpSpPr>
        <p:grpSpPr>
          <a:xfrm>
            <a:off x="1892300" y="4462962"/>
            <a:ext cx="2664600" cy="2077120"/>
            <a:chOff x="1892300" y="4462962"/>
            <a:chExt cx="2664600" cy="2077120"/>
          </a:xfrm>
        </p:grpSpPr>
        <p:sp>
          <p:nvSpPr>
            <p:cNvPr id="8" name="TextBox 7">
              <a:extLst>
                <a:ext uri="{FF2B5EF4-FFF2-40B4-BE49-F238E27FC236}">
                  <a16:creationId xmlns:a16="http://schemas.microsoft.com/office/drawing/2014/main" id="{40467330-B8B8-52FA-69F5-3892CB0F2829}"/>
                </a:ext>
              </a:extLst>
            </p:cNvPr>
            <p:cNvSpPr txBox="1"/>
            <p:nvPr/>
          </p:nvSpPr>
          <p:spPr>
            <a:xfrm>
              <a:off x="2166257" y="4462962"/>
              <a:ext cx="2166257" cy="369332"/>
            </a:xfrm>
            <a:prstGeom prst="rect">
              <a:avLst/>
            </a:prstGeom>
            <a:noFill/>
          </p:spPr>
          <p:txBody>
            <a:bodyPr wrap="square">
              <a:spAutoFit/>
            </a:bodyPr>
            <a:lstStyle/>
            <a:p>
              <a:pPr algn="ctr" fontAlgn="base"/>
              <a:r>
                <a:rPr lang="en-US" b="1" i="0" u="none" strike="noStrike" dirty="0">
                  <a:solidFill>
                    <a:schemeClr val="bg1"/>
                  </a:solidFill>
                  <a:effectLst/>
                  <a:latin typeface="Abadi" panose="020B0604020104020204" pitchFamily="34" charset="0"/>
                </a:rPr>
                <a:t>2 Nephi 10:24–25</a:t>
              </a:r>
              <a:endParaRPr lang="en-US" b="1" i="0" dirty="0">
                <a:solidFill>
                  <a:schemeClr val="bg1"/>
                </a:solidFill>
                <a:effectLst/>
                <a:latin typeface="Abadi" panose="020B0604020104020204" pitchFamily="34" charset="0"/>
              </a:endParaRPr>
            </a:p>
          </p:txBody>
        </p:sp>
        <p:pic>
          <p:nvPicPr>
            <p:cNvPr id="20" name="Picture 19">
              <a:extLst>
                <a:ext uri="{FF2B5EF4-FFF2-40B4-BE49-F238E27FC236}">
                  <a16:creationId xmlns:a16="http://schemas.microsoft.com/office/drawing/2014/main" id="{3028CC73-9DDE-668A-0E47-36420BE07478}"/>
                </a:ext>
              </a:extLst>
            </p:cNvPr>
            <p:cNvPicPr>
              <a:picLocks noChangeAspect="1"/>
            </p:cNvPicPr>
            <p:nvPr/>
          </p:nvPicPr>
          <p:blipFill>
            <a:blip r:embed="rId4"/>
            <a:stretch>
              <a:fillRect/>
            </a:stretch>
          </p:blipFill>
          <p:spPr>
            <a:xfrm>
              <a:off x="1892300" y="4965546"/>
              <a:ext cx="2664600" cy="1574536"/>
            </a:xfrm>
            <a:prstGeom prst="rect">
              <a:avLst/>
            </a:prstGeom>
          </p:spPr>
        </p:pic>
      </p:grpSp>
      <p:grpSp>
        <p:nvGrpSpPr>
          <p:cNvPr id="31" name="Group 30">
            <a:extLst>
              <a:ext uri="{FF2B5EF4-FFF2-40B4-BE49-F238E27FC236}">
                <a16:creationId xmlns:a16="http://schemas.microsoft.com/office/drawing/2014/main" id="{6E7EFC99-9FAE-38C9-C22D-FCD3304154EB}"/>
              </a:ext>
            </a:extLst>
          </p:cNvPr>
          <p:cNvGrpSpPr/>
          <p:nvPr/>
        </p:nvGrpSpPr>
        <p:grpSpPr>
          <a:xfrm>
            <a:off x="4124938" y="1381102"/>
            <a:ext cx="1869621" cy="2888278"/>
            <a:chOff x="4124938" y="1381102"/>
            <a:chExt cx="1869621" cy="2888278"/>
          </a:xfrm>
        </p:grpSpPr>
        <p:sp>
          <p:nvSpPr>
            <p:cNvPr id="10" name="TextBox 9">
              <a:extLst>
                <a:ext uri="{FF2B5EF4-FFF2-40B4-BE49-F238E27FC236}">
                  <a16:creationId xmlns:a16="http://schemas.microsoft.com/office/drawing/2014/main" id="{C18ADCAB-FFD9-8E4D-5FAE-368C64764897}"/>
                </a:ext>
              </a:extLst>
            </p:cNvPr>
            <p:cNvSpPr txBox="1"/>
            <p:nvPr/>
          </p:nvSpPr>
          <p:spPr>
            <a:xfrm>
              <a:off x="4124938" y="1381102"/>
              <a:ext cx="1869621" cy="369332"/>
            </a:xfrm>
            <a:prstGeom prst="rect">
              <a:avLst/>
            </a:prstGeom>
            <a:noFill/>
          </p:spPr>
          <p:txBody>
            <a:bodyPr wrap="square">
              <a:spAutoFit/>
            </a:bodyPr>
            <a:lstStyle/>
            <a:p>
              <a:pPr algn="ctr" fontAlgn="base"/>
              <a:r>
                <a:rPr lang="en-US" b="1" i="0" u="none" strike="noStrike" dirty="0">
                  <a:solidFill>
                    <a:schemeClr val="bg1"/>
                  </a:solidFill>
                  <a:effectLst/>
                  <a:latin typeface="Abadi" panose="020B0604020104020204" pitchFamily="34" charset="0"/>
                </a:rPr>
                <a:t>2 Nephi 25:23</a:t>
              </a:r>
              <a:endParaRPr lang="en-US" b="1" i="0" dirty="0">
                <a:solidFill>
                  <a:schemeClr val="bg1"/>
                </a:solidFill>
                <a:effectLst/>
                <a:latin typeface="Abadi" panose="020B0604020104020204" pitchFamily="34" charset="0"/>
              </a:endParaRPr>
            </a:p>
          </p:txBody>
        </p:sp>
        <p:pic>
          <p:nvPicPr>
            <p:cNvPr id="22" name="Picture 21">
              <a:extLst>
                <a:ext uri="{FF2B5EF4-FFF2-40B4-BE49-F238E27FC236}">
                  <a16:creationId xmlns:a16="http://schemas.microsoft.com/office/drawing/2014/main" id="{61FD5FF2-61CF-73C8-772D-E9DFDD9FCF22}"/>
                </a:ext>
              </a:extLst>
            </p:cNvPr>
            <p:cNvPicPr>
              <a:picLocks noChangeAspect="1"/>
            </p:cNvPicPr>
            <p:nvPr/>
          </p:nvPicPr>
          <p:blipFill>
            <a:blip r:embed="rId5"/>
            <a:stretch>
              <a:fillRect/>
            </a:stretch>
          </p:blipFill>
          <p:spPr>
            <a:xfrm>
              <a:off x="4186785" y="2001726"/>
              <a:ext cx="1745929" cy="2267654"/>
            </a:xfrm>
            <a:prstGeom prst="rect">
              <a:avLst/>
            </a:prstGeom>
          </p:spPr>
        </p:pic>
      </p:grpSp>
      <p:grpSp>
        <p:nvGrpSpPr>
          <p:cNvPr id="32" name="Group 31">
            <a:extLst>
              <a:ext uri="{FF2B5EF4-FFF2-40B4-BE49-F238E27FC236}">
                <a16:creationId xmlns:a16="http://schemas.microsoft.com/office/drawing/2014/main" id="{E263ABB7-C38E-0A5D-F8B3-89B24A83AC12}"/>
              </a:ext>
            </a:extLst>
          </p:cNvPr>
          <p:cNvGrpSpPr/>
          <p:nvPr/>
        </p:nvGrpSpPr>
        <p:grpSpPr>
          <a:xfrm>
            <a:off x="5994559" y="4093630"/>
            <a:ext cx="2734057" cy="2519560"/>
            <a:chOff x="5994559" y="4093630"/>
            <a:chExt cx="2734057" cy="2519560"/>
          </a:xfrm>
        </p:grpSpPr>
        <p:sp>
          <p:nvSpPr>
            <p:cNvPr id="11" name="TextBox 10">
              <a:extLst>
                <a:ext uri="{FF2B5EF4-FFF2-40B4-BE49-F238E27FC236}">
                  <a16:creationId xmlns:a16="http://schemas.microsoft.com/office/drawing/2014/main" id="{05B6F3FE-C298-F309-B627-6D1101996B08}"/>
                </a:ext>
              </a:extLst>
            </p:cNvPr>
            <p:cNvSpPr txBox="1"/>
            <p:nvPr/>
          </p:nvSpPr>
          <p:spPr>
            <a:xfrm>
              <a:off x="6626683" y="4093630"/>
              <a:ext cx="1436914" cy="369332"/>
            </a:xfrm>
            <a:prstGeom prst="rect">
              <a:avLst/>
            </a:prstGeom>
            <a:noFill/>
          </p:spPr>
          <p:txBody>
            <a:bodyPr wrap="square">
              <a:spAutoFit/>
            </a:bodyPr>
            <a:lstStyle/>
            <a:p>
              <a:pPr algn="ctr" fontAlgn="base"/>
              <a:r>
                <a:rPr lang="en-US" b="1" i="0" u="none" strike="noStrike" dirty="0">
                  <a:solidFill>
                    <a:schemeClr val="bg1"/>
                  </a:solidFill>
                  <a:effectLst/>
                  <a:latin typeface="Abadi" panose="020B0604020104020204" pitchFamily="34" charset="0"/>
                </a:rPr>
                <a:t>Ether 12:27</a:t>
              </a:r>
              <a:endParaRPr lang="en-US" b="1" i="0" dirty="0">
                <a:solidFill>
                  <a:schemeClr val="bg1"/>
                </a:solidFill>
                <a:effectLst/>
                <a:latin typeface="Abadi" panose="020B0604020104020204" pitchFamily="34" charset="0"/>
              </a:endParaRPr>
            </a:p>
          </p:txBody>
        </p:sp>
        <p:pic>
          <p:nvPicPr>
            <p:cNvPr id="24" name="Picture 23">
              <a:extLst>
                <a:ext uri="{FF2B5EF4-FFF2-40B4-BE49-F238E27FC236}">
                  <a16:creationId xmlns:a16="http://schemas.microsoft.com/office/drawing/2014/main" id="{69E3E1F1-E527-6FF8-93BC-08C06FE5B29A}"/>
                </a:ext>
              </a:extLst>
            </p:cNvPr>
            <p:cNvPicPr>
              <a:picLocks noChangeAspect="1"/>
            </p:cNvPicPr>
            <p:nvPr/>
          </p:nvPicPr>
          <p:blipFill>
            <a:blip r:embed="rId6"/>
            <a:stretch>
              <a:fillRect/>
            </a:stretch>
          </p:blipFill>
          <p:spPr>
            <a:xfrm>
              <a:off x="5994559" y="4593608"/>
              <a:ext cx="2734057" cy="2019582"/>
            </a:xfrm>
            <a:prstGeom prst="rect">
              <a:avLst/>
            </a:prstGeom>
          </p:spPr>
        </p:pic>
      </p:grpSp>
      <p:grpSp>
        <p:nvGrpSpPr>
          <p:cNvPr id="34" name="Group 33">
            <a:extLst>
              <a:ext uri="{FF2B5EF4-FFF2-40B4-BE49-F238E27FC236}">
                <a16:creationId xmlns:a16="http://schemas.microsoft.com/office/drawing/2014/main" id="{866999BB-6EFE-09E8-4246-EB5AD36F4618}"/>
              </a:ext>
            </a:extLst>
          </p:cNvPr>
          <p:cNvGrpSpPr/>
          <p:nvPr/>
        </p:nvGrpSpPr>
        <p:grpSpPr>
          <a:xfrm>
            <a:off x="9650189" y="4111428"/>
            <a:ext cx="2263827" cy="2401926"/>
            <a:chOff x="9650189" y="4111428"/>
            <a:chExt cx="2263827" cy="2401926"/>
          </a:xfrm>
        </p:grpSpPr>
        <p:sp>
          <p:nvSpPr>
            <p:cNvPr id="15" name="TextBox 14">
              <a:extLst>
                <a:ext uri="{FF2B5EF4-FFF2-40B4-BE49-F238E27FC236}">
                  <a16:creationId xmlns:a16="http://schemas.microsoft.com/office/drawing/2014/main" id="{B0D12C91-1FB7-0AED-1D1F-4815EDE99210}"/>
                </a:ext>
              </a:extLst>
            </p:cNvPr>
            <p:cNvSpPr txBox="1"/>
            <p:nvPr/>
          </p:nvSpPr>
          <p:spPr>
            <a:xfrm>
              <a:off x="9698973" y="4111428"/>
              <a:ext cx="2166257" cy="369332"/>
            </a:xfrm>
            <a:prstGeom prst="rect">
              <a:avLst/>
            </a:prstGeom>
            <a:noFill/>
          </p:spPr>
          <p:txBody>
            <a:bodyPr wrap="square">
              <a:spAutoFit/>
            </a:bodyPr>
            <a:lstStyle/>
            <a:p>
              <a:pPr algn="ctr" fontAlgn="base"/>
              <a:r>
                <a:rPr lang="en-US" b="1" i="0" u="none" strike="noStrike" dirty="0">
                  <a:solidFill>
                    <a:schemeClr val="bg1"/>
                  </a:solidFill>
                  <a:effectLst/>
                  <a:latin typeface="Abadi" panose="020B0604020104020204" pitchFamily="34" charset="0"/>
                </a:rPr>
                <a:t>Moroni 10:32–33</a:t>
              </a:r>
              <a:endParaRPr lang="en-US" b="1" i="0" dirty="0">
                <a:solidFill>
                  <a:schemeClr val="bg1"/>
                </a:solidFill>
                <a:effectLst/>
                <a:latin typeface="Abadi" panose="020B0604020104020204" pitchFamily="34" charset="0"/>
              </a:endParaRPr>
            </a:p>
          </p:txBody>
        </p:sp>
        <p:pic>
          <p:nvPicPr>
            <p:cNvPr id="28" name="Picture 27">
              <a:extLst>
                <a:ext uri="{FF2B5EF4-FFF2-40B4-BE49-F238E27FC236}">
                  <a16:creationId xmlns:a16="http://schemas.microsoft.com/office/drawing/2014/main" id="{9AA1FD26-B7EB-044F-E4CA-02597B742D4C}"/>
                </a:ext>
              </a:extLst>
            </p:cNvPr>
            <p:cNvPicPr>
              <a:picLocks noChangeAspect="1"/>
            </p:cNvPicPr>
            <p:nvPr/>
          </p:nvPicPr>
          <p:blipFill>
            <a:blip r:embed="rId7"/>
            <a:stretch>
              <a:fillRect/>
            </a:stretch>
          </p:blipFill>
          <p:spPr>
            <a:xfrm>
              <a:off x="9650189" y="4832294"/>
              <a:ext cx="2263827" cy="1681060"/>
            </a:xfrm>
            <a:prstGeom prst="rect">
              <a:avLst/>
            </a:prstGeom>
          </p:spPr>
        </p:pic>
      </p:grpSp>
      <p:grpSp>
        <p:nvGrpSpPr>
          <p:cNvPr id="36" name="Group 35">
            <a:extLst>
              <a:ext uri="{FF2B5EF4-FFF2-40B4-BE49-F238E27FC236}">
                <a16:creationId xmlns:a16="http://schemas.microsoft.com/office/drawing/2014/main" id="{C0377FE1-423A-E036-0749-81D31A2E6080}"/>
              </a:ext>
            </a:extLst>
          </p:cNvPr>
          <p:cNvGrpSpPr/>
          <p:nvPr/>
        </p:nvGrpSpPr>
        <p:grpSpPr>
          <a:xfrm>
            <a:off x="7779469" y="1251604"/>
            <a:ext cx="2263828" cy="2380511"/>
            <a:chOff x="7779469" y="1251604"/>
            <a:chExt cx="2263828" cy="2380511"/>
          </a:xfrm>
        </p:grpSpPr>
        <p:sp>
          <p:nvSpPr>
            <p:cNvPr id="12" name="TextBox 11">
              <a:extLst>
                <a:ext uri="{FF2B5EF4-FFF2-40B4-BE49-F238E27FC236}">
                  <a16:creationId xmlns:a16="http://schemas.microsoft.com/office/drawing/2014/main" id="{C6558CB2-A350-32C8-83FA-5073A6D666F5}"/>
                </a:ext>
              </a:extLst>
            </p:cNvPr>
            <p:cNvSpPr txBox="1"/>
            <p:nvPr/>
          </p:nvSpPr>
          <p:spPr>
            <a:xfrm>
              <a:off x="8063597" y="1251604"/>
              <a:ext cx="1480457" cy="369332"/>
            </a:xfrm>
            <a:prstGeom prst="rect">
              <a:avLst/>
            </a:prstGeom>
            <a:noFill/>
          </p:spPr>
          <p:txBody>
            <a:bodyPr wrap="square">
              <a:spAutoFit/>
            </a:bodyPr>
            <a:lstStyle/>
            <a:p>
              <a:pPr algn="ctr" fontAlgn="base"/>
              <a:r>
                <a:rPr lang="en-US" b="1" i="0" u="none" strike="noStrike" dirty="0">
                  <a:solidFill>
                    <a:schemeClr val="bg1"/>
                  </a:solidFill>
                  <a:effectLst/>
                  <a:latin typeface="Abadi" panose="020B0604020104020204" pitchFamily="34" charset="0"/>
                </a:rPr>
                <a:t>Ether 12:41</a:t>
              </a:r>
              <a:endParaRPr lang="en-US" b="1" i="0" dirty="0">
                <a:solidFill>
                  <a:schemeClr val="bg1"/>
                </a:solidFill>
                <a:effectLst/>
                <a:latin typeface="Abadi" panose="020B0604020104020204" pitchFamily="34" charset="0"/>
              </a:endParaRPr>
            </a:p>
          </p:txBody>
        </p:sp>
        <p:pic>
          <p:nvPicPr>
            <p:cNvPr id="35" name="Picture 34">
              <a:extLst>
                <a:ext uri="{FF2B5EF4-FFF2-40B4-BE49-F238E27FC236}">
                  <a16:creationId xmlns:a16="http://schemas.microsoft.com/office/drawing/2014/main" id="{0F27A947-8265-F3DA-491C-0ABD5B5DC512}"/>
                </a:ext>
              </a:extLst>
            </p:cNvPr>
            <p:cNvPicPr>
              <a:picLocks noChangeAspect="1"/>
            </p:cNvPicPr>
            <p:nvPr/>
          </p:nvPicPr>
          <p:blipFill>
            <a:blip r:embed="rId8"/>
            <a:stretch>
              <a:fillRect/>
            </a:stretch>
          </p:blipFill>
          <p:spPr>
            <a:xfrm>
              <a:off x="7779469" y="1747567"/>
              <a:ext cx="2263828" cy="1884548"/>
            </a:xfrm>
            <a:prstGeom prst="rect">
              <a:avLst/>
            </a:prstGeom>
          </p:spPr>
        </p:pic>
      </p:grpSp>
    </p:spTree>
    <p:extLst>
      <p:ext uri="{BB962C8B-B14F-4D97-AF65-F5344CB8AC3E}">
        <p14:creationId xmlns:p14="http://schemas.microsoft.com/office/powerpoint/2010/main" val="284160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5397" r="268"/>
          <a:stretch/>
        </p:blipFill>
        <p:spPr bwMode="auto">
          <a:xfrm>
            <a:off x="0" y="0"/>
            <a:ext cx="1215934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7971" y="-87086"/>
            <a:ext cx="8153400" cy="769441"/>
          </a:xfrm>
          <a:prstGeom prst="rect">
            <a:avLst/>
          </a:prstGeom>
          <a:noFill/>
        </p:spPr>
        <p:txBody>
          <a:bodyPr wrap="square" rtlCol="0">
            <a:spAutoFit/>
          </a:bodyPr>
          <a:lstStyle/>
          <a:p>
            <a:pPr algn="ctr"/>
            <a:r>
              <a:rPr lang="en-US" sz="4400" dirty="0">
                <a:latin typeface="Imprint MT Shadow" panose="04020605060303030202" pitchFamily="82" charset="0"/>
              </a:rPr>
              <a:t>Spiritual Saving</a:t>
            </a:r>
          </a:p>
        </p:txBody>
      </p:sp>
      <p:sp>
        <p:nvSpPr>
          <p:cNvPr id="12" name="TextBox 11"/>
          <p:cNvSpPr txBox="1"/>
          <p:nvPr/>
        </p:nvSpPr>
        <p:spPr>
          <a:xfrm>
            <a:off x="250370" y="707572"/>
            <a:ext cx="6694715" cy="400110"/>
          </a:xfrm>
          <a:prstGeom prst="rect">
            <a:avLst/>
          </a:prstGeom>
          <a:noFill/>
        </p:spPr>
        <p:txBody>
          <a:bodyPr wrap="square" rtlCol="0">
            <a:spAutoFit/>
          </a:bodyPr>
          <a:lstStyle/>
          <a:p>
            <a:r>
              <a:rPr lang="en-US" sz="2000" dirty="0"/>
              <a:t>But for His Atonement to be of full effect in our lives we must:</a:t>
            </a:r>
          </a:p>
        </p:txBody>
      </p:sp>
      <p:sp>
        <p:nvSpPr>
          <p:cNvPr id="8" name="TextBox 7"/>
          <p:cNvSpPr txBox="1"/>
          <p:nvPr/>
        </p:nvSpPr>
        <p:spPr>
          <a:xfrm>
            <a:off x="5486400" y="1371600"/>
            <a:ext cx="4953000" cy="400110"/>
          </a:xfrm>
          <a:prstGeom prst="rect">
            <a:avLst/>
          </a:prstGeom>
          <a:noFill/>
        </p:spPr>
        <p:txBody>
          <a:bodyPr wrap="square" rtlCol="0">
            <a:spAutoFit/>
          </a:bodyPr>
          <a:lstStyle/>
          <a:p>
            <a:endParaRPr lang="en-US" sz="2000" dirty="0">
              <a:solidFill>
                <a:schemeClr val="bg1"/>
              </a:solidFill>
            </a:endParaRPr>
          </a:p>
        </p:txBody>
      </p:sp>
      <p:sp>
        <p:nvSpPr>
          <p:cNvPr id="9" name="TextBox 8"/>
          <p:cNvSpPr txBox="1"/>
          <p:nvPr/>
        </p:nvSpPr>
        <p:spPr>
          <a:xfrm>
            <a:off x="0" y="6457890"/>
            <a:ext cx="3733800" cy="400110"/>
          </a:xfrm>
          <a:prstGeom prst="rect">
            <a:avLst/>
          </a:prstGeom>
          <a:noFill/>
        </p:spPr>
        <p:txBody>
          <a:bodyPr wrap="square" rtlCol="0">
            <a:spAutoFit/>
          </a:bodyPr>
          <a:lstStyle/>
          <a:p>
            <a:r>
              <a:rPr lang="en-US" sz="2000" dirty="0">
                <a:solidFill>
                  <a:schemeClr val="bg1"/>
                </a:solidFill>
              </a:rPr>
              <a:t>Romans 5:12-14</a:t>
            </a:r>
          </a:p>
        </p:txBody>
      </p:sp>
      <p:sp>
        <p:nvSpPr>
          <p:cNvPr id="11" name="TextBox 10"/>
          <p:cNvSpPr txBox="1"/>
          <p:nvPr/>
        </p:nvSpPr>
        <p:spPr>
          <a:xfrm>
            <a:off x="1513113" y="1317170"/>
            <a:ext cx="6694715" cy="1631216"/>
          </a:xfrm>
          <a:prstGeom prst="rect">
            <a:avLst/>
          </a:prstGeom>
          <a:noFill/>
        </p:spPr>
        <p:txBody>
          <a:bodyPr wrap="square" rtlCol="0">
            <a:spAutoFit/>
          </a:bodyPr>
          <a:lstStyle/>
          <a:p>
            <a:pPr marL="457200" indent="-457200">
              <a:buAutoNum type="arabicPeriod"/>
            </a:pPr>
            <a:r>
              <a:rPr lang="en-US" sz="2000" dirty="0"/>
              <a:t>Have Faith in the Lord---have faith the water will save us</a:t>
            </a:r>
          </a:p>
          <a:p>
            <a:pPr marL="457200" indent="-457200">
              <a:buAutoNum type="arabicPeriod"/>
            </a:pPr>
            <a:endParaRPr lang="en-US" sz="2000" dirty="0"/>
          </a:p>
          <a:p>
            <a:pPr marL="457200" indent="-457200">
              <a:buAutoNum type="arabicPeriod"/>
            </a:pPr>
            <a:r>
              <a:rPr lang="en-US" sz="2000" dirty="0"/>
              <a:t>Do what He requires of us ---Climb to the top</a:t>
            </a:r>
          </a:p>
          <a:p>
            <a:pPr marL="457200" indent="-457200">
              <a:buAutoNum type="arabicPeriod"/>
            </a:pPr>
            <a:endParaRPr lang="en-US" sz="2000" dirty="0"/>
          </a:p>
          <a:p>
            <a:pPr marL="457200" indent="-457200">
              <a:buAutoNum type="arabicPeriod"/>
            </a:pPr>
            <a:r>
              <a:rPr lang="en-US" sz="2000" dirty="0"/>
              <a:t>Partake of the Atonement ---Drink</a:t>
            </a:r>
          </a:p>
        </p:txBody>
      </p:sp>
      <p:grpSp>
        <p:nvGrpSpPr>
          <p:cNvPr id="14" name="Group 13"/>
          <p:cNvGrpSpPr/>
          <p:nvPr/>
        </p:nvGrpSpPr>
        <p:grpSpPr>
          <a:xfrm>
            <a:off x="7411931" y="3533888"/>
            <a:ext cx="2652118" cy="1468478"/>
            <a:chOff x="5202131" y="3022259"/>
            <a:chExt cx="2652118" cy="1468478"/>
          </a:xfrm>
        </p:grpSpPr>
        <p:sp>
          <p:nvSpPr>
            <p:cNvPr id="15" name="Freeform 14"/>
            <p:cNvSpPr/>
            <p:nvPr/>
          </p:nvSpPr>
          <p:spPr>
            <a:xfrm rot="802175">
              <a:off x="5317779" y="3597130"/>
              <a:ext cx="603135" cy="414386"/>
            </a:xfrm>
            <a:custGeom>
              <a:avLst/>
              <a:gdLst>
                <a:gd name="connsiteX0" fmla="*/ 486309 w 603135"/>
                <a:gd name="connsiteY0" fmla="*/ 2672 h 414386"/>
                <a:gd name="connsiteX1" fmla="*/ 548565 w 603135"/>
                <a:gd name="connsiteY1" fmla="*/ 11286 h 414386"/>
                <a:gd name="connsiteX2" fmla="*/ 562533 w 603135"/>
                <a:gd name="connsiteY2" fmla="*/ 19474 h 414386"/>
                <a:gd name="connsiteX3" fmla="*/ 591848 w 603135"/>
                <a:gd name="connsiteY3" fmla="*/ 131842 h 414386"/>
                <a:gd name="connsiteX4" fmla="*/ 492205 w 603135"/>
                <a:gd name="connsiteY4" fmla="*/ 301831 h 414386"/>
                <a:gd name="connsiteX5" fmla="*/ 494955 w 603135"/>
                <a:gd name="connsiteY5" fmla="*/ 315452 h 414386"/>
                <a:gd name="connsiteX6" fmla="*/ 494955 w 603135"/>
                <a:gd name="connsiteY6" fmla="*/ 330658 h 414386"/>
                <a:gd name="connsiteX7" fmla="*/ 417832 w 603135"/>
                <a:gd name="connsiteY7" fmla="*/ 407781 h 414386"/>
                <a:gd name="connsiteX8" fmla="*/ 408111 w 603135"/>
                <a:gd name="connsiteY8" fmla="*/ 407781 h 414386"/>
                <a:gd name="connsiteX9" fmla="*/ 399915 w 603135"/>
                <a:gd name="connsiteY9" fmla="*/ 411714 h 414386"/>
                <a:gd name="connsiteX10" fmla="*/ 368498 w 603135"/>
                <a:gd name="connsiteY10" fmla="*/ 413696 h 414386"/>
                <a:gd name="connsiteX11" fmla="*/ 351284 w 603135"/>
                <a:gd name="connsiteY11" fmla="*/ 407781 h 414386"/>
                <a:gd name="connsiteX12" fmla="*/ 77123 w 603135"/>
                <a:gd name="connsiteY12" fmla="*/ 407781 h 414386"/>
                <a:gd name="connsiteX13" fmla="*/ 0 w 603135"/>
                <a:gd name="connsiteY13" fmla="*/ 330658 h 414386"/>
                <a:gd name="connsiteX14" fmla="*/ 0 w 603135"/>
                <a:gd name="connsiteY14" fmla="*/ 315452 h 414386"/>
                <a:gd name="connsiteX15" fmla="*/ 77123 w 603135"/>
                <a:gd name="connsiteY15" fmla="*/ 238329 h 414386"/>
                <a:gd name="connsiteX16" fmla="*/ 320293 w 603135"/>
                <a:gd name="connsiteY16" fmla="*/ 238329 h 414386"/>
                <a:gd name="connsiteX17" fmla="*/ 436196 w 603135"/>
                <a:gd name="connsiteY17" fmla="*/ 40602 h 414386"/>
                <a:gd name="connsiteX18" fmla="*/ 486309 w 603135"/>
                <a:gd name="connsiteY18" fmla="*/ 2672 h 41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3135" h="414386">
                  <a:moveTo>
                    <a:pt x="486309" y="2672"/>
                  </a:moveTo>
                  <a:cubicBezTo>
                    <a:pt x="506643" y="-2633"/>
                    <a:pt x="529002" y="-181"/>
                    <a:pt x="548565" y="11286"/>
                  </a:cubicBezTo>
                  <a:lnTo>
                    <a:pt x="562533" y="19474"/>
                  </a:lnTo>
                  <a:cubicBezTo>
                    <a:pt x="601657" y="42408"/>
                    <a:pt x="614783" y="92717"/>
                    <a:pt x="591848" y="131842"/>
                  </a:cubicBezTo>
                  <a:lnTo>
                    <a:pt x="492205" y="301831"/>
                  </a:lnTo>
                  <a:lnTo>
                    <a:pt x="494955" y="315452"/>
                  </a:lnTo>
                  <a:lnTo>
                    <a:pt x="494955" y="330658"/>
                  </a:lnTo>
                  <a:cubicBezTo>
                    <a:pt x="494955" y="373252"/>
                    <a:pt x="460426" y="407781"/>
                    <a:pt x="417832" y="407781"/>
                  </a:cubicBezTo>
                  <a:lnTo>
                    <a:pt x="408111" y="407781"/>
                  </a:lnTo>
                  <a:lnTo>
                    <a:pt x="399915" y="411714"/>
                  </a:lnTo>
                  <a:cubicBezTo>
                    <a:pt x="389748" y="414366"/>
                    <a:pt x="379074" y="415079"/>
                    <a:pt x="368498" y="413696"/>
                  </a:cubicBezTo>
                  <a:lnTo>
                    <a:pt x="351284" y="407781"/>
                  </a:lnTo>
                  <a:lnTo>
                    <a:pt x="77123" y="407781"/>
                  </a:lnTo>
                  <a:cubicBezTo>
                    <a:pt x="34529" y="407781"/>
                    <a:pt x="0" y="373252"/>
                    <a:pt x="0" y="330658"/>
                  </a:cubicBezTo>
                  <a:lnTo>
                    <a:pt x="0" y="315452"/>
                  </a:lnTo>
                  <a:cubicBezTo>
                    <a:pt x="0" y="272858"/>
                    <a:pt x="34529" y="238329"/>
                    <a:pt x="77123" y="238329"/>
                  </a:cubicBezTo>
                  <a:lnTo>
                    <a:pt x="320293" y="238329"/>
                  </a:lnTo>
                  <a:lnTo>
                    <a:pt x="436196" y="40602"/>
                  </a:lnTo>
                  <a:cubicBezTo>
                    <a:pt x="447663" y="21039"/>
                    <a:pt x="465974" y="7977"/>
                    <a:pt x="486309" y="2672"/>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202131" y="3022259"/>
              <a:ext cx="2652118" cy="1468478"/>
              <a:chOff x="5202131" y="3022259"/>
              <a:chExt cx="2652118" cy="1468478"/>
            </a:xfrm>
          </p:grpSpPr>
          <p:sp>
            <p:nvSpPr>
              <p:cNvPr id="17" name="Oval 16"/>
              <p:cNvSpPr/>
              <p:nvPr/>
            </p:nvSpPr>
            <p:spPr>
              <a:xfrm rot="19278093">
                <a:off x="5202131" y="3022259"/>
                <a:ext cx="603028" cy="69757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318708" y="3656355"/>
                <a:ext cx="2535541" cy="834382"/>
              </a:xfrm>
              <a:custGeom>
                <a:avLst/>
                <a:gdLst>
                  <a:gd name="connsiteX0" fmla="*/ 578500 w 2535541"/>
                  <a:gd name="connsiteY0" fmla="*/ 19 h 834382"/>
                  <a:gd name="connsiteX1" fmla="*/ 615492 w 2535541"/>
                  <a:gd name="connsiteY1" fmla="*/ 3229 h 834382"/>
                  <a:gd name="connsiteX2" fmla="*/ 1667119 w 2535541"/>
                  <a:gd name="connsiteY2" fmla="*/ 202222 h 834382"/>
                  <a:gd name="connsiteX3" fmla="*/ 1734551 w 2535541"/>
                  <a:gd name="connsiteY3" fmla="*/ 229643 h 834382"/>
                  <a:gd name="connsiteX4" fmla="*/ 1765813 w 2535541"/>
                  <a:gd name="connsiteY4" fmla="*/ 260582 h 834382"/>
                  <a:gd name="connsiteX5" fmla="*/ 2454873 w 2535541"/>
                  <a:gd name="connsiteY5" fmla="*/ 332746 h 834382"/>
                  <a:gd name="connsiteX6" fmla="*/ 2535044 w 2535541"/>
                  <a:gd name="connsiteY6" fmla="*/ 431674 h 834382"/>
                  <a:gd name="connsiteX7" fmla="*/ 2533195 w 2535541"/>
                  <a:gd name="connsiteY7" fmla="*/ 449330 h 834382"/>
                  <a:gd name="connsiteX8" fmla="*/ 2434267 w 2535541"/>
                  <a:gd name="connsiteY8" fmla="*/ 529501 h 834382"/>
                  <a:gd name="connsiteX9" fmla="*/ 1801826 w 2535541"/>
                  <a:gd name="connsiteY9" fmla="*/ 463267 h 834382"/>
                  <a:gd name="connsiteX10" fmla="*/ 1798494 w 2535541"/>
                  <a:gd name="connsiteY10" fmla="*/ 471460 h 834382"/>
                  <a:gd name="connsiteX11" fmla="*/ 1996783 w 2535541"/>
                  <a:gd name="connsiteY11" fmla="*/ 643106 h 834382"/>
                  <a:gd name="connsiteX12" fmla="*/ 1997589 w 2535541"/>
                  <a:gd name="connsiteY12" fmla="*/ 644149 h 834382"/>
                  <a:gd name="connsiteX13" fmla="*/ 2424188 w 2535541"/>
                  <a:gd name="connsiteY13" fmla="*/ 644149 h 834382"/>
                  <a:gd name="connsiteX14" fmla="*/ 2508119 w 2535541"/>
                  <a:gd name="connsiteY14" fmla="*/ 728080 h 834382"/>
                  <a:gd name="connsiteX15" fmla="*/ 2508119 w 2535541"/>
                  <a:gd name="connsiteY15" fmla="*/ 744628 h 834382"/>
                  <a:gd name="connsiteX16" fmla="*/ 2424188 w 2535541"/>
                  <a:gd name="connsiteY16" fmla="*/ 828559 h 834382"/>
                  <a:gd name="connsiteX17" fmla="*/ 1959187 w 2535541"/>
                  <a:gd name="connsiteY17" fmla="*/ 828559 h 834382"/>
                  <a:gd name="connsiteX18" fmla="*/ 1951580 w 2535541"/>
                  <a:gd name="connsiteY18" fmla="*/ 827023 h 834382"/>
                  <a:gd name="connsiteX19" fmla="*/ 1925329 w 2535541"/>
                  <a:gd name="connsiteY19" fmla="*/ 834121 h 834382"/>
                  <a:gd name="connsiteX20" fmla="*/ 1852407 w 2535541"/>
                  <a:gd name="connsiteY20" fmla="*/ 809891 h 834382"/>
                  <a:gd name="connsiteX21" fmla="*/ 1615165 w 2535541"/>
                  <a:gd name="connsiteY21" fmla="*/ 604524 h 834382"/>
                  <a:gd name="connsiteX22" fmla="*/ 1610625 w 2535541"/>
                  <a:gd name="connsiteY22" fmla="*/ 598650 h 834382"/>
                  <a:gd name="connsiteX23" fmla="*/ 1592235 w 2535541"/>
                  <a:gd name="connsiteY23" fmla="*/ 597970 h 834382"/>
                  <a:gd name="connsiteX24" fmla="*/ 700928 w 2535541"/>
                  <a:gd name="connsiteY24" fmla="*/ 429314 h 834382"/>
                  <a:gd name="connsiteX25" fmla="*/ 698447 w 2535541"/>
                  <a:gd name="connsiteY25" fmla="*/ 435693 h 834382"/>
                  <a:gd name="connsiteX26" fmla="*/ 504525 w 2535541"/>
                  <a:gd name="connsiteY26" fmla="*/ 638284 h 834382"/>
                  <a:gd name="connsiteX27" fmla="*/ 446998 w 2535541"/>
                  <a:gd name="connsiteY27" fmla="*/ 663599 h 834382"/>
                  <a:gd name="connsiteX28" fmla="*/ 421913 w 2535541"/>
                  <a:gd name="connsiteY28" fmla="*/ 659285 h 834382"/>
                  <a:gd name="connsiteX29" fmla="*/ 419435 w 2535541"/>
                  <a:gd name="connsiteY29" fmla="*/ 659200 h 834382"/>
                  <a:gd name="connsiteX30" fmla="*/ 66187 w 2535541"/>
                  <a:gd name="connsiteY30" fmla="*/ 575243 h 834382"/>
                  <a:gd name="connsiteX31" fmla="*/ 2352 w 2535541"/>
                  <a:gd name="connsiteY31" fmla="*/ 471605 h 834382"/>
                  <a:gd name="connsiteX32" fmla="*/ 6276 w 2535541"/>
                  <a:gd name="connsiteY32" fmla="*/ 455093 h 834382"/>
                  <a:gd name="connsiteX33" fmla="*/ 109914 w 2535541"/>
                  <a:gd name="connsiteY33" fmla="*/ 391258 h 834382"/>
                  <a:gd name="connsiteX34" fmla="*/ 420553 w 2535541"/>
                  <a:gd name="connsiteY34" fmla="*/ 465089 h 834382"/>
                  <a:gd name="connsiteX35" fmla="*/ 499741 w 2535541"/>
                  <a:gd name="connsiteY35" fmla="*/ 382359 h 834382"/>
                  <a:gd name="connsiteX36" fmla="*/ 473175 w 2535541"/>
                  <a:gd name="connsiteY36" fmla="*/ 371556 h 834382"/>
                  <a:gd name="connsiteX37" fmla="*/ 394572 w 2535541"/>
                  <a:gd name="connsiteY37" fmla="*/ 184778 h 834382"/>
                  <a:gd name="connsiteX38" fmla="*/ 401293 w 2535541"/>
                  <a:gd name="connsiteY38" fmla="*/ 149263 h 834382"/>
                  <a:gd name="connsiteX39" fmla="*/ 578500 w 2535541"/>
                  <a:gd name="connsiteY39" fmla="*/ 19 h 83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535541" h="834382">
                    <a:moveTo>
                      <a:pt x="578500" y="19"/>
                    </a:moveTo>
                    <a:cubicBezTo>
                      <a:pt x="590680" y="-161"/>
                      <a:pt x="603057" y="876"/>
                      <a:pt x="615492" y="3229"/>
                    </a:cubicBezTo>
                    <a:lnTo>
                      <a:pt x="1667119" y="202222"/>
                    </a:lnTo>
                    <a:cubicBezTo>
                      <a:pt x="1691988" y="206928"/>
                      <a:pt x="1714727" y="216451"/>
                      <a:pt x="1734551" y="229643"/>
                    </a:cubicBezTo>
                    <a:lnTo>
                      <a:pt x="1765813" y="260582"/>
                    </a:lnTo>
                    <a:lnTo>
                      <a:pt x="2454873" y="332746"/>
                    </a:lnTo>
                    <a:cubicBezTo>
                      <a:pt x="2504330" y="337925"/>
                      <a:pt x="2540224" y="382217"/>
                      <a:pt x="2535044" y="431674"/>
                    </a:cubicBezTo>
                    <a:lnTo>
                      <a:pt x="2533195" y="449330"/>
                    </a:lnTo>
                    <a:cubicBezTo>
                      <a:pt x="2528015" y="498787"/>
                      <a:pt x="2483724" y="534681"/>
                      <a:pt x="2434267" y="529501"/>
                    </a:cubicBezTo>
                    <a:lnTo>
                      <a:pt x="1801826" y="463267"/>
                    </a:lnTo>
                    <a:lnTo>
                      <a:pt x="1798494" y="471460"/>
                    </a:lnTo>
                    <a:lnTo>
                      <a:pt x="1996783" y="643106"/>
                    </a:lnTo>
                    <a:lnTo>
                      <a:pt x="1997589" y="644149"/>
                    </a:lnTo>
                    <a:lnTo>
                      <a:pt x="2424188" y="644149"/>
                    </a:lnTo>
                    <a:cubicBezTo>
                      <a:pt x="2470542" y="644149"/>
                      <a:pt x="2508119" y="681726"/>
                      <a:pt x="2508119" y="728080"/>
                    </a:cubicBezTo>
                    <a:lnTo>
                      <a:pt x="2508119" y="744628"/>
                    </a:lnTo>
                    <a:cubicBezTo>
                      <a:pt x="2508119" y="790982"/>
                      <a:pt x="2470542" y="828559"/>
                      <a:pt x="2424188" y="828559"/>
                    </a:cubicBezTo>
                    <a:lnTo>
                      <a:pt x="1959187" y="828559"/>
                    </a:lnTo>
                    <a:lnTo>
                      <a:pt x="1951580" y="827023"/>
                    </a:lnTo>
                    <a:lnTo>
                      <a:pt x="1925329" y="834121"/>
                    </a:lnTo>
                    <a:cubicBezTo>
                      <a:pt x="1899701" y="835967"/>
                      <a:pt x="1873369" y="828036"/>
                      <a:pt x="1852407" y="809891"/>
                    </a:cubicBezTo>
                    <a:lnTo>
                      <a:pt x="1615165" y="604524"/>
                    </a:lnTo>
                    <a:lnTo>
                      <a:pt x="1610625" y="598650"/>
                    </a:lnTo>
                    <a:lnTo>
                      <a:pt x="1592235" y="597970"/>
                    </a:lnTo>
                    <a:lnTo>
                      <a:pt x="700928" y="429314"/>
                    </a:lnTo>
                    <a:lnTo>
                      <a:pt x="698447" y="435693"/>
                    </a:lnTo>
                    <a:lnTo>
                      <a:pt x="504525" y="638284"/>
                    </a:lnTo>
                    <a:cubicBezTo>
                      <a:pt x="488845" y="654665"/>
                      <a:pt x="468009" y="663140"/>
                      <a:pt x="446998" y="663599"/>
                    </a:cubicBezTo>
                    <a:lnTo>
                      <a:pt x="421913" y="659285"/>
                    </a:lnTo>
                    <a:lnTo>
                      <a:pt x="419435" y="659200"/>
                    </a:lnTo>
                    <a:lnTo>
                      <a:pt x="66187" y="575243"/>
                    </a:lnTo>
                    <a:cubicBezTo>
                      <a:pt x="19939" y="564251"/>
                      <a:pt x="-8639" y="517851"/>
                      <a:pt x="2352" y="471605"/>
                    </a:cubicBezTo>
                    <a:lnTo>
                      <a:pt x="6276" y="455093"/>
                    </a:lnTo>
                    <a:cubicBezTo>
                      <a:pt x="17267" y="408846"/>
                      <a:pt x="63668" y="380267"/>
                      <a:pt x="109914" y="391258"/>
                    </a:cubicBezTo>
                    <a:lnTo>
                      <a:pt x="420553" y="465089"/>
                    </a:lnTo>
                    <a:lnTo>
                      <a:pt x="499741" y="382359"/>
                    </a:lnTo>
                    <a:lnTo>
                      <a:pt x="473175" y="371556"/>
                    </a:lnTo>
                    <a:cubicBezTo>
                      <a:pt x="413703" y="331981"/>
                      <a:pt x="380454" y="259385"/>
                      <a:pt x="394572" y="184778"/>
                    </a:cubicBezTo>
                    <a:lnTo>
                      <a:pt x="401293" y="149263"/>
                    </a:lnTo>
                    <a:cubicBezTo>
                      <a:pt x="417763" y="62221"/>
                      <a:pt x="493246" y="1284"/>
                      <a:pt x="578500" y="19"/>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8"/>
          <p:cNvGrpSpPr/>
          <p:nvPr/>
        </p:nvGrpSpPr>
        <p:grpSpPr>
          <a:xfrm>
            <a:off x="445087" y="2402677"/>
            <a:ext cx="260169" cy="827314"/>
            <a:chOff x="1524000" y="1915296"/>
            <a:chExt cx="533400" cy="1894704"/>
          </a:xfrm>
        </p:grpSpPr>
        <p:sp>
          <p:nvSpPr>
            <p:cNvPr id="20" name="Rounded Rectangle 19"/>
            <p:cNvSpPr/>
            <p:nvPr/>
          </p:nvSpPr>
          <p:spPr>
            <a:xfrm>
              <a:off x="1524000" y="2362200"/>
              <a:ext cx="533400" cy="14478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524000" y="2057400"/>
              <a:ext cx="533400" cy="3810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639329" y="1915296"/>
              <a:ext cx="304800" cy="14004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Sun 22"/>
          <p:cNvSpPr/>
          <p:nvPr/>
        </p:nvSpPr>
        <p:spPr>
          <a:xfrm>
            <a:off x="8240485" y="108856"/>
            <a:ext cx="1959429" cy="1861457"/>
          </a:xfrm>
          <a:prstGeom prst="sun">
            <a:avLst>
              <a:gd name="adj" fmla="val 31122"/>
            </a:avLst>
          </a:prstGeom>
          <a:solidFill>
            <a:srgbClr val="FFFF00"/>
          </a:solidFill>
          <a:ln>
            <a:solidFill>
              <a:srgbClr val="FFC000"/>
            </a:solidFill>
          </a:ln>
          <a:effectLst>
            <a:glow rad="139700">
              <a:schemeClr val="accent6">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9773034" y="1873653"/>
            <a:ext cx="1606053" cy="2807204"/>
          </a:xfrm>
          <a:custGeom>
            <a:avLst/>
            <a:gdLst>
              <a:gd name="connsiteX0" fmla="*/ 661767 w 1223191"/>
              <a:gd name="connsiteY0" fmla="*/ 0 h 2138003"/>
              <a:gd name="connsiteX1" fmla="*/ 687077 w 1223191"/>
              <a:gd name="connsiteY1" fmla="*/ 0 h 2138003"/>
              <a:gd name="connsiteX2" fmla="*/ 815442 w 1223191"/>
              <a:gd name="connsiteY2" fmla="*/ 128365 h 2138003"/>
              <a:gd name="connsiteX3" fmla="*/ 815442 w 1223191"/>
              <a:gd name="connsiteY3" fmla="*/ 1138708 h 2138003"/>
              <a:gd name="connsiteX4" fmla="*/ 993441 w 1223191"/>
              <a:gd name="connsiteY4" fmla="*/ 1138708 h 2138003"/>
              <a:gd name="connsiteX5" fmla="*/ 993441 w 1223191"/>
              <a:gd name="connsiteY5" fmla="*/ 952578 h 2138003"/>
              <a:gd name="connsiteX6" fmla="*/ 1098007 w 1223191"/>
              <a:gd name="connsiteY6" fmla="*/ 848012 h 2138003"/>
              <a:gd name="connsiteX7" fmla="*/ 1118625 w 1223191"/>
              <a:gd name="connsiteY7" fmla="*/ 848012 h 2138003"/>
              <a:gd name="connsiteX8" fmla="*/ 1223191 w 1223191"/>
              <a:gd name="connsiteY8" fmla="*/ 952578 h 2138003"/>
              <a:gd name="connsiteX9" fmla="*/ 1223191 w 1223191"/>
              <a:gd name="connsiteY9" fmla="*/ 1262050 h 2138003"/>
              <a:gd name="connsiteX10" fmla="*/ 1118625 w 1223191"/>
              <a:gd name="connsiteY10" fmla="*/ 1366616 h 2138003"/>
              <a:gd name="connsiteX11" fmla="*/ 1098007 w 1223191"/>
              <a:gd name="connsiteY11" fmla="*/ 1366616 h 2138003"/>
              <a:gd name="connsiteX12" fmla="*/ 1081228 w 1223191"/>
              <a:gd name="connsiteY12" fmla="*/ 1363228 h 2138003"/>
              <a:gd name="connsiteX13" fmla="*/ 1055324 w 1223191"/>
              <a:gd name="connsiteY13" fmla="*/ 1368458 h 2138003"/>
              <a:gd name="connsiteX14" fmla="*/ 815442 w 1223191"/>
              <a:gd name="connsiteY14" fmla="*/ 1368458 h 2138003"/>
              <a:gd name="connsiteX15" fmla="*/ 815442 w 1223191"/>
              <a:gd name="connsiteY15" fmla="*/ 2009638 h 2138003"/>
              <a:gd name="connsiteX16" fmla="*/ 687077 w 1223191"/>
              <a:gd name="connsiteY16" fmla="*/ 2138003 h 2138003"/>
              <a:gd name="connsiteX17" fmla="*/ 661767 w 1223191"/>
              <a:gd name="connsiteY17" fmla="*/ 2138003 h 2138003"/>
              <a:gd name="connsiteX18" fmla="*/ 533400 w 1223191"/>
              <a:gd name="connsiteY18" fmla="*/ 2009638 h 2138003"/>
              <a:gd name="connsiteX19" fmla="*/ 533400 w 1223191"/>
              <a:gd name="connsiteY19" fmla="*/ 931085 h 2138003"/>
              <a:gd name="connsiteX20" fmla="*/ 508271 w 1223191"/>
              <a:gd name="connsiteY20" fmla="*/ 936158 h 2138003"/>
              <a:gd name="connsiteX21" fmla="*/ 128365 w 1223191"/>
              <a:gd name="connsiteY21" fmla="*/ 936158 h 2138003"/>
              <a:gd name="connsiteX22" fmla="*/ 0 w 1223191"/>
              <a:gd name="connsiteY22" fmla="*/ 807792 h 2138003"/>
              <a:gd name="connsiteX23" fmla="*/ 0 w 1223191"/>
              <a:gd name="connsiteY23" fmla="*/ 782482 h 2138003"/>
              <a:gd name="connsiteX24" fmla="*/ 7466 w 1223191"/>
              <a:gd name="connsiteY24" fmla="*/ 745501 h 2138003"/>
              <a:gd name="connsiteX25" fmla="*/ 6791 w 1223191"/>
              <a:gd name="connsiteY25" fmla="*/ 742156 h 2138003"/>
              <a:gd name="connsiteX26" fmla="*/ 6791 w 1223191"/>
              <a:gd name="connsiteY26" fmla="*/ 362250 h 2138003"/>
              <a:gd name="connsiteX27" fmla="*/ 135156 w 1223191"/>
              <a:gd name="connsiteY27" fmla="*/ 233885 h 2138003"/>
              <a:gd name="connsiteX28" fmla="*/ 160466 w 1223191"/>
              <a:gd name="connsiteY28" fmla="*/ 233885 h 2138003"/>
              <a:gd name="connsiteX29" fmla="*/ 288831 w 1223191"/>
              <a:gd name="connsiteY29" fmla="*/ 362250 h 2138003"/>
              <a:gd name="connsiteX30" fmla="*/ 288831 w 1223191"/>
              <a:gd name="connsiteY30" fmla="*/ 654117 h 2138003"/>
              <a:gd name="connsiteX31" fmla="*/ 508271 w 1223191"/>
              <a:gd name="connsiteY31" fmla="*/ 654117 h 2138003"/>
              <a:gd name="connsiteX32" fmla="*/ 533400 w 1223191"/>
              <a:gd name="connsiteY32" fmla="*/ 659191 h 2138003"/>
              <a:gd name="connsiteX33" fmla="*/ 533400 w 1223191"/>
              <a:gd name="connsiteY33" fmla="*/ 128365 h 2138003"/>
              <a:gd name="connsiteX34" fmla="*/ 661767 w 1223191"/>
              <a:gd name="connsiteY34" fmla="*/ 0 h 213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3191" h="2138003">
                <a:moveTo>
                  <a:pt x="661767" y="0"/>
                </a:moveTo>
                <a:lnTo>
                  <a:pt x="687077" y="0"/>
                </a:lnTo>
                <a:cubicBezTo>
                  <a:pt x="757971" y="0"/>
                  <a:pt x="815442" y="57471"/>
                  <a:pt x="815442" y="128365"/>
                </a:cubicBezTo>
                <a:lnTo>
                  <a:pt x="815442" y="1138708"/>
                </a:lnTo>
                <a:lnTo>
                  <a:pt x="993441" y="1138708"/>
                </a:lnTo>
                <a:lnTo>
                  <a:pt x="993441" y="952578"/>
                </a:lnTo>
                <a:cubicBezTo>
                  <a:pt x="993441" y="894828"/>
                  <a:pt x="1040257" y="848012"/>
                  <a:pt x="1098007" y="848012"/>
                </a:cubicBezTo>
                <a:lnTo>
                  <a:pt x="1118625" y="848012"/>
                </a:lnTo>
                <a:cubicBezTo>
                  <a:pt x="1176375" y="848012"/>
                  <a:pt x="1223191" y="894828"/>
                  <a:pt x="1223191" y="952578"/>
                </a:cubicBezTo>
                <a:lnTo>
                  <a:pt x="1223191" y="1262050"/>
                </a:lnTo>
                <a:cubicBezTo>
                  <a:pt x="1223191" y="1319800"/>
                  <a:pt x="1176375" y="1366616"/>
                  <a:pt x="1118625" y="1366616"/>
                </a:cubicBezTo>
                <a:lnTo>
                  <a:pt x="1098007" y="1366616"/>
                </a:lnTo>
                <a:lnTo>
                  <a:pt x="1081228" y="1363228"/>
                </a:lnTo>
                <a:lnTo>
                  <a:pt x="1055324" y="1368458"/>
                </a:lnTo>
                <a:lnTo>
                  <a:pt x="815442" y="1368458"/>
                </a:lnTo>
                <a:lnTo>
                  <a:pt x="815442" y="2009638"/>
                </a:lnTo>
                <a:cubicBezTo>
                  <a:pt x="815442" y="2080532"/>
                  <a:pt x="757971" y="2138003"/>
                  <a:pt x="687077" y="2138003"/>
                </a:cubicBezTo>
                <a:lnTo>
                  <a:pt x="661767" y="2138003"/>
                </a:lnTo>
                <a:cubicBezTo>
                  <a:pt x="590871" y="2138003"/>
                  <a:pt x="533400" y="2080532"/>
                  <a:pt x="533400" y="2009638"/>
                </a:cubicBezTo>
                <a:lnTo>
                  <a:pt x="533400" y="931085"/>
                </a:lnTo>
                <a:lnTo>
                  <a:pt x="508271" y="936158"/>
                </a:lnTo>
                <a:lnTo>
                  <a:pt x="128365" y="936158"/>
                </a:lnTo>
                <a:cubicBezTo>
                  <a:pt x="57471" y="936158"/>
                  <a:pt x="0" y="878687"/>
                  <a:pt x="0" y="807792"/>
                </a:cubicBezTo>
                <a:lnTo>
                  <a:pt x="0" y="782482"/>
                </a:lnTo>
                <a:lnTo>
                  <a:pt x="7466" y="745501"/>
                </a:lnTo>
                <a:lnTo>
                  <a:pt x="6791" y="742156"/>
                </a:lnTo>
                <a:lnTo>
                  <a:pt x="6791" y="362250"/>
                </a:lnTo>
                <a:cubicBezTo>
                  <a:pt x="6791" y="291356"/>
                  <a:pt x="64262" y="233885"/>
                  <a:pt x="135156" y="233885"/>
                </a:cubicBezTo>
                <a:lnTo>
                  <a:pt x="160466" y="233885"/>
                </a:lnTo>
                <a:cubicBezTo>
                  <a:pt x="231360" y="233885"/>
                  <a:pt x="288831" y="291356"/>
                  <a:pt x="288831" y="362250"/>
                </a:cubicBezTo>
                <a:lnTo>
                  <a:pt x="288831" y="654117"/>
                </a:lnTo>
                <a:lnTo>
                  <a:pt x="508271" y="654117"/>
                </a:lnTo>
                <a:lnTo>
                  <a:pt x="533400" y="659191"/>
                </a:lnTo>
                <a:lnTo>
                  <a:pt x="533400" y="128365"/>
                </a:lnTo>
                <a:cubicBezTo>
                  <a:pt x="533400" y="57471"/>
                  <a:pt x="590871" y="0"/>
                  <a:pt x="661767" y="0"/>
                </a:cubicBezTo>
                <a:close/>
              </a:path>
            </a:pathLst>
          </a:cu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069771" y="5366659"/>
            <a:ext cx="8850086" cy="830997"/>
          </a:xfrm>
          <a:prstGeom prst="rect">
            <a:avLst/>
          </a:prstGeom>
          <a:noFill/>
        </p:spPr>
        <p:txBody>
          <a:bodyPr wrap="square" rtlCol="0">
            <a:spAutoFit/>
          </a:bodyPr>
          <a:lstStyle/>
          <a:p>
            <a:r>
              <a:rPr lang="en-US" sz="3200" dirty="0">
                <a:solidFill>
                  <a:schemeClr val="bg1"/>
                </a:solidFill>
                <a:effectLst>
                  <a:glow rad="228600">
                    <a:schemeClr val="accent6">
                      <a:satMod val="175000"/>
                      <a:alpha val="40000"/>
                    </a:schemeClr>
                  </a:glow>
                </a:effectLst>
              </a:rPr>
              <a:t>“It is </a:t>
            </a:r>
            <a:r>
              <a:rPr lang="en-US" sz="3200" i="1" dirty="0">
                <a:solidFill>
                  <a:schemeClr val="bg1"/>
                </a:solidFill>
                <a:effectLst>
                  <a:glow rad="228600">
                    <a:schemeClr val="accent6">
                      <a:satMod val="175000"/>
                      <a:alpha val="40000"/>
                    </a:schemeClr>
                  </a:glow>
                </a:effectLst>
              </a:rPr>
              <a:t>grace</a:t>
            </a:r>
            <a:r>
              <a:rPr lang="en-US" sz="3200" dirty="0">
                <a:solidFill>
                  <a:schemeClr val="bg1"/>
                </a:solidFill>
                <a:effectLst>
                  <a:glow rad="228600">
                    <a:schemeClr val="accent6">
                      <a:satMod val="175000"/>
                      <a:alpha val="40000"/>
                    </a:schemeClr>
                  </a:glow>
                </a:effectLst>
              </a:rPr>
              <a:t> that we are saved, after all we can do.”</a:t>
            </a:r>
          </a:p>
          <a:p>
            <a:r>
              <a:rPr lang="en-US" sz="1600" dirty="0">
                <a:solidFill>
                  <a:schemeClr val="bg1"/>
                </a:solidFill>
                <a:effectLst>
                  <a:glow rad="228600">
                    <a:schemeClr val="accent6">
                      <a:satMod val="175000"/>
                      <a:alpha val="40000"/>
                    </a:schemeClr>
                  </a:glow>
                </a:effectLst>
              </a:rPr>
              <a:t>(2 Nephi 25:23)</a:t>
            </a:r>
          </a:p>
        </p:txBody>
      </p:sp>
    </p:spTree>
    <p:extLst>
      <p:ext uri="{BB962C8B-B14F-4D97-AF65-F5344CB8AC3E}">
        <p14:creationId xmlns:p14="http://schemas.microsoft.com/office/powerpoint/2010/main" val="269427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0" presetClass="path" presetSubtype="0" accel="50000" decel="50000" fill="hold" nodeType="withEffect">
                                  <p:stCondLst>
                                    <p:cond delay="0"/>
                                  </p:stCondLst>
                                  <p:childTnLst>
                                    <p:animMotion origin="layout" path="M -2.70833E-6 1.11111E-6 L -2.70833E-6 0.00023 C -0.00442 -0.00347 -0.00794 -0.00671 -0.01237 -0.00903 C -0.01367 -0.00972 -0.01497 -0.00972 -0.01614 -0.01042 C -0.01718 -0.01088 -0.01797 -0.01158 -0.01901 -0.01181 C -0.02057 -0.0125 -0.02213 -0.01273 -0.0237 -0.01343 C -0.02474 -0.01389 -0.02552 -0.01435 -0.02656 -0.01482 C -0.02903 -0.01574 -0.03164 -0.01644 -0.03424 -0.01783 C -0.03515 -0.01829 -0.03606 -0.01898 -0.03698 -0.01921 C -0.03932 -0.01991 -0.04713 -0.02176 -0.04922 -0.02222 C -0.05013 -0.02269 -0.05104 -0.02338 -0.05208 -0.02361 C -0.05495 -0.02431 -0.05781 -0.02384 -0.06067 -0.025 C -0.06172 -0.02546 -0.06237 -0.02755 -0.06341 -0.02801 C -0.06523 -0.02894 -0.06718 -0.02894 -0.06914 -0.02963 C -0.07044 -0.02986 -0.07161 -0.03056 -0.07278 -0.03102 C -0.07565 -0.03195 -0.07851 -0.03287 -0.08138 -0.0338 C -0.08229 -0.03426 -0.0832 -0.03495 -0.08411 -0.03542 C -0.08711 -0.03634 -0.08984 -0.03727 -0.09258 -0.0382 C -0.09518 -0.03935 -0.09765 -0.04097 -0.10026 -0.0412 L -0.11067 -0.04283 C -0.11393 -0.04445 -0.11784 -0.04653 -0.12109 -0.04699 L -0.12955 -0.04861 C -0.13086 -0.04908 -0.13216 -0.04954 -0.13333 -0.05 C -0.13437 -0.05046 -0.13515 -0.05116 -0.1362 -0.05139 C -0.13802 -0.05208 -0.13997 -0.05232 -0.14179 -0.05301 C -0.14648 -0.0544 -0.1513 -0.05556 -0.15599 -0.05741 C -0.15729 -0.05787 -0.15846 -0.05857 -0.15976 -0.0588 C -0.16263 -0.05949 -0.16536 -0.05972 -0.16823 -0.06042 C -0.17682 -0.06366 -0.1664 -0.05995 -0.18151 -0.0632 C -0.18554 -0.06412 -0.1845 -0.06482 -0.18815 -0.0662 C -0.18958 -0.0669 -0.19127 -0.0669 -0.19284 -0.06783 C -0.19479 -0.06852 -0.19648 -0.06991 -0.19843 -0.0706 C -0.20273 -0.07222 -0.21093 -0.07292 -0.21458 -0.07361 C -0.21771 -0.07454 -0.22096 -0.075 -0.22396 -0.07639 C -0.22487 -0.07685 -0.22578 -0.07778 -0.22682 -0.07778 C -0.23463 -0.08009 -0.23307 -0.07847 -0.2401 -0.08102 C -0.24101 -0.08125 -0.24192 -0.08195 -0.24284 -0.08241 C -0.24726 -0.08357 -0.25169 -0.08426 -0.25612 -0.08519 C -0.25885 -0.08588 -0.26185 -0.08588 -0.26458 -0.08681 C -0.26771 -0.0875 -0.27096 -0.08866 -0.27409 -0.08958 C -0.27565 -0.09005 -0.27721 -0.09097 -0.27877 -0.09097 C -0.28971 -0.09306 -0.28437 -0.09213 -0.29479 -0.09421 C -0.29609 -0.09445 -0.29739 -0.09514 -0.29856 -0.0956 C -0.29961 -0.09583 -0.30052 -0.09676 -0.30143 -0.09699 C -0.30729 -0.09908 -0.31614 -0.09977 -0.32135 -0.1 L -0.43646 -0.10139 C -0.45716 -0.10301 -0.45026 -0.10116 -0.46588 -0.10579 C -0.46901 -0.10671 -0.47226 -0.10718 -0.47526 -0.1088 L -0.48099 -0.11158 C -0.4819 -0.11227 -0.48281 -0.11273 -0.48372 -0.1132 C -0.48502 -0.11366 -0.48633 -0.11412 -0.4875 -0.11458 C -0.49231 -0.1169 -0.49258 -0.11759 -0.49687 -0.11898 C -0.49896 -0.11968 -0.50078 -0.11991 -0.5026 -0.1206 C -0.5039 -0.12083 -0.50521 -0.1213 -0.50651 -0.12199 C -0.50781 -0.12269 -0.50885 -0.12431 -0.51015 -0.12477 C -0.51302 -0.12593 -0.51588 -0.1257 -0.51875 -0.12639 C -0.51992 -0.12685 -0.52122 -0.12732 -0.52239 -0.12778 C -0.52435 -0.12847 -0.5263 -0.1287 -0.52812 -0.12917 C -0.52916 -0.12963 -0.53086 -0.13056 -0.53086 -0.13056 L -0.53086 -0.13056 " pathEditMode="relative" rAng="0" ptsTypes="AAAAAAAAAAAAAAAAAAAAAAAAAAAAAAAAAAAAAAAAAAAAAAAAAAAAAAAAAAAA">
                                      <p:cBhvr>
                                        <p:cTn id="12" dur="2000" fill="hold"/>
                                        <p:tgtEl>
                                          <p:spTgt spid="14"/>
                                        </p:tgtEl>
                                        <p:attrNameLst>
                                          <p:attrName>ppt_x</p:attrName>
                                          <p:attrName>ppt_y</p:attrName>
                                        </p:attrNameLst>
                                      </p:cBhvr>
                                      <p:rCtr x="-26549" y="-6528"/>
                                    </p:animMotion>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rown.jpg"/>
          <p:cNvPicPr>
            <a:picLocks noChangeAspect="1"/>
          </p:cNvPicPr>
          <p:nvPr/>
        </p:nvPicPr>
        <p:blipFill>
          <a:blip r:embed="rId2" cstate="print">
            <a:duotone>
              <a:prstClr val="black"/>
              <a:schemeClr val="accent6">
                <a:lumMod val="50000"/>
                <a:tint val="45000"/>
                <a:satMod val="400000"/>
              </a:schemeClr>
            </a:duotone>
          </a:blip>
          <a:stretch>
            <a:fillRect/>
          </a:stretch>
        </p:blipFill>
        <p:spPr>
          <a:xfrm>
            <a:off x="0" y="0"/>
            <a:ext cx="12192000" cy="6858000"/>
          </a:xfrm>
          <a:prstGeom prst="rect">
            <a:avLst/>
          </a:prstGeom>
        </p:spPr>
      </p:pic>
      <p:sp>
        <p:nvSpPr>
          <p:cNvPr id="5" name="TextBox 4"/>
          <p:cNvSpPr txBox="1"/>
          <p:nvPr/>
        </p:nvSpPr>
        <p:spPr>
          <a:xfrm>
            <a:off x="2220686" y="76200"/>
            <a:ext cx="8153400" cy="769441"/>
          </a:xfrm>
          <a:prstGeom prst="rect">
            <a:avLst/>
          </a:prstGeom>
          <a:noFill/>
        </p:spPr>
        <p:txBody>
          <a:bodyPr wrap="square" rtlCol="0">
            <a:spAutoFit/>
          </a:bodyPr>
          <a:lstStyle/>
          <a:p>
            <a:pPr algn="ctr"/>
            <a:r>
              <a:rPr lang="en-US" sz="4400" dirty="0">
                <a:solidFill>
                  <a:schemeClr val="bg1"/>
                </a:solidFill>
                <a:latin typeface="Imprint MT Shadow" panose="04020605060303030202" pitchFamily="82" charset="0"/>
              </a:rPr>
              <a:t>The Natural Man</a:t>
            </a:r>
          </a:p>
        </p:txBody>
      </p:sp>
      <p:sp>
        <p:nvSpPr>
          <p:cNvPr id="9" name="TextBox 8"/>
          <p:cNvSpPr txBox="1"/>
          <p:nvPr/>
        </p:nvSpPr>
        <p:spPr>
          <a:xfrm>
            <a:off x="119742" y="6457890"/>
            <a:ext cx="3733800" cy="400110"/>
          </a:xfrm>
          <a:prstGeom prst="rect">
            <a:avLst/>
          </a:prstGeom>
          <a:noFill/>
        </p:spPr>
        <p:txBody>
          <a:bodyPr wrap="square" rtlCol="0">
            <a:spAutoFit/>
          </a:bodyPr>
          <a:lstStyle/>
          <a:p>
            <a:r>
              <a:rPr lang="en-US" sz="2000" dirty="0">
                <a:solidFill>
                  <a:schemeClr val="bg1"/>
                </a:solidFill>
              </a:rPr>
              <a:t>Mosiah 3:19</a:t>
            </a:r>
          </a:p>
        </p:txBody>
      </p:sp>
      <p:sp>
        <p:nvSpPr>
          <p:cNvPr id="12" name="TextBox 11"/>
          <p:cNvSpPr txBox="1"/>
          <p:nvPr/>
        </p:nvSpPr>
        <p:spPr>
          <a:xfrm>
            <a:off x="631371" y="1077685"/>
            <a:ext cx="5105400" cy="1631216"/>
          </a:xfrm>
          <a:prstGeom prst="rect">
            <a:avLst/>
          </a:prstGeom>
          <a:noFill/>
        </p:spPr>
        <p:txBody>
          <a:bodyPr wrap="square" rtlCol="0">
            <a:spAutoFit/>
          </a:bodyPr>
          <a:lstStyle/>
          <a:p>
            <a:r>
              <a:rPr lang="en-US" sz="2000" dirty="0">
                <a:solidFill>
                  <a:schemeClr val="bg1"/>
                </a:solidFill>
              </a:rPr>
              <a:t>When we sin, we estrange ourselves from God:</a:t>
            </a:r>
          </a:p>
          <a:p>
            <a:endParaRPr lang="en-US" sz="2000" dirty="0">
              <a:solidFill>
                <a:schemeClr val="bg1"/>
              </a:solidFill>
            </a:endParaRPr>
          </a:p>
          <a:p>
            <a:r>
              <a:rPr lang="en-US" sz="2000" dirty="0">
                <a:solidFill>
                  <a:schemeClr val="bg1"/>
                </a:solidFill>
              </a:rPr>
              <a:t>We cut off the relationship we had with him.</a:t>
            </a:r>
          </a:p>
          <a:p>
            <a:r>
              <a:rPr lang="en-US" sz="2000" dirty="0">
                <a:solidFill>
                  <a:schemeClr val="bg1"/>
                </a:solidFill>
              </a:rPr>
              <a:t> </a:t>
            </a:r>
          </a:p>
          <a:p>
            <a:r>
              <a:rPr lang="en-US" sz="2000" dirty="0">
                <a:solidFill>
                  <a:schemeClr val="bg1"/>
                </a:solidFill>
              </a:rPr>
              <a:t>When we sin, we become “the natural man”.</a:t>
            </a:r>
          </a:p>
        </p:txBody>
      </p:sp>
      <p:sp>
        <p:nvSpPr>
          <p:cNvPr id="8" name="TextBox 7"/>
          <p:cNvSpPr txBox="1"/>
          <p:nvPr/>
        </p:nvSpPr>
        <p:spPr>
          <a:xfrm>
            <a:off x="5660572" y="4180115"/>
            <a:ext cx="4953000" cy="1323439"/>
          </a:xfrm>
          <a:prstGeom prst="rect">
            <a:avLst/>
          </a:prstGeom>
          <a:noFill/>
        </p:spPr>
        <p:txBody>
          <a:bodyPr wrap="square" rtlCol="0">
            <a:spAutoFit/>
          </a:bodyPr>
          <a:lstStyle/>
          <a:p>
            <a:r>
              <a:rPr lang="en-US" sz="2000" i="1" dirty="0">
                <a:solidFill>
                  <a:srgbClr val="FFFF00"/>
                </a:solidFill>
              </a:rPr>
              <a:t>The “natural man” is an enemy to God.</a:t>
            </a:r>
          </a:p>
          <a:p>
            <a:r>
              <a:rPr lang="en-US" sz="2000" i="1" dirty="0">
                <a:solidFill>
                  <a:srgbClr val="FFFF00"/>
                </a:solidFill>
              </a:rPr>
              <a:t>“For the natural man is an enemy to God, and has been from the fall of Adam and will be forever and ever, unless…</a:t>
            </a:r>
          </a:p>
        </p:txBody>
      </p:sp>
      <p:pic>
        <p:nvPicPr>
          <p:cNvPr id="8194" name="Picture 2" descr="https://encrypted-tbn1.gstatic.com/images?q=tbn:ANd9GcSAVAJsF6Ps-OLxt8AScgMMHDWLxvtCfhDLffTwxH1iuOTBo9eo"/>
          <p:cNvPicPr>
            <a:picLocks noChangeAspect="1" noChangeArrowheads="1"/>
          </p:cNvPicPr>
          <p:nvPr/>
        </p:nvPicPr>
        <p:blipFill>
          <a:blip r:embed="rId3" cstate="print"/>
          <a:srcRect/>
          <a:stretch>
            <a:fillRect/>
          </a:stretch>
        </p:blipFill>
        <p:spPr bwMode="auto">
          <a:xfrm>
            <a:off x="6411684" y="1034941"/>
            <a:ext cx="3852744" cy="2563828"/>
          </a:xfrm>
          <a:prstGeom prst="rect">
            <a:avLst/>
          </a:prstGeom>
          <a:noFill/>
        </p:spPr>
      </p:pic>
      <p:pic>
        <p:nvPicPr>
          <p:cNvPr id="8196" name="Picture 4" descr="https://encrypted-tbn0.gstatic.com/images?q=tbn:ANd9GcQAT80cjlw1XB9KfpNP8DzoxrHAlE3n2arr5v4P2Q5fe_9aqZCMwg"/>
          <p:cNvPicPr>
            <a:picLocks noChangeAspect="1" noChangeArrowheads="1"/>
          </p:cNvPicPr>
          <p:nvPr/>
        </p:nvPicPr>
        <p:blipFill>
          <a:blip r:embed="rId4" cstate="print"/>
          <a:srcRect/>
          <a:stretch>
            <a:fillRect/>
          </a:stretch>
        </p:blipFill>
        <p:spPr bwMode="auto">
          <a:xfrm>
            <a:off x="2253344" y="3059652"/>
            <a:ext cx="2241097" cy="3307132"/>
          </a:xfrm>
          <a:prstGeom prst="rect">
            <a:avLst/>
          </a:prstGeom>
          <a:noFill/>
        </p:spPr>
      </p:pic>
    </p:spTree>
    <p:extLst>
      <p:ext uri="{BB962C8B-B14F-4D97-AF65-F5344CB8AC3E}">
        <p14:creationId xmlns:p14="http://schemas.microsoft.com/office/powerpoint/2010/main" val="337175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fade">
                                      <p:cBhvr>
                                        <p:cTn id="10"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rown.jpg"/>
          <p:cNvPicPr>
            <a:picLocks noChangeAspect="1"/>
          </p:cNvPicPr>
          <p:nvPr/>
        </p:nvPicPr>
        <p:blipFill>
          <a:blip r:embed="rId2" cstate="print">
            <a:duotone>
              <a:prstClr val="black"/>
              <a:schemeClr val="accent6">
                <a:lumMod val="50000"/>
                <a:tint val="45000"/>
                <a:satMod val="400000"/>
              </a:schemeClr>
            </a:duotone>
          </a:blip>
          <a:stretch>
            <a:fillRect/>
          </a:stretch>
        </p:blipFill>
        <p:spPr>
          <a:xfrm>
            <a:off x="0" y="0"/>
            <a:ext cx="12192000" cy="6858000"/>
          </a:xfrm>
          <a:prstGeom prst="rect">
            <a:avLst/>
          </a:prstGeom>
        </p:spPr>
      </p:pic>
      <p:sp>
        <p:nvSpPr>
          <p:cNvPr id="5" name="TextBox 4"/>
          <p:cNvSpPr txBox="1"/>
          <p:nvPr/>
        </p:nvSpPr>
        <p:spPr>
          <a:xfrm>
            <a:off x="1524000" y="130629"/>
            <a:ext cx="9144000" cy="769441"/>
          </a:xfrm>
          <a:prstGeom prst="rect">
            <a:avLst/>
          </a:prstGeom>
          <a:noFill/>
        </p:spPr>
        <p:txBody>
          <a:bodyPr wrap="square" rtlCol="0">
            <a:spAutoFit/>
          </a:bodyPr>
          <a:lstStyle/>
          <a:p>
            <a:pPr algn="ctr"/>
            <a:r>
              <a:rPr lang="en-US" sz="4400" dirty="0">
                <a:solidFill>
                  <a:schemeClr val="bg1"/>
                </a:solidFill>
                <a:latin typeface="Imprint MT Shadow" panose="04020605060303030202" pitchFamily="82" charset="0"/>
              </a:rPr>
              <a:t>Can You Save Yourself?</a:t>
            </a:r>
          </a:p>
        </p:txBody>
      </p:sp>
      <p:sp>
        <p:nvSpPr>
          <p:cNvPr id="25602" name="AutoShape 2"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4" name="AutoShape 4"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6" name="AutoShape 6"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7685314" y="6457890"/>
            <a:ext cx="4419600" cy="400110"/>
          </a:xfrm>
          <a:prstGeom prst="rect">
            <a:avLst/>
          </a:prstGeom>
          <a:noFill/>
        </p:spPr>
        <p:txBody>
          <a:bodyPr wrap="square" rtlCol="0">
            <a:spAutoFit/>
          </a:bodyPr>
          <a:lstStyle/>
          <a:p>
            <a:pPr algn="r"/>
            <a:r>
              <a:rPr lang="en-US" sz="2000" dirty="0">
                <a:solidFill>
                  <a:schemeClr val="bg1"/>
                </a:solidFill>
              </a:rPr>
              <a:t>(7)</a:t>
            </a:r>
          </a:p>
        </p:txBody>
      </p:sp>
      <p:sp>
        <p:nvSpPr>
          <p:cNvPr id="16" name="TextBox 15"/>
          <p:cNvSpPr txBox="1"/>
          <p:nvPr/>
        </p:nvSpPr>
        <p:spPr>
          <a:xfrm>
            <a:off x="631371" y="1055914"/>
            <a:ext cx="4953000" cy="830997"/>
          </a:xfrm>
          <a:prstGeom prst="rect">
            <a:avLst/>
          </a:prstGeom>
          <a:noFill/>
        </p:spPr>
        <p:txBody>
          <a:bodyPr wrap="square" rtlCol="0">
            <a:spAutoFit/>
          </a:bodyPr>
          <a:lstStyle/>
          <a:p>
            <a:pPr algn="ctr"/>
            <a:r>
              <a:rPr lang="en-US" sz="2400" dirty="0">
                <a:solidFill>
                  <a:schemeClr val="bg1"/>
                </a:solidFill>
              </a:rPr>
              <a:t>Jesus Christ was the only person who was justified by his works.</a:t>
            </a:r>
          </a:p>
        </p:txBody>
      </p:sp>
      <p:sp>
        <p:nvSpPr>
          <p:cNvPr id="18" name="TextBox 17"/>
          <p:cNvSpPr txBox="1"/>
          <p:nvPr/>
        </p:nvSpPr>
        <p:spPr>
          <a:xfrm>
            <a:off x="5660571" y="2460172"/>
            <a:ext cx="4953000" cy="1569660"/>
          </a:xfrm>
          <a:prstGeom prst="rect">
            <a:avLst/>
          </a:prstGeom>
          <a:noFill/>
        </p:spPr>
        <p:txBody>
          <a:bodyPr wrap="square" rtlCol="0">
            <a:spAutoFit/>
          </a:bodyPr>
          <a:lstStyle/>
          <a:p>
            <a:r>
              <a:rPr lang="en-US" sz="2400" dirty="0">
                <a:solidFill>
                  <a:schemeClr val="bg1"/>
                </a:solidFill>
              </a:rPr>
              <a:t>The rest of us must be justified, or made righteous, or be put back into the proper relationship with God, by faith in Jesus Christ.</a:t>
            </a:r>
          </a:p>
        </p:txBody>
      </p:sp>
      <p:pic>
        <p:nvPicPr>
          <p:cNvPr id="19" name="Picture 2" descr="https://encrypted-tbn1.gstatic.com/images?q=tbn:ANd9GcSd6UklWCfh_uFsys5qfzbtD8zDYQuczbO1mRtHvEzVzjC-MJPE7A"/>
          <p:cNvPicPr>
            <a:picLocks noChangeAspect="1" noChangeArrowheads="1"/>
          </p:cNvPicPr>
          <p:nvPr/>
        </p:nvPicPr>
        <p:blipFill>
          <a:blip r:embed="rId3" cstate="print"/>
          <a:srcRect/>
          <a:stretch>
            <a:fillRect/>
          </a:stretch>
        </p:blipFill>
        <p:spPr bwMode="auto">
          <a:xfrm>
            <a:off x="870857" y="2362201"/>
            <a:ext cx="3657601" cy="2525485"/>
          </a:xfrm>
          <a:prstGeom prst="rect">
            <a:avLst/>
          </a:prstGeom>
          <a:noFill/>
        </p:spPr>
      </p:pic>
      <p:pic>
        <p:nvPicPr>
          <p:cNvPr id="3" name="Picture 2">
            <a:extLst>
              <a:ext uri="{FF2B5EF4-FFF2-40B4-BE49-F238E27FC236}">
                <a16:creationId xmlns:a16="http://schemas.microsoft.com/office/drawing/2014/main" id="{A915E92E-C3EC-4983-8B79-EC0EF12D47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7114" y="4100861"/>
            <a:ext cx="3048000" cy="2286000"/>
          </a:xfrm>
          <a:prstGeom prst="rect">
            <a:avLst/>
          </a:prstGeom>
        </p:spPr>
      </p:pic>
    </p:spTree>
    <p:extLst>
      <p:ext uri="{BB962C8B-B14F-4D97-AF65-F5344CB8AC3E}">
        <p14:creationId xmlns:p14="http://schemas.microsoft.com/office/powerpoint/2010/main" val="80552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out)">
                                      <p:cBhvr>
                                        <p:cTn id="7" dur="1000"/>
                                        <p:tgtEl>
                                          <p:spTgt spid="16"/>
                                        </p:tgtEl>
                                      </p:cBhvr>
                                    </p:animEffect>
                                  </p:childTnLst>
                                </p:cTn>
                              </p:par>
                              <p:par>
                                <p:cTn id="8" presetID="8" presetClass="entr" presetSubtype="32"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amond(out)">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32"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amond(out)">
                                      <p:cBhvr>
                                        <p:cTn id="15" dur="10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rown.jpg"/>
          <p:cNvPicPr>
            <a:picLocks noChangeAspect="1"/>
          </p:cNvPicPr>
          <p:nvPr/>
        </p:nvPicPr>
        <p:blipFill>
          <a:blip r:embed="rId2" cstate="print">
            <a:duotone>
              <a:schemeClr val="accent1">
                <a:shade val="45000"/>
                <a:satMod val="135000"/>
              </a:schemeClr>
              <a:prstClr val="white"/>
            </a:duotone>
          </a:blip>
          <a:stretch>
            <a:fillRect/>
          </a:stretch>
        </p:blipFill>
        <p:spPr>
          <a:xfrm>
            <a:off x="0" y="0"/>
            <a:ext cx="12192000" cy="6858000"/>
          </a:xfrm>
          <a:prstGeom prst="rect">
            <a:avLst/>
          </a:prstGeom>
        </p:spPr>
      </p:pic>
      <p:sp>
        <p:nvSpPr>
          <p:cNvPr id="6" name="Rounded Rectangle 5"/>
          <p:cNvSpPr/>
          <p:nvPr/>
        </p:nvSpPr>
        <p:spPr>
          <a:xfrm>
            <a:off x="1524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048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572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096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620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9144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524000" y="4876800"/>
            <a:ext cx="22098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524000" y="38862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8458200" y="4876800"/>
            <a:ext cx="22098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9144000" y="38862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8340693" y="265479"/>
            <a:ext cx="3289208" cy="2390250"/>
            <a:chOff x="384206" y="4158361"/>
            <a:chExt cx="3289208" cy="2390250"/>
          </a:xfrm>
        </p:grpSpPr>
        <p:grpSp>
          <p:nvGrpSpPr>
            <p:cNvPr id="18" name="Group 17"/>
            <p:cNvGrpSpPr/>
            <p:nvPr/>
          </p:nvGrpSpPr>
          <p:grpSpPr>
            <a:xfrm>
              <a:off x="384206" y="4158361"/>
              <a:ext cx="3289208" cy="2390250"/>
              <a:chOff x="609599" y="833642"/>
              <a:chExt cx="7941747" cy="5771225"/>
            </a:xfrm>
          </p:grpSpPr>
          <p:grpSp>
            <p:nvGrpSpPr>
              <p:cNvPr id="20" name="Group 19"/>
              <p:cNvGrpSpPr/>
              <p:nvPr/>
            </p:nvGrpSpPr>
            <p:grpSpPr>
              <a:xfrm rot="10800000">
                <a:off x="7696200" y="5257800"/>
                <a:ext cx="621450" cy="1347067"/>
                <a:chOff x="7010400" y="381000"/>
                <a:chExt cx="762000" cy="2033666"/>
              </a:xfrm>
            </p:grpSpPr>
            <p:sp>
              <p:nvSpPr>
                <p:cNvPr id="33" name="Rounded Rectangle 32"/>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381000"/>
                  <a:ext cx="762000" cy="1219200"/>
                </a:xfrm>
                <a:prstGeom prst="ellipse">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11"/>
              <p:cNvGrpSpPr/>
              <p:nvPr/>
            </p:nvGrpSpPr>
            <p:grpSpPr>
              <a:xfrm rot="10800000">
                <a:off x="939238" y="4923502"/>
                <a:ext cx="621450" cy="1347067"/>
                <a:chOff x="7010400" y="381000"/>
                <a:chExt cx="762000" cy="2033666"/>
              </a:xfrm>
            </p:grpSpPr>
            <p:sp>
              <p:nvSpPr>
                <p:cNvPr id="31" name="Rounded Rectangle 30"/>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010400" y="381000"/>
                  <a:ext cx="762000" cy="1219200"/>
                </a:xfrm>
                <a:prstGeom prst="ellipse">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an 3"/>
              <p:cNvSpPr/>
              <p:nvPr/>
            </p:nvSpPr>
            <p:spPr>
              <a:xfrm>
                <a:off x="7315200" y="1981200"/>
                <a:ext cx="1236146" cy="3840519"/>
              </a:xfrm>
              <a:prstGeom prst="can">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an 1"/>
              <p:cNvSpPr/>
              <p:nvPr/>
            </p:nvSpPr>
            <p:spPr>
              <a:xfrm>
                <a:off x="609599" y="1643059"/>
                <a:ext cx="1236146" cy="3840519"/>
              </a:xfrm>
              <a:prstGeom prst="can">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899460" y="833642"/>
                <a:ext cx="621450" cy="986197"/>
                <a:chOff x="7031201" y="834275"/>
                <a:chExt cx="762000" cy="1488861"/>
              </a:xfrm>
            </p:grpSpPr>
            <p:sp>
              <p:nvSpPr>
                <p:cNvPr id="29" name="Rounded Rectangle 28"/>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5"/>
                <p:cNvSpPr/>
                <p:nvPr/>
              </p:nvSpPr>
              <p:spPr>
                <a:xfrm>
                  <a:off x="7031201" y="834275"/>
                  <a:ext cx="762000" cy="1219200"/>
                </a:xfrm>
                <a:prstGeom prst="ellipse">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7646520" y="1148254"/>
                <a:ext cx="621450" cy="1017899"/>
                <a:chOff x="7087348" y="824753"/>
                <a:chExt cx="762000" cy="1536722"/>
              </a:xfrm>
            </p:grpSpPr>
            <p:sp>
              <p:nvSpPr>
                <p:cNvPr id="27" name="Rounded Rectangle 26"/>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87348" y="824753"/>
                  <a:ext cx="762000" cy="1219200"/>
                </a:xfrm>
                <a:prstGeom prst="ellipse">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Rectangle 18"/>
            <p:cNvSpPr/>
            <p:nvPr/>
          </p:nvSpPr>
          <p:spPr>
            <a:xfrm>
              <a:off x="904486" y="4790520"/>
              <a:ext cx="2231570" cy="1077218"/>
            </a:xfrm>
            <a:prstGeom prst="rect">
              <a:avLst/>
            </a:prstGeom>
          </p:spPr>
          <p:txBody>
            <a:bodyPr wrap="square">
              <a:spAutoFit/>
            </a:bodyPr>
            <a:lstStyle/>
            <a:p>
              <a:pPr algn="ctr"/>
              <a:r>
                <a:rPr lang="en-US" sz="1600" b="1" dirty="0"/>
                <a:t>Baptism by immersion can symbolize our death to sin and newness of spiritual life</a:t>
              </a:r>
              <a:endParaRPr lang="en-US" sz="1600" dirty="0"/>
            </a:p>
          </p:txBody>
        </p:sp>
      </p:grpSp>
      <p:sp>
        <p:nvSpPr>
          <p:cNvPr id="2" name="Rectangle 1"/>
          <p:cNvSpPr/>
          <p:nvPr/>
        </p:nvSpPr>
        <p:spPr>
          <a:xfrm>
            <a:off x="1578427" y="343879"/>
            <a:ext cx="3766457" cy="1323439"/>
          </a:xfrm>
          <a:prstGeom prst="rect">
            <a:avLst/>
          </a:prstGeom>
        </p:spPr>
        <p:txBody>
          <a:bodyPr wrap="square">
            <a:spAutoFit/>
          </a:bodyPr>
          <a:lstStyle/>
          <a:p>
            <a:pPr fontAlgn="base"/>
            <a:r>
              <a:rPr lang="en-US" sz="2000" dirty="0">
                <a:solidFill>
                  <a:schemeClr val="bg1"/>
                </a:solidFill>
              </a:rPr>
              <a:t>“Baptism cannot be by any other means than immersion of the entire body in water, for the following reasons:</a:t>
            </a:r>
          </a:p>
        </p:txBody>
      </p:sp>
      <p:sp>
        <p:nvSpPr>
          <p:cNvPr id="3" name="Rectangle 2"/>
          <p:cNvSpPr/>
          <p:nvPr/>
        </p:nvSpPr>
        <p:spPr>
          <a:xfrm>
            <a:off x="1393372" y="2121265"/>
            <a:ext cx="6096000" cy="923330"/>
          </a:xfrm>
          <a:prstGeom prst="rect">
            <a:avLst/>
          </a:prstGeom>
        </p:spPr>
        <p:txBody>
          <a:bodyPr>
            <a:spAutoFit/>
          </a:bodyPr>
          <a:lstStyle/>
          <a:p>
            <a:pPr fontAlgn="base"/>
            <a:r>
              <a:rPr lang="en-US" dirty="0">
                <a:solidFill>
                  <a:schemeClr val="bg1"/>
                </a:solidFill>
              </a:rPr>
              <a:t>“1. </a:t>
            </a:r>
            <a:r>
              <a:rPr lang="en-US" i="1" dirty="0">
                <a:solidFill>
                  <a:schemeClr val="bg1"/>
                </a:solidFill>
              </a:rPr>
              <a:t>It is in the similitude of the death, burial, and resurrection of Jesus Christ,</a:t>
            </a:r>
            <a:r>
              <a:rPr lang="en-US" dirty="0">
                <a:solidFill>
                  <a:schemeClr val="bg1"/>
                </a:solidFill>
              </a:rPr>
              <a:t> and of all others who have received the resurrection.</a:t>
            </a:r>
          </a:p>
        </p:txBody>
      </p:sp>
      <p:sp>
        <p:nvSpPr>
          <p:cNvPr id="35" name="Rectangle 34"/>
          <p:cNvSpPr/>
          <p:nvPr/>
        </p:nvSpPr>
        <p:spPr>
          <a:xfrm>
            <a:off x="3145972" y="3105834"/>
            <a:ext cx="6096000" cy="646331"/>
          </a:xfrm>
          <a:prstGeom prst="rect">
            <a:avLst/>
          </a:prstGeom>
        </p:spPr>
        <p:txBody>
          <a:bodyPr>
            <a:spAutoFit/>
          </a:bodyPr>
          <a:lstStyle/>
          <a:p>
            <a:pPr fontAlgn="base"/>
            <a:r>
              <a:rPr lang="en-US" dirty="0">
                <a:solidFill>
                  <a:schemeClr val="bg1"/>
                </a:solidFill>
              </a:rPr>
              <a:t>“2. </a:t>
            </a:r>
            <a:r>
              <a:rPr lang="en-US" i="1" dirty="0">
                <a:solidFill>
                  <a:schemeClr val="bg1"/>
                </a:solidFill>
              </a:rPr>
              <a:t>Baptism is also a birth and is performed in the similitude of the birth of a child into this world.</a:t>
            </a:r>
            <a:endParaRPr lang="en-US" dirty="0">
              <a:solidFill>
                <a:schemeClr val="bg1"/>
              </a:solidFill>
            </a:endParaRPr>
          </a:p>
        </p:txBody>
      </p:sp>
      <p:sp>
        <p:nvSpPr>
          <p:cNvPr id="36" name="Rectangle 35"/>
          <p:cNvSpPr/>
          <p:nvPr/>
        </p:nvSpPr>
        <p:spPr>
          <a:xfrm>
            <a:off x="3755572" y="4186534"/>
            <a:ext cx="5508172" cy="923330"/>
          </a:xfrm>
          <a:prstGeom prst="rect">
            <a:avLst/>
          </a:prstGeom>
        </p:spPr>
        <p:txBody>
          <a:bodyPr wrap="square">
            <a:spAutoFit/>
          </a:bodyPr>
          <a:lstStyle/>
          <a:p>
            <a:pPr fontAlgn="base"/>
            <a:r>
              <a:rPr lang="en-US" dirty="0">
                <a:solidFill>
                  <a:schemeClr val="bg1"/>
                </a:solidFill>
              </a:rPr>
              <a:t>“3. </a:t>
            </a:r>
            <a:r>
              <a:rPr lang="en-US" i="1" dirty="0">
                <a:solidFill>
                  <a:schemeClr val="bg1"/>
                </a:solidFill>
              </a:rPr>
              <a:t>Baptism is not only a figure of the resurrection, but also is literally a transplanting or resurrection from one life to another.</a:t>
            </a:r>
            <a:r>
              <a:rPr lang="en-US" dirty="0">
                <a:solidFill>
                  <a:schemeClr val="bg1"/>
                </a:solidFill>
              </a:rPr>
              <a:t> …” (11)</a:t>
            </a:r>
          </a:p>
        </p:txBody>
      </p:sp>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29" y="200891"/>
            <a:ext cx="1145968" cy="1445920"/>
          </a:xfrm>
          <a:prstGeom prst="rect">
            <a:avLst/>
          </a:prstGeom>
        </p:spPr>
      </p:pic>
    </p:spTree>
    <p:extLst>
      <p:ext uri="{BB962C8B-B14F-4D97-AF65-F5344CB8AC3E}">
        <p14:creationId xmlns:p14="http://schemas.microsoft.com/office/powerpoint/2010/main" val="379130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out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P spid="3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brown.jpg"/>
          <p:cNvPicPr>
            <a:picLocks noChangeAspect="1"/>
          </p:cNvPicPr>
          <p:nvPr/>
        </p:nvPicPr>
        <p:blipFill>
          <a:blip r:embed="rId2" cstate="print">
            <a:duotone>
              <a:schemeClr val="accent1">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1828800" y="457201"/>
            <a:ext cx="8534400" cy="3170099"/>
          </a:xfrm>
          <a:prstGeom prst="rect">
            <a:avLst/>
          </a:prstGeom>
          <a:noFill/>
        </p:spPr>
        <p:txBody>
          <a:bodyPr wrap="square" rtlCol="0">
            <a:spAutoFit/>
          </a:bodyPr>
          <a:lstStyle/>
          <a:p>
            <a:pPr algn="ctr"/>
            <a:r>
              <a:rPr lang="en-US" sz="4000" dirty="0">
                <a:solidFill>
                  <a:schemeClr val="bg1"/>
                </a:solidFill>
                <a:latin typeface="Times New Roman" pitchFamily="18" charset="0"/>
                <a:cs typeface="Times New Roman" pitchFamily="18" charset="0"/>
              </a:rPr>
              <a:t>“All of us can remember times in our lives when we felt a pull to be better than we were, to rise higher.”</a:t>
            </a:r>
          </a:p>
          <a:p>
            <a:pPr algn="ctr"/>
            <a:endParaRPr lang="en-US" sz="4000" dirty="0">
              <a:solidFill>
                <a:schemeClr val="bg1"/>
              </a:solidFill>
              <a:latin typeface="Times New Roman" pitchFamily="18" charset="0"/>
              <a:cs typeface="Times New Roman" pitchFamily="18" charset="0"/>
            </a:endParaRPr>
          </a:p>
          <a:p>
            <a:pPr algn="ctr"/>
            <a:r>
              <a:rPr lang="en-US" sz="4000" dirty="0">
                <a:solidFill>
                  <a:schemeClr val="bg1"/>
                </a:solidFill>
                <a:latin typeface="Times New Roman" pitchFamily="18" charset="0"/>
                <a:cs typeface="Times New Roman" pitchFamily="18" charset="0"/>
              </a:rPr>
              <a:t>Sometimes we have these feelings:</a:t>
            </a:r>
            <a:endParaRPr lang="en-US" sz="4000" dirty="0">
              <a:solidFill>
                <a:schemeClr val="bg1"/>
              </a:solidFill>
              <a:latin typeface="April Flowers" pitchFamily="2" charset="0"/>
            </a:endParaRPr>
          </a:p>
        </p:txBody>
      </p:sp>
      <p:grpSp>
        <p:nvGrpSpPr>
          <p:cNvPr id="2" name="Group 26"/>
          <p:cNvGrpSpPr/>
          <p:nvPr/>
        </p:nvGrpSpPr>
        <p:grpSpPr>
          <a:xfrm>
            <a:off x="1524000" y="3886200"/>
            <a:ext cx="1524000" cy="1077218"/>
            <a:chOff x="0" y="3886200"/>
            <a:chExt cx="1524000" cy="1077218"/>
          </a:xfrm>
        </p:grpSpPr>
        <p:sp>
          <p:nvSpPr>
            <p:cNvPr id="13" name="Rounded Rectangle 12"/>
            <p:cNvSpPr/>
            <p:nvPr/>
          </p:nvSpPr>
          <p:spPr>
            <a:xfrm>
              <a:off x="0" y="38862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0" y="3886200"/>
              <a:ext cx="1447800" cy="1077218"/>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Is there something better than this?</a:t>
              </a:r>
              <a:endParaRPr lang="en-US" sz="1600" dirty="0">
                <a:latin typeface="April Flowers" pitchFamily="2" charset="0"/>
              </a:endParaRPr>
            </a:p>
          </p:txBody>
        </p:sp>
      </p:grpSp>
      <p:grpSp>
        <p:nvGrpSpPr>
          <p:cNvPr id="3" name="Group 27"/>
          <p:cNvGrpSpPr/>
          <p:nvPr/>
        </p:nvGrpSpPr>
        <p:grpSpPr>
          <a:xfrm>
            <a:off x="1524000" y="4876800"/>
            <a:ext cx="2209800" cy="990600"/>
            <a:chOff x="0" y="4876800"/>
            <a:chExt cx="2209800" cy="990600"/>
          </a:xfrm>
        </p:grpSpPr>
        <p:sp>
          <p:nvSpPr>
            <p:cNvPr id="12" name="Rounded Rectangle 11"/>
            <p:cNvSpPr/>
            <p:nvPr/>
          </p:nvSpPr>
          <p:spPr>
            <a:xfrm>
              <a:off x="0" y="4876800"/>
              <a:ext cx="22098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4953000"/>
              <a:ext cx="2209800" cy="830997"/>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Maybe this feeling of being miserable is what life is like</a:t>
              </a:r>
              <a:endParaRPr lang="en-US" sz="1600" dirty="0">
                <a:latin typeface="April Flowers" pitchFamily="2" charset="0"/>
              </a:endParaRPr>
            </a:p>
          </p:txBody>
        </p:sp>
      </p:grpSp>
      <p:grpSp>
        <p:nvGrpSpPr>
          <p:cNvPr id="26" name="Group 33"/>
          <p:cNvGrpSpPr/>
          <p:nvPr/>
        </p:nvGrpSpPr>
        <p:grpSpPr>
          <a:xfrm>
            <a:off x="9144000" y="3886200"/>
            <a:ext cx="1524000" cy="990600"/>
            <a:chOff x="7620000" y="3886200"/>
            <a:chExt cx="1524000" cy="990600"/>
          </a:xfrm>
        </p:grpSpPr>
        <p:sp>
          <p:nvSpPr>
            <p:cNvPr id="15" name="Rounded Rectangle 14"/>
            <p:cNvSpPr/>
            <p:nvPr/>
          </p:nvSpPr>
          <p:spPr>
            <a:xfrm>
              <a:off x="7620000" y="38862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663543" y="4103914"/>
              <a:ext cx="1447800" cy="584775"/>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Maybe I’ll just give up</a:t>
              </a:r>
              <a:endParaRPr lang="en-US" sz="1600" dirty="0">
                <a:latin typeface="April Flowers" pitchFamily="2" charset="0"/>
              </a:endParaRPr>
            </a:p>
          </p:txBody>
        </p:sp>
      </p:grpSp>
      <p:grpSp>
        <p:nvGrpSpPr>
          <p:cNvPr id="27" name="Group 28"/>
          <p:cNvGrpSpPr/>
          <p:nvPr/>
        </p:nvGrpSpPr>
        <p:grpSpPr>
          <a:xfrm>
            <a:off x="1524000" y="5867400"/>
            <a:ext cx="1524000" cy="990600"/>
            <a:chOff x="0" y="5867400"/>
            <a:chExt cx="1524000" cy="990600"/>
          </a:xfrm>
        </p:grpSpPr>
        <p:sp>
          <p:nvSpPr>
            <p:cNvPr id="6" name="Rounded Rectangle 5"/>
            <p:cNvSpPr/>
            <p:nvPr/>
          </p:nvSpPr>
          <p:spPr>
            <a:xfrm>
              <a:off x="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945" y="5946185"/>
              <a:ext cx="1447800" cy="830997"/>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I don’t deserve to be where I am</a:t>
              </a:r>
              <a:endParaRPr lang="en-US" sz="1600" dirty="0">
                <a:latin typeface="April Flowers" pitchFamily="2" charset="0"/>
              </a:endParaRPr>
            </a:p>
          </p:txBody>
        </p:sp>
      </p:grpSp>
      <p:grpSp>
        <p:nvGrpSpPr>
          <p:cNvPr id="28" name="Group 34"/>
          <p:cNvGrpSpPr/>
          <p:nvPr/>
        </p:nvGrpSpPr>
        <p:grpSpPr>
          <a:xfrm>
            <a:off x="8458200" y="4876800"/>
            <a:ext cx="2209800" cy="990600"/>
            <a:chOff x="6934200" y="4876800"/>
            <a:chExt cx="2209800" cy="990600"/>
          </a:xfrm>
        </p:grpSpPr>
        <p:sp>
          <p:nvSpPr>
            <p:cNvPr id="14" name="Rounded Rectangle 13"/>
            <p:cNvSpPr/>
            <p:nvPr/>
          </p:nvSpPr>
          <p:spPr>
            <a:xfrm>
              <a:off x="6934200" y="4876800"/>
              <a:ext cx="22098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934200" y="5029200"/>
              <a:ext cx="2209800" cy="584775"/>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Maybe I need to learn to live with it</a:t>
              </a:r>
              <a:endParaRPr lang="en-US" sz="1600" dirty="0">
                <a:latin typeface="April Flowers" pitchFamily="2" charset="0"/>
              </a:endParaRPr>
            </a:p>
          </p:txBody>
        </p:sp>
      </p:grpSp>
      <p:grpSp>
        <p:nvGrpSpPr>
          <p:cNvPr id="29" name="Group 29"/>
          <p:cNvGrpSpPr/>
          <p:nvPr/>
        </p:nvGrpSpPr>
        <p:grpSpPr>
          <a:xfrm>
            <a:off x="3048000" y="5867400"/>
            <a:ext cx="1524000" cy="990600"/>
            <a:chOff x="1524000" y="5867400"/>
            <a:chExt cx="1524000" cy="990600"/>
          </a:xfrm>
        </p:grpSpPr>
        <p:sp>
          <p:nvSpPr>
            <p:cNvPr id="7" name="Rounded Rectangle 6"/>
            <p:cNvSpPr/>
            <p:nvPr/>
          </p:nvSpPr>
          <p:spPr>
            <a:xfrm>
              <a:off x="1524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565563" y="5941567"/>
              <a:ext cx="1447800" cy="830997"/>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I am the only one who feels like this</a:t>
              </a:r>
              <a:endParaRPr lang="en-US" sz="1600" dirty="0">
                <a:latin typeface="April Flowers" pitchFamily="2" charset="0"/>
              </a:endParaRPr>
            </a:p>
          </p:txBody>
        </p:sp>
      </p:grpSp>
      <p:grpSp>
        <p:nvGrpSpPr>
          <p:cNvPr id="30" name="Group 30"/>
          <p:cNvGrpSpPr/>
          <p:nvPr/>
        </p:nvGrpSpPr>
        <p:grpSpPr>
          <a:xfrm>
            <a:off x="4572000" y="5867400"/>
            <a:ext cx="1524000" cy="1077218"/>
            <a:chOff x="3048000" y="5867400"/>
            <a:chExt cx="1524000" cy="1077218"/>
          </a:xfrm>
        </p:grpSpPr>
        <p:sp>
          <p:nvSpPr>
            <p:cNvPr id="8" name="Rounded Rectangle 7"/>
            <p:cNvSpPr/>
            <p:nvPr/>
          </p:nvSpPr>
          <p:spPr>
            <a:xfrm>
              <a:off x="3048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048000" y="5867400"/>
              <a:ext cx="1447800" cy="1077218"/>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No one else knows what I’m going through</a:t>
              </a:r>
              <a:endParaRPr lang="en-US" sz="1600" dirty="0">
                <a:latin typeface="April Flowers" pitchFamily="2" charset="0"/>
              </a:endParaRPr>
            </a:p>
          </p:txBody>
        </p:sp>
      </p:grpSp>
      <p:grpSp>
        <p:nvGrpSpPr>
          <p:cNvPr id="31" name="Group 31"/>
          <p:cNvGrpSpPr/>
          <p:nvPr/>
        </p:nvGrpSpPr>
        <p:grpSpPr>
          <a:xfrm>
            <a:off x="6096000" y="5867400"/>
            <a:ext cx="1524000" cy="990600"/>
            <a:chOff x="4572000" y="5867400"/>
            <a:chExt cx="1524000" cy="990600"/>
          </a:xfrm>
        </p:grpSpPr>
        <p:sp>
          <p:nvSpPr>
            <p:cNvPr id="9" name="Rounded Rectangle 8"/>
            <p:cNvSpPr/>
            <p:nvPr/>
          </p:nvSpPr>
          <p:spPr>
            <a:xfrm>
              <a:off x="4572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648200" y="5943600"/>
              <a:ext cx="1447800" cy="830997"/>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Could I live with the way things are?</a:t>
              </a:r>
              <a:endParaRPr lang="en-US" sz="1600" dirty="0">
                <a:latin typeface="April Flowers" pitchFamily="2" charset="0"/>
              </a:endParaRPr>
            </a:p>
          </p:txBody>
        </p:sp>
      </p:grpSp>
      <p:grpSp>
        <p:nvGrpSpPr>
          <p:cNvPr id="16384" name="Group 32"/>
          <p:cNvGrpSpPr/>
          <p:nvPr/>
        </p:nvGrpSpPr>
        <p:grpSpPr>
          <a:xfrm>
            <a:off x="7620000" y="5867400"/>
            <a:ext cx="1524000" cy="990600"/>
            <a:chOff x="6096000" y="5867400"/>
            <a:chExt cx="1524000" cy="990600"/>
          </a:xfrm>
        </p:grpSpPr>
        <p:sp>
          <p:nvSpPr>
            <p:cNvPr id="10" name="Rounded Rectangle 9"/>
            <p:cNvSpPr/>
            <p:nvPr/>
          </p:nvSpPr>
          <p:spPr>
            <a:xfrm>
              <a:off x="6096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144491" y="5929745"/>
              <a:ext cx="1447800" cy="830997"/>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No one can help me, I have to do it alone</a:t>
              </a:r>
              <a:endParaRPr lang="en-US" sz="1600" dirty="0">
                <a:latin typeface="April Flowers" pitchFamily="2" charset="0"/>
              </a:endParaRPr>
            </a:p>
          </p:txBody>
        </p:sp>
      </p:grpSp>
      <p:grpSp>
        <p:nvGrpSpPr>
          <p:cNvPr id="16385" name="Group 35"/>
          <p:cNvGrpSpPr/>
          <p:nvPr/>
        </p:nvGrpSpPr>
        <p:grpSpPr>
          <a:xfrm>
            <a:off x="9144000" y="5867400"/>
            <a:ext cx="1524000" cy="990600"/>
            <a:chOff x="7620000" y="5867400"/>
            <a:chExt cx="1524000" cy="990600"/>
          </a:xfrm>
        </p:grpSpPr>
        <p:sp>
          <p:nvSpPr>
            <p:cNvPr id="11" name="Rounded Rectangle 10"/>
            <p:cNvSpPr/>
            <p:nvPr/>
          </p:nvSpPr>
          <p:spPr>
            <a:xfrm>
              <a:off x="7620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696200" y="5943600"/>
              <a:ext cx="1447800" cy="830997"/>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Why can’t I be happy like everyone else?</a:t>
              </a:r>
              <a:endParaRPr lang="en-US" sz="1600" dirty="0">
                <a:latin typeface="April Flowers" pitchFamily="2" charset="0"/>
              </a:endParaRPr>
            </a:p>
          </p:txBody>
        </p:sp>
      </p:grpSp>
      <p:pic>
        <p:nvPicPr>
          <p:cNvPr id="16386" name="Picture 2" descr="https://encrypted-tbn3.gstatic.com/images?q=tbn:ANd9GcQvmBTtScma89qSI9AXVL8hzTelq9DWSRQ3w7Gl3F1UMfCZ2qTmVw"/>
          <p:cNvPicPr>
            <a:picLocks noChangeAspect="1" noChangeArrowheads="1"/>
          </p:cNvPicPr>
          <p:nvPr/>
        </p:nvPicPr>
        <p:blipFill>
          <a:blip r:embed="rId3" cstate="print"/>
          <a:srcRect/>
          <a:stretch>
            <a:fillRect/>
          </a:stretch>
        </p:blipFill>
        <p:spPr bwMode="auto">
          <a:xfrm>
            <a:off x="4648201" y="3810001"/>
            <a:ext cx="2581275" cy="1771651"/>
          </a:xfrm>
          <a:prstGeom prst="rect">
            <a:avLst/>
          </a:prstGeom>
          <a:noFill/>
        </p:spPr>
      </p:pic>
      <p:sp>
        <p:nvSpPr>
          <p:cNvPr id="16387" name="TextBox 16386"/>
          <p:cNvSpPr txBox="1"/>
          <p:nvPr/>
        </p:nvSpPr>
        <p:spPr>
          <a:xfrm>
            <a:off x="11615057" y="6488668"/>
            <a:ext cx="576943" cy="369332"/>
          </a:xfrm>
          <a:prstGeom prst="rect">
            <a:avLst/>
          </a:prstGeom>
          <a:noFill/>
        </p:spPr>
        <p:txBody>
          <a:bodyPr wrap="square" rtlCol="0">
            <a:spAutoFit/>
          </a:bodyPr>
          <a:lstStyle/>
          <a:p>
            <a:r>
              <a:rPr lang="en-US" dirty="0">
                <a:solidFill>
                  <a:schemeClr val="bg1"/>
                </a:solidFill>
              </a:rPr>
              <a:t>(8)</a:t>
            </a:r>
          </a:p>
        </p:txBody>
      </p:sp>
      <p:pic>
        <p:nvPicPr>
          <p:cNvPr id="10242" name="Picture 2" descr="Image result for henry eyring in 19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1290" y="157390"/>
            <a:ext cx="952500"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61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2" end="2"/>
                                            </p:txEl>
                                          </p:spTgt>
                                        </p:tgtEl>
                                      </p:cBhvr>
                                    </p:animEffect>
                                  </p:childTnLst>
                                </p:cTn>
                              </p:par>
                              <p:par>
                                <p:cTn id="10" presetID="4" presetClass="entr" presetSubtype="32" fill="hold" nodeType="with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box(out)">
                                      <p:cBhvr>
                                        <p:cTn id="12" dur="500"/>
                                        <p:tgtEl>
                                          <p:spTgt spid="1638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38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rown.jpg"/>
          <p:cNvPicPr>
            <a:picLocks noChangeAspect="1"/>
          </p:cNvPicPr>
          <p:nvPr/>
        </p:nvPicPr>
        <p:blipFill>
          <a:blip r:embed="rId2" cstate="print">
            <a:duotone>
              <a:schemeClr val="accent1">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1828800" y="457201"/>
            <a:ext cx="8534400" cy="3170099"/>
          </a:xfrm>
          <a:prstGeom prst="rect">
            <a:avLst/>
          </a:prstGeom>
          <a:noFill/>
        </p:spPr>
        <p:txBody>
          <a:bodyPr wrap="square" rtlCol="0">
            <a:spAutoFit/>
          </a:bodyPr>
          <a:lstStyle/>
          <a:p>
            <a:pPr algn="ctr"/>
            <a:r>
              <a:rPr lang="en-US" sz="4000" dirty="0">
                <a:solidFill>
                  <a:schemeClr val="bg1"/>
                </a:solidFill>
                <a:latin typeface="Times New Roman" pitchFamily="18" charset="0"/>
                <a:cs typeface="Times New Roman" pitchFamily="18" charset="0"/>
              </a:rPr>
              <a:t>“But some time in their lives, maybe just once that they can remember, they felt that upward pull, that thought that there just had to be something better and higher.”</a:t>
            </a:r>
            <a:endParaRPr lang="en-US" sz="4000" dirty="0">
              <a:solidFill>
                <a:schemeClr val="bg1"/>
              </a:solidFill>
              <a:latin typeface="April Flowers" pitchFamily="2" charset="0"/>
            </a:endParaRPr>
          </a:p>
        </p:txBody>
      </p:sp>
      <p:sp>
        <p:nvSpPr>
          <p:cNvPr id="6" name="Rounded Rectangle 5"/>
          <p:cNvSpPr/>
          <p:nvPr/>
        </p:nvSpPr>
        <p:spPr>
          <a:xfrm>
            <a:off x="1524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048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572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6096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620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9144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524000" y="4876800"/>
            <a:ext cx="22098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524000" y="38862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8458200" y="4876800"/>
            <a:ext cx="22098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9144000" y="38862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https://encrypted-tbn3.gstatic.com/images?q=tbn:ANd9GcSlxJVjLJnCPg9_UNy5DIpL2EU5JvlpmdKKE07fI_GfxoV-23sl"/>
          <p:cNvPicPr>
            <a:picLocks noChangeAspect="1" noChangeArrowheads="1"/>
          </p:cNvPicPr>
          <p:nvPr/>
        </p:nvPicPr>
        <p:blipFill>
          <a:blip r:embed="rId3" cstate="print"/>
          <a:srcRect/>
          <a:stretch>
            <a:fillRect/>
          </a:stretch>
        </p:blipFill>
        <p:spPr bwMode="auto">
          <a:xfrm>
            <a:off x="4724401" y="3657601"/>
            <a:ext cx="2466975" cy="1847851"/>
          </a:xfrm>
          <a:prstGeom prst="rect">
            <a:avLst/>
          </a:prstGeom>
          <a:noFill/>
        </p:spPr>
      </p:pic>
      <p:sp>
        <p:nvSpPr>
          <p:cNvPr id="17" name="TextBox 16"/>
          <p:cNvSpPr txBox="1"/>
          <p:nvPr/>
        </p:nvSpPr>
        <p:spPr>
          <a:xfrm>
            <a:off x="11615057" y="6488668"/>
            <a:ext cx="576943" cy="369332"/>
          </a:xfrm>
          <a:prstGeom prst="rect">
            <a:avLst/>
          </a:prstGeom>
          <a:noFill/>
        </p:spPr>
        <p:txBody>
          <a:bodyPr wrap="square" rtlCol="0">
            <a:spAutoFit/>
          </a:bodyPr>
          <a:lstStyle/>
          <a:p>
            <a:r>
              <a:rPr lang="en-US" dirty="0">
                <a:solidFill>
                  <a:schemeClr val="bg1"/>
                </a:solidFill>
              </a:rPr>
              <a:t>(8)</a:t>
            </a:r>
          </a:p>
        </p:txBody>
      </p:sp>
      <p:pic>
        <p:nvPicPr>
          <p:cNvPr id="18" name="Picture 2" descr="Image result for henry eyring in 19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1290" y="157390"/>
            <a:ext cx="952500"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073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sp>
        <p:nvSpPr>
          <p:cNvPr id="5" name="TextBox 4"/>
          <p:cNvSpPr txBox="1"/>
          <p:nvPr/>
        </p:nvSpPr>
        <p:spPr>
          <a:xfrm>
            <a:off x="984381" y="1247478"/>
            <a:ext cx="2662333" cy="1384995"/>
          </a:xfrm>
          <a:prstGeom prst="rect">
            <a:avLst/>
          </a:prstGeom>
          <a:noFill/>
        </p:spPr>
        <p:txBody>
          <a:bodyPr wrap="square" rtlCol="0">
            <a:spAutoFit/>
          </a:bodyPr>
          <a:lstStyle/>
          <a:p>
            <a:pPr algn="ctr" fontAlgn="base"/>
            <a:r>
              <a:rPr lang="en-US" sz="2800" b="1" dirty="0"/>
              <a:t>Chronologically by when they were written</a:t>
            </a:r>
          </a:p>
        </p:txBody>
      </p:sp>
      <p:sp>
        <p:nvSpPr>
          <p:cNvPr id="6" name="TextBox 5"/>
          <p:cNvSpPr txBox="1"/>
          <p:nvPr/>
        </p:nvSpPr>
        <p:spPr>
          <a:xfrm>
            <a:off x="-1" y="0"/>
            <a:ext cx="12128625" cy="584775"/>
          </a:xfrm>
          <a:prstGeom prst="rect">
            <a:avLst/>
          </a:prstGeom>
          <a:noFill/>
        </p:spPr>
        <p:txBody>
          <a:bodyPr wrap="square" rtlCol="0">
            <a:spAutoFit/>
          </a:bodyPr>
          <a:lstStyle/>
          <a:p>
            <a:pPr algn="ctr" fontAlgn="base"/>
            <a:r>
              <a:rPr lang="en-US" sz="3200" dirty="0">
                <a:latin typeface="Georgia" panose="02040502050405020303" pitchFamily="18" charset="0"/>
              </a:rPr>
              <a:t>How were the first 13 of the Epistles organized?</a:t>
            </a:r>
          </a:p>
        </p:txBody>
      </p:sp>
      <p:sp>
        <p:nvSpPr>
          <p:cNvPr id="18" name="TextBox 17">
            <a:extLst>
              <a:ext uri="{FF2B5EF4-FFF2-40B4-BE49-F238E27FC236}">
                <a16:creationId xmlns:a16="http://schemas.microsoft.com/office/drawing/2014/main" id="{E7A2B09E-4FDD-1BE4-5653-1C443AB2E770}"/>
              </a:ext>
            </a:extLst>
          </p:cNvPr>
          <p:cNvSpPr txBox="1"/>
          <p:nvPr/>
        </p:nvSpPr>
        <p:spPr>
          <a:xfrm>
            <a:off x="5148651" y="1247478"/>
            <a:ext cx="2496186" cy="523220"/>
          </a:xfrm>
          <a:prstGeom prst="rect">
            <a:avLst/>
          </a:prstGeom>
          <a:noFill/>
        </p:spPr>
        <p:txBody>
          <a:bodyPr wrap="square" rtlCol="0">
            <a:spAutoFit/>
          </a:bodyPr>
          <a:lstStyle/>
          <a:p>
            <a:pPr algn="ctr" fontAlgn="base"/>
            <a:r>
              <a:rPr lang="en-US" sz="2800" b="1" dirty="0"/>
              <a:t>By Importance</a:t>
            </a:r>
          </a:p>
        </p:txBody>
      </p:sp>
      <p:sp>
        <p:nvSpPr>
          <p:cNvPr id="19" name="TextBox 18">
            <a:extLst>
              <a:ext uri="{FF2B5EF4-FFF2-40B4-BE49-F238E27FC236}">
                <a16:creationId xmlns:a16="http://schemas.microsoft.com/office/drawing/2014/main" id="{95B6B725-88DA-92EE-EED4-C348A15AA3F7}"/>
              </a:ext>
            </a:extLst>
          </p:cNvPr>
          <p:cNvSpPr txBox="1"/>
          <p:nvPr/>
        </p:nvSpPr>
        <p:spPr>
          <a:xfrm>
            <a:off x="9333489" y="1247478"/>
            <a:ext cx="2087539" cy="523220"/>
          </a:xfrm>
          <a:prstGeom prst="rect">
            <a:avLst/>
          </a:prstGeom>
          <a:noFill/>
        </p:spPr>
        <p:txBody>
          <a:bodyPr wrap="square" rtlCol="0">
            <a:spAutoFit/>
          </a:bodyPr>
          <a:lstStyle/>
          <a:p>
            <a:pPr algn="ctr" fontAlgn="base"/>
            <a:r>
              <a:rPr lang="en-US" sz="2800" b="1" dirty="0"/>
              <a:t>By length</a:t>
            </a:r>
          </a:p>
        </p:txBody>
      </p:sp>
      <p:pic>
        <p:nvPicPr>
          <p:cNvPr id="2050" name="Picture 2" descr="Timeline - Free business and finance icons">
            <a:extLst>
              <a:ext uri="{FF2B5EF4-FFF2-40B4-BE49-F238E27FC236}">
                <a16:creationId xmlns:a16="http://schemas.microsoft.com/office/drawing/2014/main" id="{D81CF373-8591-AD8B-2ED6-0645FA01D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381" y="2721429"/>
            <a:ext cx="2496186" cy="24961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w to Set Up Twitter Lists and Regain Some Sanity | WIRED">
            <a:extLst>
              <a:ext uri="{FF2B5EF4-FFF2-40B4-BE49-F238E27FC236}">
                <a16:creationId xmlns:a16="http://schemas.microsoft.com/office/drawing/2014/main" id="{6EEBB543-8EBB-CBBF-322E-D101CB1BD8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023" t="15396" r="28809" b="12223"/>
          <a:stretch/>
        </p:blipFill>
        <p:spPr bwMode="auto">
          <a:xfrm>
            <a:off x="5173850" y="2177991"/>
            <a:ext cx="2470987" cy="30371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uler Vector Art, Icons, and Graphics for Free Download">
            <a:extLst>
              <a:ext uri="{FF2B5EF4-FFF2-40B4-BE49-F238E27FC236}">
                <a16:creationId xmlns:a16="http://schemas.microsoft.com/office/drawing/2014/main" id="{D15255EF-3BBB-3B94-BC51-EF217680E3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28" t="64857" r="6286" b="11713"/>
          <a:stretch/>
        </p:blipFill>
        <p:spPr bwMode="auto">
          <a:xfrm>
            <a:off x="8769366" y="2830731"/>
            <a:ext cx="3215787" cy="436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45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54"/>
                                        </p:tgtEl>
                                        <p:attrNameLst>
                                          <p:attrName>style.visibility</p:attrName>
                                        </p:attrNameLst>
                                      </p:cBhvr>
                                      <p:to>
                                        <p:strVal val="visible"/>
                                      </p:to>
                                    </p:set>
                                    <p:animEffect transition="in" filter="fade">
                                      <p:cBhvr>
                                        <p:cTn id="36" dur="1000"/>
                                        <p:tgtEl>
                                          <p:spTgt spid="2054"/>
                                        </p:tgtEl>
                                      </p:cBhvr>
                                    </p:animEffect>
                                    <p:anim calcmode="lin" valueType="num">
                                      <p:cBhvr>
                                        <p:cTn id="37" dur="1000" fill="hold"/>
                                        <p:tgtEl>
                                          <p:spTgt spid="2054"/>
                                        </p:tgtEl>
                                        <p:attrNameLst>
                                          <p:attrName>ppt_x</p:attrName>
                                        </p:attrNameLst>
                                      </p:cBhvr>
                                      <p:tavLst>
                                        <p:tav tm="0">
                                          <p:val>
                                            <p:strVal val="#ppt_x"/>
                                          </p:val>
                                        </p:tav>
                                        <p:tav tm="100000">
                                          <p:val>
                                            <p:strVal val="#ppt_x"/>
                                          </p:val>
                                        </p:tav>
                                      </p:tavLst>
                                    </p:anim>
                                    <p:anim calcmode="lin" valueType="num">
                                      <p:cBhvr>
                                        <p:cTn id="38"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brown.jpg"/>
          <p:cNvPicPr>
            <a:picLocks noChangeAspect="1"/>
          </p:cNvPicPr>
          <p:nvPr/>
        </p:nvPicPr>
        <p:blipFill>
          <a:blip r:embed="rId2" cstate="print">
            <a:duotone>
              <a:schemeClr val="accent1">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1828800" y="457201"/>
            <a:ext cx="8534400" cy="1323439"/>
          </a:xfrm>
          <a:prstGeom prst="rect">
            <a:avLst/>
          </a:prstGeom>
          <a:noFill/>
        </p:spPr>
        <p:txBody>
          <a:bodyPr wrap="square" rtlCol="0">
            <a:spAutoFit/>
          </a:bodyPr>
          <a:lstStyle/>
          <a:p>
            <a:pPr algn="ctr"/>
            <a:r>
              <a:rPr lang="en-US" sz="4000" dirty="0">
                <a:solidFill>
                  <a:schemeClr val="bg1"/>
                </a:solidFill>
                <a:latin typeface="Times New Roman" pitchFamily="18" charset="0"/>
                <a:cs typeface="Times New Roman" pitchFamily="18" charset="0"/>
              </a:rPr>
              <a:t>Comfort And Hope Scripture #1</a:t>
            </a:r>
          </a:p>
          <a:p>
            <a:pPr algn="ctr"/>
            <a:r>
              <a:rPr lang="en-US" sz="4000" dirty="0">
                <a:solidFill>
                  <a:schemeClr val="bg1"/>
                </a:solidFill>
                <a:latin typeface="Times New Roman" pitchFamily="18" charset="0"/>
                <a:cs typeface="Times New Roman" pitchFamily="18" charset="0"/>
              </a:rPr>
              <a:t>Moroni 10:32-33</a:t>
            </a:r>
            <a:endParaRPr lang="en-US" sz="4000" dirty="0">
              <a:solidFill>
                <a:schemeClr val="bg1"/>
              </a:solidFill>
              <a:latin typeface="April Flowers" pitchFamily="2" charset="0"/>
            </a:endParaRPr>
          </a:p>
        </p:txBody>
      </p:sp>
      <p:grpSp>
        <p:nvGrpSpPr>
          <p:cNvPr id="2" name="Group 39"/>
          <p:cNvGrpSpPr/>
          <p:nvPr/>
        </p:nvGrpSpPr>
        <p:grpSpPr>
          <a:xfrm>
            <a:off x="8458200" y="4876800"/>
            <a:ext cx="2209800" cy="990600"/>
            <a:chOff x="6934200" y="4876800"/>
            <a:chExt cx="2209800" cy="990600"/>
          </a:xfrm>
        </p:grpSpPr>
        <p:sp>
          <p:nvSpPr>
            <p:cNvPr id="14" name="Rounded Rectangle 13"/>
            <p:cNvSpPr/>
            <p:nvPr/>
          </p:nvSpPr>
          <p:spPr>
            <a:xfrm>
              <a:off x="6934200" y="4876800"/>
              <a:ext cx="22098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934200" y="4953000"/>
              <a:ext cx="2209800" cy="830997"/>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Love God with all your might, mind, and strength</a:t>
              </a:r>
              <a:endParaRPr lang="en-US" sz="1600" dirty="0">
                <a:latin typeface="April Flowers" pitchFamily="2" charset="0"/>
              </a:endParaRPr>
            </a:p>
          </p:txBody>
        </p:sp>
      </p:grpSp>
      <p:grpSp>
        <p:nvGrpSpPr>
          <p:cNvPr id="3" name="Group 35"/>
          <p:cNvGrpSpPr/>
          <p:nvPr/>
        </p:nvGrpSpPr>
        <p:grpSpPr>
          <a:xfrm>
            <a:off x="4572000" y="5837382"/>
            <a:ext cx="1524000" cy="1077218"/>
            <a:chOff x="3048000" y="5837382"/>
            <a:chExt cx="1524000" cy="1077218"/>
          </a:xfrm>
        </p:grpSpPr>
        <p:sp>
          <p:nvSpPr>
            <p:cNvPr id="8" name="Rounded Rectangle 7"/>
            <p:cNvSpPr/>
            <p:nvPr/>
          </p:nvSpPr>
          <p:spPr>
            <a:xfrm>
              <a:off x="3048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114964" y="5837382"/>
              <a:ext cx="1447800" cy="1077218"/>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Then you can nowise deny the power of God</a:t>
              </a:r>
              <a:endParaRPr lang="en-US" sz="1600" dirty="0">
                <a:latin typeface="April Flowers" pitchFamily="2" charset="0"/>
              </a:endParaRPr>
            </a:p>
          </p:txBody>
        </p:sp>
      </p:grpSp>
      <p:grpSp>
        <p:nvGrpSpPr>
          <p:cNvPr id="16" name="Group 36"/>
          <p:cNvGrpSpPr/>
          <p:nvPr/>
        </p:nvGrpSpPr>
        <p:grpSpPr>
          <a:xfrm>
            <a:off x="6096000" y="5867400"/>
            <a:ext cx="1524000" cy="990600"/>
            <a:chOff x="4572000" y="5867400"/>
            <a:chExt cx="1524000" cy="990600"/>
          </a:xfrm>
        </p:grpSpPr>
        <p:sp>
          <p:nvSpPr>
            <p:cNvPr id="9" name="Rounded Rectangle 8"/>
            <p:cNvSpPr/>
            <p:nvPr/>
          </p:nvSpPr>
          <p:spPr>
            <a:xfrm>
              <a:off x="4572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648200" y="5903893"/>
              <a:ext cx="1447800" cy="954107"/>
            </a:xfrm>
            <a:prstGeom prst="rect">
              <a:avLst/>
            </a:prstGeom>
            <a:noFill/>
          </p:spPr>
          <p:txBody>
            <a:bodyPr wrap="square" rtlCol="0">
              <a:spAutoFit/>
            </a:bodyPr>
            <a:lstStyle/>
            <a:p>
              <a:pPr algn="ctr"/>
              <a:r>
                <a:rPr lang="en-US" sz="1400" dirty="0">
                  <a:latin typeface="Times New Roman" pitchFamily="18" charset="0"/>
                  <a:cs typeface="Times New Roman" pitchFamily="18" charset="0"/>
                </a:rPr>
                <a:t>Ye are sanctified in Christ through His shedding of blood</a:t>
              </a:r>
              <a:endParaRPr lang="en-US" sz="1400" dirty="0">
                <a:latin typeface="April Flowers" pitchFamily="2" charset="0"/>
              </a:endParaRPr>
            </a:p>
          </p:txBody>
        </p:sp>
      </p:grpSp>
      <p:grpSp>
        <p:nvGrpSpPr>
          <p:cNvPr id="18" name="Group 33"/>
          <p:cNvGrpSpPr/>
          <p:nvPr/>
        </p:nvGrpSpPr>
        <p:grpSpPr>
          <a:xfrm>
            <a:off x="1524000" y="5867400"/>
            <a:ext cx="1524000" cy="990600"/>
            <a:chOff x="0" y="5867400"/>
            <a:chExt cx="1524000" cy="990600"/>
          </a:xfrm>
        </p:grpSpPr>
        <p:sp>
          <p:nvSpPr>
            <p:cNvPr id="6" name="Rounded Rectangle 5"/>
            <p:cNvSpPr/>
            <p:nvPr/>
          </p:nvSpPr>
          <p:spPr>
            <a:xfrm>
              <a:off x="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3891" y="5934640"/>
              <a:ext cx="1447800" cy="830997"/>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His grace is sufficient for you</a:t>
              </a:r>
              <a:endParaRPr lang="en-US" sz="1600" dirty="0">
                <a:latin typeface="April Flowers" pitchFamily="2" charset="0"/>
              </a:endParaRPr>
            </a:p>
          </p:txBody>
        </p:sp>
      </p:grpSp>
      <p:grpSp>
        <p:nvGrpSpPr>
          <p:cNvPr id="30" name="Group 32"/>
          <p:cNvGrpSpPr/>
          <p:nvPr/>
        </p:nvGrpSpPr>
        <p:grpSpPr>
          <a:xfrm>
            <a:off x="1524000" y="4876800"/>
            <a:ext cx="2209800" cy="990600"/>
            <a:chOff x="0" y="4876800"/>
            <a:chExt cx="2209800" cy="990600"/>
          </a:xfrm>
        </p:grpSpPr>
        <p:sp>
          <p:nvSpPr>
            <p:cNvPr id="12" name="Rounded Rectangle 11"/>
            <p:cNvSpPr/>
            <p:nvPr/>
          </p:nvSpPr>
          <p:spPr>
            <a:xfrm>
              <a:off x="0" y="4876800"/>
              <a:ext cx="22098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0" y="5029200"/>
              <a:ext cx="2133600" cy="584775"/>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Deny yourselves of all ungodliness</a:t>
              </a:r>
              <a:endParaRPr lang="en-US" sz="1600" dirty="0">
                <a:latin typeface="April Flowers" pitchFamily="2" charset="0"/>
              </a:endParaRPr>
            </a:p>
          </p:txBody>
        </p:sp>
      </p:grpSp>
      <p:grpSp>
        <p:nvGrpSpPr>
          <p:cNvPr id="13312" name="Group 37"/>
          <p:cNvGrpSpPr/>
          <p:nvPr/>
        </p:nvGrpSpPr>
        <p:grpSpPr>
          <a:xfrm>
            <a:off x="7620000" y="5791201"/>
            <a:ext cx="1524000" cy="1169551"/>
            <a:chOff x="6096000" y="5791200"/>
            <a:chExt cx="1524000" cy="1169551"/>
          </a:xfrm>
        </p:grpSpPr>
        <p:sp>
          <p:nvSpPr>
            <p:cNvPr id="10" name="Rounded Rectangle 9"/>
            <p:cNvSpPr/>
            <p:nvPr/>
          </p:nvSpPr>
          <p:spPr>
            <a:xfrm>
              <a:off x="6096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172200" y="5791200"/>
              <a:ext cx="1447800" cy="1169551"/>
            </a:xfrm>
            <a:prstGeom prst="rect">
              <a:avLst/>
            </a:prstGeom>
            <a:noFill/>
          </p:spPr>
          <p:txBody>
            <a:bodyPr wrap="square" rtlCol="0">
              <a:spAutoFit/>
            </a:bodyPr>
            <a:lstStyle/>
            <a:p>
              <a:pPr algn="ctr"/>
              <a:r>
                <a:rPr lang="en-US" sz="1400" dirty="0">
                  <a:latin typeface="Times New Roman" pitchFamily="18" charset="0"/>
                  <a:cs typeface="Times New Roman" pitchFamily="18" charset="0"/>
                </a:rPr>
                <a:t>Receive a remission of sins through the covenant of the Father</a:t>
              </a:r>
              <a:endParaRPr lang="en-US" sz="1400" dirty="0">
                <a:latin typeface="April Flowers" pitchFamily="2" charset="0"/>
              </a:endParaRPr>
            </a:p>
          </p:txBody>
        </p:sp>
      </p:grpSp>
      <p:grpSp>
        <p:nvGrpSpPr>
          <p:cNvPr id="13313" name="Group 38"/>
          <p:cNvGrpSpPr/>
          <p:nvPr/>
        </p:nvGrpSpPr>
        <p:grpSpPr>
          <a:xfrm>
            <a:off x="9144000" y="5867400"/>
            <a:ext cx="1524000" cy="990600"/>
            <a:chOff x="7620000" y="5867400"/>
            <a:chExt cx="1524000" cy="990600"/>
          </a:xfrm>
        </p:grpSpPr>
        <p:sp>
          <p:nvSpPr>
            <p:cNvPr id="11" name="Rounded Rectangle 10"/>
            <p:cNvSpPr/>
            <p:nvPr/>
          </p:nvSpPr>
          <p:spPr>
            <a:xfrm>
              <a:off x="7620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659255" y="5929745"/>
              <a:ext cx="1447800" cy="830997"/>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That you become holy without spot</a:t>
              </a:r>
              <a:endParaRPr lang="en-US" sz="1600" dirty="0">
                <a:latin typeface="April Flowers" pitchFamily="2" charset="0"/>
              </a:endParaRPr>
            </a:p>
          </p:txBody>
        </p:sp>
      </p:grpSp>
      <p:grpSp>
        <p:nvGrpSpPr>
          <p:cNvPr id="13315" name="Group 34"/>
          <p:cNvGrpSpPr/>
          <p:nvPr/>
        </p:nvGrpSpPr>
        <p:grpSpPr>
          <a:xfrm>
            <a:off x="3048000" y="5867400"/>
            <a:ext cx="1524000" cy="990600"/>
            <a:chOff x="1524000" y="5867400"/>
            <a:chExt cx="1524000" cy="990600"/>
          </a:xfrm>
        </p:grpSpPr>
        <p:sp>
          <p:nvSpPr>
            <p:cNvPr id="7" name="Rounded Rectangle 6"/>
            <p:cNvSpPr/>
            <p:nvPr/>
          </p:nvSpPr>
          <p:spPr>
            <a:xfrm>
              <a:off x="1524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588655" y="5962349"/>
              <a:ext cx="1447800" cy="830997"/>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His grace may be perfect in Christ</a:t>
              </a:r>
              <a:endParaRPr lang="en-US" sz="1600" dirty="0">
                <a:latin typeface="April Flowers" pitchFamily="2" charset="0"/>
              </a:endParaRPr>
            </a:p>
          </p:txBody>
        </p:sp>
      </p:grpSp>
      <p:grpSp>
        <p:nvGrpSpPr>
          <p:cNvPr id="13316" name="Group 31"/>
          <p:cNvGrpSpPr/>
          <p:nvPr/>
        </p:nvGrpSpPr>
        <p:grpSpPr>
          <a:xfrm>
            <a:off x="1524000" y="3886200"/>
            <a:ext cx="1524000" cy="990600"/>
            <a:chOff x="0" y="3886200"/>
            <a:chExt cx="1524000" cy="990600"/>
          </a:xfrm>
        </p:grpSpPr>
        <p:sp>
          <p:nvSpPr>
            <p:cNvPr id="13" name="Rounded Rectangle 12"/>
            <p:cNvSpPr/>
            <p:nvPr/>
          </p:nvSpPr>
          <p:spPr>
            <a:xfrm>
              <a:off x="0" y="38862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0" y="4038600"/>
              <a:ext cx="1524000" cy="584775"/>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Come unto Christ</a:t>
              </a:r>
              <a:endParaRPr lang="en-US" sz="1600" dirty="0">
                <a:latin typeface="April Flowers" pitchFamily="2" charset="0"/>
              </a:endParaRPr>
            </a:p>
          </p:txBody>
        </p:sp>
      </p:grpSp>
      <p:grpSp>
        <p:nvGrpSpPr>
          <p:cNvPr id="13317" name="Group 40"/>
          <p:cNvGrpSpPr/>
          <p:nvPr/>
        </p:nvGrpSpPr>
        <p:grpSpPr>
          <a:xfrm>
            <a:off x="9144000" y="3886200"/>
            <a:ext cx="1524000" cy="990600"/>
            <a:chOff x="7620000" y="3886200"/>
            <a:chExt cx="1524000" cy="990600"/>
          </a:xfrm>
        </p:grpSpPr>
        <p:sp>
          <p:nvSpPr>
            <p:cNvPr id="15" name="Rounded Rectangle 14"/>
            <p:cNvSpPr/>
            <p:nvPr/>
          </p:nvSpPr>
          <p:spPr>
            <a:xfrm>
              <a:off x="7620000" y="38862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620000" y="4038600"/>
              <a:ext cx="1524000" cy="584775"/>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Be perfected in Him</a:t>
              </a:r>
              <a:endParaRPr lang="en-US" sz="1600" dirty="0">
                <a:latin typeface="April Flowers" pitchFamily="2" charset="0"/>
              </a:endParaRPr>
            </a:p>
          </p:txBody>
        </p:sp>
      </p:grpSp>
      <p:pic>
        <p:nvPicPr>
          <p:cNvPr id="13314" name="Picture 2" descr="https://encrypted-tbn3.gstatic.com/images?q=tbn:ANd9GcQgzLYbDYOMMtOijCrUsWrD44nUBvnOSw4NWMtIxIMMKIsw98tM"/>
          <p:cNvPicPr>
            <a:picLocks noChangeAspect="1" noChangeArrowheads="1"/>
          </p:cNvPicPr>
          <p:nvPr/>
        </p:nvPicPr>
        <p:blipFill>
          <a:blip r:embed="rId3" cstate="print"/>
          <a:srcRect t="11009" r="3030" b="11927"/>
          <a:stretch>
            <a:fillRect/>
          </a:stretch>
        </p:blipFill>
        <p:spPr bwMode="auto">
          <a:xfrm>
            <a:off x="1981200" y="1981200"/>
            <a:ext cx="2133600" cy="1600200"/>
          </a:xfrm>
          <a:prstGeom prst="rect">
            <a:avLst/>
          </a:prstGeom>
          <a:noFill/>
        </p:spPr>
      </p:pic>
      <p:pic>
        <p:nvPicPr>
          <p:cNvPr id="28" name="Picture 27" descr="white veil.jpg"/>
          <p:cNvPicPr>
            <a:picLocks noChangeAspect="1"/>
          </p:cNvPicPr>
          <p:nvPr/>
        </p:nvPicPr>
        <p:blipFill>
          <a:blip r:embed="rId4" cstate="print"/>
          <a:stretch>
            <a:fillRect/>
          </a:stretch>
        </p:blipFill>
        <p:spPr>
          <a:xfrm>
            <a:off x="6553200" y="4343400"/>
            <a:ext cx="1825498" cy="1368552"/>
          </a:xfrm>
          <a:prstGeom prst="rect">
            <a:avLst/>
          </a:prstGeom>
        </p:spPr>
      </p:pic>
      <p:pic>
        <p:nvPicPr>
          <p:cNvPr id="29" name="Picture 28" descr="imagesCAUS5F64.jpg"/>
          <p:cNvPicPr>
            <a:picLocks noChangeAspect="1"/>
          </p:cNvPicPr>
          <p:nvPr/>
        </p:nvPicPr>
        <p:blipFill>
          <a:blip r:embed="rId5" cstate="print"/>
          <a:srcRect l="9799" t="2756" r="1759" b="27953"/>
          <a:stretch>
            <a:fillRect/>
          </a:stretch>
        </p:blipFill>
        <p:spPr>
          <a:xfrm>
            <a:off x="8534400" y="1981200"/>
            <a:ext cx="1676400" cy="1676400"/>
          </a:xfrm>
          <a:prstGeom prst="rect">
            <a:avLst/>
          </a:prstGeom>
        </p:spPr>
      </p:pic>
      <p:pic>
        <p:nvPicPr>
          <p:cNvPr id="31" name="Picture 30" descr="jesus come.jpg"/>
          <p:cNvPicPr>
            <a:picLocks noChangeAspect="1"/>
          </p:cNvPicPr>
          <p:nvPr/>
        </p:nvPicPr>
        <p:blipFill>
          <a:blip r:embed="rId6" cstate="print"/>
          <a:srcRect l="7248" t="6339" r="13355" b="14424"/>
          <a:stretch>
            <a:fillRect/>
          </a:stretch>
        </p:blipFill>
        <p:spPr>
          <a:xfrm>
            <a:off x="4572000" y="2590800"/>
            <a:ext cx="1758820" cy="2209800"/>
          </a:xfrm>
          <a:prstGeom prst="rect">
            <a:avLst/>
          </a:prstGeom>
        </p:spPr>
      </p:pic>
    </p:spTree>
    <p:extLst>
      <p:ext uri="{BB962C8B-B14F-4D97-AF65-F5344CB8AC3E}">
        <p14:creationId xmlns:p14="http://schemas.microsoft.com/office/powerpoint/2010/main" val="12730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3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3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3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brown.jpg"/>
          <p:cNvPicPr>
            <a:picLocks noChangeAspect="1"/>
          </p:cNvPicPr>
          <p:nvPr/>
        </p:nvPicPr>
        <p:blipFill>
          <a:blip r:embed="rId2" cstate="print">
            <a:duotone>
              <a:schemeClr val="accent1">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1828800" y="457201"/>
            <a:ext cx="8534400" cy="1323439"/>
          </a:xfrm>
          <a:prstGeom prst="rect">
            <a:avLst/>
          </a:prstGeom>
          <a:noFill/>
        </p:spPr>
        <p:txBody>
          <a:bodyPr wrap="square" rtlCol="0">
            <a:spAutoFit/>
          </a:bodyPr>
          <a:lstStyle/>
          <a:p>
            <a:pPr algn="ctr"/>
            <a:r>
              <a:rPr lang="en-US" sz="4000" dirty="0">
                <a:solidFill>
                  <a:schemeClr val="bg1"/>
                </a:solidFill>
                <a:latin typeface="Times New Roman" pitchFamily="18" charset="0"/>
                <a:cs typeface="Times New Roman" pitchFamily="18" charset="0"/>
              </a:rPr>
              <a:t>Comfort and Hope Scripture #2</a:t>
            </a:r>
          </a:p>
          <a:p>
            <a:pPr algn="ctr"/>
            <a:r>
              <a:rPr lang="en-US" sz="4000" dirty="0">
                <a:solidFill>
                  <a:schemeClr val="bg1"/>
                </a:solidFill>
                <a:latin typeface="Times New Roman" pitchFamily="18" charset="0"/>
                <a:cs typeface="Times New Roman" pitchFamily="18" charset="0"/>
              </a:rPr>
              <a:t>Isaiah 40:30-31</a:t>
            </a:r>
            <a:endParaRPr lang="en-US" sz="4000" dirty="0">
              <a:solidFill>
                <a:schemeClr val="bg1"/>
              </a:solidFill>
              <a:latin typeface="April Flowers" pitchFamily="2" charset="0"/>
            </a:endParaRPr>
          </a:p>
        </p:txBody>
      </p:sp>
      <p:sp>
        <p:nvSpPr>
          <p:cNvPr id="13" name="Rounded Rectangle 12"/>
          <p:cNvSpPr/>
          <p:nvPr/>
        </p:nvSpPr>
        <p:spPr>
          <a:xfrm>
            <a:off x="1524000" y="38862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9144000" y="38862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1"/>
          <p:cNvGrpSpPr/>
          <p:nvPr/>
        </p:nvGrpSpPr>
        <p:grpSpPr>
          <a:xfrm>
            <a:off x="8458200" y="4876800"/>
            <a:ext cx="2209800" cy="990600"/>
            <a:chOff x="6934200" y="4876800"/>
            <a:chExt cx="2209800" cy="990600"/>
          </a:xfrm>
        </p:grpSpPr>
        <p:sp>
          <p:nvSpPr>
            <p:cNvPr id="14" name="Rounded Rectangle 13"/>
            <p:cNvSpPr/>
            <p:nvPr/>
          </p:nvSpPr>
          <p:spPr>
            <a:xfrm>
              <a:off x="6934200" y="4876800"/>
              <a:ext cx="22098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934200" y="5105400"/>
              <a:ext cx="2209800" cy="584775"/>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And the young men shall utterly fall</a:t>
              </a:r>
              <a:endParaRPr lang="en-US" sz="1600" dirty="0">
                <a:latin typeface="April Flowers" pitchFamily="2" charset="0"/>
              </a:endParaRPr>
            </a:p>
          </p:txBody>
        </p:sp>
      </p:grpSp>
      <p:grpSp>
        <p:nvGrpSpPr>
          <p:cNvPr id="3" name="Group 28"/>
          <p:cNvGrpSpPr/>
          <p:nvPr/>
        </p:nvGrpSpPr>
        <p:grpSpPr>
          <a:xfrm>
            <a:off x="4572000" y="5867400"/>
            <a:ext cx="1524000" cy="990600"/>
            <a:chOff x="3048000" y="5867400"/>
            <a:chExt cx="1524000" cy="990600"/>
          </a:xfrm>
        </p:grpSpPr>
        <p:sp>
          <p:nvSpPr>
            <p:cNvPr id="8" name="Rounded Rectangle 7"/>
            <p:cNvSpPr/>
            <p:nvPr/>
          </p:nvSpPr>
          <p:spPr>
            <a:xfrm>
              <a:off x="3048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075710" y="6038273"/>
              <a:ext cx="1447800" cy="584775"/>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Renew their strength</a:t>
              </a:r>
              <a:endParaRPr lang="en-US" sz="1600" dirty="0">
                <a:latin typeface="April Flowers" pitchFamily="2" charset="0"/>
              </a:endParaRPr>
            </a:p>
          </p:txBody>
        </p:sp>
      </p:grpSp>
      <p:grpSp>
        <p:nvGrpSpPr>
          <p:cNvPr id="16" name="Group 29"/>
          <p:cNvGrpSpPr/>
          <p:nvPr/>
        </p:nvGrpSpPr>
        <p:grpSpPr>
          <a:xfrm>
            <a:off x="6096000" y="5867400"/>
            <a:ext cx="1524000" cy="990600"/>
            <a:chOff x="4572000" y="5867400"/>
            <a:chExt cx="1524000" cy="990600"/>
          </a:xfrm>
        </p:grpSpPr>
        <p:sp>
          <p:nvSpPr>
            <p:cNvPr id="9" name="Rounded Rectangle 8"/>
            <p:cNvSpPr/>
            <p:nvPr/>
          </p:nvSpPr>
          <p:spPr>
            <a:xfrm>
              <a:off x="4572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602018" y="5955421"/>
              <a:ext cx="1447800" cy="830997"/>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Mount up with wings as eagles</a:t>
              </a:r>
              <a:endParaRPr lang="en-US" sz="1600" dirty="0">
                <a:latin typeface="April Flowers" pitchFamily="2" charset="0"/>
              </a:endParaRPr>
            </a:p>
          </p:txBody>
        </p:sp>
      </p:grpSp>
      <p:grpSp>
        <p:nvGrpSpPr>
          <p:cNvPr id="18" name="Group 26"/>
          <p:cNvGrpSpPr/>
          <p:nvPr/>
        </p:nvGrpSpPr>
        <p:grpSpPr>
          <a:xfrm>
            <a:off x="1524000" y="5867400"/>
            <a:ext cx="1524000" cy="990600"/>
            <a:chOff x="0" y="5867400"/>
            <a:chExt cx="1524000" cy="990600"/>
          </a:xfrm>
        </p:grpSpPr>
        <p:sp>
          <p:nvSpPr>
            <p:cNvPr id="6" name="Rounded Rectangle 5"/>
            <p:cNvSpPr/>
            <p:nvPr/>
          </p:nvSpPr>
          <p:spPr>
            <a:xfrm>
              <a:off x="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3091" y="6033655"/>
              <a:ext cx="1447800" cy="584775"/>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Wait upon the Lord</a:t>
              </a:r>
              <a:endParaRPr lang="en-US" sz="1600" dirty="0">
                <a:latin typeface="April Flowers" pitchFamily="2" charset="0"/>
              </a:endParaRPr>
            </a:p>
          </p:txBody>
        </p:sp>
      </p:grpSp>
      <p:grpSp>
        <p:nvGrpSpPr>
          <p:cNvPr id="26" name="Group 25"/>
          <p:cNvGrpSpPr/>
          <p:nvPr/>
        </p:nvGrpSpPr>
        <p:grpSpPr>
          <a:xfrm>
            <a:off x="1524000" y="4876800"/>
            <a:ext cx="2209800" cy="990600"/>
            <a:chOff x="0" y="4876800"/>
            <a:chExt cx="2209800" cy="990600"/>
          </a:xfrm>
        </p:grpSpPr>
        <p:sp>
          <p:nvSpPr>
            <p:cNvPr id="12" name="Rounded Rectangle 11"/>
            <p:cNvSpPr/>
            <p:nvPr/>
          </p:nvSpPr>
          <p:spPr>
            <a:xfrm>
              <a:off x="0" y="4876800"/>
              <a:ext cx="22098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0" y="5029200"/>
              <a:ext cx="2133600" cy="584775"/>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Even the youths shall faint and be weary</a:t>
              </a:r>
              <a:endParaRPr lang="en-US" sz="1600" dirty="0">
                <a:latin typeface="April Flowers" pitchFamily="2" charset="0"/>
              </a:endParaRPr>
            </a:p>
          </p:txBody>
        </p:sp>
      </p:grpSp>
      <p:grpSp>
        <p:nvGrpSpPr>
          <p:cNvPr id="27" name="Group 30"/>
          <p:cNvGrpSpPr/>
          <p:nvPr/>
        </p:nvGrpSpPr>
        <p:grpSpPr>
          <a:xfrm>
            <a:off x="7620000" y="5867400"/>
            <a:ext cx="1524000" cy="990600"/>
            <a:chOff x="6096000" y="5867400"/>
            <a:chExt cx="1524000" cy="990600"/>
          </a:xfrm>
        </p:grpSpPr>
        <p:sp>
          <p:nvSpPr>
            <p:cNvPr id="10" name="Rounded Rectangle 9"/>
            <p:cNvSpPr/>
            <p:nvPr/>
          </p:nvSpPr>
          <p:spPr>
            <a:xfrm>
              <a:off x="6096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135254" y="5946185"/>
              <a:ext cx="1447800" cy="830997"/>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They shall run and not be weary</a:t>
              </a:r>
              <a:endParaRPr lang="en-US" sz="1600" dirty="0">
                <a:latin typeface="April Flowers" pitchFamily="2" charset="0"/>
              </a:endParaRPr>
            </a:p>
          </p:txBody>
        </p:sp>
      </p:grpSp>
      <p:grpSp>
        <p:nvGrpSpPr>
          <p:cNvPr id="28" name="Group 32"/>
          <p:cNvGrpSpPr/>
          <p:nvPr/>
        </p:nvGrpSpPr>
        <p:grpSpPr>
          <a:xfrm>
            <a:off x="9144000" y="5867400"/>
            <a:ext cx="1524000" cy="990600"/>
            <a:chOff x="7620000" y="5867400"/>
            <a:chExt cx="1524000" cy="990600"/>
          </a:xfrm>
        </p:grpSpPr>
        <p:sp>
          <p:nvSpPr>
            <p:cNvPr id="11" name="Rounded Rectangle 10"/>
            <p:cNvSpPr/>
            <p:nvPr/>
          </p:nvSpPr>
          <p:spPr>
            <a:xfrm>
              <a:off x="7620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659255" y="5929745"/>
              <a:ext cx="1447800" cy="830997"/>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They shall walk and not faint</a:t>
              </a:r>
              <a:endParaRPr lang="en-US" sz="1600" dirty="0">
                <a:latin typeface="April Flowers" pitchFamily="2" charset="0"/>
              </a:endParaRPr>
            </a:p>
          </p:txBody>
        </p:sp>
      </p:grpSp>
      <p:grpSp>
        <p:nvGrpSpPr>
          <p:cNvPr id="29" name="Group 27"/>
          <p:cNvGrpSpPr/>
          <p:nvPr/>
        </p:nvGrpSpPr>
        <p:grpSpPr>
          <a:xfrm>
            <a:off x="3048000" y="5867400"/>
            <a:ext cx="1524000" cy="990600"/>
            <a:chOff x="1524000" y="5867400"/>
            <a:chExt cx="1524000" cy="990600"/>
          </a:xfrm>
        </p:grpSpPr>
        <p:sp>
          <p:nvSpPr>
            <p:cNvPr id="7" name="Rounded Rectangle 6"/>
            <p:cNvSpPr/>
            <p:nvPr/>
          </p:nvSpPr>
          <p:spPr>
            <a:xfrm>
              <a:off x="1524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588655" y="5962349"/>
              <a:ext cx="1447800" cy="830997"/>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Hebrew word “wait” is hope or anticipation</a:t>
              </a:r>
              <a:endParaRPr lang="en-US" sz="1600" dirty="0">
                <a:latin typeface="April Flowers" pitchFamily="2" charset="0"/>
              </a:endParaRPr>
            </a:p>
          </p:txBody>
        </p:sp>
      </p:grpSp>
      <p:pic>
        <p:nvPicPr>
          <p:cNvPr id="14338" name="Picture 2" descr="https://encrypted-tbn3.gstatic.com/images?q=tbn:ANd9GcRyKpgQq6nB7CnfPZ2qmDie2wnzwHhchw0AGNAcUBgye2l3pvB6"/>
          <p:cNvPicPr>
            <a:picLocks noChangeAspect="1" noChangeArrowheads="1"/>
          </p:cNvPicPr>
          <p:nvPr/>
        </p:nvPicPr>
        <p:blipFill>
          <a:blip r:embed="rId3" cstate="print"/>
          <a:srcRect/>
          <a:stretch>
            <a:fillRect/>
          </a:stretch>
        </p:blipFill>
        <p:spPr bwMode="auto">
          <a:xfrm>
            <a:off x="1621971" y="1524001"/>
            <a:ext cx="2286000" cy="2000251"/>
          </a:xfrm>
          <a:prstGeom prst="rect">
            <a:avLst/>
          </a:prstGeom>
          <a:noFill/>
        </p:spPr>
      </p:pic>
      <p:pic>
        <p:nvPicPr>
          <p:cNvPr id="14340" name="Picture 4" descr="https://encrypted-tbn3.gstatic.com/images?q=tbn:ANd9GcSMY8JOiE5K-hERHWSuO4da4a6Izkl6iYTaOkO6DeMhxwrGpxHS"/>
          <p:cNvPicPr>
            <a:picLocks noChangeAspect="1" noChangeArrowheads="1"/>
          </p:cNvPicPr>
          <p:nvPr/>
        </p:nvPicPr>
        <p:blipFill>
          <a:blip r:embed="rId4" cstate="print"/>
          <a:srcRect/>
          <a:stretch>
            <a:fillRect/>
          </a:stretch>
        </p:blipFill>
        <p:spPr bwMode="auto">
          <a:xfrm>
            <a:off x="7848599" y="1665515"/>
            <a:ext cx="2873829" cy="1915887"/>
          </a:xfrm>
          <a:prstGeom prst="rect">
            <a:avLst/>
          </a:prstGeom>
          <a:noFill/>
        </p:spPr>
      </p:pic>
      <p:pic>
        <p:nvPicPr>
          <p:cNvPr id="14342" name="Picture 6" descr="https://encrypted-tbn1.gstatic.com/images?q=tbn:ANd9GcTcn1kayXYTqQdVDqxwaklUmqZvJV_-o1ws6rBunq2zcPTobVtGZA"/>
          <p:cNvPicPr>
            <a:picLocks noChangeAspect="1" noChangeArrowheads="1"/>
          </p:cNvPicPr>
          <p:nvPr/>
        </p:nvPicPr>
        <p:blipFill>
          <a:blip r:embed="rId5" cstate="print"/>
          <a:srcRect/>
          <a:stretch>
            <a:fillRect/>
          </a:stretch>
        </p:blipFill>
        <p:spPr bwMode="auto">
          <a:xfrm>
            <a:off x="4489245" y="3635829"/>
            <a:ext cx="3110345" cy="1802947"/>
          </a:xfrm>
          <a:prstGeom prst="rect">
            <a:avLst/>
          </a:prstGeom>
          <a:noFill/>
        </p:spPr>
      </p:pic>
    </p:spTree>
    <p:extLst>
      <p:ext uri="{BB962C8B-B14F-4D97-AF65-F5344CB8AC3E}">
        <p14:creationId xmlns:p14="http://schemas.microsoft.com/office/powerpoint/2010/main" val="191848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3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rown.jpg"/>
          <p:cNvPicPr>
            <a:picLocks noChangeAspect="1"/>
          </p:cNvPicPr>
          <p:nvPr/>
        </p:nvPicPr>
        <p:blipFill>
          <a:blip r:embed="rId2" cstate="print">
            <a:duotone>
              <a:schemeClr val="accent1">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1469571" y="631371"/>
            <a:ext cx="6172201" cy="1815882"/>
          </a:xfrm>
          <a:prstGeom prst="rect">
            <a:avLst/>
          </a:prstGeom>
          <a:noFill/>
        </p:spPr>
        <p:txBody>
          <a:bodyPr wrap="square" rtlCol="0">
            <a:spAutoFit/>
          </a:bodyPr>
          <a:lstStyle/>
          <a:p>
            <a:r>
              <a:rPr lang="en-US" sz="2800" dirty="0">
                <a:solidFill>
                  <a:schemeClr val="bg1"/>
                </a:solidFill>
                <a:latin typeface="Times New Roman" pitchFamily="18" charset="0"/>
                <a:cs typeface="Times New Roman" pitchFamily="18" charset="0"/>
              </a:rPr>
              <a:t>Many people Paul was writing to were still committed to the law of Moses and did not understand that the Atonement had fulfilled it.</a:t>
            </a:r>
          </a:p>
        </p:txBody>
      </p:sp>
      <p:sp>
        <p:nvSpPr>
          <p:cNvPr id="16" name="TextBox 15"/>
          <p:cNvSpPr txBox="1"/>
          <p:nvPr/>
        </p:nvSpPr>
        <p:spPr>
          <a:xfrm>
            <a:off x="6792685" y="4376056"/>
            <a:ext cx="5050971" cy="1815882"/>
          </a:xfrm>
          <a:prstGeom prst="rect">
            <a:avLst/>
          </a:prstGeom>
          <a:noFill/>
        </p:spPr>
        <p:txBody>
          <a:bodyPr wrap="square" rtlCol="0">
            <a:spAutoFit/>
          </a:bodyPr>
          <a:lstStyle/>
          <a:p>
            <a:r>
              <a:rPr lang="en-US" sz="2800" dirty="0">
                <a:solidFill>
                  <a:schemeClr val="bg1"/>
                </a:solidFill>
                <a:latin typeface="Times New Roman" pitchFamily="18" charset="0"/>
                <a:cs typeface="Times New Roman" pitchFamily="18" charset="0"/>
              </a:rPr>
              <a:t>They needed someone to teach them that they could overcome sin through Jesus Christ, not through the law.</a:t>
            </a:r>
          </a:p>
        </p:txBody>
      </p:sp>
      <p:sp>
        <p:nvSpPr>
          <p:cNvPr id="6" name="TextBox 5"/>
          <p:cNvSpPr txBox="1"/>
          <p:nvPr/>
        </p:nvSpPr>
        <p:spPr>
          <a:xfrm>
            <a:off x="0" y="6519446"/>
            <a:ext cx="4191000" cy="338554"/>
          </a:xfrm>
          <a:prstGeom prst="rect">
            <a:avLst/>
          </a:prstGeom>
          <a:noFill/>
        </p:spPr>
        <p:txBody>
          <a:bodyPr wrap="square" rtlCol="0">
            <a:spAutoFit/>
          </a:bodyPr>
          <a:lstStyle/>
          <a:p>
            <a:r>
              <a:rPr lang="en-US" sz="1600" dirty="0">
                <a:solidFill>
                  <a:schemeClr val="bg1"/>
                </a:solidFill>
                <a:latin typeface="Times New Roman" pitchFamily="18" charset="0"/>
                <a:cs typeface="Times New Roman" pitchFamily="18" charset="0"/>
              </a:rPr>
              <a:t>Romans 6:8-23</a:t>
            </a:r>
          </a:p>
        </p:txBody>
      </p:sp>
      <p:pic>
        <p:nvPicPr>
          <p:cNvPr id="7" name="Picture 6" descr="Paul 4 writing.jpg"/>
          <p:cNvPicPr>
            <a:picLocks noChangeAspect="1"/>
          </p:cNvPicPr>
          <p:nvPr/>
        </p:nvPicPr>
        <p:blipFill>
          <a:blip r:embed="rId3" cstate="print"/>
          <a:stretch>
            <a:fillRect/>
          </a:stretch>
        </p:blipFill>
        <p:spPr>
          <a:xfrm>
            <a:off x="2177141" y="2993571"/>
            <a:ext cx="3553097" cy="2775857"/>
          </a:xfrm>
          <a:prstGeom prst="rect">
            <a:avLst/>
          </a:prstGeom>
        </p:spPr>
      </p:pic>
      <p:pic>
        <p:nvPicPr>
          <p:cNvPr id="9" name="Picture 8" descr="Commandments.jpg"/>
          <p:cNvPicPr>
            <a:picLocks noChangeAspect="1"/>
          </p:cNvPicPr>
          <p:nvPr/>
        </p:nvPicPr>
        <p:blipFill>
          <a:blip r:embed="rId4" cstate="print"/>
          <a:stretch>
            <a:fillRect/>
          </a:stretch>
        </p:blipFill>
        <p:spPr>
          <a:xfrm>
            <a:off x="7935684" y="691243"/>
            <a:ext cx="3396343" cy="2547257"/>
          </a:xfrm>
          <a:prstGeom prst="rect">
            <a:avLst/>
          </a:prstGeom>
        </p:spPr>
      </p:pic>
    </p:spTree>
    <p:extLst>
      <p:ext uri="{BB962C8B-B14F-4D97-AF65-F5344CB8AC3E}">
        <p14:creationId xmlns:p14="http://schemas.microsoft.com/office/powerpoint/2010/main" val="140945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ox(out)">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own.jpg"/>
          <p:cNvPicPr>
            <a:picLocks noChangeAspect="1"/>
          </p:cNvPicPr>
          <p:nvPr/>
        </p:nvPicPr>
        <p:blipFill>
          <a:blip r:embed="rId2" cstate="print">
            <a:duotone>
              <a:schemeClr val="accent1">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1752600" y="685801"/>
            <a:ext cx="4191000" cy="1384995"/>
          </a:xfrm>
          <a:prstGeom prst="rect">
            <a:avLst/>
          </a:prstGeom>
          <a:noFill/>
        </p:spPr>
        <p:txBody>
          <a:bodyPr wrap="square" rtlCol="0">
            <a:spAutoFit/>
          </a:bodyPr>
          <a:lstStyle/>
          <a:p>
            <a:r>
              <a:rPr lang="en-US" sz="2800" dirty="0">
                <a:solidFill>
                  <a:schemeClr val="bg1"/>
                </a:solidFill>
                <a:latin typeface="Times New Roman" pitchFamily="18" charset="0"/>
                <a:cs typeface="Times New Roman" pitchFamily="18" charset="0"/>
              </a:rPr>
              <a:t>“Heavenly Father does more than allow you to feel that upward pull…</a:t>
            </a:r>
          </a:p>
        </p:txBody>
      </p:sp>
      <p:sp>
        <p:nvSpPr>
          <p:cNvPr id="16" name="TextBox 15"/>
          <p:cNvSpPr txBox="1"/>
          <p:nvPr/>
        </p:nvSpPr>
        <p:spPr>
          <a:xfrm>
            <a:off x="6019800" y="4114801"/>
            <a:ext cx="4191000" cy="1384995"/>
          </a:xfrm>
          <a:prstGeom prst="rect">
            <a:avLst/>
          </a:prstGeom>
          <a:noFill/>
        </p:spPr>
        <p:txBody>
          <a:bodyPr wrap="square" rtlCol="0">
            <a:spAutoFit/>
          </a:bodyPr>
          <a:lstStyle/>
          <a:p>
            <a:r>
              <a:rPr lang="en-US" sz="2800" dirty="0">
                <a:solidFill>
                  <a:schemeClr val="bg1"/>
                </a:solidFill>
                <a:latin typeface="Times New Roman" pitchFamily="18" charset="0"/>
                <a:cs typeface="Times New Roman" pitchFamily="18" charset="0"/>
              </a:rPr>
              <a:t>…He has provided a way to rise higher—almost beyond our limits of imagination…</a:t>
            </a:r>
          </a:p>
        </p:txBody>
      </p:sp>
      <p:pic>
        <p:nvPicPr>
          <p:cNvPr id="11266" name="Picture 2" descr="https://encrypted-tbn0.gstatic.com/images?q=tbn:ANd9GcQpJMz8uENfGea_h-Bl1oYXvJ17EXMBC1ZP4lqlBtTY1US_pV5TZQ"/>
          <p:cNvPicPr>
            <a:picLocks noChangeAspect="1" noChangeArrowheads="1"/>
          </p:cNvPicPr>
          <p:nvPr/>
        </p:nvPicPr>
        <p:blipFill>
          <a:blip r:embed="rId3" cstate="print"/>
          <a:srcRect/>
          <a:stretch>
            <a:fillRect/>
          </a:stretch>
        </p:blipFill>
        <p:spPr bwMode="auto">
          <a:xfrm>
            <a:off x="6477001" y="1108656"/>
            <a:ext cx="3472542" cy="2310820"/>
          </a:xfrm>
          <a:prstGeom prst="rect">
            <a:avLst/>
          </a:prstGeom>
          <a:noFill/>
        </p:spPr>
      </p:pic>
      <p:pic>
        <p:nvPicPr>
          <p:cNvPr id="11268" name="Picture 4" descr="https://encrypted-tbn1.gstatic.com/images?q=tbn:ANd9GcQecis4HBjATJSzkYEfb1ah749TmlahooWvQJHPHtKET0LFu62ULw"/>
          <p:cNvPicPr>
            <a:picLocks noChangeAspect="1" noChangeArrowheads="1"/>
          </p:cNvPicPr>
          <p:nvPr/>
        </p:nvPicPr>
        <p:blipFill>
          <a:blip r:embed="rId4" cstate="print"/>
          <a:srcRect/>
          <a:stretch>
            <a:fillRect/>
          </a:stretch>
        </p:blipFill>
        <p:spPr bwMode="auto">
          <a:xfrm>
            <a:off x="1077686" y="3113315"/>
            <a:ext cx="3924209" cy="2601922"/>
          </a:xfrm>
          <a:prstGeom prst="rect">
            <a:avLst/>
          </a:prstGeom>
          <a:noFill/>
        </p:spPr>
      </p:pic>
      <p:sp>
        <p:nvSpPr>
          <p:cNvPr id="8" name="TextBox 7"/>
          <p:cNvSpPr txBox="1"/>
          <p:nvPr/>
        </p:nvSpPr>
        <p:spPr>
          <a:xfrm>
            <a:off x="11615057" y="6488668"/>
            <a:ext cx="576943" cy="369332"/>
          </a:xfrm>
          <a:prstGeom prst="rect">
            <a:avLst/>
          </a:prstGeom>
          <a:noFill/>
        </p:spPr>
        <p:txBody>
          <a:bodyPr wrap="square" rtlCol="0">
            <a:spAutoFit/>
          </a:bodyPr>
          <a:lstStyle/>
          <a:p>
            <a:r>
              <a:rPr lang="en-US" dirty="0">
                <a:solidFill>
                  <a:schemeClr val="bg1"/>
                </a:solidFill>
              </a:rPr>
              <a:t>(8)</a:t>
            </a:r>
          </a:p>
        </p:txBody>
      </p:sp>
      <p:pic>
        <p:nvPicPr>
          <p:cNvPr id="9" name="Picture 2" descr="Image result for henry eyring in 199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1290" y="157390"/>
            <a:ext cx="952500"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09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out)">
                                      <p:cBhvr>
                                        <p:cTn id="7" dur="500"/>
                                        <p:tgtEl>
                                          <p:spTgt spid="16"/>
                                        </p:tgtEl>
                                      </p:cBhvr>
                                    </p:animEffect>
                                  </p:childTnLst>
                                </p:cTn>
                              </p:par>
                              <p:par>
                                <p:cTn id="8" presetID="4" presetClass="entr" presetSubtype="32" fill="hold" nodeType="withEffect">
                                  <p:stCondLst>
                                    <p:cond delay="0"/>
                                  </p:stCondLst>
                                  <p:childTnLst>
                                    <p:set>
                                      <p:cBhvr>
                                        <p:cTn id="9" dur="1" fill="hold">
                                          <p:stCondLst>
                                            <p:cond delay="0"/>
                                          </p:stCondLst>
                                        </p:cTn>
                                        <p:tgtEl>
                                          <p:spTgt spid="11268"/>
                                        </p:tgtEl>
                                        <p:attrNameLst>
                                          <p:attrName>style.visibility</p:attrName>
                                        </p:attrNameLst>
                                      </p:cBhvr>
                                      <p:to>
                                        <p:strVal val="visible"/>
                                      </p:to>
                                    </p:set>
                                    <p:animEffect transition="in" filter="box(out)">
                                      <p:cBhvr>
                                        <p:cTn id="10"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brown.jpg"/>
          <p:cNvPicPr>
            <a:picLocks noChangeAspect="1"/>
          </p:cNvPicPr>
          <p:nvPr/>
        </p:nvPicPr>
        <p:blipFill>
          <a:blip r:embed="rId2" cstate="print">
            <a:duotone>
              <a:schemeClr val="accent1">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1828800" y="457200"/>
            <a:ext cx="8534400" cy="707886"/>
          </a:xfrm>
          <a:prstGeom prst="rect">
            <a:avLst/>
          </a:prstGeom>
          <a:noFill/>
        </p:spPr>
        <p:txBody>
          <a:bodyPr wrap="square" rtlCol="0">
            <a:spAutoFit/>
          </a:bodyPr>
          <a:lstStyle/>
          <a:p>
            <a:pPr algn="ctr"/>
            <a:r>
              <a:rPr lang="en-US" sz="4000" dirty="0">
                <a:solidFill>
                  <a:schemeClr val="bg1"/>
                </a:solidFill>
                <a:latin typeface="Times New Roman" pitchFamily="18" charset="0"/>
                <a:cs typeface="Times New Roman" pitchFamily="18" charset="0"/>
              </a:rPr>
              <a:t>What Has He taught?</a:t>
            </a:r>
            <a:endParaRPr lang="en-US" sz="4000" dirty="0">
              <a:solidFill>
                <a:schemeClr val="bg1"/>
              </a:solidFill>
              <a:latin typeface="April Flowers" pitchFamily="2" charset="0"/>
            </a:endParaRPr>
          </a:p>
        </p:txBody>
      </p:sp>
      <p:grpSp>
        <p:nvGrpSpPr>
          <p:cNvPr id="2" name="Group 37"/>
          <p:cNvGrpSpPr/>
          <p:nvPr/>
        </p:nvGrpSpPr>
        <p:grpSpPr>
          <a:xfrm>
            <a:off x="3048000" y="5867400"/>
            <a:ext cx="1549400" cy="990600"/>
            <a:chOff x="1524000" y="5867400"/>
            <a:chExt cx="1549400" cy="990600"/>
          </a:xfrm>
        </p:grpSpPr>
        <p:sp>
          <p:nvSpPr>
            <p:cNvPr id="7" name="Rounded Rectangle 6"/>
            <p:cNvSpPr/>
            <p:nvPr/>
          </p:nvSpPr>
          <p:spPr>
            <a:xfrm>
              <a:off x="1524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549400" y="5911273"/>
              <a:ext cx="1524000" cy="830997"/>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With covenants come ordinances</a:t>
              </a:r>
              <a:endParaRPr lang="en-US" sz="1600" dirty="0">
                <a:latin typeface="April Flowers" pitchFamily="2" charset="0"/>
              </a:endParaRPr>
            </a:p>
          </p:txBody>
        </p:sp>
      </p:grpSp>
      <p:grpSp>
        <p:nvGrpSpPr>
          <p:cNvPr id="3" name="Group 36"/>
          <p:cNvGrpSpPr/>
          <p:nvPr/>
        </p:nvGrpSpPr>
        <p:grpSpPr>
          <a:xfrm>
            <a:off x="1524000" y="5867400"/>
            <a:ext cx="1524000" cy="990600"/>
            <a:chOff x="0" y="5867400"/>
            <a:chExt cx="1524000" cy="990600"/>
          </a:xfrm>
        </p:grpSpPr>
        <p:sp>
          <p:nvSpPr>
            <p:cNvPr id="6" name="Rounded Rectangle 5"/>
            <p:cNvSpPr/>
            <p:nvPr/>
          </p:nvSpPr>
          <p:spPr>
            <a:xfrm>
              <a:off x="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52400" y="6019800"/>
              <a:ext cx="1295400" cy="584775"/>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Provides covenants</a:t>
              </a:r>
              <a:endParaRPr lang="en-US" sz="1600" dirty="0">
                <a:latin typeface="April Flowers" pitchFamily="2" charset="0"/>
              </a:endParaRPr>
            </a:p>
          </p:txBody>
        </p:sp>
      </p:grpSp>
      <p:grpSp>
        <p:nvGrpSpPr>
          <p:cNvPr id="16" name="Group 34"/>
          <p:cNvGrpSpPr/>
          <p:nvPr/>
        </p:nvGrpSpPr>
        <p:grpSpPr>
          <a:xfrm>
            <a:off x="1524000" y="3886200"/>
            <a:ext cx="1524000" cy="990600"/>
            <a:chOff x="0" y="3886200"/>
            <a:chExt cx="1524000" cy="990600"/>
          </a:xfrm>
        </p:grpSpPr>
        <p:sp>
          <p:nvSpPr>
            <p:cNvPr id="13" name="Rounded Rectangle 12"/>
            <p:cNvSpPr/>
            <p:nvPr/>
          </p:nvSpPr>
          <p:spPr>
            <a:xfrm>
              <a:off x="0" y="38862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0" y="4038600"/>
              <a:ext cx="1524000" cy="584775"/>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The purpose of Life</a:t>
              </a:r>
              <a:endParaRPr lang="en-US" sz="1600" dirty="0">
                <a:latin typeface="April Flowers" pitchFamily="2" charset="0"/>
              </a:endParaRPr>
            </a:p>
          </p:txBody>
        </p:sp>
      </p:grpSp>
      <p:grpSp>
        <p:nvGrpSpPr>
          <p:cNvPr id="18" name="Group 35"/>
          <p:cNvGrpSpPr/>
          <p:nvPr/>
        </p:nvGrpSpPr>
        <p:grpSpPr>
          <a:xfrm>
            <a:off x="1524000" y="4876800"/>
            <a:ext cx="2209800" cy="990600"/>
            <a:chOff x="0" y="4876800"/>
            <a:chExt cx="2209800" cy="990600"/>
          </a:xfrm>
        </p:grpSpPr>
        <p:sp>
          <p:nvSpPr>
            <p:cNvPr id="12" name="Rounded Rectangle 11"/>
            <p:cNvSpPr/>
            <p:nvPr/>
          </p:nvSpPr>
          <p:spPr>
            <a:xfrm>
              <a:off x="0" y="4876800"/>
              <a:ext cx="22098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28600" y="5029200"/>
              <a:ext cx="1524000" cy="584775"/>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Live by the commandments</a:t>
              </a:r>
              <a:endParaRPr lang="en-US" sz="1600" dirty="0">
                <a:latin typeface="April Flowers" pitchFamily="2" charset="0"/>
              </a:endParaRPr>
            </a:p>
          </p:txBody>
        </p:sp>
      </p:grpSp>
      <p:grpSp>
        <p:nvGrpSpPr>
          <p:cNvPr id="19" name="Group 43"/>
          <p:cNvGrpSpPr/>
          <p:nvPr/>
        </p:nvGrpSpPr>
        <p:grpSpPr>
          <a:xfrm>
            <a:off x="9144000" y="3886200"/>
            <a:ext cx="1524000" cy="990600"/>
            <a:chOff x="7620000" y="3886200"/>
            <a:chExt cx="1524000" cy="990600"/>
          </a:xfrm>
        </p:grpSpPr>
        <p:sp>
          <p:nvSpPr>
            <p:cNvPr id="15" name="Rounded Rectangle 14"/>
            <p:cNvSpPr/>
            <p:nvPr/>
          </p:nvSpPr>
          <p:spPr>
            <a:xfrm>
              <a:off x="7620000" y="38862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620000" y="4114800"/>
              <a:ext cx="1524000" cy="584775"/>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The Plan of Salvation</a:t>
              </a:r>
              <a:endParaRPr lang="en-US" sz="1600" dirty="0">
                <a:latin typeface="April Flowers" pitchFamily="2" charset="0"/>
              </a:endParaRPr>
            </a:p>
          </p:txBody>
        </p:sp>
      </p:grpSp>
      <p:grpSp>
        <p:nvGrpSpPr>
          <p:cNvPr id="20" name="Group 42"/>
          <p:cNvGrpSpPr/>
          <p:nvPr/>
        </p:nvGrpSpPr>
        <p:grpSpPr>
          <a:xfrm>
            <a:off x="8458200" y="4876800"/>
            <a:ext cx="2209800" cy="990600"/>
            <a:chOff x="6934200" y="4876800"/>
            <a:chExt cx="2209800" cy="990600"/>
          </a:xfrm>
        </p:grpSpPr>
        <p:sp>
          <p:nvSpPr>
            <p:cNvPr id="14" name="Rounded Rectangle 13"/>
            <p:cNvSpPr/>
            <p:nvPr/>
          </p:nvSpPr>
          <p:spPr>
            <a:xfrm>
              <a:off x="6934200" y="4876800"/>
              <a:ext cx="22098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391400" y="4953000"/>
              <a:ext cx="1524000" cy="830997"/>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Through Prophets and scriptures</a:t>
              </a:r>
              <a:endParaRPr lang="en-US" sz="1600" dirty="0">
                <a:latin typeface="April Flowers" pitchFamily="2" charset="0"/>
              </a:endParaRPr>
            </a:p>
          </p:txBody>
        </p:sp>
      </p:grpSp>
      <p:grpSp>
        <p:nvGrpSpPr>
          <p:cNvPr id="21" name="Group 38"/>
          <p:cNvGrpSpPr/>
          <p:nvPr/>
        </p:nvGrpSpPr>
        <p:grpSpPr>
          <a:xfrm>
            <a:off x="4572000" y="5867400"/>
            <a:ext cx="1524000" cy="990600"/>
            <a:chOff x="3048000" y="5867400"/>
            <a:chExt cx="1524000" cy="990600"/>
          </a:xfrm>
        </p:grpSpPr>
        <p:sp>
          <p:nvSpPr>
            <p:cNvPr id="8" name="Rounded Rectangle 7"/>
            <p:cNvSpPr/>
            <p:nvPr/>
          </p:nvSpPr>
          <p:spPr>
            <a:xfrm>
              <a:off x="3048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200400" y="6019800"/>
              <a:ext cx="1295400" cy="584775"/>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“If I do this for Him”</a:t>
              </a:r>
              <a:endParaRPr lang="en-US" sz="1600" dirty="0">
                <a:latin typeface="April Flowers" pitchFamily="2" charset="0"/>
              </a:endParaRPr>
            </a:p>
          </p:txBody>
        </p:sp>
      </p:grpSp>
      <p:grpSp>
        <p:nvGrpSpPr>
          <p:cNvPr id="35" name="Group 39"/>
          <p:cNvGrpSpPr/>
          <p:nvPr/>
        </p:nvGrpSpPr>
        <p:grpSpPr>
          <a:xfrm>
            <a:off x="6096000" y="5867400"/>
            <a:ext cx="1524000" cy="990600"/>
            <a:chOff x="4572000" y="5867400"/>
            <a:chExt cx="1524000" cy="990600"/>
          </a:xfrm>
        </p:grpSpPr>
        <p:sp>
          <p:nvSpPr>
            <p:cNvPr id="9" name="Rounded Rectangle 8"/>
            <p:cNvSpPr/>
            <p:nvPr/>
          </p:nvSpPr>
          <p:spPr>
            <a:xfrm>
              <a:off x="4572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696691" y="6049818"/>
              <a:ext cx="1295400" cy="584775"/>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“He will do this for me”</a:t>
              </a:r>
              <a:endParaRPr lang="en-US" sz="1600" dirty="0">
                <a:latin typeface="April Flowers" pitchFamily="2" charset="0"/>
              </a:endParaRPr>
            </a:p>
          </p:txBody>
        </p:sp>
      </p:grpSp>
      <p:grpSp>
        <p:nvGrpSpPr>
          <p:cNvPr id="36" name="Group 40"/>
          <p:cNvGrpSpPr/>
          <p:nvPr/>
        </p:nvGrpSpPr>
        <p:grpSpPr>
          <a:xfrm>
            <a:off x="7620000" y="5867400"/>
            <a:ext cx="1524000" cy="990600"/>
            <a:chOff x="6096000" y="5867400"/>
            <a:chExt cx="1524000" cy="990600"/>
          </a:xfrm>
        </p:grpSpPr>
        <p:sp>
          <p:nvSpPr>
            <p:cNvPr id="10" name="Rounded Rectangle 9"/>
            <p:cNvSpPr/>
            <p:nvPr/>
          </p:nvSpPr>
          <p:spPr>
            <a:xfrm>
              <a:off x="6096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211455" y="6059054"/>
              <a:ext cx="1295400" cy="584775"/>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A two way Promise</a:t>
              </a:r>
              <a:endParaRPr lang="en-US" sz="1600" dirty="0">
                <a:latin typeface="April Flowers" pitchFamily="2" charset="0"/>
              </a:endParaRPr>
            </a:p>
          </p:txBody>
        </p:sp>
      </p:grpSp>
      <p:grpSp>
        <p:nvGrpSpPr>
          <p:cNvPr id="37" name="Group 41"/>
          <p:cNvGrpSpPr/>
          <p:nvPr/>
        </p:nvGrpSpPr>
        <p:grpSpPr>
          <a:xfrm>
            <a:off x="9144000" y="5867400"/>
            <a:ext cx="1524000" cy="990600"/>
            <a:chOff x="7620000" y="5867400"/>
            <a:chExt cx="1524000" cy="990600"/>
          </a:xfrm>
        </p:grpSpPr>
        <p:sp>
          <p:nvSpPr>
            <p:cNvPr id="11" name="Rounded Rectangle 10"/>
            <p:cNvSpPr/>
            <p:nvPr/>
          </p:nvSpPr>
          <p:spPr>
            <a:xfrm>
              <a:off x="7620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772400" y="6019800"/>
              <a:ext cx="1295400" cy="584775"/>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Between God and myself</a:t>
              </a:r>
              <a:endParaRPr lang="en-US" sz="1600" dirty="0">
                <a:latin typeface="April Flowers" pitchFamily="2" charset="0"/>
              </a:endParaRPr>
            </a:p>
          </p:txBody>
        </p:sp>
      </p:grpSp>
      <p:pic>
        <p:nvPicPr>
          <p:cNvPr id="25" name="Picture 24" descr="2012-08-08_10-37-36_864.jpg"/>
          <p:cNvPicPr>
            <a:picLocks noChangeAspect="1"/>
          </p:cNvPicPr>
          <p:nvPr/>
        </p:nvPicPr>
        <p:blipFill>
          <a:blip r:embed="rId3" cstate="print"/>
          <a:stretch>
            <a:fillRect/>
          </a:stretch>
        </p:blipFill>
        <p:spPr>
          <a:xfrm>
            <a:off x="1491343" y="737196"/>
            <a:ext cx="1499028" cy="2659146"/>
          </a:xfrm>
          <a:prstGeom prst="rect">
            <a:avLst/>
          </a:prstGeom>
        </p:spPr>
      </p:pic>
      <p:pic>
        <p:nvPicPr>
          <p:cNvPr id="32" name="Picture 31" descr="DSC00113.JPG"/>
          <p:cNvPicPr>
            <a:picLocks noChangeAspect="1"/>
          </p:cNvPicPr>
          <p:nvPr/>
        </p:nvPicPr>
        <p:blipFill>
          <a:blip r:embed="rId4" cstate="print"/>
          <a:stretch>
            <a:fillRect/>
          </a:stretch>
        </p:blipFill>
        <p:spPr>
          <a:xfrm>
            <a:off x="4114800" y="1295400"/>
            <a:ext cx="2768600" cy="2076450"/>
          </a:xfrm>
          <a:prstGeom prst="rect">
            <a:avLst/>
          </a:prstGeom>
        </p:spPr>
      </p:pic>
      <p:pic>
        <p:nvPicPr>
          <p:cNvPr id="33" name="Picture 32" descr="scan0007.jpg"/>
          <p:cNvPicPr>
            <a:picLocks noChangeAspect="1"/>
          </p:cNvPicPr>
          <p:nvPr/>
        </p:nvPicPr>
        <p:blipFill>
          <a:blip r:embed="rId5" cstate="print"/>
          <a:stretch>
            <a:fillRect/>
          </a:stretch>
        </p:blipFill>
        <p:spPr>
          <a:xfrm>
            <a:off x="7772400" y="1284514"/>
            <a:ext cx="2877100" cy="2104862"/>
          </a:xfrm>
          <a:prstGeom prst="rect">
            <a:avLst/>
          </a:prstGeom>
        </p:spPr>
      </p:pic>
      <p:pic>
        <p:nvPicPr>
          <p:cNvPr id="34" name="Picture 4" descr="https://encrypted-tbn1.gstatic.com/images?q=tbn:ANd9GcSBm8g8ILrbC_YmpOX4HKM24N8TYxHzGDKg-kQUtQIxi2Vx-ZXawQ"/>
          <p:cNvPicPr>
            <a:picLocks noChangeAspect="1" noChangeArrowheads="1"/>
          </p:cNvPicPr>
          <p:nvPr/>
        </p:nvPicPr>
        <p:blipFill>
          <a:blip r:embed="rId6" cstate="print"/>
          <a:srcRect/>
          <a:stretch>
            <a:fillRect/>
          </a:stretch>
        </p:blipFill>
        <p:spPr bwMode="auto">
          <a:xfrm>
            <a:off x="4865915" y="3679373"/>
            <a:ext cx="2390775" cy="1914525"/>
          </a:xfrm>
          <a:prstGeom prst="rect">
            <a:avLst/>
          </a:prstGeom>
          <a:noFill/>
        </p:spPr>
      </p:pic>
      <p:sp>
        <p:nvSpPr>
          <p:cNvPr id="39" name="TextBox 38"/>
          <p:cNvSpPr txBox="1"/>
          <p:nvPr/>
        </p:nvSpPr>
        <p:spPr>
          <a:xfrm>
            <a:off x="11615057" y="6488668"/>
            <a:ext cx="576943" cy="369332"/>
          </a:xfrm>
          <a:prstGeom prst="rect">
            <a:avLst/>
          </a:prstGeom>
          <a:noFill/>
        </p:spPr>
        <p:txBody>
          <a:bodyPr wrap="square" rtlCol="0">
            <a:spAutoFit/>
          </a:bodyPr>
          <a:lstStyle/>
          <a:p>
            <a:r>
              <a:rPr lang="en-US" dirty="0">
                <a:solidFill>
                  <a:schemeClr val="bg1"/>
                </a:solidFill>
              </a:rPr>
              <a:t>(8)</a:t>
            </a:r>
          </a:p>
        </p:txBody>
      </p:sp>
      <p:pic>
        <p:nvPicPr>
          <p:cNvPr id="40" name="Picture 2" descr="Image result for henry eyring in 199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41290" y="157390"/>
            <a:ext cx="952500"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63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brown.jpg"/>
          <p:cNvPicPr>
            <a:picLocks noChangeAspect="1"/>
          </p:cNvPicPr>
          <p:nvPr/>
        </p:nvPicPr>
        <p:blipFill>
          <a:blip r:embed="rId2" cstate="print">
            <a:duotone>
              <a:schemeClr val="accent1">
                <a:shade val="45000"/>
                <a:satMod val="135000"/>
              </a:schemeClr>
              <a:prstClr val="white"/>
            </a:duotone>
          </a:blip>
          <a:stretch>
            <a:fillRect/>
          </a:stretch>
        </p:blipFill>
        <p:spPr>
          <a:xfrm>
            <a:off x="0" y="0"/>
            <a:ext cx="12192000" cy="6858000"/>
          </a:xfrm>
          <a:prstGeom prst="rect">
            <a:avLst/>
          </a:prstGeom>
        </p:spPr>
      </p:pic>
      <p:grpSp>
        <p:nvGrpSpPr>
          <p:cNvPr id="2" name="Group 43"/>
          <p:cNvGrpSpPr/>
          <p:nvPr/>
        </p:nvGrpSpPr>
        <p:grpSpPr>
          <a:xfrm>
            <a:off x="9144000" y="5867400"/>
            <a:ext cx="1524000" cy="990600"/>
            <a:chOff x="7620000" y="5867400"/>
            <a:chExt cx="1524000" cy="990600"/>
          </a:xfrm>
        </p:grpSpPr>
        <p:sp>
          <p:nvSpPr>
            <p:cNvPr id="11" name="Rounded Rectangle 10"/>
            <p:cNvSpPr/>
            <p:nvPr/>
          </p:nvSpPr>
          <p:spPr>
            <a:xfrm>
              <a:off x="7620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620000" y="6019800"/>
              <a:ext cx="1524000" cy="830997"/>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Making and Keeping covenants</a:t>
              </a:r>
              <a:endParaRPr lang="en-US" sz="1600" dirty="0">
                <a:latin typeface="April Flowers" pitchFamily="2" charset="0"/>
              </a:endParaRPr>
            </a:p>
          </p:txBody>
        </p:sp>
      </p:grpSp>
      <p:grpSp>
        <p:nvGrpSpPr>
          <p:cNvPr id="3" name="Group 35"/>
          <p:cNvGrpSpPr/>
          <p:nvPr/>
        </p:nvGrpSpPr>
        <p:grpSpPr>
          <a:xfrm>
            <a:off x="1524000" y="5867400"/>
            <a:ext cx="1524000" cy="990600"/>
            <a:chOff x="0" y="5867400"/>
            <a:chExt cx="1524000" cy="990600"/>
          </a:xfrm>
        </p:grpSpPr>
        <p:sp>
          <p:nvSpPr>
            <p:cNvPr id="6" name="Rounded Rectangle 5"/>
            <p:cNvSpPr/>
            <p:nvPr/>
          </p:nvSpPr>
          <p:spPr>
            <a:xfrm>
              <a:off x="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52400" y="6019800"/>
              <a:ext cx="1295400" cy="830997"/>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Walking in a newness of life</a:t>
              </a:r>
              <a:endParaRPr lang="en-US" sz="1600" dirty="0">
                <a:latin typeface="April Flowers" pitchFamily="2" charset="0"/>
              </a:endParaRPr>
            </a:p>
          </p:txBody>
        </p:sp>
      </p:grpSp>
      <p:sp>
        <p:nvSpPr>
          <p:cNvPr id="26" name="TextBox 25"/>
          <p:cNvSpPr txBox="1"/>
          <p:nvPr/>
        </p:nvSpPr>
        <p:spPr>
          <a:xfrm>
            <a:off x="4724400" y="4572001"/>
            <a:ext cx="2743200" cy="1200329"/>
          </a:xfrm>
          <a:prstGeom prst="rect">
            <a:avLst/>
          </a:prstGeom>
          <a:noFill/>
        </p:spPr>
        <p:txBody>
          <a:bodyPr wrap="square" rtlCol="0">
            <a:spAutoFit/>
          </a:bodyPr>
          <a:lstStyle/>
          <a:p>
            <a:pPr algn="ctr"/>
            <a:r>
              <a:rPr lang="en-US" sz="3600" dirty="0">
                <a:solidFill>
                  <a:schemeClr val="bg1"/>
                </a:solidFill>
                <a:latin typeface="Times New Roman" pitchFamily="18" charset="0"/>
                <a:cs typeface="Times New Roman" pitchFamily="18" charset="0"/>
              </a:rPr>
              <a:t>Baptism into death</a:t>
            </a:r>
            <a:endParaRPr lang="en-US" sz="3600" dirty="0">
              <a:solidFill>
                <a:schemeClr val="bg1"/>
              </a:solidFill>
              <a:latin typeface="April Flowers" pitchFamily="2" charset="0"/>
            </a:endParaRPr>
          </a:p>
        </p:txBody>
      </p:sp>
      <p:grpSp>
        <p:nvGrpSpPr>
          <p:cNvPr id="5" name="Group 34"/>
          <p:cNvGrpSpPr/>
          <p:nvPr/>
        </p:nvGrpSpPr>
        <p:grpSpPr>
          <a:xfrm>
            <a:off x="1524000" y="4876800"/>
            <a:ext cx="2209800" cy="990600"/>
            <a:chOff x="0" y="4876800"/>
            <a:chExt cx="2209800" cy="990600"/>
          </a:xfrm>
        </p:grpSpPr>
        <p:sp>
          <p:nvSpPr>
            <p:cNvPr id="12" name="Rounded Rectangle 11"/>
            <p:cNvSpPr/>
            <p:nvPr/>
          </p:nvSpPr>
          <p:spPr>
            <a:xfrm>
              <a:off x="0" y="4876800"/>
              <a:ext cx="22098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28600" y="5029200"/>
              <a:ext cx="1524000" cy="584775"/>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Through the Atonement</a:t>
              </a:r>
              <a:endParaRPr lang="en-US" sz="1600" dirty="0">
                <a:latin typeface="April Flowers" pitchFamily="2" charset="0"/>
              </a:endParaRPr>
            </a:p>
          </p:txBody>
        </p:sp>
      </p:grpSp>
      <p:grpSp>
        <p:nvGrpSpPr>
          <p:cNvPr id="16" name="Group 41"/>
          <p:cNvGrpSpPr/>
          <p:nvPr/>
        </p:nvGrpSpPr>
        <p:grpSpPr>
          <a:xfrm>
            <a:off x="9144000" y="3886200"/>
            <a:ext cx="1524000" cy="990600"/>
            <a:chOff x="7620000" y="3886200"/>
            <a:chExt cx="1524000" cy="990600"/>
          </a:xfrm>
        </p:grpSpPr>
        <p:sp>
          <p:nvSpPr>
            <p:cNvPr id="15" name="Rounded Rectangle 14"/>
            <p:cNvSpPr/>
            <p:nvPr/>
          </p:nvSpPr>
          <p:spPr>
            <a:xfrm>
              <a:off x="7620000" y="38862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620000" y="4114800"/>
              <a:ext cx="1524000" cy="584775"/>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Burying our sins</a:t>
              </a:r>
              <a:endParaRPr lang="en-US" sz="1600" dirty="0">
                <a:latin typeface="April Flowers" pitchFamily="2" charset="0"/>
              </a:endParaRPr>
            </a:p>
          </p:txBody>
        </p:sp>
      </p:grpSp>
      <p:grpSp>
        <p:nvGrpSpPr>
          <p:cNvPr id="18" name="Group 36"/>
          <p:cNvGrpSpPr/>
          <p:nvPr/>
        </p:nvGrpSpPr>
        <p:grpSpPr>
          <a:xfrm>
            <a:off x="3048000" y="5867400"/>
            <a:ext cx="1524000" cy="990600"/>
            <a:chOff x="1524000" y="5867400"/>
            <a:chExt cx="1524000" cy="990600"/>
          </a:xfrm>
        </p:grpSpPr>
        <p:sp>
          <p:nvSpPr>
            <p:cNvPr id="7" name="Rounded Rectangle 6"/>
            <p:cNvSpPr/>
            <p:nvPr/>
          </p:nvSpPr>
          <p:spPr>
            <a:xfrm>
              <a:off x="1524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600200" y="6019800"/>
              <a:ext cx="1295400" cy="584775"/>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Being resurrected</a:t>
              </a:r>
              <a:endParaRPr lang="en-US" sz="1600" dirty="0">
                <a:latin typeface="April Flowers" pitchFamily="2" charset="0"/>
              </a:endParaRPr>
            </a:p>
          </p:txBody>
        </p:sp>
      </p:grpSp>
      <p:grpSp>
        <p:nvGrpSpPr>
          <p:cNvPr id="19" name="Group 39"/>
          <p:cNvGrpSpPr/>
          <p:nvPr/>
        </p:nvGrpSpPr>
        <p:grpSpPr>
          <a:xfrm>
            <a:off x="7620000" y="5867400"/>
            <a:ext cx="1524000" cy="990600"/>
            <a:chOff x="6096000" y="5867400"/>
            <a:chExt cx="1524000" cy="990600"/>
          </a:xfrm>
        </p:grpSpPr>
        <p:sp>
          <p:nvSpPr>
            <p:cNvPr id="10" name="Rounded Rectangle 9"/>
            <p:cNvSpPr/>
            <p:nvPr/>
          </p:nvSpPr>
          <p:spPr>
            <a:xfrm>
              <a:off x="6096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248400" y="5867400"/>
              <a:ext cx="1295400" cy="954107"/>
            </a:xfrm>
            <a:prstGeom prst="rect">
              <a:avLst/>
            </a:prstGeom>
            <a:noFill/>
          </p:spPr>
          <p:txBody>
            <a:bodyPr wrap="square" rtlCol="0">
              <a:spAutoFit/>
            </a:bodyPr>
            <a:lstStyle/>
            <a:p>
              <a:pPr algn="ctr"/>
              <a:r>
                <a:rPr lang="en-US" sz="1400" dirty="0">
                  <a:latin typeface="Times New Roman" pitchFamily="18" charset="0"/>
                  <a:cs typeface="Times New Roman" pitchFamily="18" charset="0"/>
                </a:rPr>
                <a:t>Our old self is destroyed and our new self is without sin</a:t>
              </a:r>
              <a:endParaRPr lang="en-US" sz="1400" dirty="0">
                <a:latin typeface="April Flowers" pitchFamily="2" charset="0"/>
              </a:endParaRPr>
            </a:p>
          </p:txBody>
        </p:sp>
      </p:grpSp>
      <p:sp>
        <p:nvSpPr>
          <p:cNvPr id="23" name="TextBox 22"/>
          <p:cNvSpPr txBox="1"/>
          <p:nvPr/>
        </p:nvSpPr>
        <p:spPr>
          <a:xfrm>
            <a:off x="2514600" y="228600"/>
            <a:ext cx="7010400" cy="1754326"/>
          </a:xfrm>
          <a:prstGeom prst="rect">
            <a:avLst/>
          </a:prstGeom>
          <a:noFill/>
        </p:spPr>
        <p:txBody>
          <a:bodyPr wrap="square" rtlCol="0">
            <a:spAutoFit/>
          </a:bodyPr>
          <a:lstStyle/>
          <a:p>
            <a:pPr algn="ctr"/>
            <a:r>
              <a:rPr lang="en-US" sz="4000" dirty="0">
                <a:solidFill>
                  <a:schemeClr val="bg1"/>
                </a:solidFill>
                <a:latin typeface="Times New Roman" pitchFamily="18" charset="0"/>
                <a:cs typeface="Times New Roman" pitchFamily="18" charset="0"/>
              </a:rPr>
              <a:t>Paul teaches the Romans how to turn away from sin</a:t>
            </a:r>
          </a:p>
          <a:p>
            <a:pPr algn="ctr"/>
            <a:r>
              <a:rPr lang="en-US" sz="2800" dirty="0">
                <a:solidFill>
                  <a:schemeClr val="bg1"/>
                </a:solidFill>
                <a:latin typeface="Times New Roman" pitchFamily="18" charset="0"/>
                <a:cs typeface="Times New Roman" pitchFamily="18" charset="0"/>
              </a:rPr>
              <a:t>Romans 3-7</a:t>
            </a:r>
          </a:p>
        </p:txBody>
      </p:sp>
      <p:grpSp>
        <p:nvGrpSpPr>
          <p:cNvPr id="20" name="Group 37"/>
          <p:cNvGrpSpPr/>
          <p:nvPr/>
        </p:nvGrpSpPr>
        <p:grpSpPr>
          <a:xfrm>
            <a:off x="4572000" y="5867400"/>
            <a:ext cx="1524000" cy="990600"/>
            <a:chOff x="3048000" y="5867400"/>
            <a:chExt cx="1524000" cy="990600"/>
          </a:xfrm>
        </p:grpSpPr>
        <p:sp>
          <p:nvSpPr>
            <p:cNvPr id="8" name="Rounded Rectangle 7"/>
            <p:cNvSpPr/>
            <p:nvPr/>
          </p:nvSpPr>
          <p:spPr>
            <a:xfrm>
              <a:off x="3048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177309" y="5966691"/>
              <a:ext cx="1295400" cy="830997"/>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In the likeness of His death</a:t>
              </a:r>
              <a:endParaRPr lang="en-US" sz="1600" dirty="0">
                <a:latin typeface="April Flowers" pitchFamily="2" charset="0"/>
              </a:endParaRPr>
            </a:p>
          </p:txBody>
        </p:sp>
      </p:grpSp>
      <p:grpSp>
        <p:nvGrpSpPr>
          <p:cNvPr id="21" name="Group 38"/>
          <p:cNvGrpSpPr/>
          <p:nvPr/>
        </p:nvGrpSpPr>
        <p:grpSpPr>
          <a:xfrm>
            <a:off x="6096000" y="5867400"/>
            <a:ext cx="1524000" cy="990600"/>
            <a:chOff x="4572000" y="5867400"/>
            <a:chExt cx="1524000" cy="990600"/>
          </a:xfrm>
        </p:grpSpPr>
        <p:sp>
          <p:nvSpPr>
            <p:cNvPr id="9" name="Rounded Rectangle 8"/>
            <p:cNvSpPr/>
            <p:nvPr/>
          </p:nvSpPr>
          <p:spPr>
            <a:xfrm>
              <a:off x="4572000" y="58674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682836" y="5888182"/>
              <a:ext cx="1295400" cy="830997"/>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Just as He died and was resurrected</a:t>
              </a:r>
              <a:endParaRPr lang="en-US" sz="1600" dirty="0">
                <a:latin typeface="April Flowers" pitchFamily="2" charset="0"/>
              </a:endParaRPr>
            </a:p>
          </p:txBody>
        </p:sp>
      </p:grpSp>
      <p:grpSp>
        <p:nvGrpSpPr>
          <p:cNvPr id="29" name="Group 33"/>
          <p:cNvGrpSpPr/>
          <p:nvPr/>
        </p:nvGrpSpPr>
        <p:grpSpPr>
          <a:xfrm>
            <a:off x="1524000" y="3886200"/>
            <a:ext cx="1524000" cy="990600"/>
            <a:chOff x="0" y="3886200"/>
            <a:chExt cx="1524000" cy="990600"/>
          </a:xfrm>
        </p:grpSpPr>
        <p:sp>
          <p:nvSpPr>
            <p:cNvPr id="13" name="Rounded Rectangle 12"/>
            <p:cNvSpPr/>
            <p:nvPr/>
          </p:nvSpPr>
          <p:spPr>
            <a:xfrm>
              <a:off x="0" y="3886200"/>
              <a:ext cx="15240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0" y="4038600"/>
              <a:ext cx="1524000" cy="830997"/>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Buried with Him by baptism into death</a:t>
              </a:r>
              <a:endParaRPr lang="en-US" sz="1600" dirty="0">
                <a:latin typeface="April Flowers" pitchFamily="2" charset="0"/>
              </a:endParaRPr>
            </a:p>
          </p:txBody>
        </p:sp>
      </p:grpSp>
      <p:grpSp>
        <p:nvGrpSpPr>
          <p:cNvPr id="34" name="Group 40"/>
          <p:cNvGrpSpPr/>
          <p:nvPr/>
        </p:nvGrpSpPr>
        <p:grpSpPr>
          <a:xfrm>
            <a:off x="8458200" y="4876800"/>
            <a:ext cx="2209800" cy="990600"/>
            <a:chOff x="6934200" y="4876800"/>
            <a:chExt cx="2209800" cy="990600"/>
          </a:xfrm>
        </p:grpSpPr>
        <p:sp>
          <p:nvSpPr>
            <p:cNvPr id="14" name="Rounded Rectangle 13"/>
            <p:cNvSpPr/>
            <p:nvPr/>
          </p:nvSpPr>
          <p:spPr>
            <a:xfrm>
              <a:off x="6934200" y="4876800"/>
              <a:ext cx="2209800" cy="9906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7391400" y="5029200"/>
              <a:ext cx="1524000" cy="584775"/>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Our sins are “covered”</a:t>
              </a:r>
              <a:endParaRPr lang="en-US" sz="1600" dirty="0">
                <a:latin typeface="April Flowers" pitchFamily="2" charset="0"/>
              </a:endParaRPr>
            </a:p>
          </p:txBody>
        </p:sp>
      </p:grpSp>
      <p:pic>
        <p:nvPicPr>
          <p:cNvPr id="8194" name="Picture 2" descr="https://encrypted-tbn0.gstatic.com/images?q=tbn:ANd9GcTVehgHZ864xkhjn1MTlicjQXusx-0nsSW9rwATK6bV_Bs8ejJEDw"/>
          <p:cNvPicPr>
            <a:picLocks noChangeAspect="1" noChangeArrowheads="1"/>
          </p:cNvPicPr>
          <p:nvPr/>
        </p:nvPicPr>
        <p:blipFill>
          <a:blip r:embed="rId3" cstate="print"/>
          <a:srcRect/>
          <a:stretch>
            <a:fillRect/>
          </a:stretch>
        </p:blipFill>
        <p:spPr bwMode="auto">
          <a:xfrm>
            <a:off x="8610600" y="1524001"/>
            <a:ext cx="1752600" cy="1524001"/>
          </a:xfrm>
          <a:prstGeom prst="rect">
            <a:avLst/>
          </a:prstGeom>
          <a:noFill/>
        </p:spPr>
      </p:pic>
      <p:pic>
        <p:nvPicPr>
          <p:cNvPr id="8196" name="Picture 4" descr="https://encrypted-tbn1.gstatic.com/images?q=tbn:ANd9GcQOxemMg--fi2KN0mQre5dzLKoKT3I1hZR7uDoY0uWZdejBCXjjyQ"/>
          <p:cNvPicPr>
            <a:picLocks noChangeAspect="1" noChangeArrowheads="1"/>
          </p:cNvPicPr>
          <p:nvPr/>
        </p:nvPicPr>
        <p:blipFill>
          <a:blip r:embed="rId4" cstate="print"/>
          <a:srcRect/>
          <a:stretch>
            <a:fillRect/>
          </a:stretch>
        </p:blipFill>
        <p:spPr bwMode="auto">
          <a:xfrm>
            <a:off x="1828800" y="1752601"/>
            <a:ext cx="1485900" cy="1847851"/>
          </a:xfrm>
          <a:prstGeom prst="rect">
            <a:avLst/>
          </a:prstGeom>
          <a:noFill/>
        </p:spPr>
      </p:pic>
      <p:pic>
        <p:nvPicPr>
          <p:cNvPr id="8198" name="Picture 6" descr="https://encrypted-tbn1.gstatic.com/images?q=tbn:ANd9GcSLCGJkysfezralmAh4j7ntSaV2dwfU-I40UOWC-M_-Rkk9p4m1kQ"/>
          <p:cNvPicPr>
            <a:picLocks noChangeAspect="1" noChangeArrowheads="1"/>
          </p:cNvPicPr>
          <p:nvPr/>
        </p:nvPicPr>
        <p:blipFill>
          <a:blip r:embed="rId5" cstate="print"/>
          <a:srcRect l="10619" t="32287" r="4425" b="6726"/>
          <a:stretch>
            <a:fillRect/>
          </a:stretch>
        </p:blipFill>
        <p:spPr bwMode="auto">
          <a:xfrm>
            <a:off x="6629400" y="3124200"/>
            <a:ext cx="1828800" cy="1295400"/>
          </a:xfrm>
          <a:prstGeom prst="rect">
            <a:avLst/>
          </a:prstGeom>
          <a:noFill/>
        </p:spPr>
      </p:pic>
      <p:pic>
        <p:nvPicPr>
          <p:cNvPr id="8200" name="Picture 8" descr="https://encrypted-tbn0.gstatic.com/images?q=tbn:ANd9GcRzDgG4484GovQxtDKi4e7ZRUUbFMqoIPHTn7pM_gMn5YXU68I-"/>
          <p:cNvPicPr>
            <a:picLocks noChangeAspect="1" noChangeArrowheads="1"/>
          </p:cNvPicPr>
          <p:nvPr/>
        </p:nvPicPr>
        <p:blipFill>
          <a:blip r:embed="rId6" cstate="print"/>
          <a:srcRect/>
          <a:stretch>
            <a:fillRect/>
          </a:stretch>
        </p:blipFill>
        <p:spPr bwMode="auto">
          <a:xfrm>
            <a:off x="5257800" y="2057400"/>
            <a:ext cx="1290042" cy="1676400"/>
          </a:xfrm>
          <a:prstGeom prst="rect">
            <a:avLst/>
          </a:prstGeom>
          <a:noFill/>
        </p:spPr>
      </p:pic>
      <p:pic>
        <p:nvPicPr>
          <p:cNvPr id="8202" name="Picture 10" descr="https://encrypted-tbn0.gstatic.com/images?q=tbn:ANd9GcSZYLuip3OxbGQwo_RaK63ms2k6uAtmjRqGGlbNGutM78RXzFzh"/>
          <p:cNvPicPr>
            <a:picLocks noChangeAspect="1" noChangeArrowheads="1"/>
          </p:cNvPicPr>
          <p:nvPr/>
        </p:nvPicPr>
        <p:blipFill>
          <a:blip r:embed="rId7" cstate="print"/>
          <a:srcRect/>
          <a:stretch>
            <a:fillRect/>
          </a:stretch>
        </p:blipFill>
        <p:spPr bwMode="auto">
          <a:xfrm>
            <a:off x="3657600" y="2895601"/>
            <a:ext cx="1295400" cy="1698561"/>
          </a:xfrm>
          <a:prstGeom prst="rect">
            <a:avLst/>
          </a:prstGeom>
          <a:noFill/>
        </p:spPr>
      </p:pic>
    </p:spTree>
    <p:extLst>
      <p:ext uri="{BB962C8B-B14F-4D97-AF65-F5344CB8AC3E}">
        <p14:creationId xmlns:p14="http://schemas.microsoft.com/office/powerpoint/2010/main" val="339367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19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19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820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8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rown.jpg"/>
          <p:cNvPicPr>
            <a:picLocks noChangeAspect="1"/>
          </p:cNvPicPr>
          <p:nvPr/>
        </p:nvPicPr>
        <p:blipFill>
          <a:blip r:embed="rId2" cstate="print">
            <a:duotone>
              <a:schemeClr val="accent1">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3962400" y="0"/>
            <a:ext cx="4191000" cy="523220"/>
          </a:xfrm>
          <a:prstGeom prst="rect">
            <a:avLst/>
          </a:prstGeom>
          <a:noFill/>
        </p:spPr>
        <p:txBody>
          <a:bodyPr wrap="square" rtlCol="0">
            <a:spAutoFit/>
          </a:bodyPr>
          <a:lstStyle/>
          <a:p>
            <a:pPr algn="ctr"/>
            <a:r>
              <a:rPr lang="en-US" sz="2800" dirty="0">
                <a:solidFill>
                  <a:schemeClr val="bg1"/>
                </a:solidFill>
                <a:latin typeface="Times New Roman" pitchFamily="18" charset="0"/>
                <a:cs typeface="Times New Roman" pitchFamily="18" charset="0"/>
              </a:rPr>
              <a:t>I Have a Question</a:t>
            </a:r>
          </a:p>
        </p:txBody>
      </p:sp>
      <p:sp>
        <p:nvSpPr>
          <p:cNvPr id="16" name="TextBox 15"/>
          <p:cNvSpPr txBox="1"/>
          <p:nvPr/>
        </p:nvSpPr>
        <p:spPr>
          <a:xfrm>
            <a:off x="1676400" y="685801"/>
            <a:ext cx="6324600" cy="6740307"/>
          </a:xfrm>
          <a:prstGeom prst="rect">
            <a:avLst/>
          </a:prstGeom>
          <a:noFill/>
        </p:spPr>
        <p:txBody>
          <a:bodyPr wrap="square" rtlCol="0">
            <a:spAutoFit/>
          </a:bodyPr>
          <a:lstStyle/>
          <a:p>
            <a:r>
              <a:rPr lang="en-US" sz="2400" dirty="0">
                <a:solidFill>
                  <a:schemeClr val="bg1"/>
                </a:solidFill>
                <a:latin typeface="Times New Roman" pitchFamily="18" charset="0"/>
                <a:cs typeface="Times New Roman" pitchFamily="18" charset="0"/>
              </a:rPr>
              <a:t>Does baptism wash away sin?</a:t>
            </a:r>
          </a:p>
          <a:p>
            <a:endParaRPr lang="en-US" sz="2400" dirty="0">
              <a:solidFill>
                <a:schemeClr val="bg1"/>
              </a:solidFill>
              <a:latin typeface="Times New Roman" pitchFamily="18" charset="0"/>
              <a:cs typeface="Times New Roman" pitchFamily="18" charset="0"/>
            </a:endParaRPr>
          </a:p>
          <a:p>
            <a:r>
              <a:rPr lang="en-US" sz="2400" dirty="0">
                <a:solidFill>
                  <a:schemeClr val="bg1"/>
                </a:solidFill>
                <a:latin typeface="Times New Roman" pitchFamily="18" charset="0"/>
                <a:cs typeface="Times New Roman" pitchFamily="18" charset="0"/>
              </a:rPr>
              <a:t>Is baptism a time to commit to become clean?</a:t>
            </a:r>
          </a:p>
          <a:p>
            <a:endParaRPr lang="en-US" sz="2400" dirty="0">
              <a:solidFill>
                <a:schemeClr val="bg1"/>
              </a:solidFill>
              <a:latin typeface="Times New Roman" pitchFamily="18" charset="0"/>
              <a:cs typeface="Times New Roman" pitchFamily="18" charset="0"/>
            </a:endParaRPr>
          </a:p>
          <a:p>
            <a:r>
              <a:rPr lang="en-US" sz="2400" dirty="0">
                <a:solidFill>
                  <a:schemeClr val="bg1"/>
                </a:solidFill>
                <a:latin typeface="Times New Roman" pitchFamily="18" charset="0"/>
                <a:cs typeface="Times New Roman" pitchFamily="18" charset="0"/>
              </a:rPr>
              <a:t>Is baptism a time to walk in a newness of life?</a:t>
            </a:r>
          </a:p>
          <a:p>
            <a:endParaRPr lang="en-US" sz="2400" dirty="0">
              <a:solidFill>
                <a:schemeClr val="bg1"/>
              </a:solidFill>
              <a:latin typeface="Times New Roman" pitchFamily="18" charset="0"/>
              <a:cs typeface="Times New Roman" pitchFamily="18" charset="0"/>
            </a:endParaRPr>
          </a:p>
          <a:p>
            <a:r>
              <a:rPr lang="en-US" sz="2400" dirty="0">
                <a:solidFill>
                  <a:schemeClr val="bg1"/>
                </a:solidFill>
                <a:latin typeface="Times New Roman" pitchFamily="18" charset="0"/>
                <a:cs typeface="Times New Roman" pitchFamily="18" charset="0"/>
              </a:rPr>
              <a:t>Are sins remitted in the waters of baptism?</a:t>
            </a:r>
          </a:p>
          <a:p>
            <a:endParaRPr lang="en-US" sz="2400" dirty="0">
              <a:solidFill>
                <a:schemeClr val="bg1"/>
              </a:solidFill>
              <a:latin typeface="Times New Roman" pitchFamily="18" charset="0"/>
              <a:cs typeface="Times New Roman" pitchFamily="18" charset="0"/>
            </a:endParaRPr>
          </a:p>
          <a:p>
            <a:r>
              <a:rPr lang="en-US" sz="2400" dirty="0">
                <a:solidFill>
                  <a:schemeClr val="bg1"/>
                </a:solidFill>
                <a:latin typeface="Times New Roman" pitchFamily="18" charset="0"/>
                <a:cs typeface="Times New Roman" pitchFamily="18" charset="0"/>
              </a:rPr>
              <a:t>Do you receive a newness of life after baptism?</a:t>
            </a:r>
          </a:p>
          <a:p>
            <a:endParaRPr lang="en-US" sz="2400" dirty="0">
              <a:solidFill>
                <a:schemeClr val="bg1"/>
              </a:solidFill>
              <a:latin typeface="Times New Roman" pitchFamily="18" charset="0"/>
              <a:cs typeface="Times New Roman" pitchFamily="18" charset="0"/>
            </a:endParaRPr>
          </a:p>
          <a:p>
            <a:r>
              <a:rPr lang="en-US" sz="2400" dirty="0">
                <a:solidFill>
                  <a:schemeClr val="bg1"/>
                </a:solidFill>
                <a:latin typeface="Times New Roman" pitchFamily="18" charset="0"/>
                <a:cs typeface="Times New Roman" pitchFamily="18" charset="0"/>
              </a:rPr>
              <a:t>Is baptism a time to prepare to receive the gift of the Holy Ghost?</a:t>
            </a:r>
          </a:p>
          <a:p>
            <a:endParaRPr lang="en-US" sz="2400" dirty="0">
              <a:solidFill>
                <a:schemeClr val="bg1"/>
              </a:solidFill>
              <a:latin typeface="Times New Roman" pitchFamily="18" charset="0"/>
              <a:cs typeface="Times New Roman" pitchFamily="18" charset="0"/>
            </a:endParaRPr>
          </a:p>
          <a:p>
            <a:r>
              <a:rPr lang="en-US" sz="2400" dirty="0">
                <a:solidFill>
                  <a:schemeClr val="bg1"/>
                </a:solidFill>
                <a:latin typeface="Times New Roman" pitchFamily="18" charset="0"/>
                <a:cs typeface="Times New Roman" pitchFamily="18" charset="0"/>
              </a:rPr>
              <a:t>Is the Holy Ghost the power in which we are actually cleansed? </a:t>
            </a:r>
          </a:p>
          <a:p>
            <a:endParaRPr lang="en-US" sz="2400" dirty="0">
              <a:solidFill>
                <a:schemeClr val="bg1"/>
              </a:solidFill>
              <a:latin typeface="Times New Roman" pitchFamily="18" charset="0"/>
              <a:cs typeface="Times New Roman" pitchFamily="18" charset="0"/>
            </a:endParaRPr>
          </a:p>
          <a:p>
            <a:endParaRPr lang="en-US" sz="2400" dirty="0">
              <a:solidFill>
                <a:schemeClr val="bg1"/>
              </a:solidFill>
              <a:latin typeface="Times New Roman" pitchFamily="18" charset="0"/>
              <a:cs typeface="Times New Roman" pitchFamily="18" charset="0"/>
            </a:endParaRPr>
          </a:p>
          <a:p>
            <a:endParaRPr lang="en-US" sz="2400" dirty="0">
              <a:solidFill>
                <a:schemeClr val="bg1"/>
              </a:solidFill>
              <a:latin typeface="Times New Roman" pitchFamily="18" charset="0"/>
              <a:cs typeface="Times New Roman" pitchFamily="18" charset="0"/>
            </a:endParaRPr>
          </a:p>
        </p:txBody>
      </p:sp>
      <p:sp>
        <p:nvSpPr>
          <p:cNvPr id="6" name="TextBox 5"/>
          <p:cNvSpPr txBox="1"/>
          <p:nvPr/>
        </p:nvSpPr>
        <p:spPr>
          <a:xfrm>
            <a:off x="8686800" y="685801"/>
            <a:ext cx="1981200" cy="5262979"/>
          </a:xfrm>
          <a:prstGeom prst="rect">
            <a:avLst/>
          </a:prstGeom>
          <a:noFill/>
        </p:spPr>
        <p:txBody>
          <a:bodyPr wrap="square" rtlCol="0">
            <a:spAutoFit/>
          </a:bodyPr>
          <a:lstStyle/>
          <a:p>
            <a:r>
              <a:rPr lang="en-US" sz="2400" dirty="0">
                <a:solidFill>
                  <a:schemeClr val="bg1"/>
                </a:solidFill>
                <a:latin typeface="Times New Roman" pitchFamily="18" charset="0"/>
                <a:cs typeface="Times New Roman" pitchFamily="18" charset="0"/>
              </a:rPr>
              <a:t>Yes	No</a:t>
            </a:r>
          </a:p>
          <a:p>
            <a:endParaRPr lang="en-US" sz="2400" dirty="0">
              <a:solidFill>
                <a:schemeClr val="bg1"/>
              </a:solidFill>
              <a:latin typeface="Times New Roman" pitchFamily="18" charset="0"/>
              <a:cs typeface="Times New Roman" pitchFamily="18" charset="0"/>
            </a:endParaRPr>
          </a:p>
          <a:p>
            <a:r>
              <a:rPr lang="en-US" sz="2400" dirty="0">
                <a:solidFill>
                  <a:schemeClr val="bg1"/>
                </a:solidFill>
                <a:latin typeface="Times New Roman" pitchFamily="18" charset="0"/>
                <a:cs typeface="Times New Roman" pitchFamily="18" charset="0"/>
              </a:rPr>
              <a:t>Yes	No</a:t>
            </a:r>
          </a:p>
          <a:p>
            <a:endParaRPr lang="en-US" sz="2400" dirty="0">
              <a:solidFill>
                <a:schemeClr val="bg1"/>
              </a:solidFill>
              <a:latin typeface="Times New Roman" pitchFamily="18" charset="0"/>
              <a:cs typeface="Times New Roman" pitchFamily="18" charset="0"/>
            </a:endParaRPr>
          </a:p>
          <a:p>
            <a:r>
              <a:rPr lang="en-US" sz="2400" dirty="0">
                <a:solidFill>
                  <a:schemeClr val="bg1"/>
                </a:solidFill>
                <a:latin typeface="Times New Roman" pitchFamily="18" charset="0"/>
                <a:cs typeface="Times New Roman" pitchFamily="18" charset="0"/>
              </a:rPr>
              <a:t>Yes	No</a:t>
            </a:r>
          </a:p>
          <a:p>
            <a:endParaRPr lang="en-US" sz="2400" dirty="0">
              <a:solidFill>
                <a:schemeClr val="bg1"/>
              </a:solidFill>
              <a:latin typeface="Times New Roman" pitchFamily="18" charset="0"/>
              <a:cs typeface="Times New Roman" pitchFamily="18" charset="0"/>
            </a:endParaRPr>
          </a:p>
          <a:p>
            <a:r>
              <a:rPr lang="en-US" sz="2400" dirty="0">
                <a:solidFill>
                  <a:schemeClr val="bg1"/>
                </a:solidFill>
                <a:latin typeface="Times New Roman" pitchFamily="18" charset="0"/>
                <a:cs typeface="Times New Roman" pitchFamily="18" charset="0"/>
              </a:rPr>
              <a:t>Yes	No</a:t>
            </a:r>
          </a:p>
          <a:p>
            <a:endParaRPr lang="en-US" sz="2400" dirty="0">
              <a:solidFill>
                <a:schemeClr val="bg1"/>
              </a:solidFill>
              <a:latin typeface="Times New Roman" pitchFamily="18" charset="0"/>
              <a:cs typeface="Times New Roman" pitchFamily="18" charset="0"/>
            </a:endParaRPr>
          </a:p>
          <a:p>
            <a:r>
              <a:rPr lang="en-US" sz="2400" dirty="0">
                <a:solidFill>
                  <a:schemeClr val="bg1"/>
                </a:solidFill>
                <a:latin typeface="Times New Roman" pitchFamily="18" charset="0"/>
                <a:cs typeface="Times New Roman" pitchFamily="18" charset="0"/>
              </a:rPr>
              <a:t>Yes	No</a:t>
            </a:r>
          </a:p>
          <a:p>
            <a:endParaRPr lang="en-US" sz="2400" dirty="0">
              <a:solidFill>
                <a:schemeClr val="bg1"/>
              </a:solidFill>
              <a:latin typeface="Times New Roman" pitchFamily="18" charset="0"/>
              <a:cs typeface="Times New Roman" pitchFamily="18" charset="0"/>
            </a:endParaRPr>
          </a:p>
          <a:p>
            <a:r>
              <a:rPr lang="en-US" sz="2400" dirty="0">
                <a:solidFill>
                  <a:schemeClr val="bg1"/>
                </a:solidFill>
                <a:latin typeface="Times New Roman" pitchFamily="18" charset="0"/>
                <a:cs typeface="Times New Roman" pitchFamily="18" charset="0"/>
              </a:rPr>
              <a:t>Yes	No</a:t>
            </a:r>
          </a:p>
          <a:p>
            <a:endParaRPr lang="en-US" sz="2400" dirty="0">
              <a:solidFill>
                <a:schemeClr val="bg1"/>
              </a:solidFill>
              <a:latin typeface="Times New Roman" pitchFamily="18" charset="0"/>
              <a:cs typeface="Times New Roman" pitchFamily="18" charset="0"/>
            </a:endParaRPr>
          </a:p>
          <a:p>
            <a:endParaRPr lang="en-US" sz="2400" dirty="0">
              <a:solidFill>
                <a:schemeClr val="bg1"/>
              </a:solidFill>
              <a:latin typeface="Times New Roman" pitchFamily="18" charset="0"/>
              <a:cs typeface="Times New Roman" pitchFamily="18" charset="0"/>
            </a:endParaRPr>
          </a:p>
          <a:p>
            <a:r>
              <a:rPr lang="en-US" sz="2400" dirty="0">
                <a:solidFill>
                  <a:schemeClr val="bg1"/>
                </a:solidFill>
                <a:latin typeface="Times New Roman" pitchFamily="18" charset="0"/>
                <a:cs typeface="Times New Roman" pitchFamily="18" charset="0"/>
              </a:rPr>
              <a:t>Yes	No</a:t>
            </a:r>
          </a:p>
        </p:txBody>
      </p:sp>
      <p:sp>
        <p:nvSpPr>
          <p:cNvPr id="7" name="Donut 6"/>
          <p:cNvSpPr/>
          <p:nvPr/>
        </p:nvSpPr>
        <p:spPr>
          <a:xfrm>
            <a:off x="9525000" y="609600"/>
            <a:ext cx="685800" cy="685800"/>
          </a:xfrm>
          <a:prstGeom prst="donut">
            <a:avLst>
              <a:gd name="adj" fmla="val 15546"/>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8649855" y="1311564"/>
            <a:ext cx="685800" cy="685800"/>
          </a:xfrm>
          <a:prstGeom prst="donut">
            <a:avLst>
              <a:gd name="adj" fmla="val 15546"/>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8644082" y="5366327"/>
            <a:ext cx="685800" cy="685800"/>
          </a:xfrm>
          <a:prstGeom prst="donut">
            <a:avLst>
              <a:gd name="adj" fmla="val 15546"/>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a:off x="8648700" y="2041236"/>
            <a:ext cx="685800" cy="685800"/>
          </a:xfrm>
          <a:prstGeom prst="donut">
            <a:avLst>
              <a:gd name="adj" fmla="val 15546"/>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nut 10"/>
          <p:cNvSpPr/>
          <p:nvPr/>
        </p:nvSpPr>
        <p:spPr>
          <a:xfrm>
            <a:off x="9535391" y="2789382"/>
            <a:ext cx="685800" cy="685800"/>
          </a:xfrm>
          <a:prstGeom prst="donut">
            <a:avLst>
              <a:gd name="adj" fmla="val 15546"/>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a:off x="9528463" y="3509818"/>
            <a:ext cx="685800" cy="685800"/>
          </a:xfrm>
          <a:prstGeom prst="donut">
            <a:avLst>
              <a:gd name="adj" fmla="val 15546"/>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8634845" y="4239492"/>
            <a:ext cx="685800" cy="685800"/>
          </a:xfrm>
          <a:prstGeom prst="donut">
            <a:avLst>
              <a:gd name="adj" fmla="val 15546"/>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9175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1000" fill="hold"/>
                                        <p:tgtEl>
                                          <p:spTgt spid="1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nodeType="click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 calcmode="lin" valueType="num">
                                      <p:cBhvr>
                                        <p:cTn id="32" dur="1000" fill="hold"/>
                                        <p:tgtEl>
                                          <p:spTgt spid="16">
                                            <p:txEl>
                                              <p:pRg st="2" end="2"/>
                                            </p:txEl>
                                          </p:spTgt>
                                        </p:tgtEl>
                                        <p:attrNameLst>
                                          <p:attrName>ppt_x</p:attrName>
                                        </p:attrNameLst>
                                      </p:cBhvr>
                                      <p:tavLst>
                                        <p:tav tm="0">
                                          <p:val>
                                            <p:strVal val="#ppt_x-.2"/>
                                          </p:val>
                                        </p:tav>
                                        <p:tav tm="100000">
                                          <p:val>
                                            <p:strVal val="#ppt_x"/>
                                          </p:val>
                                        </p:tav>
                                      </p:tavLst>
                                    </p:anim>
                                    <p:anim calcmode="lin" valueType="num">
                                      <p:cBhvr>
                                        <p:cTn id="33" dur="1000" fill="hold"/>
                                        <p:tgtEl>
                                          <p:spTgt spid="1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9" presetClass="entr" presetSubtype="0" fill="hold" nodeType="clickEffect">
                                  <p:stCondLst>
                                    <p:cond delay="0"/>
                                  </p:stCondLst>
                                  <p:childTnLst>
                                    <p:set>
                                      <p:cBhvr>
                                        <p:cTn id="56" dur="1" fill="hold">
                                          <p:stCondLst>
                                            <p:cond delay="0"/>
                                          </p:stCondLst>
                                        </p:cTn>
                                        <p:tgtEl>
                                          <p:spTgt spid="16">
                                            <p:txEl>
                                              <p:pRg st="4" end="4"/>
                                            </p:txEl>
                                          </p:spTgt>
                                        </p:tgtEl>
                                        <p:attrNameLst>
                                          <p:attrName>style.visibility</p:attrName>
                                        </p:attrNameLst>
                                      </p:cBhvr>
                                      <p:to>
                                        <p:strVal val="visible"/>
                                      </p:to>
                                    </p:set>
                                    <p:anim calcmode="lin" valueType="num">
                                      <p:cBhvr>
                                        <p:cTn id="57" dur="1000" fill="hold"/>
                                        <p:tgtEl>
                                          <p:spTgt spid="16">
                                            <p:txEl>
                                              <p:pRg st="4" end="4"/>
                                            </p:txEl>
                                          </p:spTgt>
                                        </p:tgtEl>
                                        <p:attrNameLst>
                                          <p:attrName>ppt_x</p:attrName>
                                        </p:attrNameLst>
                                      </p:cBhvr>
                                      <p:tavLst>
                                        <p:tav tm="0">
                                          <p:val>
                                            <p:strVal val="#ppt_x-.2"/>
                                          </p:val>
                                        </p:tav>
                                        <p:tav tm="100000">
                                          <p:val>
                                            <p:strVal val="#ppt_x"/>
                                          </p:val>
                                        </p:tav>
                                      </p:tavLst>
                                    </p:anim>
                                    <p:anim calcmode="lin" valueType="num">
                                      <p:cBhvr>
                                        <p:cTn id="58" dur="1000" fill="hold"/>
                                        <p:tgtEl>
                                          <p:spTgt spid="16">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59" dur="1000"/>
                                        <p:tgtEl>
                                          <p:spTgt spid="16">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ipe(down)">
                                      <p:cBhvr>
                                        <p:cTn id="64" dur="580">
                                          <p:stCondLst>
                                            <p:cond delay="0"/>
                                          </p:stCondLst>
                                        </p:cTn>
                                        <p:tgtEl>
                                          <p:spTgt spid="10"/>
                                        </p:tgtEl>
                                      </p:cBhvr>
                                    </p:animEffect>
                                    <p:anim calcmode="lin" valueType="num">
                                      <p:cBhvr>
                                        <p:cTn id="6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0" dur="26">
                                          <p:stCondLst>
                                            <p:cond delay="650"/>
                                          </p:stCondLst>
                                        </p:cTn>
                                        <p:tgtEl>
                                          <p:spTgt spid="10"/>
                                        </p:tgtEl>
                                      </p:cBhvr>
                                      <p:to x="100000" y="60000"/>
                                    </p:animScale>
                                    <p:animScale>
                                      <p:cBhvr>
                                        <p:cTn id="71" dur="166" decel="50000">
                                          <p:stCondLst>
                                            <p:cond delay="676"/>
                                          </p:stCondLst>
                                        </p:cTn>
                                        <p:tgtEl>
                                          <p:spTgt spid="10"/>
                                        </p:tgtEl>
                                      </p:cBhvr>
                                      <p:to x="100000" y="100000"/>
                                    </p:animScale>
                                    <p:animScale>
                                      <p:cBhvr>
                                        <p:cTn id="72" dur="26">
                                          <p:stCondLst>
                                            <p:cond delay="1312"/>
                                          </p:stCondLst>
                                        </p:cTn>
                                        <p:tgtEl>
                                          <p:spTgt spid="10"/>
                                        </p:tgtEl>
                                      </p:cBhvr>
                                      <p:to x="100000" y="80000"/>
                                    </p:animScale>
                                    <p:animScale>
                                      <p:cBhvr>
                                        <p:cTn id="73" dur="166" decel="50000">
                                          <p:stCondLst>
                                            <p:cond delay="1338"/>
                                          </p:stCondLst>
                                        </p:cTn>
                                        <p:tgtEl>
                                          <p:spTgt spid="10"/>
                                        </p:tgtEl>
                                      </p:cBhvr>
                                      <p:to x="100000" y="100000"/>
                                    </p:animScale>
                                    <p:animScale>
                                      <p:cBhvr>
                                        <p:cTn id="74" dur="26">
                                          <p:stCondLst>
                                            <p:cond delay="1642"/>
                                          </p:stCondLst>
                                        </p:cTn>
                                        <p:tgtEl>
                                          <p:spTgt spid="10"/>
                                        </p:tgtEl>
                                      </p:cBhvr>
                                      <p:to x="100000" y="90000"/>
                                    </p:animScale>
                                    <p:animScale>
                                      <p:cBhvr>
                                        <p:cTn id="75" dur="166" decel="50000">
                                          <p:stCondLst>
                                            <p:cond delay="1668"/>
                                          </p:stCondLst>
                                        </p:cTn>
                                        <p:tgtEl>
                                          <p:spTgt spid="10"/>
                                        </p:tgtEl>
                                      </p:cBhvr>
                                      <p:to x="100000" y="100000"/>
                                    </p:animScale>
                                    <p:animScale>
                                      <p:cBhvr>
                                        <p:cTn id="76" dur="26">
                                          <p:stCondLst>
                                            <p:cond delay="1808"/>
                                          </p:stCondLst>
                                        </p:cTn>
                                        <p:tgtEl>
                                          <p:spTgt spid="10"/>
                                        </p:tgtEl>
                                      </p:cBhvr>
                                      <p:to x="100000" y="95000"/>
                                    </p:animScale>
                                    <p:animScale>
                                      <p:cBhvr>
                                        <p:cTn id="77" dur="166" decel="50000">
                                          <p:stCondLst>
                                            <p:cond delay="1834"/>
                                          </p:stCondLst>
                                        </p:cTn>
                                        <p:tgtEl>
                                          <p:spTgt spid="10"/>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29" presetClass="entr" presetSubtype="0" fill="hold" nodeType="clickEffect">
                                  <p:stCondLst>
                                    <p:cond delay="0"/>
                                  </p:stCondLst>
                                  <p:childTnLst>
                                    <p:set>
                                      <p:cBhvr>
                                        <p:cTn id="81" dur="1" fill="hold">
                                          <p:stCondLst>
                                            <p:cond delay="0"/>
                                          </p:stCondLst>
                                        </p:cTn>
                                        <p:tgtEl>
                                          <p:spTgt spid="16">
                                            <p:txEl>
                                              <p:pRg st="6" end="6"/>
                                            </p:txEl>
                                          </p:spTgt>
                                        </p:tgtEl>
                                        <p:attrNameLst>
                                          <p:attrName>style.visibility</p:attrName>
                                        </p:attrNameLst>
                                      </p:cBhvr>
                                      <p:to>
                                        <p:strVal val="visible"/>
                                      </p:to>
                                    </p:set>
                                    <p:anim calcmode="lin" valueType="num">
                                      <p:cBhvr>
                                        <p:cTn id="82" dur="1000" fill="hold"/>
                                        <p:tgtEl>
                                          <p:spTgt spid="16">
                                            <p:txEl>
                                              <p:pRg st="6" end="6"/>
                                            </p:txEl>
                                          </p:spTgt>
                                        </p:tgtEl>
                                        <p:attrNameLst>
                                          <p:attrName>ppt_x</p:attrName>
                                        </p:attrNameLst>
                                      </p:cBhvr>
                                      <p:tavLst>
                                        <p:tav tm="0">
                                          <p:val>
                                            <p:strVal val="#ppt_x-.2"/>
                                          </p:val>
                                        </p:tav>
                                        <p:tav tm="100000">
                                          <p:val>
                                            <p:strVal val="#ppt_x"/>
                                          </p:val>
                                        </p:tav>
                                      </p:tavLst>
                                    </p:anim>
                                    <p:anim calcmode="lin" valueType="num">
                                      <p:cBhvr>
                                        <p:cTn id="83" dur="1000" fill="hold"/>
                                        <p:tgtEl>
                                          <p:spTgt spid="16">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84" dur="1000"/>
                                        <p:tgtEl>
                                          <p:spTgt spid="16">
                                            <p:txEl>
                                              <p:pRg st="6" end="6"/>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wipe(down)">
                                      <p:cBhvr>
                                        <p:cTn id="89" dur="580">
                                          <p:stCondLst>
                                            <p:cond delay="0"/>
                                          </p:stCondLst>
                                        </p:cTn>
                                        <p:tgtEl>
                                          <p:spTgt spid="11"/>
                                        </p:tgtEl>
                                      </p:cBhvr>
                                    </p:animEffect>
                                    <p:anim calcmode="lin" valueType="num">
                                      <p:cBhvr>
                                        <p:cTn id="9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95" dur="26">
                                          <p:stCondLst>
                                            <p:cond delay="650"/>
                                          </p:stCondLst>
                                        </p:cTn>
                                        <p:tgtEl>
                                          <p:spTgt spid="11"/>
                                        </p:tgtEl>
                                      </p:cBhvr>
                                      <p:to x="100000" y="60000"/>
                                    </p:animScale>
                                    <p:animScale>
                                      <p:cBhvr>
                                        <p:cTn id="96" dur="166" decel="50000">
                                          <p:stCondLst>
                                            <p:cond delay="676"/>
                                          </p:stCondLst>
                                        </p:cTn>
                                        <p:tgtEl>
                                          <p:spTgt spid="11"/>
                                        </p:tgtEl>
                                      </p:cBhvr>
                                      <p:to x="100000" y="100000"/>
                                    </p:animScale>
                                    <p:animScale>
                                      <p:cBhvr>
                                        <p:cTn id="97" dur="26">
                                          <p:stCondLst>
                                            <p:cond delay="1312"/>
                                          </p:stCondLst>
                                        </p:cTn>
                                        <p:tgtEl>
                                          <p:spTgt spid="11"/>
                                        </p:tgtEl>
                                      </p:cBhvr>
                                      <p:to x="100000" y="80000"/>
                                    </p:animScale>
                                    <p:animScale>
                                      <p:cBhvr>
                                        <p:cTn id="98" dur="166" decel="50000">
                                          <p:stCondLst>
                                            <p:cond delay="1338"/>
                                          </p:stCondLst>
                                        </p:cTn>
                                        <p:tgtEl>
                                          <p:spTgt spid="11"/>
                                        </p:tgtEl>
                                      </p:cBhvr>
                                      <p:to x="100000" y="100000"/>
                                    </p:animScale>
                                    <p:animScale>
                                      <p:cBhvr>
                                        <p:cTn id="99" dur="26">
                                          <p:stCondLst>
                                            <p:cond delay="1642"/>
                                          </p:stCondLst>
                                        </p:cTn>
                                        <p:tgtEl>
                                          <p:spTgt spid="11"/>
                                        </p:tgtEl>
                                      </p:cBhvr>
                                      <p:to x="100000" y="90000"/>
                                    </p:animScale>
                                    <p:animScale>
                                      <p:cBhvr>
                                        <p:cTn id="100" dur="166" decel="50000">
                                          <p:stCondLst>
                                            <p:cond delay="1668"/>
                                          </p:stCondLst>
                                        </p:cTn>
                                        <p:tgtEl>
                                          <p:spTgt spid="11"/>
                                        </p:tgtEl>
                                      </p:cBhvr>
                                      <p:to x="100000" y="100000"/>
                                    </p:animScale>
                                    <p:animScale>
                                      <p:cBhvr>
                                        <p:cTn id="101" dur="26">
                                          <p:stCondLst>
                                            <p:cond delay="1808"/>
                                          </p:stCondLst>
                                        </p:cTn>
                                        <p:tgtEl>
                                          <p:spTgt spid="11"/>
                                        </p:tgtEl>
                                      </p:cBhvr>
                                      <p:to x="100000" y="95000"/>
                                    </p:animScale>
                                    <p:animScale>
                                      <p:cBhvr>
                                        <p:cTn id="102" dur="166" decel="50000">
                                          <p:stCondLst>
                                            <p:cond delay="1834"/>
                                          </p:stCondLst>
                                        </p:cTn>
                                        <p:tgtEl>
                                          <p:spTgt spid="11"/>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29" presetClass="entr" presetSubtype="0" fill="hold" nodeType="clickEffect">
                                  <p:stCondLst>
                                    <p:cond delay="0"/>
                                  </p:stCondLst>
                                  <p:childTnLst>
                                    <p:set>
                                      <p:cBhvr>
                                        <p:cTn id="106" dur="1" fill="hold">
                                          <p:stCondLst>
                                            <p:cond delay="0"/>
                                          </p:stCondLst>
                                        </p:cTn>
                                        <p:tgtEl>
                                          <p:spTgt spid="16">
                                            <p:txEl>
                                              <p:pRg st="8" end="8"/>
                                            </p:txEl>
                                          </p:spTgt>
                                        </p:tgtEl>
                                        <p:attrNameLst>
                                          <p:attrName>style.visibility</p:attrName>
                                        </p:attrNameLst>
                                      </p:cBhvr>
                                      <p:to>
                                        <p:strVal val="visible"/>
                                      </p:to>
                                    </p:set>
                                    <p:anim calcmode="lin" valueType="num">
                                      <p:cBhvr>
                                        <p:cTn id="107" dur="1000" fill="hold"/>
                                        <p:tgtEl>
                                          <p:spTgt spid="16">
                                            <p:txEl>
                                              <p:pRg st="8" end="8"/>
                                            </p:txEl>
                                          </p:spTgt>
                                        </p:tgtEl>
                                        <p:attrNameLst>
                                          <p:attrName>ppt_x</p:attrName>
                                        </p:attrNameLst>
                                      </p:cBhvr>
                                      <p:tavLst>
                                        <p:tav tm="0">
                                          <p:val>
                                            <p:strVal val="#ppt_x-.2"/>
                                          </p:val>
                                        </p:tav>
                                        <p:tav tm="100000">
                                          <p:val>
                                            <p:strVal val="#ppt_x"/>
                                          </p:val>
                                        </p:tav>
                                      </p:tavLst>
                                    </p:anim>
                                    <p:anim calcmode="lin" valueType="num">
                                      <p:cBhvr>
                                        <p:cTn id="108" dur="1000" fill="hold"/>
                                        <p:tgtEl>
                                          <p:spTgt spid="16">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109" dur="1000"/>
                                        <p:tgtEl>
                                          <p:spTgt spid="16">
                                            <p:txEl>
                                              <p:pRg st="8" end="8"/>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6" presetClass="entr" presetSubtype="0" fill="hold" grpId="0" nodeType="clickEffect">
                                  <p:stCondLst>
                                    <p:cond delay="0"/>
                                  </p:stCondLst>
                                  <p:childTnLst>
                                    <p:set>
                                      <p:cBhvr>
                                        <p:cTn id="113" dur="1" fill="hold">
                                          <p:stCondLst>
                                            <p:cond delay="0"/>
                                          </p:stCondLst>
                                        </p:cTn>
                                        <p:tgtEl>
                                          <p:spTgt spid="12"/>
                                        </p:tgtEl>
                                        <p:attrNameLst>
                                          <p:attrName>style.visibility</p:attrName>
                                        </p:attrNameLst>
                                      </p:cBhvr>
                                      <p:to>
                                        <p:strVal val="visible"/>
                                      </p:to>
                                    </p:set>
                                    <p:animEffect transition="in" filter="wipe(down)">
                                      <p:cBhvr>
                                        <p:cTn id="114" dur="580">
                                          <p:stCondLst>
                                            <p:cond delay="0"/>
                                          </p:stCondLst>
                                        </p:cTn>
                                        <p:tgtEl>
                                          <p:spTgt spid="12"/>
                                        </p:tgtEl>
                                      </p:cBhvr>
                                    </p:animEffect>
                                    <p:anim calcmode="lin" valueType="num">
                                      <p:cBhvr>
                                        <p:cTn id="11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20" dur="26">
                                          <p:stCondLst>
                                            <p:cond delay="650"/>
                                          </p:stCondLst>
                                        </p:cTn>
                                        <p:tgtEl>
                                          <p:spTgt spid="12"/>
                                        </p:tgtEl>
                                      </p:cBhvr>
                                      <p:to x="100000" y="60000"/>
                                    </p:animScale>
                                    <p:animScale>
                                      <p:cBhvr>
                                        <p:cTn id="121" dur="166" decel="50000">
                                          <p:stCondLst>
                                            <p:cond delay="676"/>
                                          </p:stCondLst>
                                        </p:cTn>
                                        <p:tgtEl>
                                          <p:spTgt spid="12"/>
                                        </p:tgtEl>
                                      </p:cBhvr>
                                      <p:to x="100000" y="100000"/>
                                    </p:animScale>
                                    <p:animScale>
                                      <p:cBhvr>
                                        <p:cTn id="122" dur="26">
                                          <p:stCondLst>
                                            <p:cond delay="1312"/>
                                          </p:stCondLst>
                                        </p:cTn>
                                        <p:tgtEl>
                                          <p:spTgt spid="12"/>
                                        </p:tgtEl>
                                      </p:cBhvr>
                                      <p:to x="100000" y="80000"/>
                                    </p:animScale>
                                    <p:animScale>
                                      <p:cBhvr>
                                        <p:cTn id="123" dur="166" decel="50000">
                                          <p:stCondLst>
                                            <p:cond delay="1338"/>
                                          </p:stCondLst>
                                        </p:cTn>
                                        <p:tgtEl>
                                          <p:spTgt spid="12"/>
                                        </p:tgtEl>
                                      </p:cBhvr>
                                      <p:to x="100000" y="100000"/>
                                    </p:animScale>
                                    <p:animScale>
                                      <p:cBhvr>
                                        <p:cTn id="124" dur="26">
                                          <p:stCondLst>
                                            <p:cond delay="1642"/>
                                          </p:stCondLst>
                                        </p:cTn>
                                        <p:tgtEl>
                                          <p:spTgt spid="12"/>
                                        </p:tgtEl>
                                      </p:cBhvr>
                                      <p:to x="100000" y="90000"/>
                                    </p:animScale>
                                    <p:animScale>
                                      <p:cBhvr>
                                        <p:cTn id="125" dur="166" decel="50000">
                                          <p:stCondLst>
                                            <p:cond delay="1668"/>
                                          </p:stCondLst>
                                        </p:cTn>
                                        <p:tgtEl>
                                          <p:spTgt spid="12"/>
                                        </p:tgtEl>
                                      </p:cBhvr>
                                      <p:to x="100000" y="100000"/>
                                    </p:animScale>
                                    <p:animScale>
                                      <p:cBhvr>
                                        <p:cTn id="126" dur="26">
                                          <p:stCondLst>
                                            <p:cond delay="1808"/>
                                          </p:stCondLst>
                                        </p:cTn>
                                        <p:tgtEl>
                                          <p:spTgt spid="12"/>
                                        </p:tgtEl>
                                      </p:cBhvr>
                                      <p:to x="100000" y="95000"/>
                                    </p:animScale>
                                    <p:animScale>
                                      <p:cBhvr>
                                        <p:cTn id="127" dur="166" decel="50000">
                                          <p:stCondLst>
                                            <p:cond delay="1834"/>
                                          </p:stCondLst>
                                        </p:cTn>
                                        <p:tgtEl>
                                          <p:spTgt spid="12"/>
                                        </p:tgtEl>
                                      </p:cBhvr>
                                      <p:to x="100000" y="100000"/>
                                    </p:animScale>
                                  </p:childTnLst>
                                </p:cTn>
                              </p:par>
                            </p:childTnLst>
                          </p:cTn>
                        </p:par>
                      </p:childTnLst>
                    </p:cTn>
                  </p:par>
                  <p:par>
                    <p:cTn id="128" fill="hold">
                      <p:stCondLst>
                        <p:cond delay="indefinite"/>
                      </p:stCondLst>
                      <p:childTnLst>
                        <p:par>
                          <p:cTn id="129" fill="hold">
                            <p:stCondLst>
                              <p:cond delay="0"/>
                            </p:stCondLst>
                            <p:childTnLst>
                              <p:par>
                                <p:cTn id="130" presetID="29" presetClass="entr" presetSubtype="0" fill="hold" nodeType="clickEffect">
                                  <p:stCondLst>
                                    <p:cond delay="0"/>
                                  </p:stCondLst>
                                  <p:childTnLst>
                                    <p:set>
                                      <p:cBhvr>
                                        <p:cTn id="131" dur="1" fill="hold">
                                          <p:stCondLst>
                                            <p:cond delay="0"/>
                                          </p:stCondLst>
                                        </p:cTn>
                                        <p:tgtEl>
                                          <p:spTgt spid="16">
                                            <p:txEl>
                                              <p:pRg st="10" end="10"/>
                                            </p:txEl>
                                          </p:spTgt>
                                        </p:tgtEl>
                                        <p:attrNameLst>
                                          <p:attrName>style.visibility</p:attrName>
                                        </p:attrNameLst>
                                      </p:cBhvr>
                                      <p:to>
                                        <p:strVal val="visible"/>
                                      </p:to>
                                    </p:set>
                                    <p:anim calcmode="lin" valueType="num">
                                      <p:cBhvr>
                                        <p:cTn id="132" dur="1000" fill="hold"/>
                                        <p:tgtEl>
                                          <p:spTgt spid="16">
                                            <p:txEl>
                                              <p:pRg st="10" end="10"/>
                                            </p:txEl>
                                          </p:spTgt>
                                        </p:tgtEl>
                                        <p:attrNameLst>
                                          <p:attrName>ppt_x</p:attrName>
                                        </p:attrNameLst>
                                      </p:cBhvr>
                                      <p:tavLst>
                                        <p:tav tm="0">
                                          <p:val>
                                            <p:strVal val="#ppt_x-.2"/>
                                          </p:val>
                                        </p:tav>
                                        <p:tav tm="100000">
                                          <p:val>
                                            <p:strVal val="#ppt_x"/>
                                          </p:val>
                                        </p:tav>
                                      </p:tavLst>
                                    </p:anim>
                                    <p:anim calcmode="lin" valueType="num">
                                      <p:cBhvr>
                                        <p:cTn id="133" dur="1000" fill="hold"/>
                                        <p:tgtEl>
                                          <p:spTgt spid="16">
                                            <p:txEl>
                                              <p:pRg st="10" end="10"/>
                                            </p:txEl>
                                          </p:spTgt>
                                        </p:tgtEl>
                                        <p:attrNameLst>
                                          <p:attrName>ppt_y</p:attrName>
                                        </p:attrNameLst>
                                      </p:cBhvr>
                                      <p:tavLst>
                                        <p:tav tm="0">
                                          <p:val>
                                            <p:strVal val="#ppt_y"/>
                                          </p:val>
                                        </p:tav>
                                        <p:tav tm="100000">
                                          <p:val>
                                            <p:strVal val="#ppt_y"/>
                                          </p:val>
                                        </p:tav>
                                      </p:tavLst>
                                    </p:anim>
                                    <p:animEffect transition="in" filter="wipe(right)" prLst="gradientSize: 0.1">
                                      <p:cBhvr>
                                        <p:cTn id="134" dur="1000"/>
                                        <p:tgtEl>
                                          <p:spTgt spid="16">
                                            <p:txEl>
                                              <p:pRg st="10" end="10"/>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26" presetClass="entr" presetSubtype="0" fill="hold" grpId="0" nodeType="clickEffect">
                                  <p:stCondLst>
                                    <p:cond delay="0"/>
                                  </p:stCondLst>
                                  <p:childTnLst>
                                    <p:set>
                                      <p:cBhvr>
                                        <p:cTn id="138" dur="1" fill="hold">
                                          <p:stCondLst>
                                            <p:cond delay="0"/>
                                          </p:stCondLst>
                                        </p:cTn>
                                        <p:tgtEl>
                                          <p:spTgt spid="13"/>
                                        </p:tgtEl>
                                        <p:attrNameLst>
                                          <p:attrName>style.visibility</p:attrName>
                                        </p:attrNameLst>
                                      </p:cBhvr>
                                      <p:to>
                                        <p:strVal val="visible"/>
                                      </p:to>
                                    </p:set>
                                    <p:animEffect transition="in" filter="wipe(down)">
                                      <p:cBhvr>
                                        <p:cTn id="139" dur="580">
                                          <p:stCondLst>
                                            <p:cond delay="0"/>
                                          </p:stCondLst>
                                        </p:cTn>
                                        <p:tgtEl>
                                          <p:spTgt spid="13"/>
                                        </p:tgtEl>
                                      </p:cBhvr>
                                    </p:animEffect>
                                    <p:anim calcmode="lin" valueType="num">
                                      <p:cBhvr>
                                        <p:cTn id="1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45" dur="26">
                                          <p:stCondLst>
                                            <p:cond delay="650"/>
                                          </p:stCondLst>
                                        </p:cTn>
                                        <p:tgtEl>
                                          <p:spTgt spid="13"/>
                                        </p:tgtEl>
                                      </p:cBhvr>
                                      <p:to x="100000" y="60000"/>
                                    </p:animScale>
                                    <p:animScale>
                                      <p:cBhvr>
                                        <p:cTn id="146" dur="166" decel="50000">
                                          <p:stCondLst>
                                            <p:cond delay="676"/>
                                          </p:stCondLst>
                                        </p:cTn>
                                        <p:tgtEl>
                                          <p:spTgt spid="13"/>
                                        </p:tgtEl>
                                      </p:cBhvr>
                                      <p:to x="100000" y="100000"/>
                                    </p:animScale>
                                    <p:animScale>
                                      <p:cBhvr>
                                        <p:cTn id="147" dur="26">
                                          <p:stCondLst>
                                            <p:cond delay="1312"/>
                                          </p:stCondLst>
                                        </p:cTn>
                                        <p:tgtEl>
                                          <p:spTgt spid="13"/>
                                        </p:tgtEl>
                                      </p:cBhvr>
                                      <p:to x="100000" y="80000"/>
                                    </p:animScale>
                                    <p:animScale>
                                      <p:cBhvr>
                                        <p:cTn id="148" dur="166" decel="50000">
                                          <p:stCondLst>
                                            <p:cond delay="1338"/>
                                          </p:stCondLst>
                                        </p:cTn>
                                        <p:tgtEl>
                                          <p:spTgt spid="13"/>
                                        </p:tgtEl>
                                      </p:cBhvr>
                                      <p:to x="100000" y="100000"/>
                                    </p:animScale>
                                    <p:animScale>
                                      <p:cBhvr>
                                        <p:cTn id="149" dur="26">
                                          <p:stCondLst>
                                            <p:cond delay="1642"/>
                                          </p:stCondLst>
                                        </p:cTn>
                                        <p:tgtEl>
                                          <p:spTgt spid="13"/>
                                        </p:tgtEl>
                                      </p:cBhvr>
                                      <p:to x="100000" y="90000"/>
                                    </p:animScale>
                                    <p:animScale>
                                      <p:cBhvr>
                                        <p:cTn id="150" dur="166" decel="50000">
                                          <p:stCondLst>
                                            <p:cond delay="1668"/>
                                          </p:stCondLst>
                                        </p:cTn>
                                        <p:tgtEl>
                                          <p:spTgt spid="13"/>
                                        </p:tgtEl>
                                      </p:cBhvr>
                                      <p:to x="100000" y="100000"/>
                                    </p:animScale>
                                    <p:animScale>
                                      <p:cBhvr>
                                        <p:cTn id="151" dur="26">
                                          <p:stCondLst>
                                            <p:cond delay="1808"/>
                                          </p:stCondLst>
                                        </p:cTn>
                                        <p:tgtEl>
                                          <p:spTgt spid="13"/>
                                        </p:tgtEl>
                                      </p:cBhvr>
                                      <p:to x="100000" y="95000"/>
                                    </p:animScale>
                                    <p:animScale>
                                      <p:cBhvr>
                                        <p:cTn id="152" dur="166" decel="50000">
                                          <p:stCondLst>
                                            <p:cond delay="1834"/>
                                          </p:stCondLst>
                                        </p:cTn>
                                        <p:tgtEl>
                                          <p:spTgt spid="13"/>
                                        </p:tgtEl>
                                      </p:cBhvr>
                                      <p:to x="100000" y="100000"/>
                                    </p:animScale>
                                  </p:childTnLst>
                                </p:cTn>
                              </p:par>
                            </p:childTnLst>
                          </p:cTn>
                        </p:par>
                      </p:childTnLst>
                    </p:cTn>
                  </p:par>
                  <p:par>
                    <p:cTn id="153" fill="hold">
                      <p:stCondLst>
                        <p:cond delay="indefinite"/>
                      </p:stCondLst>
                      <p:childTnLst>
                        <p:par>
                          <p:cTn id="154" fill="hold">
                            <p:stCondLst>
                              <p:cond delay="0"/>
                            </p:stCondLst>
                            <p:childTnLst>
                              <p:par>
                                <p:cTn id="155" presetID="29" presetClass="entr" presetSubtype="0" fill="hold" nodeType="clickEffect">
                                  <p:stCondLst>
                                    <p:cond delay="0"/>
                                  </p:stCondLst>
                                  <p:childTnLst>
                                    <p:set>
                                      <p:cBhvr>
                                        <p:cTn id="156" dur="1" fill="hold">
                                          <p:stCondLst>
                                            <p:cond delay="0"/>
                                          </p:stCondLst>
                                        </p:cTn>
                                        <p:tgtEl>
                                          <p:spTgt spid="16">
                                            <p:txEl>
                                              <p:pRg st="12" end="12"/>
                                            </p:txEl>
                                          </p:spTgt>
                                        </p:tgtEl>
                                        <p:attrNameLst>
                                          <p:attrName>style.visibility</p:attrName>
                                        </p:attrNameLst>
                                      </p:cBhvr>
                                      <p:to>
                                        <p:strVal val="visible"/>
                                      </p:to>
                                    </p:set>
                                    <p:anim calcmode="lin" valueType="num">
                                      <p:cBhvr>
                                        <p:cTn id="157" dur="1000" fill="hold"/>
                                        <p:tgtEl>
                                          <p:spTgt spid="16">
                                            <p:txEl>
                                              <p:pRg st="12" end="12"/>
                                            </p:txEl>
                                          </p:spTgt>
                                        </p:tgtEl>
                                        <p:attrNameLst>
                                          <p:attrName>ppt_x</p:attrName>
                                        </p:attrNameLst>
                                      </p:cBhvr>
                                      <p:tavLst>
                                        <p:tav tm="0">
                                          <p:val>
                                            <p:strVal val="#ppt_x-.2"/>
                                          </p:val>
                                        </p:tav>
                                        <p:tav tm="100000">
                                          <p:val>
                                            <p:strVal val="#ppt_x"/>
                                          </p:val>
                                        </p:tav>
                                      </p:tavLst>
                                    </p:anim>
                                    <p:anim calcmode="lin" valueType="num">
                                      <p:cBhvr>
                                        <p:cTn id="158" dur="1000" fill="hold"/>
                                        <p:tgtEl>
                                          <p:spTgt spid="16">
                                            <p:txEl>
                                              <p:pRg st="12" end="12"/>
                                            </p:txEl>
                                          </p:spTgt>
                                        </p:tgtEl>
                                        <p:attrNameLst>
                                          <p:attrName>ppt_y</p:attrName>
                                        </p:attrNameLst>
                                      </p:cBhvr>
                                      <p:tavLst>
                                        <p:tav tm="0">
                                          <p:val>
                                            <p:strVal val="#ppt_y"/>
                                          </p:val>
                                        </p:tav>
                                        <p:tav tm="100000">
                                          <p:val>
                                            <p:strVal val="#ppt_y"/>
                                          </p:val>
                                        </p:tav>
                                      </p:tavLst>
                                    </p:anim>
                                    <p:animEffect transition="in" filter="wipe(right)" prLst="gradientSize: 0.1">
                                      <p:cBhvr>
                                        <p:cTn id="159" dur="1000"/>
                                        <p:tgtEl>
                                          <p:spTgt spid="16">
                                            <p:txEl>
                                              <p:pRg st="12" end="12"/>
                                            </p:txEl>
                                          </p:spTgt>
                                        </p:tgtEl>
                                      </p:cBhvr>
                                    </p:animEffect>
                                  </p:childTnLst>
                                </p:cTn>
                              </p:par>
                            </p:childTnLst>
                          </p:cTn>
                        </p:par>
                      </p:childTnLst>
                    </p:cTn>
                  </p:par>
                  <p:par>
                    <p:cTn id="160" fill="hold">
                      <p:stCondLst>
                        <p:cond delay="indefinite"/>
                      </p:stCondLst>
                      <p:childTnLst>
                        <p:par>
                          <p:cTn id="161" fill="hold">
                            <p:stCondLst>
                              <p:cond delay="0"/>
                            </p:stCondLst>
                            <p:childTnLst>
                              <p:par>
                                <p:cTn id="162" presetID="26" presetClass="entr" presetSubtype="0" fill="hold" grpId="0" nodeType="clickEffect">
                                  <p:stCondLst>
                                    <p:cond delay="0"/>
                                  </p:stCondLst>
                                  <p:childTnLst>
                                    <p:set>
                                      <p:cBhvr>
                                        <p:cTn id="163" dur="1" fill="hold">
                                          <p:stCondLst>
                                            <p:cond delay="0"/>
                                          </p:stCondLst>
                                        </p:cTn>
                                        <p:tgtEl>
                                          <p:spTgt spid="9"/>
                                        </p:tgtEl>
                                        <p:attrNameLst>
                                          <p:attrName>style.visibility</p:attrName>
                                        </p:attrNameLst>
                                      </p:cBhvr>
                                      <p:to>
                                        <p:strVal val="visible"/>
                                      </p:to>
                                    </p:set>
                                    <p:animEffect transition="in" filter="wipe(down)">
                                      <p:cBhvr>
                                        <p:cTn id="164" dur="580">
                                          <p:stCondLst>
                                            <p:cond delay="0"/>
                                          </p:stCondLst>
                                        </p:cTn>
                                        <p:tgtEl>
                                          <p:spTgt spid="9"/>
                                        </p:tgtEl>
                                      </p:cBhvr>
                                    </p:animEffect>
                                    <p:anim calcmode="lin" valueType="num">
                                      <p:cBhvr>
                                        <p:cTn id="16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6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70" dur="26">
                                          <p:stCondLst>
                                            <p:cond delay="650"/>
                                          </p:stCondLst>
                                        </p:cTn>
                                        <p:tgtEl>
                                          <p:spTgt spid="9"/>
                                        </p:tgtEl>
                                      </p:cBhvr>
                                      <p:to x="100000" y="60000"/>
                                    </p:animScale>
                                    <p:animScale>
                                      <p:cBhvr>
                                        <p:cTn id="171" dur="166" decel="50000">
                                          <p:stCondLst>
                                            <p:cond delay="676"/>
                                          </p:stCondLst>
                                        </p:cTn>
                                        <p:tgtEl>
                                          <p:spTgt spid="9"/>
                                        </p:tgtEl>
                                      </p:cBhvr>
                                      <p:to x="100000" y="100000"/>
                                    </p:animScale>
                                    <p:animScale>
                                      <p:cBhvr>
                                        <p:cTn id="172" dur="26">
                                          <p:stCondLst>
                                            <p:cond delay="1312"/>
                                          </p:stCondLst>
                                        </p:cTn>
                                        <p:tgtEl>
                                          <p:spTgt spid="9"/>
                                        </p:tgtEl>
                                      </p:cBhvr>
                                      <p:to x="100000" y="80000"/>
                                    </p:animScale>
                                    <p:animScale>
                                      <p:cBhvr>
                                        <p:cTn id="173" dur="166" decel="50000">
                                          <p:stCondLst>
                                            <p:cond delay="1338"/>
                                          </p:stCondLst>
                                        </p:cTn>
                                        <p:tgtEl>
                                          <p:spTgt spid="9"/>
                                        </p:tgtEl>
                                      </p:cBhvr>
                                      <p:to x="100000" y="100000"/>
                                    </p:animScale>
                                    <p:animScale>
                                      <p:cBhvr>
                                        <p:cTn id="174" dur="26">
                                          <p:stCondLst>
                                            <p:cond delay="1642"/>
                                          </p:stCondLst>
                                        </p:cTn>
                                        <p:tgtEl>
                                          <p:spTgt spid="9"/>
                                        </p:tgtEl>
                                      </p:cBhvr>
                                      <p:to x="100000" y="90000"/>
                                    </p:animScale>
                                    <p:animScale>
                                      <p:cBhvr>
                                        <p:cTn id="175" dur="166" decel="50000">
                                          <p:stCondLst>
                                            <p:cond delay="1668"/>
                                          </p:stCondLst>
                                        </p:cTn>
                                        <p:tgtEl>
                                          <p:spTgt spid="9"/>
                                        </p:tgtEl>
                                      </p:cBhvr>
                                      <p:to x="100000" y="100000"/>
                                    </p:animScale>
                                    <p:animScale>
                                      <p:cBhvr>
                                        <p:cTn id="176" dur="26">
                                          <p:stCondLst>
                                            <p:cond delay="1808"/>
                                          </p:stCondLst>
                                        </p:cTn>
                                        <p:tgtEl>
                                          <p:spTgt spid="9"/>
                                        </p:tgtEl>
                                      </p:cBhvr>
                                      <p:to x="100000" y="95000"/>
                                    </p:animScale>
                                    <p:animScale>
                                      <p:cBhvr>
                                        <p:cTn id="177"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own.jpg"/>
          <p:cNvPicPr>
            <a:picLocks noChangeAspect="1"/>
          </p:cNvPicPr>
          <p:nvPr/>
        </p:nvPicPr>
        <p:blipFill>
          <a:blip r:embed="rId2" cstate="print">
            <a:duotone>
              <a:schemeClr val="accent1">
                <a:shade val="45000"/>
                <a:satMod val="135000"/>
              </a:schemeClr>
              <a:prstClr val="white"/>
            </a:duotone>
          </a:blip>
          <a:stretch>
            <a:fillRect/>
          </a:stretch>
        </p:blipFill>
        <p:spPr>
          <a:xfrm>
            <a:off x="0" y="0"/>
            <a:ext cx="12192000" cy="6858000"/>
          </a:xfrm>
          <a:prstGeom prst="rect">
            <a:avLst/>
          </a:prstGeom>
        </p:spPr>
      </p:pic>
      <p:sp>
        <p:nvSpPr>
          <p:cNvPr id="8" name="TextBox 7"/>
          <p:cNvSpPr txBox="1"/>
          <p:nvPr/>
        </p:nvSpPr>
        <p:spPr>
          <a:xfrm>
            <a:off x="11615057" y="6488668"/>
            <a:ext cx="576943" cy="369332"/>
          </a:xfrm>
          <a:prstGeom prst="rect">
            <a:avLst/>
          </a:prstGeom>
          <a:noFill/>
        </p:spPr>
        <p:txBody>
          <a:bodyPr wrap="square" rtlCol="0">
            <a:spAutoFit/>
          </a:bodyPr>
          <a:lstStyle/>
          <a:p>
            <a:r>
              <a:rPr lang="en-US" dirty="0">
                <a:solidFill>
                  <a:schemeClr val="bg1"/>
                </a:solidFill>
              </a:rPr>
              <a:t>(9)</a:t>
            </a:r>
          </a:p>
        </p:txBody>
      </p:sp>
      <p:grpSp>
        <p:nvGrpSpPr>
          <p:cNvPr id="30" name="Group 29"/>
          <p:cNvGrpSpPr/>
          <p:nvPr/>
        </p:nvGrpSpPr>
        <p:grpSpPr>
          <a:xfrm>
            <a:off x="5752027" y="285886"/>
            <a:ext cx="3050060" cy="2216463"/>
            <a:chOff x="384206" y="4158361"/>
            <a:chExt cx="3289208" cy="2390250"/>
          </a:xfrm>
        </p:grpSpPr>
        <p:grpSp>
          <p:nvGrpSpPr>
            <p:cNvPr id="31" name="Group 30"/>
            <p:cNvGrpSpPr/>
            <p:nvPr/>
          </p:nvGrpSpPr>
          <p:grpSpPr>
            <a:xfrm>
              <a:off x="384206" y="4158361"/>
              <a:ext cx="3289208" cy="2390250"/>
              <a:chOff x="609599" y="833642"/>
              <a:chExt cx="7941747" cy="5771225"/>
            </a:xfrm>
          </p:grpSpPr>
          <p:grpSp>
            <p:nvGrpSpPr>
              <p:cNvPr id="33" name="Group 32"/>
              <p:cNvGrpSpPr/>
              <p:nvPr/>
            </p:nvGrpSpPr>
            <p:grpSpPr>
              <a:xfrm rot="10800000">
                <a:off x="7696200" y="5257800"/>
                <a:ext cx="621450" cy="1347067"/>
                <a:chOff x="7010400" y="381000"/>
                <a:chExt cx="762000" cy="2033666"/>
              </a:xfrm>
            </p:grpSpPr>
            <p:sp>
              <p:nvSpPr>
                <p:cNvPr id="46" name="Rounded Rectangle 4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010400" y="381000"/>
                  <a:ext cx="762000" cy="1219200"/>
                </a:xfrm>
                <a:prstGeom prst="ellipse">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11"/>
              <p:cNvGrpSpPr/>
              <p:nvPr/>
            </p:nvGrpSpPr>
            <p:grpSpPr>
              <a:xfrm rot="10800000">
                <a:off x="939238" y="4923502"/>
                <a:ext cx="621450" cy="1347067"/>
                <a:chOff x="7010400" y="381000"/>
                <a:chExt cx="762000" cy="2033666"/>
              </a:xfrm>
            </p:grpSpPr>
            <p:sp>
              <p:nvSpPr>
                <p:cNvPr id="44" name="Rounded Rectangle 4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010400" y="381000"/>
                  <a:ext cx="762000" cy="1219200"/>
                </a:xfrm>
                <a:prstGeom prst="ellipse">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an 3"/>
              <p:cNvSpPr/>
              <p:nvPr/>
            </p:nvSpPr>
            <p:spPr>
              <a:xfrm>
                <a:off x="7315200" y="1981200"/>
                <a:ext cx="1236146" cy="3840519"/>
              </a:xfrm>
              <a:prstGeom prst="can">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an 1"/>
              <p:cNvSpPr/>
              <p:nvPr/>
            </p:nvSpPr>
            <p:spPr>
              <a:xfrm>
                <a:off x="609599" y="1643059"/>
                <a:ext cx="1236146" cy="3840519"/>
              </a:xfrm>
              <a:prstGeom prst="can">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899460" y="833642"/>
                <a:ext cx="621450" cy="986197"/>
                <a:chOff x="7031201" y="834275"/>
                <a:chExt cx="762000" cy="1488861"/>
              </a:xfrm>
            </p:grpSpPr>
            <p:sp>
              <p:nvSpPr>
                <p:cNvPr id="42" name="Rounded Rectangle 41"/>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5"/>
                <p:cNvSpPr/>
                <p:nvPr/>
              </p:nvSpPr>
              <p:spPr>
                <a:xfrm>
                  <a:off x="7031201" y="834275"/>
                  <a:ext cx="762000" cy="1219200"/>
                </a:xfrm>
                <a:prstGeom prst="ellipse">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7646520" y="1148254"/>
                <a:ext cx="621450" cy="1017899"/>
                <a:chOff x="7087348" y="824753"/>
                <a:chExt cx="762000" cy="1536722"/>
              </a:xfrm>
            </p:grpSpPr>
            <p:sp>
              <p:nvSpPr>
                <p:cNvPr id="40" name="Rounded Rectangle 39"/>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087348" y="824753"/>
                  <a:ext cx="762000" cy="1219200"/>
                </a:xfrm>
                <a:prstGeom prst="ellipse">
                  <a:avLst/>
                </a:prstGeom>
                <a:solidFill>
                  <a:srgbClr val="B99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 name="Rectangle 31"/>
            <p:cNvSpPr/>
            <p:nvPr/>
          </p:nvSpPr>
          <p:spPr>
            <a:xfrm>
              <a:off x="910616" y="4829020"/>
              <a:ext cx="2231570" cy="1161680"/>
            </a:xfrm>
            <a:prstGeom prst="rect">
              <a:avLst/>
            </a:prstGeom>
          </p:spPr>
          <p:txBody>
            <a:bodyPr wrap="square">
              <a:spAutoFit/>
            </a:bodyPr>
            <a:lstStyle/>
            <a:p>
              <a:pPr algn="ctr"/>
              <a:r>
                <a:rPr lang="en-US" sz="1600" b="1" i="0" dirty="0">
                  <a:solidFill>
                    <a:srgbClr val="000000"/>
                  </a:solidFill>
                  <a:effectLst/>
                </a:rPr>
                <a:t>Through Jesus Christ, we can be changed and “walk in newness of life.”</a:t>
              </a:r>
              <a:endParaRPr lang="en-US" sz="1600" dirty="0"/>
            </a:p>
          </p:txBody>
        </p:sp>
      </p:grpSp>
      <p:grpSp>
        <p:nvGrpSpPr>
          <p:cNvPr id="10" name="Group 9"/>
          <p:cNvGrpSpPr/>
          <p:nvPr/>
        </p:nvGrpSpPr>
        <p:grpSpPr>
          <a:xfrm>
            <a:off x="762806" y="614907"/>
            <a:ext cx="3858946" cy="3407230"/>
            <a:chOff x="4016827" y="1230084"/>
            <a:chExt cx="3858946" cy="3407230"/>
          </a:xfrm>
        </p:grpSpPr>
        <p:pic>
          <p:nvPicPr>
            <p:cNvPr id="48" name="Picture 2" descr="http://www.clker.com/cliparts/K/d/5/P/g/3/empty-warning-symbol-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4016827" y="1230084"/>
              <a:ext cx="3858946" cy="34072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89715" y="1817914"/>
              <a:ext cx="2286000" cy="1077218"/>
            </a:xfrm>
            <a:prstGeom prst="rect">
              <a:avLst/>
            </a:prstGeom>
            <a:noFill/>
          </p:spPr>
          <p:txBody>
            <a:bodyPr wrap="square" rtlCol="0">
              <a:spAutoFit/>
            </a:bodyPr>
            <a:lstStyle/>
            <a:p>
              <a:pPr algn="ctr"/>
              <a:r>
                <a:rPr lang="en-US" sz="3200" dirty="0"/>
                <a:t>CHANGE</a:t>
              </a:r>
            </a:p>
            <a:p>
              <a:pPr algn="ctr"/>
              <a:r>
                <a:rPr lang="en-US" sz="3200" dirty="0"/>
                <a:t>AHEAD</a:t>
              </a:r>
            </a:p>
          </p:txBody>
        </p:sp>
      </p:grpSp>
      <p:sp>
        <p:nvSpPr>
          <p:cNvPr id="2" name="Rectangle 1">
            <a:extLst>
              <a:ext uri="{FF2B5EF4-FFF2-40B4-BE49-F238E27FC236}">
                <a16:creationId xmlns:a16="http://schemas.microsoft.com/office/drawing/2014/main" id="{37C50A12-F0FB-D3EF-9865-D19D42324C25}"/>
              </a:ext>
            </a:extLst>
          </p:cNvPr>
          <p:cNvSpPr/>
          <p:nvPr/>
        </p:nvSpPr>
        <p:spPr>
          <a:xfrm>
            <a:off x="0" y="6488668"/>
            <a:ext cx="2830286" cy="369332"/>
          </a:xfrm>
          <a:prstGeom prst="rect">
            <a:avLst/>
          </a:prstGeom>
        </p:spPr>
        <p:txBody>
          <a:bodyPr wrap="square">
            <a:spAutoFit/>
          </a:bodyPr>
          <a:lstStyle/>
          <a:p>
            <a:r>
              <a:rPr lang="en-US" b="1" dirty="0">
                <a:solidFill>
                  <a:schemeClr val="bg1"/>
                </a:solidFill>
              </a:rPr>
              <a:t>Romans 6:4</a:t>
            </a:r>
          </a:p>
        </p:txBody>
      </p:sp>
      <p:sp>
        <p:nvSpPr>
          <p:cNvPr id="5" name="TextBox 4">
            <a:extLst>
              <a:ext uri="{FF2B5EF4-FFF2-40B4-BE49-F238E27FC236}">
                <a16:creationId xmlns:a16="http://schemas.microsoft.com/office/drawing/2014/main" id="{CECD593E-DF56-5FF6-9120-9A09CBBFFA52}"/>
              </a:ext>
            </a:extLst>
          </p:cNvPr>
          <p:cNvSpPr txBox="1"/>
          <p:nvPr/>
        </p:nvSpPr>
        <p:spPr>
          <a:xfrm>
            <a:off x="4265826" y="2967515"/>
            <a:ext cx="6809976" cy="1569660"/>
          </a:xfrm>
          <a:prstGeom prst="rect">
            <a:avLst/>
          </a:prstGeom>
          <a:noFill/>
        </p:spPr>
        <p:txBody>
          <a:bodyPr wrap="square">
            <a:spAutoFit/>
          </a:bodyPr>
          <a:lstStyle/>
          <a:p>
            <a:r>
              <a:rPr lang="en-US" sz="2400" b="1" i="1" dirty="0">
                <a:solidFill>
                  <a:srgbClr val="FFFF00"/>
                </a:solidFill>
                <a:effectLst/>
                <a:latin typeface="Abadi" panose="020B0604020104020204" pitchFamily="34" charset="0"/>
              </a:rPr>
              <a:t>Therefore we are buried with him by baptism into death: that like as Christ was raised up from the dead by the glory of the Father, even so we also should walk in newness of life.</a:t>
            </a:r>
            <a:endParaRPr lang="en-US" sz="2400" b="1" i="1" dirty="0">
              <a:solidFill>
                <a:srgbClr val="FFFF00"/>
              </a:solidFill>
              <a:latin typeface="Abadi" panose="020B0604020104020204" pitchFamily="34" charset="0"/>
            </a:endParaRPr>
          </a:p>
        </p:txBody>
      </p:sp>
      <p:sp>
        <p:nvSpPr>
          <p:cNvPr id="9" name="TextBox 8">
            <a:extLst>
              <a:ext uri="{FF2B5EF4-FFF2-40B4-BE49-F238E27FC236}">
                <a16:creationId xmlns:a16="http://schemas.microsoft.com/office/drawing/2014/main" id="{6B46BB52-0BEE-1448-767E-274F6E41553B}"/>
              </a:ext>
            </a:extLst>
          </p:cNvPr>
          <p:cNvSpPr txBox="1"/>
          <p:nvPr/>
        </p:nvSpPr>
        <p:spPr>
          <a:xfrm>
            <a:off x="1535694" y="4977982"/>
            <a:ext cx="7420551" cy="1200329"/>
          </a:xfrm>
          <a:prstGeom prst="rect">
            <a:avLst/>
          </a:prstGeom>
          <a:noFill/>
        </p:spPr>
        <p:txBody>
          <a:bodyPr wrap="square">
            <a:spAutoFit/>
          </a:bodyPr>
          <a:lstStyle/>
          <a:p>
            <a:pPr algn="l" fontAlgn="base"/>
            <a:r>
              <a:rPr lang="en-US" sz="2400" b="0" i="0" dirty="0">
                <a:solidFill>
                  <a:schemeClr val="bg1"/>
                </a:solidFill>
                <a:effectLst/>
              </a:rPr>
              <a:t>What types of changes do you think are easy to make?</a:t>
            </a:r>
          </a:p>
          <a:p>
            <a:pPr algn="l" fontAlgn="base"/>
            <a:endParaRPr lang="en-US" sz="2400" dirty="0">
              <a:solidFill>
                <a:schemeClr val="bg1"/>
              </a:solidFill>
            </a:endParaRPr>
          </a:p>
          <a:p>
            <a:pPr algn="l" fontAlgn="base"/>
            <a:r>
              <a:rPr lang="en-US" sz="2400" b="0" i="0" dirty="0">
                <a:solidFill>
                  <a:schemeClr val="bg1"/>
                </a:solidFill>
                <a:effectLst/>
              </a:rPr>
              <a:t> Which ones are difficult?</a:t>
            </a:r>
          </a:p>
        </p:txBody>
      </p:sp>
      <p:pic>
        <p:nvPicPr>
          <p:cNvPr id="16" name="Picture 2" descr="http://www.uni.edu/becker/anImated%20question%20mark%20.gif">
            <a:extLst>
              <a:ext uri="{FF2B5EF4-FFF2-40B4-BE49-F238E27FC236}">
                <a16:creationId xmlns:a16="http://schemas.microsoft.com/office/drawing/2014/main" id="{59D76536-D4EF-5E0F-8E6B-7CE083833FD0}"/>
              </a:ext>
            </a:extLst>
          </p:cNvPr>
          <p:cNvPicPr>
            <a:picLocks noChangeAspect="1" noChangeArrowheads="1" noCrop="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56245" y="4878782"/>
            <a:ext cx="948500" cy="1609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57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own.jpg"/>
          <p:cNvPicPr>
            <a:picLocks noChangeAspect="1"/>
          </p:cNvPicPr>
          <p:nvPr/>
        </p:nvPicPr>
        <p:blipFill>
          <a:blip r:embed="rId2" cstate="print">
            <a:duotone>
              <a:schemeClr val="accent1">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1981200" y="990601"/>
            <a:ext cx="4191000" cy="2246769"/>
          </a:xfrm>
          <a:prstGeom prst="rect">
            <a:avLst/>
          </a:prstGeom>
          <a:noFill/>
        </p:spPr>
        <p:txBody>
          <a:bodyPr wrap="square" rtlCol="0">
            <a:spAutoFit/>
          </a:bodyPr>
          <a:lstStyle/>
          <a:p>
            <a:r>
              <a:rPr lang="en-US" sz="2800" dirty="0">
                <a:solidFill>
                  <a:schemeClr val="bg1"/>
                </a:solidFill>
                <a:latin typeface="Times New Roman" pitchFamily="18" charset="0"/>
                <a:cs typeface="Times New Roman" pitchFamily="18" charset="0"/>
              </a:rPr>
              <a:t>“Sins are remitted not in the waters of baptism, as we say in speaking figuratively, but when we receive the Holy Ghost…</a:t>
            </a:r>
          </a:p>
        </p:txBody>
      </p:sp>
      <p:sp>
        <p:nvSpPr>
          <p:cNvPr id="16" name="TextBox 15"/>
          <p:cNvSpPr txBox="1"/>
          <p:nvPr/>
        </p:nvSpPr>
        <p:spPr>
          <a:xfrm>
            <a:off x="6248400" y="4419600"/>
            <a:ext cx="4191000" cy="1815882"/>
          </a:xfrm>
          <a:prstGeom prst="rect">
            <a:avLst/>
          </a:prstGeom>
          <a:noFill/>
        </p:spPr>
        <p:txBody>
          <a:bodyPr wrap="square" rtlCol="0">
            <a:spAutoFit/>
          </a:bodyPr>
          <a:lstStyle/>
          <a:p>
            <a:r>
              <a:rPr lang="en-US" sz="2800" dirty="0">
                <a:solidFill>
                  <a:schemeClr val="bg1"/>
                </a:solidFill>
                <a:latin typeface="Times New Roman" pitchFamily="18" charset="0"/>
                <a:cs typeface="Times New Roman" pitchFamily="18" charset="0"/>
              </a:rPr>
              <a:t>…It is the Holy Spirit of God that erases carnality and brings us into a state of righteousness… </a:t>
            </a:r>
          </a:p>
        </p:txBody>
      </p:sp>
      <p:pic>
        <p:nvPicPr>
          <p:cNvPr id="6148" name="Picture 4" descr="https://encrypted-tbn0.gstatic.com/images?q=tbn:ANd9GcRgUya8t2uVDlImkiL7f8Y07CQvL83wP3PsAXxv7Z6R2Pa_2_6gnw"/>
          <p:cNvPicPr>
            <a:picLocks noChangeAspect="1" noChangeArrowheads="1"/>
          </p:cNvPicPr>
          <p:nvPr/>
        </p:nvPicPr>
        <p:blipFill>
          <a:blip r:embed="rId3" cstate="print"/>
          <a:srcRect/>
          <a:stretch>
            <a:fillRect/>
          </a:stretch>
        </p:blipFill>
        <p:spPr bwMode="auto">
          <a:xfrm>
            <a:off x="1828800" y="3722914"/>
            <a:ext cx="3145971" cy="2359478"/>
          </a:xfrm>
          <a:prstGeom prst="rect">
            <a:avLst/>
          </a:prstGeom>
          <a:noFill/>
        </p:spPr>
      </p:pic>
      <p:pic>
        <p:nvPicPr>
          <p:cNvPr id="6150" name="Picture 6" descr="https://encrypted-tbn0.gstatic.com/images?q=tbn:ANd9GcTwt63PRzoRHKAD2O_c-M-73WpbCaazsfEa9wAVRfKObZQpYcqp"/>
          <p:cNvPicPr>
            <a:picLocks noChangeAspect="1" noChangeArrowheads="1"/>
          </p:cNvPicPr>
          <p:nvPr/>
        </p:nvPicPr>
        <p:blipFill>
          <a:blip r:embed="rId4" cstate="print"/>
          <a:srcRect/>
          <a:stretch>
            <a:fillRect/>
          </a:stretch>
        </p:blipFill>
        <p:spPr bwMode="auto">
          <a:xfrm>
            <a:off x="7010401" y="487891"/>
            <a:ext cx="3494313" cy="2798235"/>
          </a:xfrm>
          <a:prstGeom prst="rect">
            <a:avLst/>
          </a:prstGeom>
          <a:noFill/>
        </p:spPr>
      </p:pic>
      <p:sp>
        <p:nvSpPr>
          <p:cNvPr id="8" name="TextBox 7"/>
          <p:cNvSpPr txBox="1"/>
          <p:nvPr/>
        </p:nvSpPr>
        <p:spPr>
          <a:xfrm>
            <a:off x="11615057" y="6488668"/>
            <a:ext cx="576943" cy="369332"/>
          </a:xfrm>
          <a:prstGeom prst="rect">
            <a:avLst/>
          </a:prstGeom>
          <a:noFill/>
        </p:spPr>
        <p:txBody>
          <a:bodyPr wrap="square" rtlCol="0">
            <a:spAutoFit/>
          </a:bodyPr>
          <a:lstStyle/>
          <a:p>
            <a:r>
              <a:rPr lang="en-US" dirty="0">
                <a:solidFill>
                  <a:schemeClr val="bg1"/>
                </a:solidFill>
              </a:rPr>
              <a:t>(9)</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5199" y="149679"/>
            <a:ext cx="936171" cy="1306739"/>
          </a:xfrm>
          <a:prstGeom prst="rect">
            <a:avLst/>
          </a:prstGeom>
        </p:spPr>
      </p:pic>
    </p:spTree>
    <p:extLst>
      <p:ext uri="{BB962C8B-B14F-4D97-AF65-F5344CB8AC3E}">
        <p14:creationId xmlns:p14="http://schemas.microsoft.com/office/powerpoint/2010/main" val="303461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ox(out)">
                                      <p:cBhvr>
                                        <p:cTn id="7" dur="500"/>
                                        <p:tgtEl>
                                          <p:spTgt spid="6148"/>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ox(out)">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rown.jpg"/>
          <p:cNvPicPr>
            <a:picLocks noChangeAspect="1"/>
          </p:cNvPicPr>
          <p:nvPr/>
        </p:nvPicPr>
        <p:blipFill>
          <a:blip r:embed="rId2" cstate="print">
            <a:duotone>
              <a:schemeClr val="accent1">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6172200" y="4191000"/>
            <a:ext cx="4191000" cy="1815882"/>
          </a:xfrm>
          <a:prstGeom prst="rect">
            <a:avLst/>
          </a:prstGeom>
          <a:noFill/>
        </p:spPr>
        <p:txBody>
          <a:bodyPr wrap="square" rtlCol="0">
            <a:spAutoFit/>
          </a:bodyPr>
          <a:lstStyle/>
          <a:p>
            <a:r>
              <a:rPr lang="en-US" sz="2800" dirty="0">
                <a:solidFill>
                  <a:schemeClr val="bg1"/>
                </a:solidFill>
                <a:latin typeface="Times New Roman" pitchFamily="18" charset="0"/>
                <a:cs typeface="Times New Roman" pitchFamily="18" charset="0"/>
              </a:rPr>
              <a:t>…It is then that sin and dross and evil are burned out of our souls as though by fire.”</a:t>
            </a:r>
          </a:p>
        </p:txBody>
      </p:sp>
      <p:sp>
        <p:nvSpPr>
          <p:cNvPr id="16" name="TextBox 15"/>
          <p:cNvSpPr txBox="1"/>
          <p:nvPr/>
        </p:nvSpPr>
        <p:spPr>
          <a:xfrm>
            <a:off x="881743" y="381001"/>
            <a:ext cx="5214257" cy="1384995"/>
          </a:xfrm>
          <a:prstGeom prst="rect">
            <a:avLst/>
          </a:prstGeom>
          <a:noFill/>
        </p:spPr>
        <p:txBody>
          <a:bodyPr wrap="square" rtlCol="0">
            <a:spAutoFit/>
          </a:bodyPr>
          <a:lstStyle/>
          <a:p>
            <a:r>
              <a:rPr lang="en-US" sz="2800" dirty="0">
                <a:solidFill>
                  <a:schemeClr val="bg1"/>
                </a:solidFill>
                <a:latin typeface="Times New Roman" pitchFamily="18" charset="0"/>
                <a:cs typeface="Times New Roman" pitchFamily="18" charset="0"/>
              </a:rPr>
              <a:t>…We become clean when we actually receive the fellowship and companionship of the Holy Ghost.</a:t>
            </a:r>
          </a:p>
        </p:txBody>
      </p:sp>
      <p:pic>
        <p:nvPicPr>
          <p:cNvPr id="5122" name="Picture 2" descr="https://encrypted-tbn2.gstatic.com/images?q=tbn:ANd9GcQCqWaVmLNLY3bY2p4FaIyrEsWjAZuf3sxinsCCqV_pO1wsW1M-"/>
          <p:cNvPicPr>
            <a:picLocks noChangeAspect="1" noChangeArrowheads="1"/>
          </p:cNvPicPr>
          <p:nvPr/>
        </p:nvPicPr>
        <p:blipFill>
          <a:blip r:embed="rId3" cstate="print"/>
          <a:srcRect/>
          <a:stretch>
            <a:fillRect/>
          </a:stretch>
        </p:blipFill>
        <p:spPr bwMode="auto">
          <a:xfrm>
            <a:off x="931191" y="2960915"/>
            <a:ext cx="4517109" cy="2815242"/>
          </a:xfrm>
          <a:prstGeom prst="rect">
            <a:avLst/>
          </a:prstGeom>
          <a:noFill/>
        </p:spPr>
      </p:pic>
      <p:pic>
        <p:nvPicPr>
          <p:cNvPr id="5124" name="Picture 4" descr="https://encrypted-tbn0.gstatic.com/images?q=tbn:ANd9GcRTIx8F5tCTEVSTjeWCSXukxmgOBK-DCuRI7_T2kbtEWofNDZYWXQ"/>
          <p:cNvPicPr>
            <a:picLocks noChangeAspect="1" noChangeArrowheads="1"/>
          </p:cNvPicPr>
          <p:nvPr/>
        </p:nvPicPr>
        <p:blipFill>
          <a:blip r:embed="rId4" cstate="print"/>
          <a:srcRect/>
          <a:stretch>
            <a:fillRect/>
          </a:stretch>
        </p:blipFill>
        <p:spPr bwMode="auto">
          <a:xfrm>
            <a:off x="6629400" y="685801"/>
            <a:ext cx="2381250" cy="3191367"/>
          </a:xfrm>
          <a:prstGeom prst="rect">
            <a:avLst/>
          </a:prstGeom>
          <a:noFill/>
        </p:spPr>
      </p:pic>
      <p:sp>
        <p:nvSpPr>
          <p:cNvPr id="9" name="TextBox 8"/>
          <p:cNvSpPr txBox="1"/>
          <p:nvPr/>
        </p:nvSpPr>
        <p:spPr>
          <a:xfrm>
            <a:off x="11615057" y="6488668"/>
            <a:ext cx="576943" cy="369332"/>
          </a:xfrm>
          <a:prstGeom prst="rect">
            <a:avLst/>
          </a:prstGeom>
          <a:noFill/>
        </p:spPr>
        <p:txBody>
          <a:bodyPr wrap="square" rtlCol="0">
            <a:spAutoFit/>
          </a:bodyPr>
          <a:lstStyle/>
          <a:p>
            <a:r>
              <a:rPr lang="en-US" dirty="0">
                <a:solidFill>
                  <a:schemeClr val="bg1"/>
                </a:solidFill>
              </a:rPr>
              <a:t>(9)</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5199" y="149679"/>
            <a:ext cx="936171" cy="1306739"/>
          </a:xfrm>
          <a:prstGeom prst="rect">
            <a:avLst/>
          </a:prstGeom>
        </p:spPr>
      </p:pic>
    </p:spTree>
    <p:extLst>
      <p:ext uri="{BB962C8B-B14F-4D97-AF65-F5344CB8AC3E}">
        <p14:creationId xmlns:p14="http://schemas.microsoft.com/office/powerpoint/2010/main" val="33799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ox(out)">
                                      <p:cBhvr>
                                        <p:cTn id="7" dur="500"/>
                                        <p:tgtEl>
                                          <p:spTgt spid="512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ou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sp>
        <p:nvSpPr>
          <p:cNvPr id="6" name="TextBox 5"/>
          <p:cNvSpPr txBox="1"/>
          <p:nvPr/>
        </p:nvSpPr>
        <p:spPr>
          <a:xfrm>
            <a:off x="-63375" y="0"/>
            <a:ext cx="12192000" cy="1015663"/>
          </a:xfrm>
          <a:prstGeom prst="rect">
            <a:avLst/>
          </a:prstGeom>
          <a:noFill/>
        </p:spPr>
        <p:txBody>
          <a:bodyPr wrap="square" rtlCol="0">
            <a:spAutoFit/>
          </a:bodyPr>
          <a:lstStyle/>
          <a:p>
            <a:pPr algn="ctr"/>
            <a:r>
              <a:rPr lang="en-US" sz="6000" dirty="0">
                <a:latin typeface="Georgia" pitchFamily="18" charset="0"/>
              </a:rPr>
              <a:t>Other Authors of the Epistles</a:t>
            </a:r>
            <a:endParaRPr lang="en-US" sz="4400" dirty="0">
              <a:latin typeface="Georgia" pitchFamily="18" charset="0"/>
            </a:endParaRPr>
          </a:p>
        </p:txBody>
      </p:sp>
      <p:sp>
        <p:nvSpPr>
          <p:cNvPr id="9" name="TextBox 8">
            <a:extLst>
              <a:ext uri="{FF2B5EF4-FFF2-40B4-BE49-F238E27FC236}">
                <a16:creationId xmlns:a16="http://schemas.microsoft.com/office/drawing/2014/main" id="{BD0F39BC-C461-72C8-5317-F6FAED682DB1}"/>
              </a:ext>
            </a:extLst>
          </p:cNvPr>
          <p:cNvSpPr txBox="1"/>
          <p:nvPr/>
        </p:nvSpPr>
        <p:spPr>
          <a:xfrm>
            <a:off x="332015" y="1753578"/>
            <a:ext cx="6128656" cy="4524315"/>
          </a:xfrm>
          <a:prstGeom prst="rect">
            <a:avLst/>
          </a:prstGeom>
          <a:noFill/>
        </p:spPr>
        <p:txBody>
          <a:bodyPr wrap="square">
            <a:spAutoFit/>
          </a:bodyPr>
          <a:lstStyle/>
          <a:p>
            <a:pPr algn="l" fontAlgn="base">
              <a:buFont typeface="+mj-lt"/>
              <a:buAutoNum type="arabicPeriod"/>
            </a:pPr>
            <a:r>
              <a:rPr lang="en-US" sz="3200" b="1" i="0" dirty="0">
                <a:solidFill>
                  <a:srgbClr val="000000"/>
                </a:solidFill>
                <a:effectLst/>
              </a:rPr>
              <a:t>James, Peter, John, and Jude</a:t>
            </a:r>
          </a:p>
          <a:p>
            <a:pPr algn="l" fontAlgn="base">
              <a:buFont typeface="+mj-lt"/>
              <a:buAutoNum type="arabicPeriod"/>
            </a:pPr>
            <a:endParaRPr lang="en-US" sz="3200" b="1" dirty="0">
              <a:solidFill>
                <a:srgbClr val="000000"/>
              </a:solidFill>
            </a:endParaRPr>
          </a:p>
          <a:p>
            <a:pPr algn="l" fontAlgn="base">
              <a:buFont typeface="+mj-lt"/>
              <a:buAutoNum type="arabicPeriod"/>
            </a:pPr>
            <a:endParaRPr lang="en-US" sz="3200" b="1" i="0" dirty="0">
              <a:solidFill>
                <a:srgbClr val="000000"/>
              </a:solidFill>
              <a:effectLst/>
            </a:endParaRPr>
          </a:p>
          <a:p>
            <a:pPr algn="l" fontAlgn="base">
              <a:buFont typeface="+mj-lt"/>
              <a:buAutoNum type="arabicPeriod"/>
            </a:pPr>
            <a:endParaRPr lang="en-US" sz="3200" b="1" i="0" dirty="0">
              <a:solidFill>
                <a:srgbClr val="000000"/>
              </a:solidFill>
              <a:effectLst/>
            </a:endParaRPr>
          </a:p>
          <a:p>
            <a:pPr algn="l" fontAlgn="base">
              <a:buFont typeface="+mj-lt"/>
              <a:buAutoNum type="arabicPeriod"/>
            </a:pPr>
            <a:r>
              <a:rPr lang="en-US" sz="3200" b="1" i="0" dirty="0">
                <a:solidFill>
                  <a:srgbClr val="000000"/>
                </a:solidFill>
                <a:effectLst/>
              </a:rPr>
              <a:t>James, Peter, John, and Stephen</a:t>
            </a:r>
          </a:p>
          <a:p>
            <a:pPr algn="l" fontAlgn="base">
              <a:buFont typeface="+mj-lt"/>
              <a:buAutoNum type="arabicPeriod"/>
            </a:pPr>
            <a:endParaRPr lang="en-US" sz="3200" b="1" dirty="0">
              <a:solidFill>
                <a:srgbClr val="000000"/>
              </a:solidFill>
            </a:endParaRPr>
          </a:p>
          <a:p>
            <a:pPr algn="l" fontAlgn="base">
              <a:buFont typeface="+mj-lt"/>
              <a:buAutoNum type="arabicPeriod"/>
            </a:pPr>
            <a:endParaRPr lang="en-US" sz="3200" b="1" i="0" dirty="0">
              <a:solidFill>
                <a:srgbClr val="000000"/>
              </a:solidFill>
              <a:effectLst/>
            </a:endParaRPr>
          </a:p>
          <a:p>
            <a:pPr algn="l" fontAlgn="base">
              <a:buFont typeface="+mj-lt"/>
              <a:buAutoNum type="arabicPeriod"/>
            </a:pPr>
            <a:endParaRPr lang="en-US" sz="3200" b="1" i="0" dirty="0">
              <a:solidFill>
                <a:srgbClr val="000000"/>
              </a:solidFill>
              <a:effectLst/>
            </a:endParaRPr>
          </a:p>
          <a:p>
            <a:pPr algn="l" fontAlgn="base">
              <a:buFont typeface="+mj-lt"/>
              <a:buAutoNum type="arabicPeriod"/>
            </a:pPr>
            <a:r>
              <a:rPr lang="en-US" sz="3200" b="1" i="0" dirty="0">
                <a:solidFill>
                  <a:srgbClr val="000000"/>
                </a:solidFill>
                <a:effectLst/>
              </a:rPr>
              <a:t>James, Peter, John, and Timothy</a:t>
            </a:r>
          </a:p>
        </p:txBody>
      </p:sp>
      <p:grpSp>
        <p:nvGrpSpPr>
          <p:cNvPr id="12" name="Group 3">
            <a:extLst>
              <a:ext uri="{FF2B5EF4-FFF2-40B4-BE49-F238E27FC236}">
                <a16:creationId xmlns:a16="http://schemas.microsoft.com/office/drawing/2014/main" id="{7063402B-147F-3DE4-01FD-906F473F0C63}"/>
              </a:ext>
            </a:extLst>
          </p:cNvPr>
          <p:cNvGrpSpPr/>
          <p:nvPr/>
        </p:nvGrpSpPr>
        <p:grpSpPr>
          <a:xfrm>
            <a:off x="5991206" y="1256170"/>
            <a:ext cx="878092" cy="1762743"/>
            <a:chOff x="309652" y="466773"/>
            <a:chExt cx="2433548" cy="4679887"/>
          </a:xfrm>
        </p:grpSpPr>
        <p:sp>
          <p:nvSpPr>
            <p:cNvPr id="13" name="Cloud 12">
              <a:extLst>
                <a:ext uri="{FF2B5EF4-FFF2-40B4-BE49-F238E27FC236}">
                  <a16:creationId xmlns:a16="http://schemas.microsoft.com/office/drawing/2014/main" id="{BB7148FB-A79B-3E36-2338-CBE09F723A39}"/>
                </a:ext>
              </a:extLst>
            </p:cNvPr>
            <p:cNvSpPr/>
            <p:nvPr/>
          </p:nvSpPr>
          <p:spPr>
            <a:xfrm rot="1518698" flipH="1">
              <a:off x="696996" y="641895"/>
              <a:ext cx="1036027" cy="181453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Cloud 13">
              <a:extLst>
                <a:ext uri="{FF2B5EF4-FFF2-40B4-BE49-F238E27FC236}">
                  <a16:creationId xmlns:a16="http://schemas.microsoft.com/office/drawing/2014/main" id="{F1B49662-2CFC-CDBE-5BB7-5601D48EB272}"/>
                </a:ext>
              </a:extLst>
            </p:cNvPr>
            <p:cNvSpPr/>
            <p:nvPr/>
          </p:nvSpPr>
          <p:spPr>
            <a:xfrm rot="20659987">
              <a:off x="1643959" y="617191"/>
              <a:ext cx="801666" cy="1823031"/>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a:extLst>
                <a:ext uri="{FF2B5EF4-FFF2-40B4-BE49-F238E27FC236}">
                  <a16:creationId xmlns:a16="http://schemas.microsoft.com/office/drawing/2014/main" id="{7D3055E0-CC9C-36E6-841D-7FC09FC04E54}"/>
                </a:ext>
              </a:extLst>
            </p:cNvPr>
            <p:cNvSpPr/>
            <p:nvPr/>
          </p:nvSpPr>
          <p:spPr>
            <a:xfrm rot="20598148">
              <a:off x="2354073" y="3074956"/>
              <a:ext cx="389127" cy="6892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60B8131B-CE74-3A25-407C-F6DABA1E38E2}"/>
                </a:ext>
              </a:extLst>
            </p:cNvPr>
            <p:cNvSpPr/>
            <p:nvPr/>
          </p:nvSpPr>
          <p:spPr>
            <a:xfrm rot="1627652">
              <a:off x="309652" y="2917860"/>
              <a:ext cx="411982" cy="7644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A83E1513-D9E3-CBD5-A212-D220E5672FF6}"/>
                </a:ext>
              </a:extLst>
            </p:cNvPr>
            <p:cNvSpPr/>
            <p:nvPr/>
          </p:nvSpPr>
          <p:spPr>
            <a:xfrm rot="2225333">
              <a:off x="1231250" y="4469525"/>
              <a:ext cx="392724" cy="677135"/>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a:extLst>
                <a:ext uri="{FF2B5EF4-FFF2-40B4-BE49-F238E27FC236}">
                  <a16:creationId xmlns:a16="http://schemas.microsoft.com/office/drawing/2014/main" id="{9FB719D4-510B-CDB8-9816-6B3B0502FEFA}"/>
                </a:ext>
              </a:extLst>
            </p:cNvPr>
            <p:cNvSpPr/>
            <p:nvPr/>
          </p:nvSpPr>
          <p:spPr>
            <a:xfrm rot="20622370">
              <a:off x="1676400" y="4504465"/>
              <a:ext cx="441568" cy="600935"/>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rapezoid 18">
              <a:extLst>
                <a:ext uri="{FF2B5EF4-FFF2-40B4-BE49-F238E27FC236}">
                  <a16:creationId xmlns:a16="http://schemas.microsoft.com/office/drawing/2014/main" id="{2700C016-F03B-4756-9658-104DE6A243FA}"/>
                </a:ext>
              </a:extLst>
            </p:cNvPr>
            <p:cNvSpPr/>
            <p:nvPr/>
          </p:nvSpPr>
          <p:spPr>
            <a:xfrm rot="1996156">
              <a:off x="472312" y="2060908"/>
              <a:ext cx="828604" cy="1425120"/>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rapezoid 19">
              <a:extLst>
                <a:ext uri="{FF2B5EF4-FFF2-40B4-BE49-F238E27FC236}">
                  <a16:creationId xmlns:a16="http://schemas.microsoft.com/office/drawing/2014/main" id="{F5A7190D-6B70-CC88-5E04-D98F1A132E80}"/>
                </a:ext>
              </a:extLst>
            </p:cNvPr>
            <p:cNvSpPr/>
            <p:nvPr/>
          </p:nvSpPr>
          <p:spPr>
            <a:xfrm rot="2041752">
              <a:off x="596736" y="1887584"/>
              <a:ext cx="823712" cy="1289946"/>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rapezoid 20">
              <a:extLst>
                <a:ext uri="{FF2B5EF4-FFF2-40B4-BE49-F238E27FC236}">
                  <a16:creationId xmlns:a16="http://schemas.microsoft.com/office/drawing/2014/main" id="{31CB5C57-A15A-0FE8-8E6D-CFCA6A0C737D}"/>
                </a:ext>
              </a:extLst>
            </p:cNvPr>
            <p:cNvSpPr/>
            <p:nvPr/>
          </p:nvSpPr>
          <p:spPr>
            <a:xfrm rot="19870960">
              <a:off x="1838378" y="2064868"/>
              <a:ext cx="778308" cy="1425120"/>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rapezoid 21">
              <a:extLst>
                <a:ext uri="{FF2B5EF4-FFF2-40B4-BE49-F238E27FC236}">
                  <a16:creationId xmlns:a16="http://schemas.microsoft.com/office/drawing/2014/main" id="{83EFEDD3-D36C-9A22-80C6-9C9BA0D83208}"/>
                </a:ext>
              </a:extLst>
            </p:cNvPr>
            <p:cNvSpPr/>
            <p:nvPr/>
          </p:nvSpPr>
          <p:spPr>
            <a:xfrm rot="20036208">
              <a:off x="1686346" y="1909261"/>
              <a:ext cx="823712" cy="1289946"/>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rapezoid 22">
              <a:extLst>
                <a:ext uri="{FF2B5EF4-FFF2-40B4-BE49-F238E27FC236}">
                  <a16:creationId xmlns:a16="http://schemas.microsoft.com/office/drawing/2014/main" id="{E4B16525-9DE2-F1F5-D54E-453E5A049A70}"/>
                </a:ext>
              </a:extLst>
            </p:cNvPr>
            <p:cNvSpPr/>
            <p:nvPr/>
          </p:nvSpPr>
          <p:spPr>
            <a:xfrm>
              <a:off x="992554" y="1946398"/>
              <a:ext cx="1187938" cy="2859016"/>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8162129A-89FF-5471-B86D-0E72B6098CA2}"/>
                </a:ext>
              </a:extLst>
            </p:cNvPr>
            <p:cNvSpPr/>
            <p:nvPr/>
          </p:nvSpPr>
          <p:spPr>
            <a:xfrm>
              <a:off x="1321568" y="1720685"/>
              <a:ext cx="491984" cy="6018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Trapezoid 24">
              <a:extLst>
                <a:ext uri="{FF2B5EF4-FFF2-40B4-BE49-F238E27FC236}">
                  <a16:creationId xmlns:a16="http://schemas.microsoft.com/office/drawing/2014/main" id="{AE400927-64F8-0EA8-A761-CD68A119917D}"/>
                </a:ext>
              </a:extLst>
            </p:cNvPr>
            <p:cNvSpPr/>
            <p:nvPr/>
          </p:nvSpPr>
          <p:spPr>
            <a:xfrm rot="21335299">
              <a:off x="1640514" y="1893719"/>
              <a:ext cx="573620" cy="2693877"/>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rapezoid 25">
              <a:extLst>
                <a:ext uri="{FF2B5EF4-FFF2-40B4-BE49-F238E27FC236}">
                  <a16:creationId xmlns:a16="http://schemas.microsoft.com/office/drawing/2014/main" id="{F254C492-2055-395D-B943-4513D945C65C}"/>
                </a:ext>
              </a:extLst>
            </p:cNvPr>
            <p:cNvSpPr/>
            <p:nvPr/>
          </p:nvSpPr>
          <p:spPr>
            <a:xfrm rot="353417">
              <a:off x="978550" y="1870292"/>
              <a:ext cx="573620" cy="2736017"/>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a:extLst>
                <a:ext uri="{FF2B5EF4-FFF2-40B4-BE49-F238E27FC236}">
                  <a16:creationId xmlns:a16="http://schemas.microsoft.com/office/drawing/2014/main" id="{149D846E-B0A8-D581-0BD1-63E0289C92A2}"/>
                </a:ext>
              </a:extLst>
            </p:cNvPr>
            <p:cNvSpPr/>
            <p:nvPr/>
          </p:nvSpPr>
          <p:spPr>
            <a:xfrm>
              <a:off x="990600" y="533400"/>
              <a:ext cx="1189892" cy="152454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7A65A6C0-1D13-C6DC-6F11-029BDCBFCD9B}"/>
                </a:ext>
              </a:extLst>
            </p:cNvPr>
            <p:cNvSpPr/>
            <p:nvPr/>
          </p:nvSpPr>
          <p:spPr>
            <a:xfrm>
              <a:off x="1464921" y="2240504"/>
              <a:ext cx="312616" cy="150474"/>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729AE2FC-28AF-3892-56EC-0BA507735DA1}"/>
                </a:ext>
              </a:extLst>
            </p:cNvPr>
            <p:cNvSpPr/>
            <p:nvPr/>
          </p:nvSpPr>
          <p:spPr>
            <a:xfrm>
              <a:off x="1406873" y="3318353"/>
              <a:ext cx="380093" cy="157714"/>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Cloud 2">
              <a:extLst>
                <a:ext uri="{FF2B5EF4-FFF2-40B4-BE49-F238E27FC236}">
                  <a16:creationId xmlns:a16="http://schemas.microsoft.com/office/drawing/2014/main" id="{A0E59D66-5D5F-977C-2967-5153740C5100}"/>
                </a:ext>
              </a:extLst>
            </p:cNvPr>
            <p:cNvSpPr/>
            <p:nvPr/>
          </p:nvSpPr>
          <p:spPr>
            <a:xfrm rot="15742615" flipH="1">
              <a:off x="1175578" y="95093"/>
              <a:ext cx="698768" cy="144212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Oval 30">
              <a:extLst>
                <a:ext uri="{FF2B5EF4-FFF2-40B4-BE49-F238E27FC236}">
                  <a16:creationId xmlns:a16="http://schemas.microsoft.com/office/drawing/2014/main" id="{C945B43A-74AE-F2B5-3ADE-F862954FFBA8}"/>
                </a:ext>
              </a:extLst>
            </p:cNvPr>
            <p:cNvSpPr/>
            <p:nvPr/>
          </p:nvSpPr>
          <p:spPr>
            <a:xfrm rot="17832791">
              <a:off x="742237" y="902367"/>
              <a:ext cx="459771" cy="236128"/>
            </a:xfrm>
            <a:prstGeom prst="ellipse">
              <a:avLst/>
            </a:prstGeom>
            <a:solidFill>
              <a:srgbClr val="927B40"/>
            </a:solidFill>
            <a:ln>
              <a:solidFill>
                <a:srgbClr val="927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2" name="Group 31">
            <a:extLst>
              <a:ext uri="{FF2B5EF4-FFF2-40B4-BE49-F238E27FC236}">
                <a16:creationId xmlns:a16="http://schemas.microsoft.com/office/drawing/2014/main" id="{B9E687D1-4037-D496-477D-3652C947615E}"/>
              </a:ext>
            </a:extLst>
          </p:cNvPr>
          <p:cNvGrpSpPr/>
          <p:nvPr/>
        </p:nvGrpSpPr>
        <p:grpSpPr>
          <a:xfrm>
            <a:off x="7242551" y="1163870"/>
            <a:ext cx="782537" cy="1788817"/>
            <a:chOff x="782565" y="1101398"/>
            <a:chExt cx="1893264" cy="4327852"/>
          </a:xfrm>
        </p:grpSpPr>
        <p:sp>
          <p:nvSpPr>
            <p:cNvPr id="33" name="Round Diagonal Corner Rectangle 94">
              <a:extLst>
                <a:ext uri="{FF2B5EF4-FFF2-40B4-BE49-F238E27FC236}">
                  <a16:creationId xmlns:a16="http://schemas.microsoft.com/office/drawing/2014/main" id="{F1D104D7-401E-7C07-12F0-65C48DB3E763}"/>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ound Diagonal Corner Rectangle 95">
              <a:extLst>
                <a:ext uri="{FF2B5EF4-FFF2-40B4-BE49-F238E27FC236}">
                  <a16:creationId xmlns:a16="http://schemas.microsoft.com/office/drawing/2014/main" id="{3FFD3602-572B-271B-8552-5576607E0F06}"/>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a:extLst>
                <a:ext uri="{FF2B5EF4-FFF2-40B4-BE49-F238E27FC236}">
                  <a16:creationId xmlns:a16="http://schemas.microsoft.com/office/drawing/2014/main" id="{95790FDF-326D-D457-C4AC-15A845249D4F}"/>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6" name="Group 33">
              <a:extLst>
                <a:ext uri="{FF2B5EF4-FFF2-40B4-BE49-F238E27FC236}">
                  <a16:creationId xmlns:a16="http://schemas.microsoft.com/office/drawing/2014/main" id="{DA440FC7-CE11-2D68-496C-6CDE7C2934EA}"/>
                </a:ext>
              </a:extLst>
            </p:cNvPr>
            <p:cNvGrpSpPr/>
            <p:nvPr/>
          </p:nvGrpSpPr>
          <p:grpSpPr>
            <a:xfrm rot="2754858">
              <a:off x="1292245" y="4851434"/>
              <a:ext cx="418271" cy="737362"/>
              <a:chOff x="1676400" y="2133600"/>
              <a:chExt cx="1447800" cy="2088845"/>
            </a:xfrm>
          </p:grpSpPr>
          <p:sp>
            <p:nvSpPr>
              <p:cNvPr id="55" name="Oval 54">
                <a:extLst>
                  <a:ext uri="{FF2B5EF4-FFF2-40B4-BE49-F238E27FC236}">
                    <a16:creationId xmlns:a16="http://schemas.microsoft.com/office/drawing/2014/main" id="{C310D828-576C-896A-FFCE-DE993231BDCF}"/>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Moon 55">
                <a:extLst>
                  <a:ext uri="{FF2B5EF4-FFF2-40B4-BE49-F238E27FC236}">
                    <a16:creationId xmlns:a16="http://schemas.microsoft.com/office/drawing/2014/main" id="{B4611C42-F409-24D7-A64D-776F8A48CC15}"/>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Moon 56">
                <a:extLst>
                  <a:ext uri="{FF2B5EF4-FFF2-40B4-BE49-F238E27FC236}">
                    <a16:creationId xmlns:a16="http://schemas.microsoft.com/office/drawing/2014/main" id="{A8723B1D-F97E-3394-1427-6A677EEED889}"/>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7" name="Group 45">
              <a:extLst>
                <a:ext uri="{FF2B5EF4-FFF2-40B4-BE49-F238E27FC236}">
                  <a16:creationId xmlns:a16="http://schemas.microsoft.com/office/drawing/2014/main" id="{94DD1339-8A11-2C42-3C1D-D12A5BF8E116}"/>
                </a:ext>
              </a:extLst>
            </p:cNvPr>
            <p:cNvGrpSpPr/>
            <p:nvPr/>
          </p:nvGrpSpPr>
          <p:grpSpPr>
            <a:xfrm rot="18845142" flipH="1">
              <a:off x="1670777" y="4757861"/>
              <a:ext cx="454896" cy="743939"/>
              <a:chOff x="1676400" y="2133600"/>
              <a:chExt cx="1447800" cy="2088845"/>
            </a:xfrm>
          </p:grpSpPr>
          <p:sp>
            <p:nvSpPr>
              <p:cNvPr id="52" name="Oval 51">
                <a:extLst>
                  <a:ext uri="{FF2B5EF4-FFF2-40B4-BE49-F238E27FC236}">
                    <a16:creationId xmlns:a16="http://schemas.microsoft.com/office/drawing/2014/main" id="{F69600E4-96AD-214B-A677-A1ADF3ADA1FC}"/>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Moon 52">
                <a:extLst>
                  <a:ext uri="{FF2B5EF4-FFF2-40B4-BE49-F238E27FC236}">
                    <a16:creationId xmlns:a16="http://schemas.microsoft.com/office/drawing/2014/main" id="{A93C037C-F20A-3082-E4B1-6C94672D99BD}"/>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Moon 53">
                <a:extLst>
                  <a:ext uri="{FF2B5EF4-FFF2-40B4-BE49-F238E27FC236}">
                    <a16:creationId xmlns:a16="http://schemas.microsoft.com/office/drawing/2014/main" id="{63869A28-A48C-B2D0-EDA1-A40D00D3A88F}"/>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8" name="Group 49">
              <a:extLst>
                <a:ext uri="{FF2B5EF4-FFF2-40B4-BE49-F238E27FC236}">
                  <a16:creationId xmlns:a16="http://schemas.microsoft.com/office/drawing/2014/main" id="{B1727E58-3507-DDBB-5858-E2772E246950}"/>
                </a:ext>
              </a:extLst>
            </p:cNvPr>
            <p:cNvGrpSpPr/>
            <p:nvPr/>
          </p:nvGrpSpPr>
          <p:grpSpPr>
            <a:xfrm>
              <a:off x="810559" y="2772738"/>
              <a:ext cx="1865270" cy="2320330"/>
              <a:chOff x="4419600" y="2060454"/>
              <a:chExt cx="3045502" cy="4187946"/>
            </a:xfrm>
          </p:grpSpPr>
          <p:sp>
            <p:nvSpPr>
              <p:cNvPr id="43" name="Oval 42">
                <a:extLst>
                  <a:ext uri="{FF2B5EF4-FFF2-40B4-BE49-F238E27FC236}">
                    <a16:creationId xmlns:a16="http://schemas.microsoft.com/office/drawing/2014/main" id="{36D8ED0D-0EF3-7805-6A4C-8DEDBE836FB2}"/>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Oval 43">
                <a:extLst>
                  <a:ext uri="{FF2B5EF4-FFF2-40B4-BE49-F238E27FC236}">
                    <a16:creationId xmlns:a16="http://schemas.microsoft.com/office/drawing/2014/main" id="{4F43C703-AE0B-4859-1ADB-485036E702F4}"/>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Trapezoid 44">
                <a:extLst>
                  <a:ext uri="{FF2B5EF4-FFF2-40B4-BE49-F238E27FC236}">
                    <a16:creationId xmlns:a16="http://schemas.microsoft.com/office/drawing/2014/main" id="{776736F2-7C99-685D-10E6-DD6E7049C91B}"/>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Trapezoid 45">
                <a:extLst>
                  <a:ext uri="{FF2B5EF4-FFF2-40B4-BE49-F238E27FC236}">
                    <a16:creationId xmlns:a16="http://schemas.microsoft.com/office/drawing/2014/main" id="{F5478F12-2DAE-1950-2960-12F52F770F5A}"/>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Trapezoid 46">
                <a:extLst>
                  <a:ext uri="{FF2B5EF4-FFF2-40B4-BE49-F238E27FC236}">
                    <a16:creationId xmlns:a16="http://schemas.microsoft.com/office/drawing/2014/main" id="{4837FC53-CA17-C0A9-7B21-8C29D2F29D54}"/>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Isosceles Triangle 47">
                <a:extLst>
                  <a:ext uri="{FF2B5EF4-FFF2-40B4-BE49-F238E27FC236}">
                    <a16:creationId xmlns:a16="http://schemas.microsoft.com/office/drawing/2014/main" id="{1224C9BB-BDB3-6331-93ED-1F127FCD42E1}"/>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Rectangle 48">
                <a:extLst>
                  <a:ext uri="{FF2B5EF4-FFF2-40B4-BE49-F238E27FC236}">
                    <a16:creationId xmlns:a16="http://schemas.microsoft.com/office/drawing/2014/main" id="{18EBD46D-8E0C-C355-A6CB-444F62603981}"/>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Trapezoid 49">
                <a:extLst>
                  <a:ext uri="{FF2B5EF4-FFF2-40B4-BE49-F238E27FC236}">
                    <a16:creationId xmlns:a16="http://schemas.microsoft.com/office/drawing/2014/main" id="{2A82D403-7252-3456-431B-2C01A1F95342}"/>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Trapezoid 50">
                <a:extLst>
                  <a:ext uri="{FF2B5EF4-FFF2-40B4-BE49-F238E27FC236}">
                    <a16:creationId xmlns:a16="http://schemas.microsoft.com/office/drawing/2014/main" id="{8F357F63-68D0-7259-6D2B-06DFAE356687}"/>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9" name="Round Diagonal Corner Rectangle 102">
              <a:extLst>
                <a:ext uri="{FF2B5EF4-FFF2-40B4-BE49-F238E27FC236}">
                  <a16:creationId xmlns:a16="http://schemas.microsoft.com/office/drawing/2014/main" id="{65D83AF4-F2E4-74E2-444B-80427D851DDF}"/>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Oval 39">
              <a:extLst>
                <a:ext uri="{FF2B5EF4-FFF2-40B4-BE49-F238E27FC236}">
                  <a16:creationId xmlns:a16="http://schemas.microsoft.com/office/drawing/2014/main" id="{3EE99EF2-4490-6A4D-1477-726A96BD46F3}"/>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ectangle 40">
              <a:extLst>
                <a:ext uri="{FF2B5EF4-FFF2-40B4-BE49-F238E27FC236}">
                  <a16:creationId xmlns:a16="http://schemas.microsoft.com/office/drawing/2014/main" id="{4B8241DA-39F6-5E0F-FFE4-20C3E9BA3E4E}"/>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Shape 41">
              <a:extLst>
                <a:ext uri="{FF2B5EF4-FFF2-40B4-BE49-F238E27FC236}">
                  <a16:creationId xmlns:a16="http://schemas.microsoft.com/office/drawing/2014/main" id="{28FFA86B-6C78-6BF7-73E5-7FDAC586A63D}"/>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grpSp>
        <p:nvGrpSpPr>
          <p:cNvPr id="58" name="Group 57">
            <a:extLst>
              <a:ext uri="{FF2B5EF4-FFF2-40B4-BE49-F238E27FC236}">
                <a16:creationId xmlns:a16="http://schemas.microsoft.com/office/drawing/2014/main" id="{46E2C333-A002-E068-6833-6E7F3B571F5E}"/>
              </a:ext>
            </a:extLst>
          </p:cNvPr>
          <p:cNvGrpSpPr/>
          <p:nvPr/>
        </p:nvGrpSpPr>
        <p:grpSpPr>
          <a:xfrm>
            <a:off x="8359571" y="1174862"/>
            <a:ext cx="823859" cy="1814596"/>
            <a:chOff x="6934200" y="1265656"/>
            <a:chExt cx="1985484" cy="4373144"/>
          </a:xfrm>
        </p:grpSpPr>
        <p:sp>
          <p:nvSpPr>
            <p:cNvPr id="59" name="Oval 58">
              <a:extLst>
                <a:ext uri="{FF2B5EF4-FFF2-40B4-BE49-F238E27FC236}">
                  <a16:creationId xmlns:a16="http://schemas.microsoft.com/office/drawing/2014/main" id="{4A2D2D5D-9728-79C7-C818-A037E3AA7761}"/>
                </a:ext>
              </a:extLst>
            </p:cNvPr>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937AD49-54A7-9936-482F-42E4729FE6DB}"/>
                </a:ext>
              </a:extLst>
            </p:cNvPr>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E8F3D246-8DE9-D13D-94FB-9D6D92BAA33E}"/>
                </a:ext>
              </a:extLst>
            </p:cNvPr>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E36CEAFE-7216-677D-0696-1A981A29F658}"/>
                </a:ext>
              </a:extLst>
            </p:cNvPr>
            <p:cNvSpPr/>
            <p:nvPr/>
          </p:nvSpPr>
          <p:spPr>
            <a:xfrm rot="6724914" flipH="1">
              <a:off x="6809060" y="3667864"/>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F6E5318-0347-716A-0655-176923837461}"/>
                </a:ext>
              </a:extLst>
            </p:cNvPr>
            <p:cNvSpPr/>
            <p:nvPr/>
          </p:nvSpPr>
          <p:spPr>
            <a:xfrm rot="3549535" flipH="1">
              <a:off x="8409583" y="3649135"/>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a:extLst>
                <a:ext uri="{FF2B5EF4-FFF2-40B4-BE49-F238E27FC236}">
                  <a16:creationId xmlns:a16="http://schemas.microsoft.com/office/drawing/2014/main" id="{373D2D9B-52F2-2456-CFE8-4A9B5789C583}"/>
                </a:ext>
              </a:extLst>
            </p:cNvPr>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4A4583AA-DB27-80CF-55E5-B574817C6E98}"/>
                </a:ext>
              </a:extLst>
            </p:cNvPr>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loud 65">
              <a:extLst>
                <a:ext uri="{FF2B5EF4-FFF2-40B4-BE49-F238E27FC236}">
                  <a16:creationId xmlns:a16="http://schemas.microsoft.com/office/drawing/2014/main" id="{E85F9CD0-42A1-5739-8CB2-C3C42D954A79}"/>
                </a:ext>
              </a:extLst>
            </p:cNvPr>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loud 66">
              <a:extLst>
                <a:ext uri="{FF2B5EF4-FFF2-40B4-BE49-F238E27FC236}">
                  <a16:creationId xmlns:a16="http://schemas.microsoft.com/office/drawing/2014/main" id="{0CF7194C-7C3D-77BB-A411-CAC91FB96C34}"/>
                </a:ext>
              </a:extLst>
            </p:cNvPr>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8114E230-69CE-DCA0-D038-214982BCF083}"/>
                </a:ext>
              </a:extLst>
            </p:cNvPr>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Isosceles Triangle 68">
              <a:extLst>
                <a:ext uri="{FF2B5EF4-FFF2-40B4-BE49-F238E27FC236}">
                  <a16:creationId xmlns:a16="http://schemas.microsoft.com/office/drawing/2014/main" id="{333F7988-9E37-E70F-467C-8A0BCE69686B}"/>
                </a:ext>
              </a:extLst>
            </p:cNvPr>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24">
              <a:extLst>
                <a:ext uri="{FF2B5EF4-FFF2-40B4-BE49-F238E27FC236}">
                  <a16:creationId xmlns:a16="http://schemas.microsoft.com/office/drawing/2014/main" id="{C80BD262-0827-95D3-C802-7490A6D9BFAA}"/>
                </a:ext>
              </a:extLst>
            </p:cNvPr>
            <p:cNvGrpSpPr/>
            <p:nvPr/>
          </p:nvGrpSpPr>
          <p:grpSpPr>
            <a:xfrm>
              <a:off x="7108136" y="2340650"/>
              <a:ext cx="1562627" cy="2259000"/>
              <a:chOff x="4553132" y="826758"/>
              <a:chExt cx="2212490" cy="3524987"/>
            </a:xfrm>
          </p:grpSpPr>
          <p:sp>
            <p:nvSpPr>
              <p:cNvPr id="137" name="Double Wave 23">
                <a:extLst>
                  <a:ext uri="{FF2B5EF4-FFF2-40B4-BE49-F238E27FC236}">
                    <a16:creationId xmlns:a16="http://schemas.microsoft.com/office/drawing/2014/main" id="{7AB5B25C-3D9E-E95C-FBFE-75D982292087}"/>
                  </a:ext>
                </a:extLst>
              </p:cNvPr>
              <p:cNvSpPr/>
              <p:nvPr/>
            </p:nvSpPr>
            <p:spPr>
              <a:xfrm rot="17197709">
                <a:off x="3382791" y="2343204"/>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6">
                <a:extLst>
                  <a:ext uri="{FF2B5EF4-FFF2-40B4-BE49-F238E27FC236}">
                    <a16:creationId xmlns:a16="http://schemas.microsoft.com/office/drawing/2014/main" id="{53E4B239-4539-5745-604E-6FE44B95B47F}"/>
                  </a:ext>
                </a:extLst>
              </p:cNvPr>
              <p:cNvGrpSpPr/>
              <p:nvPr/>
            </p:nvGrpSpPr>
            <p:grpSpPr>
              <a:xfrm>
                <a:off x="4828805" y="826758"/>
                <a:ext cx="1936817" cy="2113967"/>
                <a:chOff x="2729087" y="2138375"/>
                <a:chExt cx="1936817" cy="2113967"/>
              </a:xfrm>
              <a:solidFill>
                <a:srgbClr val="E0C13C"/>
              </a:solidFill>
            </p:grpSpPr>
            <p:sp>
              <p:nvSpPr>
                <p:cNvPr id="139" name="Pie 17">
                  <a:extLst>
                    <a:ext uri="{FF2B5EF4-FFF2-40B4-BE49-F238E27FC236}">
                      <a16:creationId xmlns:a16="http://schemas.microsoft.com/office/drawing/2014/main" id="{876C480B-0431-125C-44C8-67609AC495B8}"/>
                    </a:ext>
                  </a:extLst>
                </p:cNvPr>
                <p:cNvSpPr/>
                <p:nvPr/>
              </p:nvSpPr>
              <p:spPr>
                <a:xfrm rot="18695073">
                  <a:off x="2640512" y="2226950"/>
                  <a:ext cx="2113967" cy="1936817"/>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0" name="Group 5">
                  <a:extLst>
                    <a:ext uri="{FF2B5EF4-FFF2-40B4-BE49-F238E27FC236}">
                      <a16:creationId xmlns:a16="http://schemas.microsoft.com/office/drawing/2014/main" id="{2AD061E0-2A2A-06E4-5122-65D606C3A972}"/>
                    </a:ext>
                  </a:extLst>
                </p:cNvPr>
                <p:cNvGrpSpPr/>
                <p:nvPr/>
              </p:nvGrpSpPr>
              <p:grpSpPr>
                <a:xfrm>
                  <a:off x="2914797" y="2383259"/>
                  <a:ext cx="1511630" cy="1584684"/>
                  <a:chOff x="2912535" y="2383259"/>
                  <a:chExt cx="1511630" cy="1584684"/>
                </a:xfrm>
                <a:grpFill/>
              </p:grpSpPr>
              <p:sp>
                <p:nvSpPr>
                  <p:cNvPr id="141" name="Moon 3">
                    <a:extLst>
                      <a:ext uri="{FF2B5EF4-FFF2-40B4-BE49-F238E27FC236}">
                        <a16:creationId xmlns:a16="http://schemas.microsoft.com/office/drawing/2014/main" id="{DB600C1A-33E0-FAD5-675B-DDC26C2BB97D}"/>
                      </a:ext>
                    </a:extLst>
                  </p:cNvPr>
                  <p:cNvSpPr/>
                  <p:nvPr/>
                </p:nvSpPr>
                <p:spPr>
                  <a:xfrm rot="16200000">
                    <a:off x="2876008" y="2419786"/>
                    <a:ext cx="1584684" cy="1511630"/>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Moon 20">
                    <a:extLst>
                      <a:ext uri="{FF2B5EF4-FFF2-40B4-BE49-F238E27FC236}">
                        <a16:creationId xmlns:a16="http://schemas.microsoft.com/office/drawing/2014/main" id="{281DA19C-C1A7-F060-8B66-165F40D2CC74}"/>
                      </a:ext>
                    </a:extLst>
                  </p:cNvPr>
                  <p:cNvSpPr/>
                  <p:nvPr/>
                </p:nvSpPr>
                <p:spPr>
                  <a:xfrm rot="16200000">
                    <a:off x="3147478" y="2309280"/>
                    <a:ext cx="1035194" cy="135664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1" name="Oval 70">
              <a:extLst>
                <a:ext uri="{FF2B5EF4-FFF2-40B4-BE49-F238E27FC236}">
                  <a16:creationId xmlns:a16="http://schemas.microsoft.com/office/drawing/2014/main" id="{C027BA22-26D4-6CA5-3AAA-7D20CCBC3B0F}"/>
                </a:ext>
              </a:extLst>
            </p:cNvPr>
            <p:cNvSpPr/>
            <p:nvPr/>
          </p:nvSpPr>
          <p:spPr>
            <a:xfrm flipH="1">
              <a:off x="7377452" y="1418345"/>
              <a:ext cx="1192870" cy="14904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58">
              <a:extLst>
                <a:ext uri="{FF2B5EF4-FFF2-40B4-BE49-F238E27FC236}">
                  <a16:creationId xmlns:a16="http://schemas.microsoft.com/office/drawing/2014/main" id="{C1431CEB-5198-C715-D7AC-E4CE112EDBAB}"/>
                </a:ext>
              </a:extLst>
            </p:cNvPr>
            <p:cNvGrpSpPr/>
            <p:nvPr/>
          </p:nvGrpSpPr>
          <p:grpSpPr>
            <a:xfrm rot="175281">
              <a:off x="7281771" y="4966315"/>
              <a:ext cx="1319546" cy="446802"/>
              <a:chOff x="3810000" y="1677648"/>
              <a:chExt cx="4705061" cy="1827552"/>
            </a:xfrm>
          </p:grpSpPr>
          <p:grpSp>
            <p:nvGrpSpPr>
              <p:cNvPr id="107" name="Group 37">
                <a:extLst>
                  <a:ext uri="{FF2B5EF4-FFF2-40B4-BE49-F238E27FC236}">
                    <a16:creationId xmlns:a16="http://schemas.microsoft.com/office/drawing/2014/main" id="{88AF4C79-833D-4C61-2C0B-222D5AD28C05}"/>
                  </a:ext>
                </a:extLst>
              </p:cNvPr>
              <p:cNvGrpSpPr/>
              <p:nvPr/>
            </p:nvGrpSpPr>
            <p:grpSpPr>
              <a:xfrm>
                <a:off x="3810000" y="1828800"/>
                <a:ext cx="1776984" cy="1676400"/>
                <a:chOff x="3810000" y="1828800"/>
                <a:chExt cx="4038600" cy="3810000"/>
              </a:xfrm>
            </p:grpSpPr>
            <p:sp>
              <p:nvSpPr>
                <p:cNvPr id="128" name="Half Frame 127">
                  <a:extLst>
                    <a:ext uri="{FF2B5EF4-FFF2-40B4-BE49-F238E27FC236}">
                      <a16:creationId xmlns:a16="http://schemas.microsoft.com/office/drawing/2014/main" id="{61137E56-2409-EAE1-36AD-A264E4A06C10}"/>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Half Frame 128">
                  <a:extLst>
                    <a:ext uri="{FF2B5EF4-FFF2-40B4-BE49-F238E27FC236}">
                      <a16:creationId xmlns:a16="http://schemas.microsoft.com/office/drawing/2014/main" id="{7FB55B96-0B09-10CA-EADE-1163FDFC7C89}"/>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Half Frame 129">
                  <a:extLst>
                    <a:ext uri="{FF2B5EF4-FFF2-40B4-BE49-F238E27FC236}">
                      <a16:creationId xmlns:a16="http://schemas.microsoft.com/office/drawing/2014/main" id="{32D954C8-1C86-A494-9CA0-79924421126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Half Frame 130">
                  <a:extLst>
                    <a:ext uri="{FF2B5EF4-FFF2-40B4-BE49-F238E27FC236}">
                      <a16:creationId xmlns:a16="http://schemas.microsoft.com/office/drawing/2014/main" id="{332537EB-B19C-B0C4-DFF9-A5AA9530A89B}"/>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Donut 252">
                  <a:extLst>
                    <a:ext uri="{FF2B5EF4-FFF2-40B4-BE49-F238E27FC236}">
                      <a16:creationId xmlns:a16="http://schemas.microsoft.com/office/drawing/2014/main" id="{0DD5EF70-351E-CB61-1B4D-A57D3362F1EF}"/>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Diamond 132">
                  <a:extLst>
                    <a:ext uri="{FF2B5EF4-FFF2-40B4-BE49-F238E27FC236}">
                      <a16:creationId xmlns:a16="http://schemas.microsoft.com/office/drawing/2014/main" id="{4C23B9A7-5817-C66D-579D-33EE04CC8C6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a:extLst>
                    <a:ext uri="{FF2B5EF4-FFF2-40B4-BE49-F238E27FC236}">
                      <a16:creationId xmlns:a16="http://schemas.microsoft.com/office/drawing/2014/main" id="{8B2B3ACE-31B3-FC3C-B94D-E85C40CC34EB}"/>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iamond 134">
                  <a:extLst>
                    <a:ext uri="{FF2B5EF4-FFF2-40B4-BE49-F238E27FC236}">
                      <a16:creationId xmlns:a16="http://schemas.microsoft.com/office/drawing/2014/main" id="{B01BCDC8-6D23-8DEE-F174-A93F9A7C79A0}"/>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iamond 135">
                  <a:extLst>
                    <a:ext uri="{FF2B5EF4-FFF2-40B4-BE49-F238E27FC236}">
                      <a16:creationId xmlns:a16="http://schemas.microsoft.com/office/drawing/2014/main" id="{D763E8B7-59D9-39DE-4D14-EA48190770FF}"/>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38">
                <a:extLst>
                  <a:ext uri="{FF2B5EF4-FFF2-40B4-BE49-F238E27FC236}">
                    <a16:creationId xmlns:a16="http://schemas.microsoft.com/office/drawing/2014/main" id="{F3FC8548-F6A7-D899-8D0B-41344768DB70}"/>
                  </a:ext>
                </a:extLst>
              </p:cNvPr>
              <p:cNvGrpSpPr/>
              <p:nvPr/>
            </p:nvGrpSpPr>
            <p:grpSpPr>
              <a:xfrm>
                <a:off x="5314014" y="1757596"/>
                <a:ext cx="1776984" cy="1676400"/>
                <a:chOff x="3810000" y="1828800"/>
                <a:chExt cx="4038600" cy="3810000"/>
              </a:xfrm>
            </p:grpSpPr>
            <p:sp>
              <p:nvSpPr>
                <p:cNvPr id="119" name="Half Frame 118">
                  <a:extLst>
                    <a:ext uri="{FF2B5EF4-FFF2-40B4-BE49-F238E27FC236}">
                      <a16:creationId xmlns:a16="http://schemas.microsoft.com/office/drawing/2014/main" id="{2744FFDD-2B22-1340-8E78-D7EE4A2902C0}"/>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 name="Half Frame 119">
                  <a:extLst>
                    <a:ext uri="{FF2B5EF4-FFF2-40B4-BE49-F238E27FC236}">
                      <a16:creationId xmlns:a16="http://schemas.microsoft.com/office/drawing/2014/main" id="{61449EDD-2C87-E040-059D-FBF8CFF84E4B}"/>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Half Frame 120">
                  <a:extLst>
                    <a:ext uri="{FF2B5EF4-FFF2-40B4-BE49-F238E27FC236}">
                      <a16:creationId xmlns:a16="http://schemas.microsoft.com/office/drawing/2014/main" id="{C670D5AD-83A3-3A60-9290-97C5FD4F0E93}"/>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Half Frame 121">
                  <a:extLst>
                    <a:ext uri="{FF2B5EF4-FFF2-40B4-BE49-F238E27FC236}">
                      <a16:creationId xmlns:a16="http://schemas.microsoft.com/office/drawing/2014/main" id="{CB34C2A5-1637-AC65-2143-45F4084DC5C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Donut 243">
                  <a:extLst>
                    <a:ext uri="{FF2B5EF4-FFF2-40B4-BE49-F238E27FC236}">
                      <a16:creationId xmlns:a16="http://schemas.microsoft.com/office/drawing/2014/main" id="{9996DFCF-C230-81BC-744A-D63D3996335F}"/>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Diamond 123">
                  <a:extLst>
                    <a:ext uri="{FF2B5EF4-FFF2-40B4-BE49-F238E27FC236}">
                      <a16:creationId xmlns:a16="http://schemas.microsoft.com/office/drawing/2014/main" id="{B077D5CB-1B39-CEE5-8B6D-D65056F1FECE}"/>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Diamond 124">
                  <a:extLst>
                    <a:ext uri="{FF2B5EF4-FFF2-40B4-BE49-F238E27FC236}">
                      <a16:creationId xmlns:a16="http://schemas.microsoft.com/office/drawing/2014/main" id="{D9EDF0B2-EE0D-9DEF-786C-4066EE5B085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Diamond 125">
                  <a:extLst>
                    <a:ext uri="{FF2B5EF4-FFF2-40B4-BE49-F238E27FC236}">
                      <a16:creationId xmlns:a16="http://schemas.microsoft.com/office/drawing/2014/main" id="{A3237A02-2A7E-1515-7456-B46A606CC850}"/>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a:extLst>
                    <a:ext uri="{FF2B5EF4-FFF2-40B4-BE49-F238E27FC236}">
                      <a16:creationId xmlns:a16="http://schemas.microsoft.com/office/drawing/2014/main" id="{5148EB3C-8A86-E0DD-0B31-34FB9C50C71F}"/>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48">
                <a:extLst>
                  <a:ext uri="{FF2B5EF4-FFF2-40B4-BE49-F238E27FC236}">
                    <a16:creationId xmlns:a16="http://schemas.microsoft.com/office/drawing/2014/main" id="{5B319884-B798-2B16-0427-37B76C908F03}"/>
                  </a:ext>
                </a:extLst>
              </p:cNvPr>
              <p:cNvGrpSpPr/>
              <p:nvPr/>
            </p:nvGrpSpPr>
            <p:grpSpPr>
              <a:xfrm>
                <a:off x="6738077" y="1677648"/>
                <a:ext cx="1776984" cy="1676400"/>
                <a:chOff x="3810000" y="1828800"/>
                <a:chExt cx="4038600" cy="3810000"/>
              </a:xfrm>
            </p:grpSpPr>
            <p:sp>
              <p:nvSpPr>
                <p:cNvPr id="110" name="Half Frame 109">
                  <a:extLst>
                    <a:ext uri="{FF2B5EF4-FFF2-40B4-BE49-F238E27FC236}">
                      <a16:creationId xmlns:a16="http://schemas.microsoft.com/office/drawing/2014/main" id="{CF6E1852-FE3C-FD56-D854-8571468E59E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Half Frame 50">
                  <a:extLst>
                    <a:ext uri="{FF2B5EF4-FFF2-40B4-BE49-F238E27FC236}">
                      <a16:creationId xmlns:a16="http://schemas.microsoft.com/office/drawing/2014/main" id="{E636C6F5-BEBD-C28D-93AF-B3121C322F00}"/>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Half Frame 51">
                  <a:extLst>
                    <a:ext uri="{FF2B5EF4-FFF2-40B4-BE49-F238E27FC236}">
                      <a16:creationId xmlns:a16="http://schemas.microsoft.com/office/drawing/2014/main" id="{762981FC-C6D6-A311-324D-CB865596AB10}"/>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Half Frame 52">
                  <a:extLst>
                    <a:ext uri="{FF2B5EF4-FFF2-40B4-BE49-F238E27FC236}">
                      <a16:creationId xmlns:a16="http://schemas.microsoft.com/office/drawing/2014/main" id="{1D67E814-5ECD-7869-C71E-878018D91A1B}"/>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Donut 234">
                  <a:extLst>
                    <a:ext uri="{FF2B5EF4-FFF2-40B4-BE49-F238E27FC236}">
                      <a16:creationId xmlns:a16="http://schemas.microsoft.com/office/drawing/2014/main" id="{E59BB39A-EE93-AC52-4729-8F30E0E8BE6F}"/>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Diamond 114">
                  <a:extLst>
                    <a:ext uri="{FF2B5EF4-FFF2-40B4-BE49-F238E27FC236}">
                      <a16:creationId xmlns:a16="http://schemas.microsoft.com/office/drawing/2014/main" id="{B4D78A0D-9CFF-ACB4-CE2F-37C5066FDB0E}"/>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iamond 115">
                  <a:extLst>
                    <a:ext uri="{FF2B5EF4-FFF2-40B4-BE49-F238E27FC236}">
                      <a16:creationId xmlns:a16="http://schemas.microsoft.com/office/drawing/2014/main" id="{54934DC4-1A10-303A-A63C-FDDE647DD02B}"/>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a:extLst>
                    <a:ext uri="{FF2B5EF4-FFF2-40B4-BE49-F238E27FC236}">
                      <a16:creationId xmlns:a16="http://schemas.microsoft.com/office/drawing/2014/main" id="{44F408DE-AE94-0CD9-2E6D-6E9CF8A7F86C}"/>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a:extLst>
                    <a:ext uri="{FF2B5EF4-FFF2-40B4-BE49-F238E27FC236}">
                      <a16:creationId xmlns:a16="http://schemas.microsoft.com/office/drawing/2014/main" id="{86CF5544-E6B1-DCD3-C647-DBECD75B2D97}"/>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3" name="Cloud 72">
              <a:extLst>
                <a:ext uri="{FF2B5EF4-FFF2-40B4-BE49-F238E27FC236}">
                  <a16:creationId xmlns:a16="http://schemas.microsoft.com/office/drawing/2014/main" id="{2FF0BD39-A841-301B-B92D-7C2575B07B25}"/>
                </a:ext>
              </a:extLst>
            </p:cNvPr>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9DFE5E5A-7C09-B601-0318-A790D801EB36}"/>
                </a:ext>
              </a:extLst>
            </p:cNvPr>
            <p:cNvGrpSpPr/>
            <p:nvPr/>
          </p:nvGrpSpPr>
          <p:grpSpPr>
            <a:xfrm>
              <a:off x="7162023" y="1568903"/>
              <a:ext cx="1544762" cy="259293"/>
              <a:chOff x="7105896" y="1557210"/>
              <a:chExt cx="1544762" cy="488119"/>
            </a:xfrm>
          </p:grpSpPr>
          <p:sp>
            <p:nvSpPr>
              <p:cNvPr id="75" name="Rounded Rectangle 15">
                <a:extLst>
                  <a:ext uri="{FF2B5EF4-FFF2-40B4-BE49-F238E27FC236}">
                    <a16:creationId xmlns:a16="http://schemas.microsoft.com/office/drawing/2014/main" id="{B322B449-B590-3E66-E053-FBFBB2680C8F}"/>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59">
                <a:extLst>
                  <a:ext uri="{FF2B5EF4-FFF2-40B4-BE49-F238E27FC236}">
                    <a16:creationId xmlns:a16="http://schemas.microsoft.com/office/drawing/2014/main" id="{84C73034-777F-D276-365E-1690A482695E}"/>
                  </a:ext>
                </a:extLst>
              </p:cNvPr>
              <p:cNvGrpSpPr/>
              <p:nvPr/>
            </p:nvGrpSpPr>
            <p:grpSpPr>
              <a:xfrm rot="160736">
                <a:off x="7230848" y="1557210"/>
                <a:ext cx="1269517" cy="488119"/>
                <a:chOff x="3810000" y="1677648"/>
                <a:chExt cx="4705061" cy="1827552"/>
              </a:xfrm>
            </p:grpSpPr>
            <p:grpSp>
              <p:nvGrpSpPr>
                <p:cNvPr id="77" name="Group 37">
                  <a:extLst>
                    <a:ext uri="{FF2B5EF4-FFF2-40B4-BE49-F238E27FC236}">
                      <a16:creationId xmlns:a16="http://schemas.microsoft.com/office/drawing/2014/main" id="{CCD37D0D-3550-C3F0-FCBE-B1CC9DC463E9}"/>
                    </a:ext>
                  </a:extLst>
                </p:cNvPr>
                <p:cNvGrpSpPr/>
                <p:nvPr/>
              </p:nvGrpSpPr>
              <p:grpSpPr>
                <a:xfrm>
                  <a:off x="3810000" y="1828800"/>
                  <a:ext cx="1776984" cy="1676400"/>
                  <a:chOff x="3810000" y="1828800"/>
                  <a:chExt cx="4038600" cy="3810000"/>
                </a:xfrm>
              </p:grpSpPr>
              <p:sp>
                <p:nvSpPr>
                  <p:cNvPr id="98" name="Half Frame 97">
                    <a:extLst>
                      <a:ext uri="{FF2B5EF4-FFF2-40B4-BE49-F238E27FC236}">
                        <a16:creationId xmlns:a16="http://schemas.microsoft.com/office/drawing/2014/main" id="{08C8F52E-31F8-957B-8085-BEE9B168324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Half Frame 98">
                    <a:extLst>
                      <a:ext uri="{FF2B5EF4-FFF2-40B4-BE49-F238E27FC236}">
                        <a16:creationId xmlns:a16="http://schemas.microsoft.com/office/drawing/2014/main" id="{F49DEF42-D178-7E3F-D2ED-6EB35544FBC1}"/>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Half Frame 99">
                    <a:extLst>
                      <a:ext uri="{FF2B5EF4-FFF2-40B4-BE49-F238E27FC236}">
                        <a16:creationId xmlns:a16="http://schemas.microsoft.com/office/drawing/2014/main" id="{921A68F2-F64A-1583-7B9C-04371F915995}"/>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Half Frame 100">
                    <a:extLst>
                      <a:ext uri="{FF2B5EF4-FFF2-40B4-BE49-F238E27FC236}">
                        <a16:creationId xmlns:a16="http://schemas.microsoft.com/office/drawing/2014/main" id="{83F8D260-393A-D564-D71C-C468183573D5}"/>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Donut 222">
                    <a:extLst>
                      <a:ext uri="{FF2B5EF4-FFF2-40B4-BE49-F238E27FC236}">
                        <a16:creationId xmlns:a16="http://schemas.microsoft.com/office/drawing/2014/main" id="{E3C596B1-5C9A-F76E-EB7B-8ECD17A45EC5}"/>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Diamond 102">
                    <a:extLst>
                      <a:ext uri="{FF2B5EF4-FFF2-40B4-BE49-F238E27FC236}">
                        <a16:creationId xmlns:a16="http://schemas.microsoft.com/office/drawing/2014/main" id="{4F7ECAE1-216F-4269-C3A5-08807C00A01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iamond 103">
                    <a:extLst>
                      <a:ext uri="{FF2B5EF4-FFF2-40B4-BE49-F238E27FC236}">
                        <a16:creationId xmlns:a16="http://schemas.microsoft.com/office/drawing/2014/main" id="{F0462720-2038-A663-4A48-39C16A2C8CCB}"/>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Diamond 104">
                    <a:extLst>
                      <a:ext uri="{FF2B5EF4-FFF2-40B4-BE49-F238E27FC236}">
                        <a16:creationId xmlns:a16="http://schemas.microsoft.com/office/drawing/2014/main" id="{18C39710-C57E-A8D1-B837-521A4DBB3B48}"/>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iamond 105">
                    <a:extLst>
                      <a:ext uri="{FF2B5EF4-FFF2-40B4-BE49-F238E27FC236}">
                        <a16:creationId xmlns:a16="http://schemas.microsoft.com/office/drawing/2014/main" id="{63CFCE0F-5BEE-ED82-20DB-160E475D38B8}"/>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38">
                  <a:extLst>
                    <a:ext uri="{FF2B5EF4-FFF2-40B4-BE49-F238E27FC236}">
                      <a16:creationId xmlns:a16="http://schemas.microsoft.com/office/drawing/2014/main" id="{36D7E3BD-3A26-12AA-96F7-CA287F190BBB}"/>
                    </a:ext>
                  </a:extLst>
                </p:cNvPr>
                <p:cNvGrpSpPr/>
                <p:nvPr/>
              </p:nvGrpSpPr>
              <p:grpSpPr>
                <a:xfrm>
                  <a:off x="5314014" y="1757596"/>
                  <a:ext cx="1776984" cy="1676400"/>
                  <a:chOff x="3810000" y="1828800"/>
                  <a:chExt cx="4038600" cy="3810000"/>
                </a:xfrm>
              </p:grpSpPr>
              <p:sp>
                <p:nvSpPr>
                  <p:cNvPr id="89" name="Half Frame 88">
                    <a:extLst>
                      <a:ext uri="{FF2B5EF4-FFF2-40B4-BE49-F238E27FC236}">
                        <a16:creationId xmlns:a16="http://schemas.microsoft.com/office/drawing/2014/main" id="{58F0FBFB-9D68-2DAD-E41E-58FC2A83BB16}"/>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Half Frame 89">
                    <a:extLst>
                      <a:ext uri="{FF2B5EF4-FFF2-40B4-BE49-F238E27FC236}">
                        <a16:creationId xmlns:a16="http://schemas.microsoft.com/office/drawing/2014/main" id="{08805081-23D0-80BB-9141-DB3D94276E35}"/>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Half Frame 90">
                    <a:extLst>
                      <a:ext uri="{FF2B5EF4-FFF2-40B4-BE49-F238E27FC236}">
                        <a16:creationId xmlns:a16="http://schemas.microsoft.com/office/drawing/2014/main" id="{32522AD3-4D2D-2B7B-1702-391C850A6303}"/>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Half Frame 91">
                    <a:extLst>
                      <a:ext uri="{FF2B5EF4-FFF2-40B4-BE49-F238E27FC236}">
                        <a16:creationId xmlns:a16="http://schemas.microsoft.com/office/drawing/2014/main" id="{D64BC63D-6010-B1FC-2507-2B565CB9653B}"/>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Donut 213">
                    <a:extLst>
                      <a:ext uri="{FF2B5EF4-FFF2-40B4-BE49-F238E27FC236}">
                        <a16:creationId xmlns:a16="http://schemas.microsoft.com/office/drawing/2014/main" id="{EC898248-19B4-2140-501D-D4C3216CB266}"/>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Diamond 93">
                    <a:extLst>
                      <a:ext uri="{FF2B5EF4-FFF2-40B4-BE49-F238E27FC236}">
                        <a16:creationId xmlns:a16="http://schemas.microsoft.com/office/drawing/2014/main" id="{E6F749A9-D1CA-94D0-754A-F443CD992E9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iamond 94">
                    <a:extLst>
                      <a:ext uri="{FF2B5EF4-FFF2-40B4-BE49-F238E27FC236}">
                        <a16:creationId xmlns:a16="http://schemas.microsoft.com/office/drawing/2014/main" id="{C2EB49B8-FB11-3287-A006-4B6C03780C3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iamond 95">
                    <a:extLst>
                      <a:ext uri="{FF2B5EF4-FFF2-40B4-BE49-F238E27FC236}">
                        <a16:creationId xmlns:a16="http://schemas.microsoft.com/office/drawing/2014/main" id="{748901A4-8D24-88E1-2750-4EC51E7F391F}"/>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91F5D2B3-F2D9-2183-3B4C-7A02FDE1003C}"/>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48">
                  <a:extLst>
                    <a:ext uri="{FF2B5EF4-FFF2-40B4-BE49-F238E27FC236}">
                      <a16:creationId xmlns:a16="http://schemas.microsoft.com/office/drawing/2014/main" id="{EE51D320-E79D-5BDF-977B-0DCE4698E0CD}"/>
                    </a:ext>
                  </a:extLst>
                </p:cNvPr>
                <p:cNvGrpSpPr/>
                <p:nvPr/>
              </p:nvGrpSpPr>
              <p:grpSpPr>
                <a:xfrm>
                  <a:off x="6738077" y="1677648"/>
                  <a:ext cx="1776984" cy="1676400"/>
                  <a:chOff x="3810000" y="1828800"/>
                  <a:chExt cx="4038600" cy="3810000"/>
                </a:xfrm>
              </p:grpSpPr>
              <p:sp>
                <p:nvSpPr>
                  <p:cNvPr id="80" name="Half Frame 79">
                    <a:extLst>
                      <a:ext uri="{FF2B5EF4-FFF2-40B4-BE49-F238E27FC236}">
                        <a16:creationId xmlns:a16="http://schemas.microsoft.com/office/drawing/2014/main" id="{3AD9EE2B-AC34-3F53-142A-61370F92652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Half Frame 80">
                    <a:extLst>
                      <a:ext uri="{FF2B5EF4-FFF2-40B4-BE49-F238E27FC236}">
                        <a16:creationId xmlns:a16="http://schemas.microsoft.com/office/drawing/2014/main" id="{B58BAFF3-6818-B55D-57F8-B68963B00AB1}"/>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Half Frame 81">
                    <a:extLst>
                      <a:ext uri="{FF2B5EF4-FFF2-40B4-BE49-F238E27FC236}">
                        <a16:creationId xmlns:a16="http://schemas.microsoft.com/office/drawing/2014/main" id="{E774EDF9-A285-AB0C-8CE4-F6F6D96EA326}"/>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Half Frame 82">
                    <a:extLst>
                      <a:ext uri="{FF2B5EF4-FFF2-40B4-BE49-F238E27FC236}">
                        <a16:creationId xmlns:a16="http://schemas.microsoft.com/office/drawing/2014/main" id="{73962D10-7083-0A56-73D1-3C94EA76F2CE}"/>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Donut 204">
                    <a:extLst>
                      <a:ext uri="{FF2B5EF4-FFF2-40B4-BE49-F238E27FC236}">
                        <a16:creationId xmlns:a16="http://schemas.microsoft.com/office/drawing/2014/main" id="{CE3674DE-8AC8-9DE3-6D61-2D64E2E011C0}"/>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Diamond 84">
                    <a:extLst>
                      <a:ext uri="{FF2B5EF4-FFF2-40B4-BE49-F238E27FC236}">
                        <a16:creationId xmlns:a16="http://schemas.microsoft.com/office/drawing/2014/main" id="{257B2CCB-04DE-AC42-D48F-7A5EDF9EF86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a:extLst>
                      <a:ext uri="{FF2B5EF4-FFF2-40B4-BE49-F238E27FC236}">
                        <a16:creationId xmlns:a16="http://schemas.microsoft.com/office/drawing/2014/main" id="{0883151E-6EBC-70C4-FEB9-4FBDF20F6E30}"/>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298720FB-78C6-7AE2-2014-791D0F61AA60}"/>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95C60C94-35AD-310A-8F61-A21C25C220A2}"/>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43" name="Group 122">
            <a:extLst>
              <a:ext uri="{FF2B5EF4-FFF2-40B4-BE49-F238E27FC236}">
                <a16:creationId xmlns:a16="http://schemas.microsoft.com/office/drawing/2014/main" id="{712EE7E6-7A12-AB2D-E0A0-E06093DED822}"/>
              </a:ext>
            </a:extLst>
          </p:cNvPr>
          <p:cNvGrpSpPr/>
          <p:nvPr/>
        </p:nvGrpSpPr>
        <p:grpSpPr>
          <a:xfrm>
            <a:off x="9545380" y="1192333"/>
            <a:ext cx="831693" cy="1833468"/>
            <a:chOff x="3777394" y="762000"/>
            <a:chExt cx="2403984" cy="5001991"/>
          </a:xfrm>
        </p:grpSpPr>
        <p:sp>
          <p:nvSpPr>
            <p:cNvPr id="144" name="Oval 143">
              <a:extLst>
                <a:ext uri="{FF2B5EF4-FFF2-40B4-BE49-F238E27FC236}">
                  <a16:creationId xmlns:a16="http://schemas.microsoft.com/office/drawing/2014/main" id="{0A906F16-9332-E4BC-3600-654FE773DBC2}"/>
                </a:ext>
              </a:extLst>
            </p:cNvPr>
            <p:cNvSpPr/>
            <p:nvPr/>
          </p:nvSpPr>
          <p:spPr>
            <a:xfrm rot="20950279">
              <a:off x="4918741" y="5246935"/>
              <a:ext cx="744528" cy="517056"/>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 name="Oval 144">
              <a:extLst>
                <a:ext uri="{FF2B5EF4-FFF2-40B4-BE49-F238E27FC236}">
                  <a16:creationId xmlns:a16="http://schemas.microsoft.com/office/drawing/2014/main" id="{2A0ACE98-056D-93AE-C540-40E380D5B07F}"/>
                </a:ext>
              </a:extLst>
            </p:cNvPr>
            <p:cNvSpPr/>
            <p:nvPr/>
          </p:nvSpPr>
          <p:spPr>
            <a:xfrm rot="20950279">
              <a:off x="4232942" y="5170735"/>
              <a:ext cx="744528" cy="517056"/>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6" name="Oval 145">
              <a:extLst>
                <a:ext uri="{FF2B5EF4-FFF2-40B4-BE49-F238E27FC236}">
                  <a16:creationId xmlns:a16="http://schemas.microsoft.com/office/drawing/2014/main" id="{2CF28F50-EFAB-6149-5F0E-E8FD0B2E2563}"/>
                </a:ext>
              </a:extLst>
            </p:cNvPr>
            <p:cNvSpPr/>
            <p:nvPr/>
          </p:nvSpPr>
          <p:spPr>
            <a:xfrm rot="18790381">
              <a:off x="3610898" y="4082548"/>
              <a:ext cx="702719" cy="3697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7" name="Oval 146">
              <a:extLst>
                <a:ext uri="{FF2B5EF4-FFF2-40B4-BE49-F238E27FC236}">
                  <a16:creationId xmlns:a16="http://schemas.microsoft.com/office/drawing/2014/main" id="{227FD448-11A3-F02D-6681-112E2163B78D}"/>
                </a:ext>
              </a:extLst>
            </p:cNvPr>
            <p:cNvSpPr/>
            <p:nvPr/>
          </p:nvSpPr>
          <p:spPr>
            <a:xfrm rot="3051873" flipH="1">
              <a:off x="5635823" y="4075513"/>
              <a:ext cx="702719" cy="3697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8" name="Trapezoid 147">
              <a:extLst>
                <a:ext uri="{FF2B5EF4-FFF2-40B4-BE49-F238E27FC236}">
                  <a16:creationId xmlns:a16="http://schemas.microsoft.com/office/drawing/2014/main" id="{AE8FB864-ECFC-5912-E6B2-74C43C8268EA}"/>
                </a:ext>
              </a:extLst>
            </p:cNvPr>
            <p:cNvSpPr/>
            <p:nvPr/>
          </p:nvSpPr>
          <p:spPr>
            <a:xfrm rot="1217087" flipH="1">
              <a:off x="3947441" y="2631268"/>
              <a:ext cx="725928" cy="1719824"/>
            </a:xfrm>
            <a:prstGeom prst="trapezoid">
              <a:avLst/>
            </a:prstGeom>
            <a:solidFill>
              <a:srgbClr val="FFCF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9" name="Trapezoid 148">
              <a:extLst>
                <a:ext uri="{FF2B5EF4-FFF2-40B4-BE49-F238E27FC236}">
                  <a16:creationId xmlns:a16="http://schemas.microsoft.com/office/drawing/2014/main" id="{30CA21DF-7882-A841-8B4F-2601073519DD}"/>
                </a:ext>
              </a:extLst>
            </p:cNvPr>
            <p:cNvSpPr/>
            <p:nvPr/>
          </p:nvSpPr>
          <p:spPr>
            <a:xfrm rot="20382913">
              <a:off x="5381833" y="2622457"/>
              <a:ext cx="666873" cy="1659668"/>
            </a:xfrm>
            <a:prstGeom prst="trapezoid">
              <a:avLst/>
            </a:prstGeom>
            <a:solidFill>
              <a:srgbClr val="FFCF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0" name="Trapezoid 149">
              <a:extLst>
                <a:ext uri="{FF2B5EF4-FFF2-40B4-BE49-F238E27FC236}">
                  <a16:creationId xmlns:a16="http://schemas.microsoft.com/office/drawing/2014/main" id="{7CF0080C-F76A-4D4F-6FBA-30370F8C15B6}"/>
                </a:ext>
              </a:extLst>
            </p:cNvPr>
            <p:cNvSpPr/>
            <p:nvPr/>
          </p:nvSpPr>
          <p:spPr>
            <a:xfrm>
              <a:off x="4228813" y="2553336"/>
              <a:ext cx="1613307" cy="2867184"/>
            </a:xfrm>
            <a:prstGeom prst="trapezoid">
              <a:avLst/>
            </a:prstGeom>
            <a:solidFill>
              <a:srgbClr val="FFCF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1" name="Oval 150">
              <a:extLst>
                <a:ext uri="{FF2B5EF4-FFF2-40B4-BE49-F238E27FC236}">
                  <a16:creationId xmlns:a16="http://schemas.microsoft.com/office/drawing/2014/main" id="{C2B56961-432F-3249-B5DD-3593086FA998}"/>
                </a:ext>
              </a:extLst>
            </p:cNvPr>
            <p:cNvSpPr/>
            <p:nvPr/>
          </p:nvSpPr>
          <p:spPr>
            <a:xfrm>
              <a:off x="4706911" y="2482122"/>
              <a:ext cx="614597" cy="74601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2" name="Oval 151">
              <a:extLst>
                <a:ext uri="{FF2B5EF4-FFF2-40B4-BE49-F238E27FC236}">
                  <a16:creationId xmlns:a16="http://schemas.microsoft.com/office/drawing/2014/main" id="{2FB7A5CB-1AA6-83AF-4C34-5F6AA966EB83}"/>
                </a:ext>
              </a:extLst>
            </p:cNvPr>
            <p:cNvSpPr/>
            <p:nvPr/>
          </p:nvSpPr>
          <p:spPr>
            <a:xfrm>
              <a:off x="4347148" y="870422"/>
              <a:ext cx="1289154" cy="210364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3" name="Chord 152">
              <a:extLst>
                <a:ext uri="{FF2B5EF4-FFF2-40B4-BE49-F238E27FC236}">
                  <a16:creationId xmlns:a16="http://schemas.microsoft.com/office/drawing/2014/main" id="{2A4ED0D5-DCBF-BDD6-05E4-FB2101D7BC89}"/>
                </a:ext>
              </a:extLst>
            </p:cNvPr>
            <p:cNvSpPr/>
            <p:nvPr/>
          </p:nvSpPr>
          <p:spPr>
            <a:xfrm rot="7621963">
              <a:off x="4261793" y="723681"/>
              <a:ext cx="1495574" cy="1572211"/>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4" name="Cloud 153">
              <a:extLst>
                <a:ext uri="{FF2B5EF4-FFF2-40B4-BE49-F238E27FC236}">
                  <a16:creationId xmlns:a16="http://schemas.microsoft.com/office/drawing/2014/main" id="{CB0D84E5-CC3F-BE09-7C94-FF880FC2254A}"/>
                </a:ext>
              </a:extLst>
            </p:cNvPr>
            <p:cNvSpPr/>
            <p:nvPr/>
          </p:nvSpPr>
          <p:spPr>
            <a:xfrm rot="671737">
              <a:off x="3929591" y="1211285"/>
              <a:ext cx="723310" cy="2272152"/>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5" name="Cloud 154">
              <a:extLst>
                <a:ext uri="{FF2B5EF4-FFF2-40B4-BE49-F238E27FC236}">
                  <a16:creationId xmlns:a16="http://schemas.microsoft.com/office/drawing/2014/main" id="{702C5299-17F1-DA74-A5A8-31399297A135}"/>
                </a:ext>
              </a:extLst>
            </p:cNvPr>
            <p:cNvSpPr/>
            <p:nvPr/>
          </p:nvSpPr>
          <p:spPr>
            <a:xfrm rot="20928263" flipH="1">
              <a:off x="5367162" y="1341910"/>
              <a:ext cx="814216" cy="2014545"/>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6" name="Rectangle 155">
              <a:extLst>
                <a:ext uri="{FF2B5EF4-FFF2-40B4-BE49-F238E27FC236}">
                  <a16:creationId xmlns:a16="http://schemas.microsoft.com/office/drawing/2014/main" id="{C3588594-09AE-2926-BC75-D9BB5682BE68}"/>
                </a:ext>
              </a:extLst>
            </p:cNvPr>
            <p:cNvSpPr/>
            <p:nvPr/>
          </p:nvSpPr>
          <p:spPr>
            <a:xfrm>
              <a:off x="4166898" y="1283935"/>
              <a:ext cx="1734891" cy="358436"/>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7" name="Trapezoid 156">
              <a:extLst>
                <a:ext uri="{FF2B5EF4-FFF2-40B4-BE49-F238E27FC236}">
                  <a16:creationId xmlns:a16="http://schemas.microsoft.com/office/drawing/2014/main" id="{20FE0876-31F5-23D7-FE4D-8E3A2CA58465}"/>
                </a:ext>
              </a:extLst>
            </p:cNvPr>
            <p:cNvSpPr/>
            <p:nvPr/>
          </p:nvSpPr>
          <p:spPr>
            <a:xfrm rot="20382913">
              <a:off x="4564314" y="2740725"/>
              <a:ext cx="666873" cy="2679779"/>
            </a:xfrm>
            <a:prstGeom prst="trapezoid">
              <a:avLst>
                <a:gd name="adj" fmla="val 38430"/>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8" name="Trapezoid 157">
              <a:extLst>
                <a:ext uri="{FF2B5EF4-FFF2-40B4-BE49-F238E27FC236}">
                  <a16:creationId xmlns:a16="http://schemas.microsoft.com/office/drawing/2014/main" id="{C6B48A93-FF8F-77D1-6E83-B45E996EE2CF}"/>
                </a:ext>
              </a:extLst>
            </p:cNvPr>
            <p:cNvSpPr/>
            <p:nvPr/>
          </p:nvSpPr>
          <p:spPr>
            <a:xfrm>
              <a:off x="4363256" y="4096004"/>
              <a:ext cx="1344421" cy="34281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59" name="Group 77">
              <a:extLst>
                <a:ext uri="{FF2B5EF4-FFF2-40B4-BE49-F238E27FC236}">
                  <a16:creationId xmlns:a16="http://schemas.microsoft.com/office/drawing/2014/main" id="{850E0E8E-1341-2EB9-707F-436B99C78450}"/>
                </a:ext>
              </a:extLst>
            </p:cNvPr>
            <p:cNvGrpSpPr/>
            <p:nvPr/>
          </p:nvGrpSpPr>
          <p:grpSpPr>
            <a:xfrm>
              <a:off x="4240968" y="2763188"/>
              <a:ext cx="510914" cy="579620"/>
              <a:chOff x="6955436" y="1150495"/>
              <a:chExt cx="870679" cy="880673"/>
            </a:xfrm>
          </p:grpSpPr>
          <p:sp>
            <p:nvSpPr>
              <p:cNvPr id="204" name="Oval 203">
                <a:extLst>
                  <a:ext uri="{FF2B5EF4-FFF2-40B4-BE49-F238E27FC236}">
                    <a16:creationId xmlns:a16="http://schemas.microsoft.com/office/drawing/2014/main" id="{44D7D296-C2FB-2F64-E5D3-61AD7779524E}"/>
                  </a:ext>
                </a:extLst>
              </p:cNvPr>
              <p:cNvSpPr/>
              <p:nvPr/>
            </p:nvSpPr>
            <p:spPr>
              <a:xfrm>
                <a:off x="6955436" y="1184224"/>
                <a:ext cx="765748" cy="846944"/>
              </a:xfrm>
              <a:prstGeom prst="ellipse">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5" name="Oval 204">
                <a:extLst>
                  <a:ext uri="{FF2B5EF4-FFF2-40B4-BE49-F238E27FC236}">
                    <a16:creationId xmlns:a16="http://schemas.microsoft.com/office/drawing/2014/main" id="{F24FC817-1079-2868-0850-6AE156828141}"/>
                  </a:ext>
                </a:extLst>
              </p:cNvPr>
              <p:cNvSpPr/>
              <p:nvPr/>
            </p:nvSpPr>
            <p:spPr>
              <a:xfrm>
                <a:off x="7010400" y="1371600"/>
                <a:ext cx="558384" cy="507167"/>
              </a:xfrm>
              <a:prstGeom prst="ellipse">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6" name="Oval 205">
                <a:extLst>
                  <a:ext uri="{FF2B5EF4-FFF2-40B4-BE49-F238E27FC236}">
                    <a16:creationId xmlns:a16="http://schemas.microsoft.com/office/drawing/2014/main" id="{EE880552-3297-E1F4-2E23-AD74C2DED5B0}"/>
                  </a:ext>
                </a:extLst>
              </p:cNvPr>
              <p:cNvSpPr/>
              <p:nvPr/>
            </p:nvSpPr>
            <p:spPr>
              <a:xfrm>
                <a:off x="7190282" y="1150495"/>
                <a:ext cx="558384" cy="507167"/>
              </a:xfrm>
              <a:prstGeom prst="ellipse">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7" name="Oval 206">
                <a:extLst>
                  <a:ext uri="{FF2B5EF4-FFF2-40B4-BE49-F238E27FC236}">
                    <a16:creationId xmlns:a16="http://schemas.microsoft.com/office/drawing/2014/main" id="{8FA223D4-C8A4-B164-AF06-4FB3D89C9D0F}"/>
                  </a:ext>
                </a:extLst>
              </p:cNvPr>
              <p:cNvSpPr/>
              <p:nvPr/>
            </p:nvSpPr>
            <p:spPr>
              <a:xfrm>
                <a:off x="7267731" y="1389088"/>
                <a:ext cx="558384" cy="507167"/>
              </a:xfrm>
              <a:prstGeom prst="ellipse">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60" name="Group 78">
              <a:extLst>
                <a:ext uri="{FF2B5EF4-FFF2-40B4-BE49-F238E27FC236}">
                  <a16:creationId xmlns:a16="http://schemas.microsoft.com/office/drawing/2014/main" id="{E57631BB-DEDA-C062-4AAF-37256C243F6A}"/>
                </a:ext>
              </a:extLst>
            </p:cNvPr>
            <p:cNvGrpSpPr/>
            <p:nvPr/>
          </p:nvGrpSpPr>
          <p:grpSpPr>
            <a:xfrm>
              <a:off x="4372131" y="4044846"/>
              <a:ext cx="1324131" cy="381000"/>
              <a:chOff x="4953000" y="3276600"/>
              <a:chExt cx="6172200" cy="990600"/>
            </a:xfrm>
          </p:grpSpPr>
          <p:grpSp>
            <p:nvGrpSpPr>
              <p:cNvPr id="184" name="Group 284">
                <a:extLst>
                  <a:ext uri="{FF2B5EF4-FFF2-40B4-BE49-F238E27FC236}">
                    <a16:creationId xmlns:a16="http://schemas.microsoft.com/office/drawing/2014/main" id="{5EB147E0-F154-ECA4-84EB-EFDE9C7EB33A}"/>
                  </a:ext>
                </a:extLst>
              </p:cNvPr>
              <p:cNvGrpSpPr/>
              <p:nvPr/>
            </p:nvGrpSpPr>
            <p:grpSpPr>
              <a:xfrm>
                <a:off x="4953000" y="3276600"/>
                <a:ext cx="1600200" cy="990600"/>
                <a:chOff x="4953000" y="3276600"/>
                <a:chExt cx="1600200" cy="990600"/>
              </a:xfrm>
            </p:grpSpPr>
            <p:sp>
              <p:nvSpPr>
                <p:cNvPr id="200" name="Octagon 199">
                  <a:extLst>
                    <a:ext uri="{FF2B5EF4-FFF2-40B4-BE49-F238E27FC236}">
                      <a16:creationId xmlns:a16="http://schemas.microsoft.com/office/drawing/2014/main" id="{741C0CD5-78CB-7802-DD3A-F42E437AA64D}"/>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1" name="Diamond 200">
                  <a:extLst>
                    <a:ext uri="{FF2B5EF4-FFF2-40B4-BE49-F238E27FC236}">
                      <a16:creationId xmlns:a16="http://schemas.microsoft.com/office/drawing/2014/main" id="{5D88CA9B-687F-7F9C-D413-1317BFDBF780}"/>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2" name="Diamond 201">
                  <a:extLst>
                    <a:ext uri="{FF2B5EF4-FFF2-40B4-BE49-F238E27FC236}">
                      <a16:creationId xmlns:a16="http://schemas.microsoft.com/office/drawing/2014/main" id="{C6342D14-9F6F-8E24-9EBD-164C4FA1BDE9}"/>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3" name="Diamond 202">
                  <a:extLst>
                    <a:ext uri="{FF2B5EF4-FFF2-40B4-BE49-F238E27FC236}">
                      <a16:creationId xmlns:a16="http://schemas.microsoft.com/office/drawing/2014/main" id="{ABA2355F-1839-AEB0-F753-08DF8075BA4D}"/>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85" name="Group 285">
                <a:extLst>
                  <a:ext uri="{FF2B5EF4-FFF2-40B4-BE49-F238E27FC236}">
                    <a16:creationId xmlns:a16="http://schemas.microsoft.com/office/drawing/2014/main" id="{55D40319-AF25-DC91-572E-384DFD22048D}"/>
                  </a:ext>
                </a:extLst>
              </p:cNvPr>
              <p:cNvGrpSpPr/>
              <p:nvPr/>
            </p:nvGrpSpPr>
            <p:grpSpPr>
              <a:xfrm>
                <a:off x="6477000" y="3276600"/>
                <a:ext cx="1600200" cy="990600"/>
                <a:chOff x="4953000" y="3276600"/>
                <a:chExt cx="1600200" cy="990600"/>
              </a:xfrm>
            </p:grpSpPr>
            <p:sp>
              <p:nvSpPr>
                <p:cNvPr id="196" name="Octagon 195">
                  <a:extLst>
                    <a:ext uri="{FF2B5EF4-FFF2-40B4-BE49-F238E27FC236}">
                      <a16:creationId xmlns:a16="http://schemas.microsoft.com/office/drawing/2014/main" id="{6E745DE2-434C-010B-2020-CC91EB470DC3}"/>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7" name="Diamond 196">
                  <a:extLst>
                    <a:ext uri="{FF2B5EF4-FFF2-40B4-BE49-F238E27FC236}">
                      <a16:creationId xmlns:a16="http://schemas.microsoft.com/office/drawing/2014/main" id="{1B1D20B0-45E6-6835-02E1-BB55FD58DFE6}"/>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8" name="Diamond 197">
                  <a:extLst>
                    <a:ext uri="{FF2B5EF4-FFF2-40B4-BE49-F238E27FC236}">
                      <a16:creationId xmlns:a16="http://schemas.microsoft.com/office/drawing/2014/main" id="{20DAB1D0-2050-B16E-B6C5-40E487DCD87C}"/>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9" name="Diamond 198">
                  <a:extLst>
                    <a:ext uri="{FF2B5EF4-FFF2-40B4-BE49-F238E27FC236}">
                      <a16:creationId xmlns:a16="http://schemas.microsoft.com/office/drawing/2014/main" id="{BFAB297B-98FD-F58F-6512-3B05F8708CCC}"/>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86" name="Group 290">
                <a:extLst>
                  <a:ext uri="{FF2B5EF4-FFF2-40B4-BE49-F238E27FC236}">
                    <a16:creationId xmlns:a16="http://schemas.microsoft.com/office/drawing/2014/main" id="{0F9D3E8B-02A2-3AC0-7B47-75A36BD1FDA7}"/>
                  </a:ext>
                </a:extLst>
              </p:cNvPr>
              <p:cNvGrpSpPr/>
              <p:nvPr/>
            </p:nvGrpSpPr>
            <p:grpSpPr>
              <a:xfrm>
                <a:off x="8001000" y="3276600"/>
                <a:ext cx="1600200" cy="990600"/>
                <a:chOff x="4953000" y="3276600"/>
                <a:chExt cx="1600200" cy="990600"/>
              </a:xfrm>
            </p:grpSpPr>
            <p:sp>
              <p:nvSpPr>
                <p:cNvPr id="192" name="Octagon 191">
                  <a:extLst>
                    <a:ext uri="{FF2B5EF4-FFF2-40B4-BE49-F238E27FC236}">
                      <a16:creationId xmlns:a16="http://schemas.microsoft.com/office/drawing/2014/main" id="{5A48121D-B79F-6B0D-EB52-1A3FB11E7135}"/>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3" name="Diamond 192">
                  <a:extLst>
                    <a:ext uri="{FF2B5EF4-FFF2-40B4-BE49-F238E27FC236}">
                      <a16:creationId xmlns:a16="http://schemas.microsoft.com/office/drawing/2014/main" id="{F1302DB9-E2A9-A523-78D5-35A33FA9CC02}"/>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4" name="Diamond 193">
                  <a:extLst>
                    <a:ext uri="{FF2B5EF4-FFF2-40B4-BE49-F238E27FC236}">
                      <a16:creationId xmlns:a16="http://schemas.microsoft.com/office/drawing/2014/main" id="{B7461871-1A7C-0EB6-7BD8-7BFF515EB426}"/>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5" name="Diamond 194">
                  <a:extLst>
                    <a:ext uri="{FF2B5EF4-FFF2-40B4-BE49-F238E27FC236}">
                      <a16:creationId xmlns:a16="http://schemas.microsoft.com/office/drawing/2014/main" id="{F88F303F-9CE9-FE4E-A539-A485727AE933}"/>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87" name="Group 295">
                <a:extLst>
                  <a:ext uri="{FF2B5EF4-FFF2-40B4-BE49-F238E27FC236}">
                    <a16:creationId xmlns:a16="http://schemas.microsoft.com/office/drawing/2014/main" id="{38CC6E04-EDA6-DFD2-9716-C789C11494EB}"/>
                  </a:ext>
                </a:extLst>
              </p:cNvPr>
              <p:cNvGrpSpPr/>
              <p:nvPr/>
            </p:nvGrpSpPr>
            <p:grpSpPr>
              <a:xfrm>
                <a:off x="9525000" y="3276600"/>
                <a:ext cx="1600200" cy="990600"/>
                <a:chOff x="4953000" y="3276600"/>
                <a:chExt cx="1600200" cy="990600"/>
              </a:xfrm>
            </p:grpSpPr>
            <p:sp>
              <p:nvSpPr>
                <p:cNvPr id="188" name="Octagon 187">
                  <a:extLst>
                    <a:ext uri="{FF2B5EF4-FFF2-40B4-BE49-F238E27FC236}">
                      <a16:creationId xmlns:a16="http://schemas.microsoft.com/office/drawing/2014/main" id="{D2E9720B-F1BE-F610-A590-5CF7B9C420C0}"/>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9" name="Diamond 188">
                  <a:extLst>
                    <a:ext uri="{FF2B5EF4-FFF2-40B4-BE49-F238E27FC236}">
                      <a16:creationId xmlns:a16="http://schemas.microsoft.com/office/drawing/2014/main" id="{D7C0D59E-5A1E-A534-579E-F15F2FF7D279}"/>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0" name="Diamond 189">
                  <a:extLst>
                    <a:ext uri="{FF2B5EF4-FFF2-40B4-BE49-F238E27FC236}">
                      <a16:creationId xmlns:a16="http://schemas.microsoft.com/office/drawing/2014/main" id="{5113FEEA-0B27-75EC-A6C8-61CDB438CB6C}"/>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1" name="Diamond 190">
                  <a:extLst>
                    <a:ext uri="{FF2B5EF4-FFF2-40B4-BE49-F238E27FC236}">
                      <a16:creationId xmlns:a16="http://schemas.microsoft.com/office/drawing/2014/main" id="{5BE7B169-1B75-E687-FEA4-AA4D3EAB2948}"/>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161" name="Group 99">
              <a:extLst>
                <a:ext uri="{FF2B5EF4-FFF2-40B4-BE49-F238E27FC236}">
                  <a16:creationId xmlns:a16="http://schemas.microsoft.com/office/drawing/2014/main" id="{BBC35419-0404-EB63-C1B1-A0B4DC9EFAE6}"/>
                </a:ext>
              </a:extLst>
            </p:cNvPr>
            <p:cNvGrpSpPr/>
            <p:nvPr/>
          </p:nvGrpSpPr>
          <p:grpSpPr>
            <a:xfrm>
              <a:off x="4194747" y="1244184"/>
              <a:ext cx="1696387" cy="381000"/>
              <a:chOff x="4953000" y="3276600"/>
              <a:chExt cx="6172200" cy="990600"/>
            </a:xfrm>
          </p:grpSpPr>
          <p:grpSp>
            <p:nvGrpSpPr>
              <p:cNvPr id="164" name="Group 284">
                <a:extLst>
                  <a:ext uri="{FF2B5EF4-FFF2-40B4-BE49-F238E27FC236}">
                    <a16:creationId xmlns:a16="http://schemas.microsoft.com/office/drawing/2014/main" id="{8A950EE4-B49E-C9C8-B56B-C2BC9B3381BC}"/>
                  </a:ext>
                </a:extLst>
              </p:cNvPr>
              <p:cNvGrpSpPr/>
              <p:nvPr/>
            </p:nvGrpSpPr>
            <p:grpSpPr>
              <a:xfrm>
                <a:off x="4953000" y="3276600"/>
                <a:ext cx="1600200" cy="990600"/>
                <a:chOff x="4953000" y="3276600"/>
                <a:chExt cx="1600200" cy="990600"/>
              </a:xfrm>
            </p:grpSpPr>
            <p:sp>
              <p:nvSpPr>
                <p:cNvPr id="180" name="Octagon 179">
                  <a:extLst>
                    <a:ext uri="{FF2B5EF4-FFF2-40B4-BE49-F238E27FC236}">
                      <a16:creationId xmlns:a16="http://schemas.microsoft.com/office/drawing/2014/main" id="{7F84DAFA-ED36-FE8B-0371-4CD1CBC8B389}"/>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 name="Diamond 180">
                  <a:extLst>
                    <a:ext uri="{FF2B5EF4-FFF2-40B4-BE49-F238E27FC236}">
                      <a16:creationId xmlns:a16="http://schemas.microsoft.com/office/drawing/2014/main" id="{94BFA4FF-85D7-E7B0-8519-04D5A82F679B}"/>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2" name="Diamond 181">
                  <a:extLst>
                    <a:ext uri="{FF2B5EF4-FFF2-40B4-BE49-F238E27FC236}">
                      <a16:creationId xmlns:a16="http://schemas.microsoft.com/office/drawing/2014/main" id="{7D234477-4E93-B7D6-4789-ECE4F500ECAD}"/>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 name="Diamond 182">
                  <a:extLst>
                    <a:ext uri="{FF2B5EF4-FFF2-40B4-BE49-F238E27FC236}">
                      <a16:creationId xmlns:a16="http://schemas.microsoft.com/office/drawing/2014/main" id="{551AC946-A8A7-007B-67D2-9396485DA808}"/>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65" name="Group 285">
                <a:extLst>
                  <a:ext uri="{FF2B5EF4-FFF2-40B4-BE49-F238E27FC236}">
                    <a16:creationId xmlns:a16="http://schemas.microsoft.com/office/drawing/2014/main" id="{24E2A2E2-629D-9DA6-7852-F18FC68D4B41}"/>
                  </a:ext>
                </a:extLst>
              </p:cNvPr>
              <p:cNvGrpSpPr/>
              <p:nvPr/>
            </p:nvGrpSpPr>
            <p:grpSpPr>
              <a:xfrm>
                <a:off x="6477000" y="3276600"/>
                <a:ext cx="1600200" cy="990600"/>
                <a:chOff x="4953000" y="3276600"/>
                <a:chExt cx="1600200" cy="990600"/>
              </a:xfrm>
            </p:grpSpPr>
            <p:sp>
              <p:nvSpPr>
                <p:cNvPr id="176" name="Octagon 175">
                  <a:extLst>
                    <a:ext uri="{FF2B5EF4-FFF2-40B4-BE49-F238E27FC236}">
                      <a16:creationId xmlns:a16="http://schemas.microsoft.com/office/drawing/2014/main" id="{1B5BD56E-FFB0-4ED5-39C8-3B8E5D60E059}"/>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7" name="Diamond 176">
                  <a:extLst>
                    <a:ext uri="{FF2B5EF4-FFF2-40B4-BE49-F238E27FC236}">
                      <a16:creationId xmlns:a16="http://schemas.microsoft.com/office/drawing/2014/main" id="{457A7058-3BE3-DE17-936C-D0E7857AC3E5}"/>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8" name="Diamond 177">
                  <a:extLst>
                    <a:ext uri="{FF2B5EF4-FFF2-40B4-BE49-F238E27FC236}">
                      <a16:creationId xmlns:a16="http://schemas.microsoft.com/office/drawing/2014/main" id="{E3424ADB-E617-D942-6FE5-DB2D260FB520}"/>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 name="Diamond 178">
                  <a:extLst>
                    <a:ext uri="{FF2B5EF4-FFF2-40B4-BE49-F238E27FC236}">
                      <a16:creationId xmlns:a16="http://schemas.microsoft.com/office/drawing/2014/main" id="{19E13FBE-DDF9-BC11-DC9B-803DDB37DA2F}"/>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66" name="Group 290">
                <a:extLst>
                  <a:ext uri="{FF2B5EF4-FFF2-40B4-BE49-F238E27FC236}">
                    <a16:creationId xmlns:a16="http://schemas.microsoft.com/office/drawing/2014/main" id="{5334E3D6-9766-A2A3-EE05-5DC5BAEFA035}"/>
                  </a:ext>
                </a:extLst>
              </p:cNvPr>
              <p:cNvGrpSpPr/>
              <p:nvPr/>
            </p:nvGrpSpPr>
            <p:grpSpPr>
              <a:xfrm>
                <a:off x="8001000" y="3276600"/>
                <a:ext cx="1600200" cy="990600"/>
                <a:chOff x="4953000" y="3276600"/>
                <a:chExt cx="1600200" cy="990600"/>
              </a:xfrm>
            </p:grpSpPr>
            <p:sp>
              <p:nvSpPr>
                <p:cNvPr id="172" name="Octagon 171">
                  <a:extLst>
                    <a:ext uri="{FF2B5EF4-FFF2-40B4-BE49-F238E27FC236}">
                      <a16:creationId xmlns:a16="http://schemas.microsoft.com/office/drawing/2014/main" id="{1E7ED09D-B1BE-EF06-DE33-2742294568C2}"/>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3" name="Diamond 172">
                  <a:extLst>
                    <a:ext uri="{FF2B5EF4-FFF2-40B4-BE49-F238E27FC236}">
                      <a16:creationId xmlns:a16="http://schemas.microsoft.com/office/drawing/2014/main" id="{62DB5AED-E0F3-F4A4-D9F8-EB506671FE9A}"/>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4" name="Diamond 173">
                  <a:extLst>
                    <a:ext uri="{FF2B5EF4-FFF2-40B4-BE49-F238E27FC236}">
                      <a16:creationId xmlns:a16="http://schemas.microsoft.com/office/drawing/2014/main" id="{336E9268-C817-6503-B75F-22E39E0F1EA0}"/>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5" name="Diamond 174">
                  <a:extLst>
                    <a:ext uri="{FF2B5EF4-FFF2-40B4-BE49-F238E27FC236}">
                      <a16:creationId xmlns:a16="http://schemas.microsoft.com/office/drawing/2014/main" id="{AEC1ABBC-63ED-E84A-8131-F5EF62C6C564}"/>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67" name="Group 295">
                <a:extLst>
                  <a:ext uri="{FF2B5EF4-FFF2-40B4-BE49-F238E27FC236}">
                    <a16:creationId xmlns:a16="http://schemas.microsoft.com/office/drawing/2014/main" id="{4163B6CF-1D2E-E407-0F31-A40945E8BF7A}"/>
                  </a:ext>
                </a:extLst>
              </p:cNvPr>
              <p:cNvGrpSpPr/>
              <p:nvPr/>
            </p:nvGrpSpPr>
            <p:grpSpPr>
              <a:xfrm>
                <a:off x="9525000" y="3276600"/>
                <a:ext cx="1600200" cy="990600"/>
                <a:chOff x="4953000" y="3276600"/>
                <a:chExt cx="1600200" cy="990600"/>
              </a:xfrm>
            </p:grpSpPr>
            <p:sp>
              <p:nvSpPr>
                <p:cNvPr id="168" name="Octagon 167">
                  <a:extLst>
                    <a:ext uri="{FF2B5EF4-FFF2-40B4-BE49-F238E27FC236}">
                      <a16:creationId xmlns:a16="http://schemas.microsoft.com/office/drawing/2014/main" id="{C7F576AB-C83D-55A7-7BB2-825D0BDF9EE4}"/>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9" name="Diamond 168">
                  <a:extLst>
                    <a:ext uri="{FF2B5EF4-FFF2-40B4-BE49-F238E27FC236}">
                      <a16:creationId xmlns:a16="http://schemas.microsoft.com/office/drawing/2014/main" id="{C3E9F6EC-240E-ECC4-CE68-053E66332B24}"/>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0" name="Diamond 169">
                  <a:extLst>
                    <a:ext uri="{FF2B5EF4-FFF2-40B4-BE49-F238E27FC236}">
                      <a16:creationId xmlns:a16="http://schemas.microsoft.com/office/drawing/2014/main" id="{4B7A2298-2230-350C-5FF7-2853B744A8F3}"/>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1" name="Diamond 170">
                  <a:extLst>
                    <a:ext uri="{FF2B5EF4-FFF2-40B4-BE49-F238E27FC236}">
                      <a16:creationId xmlns:a16="http://schemas.microsoft.com/office/drawing/2014/main" id="{51CEC0FD-678B-45A9-CF97-F44B57F70017}"/>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162" name="Cloud 161">
              <a:extLst>
                <a:ext uri="{FF2B5EF4-FFF2-40B4-BE49-F238E27FC236}">
                  <a16:creationId xmlns:a16="http://schemas.microsoft.com/office/drawing/2014/main" id="{6F00891E-094A-3472-4893-7DCBB92EE0F2}"/>
                </a:ext>
              </a:extLst>
            </p:cNvPr>
            <p:cNvSpPr/>
            <p:nvPr/>
          </p:nvSpPr>
          <p:spPr>
            <a:xfrm rot="20928263" flipH="1">
              <a:off x="4568121" y="2522802"/>
              <a:ext cx="951566" cy="838236"/>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3" name="Oval 162">
              <a:extLst>
                <a:ext uri="{FF2B5EF4-FFF2-40B4-BE49-F238E27FC236}">
                  <a16:creationId xmlns:a16="http://schemas.microsoft.com/office/drawing/2014/main" id="{0A54379A-EC48-AD38-B14E-66228A93168A}"/>
                </a:ext>
              </a:extLst>
            </p:cNvPr>
            <p:cNvSpPr/>
            <p:nvPr/>
          </p:nvSpPr>
          <p:spPr>
            <a:xfrm>
              <a:off x="4839582" y="2646246"/>
              <a:ext cx="346233" cy="19359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08" name="Group 3">
            <a:extLst>
              <a:ext uri="{FF2B5EF4-FFF2-40B4-BE49-F238E27FC236}">
                <a16:creationId xmlns:a16="http://schemas.microsoft.com/office/drawing/2014/main" id="{3869A313-F61B-052F-80E1-B0399ADB6892}"/>
              </a:ext>
            </a:extLst>
          </p:cNvPr>
          <p:cNvGrpSpPr/>
          <p:nvPr/>
        </p:nvGrpSpPr>
        <p:grpSpPr>
          <a:xfrm>
            <a:off x="6415302" y="3041081"/>
            <a:ext cx="878092" cy="1762743"/>
            <a:chOff x="309652" y="466773"/>
            <a:chExt cx="2433548" cy="4679887"/>
          </a:xfrm>
        </p:grpSpPr>
        <p:sp>
          <p:nvSpPr>
            <p:cNvPr id="209" name="Cloud 208">
              <a:extLst>
                <a:ext uri="{FF2B5EF4-FFF2-40B4-BE49-F238E27FC236}">
                  <a16:creationId xmlns:a16="http://schemas.microsoft.com/office/drawing/2014/main" id="{42C36BD3-782A-BF39-CCE5-EA9882727CC5}"/>
                </a:ext>
              </a:extLst>
            </p:cNvPr>
            <p:cNvSpPr/>
            <p:nvPr/>
          </p:nvSpPr>
          <p:spPr>
            <a:xfrm rot="1518698" flipH="1">
              <a:off x="696996" y="641895"/>
              <a:ext cx="1036027" cy="181453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0" name="Cloud 209">
              <a:extLst>
                <a:ext uri="{FF2B5EF4-FFF2-40B4-BE49-F238E27FC236}">
                  <a16:creationId xmlns:a16="http://schemas.microsoft.com/office/drawing/2014/main" id="{1162BA99-081D-E389-3C7B-B8F1E41CF665}"/>
                </a:ext>
              </a:extLst>
            </p:cNvPr>
            <p:cNvSpPr/>
            <p:nvPr/>
          </p:nvSpPr>
          <p:spPr>
            <a:xfrm rot="20659987">
              <a:off x="1643959" y="617191"/>
              <a:ext cx="801666" cy="1823031"/>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1" name="Oval 210">
              <a:extLst>
                <a:ext uri="{FF2B5EF4-FFF2-40B4-BE49-F238E27FC236}">
                  <a16:creationId xmlns:a16="http://schemas.microsoft.com/office/drawing/2014/main" id="{F68A3985-398E-4B46-27A4-97D234D0B99A}"/>
                </a:ext>
              </a:extLst>
            </p:cNvPr>
            <p:cNvSpPr/>
            <p:nvPr/>
          </p:nvSpPr>
          <p:spPr>
            <a:xfrm rot="20598148">
              <a:off x="2354073" y="3074956"/>
              <a:ext cx="389127" cy="6892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2" name="Oval 211">
              <a:extLst>
                <a:ext uri="{FF2B5EF4-FFF2-40B4-BE49-F238E27FC236}">
                  <a16:creationId xmlns:a16="http://schemas.microsoft.com/office/drawing/2014/main" id="{6C2B34DA-34D9-E804-7627-76C788A31DA6}"/>
                </a:ext>
              </a:extLst>
            </p:cNvPr>
            <p:cNvSpPr/>
            <p:nvPr/>
          </p:nvSpPr>
          <p:spPr>
            <a:xfrm rot="1627652">
              <a:off x="309652" y="2917860"/>
              <a:ext cx="411982" cy="7644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3" name="Oval 212">
              <a:extLst>
                <a:ext uri="{FF2B5EF4-FFF2-40B4-BE49-F238E27FC236}">
                  <a16:creationId xmlns:a16="http://schemas.microsoft.com/office/drawing/2014/main" id="{6A8B489D-7D2C-9C39-7A0B-03975E1BA04E}"/>
                </a:ext>
              </a:extLst>
            </p:cNvPr>
            <p:cNvSpPr/>
            <p:nvPr/>
          </p:nvSpPr>
          <p:spPr>
            <a:xfrm rot="2225333">
              <a:off x="1231250" y="4469525"/>
              <a:ext cx="392724" cy="677135"/>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4" name="Oval 213">
              <a:extLst>
                <a:ext uri="{FF2B5EF4-FFF2-40B4-BE49-F238E27FC236}">
                  <a16:creationId xmlns:a16="http://schemas.microsoft.com/office/drawing/2014/main" id="{75591AF3-C522-5062-F7F5-AF075438AD8B}"/>
                </a:ext>
              </a:extLst>
            </p:cNvPr>
            <p:cNvSpPr/>
            <p:nvPr/>
          </p:nvSpPr>
          <p:spPr>
            <a:xfrm rot="20622370">
              <a:off x="1676400" y="4504465"/>
              <a:ext cx="441568" cy="600935"/>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5" name="Trapezoid 214">
              <a:extLst>
                <a:ext uri="{FF2B5EF4-FFF2-40B4-BE49-F238E27FC236}">
                  <a16:creationId xmlns:a16="http://schemas.microsoft.com/office/drawing/2014/main" id="{36C9A7D5-AE60-5F37-CD69-AC2B27CC94B0}"/>
                </a:ext>
              </a:extLst>
            </p:cNvPr>
            <p:cNvSpPr/>
            <p:nvPr/>
          </p:nvSpPr>
          <p:spPr>
            <a:xfrm rot="1996156">
              <a:off x="472312" y="2060908"/>
              <a:ext cx="828604" cy="1425120"/>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6" name="Trapezoid 215">
              <a:extLst>
                <a:ext uri="{FF2B5EF4-FFF2-40B4-BE49-F238E27FC236}">
                  <a16:creationId xmlns:a16="http://schemas.microsoft.com/office/drawing/2014/main" id="{7F04824D-F8CA-3720-4BB4-14198E3E54B8}"/>
                </a:ext>
              </a:extLst>
            </p:cNvPr>
            <p:cNvSpPr/>
            <p:nvPr/>
          </p:nvSpPr>
          <p:spPr>
            <a:xfrm rot="2041752">
              <a:off x="596736" y="1887584"/>
              <a:ext cx="823712" cy="1289946"/>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7" name="Trapezoid 216">
              <a:extLst>
                <a:ext uri="{FF2B5EF4-FFF2-40B4-BE49-F238E27FC236}">
                  <a16:creationId xmlns:a16="http://schemas.microsoft.com/office/drawing/2014/main" id="{C49F6F3F-AF5F-9B8A-2E2C-8B95F4659DE4}"/>
                </a:ext>
              </a:extLst>
            </p:cNvPr>
            <p:cNvSpPr/>
            <p:nvPr/>
          </p:nvSpPr>
          <p:spPr>
            <a:xfrm rot="19870960">
              <a:off x="1838378" y="2064868"/>
              <a:ext cx="778308" cy="1425120"/>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8" name="Trapezoid 217">
              <a:extLst>
                <a:ext uri="{FF2B5EF4-FFF2-40B4-BE49-F238E27FC236}">
                  <a16:creationId xmlns:a16="http://schemas.microsoft.com/office/drawing/2014/main" id="{6B78595A-AB71-7F3D-80DB-F6859B8FC1FF}"/>
                </a:ext>
              </a:extLst>
            </p:cNvPr>
            <p:cNvSpPr/>
            <p:nvPr/>
          </p:nvSpPr>
          <p:spPr>
            <a:xfrm rot="20036208">
              <a:off x="1686346" y="1909261"/>
              <a:ext cx="823712" cy="1289946"/>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9" name="Trapezoid 218">
              <a:extLst>
                <a:ext uri="{FF2B5EF4-FFF2-40B4-BE49-F238E27FC236}">
                  <a16:creationId xmlns:a16="http://schemas.microsoft.com/office/drawing/2014/main" id="{0E4DB9FB-00DD-FEEA-EEDF-97E3974E83CA}"/>
                </a:ext>
              </a:extLst>
            </p:cNvPr>
            <p:cNvSpPr/>
            <p:nvPr/>
          </p:nvSpPr>
          <p:spPr>
            <a:xfrm>
              <a:off x="992554" y="1946398"/>
              <a:ext cx="1187938" cy="2859016"/>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0" name="Oval 219">
              <a:extLst>
                <a:ext uri="{FF2B5EF4-FFF2-40B4-BE49-F238E27FC236}">
                  <a16:creationId xmlns:a16="http://schemas.microsoft.com/office/drawing/2014/main" id="{256A611A-AD64-7D9C-BEB3-CB7724FBDD5F}"/>
                </a:ext>
              </a:extLst>
            </p:cNvPr>
            <p:cNvSpPr/>
            <p:nvPr/>
          </p:nvSpPr>
          <p:spPr>
            <a:xfrm>
              <a:off x="1321568" y="1720685"/>
              <a:ext cx="491984" cy="6018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1" name="Trapezoid 220">
              <a:extLst>
                <a:ext uri="{FF2B5EF4-FFF2-40B4-BE49-F238E27FC236}">
                  <a16:creationId xmlns:a16="http://schemas.microsoft.com/office/drawing/2014/main" id="{2A5A1CBC-BE1A-FFF6-5661-1FFC3D0D801B}"/>
                </a:ext>
              </a:extLst>
            </p:cNvPr>
            <p:cNvSpPr/>
            <p:nvPr/>
          </p:nvSpPr>
          <p:spPr>
            <a:xfrm rot="21335299">
              <a:off x="1640514" y="1893719"/>
              <a:ext cx="573620" cy="2693877"/>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2" name="Trapezoid 221">
              <a:extLst>
                <a:ext uri="{FF2B5EF4-FFF2-40B4-BE49-F238E27FC236}">
                  <a16:creationId xmlns:a16="http://schemas.microsoft.com/office/drawing/2014/main" id="{D5FEECB6-D5A8-580F-844B-6B4C1C185FB3}"/>
                </a:ext>
              </a:extLst>
            </p:cNvPr>
            <p:cNvSpPr/>
            <p:nvPr/>
          </p:nvSpPr>
          <p:spPr>
            <a:xfrm rot="353417">
              <a:off x="978550" y="1870292"/>
              <a:ext cx="573620" cy="2736017"/>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3" name="Oval 222">
              <a:extLst>
                <a:ext uri="{FF2B5EF4-FFF2-40B4-BE49-F238E27FC236}">
                  <a16:creationId xmlns:a16="http://schemas.microsoft.com/office/drawing/2014/main" id="{3FC449D8-DB0F-915E-3D02-8F604F52CCF9}"/>
                </a:ext>
              </a:extLst>
            </p:cNvPr>
            <p:cNvSpPr/>
            <p:nvPr/>
          </p:nvSpPr>
          <p:spPr>
            <a:xfrm>
              <a:off x="990600" y="533400"/>
              <a:ext cx="1189892" cy="152454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4" name="Rectangle 223">
              <a:extLst>
                <a:ext uri="{FF2B5EF4-FFF2-40B4-BE49-F238E27FC236}">
                  <a16:creationId xmlns:a16="http://schemas.microsoft.com/office/drawing/2014/main" id="{023F7A6D-13FD-762D-6B59-8054588C70A5}"/>
                </a:ext>
              </a:extLst>
            </p:cNvPr>
            <p:cNvSpPr/>
            <p:nvPr/>
          </p:nvSpPr>
          <p:spPr>
            <a:xfrm>
              <a:off x="1464921" y="2240504"/>
              <a:ext cx="312616" cy="150474"/>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5" name="Rectangle 224">
              <a:extLst>
                <a:ext uri="{FF2B5EF4-FFF2-40B4-BE49-F238E27FC236}">
                  <a16:creationId xmlns:a16="http://schemas.microsoft.com/office/drawing/2014/main" id="{1CA2C401-4FF0-2D6C-0117-0A6CD5745A5C}"/>
                </a:ext>
              </a:extLst>
            </p:cNvPr>
            <p:cNvSpPr/>
            <p:nvPr/>
          </p:nvSpPr>
          <p:spPr>
            <a:xfrm>
              <a:off x="1406873" y="3318353"/>
              <a:ext cx="380093" cy="157714"/>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6" name="Cloud 2">
              <a:extLst>
                <a:ext uri="{FF2B5EF4-FFF2-40B4-BE49-F238E27FC236}">
                  <a16:creationId xmlns:a16="http://schemas.microsoft.com/office/drawing/2014/main" id="{EC8B5DB1-783C-A999-DB22-0A56BDF26DE1}"/>
                </a:ext>
              </a:extLst>
            </p:cNvPr>
            <p:cNvSpPr/>
            <p:nvPr/>
          </p:nvSpPr>
          <p:spPr>
            <a:xfrm rot="15742615" flipH="1">
              <a:off x="1175578" y="95093"/>
              <a:ext cx="698768" cy="144212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7" name="Oval 226">
              <a:extLst>
                <a:ext uri="{FF2B5EF4-FFF2-40B4-BE49-F238E27FC236}">
                  <a16:creationId xmlns:a16="http://schemas.microsoft.com/office/drawing/2014/main" id="{A2CDA5EB-75E3-8305-10FF-4223400EAC7B}"/>
                </a:ext>
              </a:extLst>
            </p:cNvPr>
            <p:cNvSpPr/>
            <p:nvPr/>
          </p:nvSpPr>
          <p:spPr>
            <a:xfrm rot="17832791">
              <a:off x="742237" y="902367"/>
              <a:ext cx="459771" cy="236128"/>
            </a:xfrm>
            <a:prstGeom prst="ellipse">
              <a:avLst/>
            </a:prstGeom>
            <a:solidFill>
              <a:srgbClr val="927B40"/>
            </a:solidFill>
            <a:ln>
              <a:solidFill>
                <a:srgbClr val="927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28" name="Group 227">
            <a:extLst>
              <a:ext uri="{FF2B5EF4-FFF2-40B4-BE49-F238E27FC236}">
                <a16:creationId xmlns:a16="http://schemas.microsoft.com/office/drawing/2014/main" id="{B975982C-24E1-9A91-5D7E-4B7401663275}"/>
              </a:ext>
            </a:extLst>
          </p:cNvPr>
          <p:cNvGrpSpPr/>
          <p:nvPr/>
        </p:nvGrpSpPr>
        <p:grpSpPr>
          <a:xfrm>
            <a:off x="7681778" y="3058617"/>
            <a:ext cx="782537" cy="1788817"/>
            <a:chOff x="782565" y="1101398"/>
            <a:chExt cx="1893264" cy="4327852"/>
          </a:xfrm>
        </p:grpSpPr>
        <p:sp>
          <p:nvSpPr>
            <p:cNvPr id="229" name="Round Diagonal Corner Rectangle 94">
              <a:extLst>
                <a:ext uri="{FF2B5EF4-FFF2-40B4-BE49-F238E27FC236}">
                  <a16:creationId xmlns:a16="http://schemas.microsoft.com/office/drawing/2014/main" id="{F884F47F-9443-79F3-AAD8-E7D4AF99AF3C}"/>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0" name="Round Diagonal Corner Rectangle 95">
              <a:extLst>
                <a:ext uri="{FF2B5EF4-FFF2-40B4-BE49-F238E27FC236}">
                  <a16:creationId xmlns:a16="http://schemas.microsoft.com/office/drawing/2014/main" id="{5655321C-EB5C-13C6-5A3B-884F4B5FB587}"/>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1" name="Oval 230">
              <a:extLst>
                <a:ext uri="{FF2B5EF4-FFF2-40B4-BE49-F238E27FC236}">
                  <a16:creationId xmlns:a16="http://schemas.microsoft.com/office/drawing/2014/main" id="{97DA3540-EE58-D3F3-0E0A-262D185136A8}"/>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32" name="Group 33">
              <a:extLst>
                <a:ext uri="{FF2B5EF4-FFF2-40B4-BE49-F238E27FC236}">
                  <a16:creationId xmlns:a16="http://schemas.microsoft.com/office/drawing/2014/main" id="{84F6A993-BF3A-E556-C489-7AE2F5734CE7}"/>
                </a:ext>
              </a:extLst>
            </p:cNvPr>
            <p:cNvGrpSpPr/>
            <p:nvPr/>
          </p:nvGrpSpPr>
          <p:grpSpPr>
            <a:xfrm rot="2754858">
              <a:off x="1292245" y="4851434"/>
              <a:ext cx="418271" cy="737362"/>
              <a:chOff x="1676400" y="2133600"/>
              <a:chExt cx="1447800" cy="2088845"/>
            </a:xfrm>
          </p:grpSpPr>
          <p:sp>
            <p:nvSpPr>
              <p:cNvPr id="251" name="Oval 250">
                <a:extLst>
                  <a:ext uri="{FF2B5EF4-FFF2-40B4-BE49-F238E27FC236}">
                    <a16:creationId xmlns:a16="http://schemas.microsoft.com/office/drawing/2014/main" id="{77E63706-D79A-306E-14F9-44D34B06DD2A}"/>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2" name="Moon 251">
                <a:extLst>
                  <a:ext uri="{FF2B5EF4-FFF2-40B4-BE49-F238E27FC236}">
                    <a16:creationId xmlns:a16="http://schemas.microsoft.com/office/drawing/2014/main" id="{B1E11BB3-06D0-676F-72F5-5C7D82A180A4}"/>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3" name="Moon 252">
                <a:extLst>
                  <a:ext uri="{FF2B5EF4-FFF2-40B4-BE49-F238E27FC236}">
                    <a16:creationId xmlns:a16="http://schemas.microsoft.com/office/drawing/2014/main" id="{693665E1-1578-6CEE-D414-AEBE44CA638C}"/>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33" name="Group 45">
              <a:extLst>
                <a:ext uri="{FF2B5EF4-FFF2-40B4-BE49-F238E27FC236}">
                  <a16:creationId xmlns:a16="http://schemas.microsoft.com/office/drawing/2014/main" id="{C9118CBC-61EF-D084-C616-7C61CB4CEF08}"/>
                </a:ext>
              </a:extLst>
            </p:cNvPr>
            <p:cNvGrpSpPr/>
            <p:nvPr/>
          </p:nvGrpSpPr>
          <p:grpSpPr>
            <a:xfrm rot="18845142" flipH="1">
              <a:off x="1670777" y="4757861"/>
              <a:ext cx="454896" cy="743939"/>
              <a:chOff x="1676400" y="2133600"/>
              <a:chExt cx="1447800" cy="2088845"/>
            </a:xfrm>
          </p:grpSpPr>
          <p:sp>
            <p:nvSpPr>
              <p:cNvPr id="248" name="Oval 247">
                <a:extLst>
                  <a:ext uri="{FF2B5EF4-FFF2-40B4-BE49-F238E27FC236}">
                    <a16:creationId xmlns:a16="http://schemas.microsoft.com/office/drawing/2014/main" id="{362E3902-CC48-A5EC-646F-AB3A4C4FFA4A}"/>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9" name="Moon 248">
                <a:extLst>
                  <a:ext uri="{FF2B5EF4-FFF2-40B4-BE49-F238E27FC236}">
                    <a16:creationId xmlns:a16="http://schemas.microsoft.com/office/drawing/2014/main" id="{2172B336-6962-0B2F-9447-7F1D9F631D34}"/>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0" name="Moon 249">
                <a:extLst>
                  <a:ext uri="{FF2B5EF4-FFF2-40B4-BE49-F238E27FC236}">
                    <a16:creationId xmlns:a16="http://schemas.microsoft.com/office/drawing/2014/main" id="{D17B5309-22B0-0678-D35E-1C79939394DB}"/>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34" name="Group 49">
              <a:extLst>
                <a:ext uri="{FF2B5EF4-FFF2-40B4-BE49-F238E27FC236}">
                  <a16:creationId xmlns:a16="http://schemas.microsoft.com/office/drawing/2014/main" id="{8DB1C6A5-B95C-BBCE-C680-47EE630B1B97}"/>
                </a:ext>
              </a:extLst>
            </p:cNvPr>
            <p:cNvGrpSpPr/>
            <p:nvPr/>
          </p:nvGrpSpPr>
          <p:grpSpPr>
            <a:xfrm>
              <a:off x="810559" y="2772738"/>
              <a:ext cx="1865270" cy="2320330"/>
              <a:chOff x="4419600" y="2060454"/>
              <a:chExt cx="3045502" cy="4187946"/>
            </a:xfrm>
          </p:grpSpPr>
          <p:sp>
            <p:nvSpPr>
              <p:cNvPr id="239" name="Oval 238">
                <a:extLst>
                  <a:ext uri="{FF2B5EF4-FFF2-40B4-BE49-F238E27FC236}">
                    <a16:creationId xmlns:a16="http://schemas.microsoft.com/office/drawing/2014/main" id="{754B0A17-3AAE-E6E8-5693-E48C791A37CD}"/>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0" name="Oval 239">
                <a:extLst>
                  <a:ext uri="{FF2B5EF4-FFF2-40B4-BE49-F238E27FC236}">
                    <a16:creationId xmlns:a16="http://schemas.microsoft.com/office/drawing/2014/main" id="{3D48738F-1DE0-31BC-4C82-6D359A35FF17}"/>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1" name="Trapezoid 240">
                <a:extLst>
                  <a:ext uri="{FF2B5EF4-FFF2-40B4-BE49-F238E27FC236}">
                    <a16:creationId xmlns:a16="http://schemas.microsoft.com/office/drawing/2014/main" id="{6FFBFFB8-879A-5B6A-12C8-9035C83A8B43}"/>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2" name="Trapezoid 241">
                <a:extLst>
                  <a:ext uri="{FF2B5EF4-FFF2-40B4-BE49-F238E27FC236}">
                    <a16:creationId xmlns:a16="http://schemas.microsoft.com/office/drawing/2014/main" id="{459F34DA-C9E8-A6AA-0A14-08790FF9EE79}"/>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3" name="Trapezoid 242">
                <a:extLst>
                  <a:ext uri="{FF2B5EF4-FFF2-40B4-BE49-F238E27FC236}">
                    <a16:creationId xmlns:a16="http://schemas.microsoft.com/office/drawing/2014/main" id="{A5AB4DD1-2A07-48C5-7112-0E8DFA037BCE}"/>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4" name="Isosceles Triangle 243">
                <a:extLst>
                  <a:ext uri="{FF2B5EF4-FFF2-40B4-BE49-F238E27FC236}">
                    <a16:creationId xmlns:a16="http://schemas.microsoft.com/office/drawing/2014/main" id="{E3065D28-F6C7-84F2-5102-031BE8E81A77}"/>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5" name="Rectangle 244">
                <a:extLst>
                  <a:ext uri="{FF2B5EF4-FFF2-40B4-BE49-F238E27FC236}">
                    <a16:creationId xmlns:a16="http://schemas.microsoft.com/office/drawing/2014/main" id="{C769C550-1737-4387-A000-E4C0E9905D47}"/>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6" name="Trapezoid 245">
                <a:extLst>
                  <a:ext uri="{FF2B5EF4-FFF2-40B4-BE49-F238E27FC236}">
                    <a16:creationId xmlns:a16="http://schemas.microsoft.com/office/drawing/2014/main" id="{D697B7ED-6A8B-29AD-E501-D8F7F087E250}"/>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7" name="Trapezoid 246">
                <a:extLst>
                  <a:ext uri="{FF2B5EF4-FFF2-40B4-BE49-F238E27FC236}">
                    <a16:creationId xmlns:a16="http://schemas.microsoft.com/office/drawing/2014/main" id="{34F74F51-C679-00F8-A00F-BBA08D33B012}"/>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35" name="Round Diagonal Corner Rectangle 102">
              <a:extLst>
                <a:ext uri="{FF2B5EF4-FFF2-40B4-BE49-F238E27FC236}">
                  <a16:creationId xmlns:a16="http://schemas.microsoft.com/office/drawing/2014/main" id="{B90EB249-509C-CF25-FCF4-FAB47AB1A6F3}"/>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6" name="Oval 235">
              <a:extLst>
                <a:ext uri="{FF2B5EF4-FFF2-40B4-BE49-F238E27FC236}">
                  <a16:creationId xmlns:a16="http://schemas.microsoft.com/office/drawing/2014/main" id="{9CEBF6C6-21C1-CABD-0078-4DCB05631E3E}"/>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7" name="Rectangle 236">
              <a:extLst>
                <a:ext uri="{FF2B5EF4-FFF2-40B4-BE49-F238E27FC236}">
                  <a16:creationId xmlns:a16="http://schemas.microsoft.com/office/drawing/2014/main" id="{704A13F1-16FE-3E1F-7FB9-780758056EFE}"/>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8" name="Freeform: Shape 237">
              <a:extLst>
                <a:ext uri="{FF2B5EF4-FFF2-40B4-BE49-F238E27FC236}">
                  <a16:creationId xmlns:a16="http://schemas.microsoft.com/office/drawing/2014/main" id="{1A49A565-A5DD-77BB-1594-7D5C9528290C}"/>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grpSp>
        <p:nvGrpSpPr>
          <p:cNvPr id="254" name="Group 253">
            <a:extLst>
              <a:ext uri="{FF2B5EF4-FFF2-40B4-BE49-F238E27FC236}">
                <a16:creationId xmlns:a16="http://schemas.microsoft.com/office/drawing/2014/main" id="{E31A2446-E60A-4F60-4A3C-3C9C4F145BAA}"/>
              </a:ext>
            </a:extLst>
          </p:cNvPr>
          <p:cNvGrpSpPr/>
          <p:nvPr/>
        </p:nvGrpSpPr>
        <p:grpSpPr>
          <a:xfrm>
            <a:off x="8859960" y="3057586"/>
            <a:ext cx="823859" cy="1814596"/>
            <a:chOff x="6934200" y="1265656"/>
            <a:chExt cx="1985484" cy="4373144"/>
          </a:xfrm>
        </p:grpSpPr>
        <p:sp>
          <p:nvSpPr>
            <p:cNvPr id="255" name="Oval 254">
              <a:extLst>
                <a:ext uri="{FF2B5EF4-FFF2-40B4-BE49-F238E27FC236}">
                  <a16:creationId xmlns:a16="http://schemas.microsoft.com/office/drawing/2014/main" id="{4D39A48B-AAC8-587F-FDE0-B21BF4CF200F}"/>
                </a:ext>
              </a:extLst>
            </p:cNvPr>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BEA12B9B-99AD-9670-0E8C-802616057BF1}"/>
                </a:ext>
              </a:extLst>
            </p:cNvPr>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Trapezoid 256">
              <a:extLst>
                <a:ext uri="{FF2B5EF4-FFF2-40B4-BE49-F238E27FC236}">
                  <a16:creationId xmlns:a16="http://schemas.microsoft.com/office/drawing/2014/main" id="{C7D68706-010F-D609-123F-239A645D52B6}"/>
                </a:ext>
              </a:extLst>
            </p:cNvPr>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C83F3D1D-1386-6E13-FD8F-6411B0A590BD}"/>
                </a:ext>
              </a:extLst>
            </p:cNvPr>
            <p:cNvSpPr/>
            <p:nvPr/>
          </p:nvSpPr>
          <p:spPr>
            <a:xfrm rot="6724914" flipH="1">
              <a:off x="6809060" y="3667864"/>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56B262E9-1D2A-FFAE-E93A-454CBACD13DC}"/>
                </a:ext>
              </a:extLst>
            </p:cNvPr>
            <p:cNvSpPr/>
            <p:nvPr/>
          </p:nvSpPr>
          <p:spPr>
            <a:xfrm rot="3549535" flipH="1">
              <a:off x="8409583" y="3649135"/>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rapezoid 259">
              <a:extLst>
                <a:ext uri="{FF2B5EF4-FFF2-40B4-BE49-F238E27FC236}">
                  <a16:creationId xmlns:a16="http://schemas.microsoft.com/office/drawing/2014/main" id="{C9875279-18A0-3101-2889-07B8815EB34B}"/>
                </a:ext>
              </a:extLst>
            </p:cNvPr>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Trapezoid 260">
              <a:extLst>
                <a:ext uri="{FF2B5EF4-FFF2-40B4-BE49-F238E27FC236}">
                  <a16:creationId xmlns:a16="http://schemas.microsoft.com/office/drawing/2014/main" id="{EFFB29EA-4C6F-194D-CEB9-7F75710E18BF}"/>
                </a:ext>
              </a:extLst>
            </p:cNvPr>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Cloud 261">
              <a:extLst>
                <a:ext uri="{FF2B5EF4-FFF2-40B4-BE49-F238E27FC236}">
                  <a16:creationId xmlns:a16="http://schemas.microsoft.com/office/drawing/2014/main" id="{984457FA-BCD7-C575-038C-6BCBA35F896C}"/>
                </a:ext>
              </a:extLst>
            </p:cNvPr>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Cloud 262">
              <a:extLst>
                <a:ext uri="{FF2B5EF4-FFF2-40B4-BE49-F238E27FC236}">
                  <a16:creationId xmlns:a16="http://schemas.microsoft.com/office/drawing/2014/main" id="{5A158F4B-721A-0565-B348-E9DA9805C619}"/>
                </a:ext>
              </a:extLst>
            </p:cNvPr>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rapezoid 263">
              <a:extLst>
                <a:ext uri="{FF2B5EF4-FFF2-40B4-BE49-F238E27FC236}">
                  <a16:creationId xmlns:a16="http://schemas.microsoft.com/office/drawing/2014/main" id="{F99F850A-1847-924C-61FB-C041B05BC1C1}"/>
                </a:ext>
              </a:extLst>
            </p:cNvPr>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Isosceles Triangle 264">
              <a:extLst>
                <a:ext uri="{FF2B5EF4-FFF2-40B4-BE49-F238E27FC236}">
                  <a16:creationId xmlns:a16="http://schemas.microsoft.com/office/drawing/2014/main" id="{D8898113-7608-8D01-5D51-1985EA77891B}"/>
                </a:ext>
              </a:extLst>
            </p:cNvPr>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6" name="Group 24">
              <a:extLst>
                <a:ext uri="{FF2B5EF4-FFF2-40B4-BE49-F238E27FC236}">
                  <a16:creationId xmlns:a16="http://schemas.microsoft.com/office/drawing/2014/main" id="{B0E9A3AB-11C0-6AB9-8C01-59B84D3AA847}"/>
                </a:ext>
              </a:extLst>
            </p:cNvPr>
            <p:cNvGrpSpPr/>
            <p:nvPr/>
          </p:nvGrpSpPr>
          <p:grpSpPr>
            <a:xfrm>
              <a:off x="7108136" y="2340650"/>
              <a:ext cx="1562627" cy="2259000"/>
              <a:chOff x="4553132" y="826758"/>
              <a:chExt cx="2212490" cy="3524987"/>
            </a:xfrm>
          </p:grpSpPr>
          <p:sp>
            <p:nvSpPr>
              <p:cNvPr id="333" name="Double Wave 23">
                <a:extLst>
                  <a:ext uri="{FF2B5EF4-FFF2-40B4-BE49-F238E27FC236}">
                    <a16:creationId xmlns:a16="http://schemas.microsoft.com/office/drawing/2014/main" id="{71A681DC-C46E-14EF-67E9-36AD8A3999E0}"/>
                  </a:ext>
                </a:extLst>
              </p:cNvPr>
              <p:cNvSpPr/>
              <p:nvPr/>
            </p:nvSpPr>
            <p:spPr>
              <a:xfrm rot="17197709">
                <a:off x="3382791" y="2343204"/>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4" name="Group 16">
                <a:extLst>
                  <a:ext uri="{FF2B5EF4-FFF2-40B4-BE49-F238E27FC236}">
                    <a16:creationId xmlns:a16="http://schemas.microsoft.com/office/drawing/2014/main" id="{50465DCC-68A8-6499-9968-D83820D25E63}"/>
                  </a:ext>
                </a:extLst>
              </p:cNvPr>
              <p:cNvGrpSpPr/>
              <p:nvPr/>
            </p:nvGrpSpPr>
            <p:grpSpPr>
              <a:xfrm>
                <a:off x="4828805" y="826758"/>
                <a:ext cx="1936817" cy="2113967"/>
                <a:chOff x="2729087" y="2138375"/>
                <a:chExt cx="1936817" cy="2113967"/>
              </a:xfrm>
              <a:solidFill>
                <a:srgbClr val="E0C13C"/>
              </a:solidFill>
            </p:grpSpPr>
            <p:sp>
              <p:nvSpPr>
                <p:cNvPr id="335" name="Pie 17">
                  <a:extLst>
                    <a:ext uri="{FF2B5EF4-FFF2-40B4-BE49-F238E27FC236}">
                      <a16:creationId xmlns:a16="http://schemas.microsoft.com/office/drawing/2014/main" id="{1C86ADFF-F4EA-C01F-FD87-AD580913C62F}"/>
                    </a:ext>
                  </a:extLst>
                </p:cNvPr>
                <p:cNvSpPr/>
                <p:nvPr/>
              </p:nvSpPr>
              <p:spPr>
                <a:xfrm rot="18695073">
                  <a:off x="2640512" y="2226950"/>
                  <a:ext cx="2113967" cy="1936817"/>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36" name="Group 5">
                  <a:extLst>
                    <a:ext uri="{FF2B5EF4-FFF2-40B4-BE49-F238E27FC236}">
                      <a16:creationId xmlns:a16="http://schemas.microsoft.com/office/drawing/2014/main" id="{66B7AD0B-E977-55D4-FED3-764C69E35BAC}"/>
                    </a:ext>
                  </a:extLst>
                </p:cNvPr>
                <p:cNvGrpSpPr/>
                <p:nvPr/>
              </p:nvGrpSpPr>
              <p:grpSpPr>
                <a:xfrm>
                  <a:off x="2914797" y="2383259"/>
                  <a:ext cx="1511630" cy="1584684"/>
                  <a:chOff x="2912535" y="2383259"/>
                  <a:chExt cx="1511630" cy="1584684"/>
                </a:xfrm>
                <a:grpFill/>
              </p:grpSpPr>
              <p:sp>
                <p:nvSpPr>
                  <p:cNvPr id="337" name="Moon 3">
                    <a:extLst>
                      <a:ext uri="{FF2B5EF4-FFF2-40B4-BE49-F238E27FC236}">
                        <a16:creationId xmlns:a16="http://schemas.microsoft.com/office/drawing/2014/main" id="{39721665-BB4D-D8FF-453C-2C1BE3E9300A}"/>
                      </a:ext>
                    </a:extLst>
                  </p:cNvPr>
                  <p:cNvSpPr/>
                  <p:nvPr/>
                </p:nvSpPr>
                <p:spPr>
                  <a:xfrm rot="16200000">
                    <a:off x="2876008" y="2419786"/>
                    <a:ext cx="1584684" cy="1511630"/>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Moon 20">
                    <a:extLst>
                      <a:ext uri="{FF2B5EF4-FFF2-40B4-BE49-F238E27FC236}">
                        <a16:creationId xmlns:a16="http://schemas.microsoft.com/office/drawing/2014/main" id="{16B1548A-2B6F-2046-1C8F-686B662D64A7}"/>
                      </a:ext>
                    </a:extLst>
                  </p:cNvPr>
                  <p:cNvSpPr/>
                  <p:nvPr/>
                </p:nvSpPr>
                <p:spPr>
                  <a:xfrm rot="16200000">
                    <a:off x="3147478" y="2309280"/>
                    <a:ext cx="1035194" cy="135664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67" name="Oval 266">
              <a:extLst>
                <a:ext uri="{FF2B5EF4-FFF2-40B4-BE49-F238E27FC236}">
                  <a16:creationId xmlns:a16="http://schemas.microsoft.com/office/drawing/2014/main" id="{CE24F971-65A6-911F-20E4-045C89DAE7A8}"/>
                </a:ext>
              </a:extLst>
            </p:cNvPr>
            <p:cNvSpPr/>
            <p:nvPr/>
          </p:nvSpPr>
          <p:spPr>
            <a:xfrm flipH="1">
              <a:off x="7377452" y="1418345"/>
              <a:ext cx="1192870" cy="14904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8" name="Group 58">
              <a:extLst>
                <a:ext uri="{FF2B5EF4-FFF2-40B4-BE49-F238E27FC236}">
                  <a16:creationId xmlns:a16="http://schemas.microsoft.com/office/drawing/2014/main" id="{8C9285DF-872A-2793-4BB0-3A3C34AB1D45}"/>
                </a:ext>
              </a:extLst>
            </p:cNvPr>
            <p:cNvGrpSpPr/>
            <p:nvPr/>
          </p:nvGrpSpPr>
          <p:grpSpPr>
            <a:xfrm rot="175281">
              <a:off x="7281771" y="4966315"/>
              <a:ext cx="1319546" cy="446802"/>
              <a:chOff x="3810000" y="1677648"/>
              <a:chExt cx="4705061" cy="1827552"/>
            </a:xfrm>
          </p:grpSpPr>
          <p:grpSp>
            <p:nvGrpSpPr>
              <p:cNvPr id="303" name="Group 37">
                <a:extLst>
                  <a:ext uri="{FF2B5EF4-FFF2-40B4-BE49-F238E27FC236}">
                    <a16:creationId xmlns:a16="http://schemas.microsoft.com/office/drawing/2014/main" id="{B80BFB88-2BC9-66D1-DD67-8E3274EA53E5}"/>
                  </a:ext>
                </a:extLst>
              </p:cNvPr>
              <p:cNvGrpSpPr/>
              <p:nvPr/>
            </p:nvGrpSpPr>
            <p:grpSpPr>
              <a:xfrm>
                <a:off x="3810000" y="1828800"/>
                <a:ext cx="1776984" cy="1676400"/>
                <a:chOff x="3810000" y="1828800"/>
                <a:chExt cx="4038600" cy="3810000"/>
              </a:xfrm>
            </p:grpSpPr>
            <p:sp>
              <p:nvSpPr>
                <p:cNvPr id="324" name="Half Frame 323">
                  <a:extLst>
                    <a:ext uri="{FF2B5EF4-FFF2-40B4-BE49-F238E27FC236}">
                      <a16:creationId xmlns:a16="http://schemas.microsoft.com/office/drawing/2014/main" id="{BF707C6D-071D-25E1-9320-3DB4D03F246C}"/>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5" name="Half Frame 324">
                  <a:extLst>
                    <a:ext uri="{FF2B5EF4-FFF2-40B4-BE49-F238E27FC236}">
                      <a16:creationId xmlns:a16="http://schemas.microsoft.com/office/drawing/2014/main" id="{DEC87186-E9B3-F6EE-FF22-8BC905CBDEBB}"/>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6" name="Half Frame 325">
                  <a:extLst>
                    <a:ext uri="{FF2B5EF4-FFF2-40B4-BE49-F238E27FC236}">
                      <a16:creationId xmlns:a16="http://schemas.microsoft.com/office/drawing/2014/main" id="{7DB86E55-D986-E2BB-C8AD-8CC9459265A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7" name="Half Frame 326">
                  <a:extLst>
                    <a:ext uri="{FF2B5EF4-FFF2-40B4-BE49-F238E27FC236}">
                      <a16:creationId xmlns:a16="http://schemas.microsoft.com/office/drawing/2014/main" id="{CCF9121E-A987-96EA-B066-4E2F51935288}"/>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8" name="Donut 252">
                  <a:extLst>
                    <a:ext uri="{FF2B5EF4-FFF2-40B4-BE49-F238E27FC236}">
                      <a16:creationId xmlns:a16="http://schemas.microsoft.com/office/drawing/2014/main" id="{10912BAD-B62A-773B-7730-C3A241EF498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9" name="Diamond 328">
                  <a:extLst>
                    <a:ext uri="{FF2B5EF4-FFF2-40B4-BE49-F238E27FC236}">
                      <a16:creationId xmlns:a16="http://schemas.microsoft.com/office/drawing/2014/main" id="{2062EB21-05C6-2A8E-7A15-53E2334A1EB5}"/>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Diamond 329">
                  <a:extLst>
                    <a:ext uri="{FF2B5EF4-FFF2-40B4-BE49-F238E27FC236}">
                      <a16:creationId xmlns:a16="http://schemas.microsoft.com/office/drawing/2014/main" id="{F6734381-1080-7E1F-7FE8-C135D70CC909}"/>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Diamond 330">
                  <a:extLst>
                    <a:ext uri="{FF2B5EF4-FFF2-40B4-BE49-F238E27FC236}">
                      <a16:creationId xmlns:a16="http://schemas.microsoft.com/office/drawing/2014/main" id="{8964CF7B-C7EA-1A88-89F4-BDD87CC389BE}"/>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Diamond 331">
                  <a:extLst>
                    <a:ext uri="{FF2B5EF4-FFF2-40B4-BE49-F238E27FC236}">
                      <a16:creationId xmlns:a16="http://schemas.microsoft.com/office/drawing/2014/main" id="{A58FC61A-2767-0EF5-6C76-B82D40FF46B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8">
                <a:extLst>
                  <a:ext uri="{FF2B5EF4-FFF2-40B4-BE49-F238E27FC236}">
                    <a16:creationId xmlns:a16="http://schemas.microsoft.com/office/drawing/2014/main" id="{D0E1EFE3-F2F9-6124-F2E0-98B16A137A7A}"/>
                  </a:ext>
                </a:extLst>
              </p:cNvPr>
              <p:cNvGrpSpPr/>
              <p:nvPr/>
            </p:nvGrpSpPr>
            <p:grpSpPr>
              <a:xfrm>
                <a:off x="5314014" y="1757596"/>
                <a:ext cx="1776984" cy="1676400"/>
                <a:chOff x="3810000" y="1828800"/>
                <a:chExt cx="4038600" cy="3810000"/>
              </a:xfrm>
            </p:grpSpPr>
            <p:sp>
              <p:nvSpPr>
                <p:cNvPr id="315" name="Half Frame 314">
                  <a:extLst>
                    <a:ext uri="{FF2B5EF4-FFF2-40B4-BE49-F238E27FC236}">
                      <a16:creationId xmlns:a16="http://schemas.microsoft.com/office/drawing/2014/main" id="{FBDDEDFD-0A9B-4FA1-9575-42E3C06EA345}"/>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6" name="Half Frame 315">
                  <a:extLst>
                    <a:ext uri="{FF2B5EF4-FFF2-40B4-BE49-F238E27FC236}">
                      <a16:creationId xmlns:a16="http://schemas.microsoft.com/office/drawing/2014/main" id="{006BCB8F-3869-F3BC-AB26-D5D6EBA61562}"/>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7" name="Half Frame 316">
                  <a:extLst>
                    <a:ext uri="{FF2B5EF4-FFF2-40B4-BE49-F238E27FC236}">
                      <a16:creationId xmlns:a16="http://schemas.microsoft.com/office/drawing/2014/main" id="{60EA9FFE-E7BB-9E40-8E95-2C35FFF02E52}"/>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8" name="Half Frame 317">
                  <a:extLst>
                    <a:ext uri="{FF2B5EF4-FFF2-40B4-BE49-F238E27FC236}">
                      <a16:creationId xmlns:a16="http://schemas.microsoft.com/office/drawing/2014/main" id="{CE1F9D92-86BC-7CED-868E-41C411FA062E}"/>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9" name="Donut 243">
                  <a:extLst>
                    <a:ext uri="{FF2B5EF4-FFF2-40B4-BE49-F238E27FC236}">
                      <a16:creationId xmlns:a16="http://schemas.microsoft.com/office/drawing/2014/main" id="{F1FDFA05-C9E7-C5CC-3592-1606F4405DCA}"/>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0" name="Diamond 319">
                  <a:extLst>
                    <a:ext uri="{FF2B5EF4-FFF2-40B4-BE49-F238E27FC236}">
                      <a16:creationId xmlns:a16="http://schemas.microsoft.com/office/drawing/2014/main" id="{BBB4AF2C-6729-9D8D-47E8-746AE51F840D}"/>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Diamond 320">
                  <a:extLst>
                    <a:ext uri="{FF2B5EF4-FFF2-40B4-BE49-F238E27FC236}">
                      <a16:creationId xmlns:a16="http://schemas.microsoft.com/office/drawing/2014/main" id="{306DBFC3-98CC-4FCE-ADAE-A468C9835BA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Diamond 321">
                  <a:extLst>
                    <a:ext uri="{FF2B5EF4-FFF2-40B4-BE49-F238E27FC236}">
                      <a16:creationId xmlns:a16="http://schemas.microsoft.com/office/drawing/2014/main" id="{33A88FD7-A3FC-761F-8CAF-F597A28A4A8E}"/>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Diamond 322">
                  <a:extLst>
                    <a:ext uri="{FF2B5EF4-FFF2-40B4-BE49-F238E27FC236}">
                      <a16:creationId xmlns:a16="http://schemas.microsoft.com/office/drawing/2014/main" id="{640C4957-7801-847F-0283-D56F9C56C797}"/>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48">
                <a:extLst>
                  <a:ext uri="{FF2B5EF4-FFF2-40B4-BE49-F238E27FC236}">
                    <a16:creationId xmlns:a16="http://schemas.microsoft.com/office/drawing/2014/main" id="{7271833A-0E53-699F-05FD-5250752C4A54}"/>
                  </a:ext>
                </a:extLst>
              </p:cNvPr>
              <p:cNvGrpSpPr/>
              <p:nvPr/>
            </p:nvGrpSpPr>
            <p:grpSpPr>
              <a:xfrm>
                <a:off x="6738077" y="1677648"/>
                <a:ext cx="1776984" cy="1676400"/>
                <a:chOff x="3810000" y="1828800"/>
                <a:chExt cx="4038600" cy="3810000"/>
              </a:xfrm>
            </p:grpSpPr>
            <p:sp>
              <p:nvSpPr>
                <p:cNvPr id="306" name="Half Frame 305">
                  <a:extLst>
                    <a:ext uri="{FF2B5EF4-FFF2-40B4-BE49-F238E27FC236}">
                      <a16:creationId xmlns:a16="http://schemas.microsoft.com/office/drawing/2014/main" id="{7786AD13-4BDB-FFB4-1A22-1BCD4FFEF92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7" name="Half Frame 50">
                  <a:extLst>
                    <a:ext uri="{FF2B5EF4-FFF2-40B4-BE49-F238E27FC236}">
                      <a16:creationId xmlns:a16="http://schemas.microsoft.com/office/drawing/2014/main" id="{E4A8226B-5649-01D9-23C1-65E5D4F4EDD9}"/>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8" name="Half Frame 51">
                  <a:extLst>
                    <a:ext uri="{FF2B5EF4-FFF2-40B4-BE49-F238E27FC236}">
                      <a16:creationId xmlns:a16="http://schemas.microsoft.com/office/drawing/2014/main" id="{64A84DF0-281A-451F-833F-F82B03D97BE5}"/>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9" name="Half Frame 52">
                  <a:extLst>
                    <a:ext uri="{FF2B5EF4-FFF2-40B4-BE49-F238E27FC236}">
                      <a16:creationId xmlns:a16="http://schemas.microsoft.com/office/drawing/2014/main" id="{2B8ED295-9E3D-97A6-8499-71D8AE6F73EF}"/>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0" name="Donut 234">
                  <a:extLst>
                    <a:ext uri="{FF2B5EF4-FFF2-40B4-BE49-F238E27FC236}">
                      <a16:creationId xmlns:a16="http://schemas.microsoft.com/office/drawing/2014/main" id="{F8D0BFDC-3A28-B1B2-BE89-3F70778CB3D8}"/>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1" name="Diamond 310">
                  <a:extLst>
                    <a:ext uri="{FF2B5EF4-FFF2-40B4-BE49-F238E27FC236}">
                      <a16:creationId xmlns:a16="http://schemas.microsoft.com/office/drawing/2014/main" id="{CDBD98B7-4324-57F4-4CF3-9E3270C3F30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Diamond 311">
                  <a:extLst>
                    <a:ext uri="{FF2B5EF4-FFF2-40B4-BE49-F238E27FC236}">
                      <a16:creationId xmlns:a16="http://schemas.microsoft.com/office/drawing/2014/main" id="{9569E3A4-C960-E393-BB11-9D577F1C7A4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Diamond 312">
                  <a:extLst>
                    <a:ext uri="{FF2B5EF4-FFF2-40B4-BE49-F238E27FC236}">
                      <a16:creationId xmlns:a16="http://schemas.microsoft.com/office/drawing/2014/main" id="{551ED66A-C6AD-AE38-6F6A-331A6F42D4A4}"/>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Diamond 313">
                  <a:extLst>
                    <a:ext uri="{FF2B5EF4-FFF2-40B4-BE49-F238E27FC236}">
                      <a16:creationId xmlns:a16="http://schemas.microsoft.com/office/drawing/2014/main" id="{142112D8-DF1F-7FBD-3DE2-0B514BB3B4C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9" name="Cloud 268">
              <a:extLst>
                <a:ext uri="{FF2B5EF4-FFF2-40B4-BE49-F238E27FC236}">
                  <a16:creationId xmlns:a16="http://schemas.microsoft.com/office/drawing/2014/main" id="{4AEDFE1C-BFAB-0175-DBEF-52E4B84AC204}"/>
                </a:ext>
              </a:extLst>
            </p:cNvPr>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0" name="Group 269">
              <a:extLst>
                <a:ext uri="{FF2B5EF4-FFF2-40B4-BE49-F238E27FC236}">
                  <a16:creationId xmlns:a16="http://schemas.microsoft.com/office/drawing/2014/main" id="{1DC20C7F-76E6-C96A-6D38-864CE2073455}"/>
                </a:ext>
              </a:extLst>
            </p:cNvPr>
            <p:cNvGrpSpPr/>
            <p:nvPr/>
          </p:nvGrpSpPr>
          <p:grpSpPr>
            <a:xfrm>
              <a:off x="7162023" y="1568903"/>
              <a:ext cx="1544762" cy="259293"/>
              <a:chOff x="7105896" y="1557210"/>
              <a:chExt cx="1544762" cy="488119"/>
            </a:xfrm>
          </p:grpSpPr>
          <p:sp>
            <p:nvSpPr>
              <p:cNvPr id="271" name="Rounded Rectangle 15">
                <a:extLst>
                  <a:ext uri="{FF2B5EF4-FFF2-40B4-BE49-F238E27FC236}">
                    <a16:creationId xmlns:a16="http://schemas.microsoft.com/office/drawing/2014/main" id="{3A98EC19-A085-733B-34A0-BF856A552853}"/>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2" name="Group 59">
                <a:extLst>
                  <a:ext uri="{FF2B5EF4-FFF2-40B4-BE49-F238E27FC236}">
                    <a16:creationId xmlns:a16="http://schemas.microsoft.com/office/drawing/2014/main" id="{382DB706-7F0D-1C9D-5187-ACDC79CC0F59}"/>
                  </a:ext>
                </a:extLst>
              </p:cNvPr>
              <p:cNvGrpSpPr/>
              <p:nvPr/>
            </p:nvGrpSpPr>
            <p:grpSpPr>
              <a:xfrm rot="160736">
                <a:off x="7230848" y="1557210"/>
                <a:ext cx="1269517" cy="488119"/>
                <a:chOff x="3810000" y="1677648"/>
                <a:chExt cx="4705061" cy="1827552"/>
              </a:xfrm>
            </p:grpSpPr>
            <p:grpSp>
              <p:nvGrpSpPr>
                <p:cNvPr id="273" name="Group 37">
                  <a:extLst>
                    <a:ext uri="{FF2B5EF4-FFF2-40B4-BE49-F238E27FC236}">
                      <a16:creationId xmlns:a16="http://schemas.microsoft.com/office/drawing/2014/main" id="{065B4506-2A87-B360-FEF3-27170D21935F}"/>
                    </a:ext>
                  </a:extLst>
                </p:cNvPr>
                <p:cNvGrpSpPr/>
                <p:nvPr/>
              </p:nvGrpSpPr>
              <p:grpSpPr>
                <a:xfrm>
                  <a:off x="3810000" y="1828800"/>
                  <a:ext cx="1776984" cy="1676400"/>
                  <a:chOff x="3810000" y="1828800"/>
                  <a:chExt cx="4038600" cy="3810000"/>
                </a:xfrm>
              </p:grpSpPr>
              <p:sp>
                <p:nvSpPr>
                  <p:cNvPr id="294" name="Half Frame 293">
                    <a:extLst>
                      <a:ext uri="{FF2B5EF4-FFF2-40B4-BE49-F238E27FC236}">
                        <a16:creationId xmlns:a16="http://schemas.microsoft.com/office/drawing/2014/main" id="{88D6169B-7152-DCED-2933-99BD5E5A85C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5" name="Half Frame 294">
                    <a:extLst>
                      <a:ext uri="{FF2B5EF4-FFF2-40B4-BE49-F238E27FC236}">
                        <a16:creationId xmlns:a16="http://schemas.microsoft.com/office/drawing/2014/main" id="{EC6C7D3C-78EB-ABC8-0DCF-891A34A99644}"/>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6" name="Half Frame 295">
                    <a:extLst>
                      <a:ext uri="{FF2B5EF4-FFF2-40B4-BE49-F238E27FC236}">
                        <a16:creationId xmlns:a16="http://schemas.microsoft.com/office/drawing/2014/main" id="{15EE8E41-15F8-9619-0017-E162ED93570B}"/>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 name="Half Frame 296">
                    <a:extLst>
                      <a:ext uri="{FF2B5EF4-FFF2-40B4-BE49-F238E27FC236}">
                        <a16:creationId xmlns:a16="http://schemas.microsoft.com/office/drawing/2014/main" id="{2E8505F4-EBD4-2D98-A5FB-ED33FAD3BC0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8" name="Donut 222">
                    <a:extLst>
                      <a:ext uri="{FF2B5EF4-FFF2-40B4-BE49-F238E27FC236}">
                        <a16:creationId xmlns:a16="http://schemas.microsoft.com/office/drawing/2014/main" id="{5E0E56C5-C202-2709-56AE-CB22086F5FAF}"/>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9" name="Diamond 298">
                    <a:extLst>
                      <a:ext uri="{FF2B5EF4-FFF2-40B4-BE49-F238E27FC236}">
                        <a16:creationId xmlns:a16="http://schemas.microsoft.com/office/drawing/2014/main" id="{AABD5982-B119-C5EC-CB5C-5EEA2633B97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Diamond 299">
                    <a:extLst>
                      <a:ext uri="{FF2B5EF4-FFF2-40B4-BE49-F238E27FC236}">
                        <a16:creationId xmlns:a16="http://schemas.microsoft.com/office/drawing/2014/main" id="{F72C7C42-AF2E-FDE8-EAC7-3009FBA7C68B}"/>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Diamond 300">
                    <a:extLst>
                      <a:ext uri="{FF2B5EF4-FFF2-40B4-BE49-F238E27FC236}">
                        <a16:creationId xmlns:a16="http://schemas.microsoft.com/office/drawing/2014/main" id="{CAF0B48A-05AA-2FD7-9034-D68CB2C5296F}"/>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Diamond 301">
                    <a:extLst>
                      <a:ext uri="{FF2B5EF4-FFF2-40B4-BE49-F238E27FC236}">
                        <a16:creationId xmlns:a16="http://schemas.microsoft.com/office/drawing/2014/main" id="{E96182F4-E996-6836-BFD4-0BFC584FFEC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Group 38">
                  <a:extLst>
                    <a:ext uri="{FF2B5EF4-FFF2-40B4-BE49-F238E27FC236}">
                      <a16:creationId xmlns:a16="http://schemas.microsoft.com/office/drawing/2014/main" id="{4024D39F-5586-AC87-7DAB-E1DA9EAFE31D}"/>
                    </a:ext>
                  </a:extLst>
                </p:cNvPr>
                <p:cNvGrpSpPr/>
                <p:nvPr/>
              </p:nvGrpSpPr>
              <p:grpSpPr>
                <a:xfrm>
                  <a:off x="5314014" y="1757596"/>
                  <a:ext cx="1776984" cy="1676400"/>
                  <a:chOff x="3810000" y="1828800"/>
                  <a:chExt cx="4038600" cy="3810000"/>
                </a:xfrm>
              </p:grpSpPr>
              <p:sp>
                <p:nvSpPr>
                  <p:cNvPr id="285" name="Half Frame 284">
                    <a:extLst>
                      <a:ext uri="{FF2B5EF4-FFF2-40B4-BE49-F238E27FC236}">
                        <a16:creationId xmlns:a16="http://schemas.microsoft.com/office/drawing/2014/main" id="{C66F15E0-E8D9-552C-C320-6950D9AF4096}"/>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6" name="Half Frame 285">
                    <a:extLst>
                      <a:ext uri="{FF2B5EF4-FFF2-40B4-BE49-F238E27FC236}">
                        <a16:creationId xmlns:a16="http://schemas.microsoft.com/office/drawing/2014/main" id="{16720B5D-2F64-CABE-5955-A79E93A4F6C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7" name="Half Frame 286">
                    <a:extLst>
                      <a:ext uri="{FF2B5EF4-FFF2-40B4-BE49-F238E27FC236}">
                        <a16:creationId xmlns:a16="http://schemas.microsoft.com/office/drawing/2014/main" id="{1EB0CF36-DACD-7B2D-0681-34368FE5FE57}"/>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8" name="Half Frame 287">
                    <a:extLst>
                      <a:ext uri="{FF2B5EF4-FFF2-40B4-BE49-F238E27FC236}">
                        <a16:creationId xmlns:a16="http://schemas.microsoft.com/office/drawing/2014/main" id="{9AB8FCA4-63E8-161C-3C2C-80749D92D448}"/>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9" name="Donut 213">
                    <a:extLst>
                      <a:ext uri="{FF2B5EF4-FFF2-40B4-BE49-F238E27FC236}">
                        <a16:creationId xmlns:a16="http://schemas.microsoft.com/office/drawing/2014/main" id="{D575DEBB-3D5F-57E2-E785-585B8E099949}"/>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0" name="Diamond 289">
                    <a:extLst>
                      <a:ext uri="{FF2B5EF4-FFF2-40B4-BE49-F238E27FC236}">
                        <a16:creationId xmlns:a16="http://schemas.microsoft.com/office/drawing/2014/main" id="{A1940695-66F6-CD0A-E561-A05AC2E4819E}"/>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Diamond 290">
                    <a:extLst>
                      <a:ext uri="{FF2B5EF4-FFF2-40B4-BE49-F238E27FC236}">
                        <a16:creationId xmlns:a16="http://schemas.microsoft.com/office/drawing/2014/main" id="{5E6FA065-6011-7053-34C6-C7B4406F5940}"/>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Diamond 291">
                    <a:extLst>
                      <a:ext uri="{FF2B5EF4-FFF2-40B4-BE49-F238E27FC236}">
                        <a16:creationId xmlns:a16="http://schemas.microsoft.com/office/drawing/2014/main" id="{256CF52A-17D7-1556-FA97-410409E2B308}"/>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Diamond 292">
                    <a:extLst>
                      <a:ext uri="{FF2B5EF4-FFF2-40B4-BE49-F238E27FC236}">
                        <a16:creationId xmlns:a16="http://schemas.microsoft.com/office/drawing/2014/main" id="{C91D065C-B52B-9B91-0742-4D6A718A8F8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5" name="Group 48">
                  <a:extLst>
                    <a:ext uri="{FF2B5EF4-FFF2-40B4-BE49-F238E27FC236}">
                      <a16:creationId xmlns:a16="http://schemas.microsoft.com/office/drawing/2014/main" id="{AF3E6A01-4843-C05C-51B1-06BF9889D34E}"/>
                    </a:ext>
                  </a:extLst>
                </p:cNvPr>
                <p:cNvGrpSpPr/>
                <p:nvPr/>
              </p:nvGrpSpPr>
              <p:grpSpPr>
                <a:xfrm>
                  <a:off x="6738077" y="1677648"/>
                  <a:ext cx="1776984" cy="1676400"/>
                  <a:chOff x="3810000" y="1828800"/>
                  <a:chExt cx="4038600" cy="3810000"/>
                </a:xfrm>
              </p:grpSpPr>
              <p:sp>
                <p:nvSpPr>
                  <p:cNvPr id="276" name="Half Frame 275">
                    <a:extLst>
                      <a:ext uri="{FF2B5EF4-FFF2-40B4-BE49-F238E27FC236}">
                        <a16:creationId xmlns:a16="http://schemas.microsoft.com/office/drawing/2014/main" id="{C529B87A-6A1A-C277-B865-1A6DE3C1503F}"/>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7" name="Half Frame 276">
                    <a:extLst>
                      <a:ext uri="{FF2B5EF4-FFF2-40B4-BE49-F238E27FC236}">
                        <a16:creationId xmlns:a16="http://schemas.microsoft.com/office/drawing/2014/main" id="{8994A4BD-BB71-7A41-A817-77E87E001F3D}"/>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8" name="Half Frame 277">
                    <a:extLst>
                      <a:ext uri="{FF2B5EF4-FFF2-40B4-BE49-F238E27FC236}">
                        <a16:creationId xmlns:a16="http://schemas.microsoft.com/office/drawing/2014/main" id="{A4101903-F752-6789-1D4E-D9CFB22E6954}"/>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9" name="Half Frame 278">
                    <a:extLst>
                      <a:ext uri="{FF2B5EF4-FFF2-40B4-BE49-F238E27FC236}">
                        <a16:creationId xmlns:a16="http://schemas.microsoft.com/office/drawing/2014/main" id="{B6342228-34E5-A563-3F86-824C46DA6B5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0" name="Donut 204">
                    <a:extLst>
                      <a:ext uri="{FF2B5EF4-FFF2-40B4-BE49-F238E27FC236}">
                        <a16:creationId xmlns:a16="http://schemas.microsoft.com/office/drawing/2014/main" id="{2B0298A0-60DB-8831-9E0A-32E5F4CFA130}"/>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1" name="Diamond 280">
                    <a:extLst>
                      <a:ext uri="{FF2B5EF4-FFF2-40B4-BE49-F238E27FC236}">
                        <a16:creationId xmlns:a16="http://schemas.microsoft.com/office/drawing/2014/main" id="{16C88A8E-D070-7565-FBBB-5A3EB00D4763}"/>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Diamond 281">
                    <a:extLst>
                      <a:ext uri="{FF2B5EF4-FFF2-40B4-BE49-F238E27FC236}">
                        <a16:creationId xmlns:a16="http://schemas.microsoft.com/office/drawing/2014/main" id="{3156519F-F380-4E5F-0205-094117CCF5E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Diamond 282">
                    <a:extLst>
                      <a:ext uri="{FF2B5EF4-FFF2-40B4-BE49-F238E27FC236}">
                        <a16:creationId xmlns:a16="http://schemas.microsoft.com/office/drawing/2014/main" id="{17E82448-DE09-4ABF-FA65-60CBBA40D418}"/>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Diamond 283">
                    <a:extLst>
                      <a:ext uri="{FF2B5EF4-FFF2-40B4-BE49-F238E27FC236}">
                        <a16:creationId xmlns:a16="http://schemas.microsoft.com/office/drawing/2014/main" id="{C18B175A-391F-AEFA-2BF4-7E01D6C2C64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339" name="Group 72">
            <a:extLst>
              <a:ext uri="{FF2B5EF4-FFF2-40B4-BE49-F238E27FC236}">
                <a16:creationId xmlns:a16="http://schemas.microsoft.com/office/drawing/2014/main" id="{2C08FA8B-B34F-2D47-EABC-E54C531EC82F}"/>
              </a:ext>
            </a:extLst>
          </p:cNvPr>
          <p:cNvGrpSpPr/>
          <p:nvPr/>
        </p:nvGrpSpPr>
        <p:grpSpPr>
          <a:xfrm>
            <a:off x="9981537" y="3109862"/>
            <a:ext cx="947719" cy="1843284"/>
            <a:chOff x="4947996" y="533400"/>
            <a:chExt cx="3002817" cy="5840386"/>
          </a:xfrm>
        </p:grpSpPr>
        <p:sp>
          <p:nvSpPr>
            <p:cNvPr id="340" name="Rounded Rectangle 482">
              <a:extLst>
                <a:ext uri="{FF2B5EF4-FFF2-40B4-BE49-F238E27FC236}">
                  <a16:creationId xmlns:a16="http://schemas.microsoft.com/office/drawing/2014/main" id="{CFE81667-0DAF-576D-ED18-5D350F8C2200}"/>
                </a:ext>
              </a:extLst>
            </p:cNvPr>
            <p:cNvSpPr/>
            <p:nvPr/>
          </p:nvSpPr>
          <p:spPr>
            <a:xfrm>
              <a:off x="5867400" y="533400"/>
              <a:ext cx="1143000" cy="685800"/>
            </a:xfrm>
            <a:prstGeom prst="roundRect">
              <a:avLst>
                <a:gd name="adj" fmla="val 500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1" name="Group 28">
              <a:extLst>
                <a:ext uri="{FF2B5EF4-FFF2-40B4-BE49-F238E27FC236}">
                  <a16:creationId xmlns:a16="http://schemas.microsoft.com/office/drawing/2014/main" id="{FB25B5AD-3A5F-1FB0-FC3E-E111A56C6099}"/>
                </a:ext>
              </a:extLst>
            </p:cNvPr>
            <p:cNvGrpSpPr/>
            <p:nvPr/>
          </p:nvGrpSpPr>
          <p:grpSpPr>
            <a:xfrm>
              <a:off x="4947996" y="838200"/>
              <a:ext cx="3002817" cy="5535586"/>
              <a:chOff x="604596" y="712814"/>
              <a:chExt cx="3002817" cy="5535586"/>
            </a:xfrm>
          </p:grpSpPr>
          <p:sp>
            <p:nvSpPr>
              <p:cNvPr id="346" name="Cloud 345">
                <a:extLst>
                  <a:ext uri="{FF2B5EF4-FFF2-40B4-BE49-F238E27FC236}">
                    <a16:creationId xmlns:a16="http://schemas.microsoft.com/office/drawing/2014/main" id="{A3AABB79-B31C-C984-F655-ED663337C26B}"/>
                  </a:ext>
                </a:extLst>
              </p:cNvPr>
              <p:cNvSpPr/>
              <p:nvPr/>
            </p:nvSpPr>
            <p:spPr>
              <a:xfrm rot="7971735" flipH="1">
                <a:off x="861195" y="756077"/>
                <a:ext cx="2392410" cy="2353905"/>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CDECC482-B131-A209-DE5F-7873761BB795}"/>
                  </a:ext>
                </a:extLst>
              </p:cNvPr>
              <p:cNvSpPr/>
              <p:nvPr/>
            </p:nvSpPr>
            <p:spPr>
              <a:xfrm rot="19475791">
                <a:off x="3013854" y="3600037"/>
                <a:ext cx="593559" cy="88906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24F28FF-5805-C06D-E553-A2082E2C33DB}"/>
                  </a:ext>
                </a:extLst>
              </p:cNvPr>
              <p:cNvSpPr/>
              <p:nvPr/>
            </p:nvSpPr>
            <p:spPr>
              <a:xfrm rot="1613318">
                <a:off x="604596" y="3578695"/>
                <a:ext cx="519363" cy="88906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0DFB02E8-BE63-D32C-83AD-CF7FA1282980}"/>
                  </a:ext>
                </a:extLst>
              </p:cNvPr>
              <p:cNvSpPr/>
              <p:nvPr/>
            </p:nvSpPr>
            <p:spPr>
              <a:xfrm>
                <a:off x="1501943" y="5448243"/>
                <a:ext cx="631658" cy="75097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85845F09-E685-94AB-B829-D4E4D8BBC31F}"/>
                  </a:ext>
                </a:extLst>
              </p:cNvPr>
              <p:cNvSpPr/>
              <p:nvPr/>
            </p:nvSpPr>
            <p:spPr>
              <a:xfrm>
                <a:off x="2209800" y="5448243"/>
                <a:ext cx="553452" cy="80015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Trapezoid 350">
                <a:extLst>
                  <a:ext uri="{FF2B5EF4-FFF2-40B4-BE49-F238E27FC236}">
                    <a16:creationId xmlns:a16="http://schemas.microsoft.com/office/drawing/2014/main" id="{2B56CD1F-B8E7-9801-B4CD-79E43B52ECC4}"/>
                  </a:ext>
                </a:extLst>
              </p:cNvPr>
              <p:cNvSpPr/>
              <p:nvPr/>
            </p:nvSpPr>
            <p:spPr>
              <a:xfrm rot="1996156">
                <a:off x="810389" y="2560744"/>
                <a:ext cx="983285" cy="168403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rapezoid 351">
                <a:extLst>
                  <a:ext uri="{FF2B5EF4-FFF2-40B4-BE49-F238E27FC236}">
                    <a16:creationId xmlns:a16="http://schemas.microsoft.com/office/drawing/2014/main" id="{F61446B2-61E1-4051-E5E3-1495D2E91424}"/>
                  </a:ext>
                </a:extLst>
              </p:cNvPr>
              <p:cNvSpPr/>
              <p:nvPr/>
            </p:nvSpPr>
            <p:spPr>
              <a:xfrm rot="2041752">
                <a:off x="958040" y="2355932"/>
                <a:ext cx="977481" cy="1524303"/>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Trapezoid 352">
                <a:extLst>
                  <a:ext uri="{FF2B5EF4-FFF2-40B4-BE49-F238E27FC236}">
                    <a16:creationId xmlns:a16="http://schemas.microsoft.com/office/drawing/2014/main" id="{C97C9604-7340-5729-F40F-FCF9F672DEE8}"/>
                  </a:ext>
                </a:extLst>
              </p:cNvPr>
              <p:cNvSpPr/>
              <p:nvPr/>
            </p:nvSpPr>
            <p:spPr>
              <a:xfrm rot="19870960">
                <a:off x="2431469" y="2565424"/>
                <a:ext cx="923600" cy="168403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Trapezoid 353">
                <a:extLst>
                  <a:ext uri="{FF2B5EF4-FFF2-40B4-BE49-F238E27FC236}">
                    <a16:creationId xmlns:a16="http://schemas.microsoft.com/office/drawing/2014/main" id="{4BB3E900-F2C2-91C7-EA8E-EC4A3FBD9997}"/>
                  </a:ext>
                </a:extLst>
              </p:cNvPr>
              <p:cNvSpPr/>
              <p:nvPr/>
            </p:nvSpPr>
            <p:spPr>
              <a:xfrm rot="20036208">
                <a:off x="2251055" y="2381548"/>
                <a:ext cx="977481" cy="1524303"/>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Trapezoid 354">
                <a:extLst>
                  <a:ext uri="{FF2B5EF4-FFF2-40B4-BE49-F238E27FC236}">
                    <a16:creationId xmlns:a16="http://schemas.microsoft.com/office/drawing/2014/main" id="{1CB16FC3-D614-6C35-A1EF-27F57550E1F9}"/>
                  </a:ext>
                </a:extLst>
              </p:cNvPr>
              <p:cNvSpPr/>
              <p:nvPr/>
            </p:nvSpPr>
            <p:spPr>
              <a:xfrm>
                <a:off x="1427747" y="2425429"/>
                <a:ext cx="1409700" cy="3378439"/>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7F0BD20F-B711-842F-1E0E-52DE7A45A6DA}"/>
                  </a:ext>
                </a:extLst>
              </p:cNvPr>
              <p:cNvSpPr/>
              <p:nvPr/>
            </p:nvSpPr>
            <p:spPr>
              <a:xfrm>
                <a:off x="1818183" y="2158710"/>
                <a:ext cx="583825" cy="7112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Trapezoid 356">
                <a:extLst>
                  <a:ext uri="{FF2B5EF4-FFF2-40B4-BE49-F238E27FC236}">
                    <a16:creationId xmlns:a16="http://schemas.microsoft.com/office/drawing/2014/main" id="{F19ED6D3-7592-27C8-C0F9-5441A9838433}"/>
                  </a:ext>
                </a:extLst>
              </p:cNvPr>
              <p:cNvSpPr/>
              <p:nvPr/>
            </p:nvSpPr>
            <p:spPr>
              <a:xfrm rot="21335299">
                <a:off x="2186941" y="2246821"/>
                <a:ext cx="680701" cy="3382306"/>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Trapezoid 357">
                <a:extLst>
                  <a:ext uri="{FF2B5EF4-FFF2-40B4-BE49-F238E27FC236}">
                    <a16:creationId xmlns:a16="http://schemas.microsoft.com/office/drawing/2014/main" id="{C9C8290A-E1A4-3AE4-CF2C-FA0E70ADD86F}"/>
                  </a:ext>
                </a:extLst>
              </p:cNvPr>
              <p:cNvSpPr/>
              <p:nvPr/>
            </p:nvSpPr>
            <p:spPr>
              <a:xfrm rot="353417">
                <a:off x="1411130" y="2370479"/>
                <a:ext cx="680701" cy="3233093"/>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AEACCFBC-F938-BEC4-1ABE-13B8E104B735}"/>
                  </a:ext>
                </a:extLst>
              </p:cNvPr>
              <p:cNvSpPr/>
              <p:nvPr/>
            </p:nvSpPr>
            <p:spPr>
              <a:xfrm>
                <a:off x="1437640" y="712814"/>
                <a:ext cx="1409700" cy="18015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Cloud 359">
                <a:extLst>
                  <a:ext uri="{FF2B5EF4-FFF2-40B4-BE49-F238E27FC236}">
                    <a16:creationId xmlns:a16="http://schemas.microsoft.com/office/drawing/2014/main" id="{D7FB309F-3623-55C9-07ED-0BCFD43D2731}"/>
                  </a:ext>
                </a:extLst>
              </p:cNvPr>
              <p:cNvSpPr/>
              <p:nvPr/>
            </p:nvSpPr>
            <p:spPr>
              <a:xfrm rot="7971735" flipH="1">
                <a:off x="1682227" y="1860917"/>
                <a:ext cx="874341" cy="850166"/>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8DBC8FB8-A7E0-F996-4D3E-CDA8341A8655}"/>
                  </a:ext>
                </a:extLst>
              </p:cNvPr>
              <p:cNvSpPr/>
              <p:nvPr/>
            </p:nvSpPr>
            <p:spPr>
              <a:xfrm>
                <a:off x="1891369" y="2057400"/>
                <a:ext cx="449538" cy="1951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ounded Rectangle 504">
                <a:extLst>
                  <a:ext uri="{FF2B5EF4-FFF2-40B4-BE49-F238E27FC236}">
                    <a16:creationId xmlns:a16="http://schemas.microsoft.com/office/drawing/2014/main" id="{E02C20E0-69E1-01CB-7738-E37CB7AB3613}"/>
                  </a:ext>
                </a:extLst>
              </p:cNvPr>
              <p:cNvSpPr/>
              <p:nvPr/>
            </p:nvSpPr>
            <p:spPr>
              <a:xfrm>
                <a:off x="1371600" y="4114800"/>
                <a:ext cx="1524000" cy="3048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Double Wave 362">
                <a:extLst>
                  <a:ext uri="{FF2B5EF4-FFF2-40B4-BE49-F238E27FC236}">
                    <a16:creationId xmlns:a16="http://schemas.microsoft.com/office/drawing/2014/main" id="{0A3AD99C-0B69-E113-6468-DC7BA1A37877}"/>
                  </a:ext>
                </a:extLst>
              </p:cNvPr>
              <p:cNvSpPr/>
              <p:nvPr/>
            </p:nvSpPr>
            <p:spPr>
              <a:xfrm rot="5400000">
                <a:off x="1562100" y="4610100"/>
                <a:ext cx="1447800" cy="304800"/>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Double Wave 363">
                <a:extLst>
                  <a:ext uri="{FF2B5EF4-FFF2-40B4-BE49-F238E27FC236}">
                    <a16:creationId xmlns:a16="http://schemas.microsoft.com/office/drawing/2014/main" id="{2EF8E4F7-B69F-B8E2-C754-D60BE0695E6F}"/>
                  </a:ext>
                </a:extLst>
              </p:cNvPr>
              <p:cNvSpPr/>
              <p:nvPr/>
            </p:nvSpPr>
            <p:spPr>
              <a:xfrm rot="4302222">
                <a:off x="1857850" y="4697547"/>
                <a:ext cx="1447800" cy="304800"/>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ounded Rectangle 507">
                <a:extLst>
                  <a:ext uri="{FF2B5EF4-FFF2-40B4-BE49-F238E27FC236}">
                    <a16:creationId xmlns:a16="http://schemas.microsoft.com/office/drawing/2014/main" id="{82369C9E-D515-DEB4-EC79-089ADF9C8D3F}"/>
                  </a:ext>
                </a:extLst>
              </p:cNvPr>
              <p:cNvSpPr/>
              <p:nvPr/>
            </p:nvSpPr>
            <p:spPr>
              <a:xfrm>
                <a:off x="2209800" y="4047344"/>
                <a:ext cx="484682" cy="372256"/>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2" name="Rounded Rectangle 484">
              <a:extLst>
                <a:ext uri="{FF2B5EF4-FFF2-40B4-BE49-F238E27FC236}">
                  <a16:creationId xmlns:a16="http://schemas.microsoft.com/office/drawing/2014/main" id="{9F5428FA-DE24-6918-7AA3-D519E8FE4BE7}"/>
                </a:ext>
              </a:extLst>
            </p:cNvPr>
            <p:cNvSpPr/>
            <p:nvPr/>
          </p:nvSpPr>
          <p:spPr>
            <a:xfrm>
              <a:off x="5715000" y="838200"/>
              <a:ext cx="1447800" cy="533400"/>
            </a:xfrm>
            <a:prstGeom prst="roundRect">
              <a:avLst>
                <a:gd name="adj" fmla="val 50000"/>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ounded Rectangle 485">
              <a:extLst>
                <a:ext uri="{FF2B5EF4-FFF2-40B4-BE49-F238E27FC236}">
                  <a16:creationId xmlns:a16="http://schemas.microsoft.com/office/drawing/2014/main" id="{AAF4EFCA-BFDF-ADA7-1839-32C8B91A55D7}"/>
                </a:ext>
              </a:extLst>
            </p:cNvPr>
            <p:cNvSpPr/>
            <p:nvPr/>
          </p:nvSpPr>
          <p:spPr>
            <a:xfrm rot="1530523">
              <a:off x="5982019" y="798387"/>
              <a:ext cx="199231" cy="577403"/>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ounded Rectangle 486">
              <a:extLst>
                <a:ext uri="{FF2B5EF4-FFF2-40B4-BE49-F238E27FC236}">
                  <a16:creationId xmlns:a16="http://schemas.microsoft.com/office/drawing/2014/main" id="{8DC9620A-5FA9-9024-7652-E5DE31075567}"/>
                </a:ext>
              </a:extLst>
            </p:cNvPr>
            <p:cNvSpPr/>
            <p:nvPr/>
          </p:nvSpPr>
          <p:spPr>
            <a:xfrm rot="1530523">
              <a:off x="6518427" y="785090"/>
              <a:ext cx="181721" cy="583307"/>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ounded Rectangle 487">
              <a:extLst>
                <a:ext uri="{FF2B5EF4-FFF2-40B4-BE49-F238E27FC236}">
                  <a16:creationId xmlns:a16="http://schemas.microsoft.com/office/drawing/2014/main" id="{43BBD1A0-0DB2-6CE0-347F-C90D60788710}"/>
                </a:ext>
              </a:extLst>
            </p:cNvPr>
            <p:cNvSpPr/>
            <p:nvPr/>
          </p:nvSpPr>
          <p:spPr>
            <a:xfrm rot="1530523">
              <a:off x="6958477" y="920759"/>
              <a:ext cx="136326" cy="497490"/>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6" name="Group 3">
            <a:extLst>
              <a:ext uri="{FF2B5EF4-FFF2-40B4-BE49-F238E27FC236}">
                <a16:creationId xmlns:a16="http://schemas.microsoft.com/office/drawing/2014/main" id="{1BD89C29-4A92-A8E6-612C-8E93A9866FC0}"/>
              </a:ext>
            </a:extLst>
          </p:cNvPr>
          <p:cNvGrpSpPr/>
          <p:nvPr/>
        </p:nvGrpSpPr>
        <p:grpSpPr>
          <a:xfrm>
            <a:off x="6393109" y="4990120"/>
            <a:ext cx="878092" cy="1762743"/>
            <a:chOff x="309652" y="466773"/>
            <a:chExt cx="2433548" cy="4679887"/>
          </a:xfrm>
        </p:grpSpPr>
        <p:sp>
          <p:nvSpPr>
            <p:cNvPr id="367" name="Cloud 366">
              <a:extLst>
                <a:ext uri="{FF2B5EF4-FFF2-40B4-BE49-F238E27FC236}">
                  <a16:creationId xmlns:a16="http://schemas.microsoft.com/office/drawing/2014/main" id="{3ABEA2B9-3852-7289-AE2C-EAE01B55D598}"/>
                </a:ext>
              </a:extLst>
            </p:cNvPr>
            <p:cNvSpPr/>
            <p:nvPr/>
          </p:nvSpPr>
          <p:spPr>
            <a:xfrm rot="1518698" flipH="1">
              <a:off x="696996" y="641895"/>
              <a:ext cx="1036027" cy="181453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8" name="Cloud 367">
              <a:extLst>
                <a:ext uri="{FF2B5EF4-FFF2-40B4-BE49-F238E27FC236}">
                  <a16:creationId xmlns:a16="http://schemas.microsoft.com/office/drawing/2014/main" id="{82B5F1DB-733F-BDA8-F827-9C62D569B278}"/>
                </a:ext>
              </a:extLst>
            </p:cNvPr>
            <p:cNvSpPr/>
            <p:nvPr/>
          </p:nvSpPr>
          <p:spPr>
            <a:xfrm rot="20659987">
              <a:off x="1643959" y="617191"/>
              <a:ext cx="801666" cy="1823031"/>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9" name="Oval 368">
              <a:extLst>
                <a:ext uri="{FF2B5EF4-FFF2-40B4-BE49-F238E27FC236}">
                  <a16:creationId xmlns:a16="http://schemas.microsoft.com/office/drawing/2014/main" id="{3F6D9BD5-A94A-39BE-50F2-9BB7B3081EFA}"/>
                </a:ext>
              </a:extLst>
            </p:cNvPr>
            <p:cNvSpPr/>
            <p:nvPr/>
          </p:nvSpPr>
          <p:spPr>
            <a:xfrm rot="20598148">
              <a:off x="2354073" y="3074956"/>
              <a:ext cx="389127" cy="6892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0" name="Oval 369">
              <a:extLst>
                <a:ext uri="{FF2B5EF4-FFF2-40B4-BE49-F238E27FC236}">
                  <a16:creationId xmlns:a16="http://schemas.microsoft.com/office/drawing/2014/main" id="{4B34A8F5-D506-93DC-F8EB-532E9A98BFB0}"/>
                </a:ext>
              </a:extLst>
            </p:cNvPr>
            <p:cNvSpPr/>
            <p:nvPr/>
          </p:nvSpPr>
          <p:spPr>
            <a:xfrm rot="1627652">
              <a:off x="309652" y="2917860"/>
              <a:ext cx="411982" cy="7644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1" name="Oval 370">
              <a:extLst>
                <a:ext uri="{FF2B5EF4-FFF2-40B4-BE49-F238E27FC236}">
                  <a16:creationId xmlns:a16="http://schemas.microsoft.com/office/drawing/2014/main" id="{275F9865-0DEB-C3C0-DDF5-101F04AA9AE8}"/>
                </a:ext>
              </a:extLst>
            </p:cNvPr>
            <p:cNvSpPr/>
            <p:nvPr/>
          </p:nvSpPr>
          <p:spPr>
            <a:xfrm rot="2225333">
              <a:off x="1231250" y="4469525"/>
              <a:ext cx="392724" cy="677135"/>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2" name="Oval 371">
              <a:extLst>
                <a:ext uri="{FF2B5EF4-FFF2-40B4-BE49-F238E27FC236}">
                  <a16:creationId xmlns:a16="http://schemas.microsoft.com/office/drawing/2014/main" id="{A67439C0-C744-5D31-9DCA-B1DD6AE95970}"/>
                </a:ext>
              </a:extLst>
            </p:cNvPr>
            <p:cNvSpPr/>
            <p:nvPr/>
          </p:nvSpPr>
          <p:spPr>
            <a:xfrm rot="20622370">
              <a:off x="1676400" y="4504465"/>
              <a:ext cx="441568" cy="600935"/>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3" name="Trapezoid 372">
              <a:extLst>
                <a:ext uri="{FF2B5EF4-FFF2-40B4-BE49-F238E27FC236}">
                  <a16:creationId xmlns:a16="http://schemas.microsoft.com/office/drawing/2014/main" id="{36531F06-9BA2-1F27-0D1D-7F936B8B2FF9}"/>
                </a:ext>
              </a:extLst>
            </p:cNvPr>
            <p:cNvSpPr/>
            <p:nvPr/>
          </p:nvSpPr>
          <p:spPr>
            <a:xfrm rot="1996156">
              <a:off x="472312" y="2060908"/>
              <a:ext cx="828604" cy="1425120"/>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4" name="Trapezoid 373">
              <a:extLst>
                <a:ext uri="{FF2B5EF4-FFF2-40B4-BE49-F238E27FC236}">
                  <a16:creationId xmlns:a16="http://schemas.microsoft.com/office/drawing/2014/main" id="{FEBFE374-DC14-2505-452D-C2F81611E745}"/>
                </a:ext>
              </a:extLst>
            </p:cNvPr>
            <p:cNvSpPr/>
            <p:nvPr/>
          </p:nvSpPr>
          <p:spPr>
            <a:xfrm rot="2041752">
              <a:off x="596736" y="1887584"/>
              <a:ext cx="823712" cy="1289946"/>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5" name="Trapezoid 374">
              <a:extLst>
                <a:ext uri="{FF2B5EF4-FFF2-40B4-BE49-F238E27FC236}">
                  <a16:creationId xmlns:a16="http://schemas.microsoft.com/office/drawing/2014/main" id="{A3D81FC6-2A2A-BEF6-858F-231E5C248389}"/>
                </a:ext>
              </a:extLst>
            </p:cNvPr>
            <p:cNvSpPr/>
            <p:nvPr/>
          </p:nvSpPr>
          <p:spPr>
            <a:xfrm rot="19870960">
              <a:off x="1838378" y="2064868"/>
              <a:ext cx="778308" cy="1425120"/>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6" name="Trapezoid 375">
              <a:extLst>
                <a:ext uri="{FF2B5EF4-FFF2-40B4-BE49-F238E27FC236}">
                  <a16:creationId xmlns:a16="http://schemas.microsoft.com/office/drawing/2014/main" id="{CB0D292C-AC2C-E030-4A9A-149088B35B25}"/>
                </a:ext>
              </a:extLst>
            </p:cNvPr>
            <p:cNvSpPr/>
            <p:nvPr/>
          </p:nvSpPr>
          <p:spPr>
            <a:xfrm rot="20036208">
              <a:off x="1686346" y="1909261"/>
              <a:ext cx="823712" cy="1289946"/>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7" name="Trapezoid 376">
              <a:extLst>
                <a:ext uri="{FF2B5EF4-FFF2-40B4-BE49-F238E27FC236}">
                  <a16:creationId xmlns:a16="http://schemas.microsoft.com/office/drawing/2014/main" id="{4CAA1CCA-7BEE-7FDF-C209-37C7BF6EB10D}"/>
                </a:ext>
              </a:extLst>
            </p:cNvPr>
            <p:cNvSpPr/>
            <p:nvPr/>
          </p:nvSpPr>
          <p:spPr>
            <a:xfrm>
              <a:off x="992554" y="1946398"/>
              <a:ext cx="1187938" cy="2859016"/>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8" name="Oval 377">
              <a:extLst>
                <a:ext uri="{FF2B5EF4-FFF2-40B4-BE49-F238E27FC236}">
                  <a16:creationId xmlns:a16="http://schemas.microsoft.com/office/drawing/2014/main" id="{9FC35C35-E082-71C9-6DE3-9F78ADCC9787}"/>
                </a:ext>
              </a:extLst>
            </p:cNvPr>
            <p:cNvSpPr/>
            <p:nvPr/>
          </p:nvSpPr>
          <p:spPr>
            <a:xfrm>
              <a:off x="1321568" y="1720685"/>
              <a:ext cx="491984" cy="6018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9" name="Trapezoid 378">
              <a:extLst>
                <a:ext uri="{FF2B5EF4-FFF2-40B4-BE49-F238E27FC236}">
                  <a16:creationId xmlns:a16="http://schemas.microsoft.com/office/drawing/2014/main" id="{58D55E05-063F-0ED1-B252-FC9EC994FCAB}"/>
                </a:ext>
              </a:extLst>
            </p:cNvPr>
            <p:cNvSpPr/>
            <p:nvPr/>
          </p:nvSpPr>
          <p:spPr>
            <a:xfrm rot="21335299">
              <a:off x="1640514" y="1893719"/>
              <a:ext cx="573620" cy="2693877"/>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0" name="Trapezoid 379">
              <a:extLst>
                <a:ext uri="{FF2B5EF4-FFF2-40B4-BE49-F238E27FC236}">
                  <a16:creationId xmlns:a16="http://schemas.microsoft.com/office/drawing/2014/main" id="{2EEAFB5B-E239-175D-3E7E-9B7FB7980DDD}"/>
                </a:ext>
              </a:extLst>
            </p:cNvPr>
            <p:cNvSpPr/>
            <p:nvPr/>
          </p:nvSpPr>
          <p:spPr>
            <a:xfrm rot="353417">
              <a:off x="978550" y="1870292"/>
              <a:ext cx="573620" cy="2736017"/>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1" name="Oval 380">
              <a:extLst>
                <a:ext uri="{FF2B5EF4-FFF2-40B4-BE49-F238E27FC236}">
                  <a16:creationId xmlns:a16="http://schemas.microsoft.com/office/drawing/2014/main" id="{CCC84C1E-0E5D-0046-9ACE-BD2021A64797}"/>
                </a:ext>
              </a:extLst>
            </p:cNvPr>
            <p:cNvSpPr/>
            <p:nvPr/>
          </p:nvSpPr>
          <p:spPr>
            <a:xfrm>
              <a:off x="990600" y="533400"/>
              <a:ext cx="1189892" cy="152454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2" name="Rectangle 381">
              <a:extLst>
                <a:ext uri="{FF2B5EF4-FFF2-40B4-BE49-F238E27FC236}">
                  <a16:creationId xmlns:a16="http://schemas.microsoft.com/office/drawing/2014/main" id="{6C6D04D1-19CA-8444-FF5E-B44016B34572}"/>
                </a:ext>
              </a:extLst>
            </p:cNvPr>
            <p:cNvSpPr/>
            <p:nvPr/>
          </p:nvSpPr>
          <p:spPr>
            <a:xfrm>
              <a:off x="1464921" y="2240504"/>
              <a:ext cx="312616" cy="150474"/>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3" name="Rectangle 382">
              <a:extLst>
                <a:ext uri="{FF2B5EF4-FFF2-40B4-BE49-F238E27FC236}">
                  <a16:creationId xmlns:a16="http://schemas.microsoft.com/office/drawing/2014/main" id="{E3E648D3-0A06-2014-869E-D16A681F0D7C}"/>
                </a:ext>
              </a:extLst>
            </p:cNvPr>
            <p:cNvSpPr/>
            <p:nvPr/>
          </p:nvSpPr>
          <p:spPr>
            <a:xfrm>
              <a:off x="1406873" y="3318353"/>
              <a:ext cx="380093" cy="157714"/>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4" name="Cloud 2">
              <a:extLst>
                <a:ext uri="{FF2B5EF4-FFF2-40B4-BE49-F238E27FC236}">
                  <a16:creationId xmlns:a16="http://schemas.microsoft.com/office/drawing/2014/main" id="{336D4968-4F10-BC46-848C-FC3942BD0B21}"/>
                </a:ext>
              </a:extLst>
            </p:cNvPr>
            <p:cNvSpPr/>
            <p:nvPr/>
          </p:nvSpPr>
          <p:spPr>
            <a:xfrm rot="15742615" flipH="1">
              <a:off x="1175578" y="95093"/>
              <a:ext cx="698768" cy="144212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5" name="Oval 384">
              <a:extLst>
                <a:ext uri="{FF2B5EF4-FFF2-40B4-BE49-F238E27FC236}">
                  <a16:creationId xmlns:a16="http://schemas.microsoft.com/office/drawing/2014/main" id="{F1E67E73-AC73-9450-FFAC-076FE948A7CE}"/>
                </a:ext>
              </a:extLst>
            </p:cNvPr>
            <p:cNvSpPr/>
            <p:nvPr/>
          </p:nvSpPr>
          <p:spPr>
            <a:xfrm rot="17832791">
              <a:off x="742237" y="902367"/>
              <a:ext cx="459771" cy="236128"/>
            </a:xfrm>
            <a:prstGeom prst="ellipse">
              <a:avLst/>
            </a:prstGeom>
            <a:solidFill>
              <a:srgbClr val="927B40"/>
            </a:solidFill>
            <a:ln>
              <a:solidFill>
                <a:srgbClr val="927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86" name="Group 385">
            <a:extLst>
              <a:ext uri="{FF2B5EF4-FFF2-40B4-BE49-F238E27FC236}">
                <a16:creationId xmlns:a16="http://schemas.microsoft.com/office/drawing/2014/main" id="{B574F602-5AD5-7277-206B-E7E0E01F87DB}"/>
              </a:ext>
            </a:extLst>
          </p:cNvPr>
          <p:cNvGrpSpPr/>
          <p:nvPr/>
        </p:nvGrpSpPr>
        <p:grpSpPr>
          <a:xfrm>
            <a:off x="7659585" y="5007656"/>
            <a:ext cx="782537" cy="1788817"/>
            <a:chOff x="782565" y="1101398"/>
            <a:chExt cx="1893264" cy="4327852"/>
          </a:xfrm>
        </p:grpSpPr>
        <p:sp>
          <p:nvSpPr>
            <p:cNvPr id="387" name="Round Diagonal Corner Rectangle 94">
              <a:extLst>
                <a:ext uri="{FF2B5EF4-FFF2-40B4-BE49-F238E27FC236}">
                  <a16:creationId xmlns:a16="http://schemas.microsoft.com/office/drawing/2014/main" id="{DD6847D0-0E00-3CEC-D6E2-33E6CBB5ED66}"/>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8" name="Round Diagonal Corner Rectangle 95">
              <a:extLst>
                <a:ext uri="{FF2B5EF4-FFF2-40B4-BE49-F238E27FC236}">
                  <a16:creationId xmlns:a16="http://schemas.microsoft.com/office/drawing/2014/main" id="{8957355C-D927-F16E-5E83-E6943A3B91E3}"/>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9" name="Oval 388">
              <a:extLst>
                <a:ext uri="{FF2B5EF4-FFF2-40B4-BE49-F238E27FC236}">
                  <a16:creationId xmlns:a16="http://schemas.microsoft.com/office/drawing/2014/main" id="{7C316A4A-93F3-F692-AF80-EA02D3561705}"/>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90" name="Group 33">
              <a:extLst>
                <a:ext uri="{FF2B5EF4-FFF2-40B4-BE49-F238E27FC236}">
                  <a16:creationId xmlns:a16="http://schemas.microsoft.com/office/drawing/2014/main" id="{E0C15EC0-4430-AD10-5EC1-BCB528D5BD06}"/>
                </a:ext>
              </a:extLst>
            </p:cNvPr>
            <p:cNvGrpSpPr/>
            <p:nvPr/>
          </p:nvGrpSpPr>
          <p:grpSpPr>
            <a:xfrm rot="2754858">
              <a:off x="1292245" y="4851434"/>
              <a:ext cx="418271" cy="737362"/>
              <a:chOff x="1676400" y="2133600"/>
              <a:chExt cx="1447800" cy="2088845"/>
            </a:xfrm>
          </p:grpSpPr>
          <p:sp>
            <p:nvSpPr>
              <p:cNvPr id="409" name="Oval 408">
                <a:extLst>
                  <a:ext uri="{FF2B5EF4-FFF2-40B4-BE49-F238E27FC236}">
                    <a16:creationId xmlns:a16="http://schemas.microsoft.com/office/drawing/2014/main" id="{48BAA3C4-0AFA-93A6-B7A7-A1DFBC5E2462}"/>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0" name="Moon 409">
                <a:extLst>
                  <a:ext uri="{FF2B5EF4-FFF2-40B4-BE49-F238E27FC236}">
                    <a16:creationId xmlns:a16="http://schemas.microsoft.com/office/drawing/2014/main" id="{9EB54F66-074D-48B1-5120-A3512610606D}"/>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1" name="Moon 410">
                <a:extLst>
                  <a:ext uri="{FF2B5EF4-FFF2-40B4-BE49-F238E27FC236}">
                    <a16:creationId xmlns:a16="http://schemas.microsoft.com/office/drawing/2014/main" id="{9DB840EF-6593-124E-E7E4-AD3B218EB173}"/>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91" name="Group 45">
              <a:extLst>
                <a:ext uri="{FF2B5EF4-FFF2-40B4-BE49-F238E27FC236}">
                  <a16:creationId xmlns:a16="http://schemas.microsoft.com/office/drawing/2014/main" id="{D47768BA-9BAB-FB51-6621-F178A2A70C6F}"/>
                </a:ext>
              </a:extLst>
            </p:cNvPr>
            <p:cNvGrpSpPr/>
            <p:nvPr/>
          </p:nvGrpSpPr>
          <p:grpSpPr>
            <a:xfrm rot="18845142" flipH="1">
              <a:off x="1670777" y="4757861"/>
              <a:ext cx="454896" cy="743939"/>
              <a:chOff x="1676400" y="2133600"/>
              <a:chExt cx="1447800" cy="2088845"/>
            </a:xfrm>
          </p:grpSpPr>
          <p:sp>
            <p:nvSpPr>
              <p:cNvPr id="406" name="Oval 405">
                <a:extLst>
                  <a:ext uri="{FF2B5EF4-FFF2-40B4-BE49-F238E27FC236}">
                    <a16:creationId xmlns:a16="http://schemas.microsoft.com/office/drawing/2014/main" id="{4BFD526D-843D-2124-D2E0-AD20CEEDF7D4}"/>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7" name="Moon 406">
                <a:extLst>
                  <a:ext uri="{FF2B5EF4-FFF2-40B4-BE49-F238E27FC236}">
                    <a16:creationId xmlns:a16="http://schemas.microsoft.com/office/drawing/2014/main" id="{225D0F63-4347-E3D0-730E-D34E4CA876D1}"/>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8" name="Moon 407">
                <a:extLst>
                  <a:ext uri="{FF2B5EF4-FFF2-40B4-BE49-F238E27FC236}">
                    <a16:creationId xmlns:a16="http://schemas.microsoft.com/office/drawing/2014/main" id="{8FFF373A-2B92-B42A-0EB6-95118C550B45}"/>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92" name="Group 49">
              <a:extLst>
                <a:ext uri="{FF2B5EF4-FFF2-40B4-BE49-F238E27FC236}">
                  <a16:creationId xmlns:a16="http://schemas.microsoft.com/office/drawing/2014/main" id="{2DB4CF3A-AD65-1E70-DABF-247D042CD208}"/>
                </a:ext>
              </a:extLst>
            </p:cNvPr>
            <p:cNvGrpSpPr/>
            <p:nvPr/>
          </p:nvGrpSpPr>
          <p:grpSpPr>
            <a:xfrm>
              <a:off x="810559" y="2772738"/>
              <a:ext cx="1865270" cy="2320330"/>
              <a:chOff x="4419600" y="2060454"/>
              <a:chExt cx="3045502" cy="4187946"/>
            </a:xfrm>
          </p:grpSpPr>
          <p:sp>
            <p:nvSpPr>
              <p:cNvPr id="397" name="Oval 396">
                <a:extLst>
                  <a:ext uri="{FF2B5EF4-FFF2-40B4-BE49-F238E27FC236}">
                    <a16:creationId xmlns:a16="http://schemas.microsoft.com/office/drawing/2014/main" id="{9CE1A808-EC67-859F-6148-DF73310A65B5}"/>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8" name="Oval 397">
                <a:extLst>
                  <a:ext uri="{FF2B5EF4-FFF2-40B4-BE49-F238E27FC236}">
                    <a16:creationId xmlns:a16="http://schemas.microsoft.com/office/drawing/2014/main" id="{3131ABC9-EEB2-B11E-8ACE-70D9B890B363}"/>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9" name="Trapezoid 398">
                <a:extLst>
                  <a:ext uri="{FF2B5EF4-FFF2-40B4-BE49-F238E27FC236}">
                    <a16:creationId xmlns:a16="http://schemas.microsoft.com/office/drawing/2014/main" id="{892E71F6-362E-304E-BDBA-B8B4B264687F}"/>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0" name="Trapezoid 399">
                <a:extLst>
                  <a:ext uri="{FF2B5EF4-FFF2-40B4-BE49-F238E27FC236}">
                    <a16:creationId xmlns:a16="http://schemas.microsoft.com/office/drawing/2014/main" id="{9EC1703B-D7C2-C867-A840-8D0B0B38A8E7}"/>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1" name="Trapezoid 400">
                <a:extLst>
                  <a:ext uri="{FF2B5EF4-FFF2-40B4-BE49-F238E27FC236}">
                    <a16:creationId xmlns:a16="http://schemas.microsoft.com/office/drawing/2014/main" id="{96DC01C8-3732-5867-C0A4-F773EC1FA15E}"/>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2" name="Isosceles Triangle 401">
                <a:extLst>
                  <a:ext uri="{FF2B5EF4-FFF2-40B4-BE49-F238E27FC236}">
                    <a16:creationId xmlns:a16="http://schemas.microsoft.com/office/drawing/2014/main" id="{DB64DDA0-EF92-EF81-949F-B0DE2BC613D6}"/>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3" name="Rectangle 402">
                <a:extLst>
                  <a:ext uri="{FF2B5EF4-FFF2-40B4-BE49-F238E27FC236}">
                    <a16:creationId xmlns:a16="http://schemas.microsoft.com/office/drawing/2014/main" id="{BA65E67B-26E3-7B07-1F9A-05D88A7E4414}"/>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4" name="Trapezoid 403">
                <a:extLst>
                  <a:ext uri="{FF2B5EF4-FFF2-40B4-BE49-F238E27FC236}">
                    <a16:creationId xmlns:a16="http://schemas.microsoft.com/office/drawing/2014/main" id="{0BD0E7DB-B581-6B8A-F8D6-C187A2A6C028}"/>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5" name="Trapezoid 404">
                <a:extLst>
                  <a:ext uri="{FF2B5EF4-FFF2-40B4-BE49-F238E27FC236}">
                    <a16:creationId xmlns:a16="http://schemas.microsoft.com/office/drawing/2014/main" id="{DFE86CB2-E341-F47C-F40B-6169CE16D173}"/>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93" name="Round Diagonal Corner Rectangle 102">
              <a:extLst>
                <a:ext uri="{FF2B5EF4-FFF2-40B4-BE49-F238E27FC236}">
                  <a16:creationId xmlns:a16="http://schemas.microsoft.com/office/drawing/2014/main" id="{6BB45659-6402-2D46-215D-D35FA0D45E3D}"/>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4" name="Oval 393">
              <a:extLst>
                <a:ext uri="{FF2B5EF4-FFF2-40B4-BE49-F238E27FC236}">
                  <a16:creationId xmlns:a16="http://schemas.microsoft.com/office/drawing/2014/main" id="{1AC2C332-43DD-68C5-52B8-20049B27EF45}"/>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5" name="Rectangle 394">
              <a:extLst>
                <a:ext uri="{FF2B5EF4-FFF2-40B4-BE49-F238E27FC236}">
                  <a16:creationId xmlns:a16="http://schemas.microsoft.com/office/drawing/2014/main" id="{FDEC6056-3FBB-032F-214E-147EF6F0D6AB}"/>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6" name="Freeform: Shape 395">
              <a:extLst>
                <a:ext uri="{FF2B5EF4-FFF2-40B4-BE49-F238E27FC236}">
                  <a16:creationId xmlns:a16="http://schemas.microsoft.com/office/drawing/2014/main" id="{33FA97A1-7B6E-B01B-58D0-D83A9B429BE2}"/>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grpSp>
        <p:nvGrpSpPr>
          <p:cNvPr id="412" name="Group 411">
            <a:extLst>
              <a:ext uri="{FF2B5EF4-FFF2-40B4-BE49-F238E27FC236}">
                <a16:creationId xmlns:a16="http://schemas.microsoft.com/office/drawing/2014/main" id="{26BA78B2-72B5-D203-8151-0ABA1914E7B8}"/>
              </a:ext>
            </a:extLst>
          </p:cNvPr>
          <p:cNvGrpSpPr/>
          <p:nvPr/>
        </p:nvGrpSpPr>
        <p:grpSpPr>
          <a:xfrm>
            <a:off x="8837767" y="5006625"/>
            <a:ext cx="823859" cy="1814596"/>
            <a:chOff x="6934200" y="1265656"/>
            <a:chExt cx="1985484" cy="4373144"/>
          </a:xfrm>
        </p:grpSpPr>
        <p:sp>
          <p:nvSpPr>
            <p:cNvPr id="413" name="Oval 412">
              <a:extLst>
                <a:ext uri="{FF2B5EF4-FFF2-40B4-BE49-F238E27FC236}">
                  <a16:creationId xmlns:a16="http://schemas.microsoft.com/office/drawing/2014/main" id="{555EB54E-E2C3-18FE-1D8E-59C6F29E669E}"/>
                </a:ext>
              </a:extLst>
            </p:cNvPr>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A361306A-6EFF-2693-5264-81FB4525F63E}"/>
                </a:ext>
              </a:extLst>
            </p:cNvPr>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Trapezoid 414">
              <a:extLst>
                <a:ext uri="{FF2B5EF4-FFF2-40B4-BE49-F238E27FC236}">
                  <a16:creationId xmlns:a16="http://schemas.microsoft.com/office/drawing/2014/main" id="{71B763A0-619B-96A3-B448-250F968E58E5}"/>
                </a:ext>
              </a:extLst>
            </p:cNvPr>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3138964A-6E7D-121C-3969-C6AC191E81CA}"/>
                </a:ext>
              </a:extLst>
            </p:cNvPr>
            <p:cNvSpPr/>
            <p:nvPr/>
          </p:nvSpPr>
          <p:spPr>
            <a:xfrm rot="6724914" flipH="1">
              <a:off x="6809060" y="3667864"/>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6336F088-E1F5-CDC2-76F7-538A61F98424}"/>
                </a:ext>
              </a:extLst>
            </p:cNvPr>
            <p:cNvSpPr/>
            <p:nvPr/>
          </p:nvSpPr>
          <p:spPr>
            <a:xfrm rot="3549535" flipH="1">
              <a:off x="8409583" y="3649135"/>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Trapezoid 417">
              <a:extLst>
                <a:ext uri="{FF2B5EF4-FFF2-40B4-BE49-F238E27FC236}">
                  <a16:creationId xmlns:a16="http://schemas.microsoft.com/office/drawing/2014/main" id="{35E803DD-4FA1-4863-6C3E-C034931207E8}"/>
                </a:ext>
              </a:extLst>
            </p:cNvPr>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Trapezoid 418">
              <a:extLst>
                <a:ext uri="{FF2B5EF4-FFF2-40B4-BE49-F238E27FC236}">
                  <a16:creationId xmlns:a16="http://schemas.microsoft.com/office/drawing/2014/main" id="{F0EC5CE5-5826-53A5-4DDC-B653A0813597}"/>
                </a:ext>
              </a:extLst>
            </p:cNvPr>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Cloud 419">
              <a:extLst>
                <a:ext uri="{FF2B5EF4-FFF2-40B4-BE49-F238E27FC236}">
                  <a16:creationId xmlns:a16="http://schemas.microsoft.com/office/drawing/2014/main" id="{3B6DA516-754F-804F-5798-AFCBF6EE9CED}"/>
                </a:ext>
              </a:extLst>
            </p:cNvPr>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Cloud 420">
              <a:extLst>
                <a:ext uri="{FF2B5EF4-FFF2-40B4-BE49-F238E27FC236}">
                  <a16:creationId xmlns:a16="http://schemas.microsoft.com/office/drawing/2014/main" id="{5C0AF445-6559-5819-AB52-6F0F54B74514}"/>
                </a:ext>
              </a:extLst>
            </p:cNvPr>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Trapezoid 421">
              <a:extLst>
                <a:ext uri="{FF2B5EF4-FFF2-40B4-BE49-F238E27FC236}">
                  <a16:creationId xmlns:a16="http://schemas.microsoft.com/office/drawing/2014/main" id="{6B385479-015C-C382-4359-ED9253A3C3FB}"/>
                </a:ext>
              </a:extLst>
            </p:cNvPr>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Isosceles Triangle 422">
              <a:extLst>
                <a:ext uri="{FF2B5EF4-FFF2-40B4-BE49-F238E27FC236}">
                  <a16:creationId xmlns:a16="http://schemas.microsoft.com/office/drawing/2014/main" id="{290320C1-AA76-5551-DB69-BA8008823AEA}"/>
                </a:ext>
              </a:extLst>
            </p:cNvPr>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4" name="Group 24">
              <a:extLst>
                <a:ext uri="{FF2B5EF4-FFF2-40B4-BE49-F238E27FC236}">
                  <a16:creationId xmlns:a16="http://schemas.microsoft.com/office/drawing/2014/main" id="{F2839885-41CE-B655-5844-B1701BCE98AB}"/>
                </a:ext>
              </a:extLst>
            </p:cNvPr>
            <p:cNvGrpSpPr/>
            <p:nvPr/>
          </p:nvGrpSpPr>
          <p:grpSpPr>
            <a:xfrm>
              <a:off x="7108136" y="2340650"/>
              <a:ext cx="1562627" cy="2259000"/>
              <a:chOff x="4553132" y="826758"/>
              <a:chExt cx="2212490" cy="3524987"/>
            </a:xfrm>
          </p:grpSpPr>
          <p:sp>
            <p:nvSpPr>
              <p:cNvPr id="491" name="Double Wave 23">
                <a:extLst>
                  <a:ext uri="{FF2B5EF4-FFF2-40B4-BE49-F238E27FC236}">
                    <a16:creationId xmlns:a16="http://schemas.microsoft.com/office/drawing/2014/main" id="{A0533681-80A7-96C7-4FD3-C518E5E8F9DB}"/>
                  </a:ext>
                </a:extLst>
              </p:cNvPr>
              <p:cNvSpPr/>
              <p:nvPr/>
            </p:nvSpPr>
            <p:spPr>
              <a:xfrm rot="17197709">
                <a:off x="3382791" y="2343204"/>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2" name="Group 16">
                <a:extLst>
                  <a:ext uri="{FF2B5EF4-FFF2-40B4-BE49-F238E27FC236}">
                    <a16:creationId xmlns:a16="http://schemas.microsoft.com/office/drawing/2014/main" id="{EFC347A4-505E-B3D8-1494-7660E8F43BF0}"/>
                  </a:ext>
                </a:extLst>
              </p:cNvPr>
              <p:cNvGrpSpPr/>
              <p:nvPr/>
            </p:nvGrpSpPr>
            <p:grpSpPr>
              <a:xfrm>
                <a:off x="4828805" y="826758"/>
                <a:ext cx="1936817" cy="2113967"/>
                <a:chOff x="2729087" y="2138375"/>
                <a:chExt cx="1936817" cy="2113967"/>
              </a:xfrm>
              <a:solidFill>
                <a:srgbClr val="E0C13C"/>
              </a:solidFill>
            </p:grpSpPr>
            <p:sp>
              <p:nvSpPr>
                <p:cNvPr id="493" name="Pie 17">
                  <a:extLst>
                    <a:ext uri="{FF2B5EF4-FFF2-40B4-BE49-F238E27FC236}">
                      <a16:creationId xmlns:a16="http://schemas.microsoft.com/office/drawing/2014/main" id="{3436FE8D-099A-D6D3-612F-281061FE499B}"/>
                    </a:ext>
                  </a:extLst>
                </p:cNvPr>
                <p:cNvSpPr/>
                <p:nvPr/>
              </p:nvSpPr>
              <p:spPr>
                <a:xfrm rot="18695073">
                  <a:off x="2640512" y="2226950"/>
                  <a:ext cx="2113967" cy="1936817"/>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94" name="Group 5">
                  <a:extLst>
                    <a:ext uri="{FF2B5EF4-FFF2-40B4-BE49-F238E27FC236}">
                      <a16:creationId xmlns:a16="http://schemas.microsoft.com/office/drawing/2014/main" id="{774EAFF7-15EC-7260-827A-8CFB64286D20}"/>
                    </a:ext>
                  </a:extLst>
                </p:cNvPr>
                <p:cNvGrpSpPr/>
                <p:nvPr/>
              </p:nvGrpSpPr>
              <p:grpSpPr>
                <a:xfrm>
                  <a:off x="2914797" y="2383259"/>
                  <a:ext cx="1511630" cy="1584684"/>
                  <a:chOff x="2912535" y="2383259"/>
                  <a:chExt cx="1511630" cy="1584684"/>
                </a:xfrm>
                <a:grpFill/>
              </p:grpSpPr>
              <p:sp>
                <p:nvSpPr>
                  <p:cNvPr id="495" name="Moon 3">
                    <a:extLst>
                      <a:ext uri="{FF2B5EF4-FFF2-40B4-BE49-F238E27FC236}">
                        <a16:creationId xmlns:a16="http://schemas.microsoft.com/office/drawing/2014/main" id="{73A720A5-FC56-E3AE-A6F2-066DAB537321}"/>
                      </a:ext>
                    </a:extLst>
                  </p:cNvPr>
                  <p:cNvSpPr/>
                  <p:nvPr/>
                </p:nvSpPr>
                <p:spPr>
                  <a:xfrm rot="16200000">
                    <a:off x="2876008" y="2419786"/>
                    <a:ext cx="1584684" cy="1511630"/>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Moon 20">
                    <a:extLst>
                      <a:ext uri="{FF2B5EF4-FFF2-40B4-BE49-F238E27FC236}">
                        <a16:creationId xmlns:a16="http://schemas.microsoft.com/office/drawing/2014/main" id="{C27E601A-674A-0622-B8DD-A281D5DA2232}"/>
                      </a:ext>
                    </a:extLst>
                  </p:cNvPr>
                  <p:cNvSpPr/>
                  <p:nvPr/>
                </p:nvSpPr>
                <p:spPr>
                  <a:xfrm rot="16200000">
                    <a:off x="3147478" y="2309280"/>
                    <a:ext cx="1035194" cy="135664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25" name="Oval 424">
              <a:extLst>
                <a:ext uri="{FF2B5EF4-FFF2-40B4-BE49-F238E27FC236}">
                  <a16:creationId xmlns:a16="http://schemas.microsoft.com/office/drawing/2014/main" id="{A0DB2346-A0F2-F343-8FDF-50B31FD92750}"/>
                </a:ext>
              </a:extLst>
            </p:cNvPr>
            <p:cNvSpPr/>
            <p:nvPr/>
          </p:nvSpPr>
          <p:spPr>
            <a:xfrm flipH="1">
              <a:off x="7377452" y="1418345"/>
              <a:ext cx="1192870" cy="14904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6" name="Group 58">
              <a:extLst>
                <a:ext uri="{FF2B5EF4-FFF2-40B4-BE49-F238E27FC236}">
                  <a16:creationId xmlns:a16="http://schemas.microsoft.com/office/drawing/2014/main" id="{A314F361-14F7-4B08-7E58-E6ED1AAE1E15}"/>
                </a:ext>
              </a:extLst>
            </p:cNvPr>
            <p:cNvGrpSpPr/>
            <p:nvPr/>
          </p:nvGrpSpPr>
          <p:grpSpPr>
            <a:xfrm rot="175281">
              <a:off x="7281771" y="4966315"/>
              <a:ext cx="1319546" cy="446802"/>
              <a:chOff x="3810000" y="1677648"/>
              <a:chExt cx="4705061" cy="1827552"/>
            </a:xfrm>
          </p:grpSpPr>
          <p:grpSp>
            <p:nvGrpSpPr>
              <p:cNvPr id="461" name="Group 37">
                <a:extLst>
                  <a:ext uri="{FF2B5EF4-FFF2-40B4-BE49-F238E27FC236}">
                    <a16:creationId xmlns:a16="http://schemas.microsoft.com/office/drawing/2014/main" id="{69076B94-1193-E64D-1818-EDDED45121FE}"/>
                  </a:ext>
                </a:extLst>
              </p:cNvPr>
              <p:cNvGrpSpPr/>
              <p:nvPr/>
            </p:nvGrpSpPr>
            <p:grpSpPr>
              <a:xfrm>
                <a:off x="3810000" y="1828800"/>
                <a:ext cx="1776984" cy="1676400"/>
                <a:chOff x="3810000" y="1828800"/>
                <a:chExt cx="4038600" cy="3810000"/>
              </a:xfrm>
            </p:grpSpPr>
            <p:sp>
              <p:nvSpPr>
                <p:cNvPr id="482" name="Half Frame 481">
                  <a:extLst>
                    <a:ext uri="{FF2B5EF4-FFF2-40B4-BE49-F238E27FC236}">
                      <a16:creationId xmlns:a16="http://schemas.microsoft.com/office/drawing/2014/main" id="{9E0DC619-C88B-29D5-53F4-5A1755C256E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3" name="Half Frame 482">
                  <a:extLst>
                    <a:ext uri="{FF2B5EF4-FFF2-40B4-BE49-F238E27FC236}">
                      <a16:creationId xmlns:a16="http://schemas.microsoft.com/office/drawing/2014/main" id="{FBDB3489-778B-E957-C554-315CAB0C3816}"/>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4" name="Half Frame 483">
                  <a:extLst>
                    <a:ext uri="{FF2B5EF4-FFF2-40B4-BE49-F238E27FC236}">
                      <a16:creationId xmlns:a16="http://schemas.microsoft.com/office/drawing/2014/main" id="{EF0D9F66-D33E-8555-A5D0-EF4C5668A5D2}"/>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5" name="Half Frame 484">
                  <a:extLst>
                    <a:ext uri="{FF2B5EF4-FFF2-40B4-BE49-F238E27FC236}">
                      <a16:creationId xmlns:a16="http://schemas.microsoft.com/office/drawing/2014/main" id="{D364C113-9FEF-EBFB-317D-D4A3E57D248C}"/>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6" name="Donut 252">
                  <a:extLst>
                    <a:ext uri="{FF2B5EF4-FFF2-40B4-BE49-F238E27FC236}">
                      <a16:creationId xmlns:a16="http://schemas.microsoft.com/office/drawing/2014/main" id="{0FA5D95B-651B-E239-D5E5-FE1099F5B07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7" name="Diamond 486">
                  <a:extLst>
                    <a:ext uri="{FF2B5EF4-FFF2-40B4-BE49-F238E27FC236}">
                      <a16:creationId xmlns:a16="http://schemas.microsoft.com/office/drawing/2014/main" id="{E5EA1245-01C5-BF78-0F51-9370FFD9E66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Diamond 487">
                  <a:extLst>
                    <a:ext uri="{FF2B5EF4-FFF2-40B4-BE49-F238E27FC236}">
                      <a16:creationId xmlns:a16="http://schemas.microsoft.com/office/drawing/2014/main" id="{386E6A66-0029-12E8-E52C-F15DCB14066E}"/>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Diamond 488">
                  <a:extLst>
                    <a:ext uri="{FF2B5EF4-FFF2-40B4-BE49-F238E27FC236}">
                      <a16:creationId xmlns:a16="http://schemas.microsoft.com/office/drawing/2014/main" id="{DF14C7F1-4E9A-DBFF-CE79-6B97A5DC23A7}"/>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Diamond 489">
                  <a:extLst>
                    <a:ext uri="{FF2B5EF4-FFF2-40B4-BE49-F238E27FC236}">
                      <a16:creationId xmlns:a16="http://schemas.microsoft.com/office/drawing/2014/main" id="{4584E2E9-141E-6447-10FA-4C99B278ED1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2" name="Group 38">
                <a:extLst>
                  <a:ext uri="{FF2B5EF4-FFF2-40B4-BE49-F238E27FC236}">
                    <a16:creationId xmlns:a16="http://schemas.microsoft.com/office/drawing/2014/main" id="{DBE5F55C-7536-4944-6761-183AD8C4BEBC}"/>
                  </a:ext>
                </a:extLst>
              </p:cNvPr>
              <p:cNvGrpSpPr/>
              <p:nvPr/>
            </p:nvGrpSpPr>
            <p:grpSpPr>
              <a:xfrm>
                <a:off x="5314014" y="1757596"/>
                <a:ext cx="1776984" cy="1676400"/>
                <a:chOff x="3810000" y="1828800"/>
                <a:chExt cx="4038600" cy="3810000"/>
              </a:xfrm>
            </p:grpSpPr>
            <p:sp>
              <p:nvSpPr>
                <p:cNvPr id="473" name="Half Frame 472">
                  <a:extLst>
                    <a:ext uri="{FF2B5EF4-FFF2-40B4-BE49-F238E27FC236}">
                      <a16:creationId xmlns:a16="http://schemas.microsoft.com/office/drawing/2014/main" id="{0A21A699-4018-5D93-476B-FDACF2B9CDCA}"/>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4" name="Half Frame 473">
                  <a:extLst>
                    <a:ext uri="{FF2B5EF4-FFF2-40B4-BE49-F238E27FC236}">
                      <a16:creationId xmlns:a16="http://schemas.microsoft.com/office/drawing/2014/main" id="{BFA14FB4-88D7-C3E1-7353-FC1864D88854}"/>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5" name="Half Frame 474">
                  <a:extLst>
                    <a:ext uri="{FF2B5EF4-FFF2-40B4-BE49-F238E27FC236}">
                      <a16:creationId xmlns:a16="http://schemas.microsoft.com/office/drawing/2014/main" id="{7A3FAE91-DE29-F536-6BA7-01BE5D1CE567}"/>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6" name="Half Frame 475">
                  <a:extLst>
                    <a:ext uri="{FF2B5EF4-FFF2-40B4-BE49-F238E27FC236}">
                      <a16:creationId xmlns:a16="http://schemas.microsoft.com/office/drawing/2014/main" id="{3FDACC59-E95E-4CCB-C15C-5FC6A9A6F74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7" name="Donut 243">
                  <a:extLst>
                    <a:ext uri="{FF2B5EF4-FFF2-40B4-BE49-F238E27FC236}">
                      <a16:creationId xmlns:a16="http://schemas.microsoft.com/office/drawing/2014/main" id="{05202AA4-8AA2-9027-F402-D7D9D3E62381}"/>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8" name="Diamond 477">
                  <a:extLst>
                    <a:ext uri="{FF2B5EF4-FFF2-40B4-BE49-F238E27FC236}">
                      <a16:creationId xmlns:a16="http://schemas.microsoft.com/office/drawing/2014/main" id="{95CEF4B7-C3C9-C06D-CFB6-D039B61683B3}"/>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Diamond 478">
                  <a:extLst>
                    <a:ext uri="{FF2B5EF4-FFF2-40B4-BE49-F238E27FC236}">
                      <a16:creationId xmlns:a16="http://schemas.microsoft.com/office/drawing/2014/main" id="{DF34A183-D360-5858-DB97-A730BE8C785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Diamond 479">
                  <a:extLst>
                    <a:ext uri="{FF2B5EF4-FFF2-40B4-BE49-F238E27FC236}">
                      <a16:creationId xmlns:a16="http://schemas.microsoft.com/office/drawing/2014/main" id="{52F5FE84-CD32-7CF0-2D2B-42D223DC4DE3}"/>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Diamond 480">
                  <a:extLst>
                    <a:ext uri="{FF2B5EF4-FFF2-40B4-BE49-F238E27FC236}">
                      <a16:creationId xmlns:a16="http://schemas.microsoft.com/office/drawing/2014/main" id="{121926CD-6D6A-0C62-3B76-8B18716CAC40}"/>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3" name="Group 48">
                <a:extLst>
                  <a:ext uri="{FF2B5EF4-FFF2-40B4-BE49-F238E27FC236}">
                    <a16:creationId xmlns:a16="http://schemas.microsoft.com/office/drawing/2014/main" id="{6B84573C-CC61-DF73-DA3E-1EA619440FE7}"/>
                  </a:ext>
                </a:extLst>
              </p:cNvPr>
              <p:cNvGrpSpPr/>
              <p:nvPr/>
            </p:nvGrpSpPr>
            <p:grpSpPr>
              <a:xfrm>
                <a:off x="6738077" y="1677648"/>
                <a:ext cx="1776984" cy="1676400"/>
                <a:chOff x="3810000" y="1828800"/>
                <a:chExt cx="4038600" cy="3810000"/>
              </a:xfrm>
            </p:grpSpPr>
            <p:sp>
              <p:nvSpPr>
                <p:cNvPr id="464" name="Half Frame 463">
                  <a:extLst>
                    <a:ext uri="{FF2B5EF4-FFF2-40B4-BE49-F238E27FC236}">
                      <a16:creationId xmlns:a16="http://schemas.microsoft.com/office/drawing/2014/main" id="{59F67EA2-7D35-0363-06BC-F529476C13D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5" name="Half Frame 50">
                  <a:extLst>
                    <a:ext uri="{FF2B5EF4-FFF2-40B4-BE49-F238E27FC236}">
                      <a16:creationId xmlns:a16="http://schemas.microsoft.com/office/drawing/2014/main" id="{D9E38B2F-6161-B40A-7743-AA5A8038448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6" name="Half Frame 51">
                  <a:extLst>
                    <a:ext uri="{FF2B5EF4-FFF2-40B4-BE49-F238E27FC236}">
                      <a16:creationId xmlns:a16="http://schemas.microsoft.com/office/drawing/2014/main" id="{8C86645A-994E-5A4A-916B-ED8CBC5B0FB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7" name="Half Frame 52">
                  <a:extLst>
                    <a:ext uri="{FF2B5EF4-FFF2-40B4-BE49-F238E27FC236}">
                      <a16:creationId xmlns:a16="http://schemas.microsoft.com/office/drawing/2014/main" id="{FF787C92-809D-F83F-264E-6D73A1D5B7D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8" name="Donut 234">
                  <a:extLst>
                    <a:ext uri="{FF2B5EF4-FFF2-40B4-BE49-F238E27FC236}">
                      <a16:creationId xmlns:a16="http://schemas.microsoft.com/office/drawing/2014/main" id="{B12D2CB6-41C0-20DB-09AF-A6B108D1B1B9}"/>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9" name="Diamond 468">
                  <a:extLst>
                    <a:ext uri="{FF2B5EF4-FFF2-40B4-BE49-F238E27FC236}">
                      <a16:creationId xmlns:a16="http://schemas.microsoft.com/office/drawing/2014/main" id="{4883AB12-149F-0987-CB3F-2309BA8FE0C2}"/>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Diamond 469">
                  <a:extLst>
                    <a:ext uri="{FF2B5EF4-FFF2-40B4-BE49-F238E27FC236}">
                      <a16:creationId xmlns:a16="http://schemas.microsoft.com/office/drawing/2014/main" id="{9759D5E8-B040-FCCC-0806-6F09BF37E59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Diamond 470">
                  <a:extLst>
                    <a:ext uri="{FF2B5EF4-FFF2-40B4-BE49-F238E27FC236}">
                      <a16:creationId xmlns:a16="http://schemas.microsoft.com/office/drawing/2014/main" id="{6F6CD608-7B8F-7562-E9D7-FD28083903EE}"/>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Diamond 471">
                  <a:extLst>
                    <a:ext uri="{FF2B5EF4-FFF2-40B4-BE49-F238E27FC236}">
                      <a16:creationId xmlns:a16="http://schemas.microsoft.com/office/drawing/2014/main" id="{5B7868AE-B813-5097-50DD-CD0BC357E0DF}"/>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27" name="Cloud 426">
              <a:extLst>
                <a:ext uri="{FF2B5EF4-FFF2-40B4-BE49-F238E27FC236}">
                  <a16:creationId xmlns:a16="http://schemas.microsoft.com/office/drawing/2014/main" id="{8E1681B9-7586-E21E-7B79-F51CF2CEB22A}"/>
                </a:ext>
              </a:extLst>
            </p:cNvPr>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8" name="Group 427">
              <a:extLst>
                <a:ext uri="{FF2B5EF4-FFF2-40B4-BE49-F238E27FC236}">
                  <a16:creationId xmlns:a16="http://schemas.microsoft.com/office/drawing/2014/main" id="{AA432CC1-9CCB-7A60-80EE-8DF45CD77EFF}"/>
                </a:ext>
              </a:extLst>
            </p:cNvPr>
            <p:cNvGrpSpPr/>
            <p:nvPr/>
          </p:nvGrpSpPr>
          <p:grpSpPr>
            <a:xfrm>
              <a:off x="7162023" y="1568903"/>
              <a:ext cx="1544762" cy="259293"/>
              <a:chOff x="7105896" y="1557210"/>
              <a:chExt cx="1544762" cy="488119"/>
            </a:xfrm>
          </p:grpSpPr>
          <p:sp>
            <p:nvSpPr>
              <p:cNvPr id="429" name="Rounded Rectangle 15">
                <a:extLst>
                  <a:ext uri="{FF2B5EF4-FFF2-40B4-BE49-F238E27FC236}">
                    <a16:creationId xmlns:a16="http://schemas.microsoft.com/office/drawing/2014/main" id="{D48FE952-8ED8-5921-F9EF-07476E62E97E}"/>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0" name="Group 59">
                <a:extLst>
                  <a:ext uri="{FF2B5EF4-FFF2-40B4-BE49-F238E27FC236}">
                    <a16:creationId xmlns:a16="http://schemas.microsoft.com/office/drawing/2014/main" id="{A714AADD-7397-EA6C-85FD-A712429DE104}"/>
                  </a:ext>
                </a:extLst>
              </p:cNvPr>
              <p:cNvGrpSpPr/>
              <p:nvPr/>
            </p:nvGrpSpPr>
            <p:grpSpPr>
              <a:xfrm rot="160736">
                <a:off x="7230848" y="1557210"/>
                <a:ext cx="1269517" cy="488119"/>
                <a:chOff x="3810000" y="1677648"/>
                <a:chExt cx="4705061" cy="1827552"/>
              </a:xfrm>
            </p:grpSpPr>
            <p:grpSp>
              <p:nvGrpSpPr>
                <p:cNvPr id="431" name="Group 37">
                  <a:extLst>
                    <a:ext uri="{FF2B5EF4-FFF2-40B4-BE49-F238E27FC236}">
                      <a16:creationId xmlns:a16="http://schemas.microsoft.com/office/drawing/2014/main" id="{542432CB-7094-FF53-5982-1C280D8BBB4F}"/>
                    </a:ext>
                  </a:extLst>
                </p:cNvPr>
                <p:cNvGrpSpPr/>
                <p:nvPr/>
              </p:nvGrpSpPr>
              <p:grpSpPr>
                <a:xfrm>
                  <a:off x="3810000" y="1828800"/>
                  <a:ext cx="1776984" cy="1676400"/>
                  <a:chOff x="3810000" y="1828800"/>
                  <a:chExt cx="4038600" cy="3810000"/>
                </a:xfrm>
              </p:grpSpPr>
              <p:sp>
                <p:nvSpPr>
                  <p:cNvPr id="452" name="Half Frame 451">
                    <a:extLst>
                      <a:ext uri="{FF2B5EF4-FFF2-40B4-BE49-F238E27FC236}">
                        <a16:creationId xmlns:a16="http://schemas.microsoft.com/office/drawing/2014/main" id="{2F88319A-0C1C-F2FC-2164-78A25A52EF1A}"/>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3" name="Half Frame 452">
                    <a:extLst>
                      <a:ext uri="{FF2B5EF4-FFF2-40B4-BE49-F238E27FC236}">
                        <a16:creationId xmlns:a16="http://schemas.microsoft.com/office/drawing/2014/main" id="{4301853E-007C-6CDE-A0C3-402B039D883F}"/>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4" name="Half Frame 453">
                    <a:extLst>
                      <a:ext uri="{FF2B5EF4-FFF2-40B4-BE49-F238E27FC236}">
                        <a16:creationId xmlns:a16="http://schemas.microsoft.com/office/drawing/2014/main" id="{75CDBF52-415D-96B4-674F-80AAD7811EBA}"/>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5" name="Half Frame 454">
                    <a:extLst>
                      <a:ext uri="{FF2B5EF4-FFF2-40B4-BE49-F238E27FC236}">
                        <a16:creationId xmlns:a16="http://schemas.microsoft.com/office/drawing/2014/main" id="{A0A13815-FF98-6971-279E-0388CDF7E349}"/>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6" name="Donut 222">
                    <a:extLst>
                      <a:ext uri="{FF2B5EF4-FFF2-40B4-BE49-F238E27FC236}">
                        <a16:creationId xmlns:a16="http://schemas.microsoft.com/office/drawing/2014/main" id="{A31E9D33-4456-56F3-F3DD-AF17BF82712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7" name="Diamond 456">
                    <a:extLst>
                      <a:ext uri="{FF2B5EF4-FFF2-40B4-BE49-F238E27FC236}">
                        <a16:creationId xmlns:a16="http://schemas.microsoft.com/office/drawing/2014/main" id="{84032B6E-B544-DD61-25E2-E45E14FC7629}"/>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Diamond 457">
                    <a:extLst>
                      <a:ext uri="{FF2B5EF4-FFF2-40B4-BE49-F238E27FC236}">
                        <a16:creationId xmlns:a16="http://schemas.microsoft.com/office/drawing/2014/main" id="{50DD36A9-3A38-D885-E923-BAF92E73DA77}"/>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Diamond 458">
                    <a:extLst>
                      <a:ext uri="{FF2B5EF4-FFF2-40B4-BE49-F238E27FC236}">
                        <a16:creationId xmlns:a16="http://schemas.microsoft.com/office/drawing/2014/main" id="{3ADDAAD8-CFD9-B88C-E83B-A86706470A43}"/>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Diamond 459">
                    <a:extLst>
                      <a:ext uri="{FF2B5EF4-FFF2-40B4-BE49-F238E27FC236}">
                        <a16:creationId xmlns:a16="http://schemas.microsoft.com/office/drawing/2014/main" id="{132D8809-800A-03CD-D2D2-9F3413E4F8E4}"/>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2" name="Group 38">
                  <a:extLst>
                    <a:ext uri="{FF2B5EF4-FFF2-40B4-BE49-F238E27FC236}">
                      <a16:creationId xmlns:a16="http://schemas.microsoft.com/office/drawing/2014/main" id="{7016971B-502C-E191-A84F-097D99B2FF91}"/>
                    </a:ext>
                  </a:extLst>
                </p:cNvPr>
                <p:cNvGrpSpPr/>
                <p:nvPr/>
              </p:nvGrpSpPr>
              <p:grpSpPr>
                <a:xfrm>
                  <a:off x="5314014" y="1757596"/>
                  <a:ext cx="1776984" cy="1676400"/>
                  <a:chOff x="3810000" y="1828800"/>
                  <a:chExt cx="4038600" cy="3810000"/>
                </a:xfrm>
              </p:grpSpPr>
              <p:sp>
                <p:nvSpPr>
                  <p:cNvPr id="443" name="Half Frame 442">
                    <a:extLst>
                      <a:ext uri="{FF2B5EF4-FFF2-40B4-BE49-F238E27FC236}">
                        <a16:creationId xmlns:a16="http://schemas.microsoft.com/office/drawing/2014/main" id="{031C6CEA-CC54-EB1E-0DDA-B145A7E6271B}"/>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4" name="Half Frame 443">
                    <a:extLst>
                      <a:ext uri="{FF2B5EF4-FFF2-40B4-BE49-F238E27FC236}">
                        <a16:creationId xmlns:a16="http://schemas.microsoft.com/office/drawing/2014/main" id="{4AEB49A4-3D8E-6118-8C10-936951F00B97}"/>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5" name="Half Frame 444">
                    <a:extLst>
                      <a:ext uri="{FF2B5EF4-FFF2-40B4-BE49-F238E27FC236}">
                        <a16:creationId xmlns:a16="http://schemas.microsoft.com/office/drawing/2014/main" id="{98C63BDE-341F-6630-3E81-8756A1A83B2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6" name="Half Frame 445">
                    <a:extLst>
                      <a:ext uri="{FF2B5EF4-FFF2-40B4-BE49-F238E27FC236}">
                        <a16:creationId xmlns:a16="http://schemas.microsoft.com/office/drawing/2014/main" id="{33A04D49-A3DB-C6AD-14D8-E538535290CA}"/>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7" name="Donut 213">
                    <a:extLst>
                      <a:ext uri="{FF2B5EF4-FFF2-40B4-BE49-F238E27FC236}">
                        <a16:creationId xmlns:a16="http://schemas.microsoft.com/office/drawing/2014/main" id="{BD482A37-1FC9-8CDD-C64A-04E00DE02503}"/>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8" name="Diamond 447">
                    <a:extLst>
                      <a:ext uri="{FF2B5EF4-FFF2-40B4-BE49-F238E27FC236}">
                        <a16:creationId xmlns:a16="http://schemas.microsoft.com/office/drawing/2014/main" id="{C1530141-2757-5520-CC82-CECCC155DB62}"/>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Diamond 448">
                    <a:extLst>
                      <a:ext uri="{FF2B5EF4-FFF2-40B4-BE49-F238E27FC236}">
                        <a16:creationId xmlns:a16="http://schemas.microsoft.com/office/drawing/2014/main" id="{F89D32BE-97C1-67D0-92C6-61B8021C2691}"/>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Diamond 449">
                    <a:extLst>
                      <a:ext uri="{FF2B5EF4-FFF2-40B4-BE49-F238E27FC236}">
                        <a16:creationId xmlns:a16="http://schemas.microsoft.com/office/drawing/2014/main" id="{435FB2F9-8545-3BDC-C523-BDEA6E96AB1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Diamond 450">
                    <a:extLst>
                      <a:ext uri="{FF2B5EF4-FFF2-40B4-BE49-F238E27FC236}">
                        <a16:creationId xmlns:a16="http://schemas.microsoft.com/office/drawing/2014/main" id="{8AF5E05D-1255-A028-A4F1-29D74A4A89CF}"/>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3" name="Group 48">
                  <a:extLst>
                    <a:ext uri="{FF2B5EF4-FFF2-40B4-BE49-F238E27FC236}">
                      <a16:creationId xmlns:a16="http://schemas.microsoft.com/office/drawing/2014/main" id="{31CB25DF-AE0C-9150-630D-EF188ACBEF69}"/>
                    </a:ext>
                  </a:extLst>
                </p:cNvPr>
                <p:cNvGrpSpPr/>
                <p:nvPr/>
              </p:nvGrpSpPr>
              <p:grpSpPr>
                <a:xfrm>
                  <a:off x="6738077" y="1677648"/>
                  <a:ext cx="1776984" cy="1676400"/>
                  <a:chOff x="3810000" y="1828800"/>
                  <a:chExt cx="4038600" cy="3810000"/>
                </a:xfrm>
              </p:grpSpPr>
              <p:sp>
                <p:nvSpPr>
                  <p:cNvPr id="434" name="Half Frame 433">
                    <a:extLst>
                      <a:ext uri="{FF2B5EF4-FFF2-40B4-BE49-F238E27FC236}">
                        <a16:creationId xmlns:a16="http://schemas.microsoft.com/office/drawing/2014/main" id="{A2BDB160-B28F-9564-C242-536F4D1E1E7C}"/>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5" name="Half Frame 434">
                    <a:extLst>
                      <a:ext uri="{FF2B5EF4-FFF2-40B4-BE49-F238E27FC236}">
                        <a16:creationId xmlns:a16="http://schemas.microsoft.com/office/drawing/2014/main" id="{ACC6C7E2-DF11-1420-FCB7-4B3EE2EF834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6" name="Half Frame 435">
                    <a:extLst>
                      <a:ext uri="{FF2B5EF4-FFF2-40B4-BE49-F238E27FC236}">
                        <a16:creationId xmlns:a16="http://schemas.microsoft.com/office/drawing/2014/main" id="{E85C409B-14BD-CB27-501A-9B5C80966212}"/>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7" name="Half Frame 436">
                    <a:extLst>
                      <a:ext uri="{FF2B5EF4-FFF2-40B4-BE49-F238E27FC236}">
                        <a16:creationId xmlns:a16="http://schemas.microsoft.com/office/drawing/2014/main" id="{EEACC999-4794-1CEE-FB2A-25CA2A7A61AE}"/>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8" name="Donut 204">
                    <a:extLst>
                      <a:ext uri="{FF2B5EF4-FFF2-40B4-BE49-F238E27FC236}">
                        <a16:creationId xmlns:a16="http://schemas.microsoft.com/office/drawing/2014/main" id="{6392CB08-3508-49F2-6658-F26C22DB3768}"/>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9" name="Diamond 438">
                    <a:extLst>
                      <a:ext uri="{FF2B5EF4-FFF2-40B4-BE49-F238E27FC236}">
                        <a16:creationId xmlns:a16="http://schemas.microsoft.com/office/drawing/2014/main" id="{93A3E2E2-8930-3908-C83E-A2C0B479E729}"/>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Diamond 439">
                    <a:extLst>
                      <a:ext uri="{FF2B5EF4-FFF2-40B4-BE49-F238E27FC236}">
                        <a16:creationId xmlns:a16="http://schemas.microsoft.com/office/drawing/2014/main" id="{25B8745F-8351-DB25-56F7-1B86B6D9A717}"/>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Diamond 440">
                    <a:extLst>
                      <a:ext uri="{FF2B5EF4-FFF2-40B4-BE49-F238E27FC236}">
                        <a16:creationId xmlns:a16="http://schemas.microsoft.com/office/drawing/2014/main" id="{0A9F04E3-D728-1D15-277F-C2A83F4BE069}"/>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Diamond 441">
                    <a:extLst>
                      <a:ext uri="{FF2B5EF4-FFF2-40B4-BE49-F238E27FC236}">
                        <a16:creationId xmlns:a16="http://schemas.microsoft.com/office/drawing/2014/main" id="{4DB95EC0-D76E-8836-92DD-31246761AE9F}"/>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497" name="Group 281">
            <a:extLst>
              <a:ext uri="{FF2B5EF4-FFF2-40B4-BE49-F238E27FC236}">
                <a16:creationId xmlns:a16="http://schemas.microsoft.com/office/drawing/2014/main" id="{26CA0FC8-2342-1028-A688-CFF273F37DA9}"/>
              </a:ext>
            </a:extLst>
          </p:cNvPr>
          <p:cNvGrpSpPr/>
          <p:nvPr/>
        </p:nvGrpSpPr>
        <p:grpSpPr>
          <a:xfrm>
            <a:off x="9952228" y="4978050"/>
            <a:ext cx="932415" cy="1864830"/>
            <a:chOff x="2013412" y="762000"/>
            <a:chExt cx="2482388" cy="4875375"/>
          </a:xfrm>
        </p:grpSpPr>
        <p:sp>
          <p:nvSpPr>
            <p:cNvPr id="498" name="Oval 497">
              <a:extLst>
                <a:ext uri="{FF2B5EF4-FFF2-40B4-BE49-F238E27FC236}">
                  <a16:creationId xmlns:a16="http://schemas.microsoft.com/office/drawing/2014/main" id="{2E4FD7DB-87DE-3FF7-7CA7-C543416B1CCE}"/>
                </a:ext>
              </a:extLst>
            </p:cNvPr>
            <p:cNvSpPr/>
            <p:nvPr/>
          </p:nvSpPr>
          <p:spPr>
            <a:xfrm rot="4472555">
              <a:off x="2734024" y="4984353"/>
              <a:ext cx="412802" cy="839640"/>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5B6CE936-AB6D-2B23-3622-7F0F3ABBBFE5}"/>
                </a:ext>
              </a:extLst>
            </p:cNvPr>
            <p:cNvSpPr/>
            <p:nvPr/>
          </p:nvSpPr>
          <p:spPr>
            <a:xfrm rot="6128217">
              <a:off x="3469797" y="5010870"/>
              <a:ext cx="465143" cy="787868"/>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Round Diagonal Corner Rectangle 253">
              <a:extLst>
                <a:ext uri="{FF2B5EF4-FFF2-40B4-BE49-F238E27FC236}">
                  <a16:creationId xmlns:a16="http://schemas.microsoft.com/office/drawing/2014/main" id="{8D290D09-BFEA-AA5C-FB25-3C6F632CA24A}"/>
                </a:ext>
              </a:extLst>
            </p:cNvPr>
            <p:cNvSpPr/>
            <p:nvPr/>
          </p:nvSpPr>
          <p:spPr>
            <a:xfrm rot="16200000">
              <a:off x="2438400" y="1066800"/>
              <a:ext cx="1752600" cy="1600200"/>
            </a:xfrm>
            <a:prstGeom prst="round2DiagRect">
              <a:avLst>
                <a:gd name="adj1" fmla="val 16667"/>
                <a:gd name="adj2" fmla="val 20049"/>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 name="Trapezoid 500">
              <a:extLst>
                <a:ext uri="{FF2B5EF4-FFF2-40B4-BE49-F238E27FC236}">
                  <a16:creationId xmlns:a16="http://schemas.microsoft.com/office/drawing/2014/main" id="{8E88C62C-7DE7-04AA-C9F1-A6CE73BE30A5}"/>
                </a:ext>
              </a:extLst>
            </p:cNvPr>
            <p:cNvSpPr/>
            <p:nvPr/>
          </p:nvSpPr>
          <p:spPr>
            <a:xfrm>
              <a:off x="2415823" y="2573817"/>
              <a:ext cx="1850297" cy="2732969"/>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84CC4B73-1CC8-A975-20D1-A50DF36C8C8E}"/>
                </a:ext>
              </a:extLst>
            </p:cNvPr>
            <p:cNvSpPr/>
            <p:nvPr/>
          </p:nvSpPr>
          <p:spPr>
            <a:xfrm rot="2901859">
              <a:off x="2124008" y="3408792"/>
              <a:ext cx="442542" cy="66373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C20713BE-8E5B-C779-7FCC-3CD4B2CB00E4}"/>
                </a:ext>
              </a:extLst>
            </p:cNvPr>
            <p:cNvSpPr/>
            <p:nvPr/>
          </p:nvSpPr>
          <p:spPr>
            <a:xfrm rot="20226769">
              <a:off x="4068808" y="3446251"/>
              <a:ext cx="426992" cy="53170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Trapezoid 503">
              <a:extLst>
                <a:ext uri="{FF2B5EF4-FFF2-40B4-BE49-F238E27FC236}">
                  <a16:creationId xmlns:a16="http://schemas.microsoft.com/office/drawing/2014/main" id="{F24C547E-932D-9081-CA0A-4CD70F19E775}"/>
                </a:ext>
              </a:extLst>
            </p:cNvPr>
            <p:cNvSpPr/>
            <p:nvPr/>
          </p:nvSpPr>
          <p:spPr>
            <a:xfrm rot="1442139">
              <a:off x="2342658" y="2444407"/>
              <a:ext cx="682555" cy="1431946"/>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Trapezoid 504">
              <a:extLst>
                <a:ext uri="{FF2B5EF4-FFF2-40B4-BE49-F238E27FC236}">
                  <a16:creationId xmlns:a16="http://schemas.microsoft.com/office/drawing/2014/main" id="{B22BEBDA-57C8-CFDF-5B6E-F8D7A485712F}"/>
                </a:ext>
              </a:extLst>
            </p:cNvPr>
            <p:cNvSpPr/>
            <p:nvPr/>
          </p:nvSpPr>
          <p:spPr>
            <a:xfrm rot="19602179">
              <a:off x="3612962" y="2358047"/>
              <a:ext cx="690675" cy="1431946"/>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36EA6E4F-EEAD-71D0-E217-F35DED3721FB}"/>
                </a:ext>
              </a:extLst>
            </p:cNvPr>
            <p:cNvSpPr/>
            <p:nvPr/>
          </p:nvSpPr>
          <p:spPr>
            <a:xfrm>
              <a:off x="2438400" y="2438400"/>
              <a:ext cx="1676400" cy="838200"/>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33F91187-FCDD-868F-342F-84A470B4FBBE}"/>
                </a:ext>
              </a:extLst>
            </p:cNvPr>
            <p:cNvSpPr/>
            <p:nvPr/>
          </p:nvSpPr>
          <p:spPr>
            <a:xfrm>
              <a:off x="2601367" y="1042638"/>
              <a:ext cx="1352140" cy="18406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8" name="Group 57">
              <a:extLst>
                <a:ext uri="{FF2B5EF4-FFF2-40B4-BE49-F238E27FC236}">
                  <a16:creationId xmlns:a16="http://schemas.microsoft.com/office/drawing/2014/main" id="{851783B5-1950-61A0-21D5-49CB335A5924}"/>
                </a:ext>
              </a:extLst>
            </p:cNvPr>
            <p:cNvGrpSpPr/>
            <p:nvPr/>
          </p:nvGrpSpPr>
          <p:grpSpPr>
            <a:xfrm>
              <a:off x="2590800" y="3733800"/>
              <a:ext cx="1524000" cy="506039"/>
              <a:chOff x="6096000" y="1376597"/>
              <a:chExt cx="3810000" cy="1867525"/>
            </a:xfrm>
          </p:grpSpPr>
          <p:grpSp>
            <p:nvGrpSpPr>
              <p:cNvPr id="533" name="Group 34">
                <a:extLst>
                  <a:ext uri="{FF2B5EF4-FFF2-40B4-BE49-F238E27FC236}">
                    <a16:creationId xmlns:a16="http://schemas.microsoft.com/office/drawing/2014/main" id="{E05DE905-59BF-EF2D-11A2-659967F18B33}"/>
                  </a:ext>
                </a:extLst>
              </p:cNvPr>
              <p:cNvGrpSpPr/>
              <p:nvPr/>
            </p:nvGrpSpPr>
            <p:grpSpPr>
              <a:xfrm>
                <a:off x="6096000" y="1447800"/>
                <a:ext cx="3810000" cy="1752600"/>
                <a:chOff x="4800600" y="183630"/>
                <a:chExt cx="5791200" cy="1311639"/>
              </a:xfrm>
            </p:grpSpPr>
            <p:grpSp>
              <p:nvGrpSpPr>
                <p:cNvPr id="544" name="Group 28">
                  <a:extLst>
                    <a:ext uri="{FF2B5EF4-FFF2-40B4-BE49-F238E27FC236}">
                      <a16:creationId xmlns:a16="http://schemas.microsoft.com/office/drawing/2014/main" id="{9C71B0B2-CCD5-F5BB-DFE8-C13FF67E904C}"/>
                    </a:ext>
                  </a:extLst>
                </p:cNvPr>
                <p:cNvGrpSpPr/>
                <p:nvPr/>
              </p:nvGrpSpPr>
              <p:grpSpPr>
                <a:xfrm>
                  <a:off x="4800600" y="184879"/>
                  <a:ext cx="2895600" cy="1295400"/>
                  <a:chOff x="4800600" y="184879"/>
                  <a:chExt cx="2895600" cy="1295400"/>
                </a:xfrm>
              </p:grpSpPr>
              <p:sp>
                <p:nvSpPr>
                  <p:cNvPr id="550" name="Flowchart: Decision 549">
                    <a:extLst>
                      <a:ext uri="{FF2B5EF4-FFF2-40B4-BE49-F238E27FC236}">
                        <a16:creationId xmlns:a16="http://schemas.microsoft.com/office/drawing/2014/main" id="{70CA9F97-FA1E-7EF2-B3D1-3B605FE9DA5F}"/>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Flowchart: Decision 550">
                    <a:extLst>
                      <a:ext uri="{FF2B5EF4-FFF2-40B4-BE49-F238E27FC236}">
                        <a16:creationId xmlns:a16="http://schemas.microsoft.com/office/drawing/2014/main" id="{4D99832B-46C4-5830-1CCA-1DE26AA6F0EE}"/>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4-Point Star 305">
                    <a:extLst>
                      <a:ext uri="{FF2B5EF4-FFF2-40B4-BE49-F238E27FC236}">
                        <a16:creationId xmlns:a16="http://schemas.microsoft.com/office/drawing/2014/main" id="{EBA93547-38A3-B709-3CBE-65887CFEC735}"/>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5" name="Group 29">
                  <a:extLst>
                    <a:ext uri="{FF2B5EF4-FFF2-40B4-BE49-F238E27FC236}">
                      <a16:creationId xmlns:a16="http://schemas.microsoft.com/office/drawing/2014/main" id="{85EF3E2B-7815-5DB8-F4C5-6DA197DA4D9D}"/>
                    </a:ext>
                  </a:extLst>
                </p:cNvPr>
                <p:cNvGrpSpPr/>
                <p:nvPr/>
              </p:nvGrpSpPr>
              <p:grpSpPr>
                <a:xfrm>
                  <a:off x="7696200" y="183630"/>
                  <a:ext cx="2895600" cy="1295400"/>
                  <a:chOff x="4800600" y="184879"/>
                  <a:chExt cx="2895600" cy="1295400"/>
                </a:xfrm>
              </p:grpSpPr>
              <p:sp>
                <p:nvSpPr>
                  <p:cNvPr id="547" name="Flowchart: Decision 546">
                    <a:extLst>
                      <a:ext uri="{FF2B5EF4-FFF2-40B4-BE49-F238E27FC236}">
                        <a16:creationId xmlns:a16="http://schemas.microsoft.com/office/drawing/2014/main" id="{37FE96B5-832E-8A42-DB71-995C942FDAE0}"/>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Flowchart: Decision 547">
                    <a:extLst>
                      <a:ext uri="{FF2B5EF4-FFF2-40B4-BE49-F238E27FC236}">
                        <a16:creationId xmlns:a16="http://schemas.microsoft.com/office/drawing/2014/main" id="{738CF413-3A46-5019-20BC-61514C4DF752}"/>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4-Point Star 302">
                    <a:extLst>
                      <a:ext uri="{FF2B5EF4-FFF2-40B4-BE49-F238E27FC236}">
                        <a16:creationId xmlns:a16="http://schemas.microsoft.com/office/drawing/2014/main" id="{F52054F4-FFD8-61CF-A8A9-C55B55556591}"/>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6" name="4-Point Star 299">
                  <a:extLst>
                    <a:ext uri="{FF2B5EF4-FFF2-40B4-BE49-F238E27FC236}">
                      <a16:creationId xmlns:a16="http://schemas.microsoft.com/office/drawing/2014/main" id="{6F6E5915-63AC-8838-DA2B-9DD2D983F97F}"/>
                    </a:ext>
                  </a:extLst>
                </p:cNvPr>
                <p:cNvSpPr/>
                <p:nvPr/>
              </p:nvSpPr>
              <p:spPr>
                <a:xfrm>
                  <a:off x="6961682" y="19986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4" name="Oval 533">
                <a:extLst>
                  <a:ext uri="{FF2B5EF4-FFF2-40B4-BE49-F238E27FC236}">
                    <a16:creationId xmlns:a16="http://schemas.microsoft.com/office/drawing/2014/main" id="{E0AB470B-E048-325E-7003-F5BF32DC4D86}"/>
                  </a:ext>
                </a:extLst>
              </p:cNvPr>
              <p:cNvSpPr/>
              <p:nvPr/>
            </p:nvSpPr>
            <p:spPr>
              <a:xfrm>
                <a:off x="6248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Oval 534">
                <a:extLst>
                  <a:ext uri="{FF2B5EF4-FFF2-40B4-BE49-F238E27FC236}">
                    <a16:creationId xmlns:a16="http://schemas.microsoft.com/office/drawing/2014/main" id="{284635CF-D08B-E82F-5C86-47EE0EDAC727}"/>
                  </a:ext>
                </a:extLst>
              </p:cNvPr>
              <p:cNvSpPr/>
              <p:nvPr/>
            </p:nvSpPr>
            <p:spPr>
              <a:xfrm>
                <a:off x="72390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Oval 535">
                <a:extLst>
                  <a:ext uri="{FF2B5EF4-FFF2-40B4-BE49-F238E27FC236}">
                    <a16:creationId xmlns:a16="http://schemas.microsoft.com/office/drawing/2014/main" id="{C70B2F31-5C2A-D87C-9468-1650D46AFD1B}"/>
                  </a:ext>
                </a:extLst>
              </p:cNvPr>
              <p:cNvSpPr/>
              <p:nvPr/>
            </p:nvSpPr>
            <p:spPr>
              <a:xfrm>
                <a:off x="8153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6CF0F957-1C88-DDF7-F851-E7B65092B59D}"/>
                  </a:ext>
                </a:extLst>
              </p:cNvPr>
              <p:cNvSpPr/>
              <p:nvPr/>
            </p:nvSpPr>
            <p:spPr>
              <a:xfrm>
                <a:off x="9231443" y="20948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AD5D0FA7-3DCB-D3D5-A21E-7C39D8E7364C}"/>
                  </a:ext>
                </a:extLst>
              </p:cNvPr>
              <p:cNvSpPr/>
              <p:nvPr/>
            </p:nvSpPr>
            <p:spPr>
              <a:xfrm>
                <a:off x="6785548" y="1376597"/>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38">
                <a:extLst>
                  <a:ext uri="{FF2B5EF4-FFF2-40B4-BE49-F238E27FC236}">
                    <a16:creationId xmlns:a16="http://schemas.microsoft.com/office/drawing/2014/main" id="{3CE7B15F-B863-9E6D-4C15-008E47F395CE}"/>
                  </a:ext>
                </a:extLst>
              </p:cNvPr>
              <p:cNvSpPr/>
              <p:nvPr/>
            </p:nvSpPr>
            <p:spPr>
              <a:xfrm>
                <a:off x="774741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a:extLst>
                  <a:ext uri="{FF2B5EF4-FFF2-40B4-BE49-F238E27FC236}">
                    <a16:creationId xmlns:a16="http://schemas.microsoft.com/office/drawing/2014/main" id="{B0F32894-19EA-291A-A5C4-799C44A08F06}"/>
                  </a:ext>
                </a:extLst>
              </p:cNvPr>
              <p:cNvSpPr/>
              <p:nvPr/>
            </p:nvSpPr>
            <p:spPr>
              <a:xfrm>
                <a:off x="869179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a:extLst>
                  <a:ext uri="{FF2B5EF4-FFF2-40B4-BE49-F238E27FC236}">
                    <a16:creationId xmlns:a16="http://schemas.microsoft.com/office/drawing/2014/main" id="{C9748B47-B57F-F84B-B662-EB4C7193B023}"/>
                  </a:ext>
                </a:extLst>
              </p:cNvPr>
              <p:cNvSpPr/>
              <p:nvPr/>
            </p:nvSpPr>
            <p:spPr>
              <a:xfrm>
                <a:off x="6773056" y="2863122"/>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a:extLst>
                  <a:ext uri="{FF2B5EF4-FFF2-40B4-BE49-F238E27FC236}">
                    <a16:creationId xmlns:a16="http://schemas.microsoft.com/office/drawing/2014/main" id="{193013FB-9161-598A-B0CE-510B3EA7C85B}"/>
                  </a:ext>
                </a:extLst>
              </p:cNvPr>
              <p:cNvSpPr/>
              <p:nvPr/>
            </p:nvSpPr>
            <p:spPr>
              <a:xfrm>
                <a:off x="7762407" y="286312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a:extLst>
                  <a:ext uri="{FF2B5EF4-FFF2-40B4-BE49-F238E27FC236}">
                    <a16:creationId xmlns:a16="http://schemas.microsoft.com/office/drawing/2014/main" id="{B8CF04BE-F11E-FC03-306C-FC36B7EB5F0E}"/>
                  </a:ext>
                </a:extLst>
              </p:cNvPr>
              <p:cNvSpPr/>
              <p:nvPr/>
            </p:nvSpPr>
            <p:spPr>
              <a:xfrm>
                <a:off x="8706788" y="283314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9" name="Flowchart: Delay 508">
              <a:extLst>
                <a:ext uri="{FF2B5EF4-FFF2-40B4-BE49-F238E27FC236}">
                  <a16:creationId xmlns:a16="http://schemas.microsoft.com/office/drawing/2014/main" id="{F8EFBBAA-428C-209E-C48C-9A75566025C1}"/>
                </a:ext>
              </a:extLst>
            </p:cNvPr>
            <p:cNvSpPr/>
            <p:nvPr/>
          </p:nvSpPr>
          <p:spPr>
            <a:xfrm rot="16200000">
              <a:off x="3048000" y="228600"/>
              <a:ext cx="533400" cy="1600200"/>
            </a:xfrm>
            <a:prstGeom prst="flowChartDelay">
              <a:avLst/>
            </a:prstGeom>
            <a:solidFill>
              <a:srgbClr val="E4CE7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0" name="Group 58">
              <a:extLst>
                <a:ext uri="{FF2B5EF4-FFF2-40B4-BE49-F238E27FC236}">
                  <a16:creationId xmlns:a16="http://schemas.microsoft.com/office/drawing/2014/main" id="{0C4F3A35-E28D-8D6D-033B-1954F0DE7AA4}"/>
                </a:ext>
              </a:extLst>
            </p:cNvPr>
            <p:cNvGrpSpPr/>
            <p:nvPr/>
          </p:nvGrpSpPr>
          <p:grpSpPr>
            <a:xfrm>
              <a:off x="2514600" y="1066800"/>
              <a:ext cx="1524000" cy="506039"/>
              <a:chOff x="6096000" y="1376597"/>
              <a:chExt cx="3810000" cy="1867525"/>
            </a:xfrm>
          </p:grpSpPr>
          <p:grpSp>
            <p:nvGrpSpPr>
              <p:cNvPr id="513" name="Group 34">
                <a:extLst>
                  <a:ext uri="{FF2B5EF4-FFF2-40B4-BE49-F238E27FC236}">
                    <a16:creationId xmlns:a16="http://schemas.microsoft.com/office/drawing/2014/main" id="{A7467FF7-9FAC-2651-AE64-53ABA218778A}"/>
                  </a:ext>
                </a:extLst>
              </p:cNvPr>
              <p:cNvGrpSpPr/>
              <p:nvPr/>
            </p:nvGrpSpPr>
            <p:grpSpPr>
              <a:xfrm>
                <a:off x="6096000" y="1447800"/>
                <a:ext cx="3810000" cy="1752600"/>
                <a:chOff x="4800600" y="183630"/>
                <a:chExt cx="5791200" cy="1311639"/>
              </a:xfrm>
            </p:grpSpPr>
            <p:grpSp>
              <p:nvGrpSpPr>
                <p:cNvPr id="524" name="Group 308">
                  <a:extLst>
                    <a:ext uri="{FF2B5EF4-FFF2-40B4-BE49-F238E27FC236}">
                      <a16:creationId xmlns:a16="http://schemas.microsoft.com/office/drawing/2014/main" id="{486CDAC9-3418-E05E-CF78-8AA29679F933}"/>
                    </a:ext>
                  </a:extLst>
                </p:cNvPr>
                <p:cNvGrpSpPr/>
                <p:nvPr/>
              </p:nvGrpSpPr>
              <p:grpSpPr>
                <a:xfrm>
                  <a:off x="4800600" y="184879"/>
                  <a:ext cx="2895600" cy="1295400"/>
                  <a:chOff x="4800600" y="184879"/>
                  <a:chExt cx="2895600" cy="1295400"/>
                </a:xfrm>
              </p:grpSpPr>
              <p:sp>
                <p:nvSpPr>
                  <p:cNvPr id="530" name="Flowchart: Decision 529">
                    <a:extLst>
                      <a:ext uri="{FF2B5EF4-FFF2-40B4-BE49-F238E27FC236}">
                        <a16:creationId xmlns:a16="http://schemas.microsoft.com/office/drawing/2014/main" id="{CF3A25C9-F5FC-034F-99E3-252AB243AA26}"/>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Flowchart: Decision 530">
                    <a:extLst>
                      <a:ext uri="{FF2B5EF4-FFF2-40B4-BE49-F238E27FC236}">
                        <a16:creationId xmlns:a16="http://schemas.microsoft.com/office/drawing/2014/main" id="{5670C373-C7AC-7376-8C58-296F35C139E1}"/>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4-Point Star 285">
                    <a:extLst>
                      <a:ext uri="{FF2B5EF4-FFF2-40B4-BE49-F238E27FC236}">
                        <a16:creationId xmlns:a16="http://schemas.microsoft.com/office/drawing/2014/main" id="{B6F83575-480A-07C5-CF4E-3B571C742D05}"/>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5" name="Group 309">
                  <a:extLst>
                    <a:ext uri="{FF2B5EF4-FFF2-40B4-BE49-F238E27FC236}">
                      <a16:creationId xmlns:a16="http://schemas.microsoft.com/office/drawing/2014/main" id="{2EF91288-0B2D-3203-FAB2-28D6E198D2F6}"/>
                    </a:ext>
                  </a:extLst>
                </p:cNvPr>
                <p:cNvGrpSpPr/>
                <p:nvPr/>
              </p:nvGrpSpPr>
              <p:grpSpPr>
                <a:xfrm>
                  <a:off x="7696200" y="183630"/>
                  <a:ext cx="2895600" cy="1295400"/>
                  <a:chOff x="4800600" y="184879"/>
                  <a:chExt cx="2895600" cy="1295400"/>
                </a:xfrm>
              </p:grpSpPr>
              <p:sp>
                <p:nvSpPr>
                  <p:cNvPr id="527" name="Flowchart: Decision 526">
                    <a:extLst>
                      <a:ext uri="{FF2B5EF4-FFF2-40B4-BE49-F238E27FC236}">
                        <a16:creationId xmlns:a16="http://schemas.microsoft.com/office/drawing/2014/main" id="{D25D9499-8BE0-A003-9BE5-8B805917F338}"/>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Flowchart: Decision 527">
                    <a:extLst>
                      <a:ext uri="{FF2B5EF4-FFF2-40B4-BE49-F238E27FC236}">
                        <a16:creationId xmlns:a16="http://schemas.microsoft.com/office/drawing/2014/main" id="{97EE1EE6-740F-BD33-0F93-93E9ADE5C958}"/>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4-Point Star 282">
                    <a:extLst>
                      <a:ext uri="{FF2B5EF4-FFF2-40B4-BE49-F238E27FC236}">
                        <a16:creationId xmlns:a16="http://schemas.microsoft.com/office/drawing/2014/main" id="{A09BABC2-1BF1-58B3-983C-90ADE61E24A3}"/>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6" name="4-Point Star 279">
                  <a:extLst>
                    <a:ext uri="{FF2B5EF4-FFF2-40B4-BE49-F238E27FC236}">
                      <a16:creationId xmlns:a16="http://schemas.microsoft.com/office/drawing/2014/main" id="{2E89C4FD-39B8-59B9-C534-736FE743D983}"/>
                    </a:ext>
                  </a:extLst>
                </p:cNvPr>
                <p:cNvSpPr/>
                <p:nvPr/>
              </p:nvSpPr>
              <p:spPr>
                <a:xfrm>
                  <a:off x="6961682" y="19986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4" name="Oval 513">
                <a:extLst>
                  <a:ext uri="{FF2B5EF4-FFF2-40B4-BE49-F238E27FC236}">
                    <a16:creationId xmlns:a16="http://schemas.microsoft.com/office/drawing/2014/main" id="{3DAD3F58-FB27-6073-BC65-8701388E69CF}"/>
                  </a:ext>
                </a:extLst>
              </p:cNvPr>
              <p:cNvSpPr/>
              <p:nvPr/>
            </p:nvSpPr>
            <p:spPr>
              <a:xfrm>
                <a:off x="6248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46292FB3-AED3-83D5-2169-AFCDE7F7A4E9}"/>
                  </a:ext>
                </a:extLst>
              </p:cNvPr>
              <p:cNvSpPr/>
              <p:nvPr/>
            </p:nvSpPr>
            <p:spPr>
              <a:xfrm>
                <a:off x="72390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DF2E07F6-4E67-F397-006E-9601C065C9DB}"/>
                  </a:ext>
                </a:extLst>
              </p:cNvPr>
              <p:cNvSpPr/>
              <p:nvPr/>
            </p:nvSpPr>
            <p:spPr>
              <a:xfrm>
                <a:off x="8153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D3AC9884-CEF0-69AA-E621-508896A9EF4B}"/>
                  </a:ext>
                </a:extLst>
              </p:cNvPr>
              <p:cNvSpPr/>
              <p:nvPr/>
            </p:nvSpPr>
            <p:spPr>
              <a:xfrm>
                <a:off x="9231443" y="20948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6A370-7D69-1FD0-EC48-CF26C1F74049}"/>
                  </a:ext>
                </a:extLst>
              </p:cNvPr>
              <p:cNvSpPr/>
              <p:nvPr/>
            </p:nvSpPr>
            <p:spPr>
              <a:xfrm>
                <a:off x="6785548" y="1376597"/>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6D6AA7CE-F8B7-7F4C-375B-58271362D36F}"/>
                  </a:ext>
                </a:extLst>
              </p:cNvPr>
              <p:cNvSpPr/>
              <p:nvPr/>
            </p:nvSpPr>
            <p:spPr>
              <a:xfrm>
                <a:off x="774741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E7071C3E-00AF-1F8E-72B1-FED3C3E6236A}"/>
                  </a:ext>
                </a:extLst>
              </p:cNvPr>
              <p:cNvSpPr/>
              <p:nvPr/>
            </p:nvSpPr>
            <p:spPr>
              <a:xfrm>
                <a:off x="869179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4E99C034-9E96-DF83-DA7E-5FB3250E0EF9}"/>
                  </a:ext>
                </a:extLst>
              </p:cNvPr>
              <p:cNvSpPr/>
              <p:nvPr/>
            </p:nvSpPr>
            <p:spPr>
              <a:xfrm>
                <a:off x="6773056" y="2863122"/>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23260911-3638-4642-B9C2-DEF019E1EA0D}"/>
                  </a:ext>
                </a:extLst>
              </p:cNvPr>
              <p:cNvSpPr/>
              <p:nvPr/>
            </p:nvSpPr>
            <p:spPr>
              <a:xfrm>
                <a:off x="7762407" y="286312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DD02B0CA-92F0-FFE5-8546-B438923AB44A}"/>
                  </a:ext>
                </a:extLst>
              </p:cNvPr>
              <p:cNvSpPr/>
              <p:nvPr/>
            </p:nvSpPr>
            <p:spPr>
              <a:xfrm>
                <a:off x="8706788" y="283314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1" name="Round Diagonal Corner Rectangle 264">
              <a:extLst>
                <a:ext uri="{FF2B5EF4-FFF2-40B4-BE49-F238E27FC236}">
                  <a16:creationId xmlns:a16="http://schemas.microsoft.com/office/drawing/2014/main" id="{1F3C29AE-279A-4C6F-ECD4-2244161E3010}"/>
                </a:ext>
              </a:extLst>
            </p:cNvPr>
            <p:cNvSpPr/>
            <p:nvPr/>
          </p:nvSpPr>
          <p:spPr>
            <a:xfrm rot="18262111">
              <a:off x="2971800" y="2362200"/>
              <a:ext cx="685800" cy="685800"/>
            </a:xfrm>
            <a:prstGeom prst="round2DiagRect">
              <a:avLst>
                <a:gd name="adj1" fmla="val 50000"/>
                <a:gd name="adj2" fmla="val 20049"/>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D79AF49C-BD9B-3D4E-6346-098A8F5F46A4}"/>
                </a:ext>
              </a:extLst>
            </p:cNvPr>
            <p:cNvSpPr/>
            <p:nvPr/>
          </p:nvSpPr>
          <p:spPr>
            <a:xfrm>
              <a:off x="3124200" y="2438400"/>
              <a:ext cx="381000" cy="228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9918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wipe(down)">
                                      <p:cBhvr>
                                        <p:cTn id="9" dur="580">
                                          <p:stCondLst>
                                            <p:cond delay="0"/>
                                          </p:stCondLst>
                                        </p:cTn>
                                        <p:tgtEl>
                                          <p:spTgt spid="12"/>
                                        </p:tgtEl>
                                      </p:cBhvr>
                                    </p:animEffect>
                                    <p:anim calcmode="lin" valueType="num">
                                      <p:cBhvr>
                                        <p:cTn id="1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5" dur="26">
                                          <p:stCondLst>
                                            <p:cond delay="650"/>
                                          </p:stCondLst>
                                        </p:cTn>
                                        <p:tgtEl>
                                          <p:spTgt spid="12"/>
                                        </p:tgtEl>
                                      </p:cBhvr>
                                      <p:to x="100000" y="60000"/>
                                    </p:animScale>
                                    <p:animScale>
                                      <p:cBhvr>
                                        <p:cTn id="16" dur="166" decel="50000">
                                          <p:stCondLst>
                                            <p:cond delay="676"/>
                                          </p:stCondLst>
                                        </p:cTn>
                                        <p:tgtEl>
                                          <p:spTgt spid="12"/>
                                        </p:tgtEl>
                                      </p:cBhvr>
                                      <p:to x="100000" y="100000"/>
                                    </p:animScale>
                                    <p:animScale>
                                      <p:cBhvr>
                                        <p:cTn id="17" dur="26">
                                          <p:stCondLst>
                                            <p:cond delay="1312"/>
                                          </p:stCondLst>
                                        </p:cTn>
                                        <p:tgtEl>
                                          <p:spTgt spid="12"/>
                                        </p:tgtEl>
                                      </p:cBhvr>
                                      <p:to x="100000" y="80000"/>
                                    </p:animScale>
                                    <p:animScale>
                                      <p:cBhvr>
                                        <p:cTn id="18" dur="166" decel="50000">
                                          <p:stCondLst>
                                            <p:cond delay="1338"/>
                                          </p:stCondLst>
                                        </p:cTn>
                                        <p:tgtEl>
                                          <p:spTgt spid="12"/>
                                        </p:tgtEl>
                                      </p:cBhvr>
                                      <p:to x="100000" y="100000"/>
                                    </p:animScale>
                                    <p:animScale>
                                      <p:cBhvr>
                                        <p:cTn id="19" dur="26">
                                          <p:stCondLst>
                                            <p:cond delay="1642"/>
                                          </p:stCondLst>
                                        </p:cTn>
                                        <p:tgtEl>
                                          <p:spTgt spid="12"/>
                                        </p:tgtEl>
                                      </p:cBhvr>
                                      <p:to x="100000" y="90000"/>
                                    </p:animScale>
                                    <p:animScale>
                                      <p:cBhvr>
                                        <p:cTn id="20" dur="166" decel="50000">
                                          <p:stCondLst>
                                            <p:cond delay="1668"/>
                                          </p:stCondLst>
                                        </p:cTn>
                                        <p:tgtEl>
                                          <p:spTgt spid="12"/>
                                        </p:tgtEl>
                                      </p:cBhvr>
                                      <p:to x="100000" y="100000"/>
                                    </p:animScale>
                                    <p:animScale>
                                      <p:cBhvr>
                                        <p:cTn id="21" dur="26">
                                          <p:stCondLst>
                                            <p:cond delay="1808"/>
                                          </p:stCondLst>
                                        </p:cTn>
                                        <p:tgtEl>
                                          <p:spTgt spid="12"/>
                                        </p:tgtEl>
                                      </p:cBhvr>
                                      <p:to x="100000" y="95000"/>
                                    </p:animScale>
                                    <p:animScale>
                                      <p:cBhvr>
                                        <p:cTn id="22" dur="166" decel="50000">
                                          <p:stCondLst>
                                            <p:cond delay="1834"/>
                                          </p:stCondLst>
                                        </p:cTn>
                                        <p:tgtEl>
                                          <p:spTgt spid="12"/>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580">
                                          <p:stCondLst>
                                            <p:cond delay="0"/>
                                          </p:stCondLst>
                                        </p:cTn>
                                        <p:tgtEl>
                                          <p:spTgt spid="32"/>
                                        </p:tgtEl>
                                      </p:cBhvr>
                                    </p:animEffect>
                                    <p:anim calcmode="lin" valueType="num">
                                      <p:cBhvr>
                                        <p:cTn id="2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1" dur="26">
                                          <p:stCondLst>
                                            <p:cond delay="650"/>
                                          </p:stCondLst>
                                        </p:cTn>
                                        <p:tgtEl>
                                          <p:spTgt spid="32"/>
                                        </p:tgtEl>
                                      </p:cBhvr>
                                      <p:to x="100000" y="60000"/>
                                    </p:animScale>
                                    <p:animScale>
                                      <p:cBhvr>
                                        <p:cTn id="32" dur="166" decel="50000">
                                          <p:stCondLst>
                                            <p:cond delay="676"/>
                                          </p:stCondLst>
                                        </p:cTn>
                                        <p:tgtEl>
                                          <p:spTgt spid="32"/>
                                        </p:tgtEl>
                                      </p:cBhvr>
                                      <p:to x="100000" y="100000"/>
                                    </p:animScale>
                                    <p:animScale>
                                      <p:cBhvr>
                                        <p:cTn id="33" dur="26">
                                          <p:stCondLst>
                                            <p:cond delay="1312"/>
                                          </p:stCondLst>
                                        </p:cTn>
                                        <p:tgtEl>
                                          <p:spTgt spid="32"/>
                                        </p:tgtEl>
                                      </p:cBhvr>
                                      <p:to x="100000" y="80000"/>
                                    </p:animScale>
                                    <p:animScale>
                                      <p:cBhvr>
                                        <p:cTn id="34" dur="166" decel="50000">
                                          <p:stCondLst>
                                            <p:cond delay="1338"/>
                                          </p:stCondLst>
                                        </p:cTn>
                                        <p:tgtEl>
                                          <p:spTgt spid="32"/>
                                        </p:tgtEl>
                                      </p:cBhvr>
                                      <p:to x="100000" y="100000"/>
                                    </p:animScale>
                                    <p:animScale>
                                      <p:cBhvr>
                                        <p:cTn id="35" dur="26">
                                          <p:stCondLst>
                                            <p:cond delay="1642"/>
                                          </p:stCondLst>
                                        </p:cTn>
                                        <p:tgtEl>
                                          <p:spTgt spid="32"/>
                                        </p:tgtEl>
                                      </p:cBhvr>
                                      <p:to x="100000" y="90000"/>
                                    </p:animScale>
                                    <p:animScale>
                                      <p:cBhvr>
                                        <p:cTn id="36" dur="166" decel="50000">
                                          <p:stCondLst>
                                            <p:cond delay="1668"/>
                                          </p:stCondLst>
                                        </p:cTn>
                                        <p:tgtEl>
                                          <p:spTgt spid="32"/>
                                        </p:tgtEl>
                                      </p:cBhvr>
                                      <p:to x="100000" y="100000"/>
                                    </p:animScale>
                                    <p:animScale>
                                      <p:cBhvr>
                                        <p:cTn id="37" dur="26">
                                          <p:stCondLst>
                                            <p:cond delay="1808"/>
                                          </p:stCondLst>
                                        </p:cTn>
                                        <p:tgtEl>
                                          <p:spTgt spid="32"/>
                                        </p:tgtEl>
                                      </p:cBhvr>
                                      <p:to x="100000" y="95000"/>
                                    </p:animScale>
                                    <p:animScale>
                                      <p:cBhvr>
                                        <p:cTn id="38" dur="166" decel="50000">
                                          <p:stCondLst>
                                            <p:cond delay="1834"/>
                                          </p:stCondLst>
                                        </p:cTn>
                                        <p:tgtEl>
                                          <p:spTgt spid="32"/>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wipe(down)">
                                      <p:cBhvr>
                                        <p:cTn id="41" dur="580">
                                          <p:stCondLst>
                                            <p:cond delay="0"/>
                                          </p:stCondLst>
                                        </p:cTn>
                                        <p:tgtEl>
                                          <p:spTgt spid="58"/>
                                        </p:tgtEl>
                                      </p:cBhvr>
                                    </p:animEffect>
                                    <p:anim calcmode="lin" valueType="num">
                                      <p:cBhvr>
                                        <p:cTn id="4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47" dur="26">
                                          <p:stCondLst>
                                            <p:cond delay="650"/>
                                          </p:stCondLst>
                                        </p:cTn>
                                        <p:tgtEl>
                                          <p:spTgt spid="58"/>
                                        </p:tgtEl>
                                      </p:cBhvr>
                                      <p:to x="100000" y="60000"/>
                                    </p:animScale>
                                    <p:animScale>
                                      <p:cBhvr>
                                        <p:cTn id="48" dur="166" decel="50000">
                                          <p:stCondLst>
                                            <p:cond delay="676"/>
                                          </p:stCondLst>
                                        </p:cTn>
                                        <p:tgtEl>
                                          <p:spTgt spid="58"/>
                                        </p:tgtEl>
                                      </p:cBhvr>
                                      <p:to x="100000" y="100000"/>
                                    </p:animScale>
                                    <p:animScale>
                                      <p:cBhvr>
                                        <p:cTn id="49" dur="26">
                                          <p:stCondLst>
                                            <p:cond delay="1312"/>
                                          </p:stCondLst>
                                        </p:cTn>
                                        <p:tgtEl>
                                          <p:spTgt spid="58"/>
                                        </p:tgtEl>
                                      </p:cBhvr>
                                      <p:to x="100000" y="80000"/>
                                    </p:animScale>
                                    <p:animScale>
                                      <p:cBhvr>
                                        <p:cTn id="50" dur="166" decel="50000">
                                          <p:stCondLst>
                                            <p:cond delay="1338"/>
                                          </p:stCondLst>
                                        </p:cTn>
                                        <p:tgtEl>
                                          <p:spTgt spid="58"/>
                                        </p:tgtEl>
                                      </p:cBhvr>
                                      <p:to x="100000" y="100000"/>
                                    </p:animScale>
                                    <p:animScale>
                                      <p:cBhvr>
                                        <p:cTn id="51" dur="26">
                                          <p:stCondLst>
                                            <p:cond delay="1642"/>
                                          </p:stCondLst>
                                        </p:cTn>
                                        <p:tgtEl>
                                          <p:spTgt spid="58"/>
                                        </p:tgtEl>
                                      </p:cBhvr>
                                      <p:to x="100000" y="90000"/>
                                    </p:animScale>
                                    <p:animScale>
                                      <p:cBhvr>
                                        <p:cTn id="52" dur="166" decel="50000">
                                          <p:stCondLst>
                                            <p:cond delay="1668"/>
                                          </p:stCondLst>
                                        </p:cTn>
                                        <p:tgtEl>
                                          <p:spTgt spid="58"/>
                                        </p:tgtEl>
                                      </p:cBhvr>
                                      <p:to x="100000" y="100000"/>
                                    </p:animScale>
                                    <p:animScale>
                                      <p:cBhvr>
                                        <p:cTn id="53" dur="26">
                                          <p:stCondLst>
                                            <p:cond delay="1808"/>
                                          </p:stCondLst>
                                        </p:cTn>
                                        <p:tgtEl>
                                          <p:spTgt spid="58"/>
                                        </p:tgtEl>
                                      </p:cBhvr>
                                      <p:to x="100000" y="95000"/>
                                    </p:animScale>
                                    <p:animScale>
                                      <p:cBhvr>
                                        <p:cTn id="54" dur="166" decel="50000">
                                          <p:stCondLst>
                                            <p:cond delay="1834"/>
                                          </p:stCondLst>
                                        </p:cTn>
                                        <p:tgtEl>
                                          <p:spTgt spid="58"/>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143"/>
                                        </p:tgtEl>
                                        <p:attrNameLst>
                                          <p:attrName>style.visibility</p:attrName>
                                        </p:attrNameLst>
                                      </p:cBhvr>
                                      <p:to>
                                        <p:strVal val="visible"/>
                                      </p:to>
                                    </p:set>
                                    <p:animEffect transition="in" filter="wipe(down)">
                                      <p:cBhvr>
                                        <p:cTn id="57" dur="580">
                                          <p:stCondLst>
                                            <p:cond delay="0"/>
                                          </p:stCondLst>
                                        </p:cTn>
                                        <p:tgtEl>
                                          <p:spTgt spid="143"/>
                                        </p:tgtEl>
                                      </p:cBhvr>
                                    </p:animEffect>
                                    <p:anim calcmode="lin" valueType="num">
                                      <p:cBhvr>
                                        <p:cTn id="58" dur="1822"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43"/>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43"/>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43"/>
                                        </p:tgtEl>
                                        <p:attrNameLst>
                                          <p:attrName>ppt_y</p:attrName>
                                        </p:attrNameLst>
                                      </p:cBhvr>
                                      <p:tavLst>
                                        <p:tav tm="0" fmla="#ppt_y-sin(pi*$)/81">
                                          <p:val>
                                            <p:fltVal val="0"/>
                                          </p:val>
                                        </p:tav>
                                        <p:tav tm="100000">
                                          <p:val>
                                            <p:fltVal val="1"/>
                                          </p:val>
                                        </p:tav>
                                      </p:tavLst>
                                    </p:anim>
                                    <p:animScale>
                                      <p:cBhvr>
                                        <p:cTn id="63" dur="26">
                                          <p:stCondLst>
                                            <p:cond delay="650"/>
                                          </p:stCondLst>
                                        </p:cTn>
                                        <p:tgtEl>
                                          <p:spTgt spid="143"/>
                                        </p:tgtEl>
                                      </p:cBhvr>
                                      <p:to x="100000" y="60000"/>
                                    </p:animScale>
                                    <p:animScale>
                                      <p:cBhvr>
                                        <p:cTn id="64" dur="166" decel="50000">
                                          <p:stCondLst>
                                            <p:cond delay="676"/>
                                          </p:stCondLst>
                                        </p:cTn>
                                        <p:tgtEl>
                                          <p:spTgt spid="143"/>
                                        </p:tgtEl>
                                      </p:cBhvr>
                                      <p:to x="100000" y="100000"/>
                                    </p:animScale>
                                    <p:animScale>
                                      <p:cBhvr>
                                        <p:cTn id="65" dur="26">
                                          <p:stCondLst>
                                            <p:cond delay="1312"/>
                                          </p:stCondLst>
                                        </p:cTn>
                                        <p:tgtEl>
                                          <p:spTgt spid="143"/>
                                        </p:tgtEl>
                                      </p:cBhvr>
                                      <p:to x="100000" y="80000"/>
                                    </p:animScale>
                                    <p:animScale>
                                      <p:cBhvr>
                                        <p:cTn id="66" dur="166" decel="50000">
                                          <p:stCondLst>
                                            <p:cond delay="1338"/>
                                          </p:stCondLst>
                                        </p:cTn>
                                        <p:tgtEl>
                                          <p:spTgt spid="143"/>
                                        </p:tgtEl>
                                      </p:cBhvr>
                                      <p:to x="100000" y="100000"/>
                                    </p:animScale>
                                    <p:animScale>
                                      <p:cBhvr>
                                        <p:cTn id="67" dur="26">
                                          <p:stCondLst>
                                            <p:cond delay="1642"/>
                                          </p:stCondLst>
                                        </p:cTn>
                                        <p:tgtEl>
                                          <p:spTgt spid="143"/>
                                        </p:tgtEl>
                                      </p:cBhvr>
                                      <p:to x="100000" y="90000"/>
                                    </p:animScale>
                                    <p:animScale>
                                      <p:cBhvr>
                                        <p:cTn id="68" dur="166" decel="50000">
                                          <p:stCondLst>
                                            <p:cond delay="1668"/>
                                          </p:stCondLst>
                                        </p:cTn>
                                        <p:tgtEl>
                                          <p:spTgt spid="143"/>
                                        </p:tgtEl>
                                      </p:cBhvr>
                                      <p:to x="100000" y="100000"/>
                                    </p:animScale>
                                    <p:animScale>
                                      <p:cBhvr>
                                        <p:cTn id="69" dur="26">
                                          <p:stCondLst>
                                            <p:cond delay="1808"/>
                                          </p:stCondLst>
                                        </p:cTn>
                                        <p:tgtEl>
                                          <p:spTgt spid="143"/>
                                        </p:tgtEl>
                                      </p:cBhvr>
                                      <p:to x="100000" y="95000"/>
                                    </p:animScale>
                                    <p:animScale>
                                      <p:cBhvr>
                                        <p:cTn id="70" dur="166" decel="50000">
                                          <p:stCondLst>
                                            <p:cond delay="1834"/>
                                          </p:stCondLst>
                                        </p:cTn>
                                        <p:tgtEl>
                                          <p:spTgt spid="143"/>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
                                            <p:txEl>
                                              <p:pRg st="4" end="4"/>
                                            </p:txEl>
                                          </p:spTgt>
                                        </p:tgtEl>
                                        <p:attrNameLst>
                                          <p:attrName>style.visibility</p:attrName>
                                        </p:attrNameLst>
                                      </p:cBhvr>
                                      <p:to>
                                        <p:strVal val="visible"/>
                                      </p:to>
                                    </p:set>
                                  </p:childTnLst>
                                </p:cTn>
                              </p:par>
                              <p:par>
                                <p:cTn id="75" presetID="26" presetClass="entr" presetSubtype="0" fill="hold" nodeType="withEffect">
                                  <p:stCondLst>
                                    <p:cond delay="0"/>
                                  </p:stCondLst>
                                  <p:childTnLst>
                                    <p:set>
                                      <p:cBhvr>
                                        <p:cTn id="76" dur="1" fill="hold">
                                          <p:stCondLst>
                                            <p:cond delay="0"/>
                                          </p:stCondLst>
                                        </p:cTn>
                                        <p:tgtEl>
                                          <p:spTgt spid="208"/>
                                        </p:tgtEl>
                                        <p:attrNameLst>
                                          <p:attrName>style.visibility</p:attrName>
                                        </p:attrNameLst>
                                      </p:cBhvr>
                                      <p:to>
                                        <p:strVal val="visible"/>
                                      </p:to>
                                    </p:set>
                                    <p:animEffect transition="in" filter="wipe(down)">
                                      <p:cBhvr>
                                        <p:cTn id="77" dur="580">
                                          <p:stCondLst>
                                            <p:cond delay="0"/>
                                          </p:stCondLst>
                                        </p:cTn>
                                        <p:tgtEl>
                                          <p:spTgt spid="208"/>
                                        </p:tgtEl>
                                      </p:cBhvr>
                                    </p:animEffect>
                                    <p:anim calcmode="lin" valueType="num">
                                      <p:cBhvr>
                                        <p:cTn id="78" dur="1822" tmFilter="0,0; 0.14,0.36; 0.43,0.73; 0.71,0.91; 1.0,1.0">
                                          <p:stCondLst>
                                            <p:cond delay="0"/>
                                          </p:stCondLst>
                                        </p:cTn>
                                        <p:tgtEl>
                                          <p:spTgt spid="20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0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0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0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08"/>
                                        </p:tgtEl>
                                        <p:attrNameLst>
                                          <p:attrName>ppt_y</p:attrName>
                                        </p:attrNameLst>
                                      </p:cBhvr>
                                      <p:tavLst>
                                        <p:tav tm="0" fmla="#ppt_y-sin(pi*$)/81">
                                          <p:val>
                                            <p:fltVal val="0"/>
                                          </p:val>
                                        </p:tav>
                                        <p:tav tm="100000">
                                          <p:val>
                                            <p:fltVal val="1"/>
                                          </p:val>
                                        </p:tav>
                                      </p:tavLst>
                                    </p:anim>
                                    <p:animScale>
                                      <p:cBhvr>
                                        <p:cTn id="83" dur="26">
                                          <p:stCondLst>
                                            <p:cond delay="650"/>
                                          </p:stCondLst>
                                        </p:cTn>
                                        <p:tgtEl>
                                          <p:spTgt spid="208"/>
                                        </p:tgtEl>
                                      </p:cBhvr>
                                      <p:to x="100000" y="60000"/>
                                    </p:animScale>
                                    <p:animScale>
                                      <p:cBhvr>
                                        <p:cTn id="84" dur="166" decel="50000">
                                          <p:stCondLst>
                                            <p:cond delay="676"/>
                                          </p:stCondLst>
                                        </p:cTn>
                                        <p:tgtEl>
                                          <p:spTgt spid="208"/>
                                        </p:tgtEl>
                                      </p:cBhvr>
                                      <p:to x="100000" y="100000"/>
                                    </p:animScale>
                                    <p:animScale>
                                      <p:cBhvr>
                                        <p:cTn id="85" dur="26">
                                          <p:stCondLst>
                                            <p:cond delay="1312"/>
                                          </p:stCondLst>
                                        </p:cTn>
                                        <p:tgtEl>
                                          <p:spTgt spid="208"/>
                                        </p:tgtEl>
                                      </p:cBhvr>
                                      <p:to x="100000" y="80000"/>
                                    </p:animScale>
                                    <p:animScale>
                                      <p:cBhvr>
                                        <p:cTn id="86" dur="166" decel="50000">
                                          <p:stCondLst>
                                            <p:cond delay="1338"/>
                                          </p:stCondLst>
                                        </p:cTn>
                                        <p:tgtEl>
                                          <p:spTgt spid="208"/>
                                        </p:tgtEl>
                                      </p:cBhvr>
                                      <p:to x="100000" y="100000"/>
                                    </p:animScale>
                                    <p:animScale>
                                      <p:cBhvr>
                                        <p:cTn id="87" dur="26">
                                          <p:stCondLst>
                                            <p:cond delay="1642"/>
                                          </p:stCondLst>
                                        </p:cTn>
                                        <p:tgtEl>
                                          <p:spTgt spid="208"/>
                                        </p:tgtEl>
                                      </p:cBhvr>
                                      <p:to x="100000" y="90000"/>
                                    </p:animScale>
                                    <p:animScale>
                                      <p:cBhvr>
                                        <p:cTn id="88" dur="166" decel="50000">
                                          <p:stCondLst>
                                            <p:cond delay="1668"/>
                                          </p:stCondLst>
                                        </p:cTn>
                                        <p:tgtEl>
                                          <p:spTgt spid="208"/>
                                        </p:tgtEl>
                                      </p:cBhvr>
                                      <p:to x="100000" y="100000"/>
                                    </p:animScale>
                                    <p:animScale>
                                      <p:cBhvr>
                                        <p:cTn id="89" dur="26">
                                          <p:stCondLst>
                                            <p:cond delay="1808"/>
                                          </p:stCondLst>
                                        </p:cTn>
                                        <p:tgtEl>
                                          <p:spTgt spid="208"/>
                                        </p:tgtEl>
                                      </p:cBhvr>
                                      <p:to x="100000" y="95000"/>
                                    </p:animScale>
                                    <p:animScale>
                                      <p:cBhvr>
                                        <p:cTn id="90" dur="166" decel="50000">
                                          <p:stCondLst>
                                            <p:cond delay="1834"/>
                                          </p:stCondLst>
                                        </p:cTn>
                                        <p:tgtEl>
                                          <p:spTgt spid="208"/>
                                        </p:tgtEl>
                                      </p:cBhvr>
                                      <p:to x="100000" y="100000"/>
                                    </p:animScale>
                                  </p:childTnLst>
                                </p:cTn>
                              </p:par>
                              <p:par>
                                <p:cTn id="91" presetID="26" presetClass="entr" presetSubtype="0" fill="hold" nodeType="withEffect">
                                  <p:stCondLst>
                                    <p:cond delay="0"/>
                                  </p:stCondLst>
                                  <p:childTnLst>
                                    <p:set>
                                      <p:cBhvr>
                                        <p:cTn id="92" dur="1" fill="hold">
                                          <p:stCondLst>
                                            <p:cond delay="0"/>
                                          </p:stCondLst>
                                        </p:cTn>
                                        <p:tgtEl>
                                          <p:spTgt spid="228"/>
                                        </p:tgtEl>
                                        <p:attrNameLst>
                                          <p:attrName>style.visibility</p:attrName>
                                        </p:attrNameLst>
                                      </p:cBhvr>
                                      <p:to>
                                        <p:strVal val="visible"/>
                                      </p:to>
                                    </p:set>
                                    <p:animEffect transition="in" filter="wipe(down)">
                                      <p:cBhvr>
                                        <p:cTn id="93" dur="580">
                                          <p:stCondLst>
                                            <p:cond delay="0"/>
                                          </p:stCondLst>
                                        </p:cTn>
                                        <p:tgtEl>
                                          <p:spTgt spid="228"/>
                                        </p:tgtEl>
                                      </p:cBhvr>
                                    </p:animEffect>
                                    <p:anim calcmode="lin" valueType="num">
                                      <p:cBhvr>
                                        <p:cTn id="94" dur="1822" tmFilter="0,0; 0.14,0.36; 0.43,0.73; 0.71,0.91; 1.0,1.0">
                                          <p:stCondLst>
                                            <p:cond delay="0"/>
                                          </p:stCondLst>
                                        </p:cTn>
                                        <p:tgtEl>
                                          <p:spTgt spid="228"/>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228"/>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228"/>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228"/>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228"/>
                                        </p:tgtEl>
                                        <p:attrNameLst>
                                          <p:attrName>ppt_y</p:attrName>
                                        </p:attrNameLst>
                                      </p:cBhvr>
                                      <p:tavLst>
                                        <p:tav tm="0" fmla="#ppt_y-sin(pi*$)/81">
                                          <p:val>
                                            <p:fltVal val="0"/>
                                          </p:val>
                                        </p:tav>
                                        <p:tav tm="100000">
                                          <p:val>
                                            <p:fltVal val="1"/>
                                          </p:val>
                                        </p:tav>
                                      </p:tavLst>
                                    </p:anim>
                                    <p:animScale>
                                      <p:cBhvr>
                                        <p:cTn id="99" dur="26">
                                          <p:stCondLst>
                                            <p:cond delay="650"/>
                                          </p:stCondLst>
                                        </p:cTn>
                                        <p:tgtEl>
                                          <p:spTgt spid="228"/>
                                        </p:tgtEl>
                                      </p:cBhvr>
                                      <p:to x="100000" y="60000"/>
                                    </p:animScale>
                                    <p:animScale>
                                      <p:cBhvr>
                                        <p:cTn id="100" dur="166" decel="50000">
                                          <p:stCondLst>
                                            <p:cond delay="676"/>
                                          </p:stCondLst>
                                        </p:cTn>
                                        <p:tgtEl>
                                          <p:spTgt spid="228"/>
                                        </p:tgtEl>
                                      </p:cBhvr>
                                      <p:to x="100000" y="100000"/>
                                    </p:animScale>
                                    <p:animScale>
                                      <p:cBhvr>
                                        <p:cTn id="101" dur="26">
                                          <p:stCondLst>
                                            <p:cond delay="1312"/>
                                          </p:stCondLst>
                                        </p:cTn>
                                        <p:tgtEl>
                                          <p:spTgt spid="228"/>
                                        </p:tgtEl>
                                      </p:cBhvr>
                                      <p:to x="100000" y="80000"/>
                                    </p:animScale>
                                    <p:animScale>
                                      <p:cBhvr>
                                        <p:cTn id="102" dur="166" decel="50000">
                                          <p:stCondLst>
                                            <p:cond delay="1338"/>
                                          </p:stCondLst>
                                        </p:cTn>
                                        <p:tgtEl>
                                          <p:spTgt spid="228"/>
                                        </p:tgtEl>
                                      </p:cBhvr>
                                      <p:to x="100000" y="100000"/>
                                    </p:animScale>
                                    <p:animScale>
                                      <p:cBhvr>
                                        <p:cTn id="103" dur="26">
                                          <p:stCondLst>
                                            <p:cond delay="1642"/>
                                          </p:stCondLst>
                                        </p:cTn>
                                        <p:tgtEl>
                                          <p:spTgt spid="228"/>
                                        </p:tgtEl>
                                      </p:cBhvr>
                                      <p:to x="100000" y="90000"/>
                                    </p:animScale>
                                    <p:animScale>
                                      <p:cBhvr>
                                        <p:cTn id="104" dur="166" decel="50000">
                                          <p:stCondLst>
                                            <p:cond delay="1668"/>
                                          </p:stCondLst>
                                        </p:cTn>
                                        <p:tgtEl>
                                          <p:spTgt spid="228"/>
                                        </p:tgtEl>
                                      </p:cBhvr>
                                      <p:to x="100000" y="100000"/>
                                    </p:animScale>
                                    <p:animScale>
                                      <p:cBhvr>
                                        <p:cTn id="105" dur="26">
                                          <p:stCondLst>
                                            <p:cond delay="1808"/>
                                          </p:stCondLst>
                                        </p:cTn>
                                        <p:tgtEl>
                                          <p:spTgt spid="228"/>
                                        </p:tgtEl>
                                      </p:cBhvr>
                                      <p:to x="100000" y="95000"/>
                                    </p:animScale>
                                    <p:animScale>
                                      <p:cBhvr>
                                        <p:cTn id="106" dur="166" decel="50000">
                                          <p:stCondLst>
                                            <p:cond delay="1834"/>
                                          </p:stCondLst>
                                        </p:cTn>
                                        <p:tgtEl>
                                          <p:spTgt spid="228"/>
                                        </p:tgtEl>
                                      </p:cBhvr>
                                      <p:to x="100000" y="100000"/>
                                    </p:animScale>
                                  </p:childTnLst>
                                </p:cTn>
                              </p:par>
                              <p:par>
                                <p:cTn id="107" presetID="26" presetClass="entr" presetSubtype="0" fill="hold" nodeType="withEffect">
                                  <p:stCondLst>
                                    <p:cond delay="0"/>
                                  </p:stCondLst>
                                  <p:childTnLst>
                                    <p:set>
                                      <p:cBhvr>
                                        <p:cTn id="108" dur="1" fill="hold">
                                          <p:stCondLst>
                                            <p:cond delay="0"/>
                                          </p:stCondLst>
                                        </p:cTn>
                                        <p:tgtEl>
                                          <p:spTgt spid="254"/>
                                        </p:tgtEl>
                                        <p:attrNameLst>
                                          <p:attrName>style.visibility</p:attrName>
                                        </p:attrNameLst>
                                      </p:cBhvr>
                                      <p:to>
                                        <p:strVal val="visible"/>
                                      </p:to>
                                    </p:set>
                                    <p:animEffect transition="in" filter="wipe(down)">
                                      <p:cBhvr>
                                        <p:cTn id="109" dur="580">
                                          <p:stCondLst>
                                            <p:cond delay="0"/>
                                          </p:stCondLst>
                                        </p:cTn>
                                        <p:tgtEl>
                                          <p:spTgt spid="254"/>
                                        </p:tgtEl>
                                      </p:cBhvr>
                                    </p:animEffect>
                                    <p:anim calcmode="lin" valueType="num">
                                      <p:cBhvr>
                                        <p:cTn id="110" dur="1822" tmFilter="0,0; 0.14,0.36; 0.43,0.73; 0.71,0.91; 1.0,1.0">
                                          <p:stCondLst>
                                            <p:cond delay="0"/>
                                          </p:stCondLst>
                                        </p:cTn>
                                        <p:tgtEl>
                                          <p:spTgt spid="254"/>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54"/>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54"/>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54"/>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54"/>
                                        </p:tgtEl>
                                        <p:attrNameLst>
                                          <p:attrName>ppt_y</p:attrName>
                                        </p:attrNameLst>
                                      </p:cBhvr>
                                      <p:tavLst>
                                        <p:tav tm="0" fmla="#ppt_y-sin(pi*$)/81">
                                          <p:val>
                                            <p:fltVal val="0"/>
                                          </p:val>
                                        </p:tav>
                                        <p:tav tm="100000">
                                          <p:val>
                                            <p:fltVal val="1"/>
                                          </p:val>
                                        </p:tav>
                                      </p:tavLst>
                                    </p:anim>
                                    <p:animScale>
                                      <p:cBhvr>
                                        <p:cTn id="115" dur="26">
                                          <p:stCondLst>
                                            <p:cond delay="650"/>
                                          </p:stCondLst>
                                        </p:cTn>
                                        <p:tgtEl>
                                          <p:spTgt spid="254"/>
                                        </p:tgtEl>
                                      </p:cBhvr>
                                      <p:to x="100000" y="60000"/>
                                    </p:animScale>
                                    <p:animScale>
                                      <p:cBhvr>
                                        <p:cTn id="116" dur="166" decel="50000">
                                          <p:stCondLst>
                                            <p:cond delay="676"/>
                                          </p:stCondLst>
                                        </p:cTn>
                                        <p:tgtEl>
                                          <p:spTgt spid="254"/>
                                        </p:tgtEl>
                                      </p:cBhvr>
                                      <p:to x="100000" y="100000"/>
                                    </p:animScale>
                                    <p:animScale>
                                      <p:cBhvr>
                                        <p:cTn id="117" dur="26">
                                          <p:stCondLst>
                                            <p:cond delay="1312"/>
                                          </p:stCondLst>
                                        </p:cTn>
                                        <p:tgtEl>
                                          <p:spTgt spid="254"/>
                                        </p:tgtEl>
                                      </p:cBhvr>
                                      <p:to x="100000" y="80000"/>
                                    </p:animScale>
                                    <p:animScale>
                                      <p:cBhvr>
                                        <p:cTn id="118" dur="166" decel="50000">
                                          <p:stCondLst>
                                            <p:cond delay="1338"/>
                                          </p:stCondLst>
                                        </p:cTn>
                                        <p:tgtEl>
                                          <p:spTgt spid="254"/>
                                        </p:tgtEl>
                                      </p:cBhvr>
                                      <p:to x="100000" y="100000"/>
                                    </p:animScale>
                                    <p:animScale>
                                      <p:cBhvr>
                                        <p:cTn id="119" dur="26">
                                          <p:stCondLst>
                                            <p:cond delay="1642"/>
                                          </p:stCondLst>
                                        </p:cTn>
                                        <p:tgtEl>
                                          <p:spTgt spid="254"/>
                                        </p:tgtEl>
                                      </p:cBhvr>
                                      <p:to x="100000" y="90000"/>
                                    </p:animScale>
                                    <p:animScale>
                                      <p:cBhvr>
                                        <p:cTn id="120" dur="166" decel="50000">
                                          <p:stCondLst>
                                            <p:cond delay="1668"/>
                                          </p:stCondLst>
                                        </p:cTn>
                                        <p:tgtEl>
                                          <p:spTgt spid="254"/>
                                        </p:tgtEl>
                                      </p:cBhvr>
                                      <p:to x="100000" y="100000"/>
                                    </p:animScale>
                                    <p:animScale>
                                      <p:cBhvr>
                                        <p:cTn id="121" dur="26">
                                          <p:stCondLst>
                                            <p:cond delay="1808"/>
                                          </p:stCondLst>
                                        </p:cTn>
                                        <p:tgtEl>
                                          <p:spTgt spid="254"/>
                                        </p:tgtEl>
                                      </p:cBhvr>
                                      <p:to x="100000" y="95000"/>
                                    </p:animScale>
                                    <p:animScale>
                                      <p:cBhvr>
                                        <p:cTn id="122" dur="166" decel="50000">
                                          <p:stCondLst>
                                            <p:cond delay="1834"/>
                                          </p:stCondLst>
                                        </p:cTn>
                                        <p:tgtEl>
                                          <p:spTgt spid="254"/>
                                        </p:tgtEl>
                                      </p:cBhvr>
                                      <p:to x="100000" y="100000"/>
                                    </p:animScale>
                                  </p:childTnLst>
                                </p:cTn>
                              </p:par>
                              <p:par>
                                <p:cTn id="123" presetID="26" presetClass="entr" presetSubtype="0" fill="hold" nodeType="withEffect">
                                  <p:stCondLst>
                                    <p:cond delay="0"/>
                                  </p:stCondLst>
                                  <p:childTnLst>
                                    <p:set>
                                      <p:cBhvr>
                                        <p:cTn id="124" dur="1" fill="hold">
                                          <p:stCondLst>
                                            <p:cond delay="0"/>
                                          </p:stCondLst>
                                        </p:cTn>
                                        <p:tgtEl>
                                          <p:spTgt spid="339"/>
                                        </p:tgtEl>
                                        <p:attrNameLst>
                                          <p:attrName>style.visibility</p:attrName>
                                        </p:attrNameLst>
                                      </p:cBhvr>
                                      <p:to>
                                        <p:strVal val="visible"/>
                                      </p:to>
                                    </p:set>
                                    <p:animEffect transition="in" filter="wipe(down)">
                                      <p:cBhvr>
                                        <p:cTn id="125" dur="580">
                                          <p:stCondLst>
                                            <p:cond delay="0"/>
                                          </p:stCondLst>
                                        </p:cTn>
                                        <p:tgtEl>
                                          <p:spTgt spid="339"/>
                                        </p:tgtEl>
                                      </p:cBhvr>
                                    </p:animEffect>
                                    <p:anim calcmode="lin" valueType="num">
                                      <p:cBhvr>
                                        <p:cTn id="126" dur="1822" tmFilter="0,0; 0.14,0.36; 0.43,0.73; 0.71,0.91; 1.0,1.0">
                                          <p:stCondLst>
                                            <p:cond delay="0"/>
                                          </p:stCondLst>
                                        </p:cTn>
                                        <p:tgtEl>
                                          <p:spTgt spid="339"/>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339"/>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339"/>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339"/>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339"/>
                                        </p:tgtEl>
                                        <p:attrNameLst>
                                          <p:attrName>ppt_y</p:attrName>
                                        </p:attrNameLst>
                                      </p:cBhvr>
                                      <p:tavLst>
                                        <p:tav tm="0" fmla="#ppt_y-sin(pi*$)/81">
                                          <p:val>
                                            <p:fltVal val="0"/>
                                          </p:val>
                                        </p:tav>
                                        <p:tav tm="100000">
                                          <p:val>
                                            <p:fltVal val="1"/>
                                          </p:val>
                                        </p:tav>
                                      </p:tavLst>
                                    </p:anim>
                                    <p:animScale>
                                      <p:cBhvr>
                                        <p:cTn id="131" dur="26">
                                          <p:stCondLst>
                                            <p:cond delay="650"/>
                                          </p:stCondLst>
                                        </p:cTn>
                                        <p:tgtEl>
                                          <p:spTgt spid="339"/>
                                        </p:tgtEl>
                                      </p:cBhvr>
                                      <p:to x="100000" y="60000"/>
                                    </p:animScale>
                                    <p:animScale>
                                      <p:cBhvr>
                                        <p:cTn id="132" dur="166" decel="50000">
                                          <p:stCondLst>
                                            <p:cond delay="676"/>
                                          </p:stCondLst>
                                        </p:cTn>
                                        <p:tgtEl>
                                          <p:spTgt spid="339"/>
                                        </p:tgtEl>
                                      </p:cBhvr>
                                      <p:to x="100000" y="100000"/>
                                    </p:animScale>
                                    <p:animScale>
                                      <p:cBhvr>
                                        <p:cTn id="133" dur="26">
                                          <p:stCondLst>
                                            <p:cond delay="1312"/>
                                          </p:stCondLst>
                                        </p:cTn>
                                        <p:tgtEl>
                                          <p:spTgt spid="339"/>
                                        </p:tgtEl>
                                      </p:cBhvr>
                                      <p:to x="100000" y="80000"/>
                                    </p:animScale>
                                    <p:animScale>
                                      <p:cBhvr>
                                        <p:cTn id="134" dur="166" decel="50000">
                                          <p:stCondLst>
                                            <p:cond delay="1338"/>
                                          </p:stCondLst>
                                        </p:cTn>
                                        <p:tgtEl>
                                          <p:spTgt spid="339"/>
                                        </p:tgtEl>
                                      </p:cBhvr>
                                      <p:to x="100000" y="100000"/>
                                    </p:animScale>
                                    <p:animScale>
                                      <p:cBhvr>
                                        <p:cTn id="135" dur="26">
                                          <p:stCondLst>
                                            <p:cond delay="1642"/>
                                          </p:stCondLst>
                                        </p:cTn>
                                        <p:tgtEl>
                                          <p:spTgt spid="339"/>
                                        </p:tgtEl>
                                      </p:cBhvr>
                                      <p:to x="100000" y="90000"/>
                                    </p:animScale>
                                    <p:animScale>
                                      <p:cBhvr>
                                        <p:cTn id="136" dur="166" decel="50000">
                                          <p:stCondLst>
                                            <p:cond delay="1668"/>
                                          </p:stCondLst>
                                        </p:cTn>
                                        <p:tgtEl>
                                          <p:spTgt spid="339"/>
                                        </p:tgtEl>
                                      </p:cBhvr>
                                      <p:to x="100000" y="100000"/>
                                    </p:animScale>
                                    <p:animScale>
                                      <p:cBhvr>
                                        <p:cTn id="137" dur="26">
                                          <p:stCondLst>
                                            <p:cond delay="1808"/>
                                          </p:stCondLst>
                                        </p:cTn>
                                        <p:tgtEl>
                                          <p:spTgt spid="339"/>
                                        </p:tgtEl>
                                      </p:cBhvr>
                                      <p:to x="100000" y="95000"/>
                                    </p:animScale>
                                    <p:animScale>
                                      <p:cBhvr>
                                        <p:cTn id="138" dur="166" decel="50000">
                                          <p:stCondLst>
                                            <p:cond delay="1834"/>
                                          </p:stCondLst>
                                        </p:cTn>
                                        <p:tgtEl>
                                          <p:spTgt spid="339"/>
                                        </p:tgtEl>
                                      </p:cBhvr>
                                      <p:to x="100000" y="100000"/>
                                    </p:animScale>
                                  </p:childTnLst>
                                </p:cTn>
                              </p:par>
                              <p:par>
                                <p:cTn id="139" presetID="26" presetClass="exit" presetSubtype="0" fill="hold" nodeType="withEffect">
                                  <p:stCondLst>
                                    <p:cond delay="0"/>
                                  </p:stCondLst>
                                  <p:childTnLst>
                                    <p:animEffect transition="out" filter="wipe(down)">
                                      <p:cBhvr>
                                        <p:cTn id="140" dur="180" accel="50000">
                                          <p:stCondLst>
                                            <p:cond delay="1820"/>
                                          </p:stCondLst>
                                        </p:cTn>
                                        <p:tgtEl>
                                          <p:spTgt spid="12"/>
                                        </p:tgtEl>
                                      </p:cBhvr>
                                    </p:animEffect>
                                    <p:anim calcmode="lin" valueType="num">
                                      <p:cBhvr>
                                        <p:cTn id="141" dur="1822" tmFilter="0,0; 0.14,0.31; 0.43,0.73; 0.71,0.91; 1.0,1.0">
                                          <p:stCondLst>
                                            <p:cond delay="0"/>
                                          </p:stCondLst>
                                        </p:cTn>
                                        <p:tgtEl>
                                          <p:spTgt spid="12"/>
                                        </p:tgtEl>
                                        <p:attrNameLst>
                                          <p:attrName>ppt_x</p:attrName>
                                        </p:attrNameLst>
                                      </p:cBhvr>
                                      <p:tavLst>
                                        <p:tav tm="0">
                                          <p:val>
                                            <p:strVal val="ppt_x"/>
                                          </p:val>
                                        </p:tav>
                                        <p:tav tm="100000">
                                          <p:val>
                                            <p:strVal val="#ppt_x+0.25"/>
                                          </p:val>
                                        </p:tav>
                                      </p:tavLst>
                                    </p:anim>
                                    <p:anim calcmode="lin" valueType="num">
                                      <p:cBhvr>
                                        <p:cTn id="142" dur="178">
                                          <p:stCondLst>
                                            <p:cond delay="1822"/>
                                          </p:stCondLst>
                                        </p:cTn>
                                        <p:tgtEl>
                                          <p:spTgt spid="12"/>
                                        </p:tgtEl>
                                        <p:attrNameLst>
                                          <p:attrName>ppt_x</p:attrName>
                                        </p:attrNameLst>
                                      </p:cBhvr>
                                      <p:tavLst>
                                        <p:tav tm="0">
                                          <p:val>
                                            <p:strVal val="ppt_x"/>
                                          </p:val>
                                        </p:tav>
                                        <p:tav tm="100000">
                                          <p:val>
                                            <p:strVal val="ppt_x"/>
                                          </p:val>
                                        </p:tav>
                                      </p:tavLst>
                                    </p:anim>
                                    <p:anim calcmode="lin" valueType="num">
                                      <p:cBhvr>
                                        <p:cTn id="143" dur="664" tmFilter="0.0,0.0;0.25,0.07;0.50,0.2;0.75,0.467;1.0,1.0">
                                          <p:stCondLst>
                                            <p:cond delay="0"/>
                                          </p:stCondLst>
                                        </p:cTn>
                                        <p:tgtEl>
                                          <p:spTgt spid="1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44" dur="664" tmFilter="0, 0; 0.125,0.2665; 0.25,0.4; 0.375,0.465; 0.5,0.5;  0.625,0.535; 0.75,0.6; 0.875,0.7335; 1,1">
                                          <p:stCondLst>
                                            <p:cond delay="664"/>
                                          </p:stCondLst>
                                        </p:cTn>
                                        <p:tgtEl>
                                          <p:spTgt spid="1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45" dur="332" tmFilter="0, 0; 0.125,0.2665; 0.25,0.4; 0.375,0.465; 0.5,0.5;  0.625,0.535; 0.75,0.6; 0.875,0.7335; 1,1">
                                          <p:stCondLst>
                                            <p:cond delay="1324"/>
                                          </p:stCondLst>
                                        </p:cTn>
                                        <p:tgtEl>
                                          <p:spTgt spid="1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46" dur="164" tmFilter="0, 0; 0.125,0.2665; 0.25,0.4; 0.375,0.465; 0.5,0.5;  0.625,0.535; 0.75,0.6; 0.875,0.7335; 1,1">
                                          <p:stCondLst>
                                            <p:cond delay="1656"/>
                                          </p:stCondLst>
                                        </p:cTn>
                                        <p:tgtEl>
                                          <p:spTgt spid="1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47" dur="180" accel="50000">
                                          <p:stCondLst>
                                            <p:cond delay="1820"/>
                                          </p:stCondLst>
                                        </p:cTn>
                                        <p:tgtEl>
                                          <p:spTgt spid="12"/>
                                        </p:tgtEl>
                                        <p:attrNameLst>
                                          <p:attrName>ppt_y</p:attrName>
                                        </p:attrNameLst>
                                      </p:cBhvr>
                                      <p:tavLst>
                                        <p:tav tm="0">
                                          <p:val>
                                            <p:strVal val="ppt_y"/>
                                          </p:val>
                                        </p:tav>
                                        <p:tav tm="100000">
                                          <p:val>
                                            <p:strVal val="ppt_y+ppt_h"/>
                                          </p:val>
                                        </p:tav>
                                      </p:tavLst>
                                    </p:anim>
                                    <p:animScale>
                                      <p:cBhvr>
                                        <p:cTn id="148" dur="26">
                                          <p:stCondLst>
                                            <p:cond delay="620"/>
                                          </p:stCondLst>
                                        </p:cTn>
                                        <p:tgtEl>
                                          <p:spTgt spid="12"/>
                                        </p:tgtEl>
                                      </p:cBhvr>
                                      <p:to x="100000" y="60000"/>
                                    </p:animScale>
                                    <p:animScale>
                                      <p:cBhvr>
                                        <p:cTn id="149" dur="166" decel="50000">
                                          <p:stCondLst>
                                            <p:cond delay="646"/>
                                          </p:stCondLst>
                                        </p:cTn>
                                        <p:tgtEl>
                                          <p:spTgt spid="12"/>
                                        </p:tgtEl>
                                      </p:cBhvr>
                                      <p:to x="100000" y="100000"/>
                                    </p:animScale>
                                    <p:animScale>
                                      <p:cBhvr>
                                        <p:cTn id="150" dur="26">
                                          <p:stCondLst>
                                            <p:cond delay="1312"/>
                                          </p:stCondLst>
                                        </p:cTn>
                                        <p:tgtEl>
                                          <p:spTgt spid="12"/>
                                        </p:tgtEl>
                                      </p:cBhvr>
                                      <p:to x="100000" y="80000"/>
                                    </p:animScale>
                                    <p:animScale>
                                      <p:cBhvr>
                                        <p:cTn id="151" dur="166" decel="50000">
                                          <p:stCondLst>
                                            <p:cond delay="1338"/>
                                          </p:stCondLst>
                                        </p:cTn>
                                        <p:tgtEl>
                                          <p:spTgt spid="12"/>
                                        </p:tgtEl>
                                      </p:cBhvr>
                                      <p:to x="100000" y="100000"/>
                                    </p:animScale>
                                    <p:animScale>
                                      <p:cBhvr>
                                        <p:cTn id="152" dur="26">
                                          <p:stCondLst>
                                            <p:cond delay="1642"/>
                                          </p:stCondLst>
                                        </p:cTn>
                                        <p:tgtEl>
                                          <p:spTgt spid="12"/>
                                        </p:tgtEl>
                                      </p:cBhvr>
                                      <p:to x="100000" y="90000"/>
                                    </p:animScale>
                                    <p:animScale>
                                      <p:cBhvr>
                                        <p:cTn id="153" dur="166" decel="50000">
                                          <p:stCondLst>
                                            <p:cond delay="1668"/>
                                          </p:stCondLst>
                                        </p:cTn>
                                        <p:tgtEl>
                                          <p:spTgt spid="12"/>
                                        </p:tgtEl>
                                      </p:cBhvr>
                                      <p:to x="100000" y="100000"/>
                                    </p:animScale>
                                    <p:animScale>
                                      <p:cBhvr>
                                        <p:cTn id="154" dur="26">
                                          <p:stCondLst>
                                            <p:cond delay="1808"/>
                                          </p:stCondLst>
                                        </p:cTn>
                                        <p:tgtEl>
                                          <p:spTgt spid="12"/>
                                        </p:tgtEl>
                                      </p:cBhvr>
                                      <p:to x="100000" y="95000"/>
                                    </p:animScale>
                                    <p:animScale>
                                      <p:cBhvr>
                                        <p:cTn id="155" dur="166" decel="50000">
                                          <p:stCondLst>
                                            <p:cond delay="1834"/>
                                          </p:stCondLst>
                                        </p:cTn>
                                        <p:tgtEl>
                                          <p:spTgt spid="12"/>
                                        </p:tgtEl>
                                      </p:cBhvr>
                                      <p:to x="100000" y="100000"/>
                                    </p:animScale>
                                    <p:set>
                                      <p:cBhvr>
                                        <p:cTn id="156" dur="1" fill="hold">
                                          <p:stCondLst>
                                            <p:cond delay="1999"/>
                                          </p:stCondLst>
                                        </p:cTn>
                                        <p:tgtEl>
                                          <p:spTgt spid="12"/>
                                        </p:tgtEl>
                                        <p:attrNameLst>
                                          <p:attrName>style.visibility</p:attrName>
                                        </p:attrNameLst>
                                      </p:cBhvr>
                                      <p:to>
                                        <p:strVal val="hidden"/>
                                      </p:to>
                                    </p:set>
                                  </p:childTnLst>
                                </p:cTn>
                              </p:par>
                              <p:par>
                                <p:cTn id="157" presetID="26" presetClass="exit" presetSubtype="0" fill="hold" nodeType="withEffect">
                                  <p:stCondLst>
                                    <p:cond delay="0"/>
                                  </p:stCondLst>
                                  <p:childTnLst>
                                    <p:animEffect transition="out" filter="wipe(down)">
                                      <p:cBhvr>
                                        <p:cTn id="158" dur="180" accel="50000">
                                          <p:stCondLst>
                                            <p:cond delay="1820"/>
                                          </p:stCondLst>
                                        </p:cTn>
                                        <p:tgtEl>
                                          <p:spTgt spid="32"/>
                                        </p:tgtEl>
                                      </p:cBhvr>
                                    </p:animEffect>
                                    <p:anim calcmode="lin" valueType="num">
                                      <p:cBhvr>
                                        <p:cTn id="159" dur="1822" tmFilter="0,0; 0.14,0.31; 0.43,0.73; 0.71,0.91; 1.0,1.0">
                                          <p:stCondLst>
                                            <p:cond delay="0"/>
                                          </p:stCondLst>
                                        </p:cTn>
                                        <p:tgtEl>
                                          <p:spTgt spid="32"/>
                                        </p:tgtEl>
                                        <p:attrNameLst>
                                          <p:attrName>ppt_x</p:attrName>
                                        </p:attrNameLst>
                                      </p:cBhvr>
                                      <p:tavLst>
                                        <p:tav tm="0">
                                          <p:val>
                                            <p:strVal val="ppt_x"/>
                                          </p:val>
                                        </p:tav>
                                        <p:tav tm="100000">
                                          <p:val>
                                            <p:strVal val="#ppt_x+0.25"/>
                                          </p:val>
                                        </p:tav>
                                      </p:tavLst>
                                    </p:anim>
                                    <p:anim calcmode="lin" valueType="num">
                                      <p:cBhvr>
                                        <p:cTn id="160" dur="178">
                                          <p:stCondLst>
                                            <p:cond delay="1822"/>
                                          </p:stCondLst>
                                        </p:cTn>
                                        <p:tgtEl>
                                          <p:spTgt spid="32"/>
                                        </p:tgtEl>
                                        <p:attrNameLst>
                                          <p:attrName>ppt_x</p:attrName>
                                        </p:attrNameLst>
                                      </p:cBhvr>
                                      <p:tavLst>
                                        <p:tav tm="0">
                                          <p:val>
                                            <p:strVal val="ppt_x"/>
                                          </p:val>
                                        </p:tav>
                                        <p:tav tm="100000">
                                          <p:val>
                                            <p:strVal val="ppt_x"/>
                                          </p:val>
                                        </p:tav>
                                      </p:tavLst>
                                    </p:anim>
                                    <p:anim calcmode="lin" valueType="num">
                                      <p:cBhvr>
                                        <p:cTn id="161" dur="664" tmFilter="0.0,0.0;0.25,0.07;0.50,0.2;0.75,0.467;1.0,1.0">
                                          <p:stCondLst>
                                            <p:cond delay="0"/>
                                          </p:stCondLst>
                                        </p:cTn>
                                        <p:tgtEl>
                                          <p:spTgt spid="3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2" dur="664" tmFilter="0, 0; 0.125,0.2665; 0.25,0.4; 0.375,0.465; 0.5,0.5;  0.625,0.535; 0.75,0.6; 0.875,0.7335; 1,1">
                                          <p:stCondLst>
                                            <p:cond delay="664"/>
                                          </p:stCondLst>
                                        </p:cTn>
                                        <p:tgtEl>
                                          <p:spTgt spid="3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3" dur="332" tmFilter="0, 0; 0.125,0.2665; 0.25,0.4; 0.375,0.465; 0.5,0.5;  0.625,0.535; 0.75,0.6; 0.875,0.7335; 1,1">
                                          <p:stCondLst>
                                            <p:cond delay="1324"/>
                                          </p:stCondLst>
                                        </p:cTn>
                                        <p:tgtEl>
                                          <p:spTgt spid="3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4" dur="164" tmFilter="0, 0; 0.125,0.2665; 0.25,0.4; 0.375,0.465; 0.5,0.5;  0.625,0.535; 0.75,0.6; 0.875,0.7335; 1,1">
                                          <p:stCondLst>
                                            <p:cond delay="1656"/>
                                          </p:stCondLst>
                                        </p:cTn>
                                        <p:tgtEl>
                                          <p:spTgt spid="3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65" dur="180" accel="50000">
                                          <p:stCondLst>
                                            <p:cond delay="1820"/>
                                          </p:stCondLst>
                                        </p:cTn>
                                        <p:tgtEl>
                                          <p:spTgt spid="32"/>
                                        </p:tgtEl>
                                        <p:attrNameLst>
                                          <p:attrName>ppt_y</p:attrName>
                                        </p:attrNameLst>
                                      </p:cBhvr>
                                      <p:tavLst>
                                        <p:tav tm="0">
                                          <p:val>
                                            <p:strVal val="ppt_y"/>
                                          </p:val>
                                        </p:tav>
                                        <p:tav tm="100000">
                                          <p:val>
                                            <p:strVal val="ppt_y+ppt_h"/>
                                          </p:val>
                                        </p:tav>
                                      </p:tavLst>
                                    </p:anim>
                                    <p:animScale>
                                      <p:cBhvr>
                                        <p:cTn id="166" dur="26">
                                          <p:stCondLst>
                                            <p:cond delay="620"/>
                                          </p:stCondLst>
                                        </p:cTn>
                                        <p:tgtEl>
                                          <p:spTgt spid="32"/>
                                        </p:tgtEl>
                                      </p:cBhvr>
                                      <p:to x="100000" y="60000"/>
                                    </p:animScale>
                                    <p:animScale>
                                      <p:cBhvr>
                                        <p:cTn id="167" dur="166" decel="50000">
                                          <p:stCondLst>
                                            <p:cond delay="646"/>
                                          </p:stCondLst>
                                        </p:cTn>
                                        <p:tgtEl>
                                          <p:spTgt spid="32"/>
                                        </p:tgtEl>
                                      </p:cBhvr>
                                      <p:to x="100000" y="100000"/>
                                    </p:animScale>
                                    <p:animScale>
                                      <p:cBhvr>
                                        <p:cTn id="168" dur="26">
                                          <p:stCondLst>
                                            <p:cond delay="1312"/>
                                          </p:stCondLst>
                                        </p:cTn>
                                        <p:tgtEl>
                                          <p:spTgt spid="32"/>
                                        </p:tgtEl>
                                      </p:cBhvr>
                                      <p:to x="100000" y="80000"/>
                                    </p:animScale>
                                    <p:animScale>
                                      <p:cBhvr>
                                        <p:cTn id="169" dur="166" decel="50000">
                                          <p:stCondLst>
                                            <p:cond delay="1338"/>
                                          </p:stCondLst>
                                        </p:cTn>
                                        <p:tgtEl>
                                          <p:spTgt spid="32"/>
                                        </p:tgtEl>
                                      </p:cBhvr>
                                      <p:to x="100000" y="100000"/>
                                    </p:animScale>
                                    <p:animScale>
                                      <p:cBhvr>
                                        <p:cTn id="170" dur="26">
                                          <p:stCondLst>
                                            <p:cond delay="1642"/>
                                          </p:stCondLst>
                                        </p:cTn>
                                        <p:tgtEl>
                                          <p:spTgt spid="32"/>
                                        </p:tgtEl>
                                      </p:cBhvr>
                                      <p:to x="100000" y="90000"/>
                                    </p:animScale>
                                    <p:animScale>
                                      <p:cBhvr>
                                        <p:cTn id="171" dur="166" decel="50000">
                                          <p:stCondLst>
                                            <p:cond delay="1668"/>
                                          </p:stCondLst>
                                        </p:cTn>
                                        <p:tgtEl>
                                          <p:spTgt spid="32"/>
                                        </p:tgtEl>
                                      </p:cBhvr>
                                      <p:to x="100000" y="100000"/>
                                    </p:animScale>
                                    <p:animScale>
                                      <p:cBhvr>
                                        <p:cTn id="172" dur="26">
                                          <p:stCondLst>
                                            <p:cond delay="1808"/>
                                          </p:stCondLst>
                                        </p:cTn>
                                        <p:tgtEl>
                                          <p:spTgt spid="32"/>
                                        </p:tgtEl>
                                      </p:cBhvr>
                                      <p:to x="100000" y="95000"/>
                                    </p:animScale>
                                    <p:animScale>
                                      <p:cBhvr>
                                        <p:cTn id="173" dur="166" decel="50000">
                                          <p:stCondLst>
                                            <p:cond delay="1834"/>
                                          </p:stCondLst>
                                        </p:cTn>
                                        <p:tgtEl>
                                          <p:spTgt spid="32"/>
                                        </p:tgtEl>
                                      </p:cBhvr>
                                      <p:to x="100000" y="100000"/>
                                    </p:animScale>
                                    <p:set>
                                      <p:cBhvr>
                                        <p:cTn id="174" dur="1" fill="hold">
                                          <p:stCondLst>
                                            <p:cond delay="1999"/>
                                          </p:stCondLst>
                                        </p:cTn>
                                        <p:tgtEl>
                                          <p:spTgt spid="32"/>
                                        </p:tgtEl>
                                        <p:attrNameLst>
                                          <p:attrName>style.visibility</p:attrName>
                                        </p:attrNameLst>
                                      </p:cBhvr>
                                      <p:to>
                                        <p:strVal val="hidden"/>
                                      </p:to>
                                    </p:set>
                                  </p:childTnLst>
                                </p:cTn>
                              </p:par>
                              <p:par>
                                <p:cTn id="175" presetID="26" presetClass="exit" presetSubtype="0" fill="hold" nodeType="withEffect">
                                  <p:stCondLst>
                                    <p:cond delay="0"/>
                                  </p:stCondLst>
                                  <p:childTnLst>
                                    <p:animEffect transition="out" filter="wipe(down)">
                                      <p:cBhvr>
                                        <p:cTn id="176" dur="180" accel="50000">
                                          <p:stCondLst>
                                            <p:cond delay="1820"/>
                                          </p:stCondLst>
                                        </p:cTn>
                                        <p:tgtEl>
                                          <p:spTgt spid="58"/>
                                        </p:tgtEl>
                                      </p:cBhvr>
                                    </p:animEffect>
                                    <p:anim calcmode="lin" valueType="num">
                                      <p:cBhvr>
                                        <p:cTn id="177" dur="1822" tmFilter="0,0; 0.14,0.31; 0.43,0.73; 0.71,0.91; 1.0,1.0">
                                          <p:stCondLst>
                                            <p:cond delay="0"/>
                                          </p:stCondLst>
                                        </p:cTn>
                                        <p:tgtEl>
                                          <p:spTgt spid="58"/>
                                        </p:tgtEl>
                                        <p:attrNameLst>
                                          <p:attrName>ppt_x</p:attrName>
                                        </p:attrNameLst>
                                      </p:cBhvr>
                                      <p:tavLst>
                                        <p:tav tm="0">
                                          <p:val>
                                            <p:strVal val="ppt_x"/>
                                          </p:val>
                                        </p:tav>
                                        <p:tav tm="100000">
                                          <p:val>
                                            <p:strVal val="#ppt_x+0.25"/>
                                          </p:val>
                                        </p:tav>
                                      </p:tavLst>
                                    </p:anim>
                                    <p:anim calcmode="lin" valueType="num">
                                      <p:cBhvr>
                                        <p:cTn id="178" dur="178">
                                          <p:stCondLst>
                                            <p:cond delay="1822"/>
                                          </p:stCondLst>
                                        </p:cTn>
                                        <p:tgtEl>
                                          <p:spTgt spid="58"/>
                                        </p:tgtEl>
                                        <p:attrNameLst>
                                          <p:attrName>ppt_x</p:attrName>
                                        </p:attrNameLst>
                                      </p:cBhvr>
                                      <p:tavLst>
                                        <p:tav tm="0">
                                          <p:val>
                                            <p:strVal val="ppt_x"/>
                                          </p:val>
                                        </p:tav>
                                        <p:tav tm="100000">
                                          <p:val>
                                            <p:strVal val="ppt_x"/>
                                          </p:val>
                                        </p:tav>
                                      </p:tavLst>
                                    </p:anim>
                                    <p:anim calcmode="lin" valueType="num">
                                      <p:cBhvr>
                                        <p:cTn id="179" dur="664" tmFilter="0.0,0.0;0.25,0.07;0.50,0.2;0.75,0.467;1.0,1.0">
                                          <p:stCondLst>
                                            <p:cond delay="0"/>
                                          </p:stCondLst>
                                        </p:cTn>
                                        <p:tgtEl>
                                          <p:spTgt spid="5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0" dur="664" tmFilter="0, 0; 0.125,0.2665; 0.25,0.4; 0.375,0.465; 0.5,0.5;  0.625,0.535; 0.75,0.6; 0.875,0.7335; 1,1">
                                          <p:stCondLst>
                                            <p:cond delay="664"/>
                                          </p:stCondLst>
                                        </p:cTn>
                                        <p:tgtEl>
                                          <p:spTgt spid="5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81" dur="332" tmFilter="0, 0; 0.125,0.2665; 0.25,0.4; 0.375,0.465; 0.5,0.5;  0.625,0.535; 0.75,0.6; 0.875,0.7335; 1,1">
                                          <p:stCondLst>
                                            <p:cond delay="1324"/>
                                          </p:stCondLst>
                                        </p:cTn>
                                        <p:tgtEl>
                                          <p:spTgt spid="5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82" dur="164" tmFilter="0, 0; 0.125,0.2665; 0.25,0.4; 0.375,0.465; 0.5,0.5;  0.625,0.535; 0.75,0.6; 0.875,0.7335; 1,1">
                                          <p:stCondLst>
                                            <p:cond delay="1656"/>
                                          </p:stCondLst>
                                        </p:cTn>
                                        <p:tgtEl>
                                          <p:spTgt spid="5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83" dur="180" accel="50000">
                                          <p:stCondLst>
                                            <p:cond delay="1820"/>
                                          </p:stCondLst>
                                        </p:cTn>
                                        <p:tgtEl>
                                          <p:spTgt spid="58"/>
                                        </p:tgtEl>
                                        <p:attrNameLst>
                                          <p:attrName>ppt_y</p:attrName>
                                        </p:attrNameLst>
                                      </p:cBhvr>
                                      <p:tavLst>
                                        <p:tav tm="0">
                                          <p:val>
                                            <p:strVal val="ppt_y"/>
                                          </p:val>
                                        </p:tav>
                                        <p:tav tm="100000">
                                          <p:val>
                                            <p:strVal val="ppt_y+ppt_h"/>
                                          </p:val>
                                        </p:tav>
                                      </p:tavLst>
                                    </p:anim>
                                    <p:animScale>
                                      <p:cBhvr>
                                        <p:cTn id="184" dur="26">
                                          <p:stCondLst>
                                            <p:cond delay="620"/>
                                          </p:stCondLst>
                                        </p:cTn>
                                        <p:tgtEl>
                                          <p:spTgt spid="58"/>
                                        </p:tgtEl>
                                      </p:cBhvr>
                                      <p:to x="100000" y="60000"/>
                                    </p:animScale>
                                    <p:animScale>
                                      <p:cBhvr>
                                        <p:cTn id="185" dur="166" decel="50000">
                                          <p:stCondLst>
                                            <p:cond delay="646"/>
                                          </p:stCondLst>
                                        </p:cTn>
                                        <p:tgtEl>
                                          <p:spTgt spid="58"/>
                                        </p:tgtEl>
                                      </p:cBhvr>
                                      <p:to x="100000" y="100000"/>
                                    </p:animScale>
                                    <p:animScale>
                                      <p:cBhvr>
                                        <p:cTn id="186" dur="26">
                                          <p:stCondLst>
                                            <p:cond delay="1312"/>
                                          </p:stCondLst>
                                        </p:cTn>
                                        <p:tgtEl>
                                          <p:spTgt spid="58"/>
                                        </p:tgtEl>
                                      </p:cBhvr>
                                      <p:to x="100000" y="80000"/>
                                    </p:animScale>
                                    <p:animScale>
                                      <p:cBhvr>
                                        <p:cTn id="187" dur="166" decel="50000">
                                          <p:stCondLst>
                                            <p:cond delay="1338"/>
                                          </p:stCondLst>
                                        </p:cTn>
                                        <p:tgtEl>
                                          <p:spTgt spid="58"/>
                                        </p:tgtEl>
                                      </p:cBhvr>
                                      <p:to x="100000" y="100000"/>
                                    </p:animScale>
                                    <p:animScale>
                                      <p:cBhvr>
                                        <p:cTn id="188" dur="26">
                                          <p:stCondLst>
                                            <p:cond delay="1642"/>
                                          </p:stCondLst>
                                        </p:cTn>
                                        <p:tgtEl>
                                          <p:spTgt spid="58"/>
                                        </p:tgtEl>
                                      </p:cBhvr>
                                      <p:to x="100000" y="90000"/>
                                    </p:animScale>
                                    <p:animScale>
                                      <p:cBhvr>
                                        <p:cTn id="189" dur="166" decel="50000">
                                          <p:stCondLst>
                                            <p:cond delay="1668"/>
                                          </p:stCondLst>
                                        </p:cTn>
                                        <p:tgtEl>
                                          <p:spTgt spid="58"/>
                                        </p:tgtEl>
                                      </p:cBhvr>
                                      <p:to x="100000" y="100000"/>
                                    </p:animScale>
                                    <p:animScale>
                                      <p:cBhvr>
                                        <p:cTn id="190" dur="26">
                                          <p:stCondLst>
                                            <p:cond delay="1808"/>
                                          </p:stCondLst>
                                        </p:cTn>
                                        <p:tgtEl>
                                          <p:spTgt spid="58"/>
                                        </p:tgtEl>
                                      </p:cBhvr>
                                      <p:to x="100000" y="95000"/>
                                    </p:animScale>
                                    <p:animScale>
                                      <p:cBhvr>
                                        <p:cTn id="191" dur="166" decel="50000">
                                          <p:stCondLst>
                                            <p:cond delay="1834"/>
                                          </p:stCondLst>
                                        </p:cTn>
                                        <p:tgtEl>
                                          <p:spTgt spid="58"/>
                                        </p:tgtEl>
                                      </p:cBhvr>
                                      <p:to x="100000" y="100000"/>
                                    </p:animScale>
                                    <p:set>
                                      <p:cBhvr>
                                        <p:cTn id="192" dur="1" fill="hold">
                                          <p:stCondLst>
                                            <p:cond delay="1999"/>
                                          </p:stCondLst>
                                        </p:cTn>
                                        <p:tgtEl>
                                          <p:spTgt spid="58"/>
                                        </p:tgtEl>
                                        <p:attrNameLst>
                                          <p:attrName>style.visibility</p:attrName>
                                        </p:attrNameLst>
                                      </p:cBhvr>
                                      <p:to>
                                        <p:strVal val="hidden"/>
                                      </p:to>
                                    </p:set>
                                  </p:childTnLst>
                                </p:cTn>
                              </p:par>
                              <p:par>
                                <p:cTn id="193" presetID="26" presetClass="exit" presetSubtype="0" fill="hold" nodeType="withEffect">
                                  <p:stCondLst>
                                    <p:cond delay="0"/>
                                  </p:stCondLst>
                                  <p:childTnLst>
                                    <p:animEffect transition="out" filter="wipe(down)">
                                      <p:cBhvr>
                                        <p:cTn id="194" dur="180" accel="50000">
                                          <p:stCondLst>
                                            <p:cond delay="1820"/>
                                          </p:stCondLst>
                                        </p:cTn>
                                        <p:tgtEl>
                                          <p:spTgt spid="143"/>
                                        </p:tgtEl>
                                      </p:cBhvr>
                                    </p:animEffect>
                                    <p:anim calcmode="lin" valueType="num">
                                      <p:cBhvr>
                                        <p:cTn id="195" dur="1822" tmFilter="0,0; 0.14,0.31; 0.43,0.73; 0.71,0.91; 1.0,1.0">
                                          <p:stCondLst>
                                            <p:cond delay="0"/>
                                          </p:stCondLst>
                                        </p:cTn>
                                        <p:tgtEl>
                                          <p:spTgt spid="143"/>
                                        </p:tgtEl>
                                        <p:attrNameLst>
                                          <p:attrName>ppt_x</p:attrName>
                                        </p:attrNameLst>
                                      </p:cBhvr>
                                      <p:tavLst>
                                        <p:tav tm="0">
                                          <p:val>
                                            <p:strVal val="ppt_x"/>
                                          </p:val>
                                        </p:tav>
                                        <p:tav tm="100000">
                                          <p:val>
                                            <p:strVal val="#ppt_x+0.25"/>
                                          </p:val>
                                        </p:tav>
                                      </p:tavLst>
                                    </p:anim>
                                    <p:anim calcmode="lin" valueType="num">
                                      <p:cBhvr>
                                        <p:cTn id="196" dur="178">
                                          <p:stCondLst>
                                            <p:cond delay="1822"/>
                                          </p:stCondLst>
                                        </p:cTn>
                                        <p:tgtEl>
                                          <p:spTgt spid="143"/>
                                        </p:tgtEl>
                                        <p:attrNameLst>
                                          <p:attrName>ppt_x</p:attrName>
                                        </p:attrNameLst>
                                      </p:cBhvr>
                                      <p:tavLst>
                                        <p:tav tm="0">
                                          <p:val>
                                            <p:strVal val="ppt_x"/>
                                          </p:val>
                                        </p:tav>
                                        <p:tav tm="100000">
                                          <p:val>
                                            <p:strVal val="ppt_x"/>
                                          </p:val>
                                        </p:tav>
                                      </p:tavLst>
                                    </p:anim>
                                    <p:anim calcmode="lin" valueType="num">
                                      <p:cBhvr>
                                        <p:cTn id="197" dur="664" tmFilter="0.0,0.0;0.25,0.07;0.50,0.2;0.75,0.467;1.0,1.0">
                                          <p:stCondLst>
                                            <p:cond delay="0"/>
                                          </p:stCondLst>
                                        </p:cTn>
                                        <p:tgtEl>
                                          <p:spTgt spid="14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98" dur="664" tmFilter="0, 0; 0.125,0.2665; 0.25,0.4; 0.375,0.465; 0.5,0.5;  0.625,0.535; 0.75,0.6; 0.875,0.7335; 1,1">
                                          <p:stCondLst>
                                            <p:cond delay="664"/>
                                          </p:stCondLst>
                                        </p:cTn>
                                        <p:tgtEl>
                                          <p:spTgt spid="14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9" dur="332" tmFilter="0, 0; 0.125,0.2665; 0.25,0.4; 0.375,0.465; 0.5,0.5;  0.625,0.535; 0.75,0.6; 0.875,0.7335; 1,1">
                                          <p:stCondLst>
                                            <p:cond delay="1324"/>
                                          </p:stCondLst>
                                        </p:cTn>
                                        <p:tgtEl>
                                          <p:spTgt spid="14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0" dur="164" tmFilter="0, 0; 0.125,0.2665; 0.25,0.4; 0.375,0.465; 0.5,0.5;  0.625,0.535; 0.75,0.6; 0.875,0.7335; 1,1">
                                          <p:stCondLst>
                                            <p:cond delay="1656"/>
                                          </p:stCondLst>
                                        </p:cTn>
                                        <p:tgtEl>
                                          <p:spTgt spid="14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01" dur="180" accel="50000">
                                          <p:stCondLst>
                                            <p:cond delay="1820"/>
                                          </p:stCondLst>
                                        </p:cTn>
                                        <p:tgtEl>
                                          <p:spTgt spid="143"/>
                                        </p:tgtEl>
                                        <p:attrNameLst>
                                          <p:attrName>ppt_y</p:attrName>
                                        </p:attrNameLst>
                                      </p:cBhvr>
                                      <p:tavLst>
                                        <p:tav tm="0">
                                          <p:val>
                                            <p:strVal val="ppt_y"/>
                                          </p:val>
                                        </p:tav>
                                        <p:tav tm="100000">
                                          <p:val>
                                            <p:strVal val="ppt_y+ppt_h"/>
                                          </p:val>
                                        </p:tav>
                                      </p:tavLst>
                                    </p:anim>
                                    <p:animScale>
                                      <p:cBhvr>
                                        <p:cTn id="202" dur="26">
                                          <p:stCondLst>
                                            <p:cond delay="620"/>
                                          </p:stCondLst>
                                        </p:cTn>
                                        <p:tgtEl>
                                          <p:spTgt spid="143"/>
                                        </p:tgtEl>
                                      </p:cBhvr>
                                      <p:to x="100000" y="60000"/>
                                    </p:animScale>
                                    <p:animScale>
                                      <p:cBhvr>
                                        <p:cTn id="203" dur="166" decel="50000">
                                          <p:stCondLst>
                                            <p:cond delay="646"/>
                                          </p:stCondLst>
                                        </p:cTn>
                                        <p:tgtEl>
                                          <p:spTgt spid="143"/>
                                        </p:tgtEl>
                                      </p:cBhvr>
                                      <p:to x="100000" y="100000"/>
                                    </p:animScale>
                                    <p:animScale>
                                      <p:cBhvr>
                                        <p:cTn id="204" dur="26">
                                          <p:stCondLst>
                                            <p:cond delay="1312"/>
                                          </p:stCondLst>
                                        </p:cTn>
                                        <p:tgtEl>
                                          <p:spTgt spid="143"/>
                                        </p:tgtEl>
                                      </p:cBhvr>
                                      <p:to x="100000" y="80000"/>
                                    </p:animScale>
                                    <p:animScale>
                                      <p:cBhvr>
                                        <p:cTn id="205" dur="166" decel="50000">
                                          <p:stCondLst>
                                            <p:cond delay="1338"/>
                                          </p:stCondLst>
                                        </p:cTn>
                                        <p:tgtEl>
                                          <p:spTgt spid="143"/>
                                        </p:tgtEl>
                                      </p:cBhvr>
                                      <p:to x="100000" y="100000"/>
                                    </p:animScale>
                                    <p:animScale>
                                      <p:cBhvr>
                                        <p:cTn id="206" dur="26">
                                          <p:stCondLst>
                                            <p:cond delay="1642"/>
                                          </p:stCondLst>
                                        </p:cTn>
                                        <p:tgtEl>
                                          <p:spTgt spid="143"/>
                                        </p:tgtEl>
                                      </p:cBhvr>
                                      <p:to x="100000" y="90000"/>
                                    </p:animScale>
                                    <p:animScale>
                                      <p:cBhvr>
                                        <p:cTn id="207" dur="166" decel="50000">
                                          <p:stCondLst>
                                            <p:cond delay="1668"/>
                                          </p:stCondLst>
                                        </p:cTn>
                                        <p:tgtEl>
                                          <p:spTgt spid="143"/>
                                        </p:tgtEl>
                                      </p:cBhvr>
                                      <p:to x="100000" y="100000"/>
                                    </p:animScale>
                                    <p:animScale>
                                      <p:cBhvr>
                                        <p:cTn id="208" dur="26">
                                          <p:stCondLst>
                                            <p:cond delay="1808"/>
                                          </p:stCondLst>
                                        </p:cTn>
                                        <p:tgtEl>
                                          <p:spTgt spid="143"/>
                                        </p:tgtEl>
                                      </p:cBhvr>
                                      <p:to x="100000" y="95000"/>
                                    </p:animScale>
                                    <p:animScale>
                                      <p:cBhvr>
                                        <p:cTn id="209" dur="166" decel="50000">
                                          <p:stCondLst>
                                            <p:cond delay="1834"/>
                                          </p:stCondLst>
                                        </p:cTn>
                                        <p:tgtEl>
                                          <p:spTgt spid="143"/>
                                        </p:tgtEl>
                                      </p:cBhvr>
                                      <p:to x="100000" y="100000"/>
                                    </p:animScale>
                                    <p:set>
                                      <p:cBhvr>
                                        <p:cTn id="210" dur="1" fill="hold">
                                          <p:stCondLst>
                                            <p:cond delay="1999"/>
                                          </p:stCondLst>
                                        </p:cTn>
                                        <p:tgtEl>
                                          <p:spTgt spid="143"/>
                                        </p:tgtEl>
                                        <p:attrNameLst>
                                          <p:attrName>style.visibility</p:attrName>
                                        </p:attrNameLst>
                                      </p:cBhvr>
                                      <p:to>
                                        <p:strVal val="hidden"/>
                                      </p:to>
                                    </p:set>
                                  </p:childTnLst>
                                </p:cTn>
                              </p:par>
                              <p:par>
                                <p:cTn id="211" presetID="1" presetClass="exit" presetSubtype="0" fill="hold" nodeType="withEffect">
                                  <p:stCondLst>
                                    <p:cond delay="0"/>
                                  </p:stCondLst>
                                  <p:childTnLst>
                                    <p:set>
                                      <p:cBhvr>
                                        <p:cTn id="212" dur="1" fill="hold">
                                          <p:stCondLst>
                                            <p:cond delay="0"/>
                                          </p:stCondLst>
                                        </p:cTn>
                                        <p:tgtEl>
                                          <p:spTgt spid="9">
                                            <p:txEl>
                                              <p:pRg st="0" end="0"/>
                                            </p:txEl>
                                          </p:spTgt>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1" presetClass="entr" presetSubtype="0" fill="hold" nodeType="clickEffect">
                                  <p:stCondLst>
                                    <p:cond delay="0"/>
                                  </p:stCondLst>
                                  <p:childTnLst>
                                    <p:set>
                                      <p:cBhvr>
                                        <p:cTn id="216" dur="1" fill="hold">
                                          <p:stCondLst>
                                            <p:cond delay="0"/>
                                          </p:stCondLst>
                                        </p:cTn>
                                        <p:tgtEl>
                                          <p:spTgt spid="9">
                                            <p:txEl>
                                              <p:pRg st="8" end="8"/>
                                            </p:txEl>
                                          </p:spTgt>
                                        </p:tgtEl>
                                        <p:attrNameLst>
                                          <p:attrName>style.visibility</p:attrName>
                                        </p:attrNameLst>
                                      </p:cBhvr>
                                      <p:to>
                                        <p:strVal val="visible"/>
                                      </p:to>
                                    </p:set>
                                  </p:childTnLst>
                                </p:cTn>
                              </p:par>
                              <p:par>
                                <p:cTn id="217" presetID="26" presetClass="entr" presetSubtype="0" fill="hold" nodeType="withEffect">
                                  <p:stCondLst>
                                    <p:cond delay="0"/>
                                  </p:stCondLst>
                                  <p:childTnLst>
                                    <p:set>
                                      <p:cBhvr>
                                        <p:cTn id="218" dur="1" fill="hold">
                                          <p:stCondLst>
                                            <p:cond delay="0"/>
                                          </p:stCondLst>
                                        </p:cTn>
                                        <p:tgtEl>
                                          <p:spTgt spid="366"/>
                                        </p:tgtEl>
                                        <p:attrNameLst>
                                          <p:attrName>style.visibility</p:attrName>
                                        </p:attrNameLst>
                                      </p:cBhvr>
                                      <p:to>
                                        <p:strVal val="visible"/>
                                      </p:to>
                                    </p:set>
                                    <p:animEffect transition="in" filter="wipe(down)">
                                      <p:cBhvr>
                                        <p:cTn id="219" dur="580">
                                          <p:stCondLst>
                                            <p:cond delay="0"/>
                                          </p:stCondLst>
                                        </p:cTn>
                                        <p:tgtEl>
                                          <p:spTgt spid="366"/>
                                        </p:tgtEl>
                                      </p:cBhvr>
                                    </p:animEffect>
                                    <p:anim calcmode="lin" valueType="num">
                                      <p:cBhvr>
                                        <p:cTn id="220" dur="1822" tmFilter="0,0; 0.14,0.36; 0.43,0.73; 0.71,0.91; 1.0,1.0">
                                          <p:stCondLst>
                                            <p:cond delay="0"/>
                                          </p:stCondLst>
                                        </p:cTn>
                                        <p:tgtEl>
                                          <p:spTgt spid="366"/>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366"/>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366"/>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366"/>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366"/>
                                        </p:tgtEl>
                                        <p:attrNameLst>
                                          <p:attrName>ppt_y</p:attrName>
                                        </p:attrNameLst>
                                      </p:cBhvr>
                                      <p:tavLst>
                                        <p:tav tm="0" fmla="#ppt_y-sin(pi*$)/81">
                                          <p:val>
                                            <p:fltVal val="0"/>
                                          </p:val>
                                        </p:tav>
                                        <p:tav tm="100000">
                                          <p:val>
                                            <p:fltVal val="1"/>
                                          </p:val>
                                        </p:tav>
                                      </p:tavLst>
                                    </p:anim>
                                    <p:animScale>
                                      <p:cBhvr>
                                        <p:cTn id="225" dur="26">
                                          <p:stCondLst>
                                            <p:cond delay="650"/>
                                          </p:stCondLst>
                                        </p:cTn>
                                        <p:tgtEl>
                                          <p:spTgt spid="366"/>
                                        </p:tgtEl>
                                      </p:cBhvr>
                                      <p:to x="100000" y="60000"/>
                                    </p:animScale>
                                    <p:animScale>
                                      <p:cBhvr>
                                        <p:cTn id="226" dur="166" decel="50000">
                                          <p:stCondLst>
                                            <p:cond delay="676"/>
                                          </p:stCondLst>
                                        </p:cTn>
                                        <p:tgtEl>
                                          <p:spTgt spid="366"/>
                                        </p:tgtEl>
                                      </p:cBhvr>
                                      <p:to x="100000" y="100000"/>
                                    </p:animScale>
                                    <p:animScale>
                                      <p:cBhvr>
                                        <p:cTn id="227" dur="26">
                                          <p:stCondLst>
                                            <p:cond delay="1312"/>
                                          </p:stCondLst>
                                        </p:cTn>
                                        <p:tgtEl>
                                          <p:spTgt spid="366"/>
                                        </p:tgtEl>
                                      </p:cBhvr>
                                      <p:to x="100000" y="80000"/>
                                    </p:animScale>
                                    <p:animScale>
                                      <p:cBhvr>
                                        <p:cTn id="228" dur="166" decel="50000">
                                          <p:stCondLst>
                                            <p:cond delay="1338"/>
                                          </p:stCondLst>
                                        </p:cTn>
                                        <p:tgtEl>
                                          <p:spTgt spid="366"/>
                                        </p:tgtEl>
                                      </p:cBhvr>
                                      <p:to x="100000" y="100000"/>
                                    </p:animScale>
                                    <p:animScale>
                                      <p:cBhvr>
                                        <p:cTn id="229" dur="26">
                                          <p:stCondLst>
                                            <p:cond delay="1642"/>
                                          </p:stCondLst>
                                        </p:cTn>
                                        <p:tgtEl>
                                          <p:spTgt spid="366"/>
                                        </p:tgtEl>
                                      </p:cBhvr>
                                      <p:to x="100000" y="90000"/>
                                    </p:animScale>
                                    <p:animScale>
                                      <p:cBhvr>
                                        <p:cTn id="230" dur="166" decel="50000">
                                          <p:stCondLst>
                                            <p:cond delay="1668"/>
                                          </p:stCondLst>
                                        </p:cTn>
                                        <p:tgtEl>
                                          <p:spTgt spid="366"/>
                                        </p:tgtEl>
                                      </p:cBhvr>
                                      <p:to x="100000" y="100000"/>
                                    </p:animScale>
                                    <p:animScale>
                                      <p:cBhvr>
                                        <p:cTn id="231" dur="26">
                                          <p:stCondLst>
                                            <p:cond delay="1808"/>
                                          </p:stCondLst>
                                        </p:cTn>
                                        <p:tgtEl>
                                          <p:spTgt spid="366"/>
                                        </p:tgtEl>
                                      </p:cBhvr>
                                      <p:to x="100000" y="95000"/>
                                    </p:animScale>
                                    <p:animScale>
                                      <p:cBhvr>
                                        <p:cTn id="232" dur="166" decel="50000">
                                          <p:stCondLst>
                                            <p:cond delay="1834"/>
                                          </p:stCondLst>
                                        </p:cTn>
                                        <p:tgtEl>
                                          <p:spTgt spid="366"/>
                                        </p:tgtEl>
                                      </p:cBhvr>
                                      <p:to x="100000" y="100000"/>
                                    </p:animScale>
                                  </p:childTnLst>
                                </p:cTn>
                              </p:par>
                              <p:par>
                                <p:cTn id="233" presetID="26" presetClass="entr" presetSubtype="0" fill="hold" nodeType="withEffect">
                                  <p:stCondLst>
                                    <p:cond delay="0"/>
                                  </p:stCondLst>
                                  <p:childTnLst>
                                    <p:set>
                                      <p:cBhvr>
                                        <p:cTn id="234" dur="1" fill="hold">
                                          <p:stCondLst>
                                            <p:cond delay="0"/>
                                          </p:stCondLst>
                                        </p:cTn>
                                        <p:tgtEl>
                                          <p:spTgt spid="386"/>
                                        </p:tgtEl>
                                        <p:attrNameLst>
                                          <p:attrName>style.visibility</p:attrName>
                                        </p:attrNameLst>
                                      </p:cBhvr>
                                      <p:to>
                                        <p:strVal val="visible"/>
                                      </p:to>
                                    </p:set>
                                    <p:animEffect transition="in" filter="wipe(down)">
                                      <p:cBhvr>
                                        <p:cTn id="235" dur="580">
                                          <p:stCondLst>
                                            <p:cond delay="0"/>
                                          </p:stCondLst>
                                        </p:cTn>
                                        <p:tgtEl>
                                          <p:spTgt spid="386"/>
                                        </p:tgtEl>
                                      </p:cBhvr>
                                    </p:animEffect>
                                    <p:anim calcmode="lin" valueType="num">
                                      <p:cBhvr>
                                        <p:cTn id="236" dur="1822" tmFilter="0,0; 0.14,0.36; 0.43,0.73; 0.71,0.91; 1.0,1.0">
                                          <p:stCondLst>
                                            <p:cond delay="0"/>
                                          </p:stCondLst>
                                        </p:cTn>
                                        <p:tgtEl>
                                          <p:spTgt spid="386"/>
                                        </p:tgtEl>
                                        <p:attrNameLst>
                                          <p:attrName>ppt_x</p:attrName>
                                        </p:attrNameLst>
                                      </p:cBhvr>
                                      <p:tavLst>
                                        <p:tav tm="0">
                                          <p:val>
                                            <p:strVal val="#ppt_x-0.25"/>
                                          </p:val>
                                        </p:tav>
                                        <p:tav tm="100000">
                                          <p:val>
                                            <p:strVal val="#ppt_x"/>
                                          </p:val>
                                        </p:tav>
                                      </p:tavLst>
                                    </p:anim>
                                    <p:anim calcmode="lin" valueType="num">
                                      <p:cBhvr>
                                        <p:cTn id="237" dur="664" tmFilter="0.0,0.0; 0.25,0.07; 0.50,0.2; 0.75,0.467; 1.0,1.0">
                                          <p:stCondLst>
                                            <p:cond delay="0"/>
                                          </p:stCondLst>
                                        </p:cTn>
                                        <p:tgtEl>
                                          <p:spTgt spid="386"/>
                                        </p:tgtEl>
                                        <p:attrNameLst>
                                          <p:attrName>ppt_y</p:attrName>
                                        </p:attrNameLst>
                                      </p:cBhvr>
                                      <p:tavLst>
                                        <p:tav tm="0" fmla="#ppt_y-sin(pi*$)/3">
                                          <p:val>
                                            <p:fltVal val="0.5"/>
                                          </p:val>
                                        </p:tav>
                                        <p:tav tm="100000">
                                          <p:val>
                                            <p:fltVal val="1"/>
                                          </p:val>
                                        </p:tav>
                                      </p:tavLst>
                                    </p:anim>
                                    <p:anim calcmode="lin" valueType="num">
                                      <p:cBhvr>
                                        <p:cTn id="238" dur="664" tmFilter="0, 0; 0.125,0.2665; 0.25,0.4; 0.375,0.465; 0.5,0.5;  0.625,0.535; 0.75,0.6; 0.875,0.7335; 1,1">
                                          <p:stCondLst>
                                            <p:cond delay="664"/>
                                          </p:stCondLst>
                                        </p:cTn>
                                        <p:tgtEl>
                                          <p:spTgt spid="386"/>
                                        </p:tgtEl>
                                        <p:attrNameLst>
                                          <p:attrName>ppt_y</p:attrName>
                                        </p:attrNameLst>
                                      </p:cBhvr>
                                      <p:tavLst>
                                        <p:tav tm="0" fmla="#ppt_y-sin(pi*$)/9">
                                          <p:val>
                                            <p:fltVal val="0"/>
                                          </p:val>
                                        </p:tav>
                                        <p:tav tm="100000">
                                          <p:val>
                                            <p:fltVal val="1"/>
                                          </p:val>
                                        </p:tav>
                                      </p:tavLst>
                                    </p:anim>
                                    <p:anim calcmode="lin" valueType="num">
                                      <p:cBhvr>
                                        <p:cTn id="239" dur="332" tmFilter="0, 0; 0.125,0.2665; 0.25,0.4; 0.375,0.465; 0.5,0.5;  0.625,0.535; 0.75,0.6; 0.875,0.7335; 1,1">
                                          <p:stCondLst>
                                            <p:cond delay="1324"/>
                                          </p:stCondLst>
                                        </p:cTn>
                                        <p:tgtEl>
                                          <p:spTgt spid="386"/>
                                        </p:tgtEl>
                                        <p:attrNameLst>
                                          <p:attrName>ppt_y</p:attrName>
                                        </p:attrNameLst>
                                      </p:cBhvr>
                                      <p:tavLst>
                                        <p:tav tm="0" fmla="#ppt_y-sin(pi*$)/27">
                                          <p:val>
                                            <p:fltVal val="0"/>
                                          </p:val>
                                        </p:tav>
                                        <p:tav tm="100000">
                                          <p:val>
                                            <p:fltVal val="1"/>
                                          </p:val>
                                        </p:tav>
                                      </p:tavLst>
                                    </p:anim>
                                    <p:anim calcmode="lin" valueType="num">
                                      <p:cBhvr>
                                        <p:cTn id="240" dur="164" tmFilter="0, 0; 0.125,0.2665; 0.25,0.4; 0.375,0.465; 0.5,0.5;  0.625,0.535; 0.75,0.6; 0.875,0.7335; 1,1">
                                          <p:stCondLst>
                                            <p:cond delay="1656"/>
                                          </p:stCondLst>
                                        </p:cTn>
                                        <p:tgtEl>
                                          <p:spTgt spid="386"/>
                                        </p:tgtEl>
                                        <p:attrNameLst>
                                          <p:attrName>ppt_y</p:attrName>
                                        </p:attrNameLst>
                                      </p:cBhvr>
                                      <p:tavLst>
                                        <p:tav tm="0" fmla="#ppt_y-sin(pi*$)/81">
                                          <p:val>
                                            <p:fltVal val="0"/>
                                          </p:val>
                                        </p:tav>
                                        <p:tav tm="100000">
                                          <p:val>
                                            <p:fltVal val="1"/>
                                          </p:val>
                                        </p:tav>
                                      </p:tavLst>
                                    </p:anim>
                                    <p:animScale>
                                      <p:cBhvr>
                                        <p:cTn id="241" dur="26">
                                          <p:stCondLst>
                                            <p:cond delay="650"/>
                                          </p:stCondLst>
                                        </p:cTn>
                                        <p:tgtEl>
                                          <p:spTgt spid="386"/>
                                        </p:tgtEl>
                                      </p:cBhvr>
                                      <p:to x="100000" y="60000"/>
                                    </p:animScale>
                                    <p:animScale>
                                      <p:cBhvr>
                                        <p:cTn id="242" dur="166" decel="50000">
                                          <p:stCondLst>
                                            <p:cond delay="676"/>
                                          </p:stCondLst>
                                        </p:cTn>
                                        <p:tgtEl>
                                          <p:spTgt spid="386"/>
                                        </p:tgtEl>
                                      </p:cBhvr>
                                      <p:to x="100000" y="100000"/>
                                    </p:animScale>
                                    <p:animScale>
                                      <p:cBhvr>
                                        <p:cTn id="243" dur="26">
                                          <p:stCondLst>
                                            <p:cond delay="1312"/>
                                          </p:stCondLst>
                                        </p:cTn>
                                        <p:tgtEl>
                                          <p:spTgt spid="386"/>
                                        </p:tgtEl>
                                      </p:cBhvr>
                                      <p:to x="100000" y="80000"/>
                                    </p:animScale>
                                    <p:animScale>
                                      <p:cBhvr>
                                        <p:cTn id="244" dur="166" decel="50000">
                                          <p:stCondLst>
                                            <p:cond delay="1338"/>
                                          </p:stCondLst>
                                        </p:cTn>
                                        <p:tgtEl>
                                          <p:spTgt spid="386"/>
                                        </p:tgtEl>
                                      </p:cBhvr>
                                      <p:to x="100000" y="100000"/>
                                    </p:animScale>
                                    <p:animScale>
                                      <p:cBhvr>
                                        <p:cTn id="245" dur="26">
                                          <p:stCondLst>
                                            <p:cond delay="1642"/>
                                          </p:stCondLst>
                                        </p:cTn>
                                        <p:tgtEl>
                                          <p:spTgt spid="386"/>
                                        </p:tgtEl>
                                      </p:cBhvr>
                                      <p:to x="100000" y="90000"/>
                                    </p:animScale>
                                    <p:animScale>
                                      <p:cBhvr>
                                        <p:cTn id="246" dur="166" decel="50000">
                                          <p:stCondLst>
                                            <p:cond delay="1668"/>
                                          </p:stCondLst>
                                        </p:cTn>
                                        <p:tgtEl>
                                          <p:spTgt spid="386"/>
                                        </p:tgtEl>
                                      </p:cBhvr>
                                      <p:to x="100000" y="100000"/>
                                    </p:animScale>
                                    <p:animScale>
                                      <p:cBhvr>
                                        <p:cTn id="247" dur="26">
                                          <p:stCondLst>
                                            <p:cond delay="1808"/>
                                          </p:stCondLst>
                                        </p:cTn>
                                        <p:tgtEl>
                                          <p:spTgt spid="386"/>
                                        </p:tgtEl>
                                      </p:cBhvr>
                                      <p:to x="100000" y="95000"/>
                                    </p:animScale>
                                    <p:animScale>
                                      <p:cBhvr>
                                        <p:cTn id="248" dur="166" decel="50000">
                                          <p:stCondLst>
                                            <p:cond delay="1834"/>
                                          </p:stCondLst>
                                        </p:cTn>
                                        <p:tgtEl>
                                          <p:spTgt spid="386"/>
                                        </p:tgtEl>
                                      </p:cBhvr>
                                      <p:to x="100000" y="100000"/>
                                    </p:animScale>
                                  </p:childTnLst>
                                </p:cTn>
                              </p:par>
                              <p:par>
                                <p:cTn id="249" presetID="26" presetClass="entr" presetSubtype="0" fill="hold" nodeType="withEffect">
                                  <p:stCondLst>
                                    <p:cond delay="0"/>
                                  </p:stCondLst>
                                  <p:childTnLst>
                                    <p:set>
                                      <p:cBhvr>
                                        <p:cTn id="250" dur="1" fill="hold">
                                          <p:stCondLst>
                                            <p:cond delay="0"/>
                                          </p:stCondLst>
                                        </p:cTn>
                                        <p:tgtEl>
                                          <p:spTgt spid="412"/>
                                        </p:tgtEl>
                                        <p:attrNameLst>
                                          <p:attrName>style.visibility</p:attrName>
                                        </p:attrNameLst>
                                      </p:cBhvr>
                                      <p:to>
                                        <p:strVal val="visible"/>
                                      </p:to>
                                    </p:set>
                                    <p:animEffect transition="in" filter="wipe(down)">
                                      <p:cBhvr>
                                        <p:cTn id="251" dur="580">
                                          <p:stCondLst>
                                            <p:cond delay="0"/>
                                          </p:stCondLst>
                                        </p:cTn>
                                        <p:tgtEl>
                                          <p:spTgt spid="412"/>
                                        </p:tgtEl>
                                      </p:cBhvr>
                                    </p:animEffect>
                                    <p:anim calcmode="lin" valueType="num">
                                      <p:cBhvr>
                                        <p:cTn id="252" dur="1822" tmFilter="0,0; 0.14,0.36; 0.43,0.73; 0.71,0.91; 1.0,1.0">
                                          <p:stCondLst>
                                            <p:cond delay="0"/>
                                          </p:stCondLst>
                                        </p:cTn>
                                        <p:tgtEl>
                                          <p:spTgt spid="412"/>
                                        </p:tgtEl>
                                        <p:attrNameLst>
                                          <p:attrName>ppt_x</p:attrName>
                                        </p:attrNameLst>
                                      </p:cBhvr>
                                      <p:tavLst>
                                        <p:tav tm="0">
                                          <p:val>
                                            <p:strVal val="#ppt_x-0.25"/>
                                          </p:val>
                                        </p:tav>
                                        <p:tav tm="100000">
                                          <p:val>
                                            <p:strVal val="#ppt_x"/>
                                          </p:val>
                                        </p:tav>
                                      </p:tavLst>
                                    </p:anim>
                                    <p:anim calcmode="lin" valueType="num">
                                      <p:cBhvr>
                                        <p:cTn id="253" dur="664" tmFilter="0.0,0.0; 0.25,0.07; 0.50,0.2; 0.75,0.467; 1.0,1.0">
                                          <p:stCondLst>
                                            <p:cond delay="0"/>
                                          </p:stCondLst>
                                        </p:cTn>
                                        <p:tgtEl>
                                          <p:spTgt spid="412"/>
                                        </p:tgtEl>
                                        <p:attrNameLst>
                                          <p:attrName>ppt_y</p:attrName>
                                        </p:attrNameLst>
                                      </p:cBhvr>
                                      <p:tavLst>
                                        <p:tav tm="0" fmla="#ppt_y-sin(pi*$)/3">
                                          <p:val>
                                            <p:fltVal val="0.5"/>
                                          </p:val>
                                        </p:tav>
                                        <p:tav tm="100000">
                                          <p:val>
                                            <p:fltVal val="1"/>
                                          </p:val>
                                        </p:tav>
                                      </p:tavLst>
                                    </p:anim>
                                    <p:anim calcmode="lin" valueType="num">
                                      <p:cBhvr>
                                        <p:cTn id="254" dur="664" tmFilter="0, 0; 0.125,0.2665; 0.25,0.4; 0.375,0.465; 0.5,0.5;  0.625,0.535; 0.75,0.6; 0.875,0.7335; 1,1">
                                          <p:stCondLst>
                                            <p:cond delay="664"/>
                                          </p:stCondLst>
                                        </p:cTn>
                                        <p:tgtEl>
                                          <p:spTgt spid="412"/>
                                        </p:tgtEl>
                                        <p:attrNameLst>
                                          <p:attrName>ppt_y</p:attrName>
                                        </p:attrNameLst>
                                      </p:cBhvr>
                                      <p:tavLst>
                                        <p:tav tm="0" fmla="#ppt_y-sin(pi*$)/9">
                                          <p:val>
                                            <p:fltVal val="0"/>
                                          </p:val>
                                        </p:tav>
                                        <p:tav tm="100000">
                                          <p:val>
                                            <p:fltVal val="1"/>
                                          </p:val>
                                        </p:tav>
                                      </p:tavLst>
                                    </p:anim>
                                    <p:anim calcmode="lin" valueType="num">
                                      <p:cBhvr>
                                        <p:cTn id="255" dur="332" tmFilter="0, 0; 0.125,0.2665; 0.25,0.4; 0.375,0.465; 0.5,0.5;  0.625,0.535; 0.75,0.6; 0.875,0.7335; 1,1">
                                          <p:stCondLst>
                                            <p:cond delay="1324"/>
                                          </p:stCondLst>
                                        </p:cTn>
                                        <p:tgtEl>
                                          <p:spTgt spid="412"/>
                                        </p:tgtEl>
                                        <p:attrNameLst>
                                          <p:attrName>ppt_y</p:attrName>
                                        </p:attrNameLst>
                                      </p:cBhvr>
                                      <p:tavLst>
                                        <p:tav tm="0" fmla="#ppt_y-sin(pi*$)/27">
                                          <p:val>
                                            <p:fltVal val="0"/>
                                          </p:val>
                                        </p:tav>
                                        <p:tav tm="100000">
                                          <p:val>
                                            <p:fltVal val="1"/>
                                          </p:val>
                                        </p:tav>
                                      </p:tavLst>
                                    </p:anim>
                                    <p:anim calcmode="lin" valueType="num">
                                      <p:cBhvr>
                                        <p:cTn id="256" dur="164" tmFilter="0, 0; 0.125,0.2665; 0.25,0.4; 0.375,0.465; 0.5,0.5;  0.625,0.535; 0.75,0.6; 0.875,0.7335; 1,1">
                                          <p:stCondLst>
                                            <p:cond delay="1656"/>
                                          </p:stCondLst>
                                        </p:cTn>
                                        <p:tgtEl>
                                          <p:spTgt spid="412"/>
                                        </p:tgtEl>
                                        <p:attrNameLst>
                                          <p:attrName>ppt_y</p:attrName>
                                        </p:attrNameLst>
                                      </p:cBhvr>
                                      <p:tavLst>
                                        <p:tav tm="0" fmla="#ppt_y-sin(pi*$)/81">
                                          <p:val>
                                            <p:fltVal val="0"/>
                                          </p:val>
                                        </p:tav>
                                        <p:tav tm="100000">
                                          <p:val>
                                            <p:fltVal val="1"/>
                                          </p:val>
                                        </p:tav>
                                      </p:tavLst>
                                    </p:anim>
                                    <p:animScale>
                                      <p:cBhvr>
                                        <p:cTn id="257" dur="26">
                                          <p:stCondLst>
                                            <p:cond delay="650"/>
                                          </p:stCondLst>
                                        </p:cTn>
                                        <p:tgtEl>
                                          <p:spTgt spid="412"/>
                                        </p:tgtEl>
                                      </p:cBhvr>
                                      <p:to x="100000" y="60000"/>
                                    </p:animScale>
                                    <p:animScale>
                                      <p:cBhvr>
                                        <p:cTn id="258" dur="166" decel="50000">
                                          <p:stCondLst>
                                            <p:cond delay="676"/>
                                          </p:stCondLst>
                                        </p:cTn>
                                        <p:tgtEl>
                                          <p:spTgt spid="412"/>
                                        </p:tgtEl>
                                      </p:cBhvr>
                                      <p:to x="100000" y="100000"/>
                                    </p:animScale>
                                    <p:animScale>
                                      <p:cBhvr>
                                        <p:cTn id="259" dur="26">
                                          <p:stCondLst>
                                            <p:cond delay="1312"/>
                                          </p:stCondLst>
                                        </p:cTn>
                                        <p:tgtEl>
                                          <p:spTgt spid="412"/>
                                        </p:tgtEl>
                                      </p:cBhvr>
                                      <p:to x="100000" y="80000"/>
                                    </p:animScale>
                                    <p:animScale>
                                      <p:cBhvr>
                                        <p:cTn id="260" dur="166" decel="50000">
                                          <p:stCondLst>
                                            <p:cond delay="1338"/>
                                          </p:stCondLst>
                                        </p:cTn>
                                        <p:tgtEl>
                                          <p:spTgt spid="412"/>
                                        </p:tgtEl>
                                      </p:cBhvr>
                                      <p:to x="100000" y="100000"/>
                                    </p:animScale>
                                    <p:animScale>
                                      <p:cBhvr>
                                        <p:cTn id="261" dur="26">
                                          <p:stCondLst>
                                            <p:cond delay="1642"/>
                                          </p:stCondLst>
                                        </p:cTn>
                                        <p:tgtEl>
                                          <p:spTgt spid="412"/>
                                        </p:tgtEl>
                                      </p:cBhvr>
                                      <p:to x="100000" y="90000"/>
                                    </p:animScale>
                                    <p:animScale>
                                      <p:cBhvr>
                                        <p:cTn id="262" dur="166" decel="50000">
                                          <p:stCondLst>
                                            <p:cond delay="1668"/>
                                          </p:stCondLst>
                                        </p:cTn>
                                        <p:tgtEl>
                                          <p:spTgt spid="412"/>
                                        </p:tgtEl>
                                      </p:cBhvr>
                                      <p:to x="100000" y="100000"/>
                                    </p:animScale>
                                    <p:animScale>
                                      <p:cBhvr>
                                        <p:cTn id="263" dur="26">
                                          <p:stCondLst>
                                            <p:cond delay="1808"/>
                                          </p:stCondLst>
                                        </p:cTn>
                                        <p:tgtEl>
                                          <p:spTgt spid="412"/>
                                        </p:tgtEl>
                                      </p:cBhvr>
                                      <p:to x="100000" y="95000"/>
                                    </p:animScale>
                                    <p:animScale>
                                      <p:cBhvr>
                                        <p:cTn id="264" dur="166" decel="50000">
                                          <p:stCondLst>
                                            <p:cond delay="1834"/>
                                          </p:stCondLst>
                                        </p:cTn>
                                        <p:tgtEl>
                                          <p:spTgt spid="412"/>
                                        </p:tgtEl>
                                      </p:cBhvr>
                                      <p:to x="100000" y="100000"/>
                                    </p:animScale>
                                  </p:childTnLst>
                                </p:cTn>
                              </p:par>
                              <p:par>
                                <p:cTn id="265" presetID="26" presetClass="entr" presetSubtype="0" fill="hold" nodeType="withEffect">
                                  <p:stCondLst>
                                    <p:cond delay="0"/>
                                  </p:stCondLst>
                                  <p:childTnLst>
                                    <p:set>
                                      <p:cBhvr>
                                        <p:cTn id="266" dur="1" fill="hold">
                                          <p:stCondLst>
                                            <p:cond delay="0"/>
                                          </p:stCondLst>
                                        </p:cTn>
                                        <p:tgtEl>
                                          <p:spTgt spid="497"/>
                                        </p:tgtEl>
                                        <p:attrNameLst>
                                          <p:attrName>style.visibility</p:attrName>
                                        </p:attrNameLst>
                                      </p:cBhvr>
                                      <p:to>
                                        <p:strVal val="visible"/>
                                      </p:to>
                                    </p:set>
                                    <p:animEffect transition="in" filter="wipe(down)">
                                      <p:cBhvr>
                                        <p:cTn id="267" dur="580">
                                          <p:stCondLst>
                                            <p:cond delay="0"/>
                                          </p:stCondLst>
                                        </p:cTn>
                                        <p:tgtEl>
                                          <p:spTgt spid="497"/>
                                        </p:tgtEl>
                                      </p:cBhvr>
                                    </p:animEffect>
                                    <p:anim calcmode="lin" valueType="num">
                                      <p:cBhvr>
                                        <p:cTn id="268" dur="1822" tmFilter="0,0; 0.14,0.36; 0.43,0.73; 0.71,0.91; 1.0,1.0">
                                          <p:stCondLst>
                                            <p:cond delay="0"/>
                                          </p:stCondLst>
                                        </p:cTn>
                                        <p:tgtEl>
                                          <p:spTgt spid="497"/>
                                        </p:tgtEl>
                                        <p:attrNameLst>
                                          <p:attrName>ppt_x</p:attrName>
                                        </p:attrNameLst>
                                      </p:cBhvr>
                                      <p:tavLst>
                                        <p:tav tm="0">
                                          <p:val>
                                            <p:strVal val="#ppt_x-0.25"/>
                                          </p:val>
                                        </p:tav>
                                        <p:tav tm="100000">
                                          <p:val>
                                            <p:strVal val="#ppt_x"/>
                                          </p:val>
                                        </p:tav>
                                      </p:tavLst>
                                    </p:anim>
                                    <p:anim calcmode="lin" valueType="num">
                                      <p:cBhvr>
                                        <p:cTn id="269" dur="664" tmFilter="0.0,0.0; 0.25,0.07; 0.50,0.2; 0.75,0.467; 1.0,1.0">
                                          <p:stCondLst>
                                            <p:cond delay="0"/>
                                          </p:stCondLst>
                                        </p:cTn>
                                        <p:tgtEl>
                                          <p:spTgt spid="497"/>
                                        </p:tgtEl>
                                        <p:attrNameLst>
                                          <p:attrName>ppt_y</p:attrName>
                                        </p:attrNameLst>
                                      </p:cBhvr>
                                      <p:tavLst>
                                        <p:tav tm="0" fmla="#ppt_y-sin(pi*$)/3">
                                          <p:val>
                                            <p:fltVal val="0.5"/>
                                          </p:val>
                                        </p:tav>
                                        <p:tav tm="100000">
                                          <p:val>
                                            <p:fltVal val="1"/>
                                          </p:val>
                                        </p:tav>
                                      </p:tavLst>
                                    </p:anim>
                                    <p:anim calcmode="lin" valueType="num">
                                      <p:cBhvr>
                                        <p:cTn id="270" dur="664" tmFilter="0, 0; 0.125,0.2665; 0.25,0.4; 0.375,0.465; 0.5,0.5;  0.625,0.535; 0.75,0.6; 0.875,0.7335; 1,1">
                                          <p:stCondLst>
                                            <p:cond delay="664"/>
                                          </p:stCondLst>
                                        </p:cTn>
                                        <p:tgtEl>
                                          <p:spTgt spid="497"/>
                                        </p:tgtEl>
                                        <p:attrNameLst>
                                          <p:attrName>ppt_y</p:attrName>
                                        </p:attrNameLst>
                                      </p:cBhvr>
                                      <p:tavLst>
                                        <p:tav tm="0" fmla="#ppt_y-sin(pi*$)/9">
                                          <p:val>
                                            <p:fltVal val="0"/>
                                          </p:val>
                                        </p:tav>
                                        <p:tav tm="100000">
                                          <p:val>
                                            <p:fltVal val="1"/>
                                          </p:val>
                                        </p:tav>
                                      </p:tavLst>
                                    </p:anim>
                                    <p:anim calcmode="lin" valueType="num">
                                      <p:cBhvr>
                                        <p:cTn id="271" dur="332" tmFilter="0, 0; 0.125,0.2665; 0.25,0.4; 0.375,0.465; 0.5,0.5;  0.625,0.535; 0.75,0.6; 0.875,0.7335; 1,1">
                                          <p:stCondLst>
                                            <p:cond delay="1324"/>
                                          </p:stCondLst>
                                        </p:cTn>
                                        <p:tgtEl>
                                          <p:spTgt spid="497"/>
                                        </p:tgtEl>
                                        <p:attrNameLst>
                                          <p:attrName>ppt_y</p:attrName>
                                        </p:attrNameLst>
                                      </p:cBhvr>
                                      <p:tavLst>
                                        <p:tav tm="0" fmla="#ppt_y-sin(pi*$)/27">
                                          <p:val>
                                            <p:fltVal val="0"/>
                                          </p:val>
                                        </p:tav>
                                        <p:tav tm="100000">
                                          <p:val>
                                            <p:fltVal val="1"/>
                                          </p:val>
                                        </p:tav>
                                      </p:tavLst>
                                    </p:anim>
                                    <p:anim calcmode="lin" valueType="num">
                                      <p:cBhvr>
                                        <p:cTn id="272" dur="164" tmFilter="0, 0; 0.125,0.2665; 0.25,0.4; 0.375,0.465; 0.5,0.5;  0.625,0.535; 0.75,0.6; 0.875,0.7335; 1,1">
                                          <p:stCondLst>
                                            <p:cond delay="1656"/>
                                          </p:stCondLst>
                                        </p:cTn>
                                        <p:tgtEl>
                                          <p:spTgt spid="497"/>
                                        </p:tgtEl>
                                        <p:attrNameLst>
                                          <p:attrName>ppt_y</p:attrName>
                                        </p:attrNameLst>
                                      </p:cBhvr>
                                      <p:tavLst>
                                        <p:tav tm="0" fmla="#ppt_y-sin(pi*$)/81">
                                          <p:val>
                                            <p:fltVal val="0"/>
                                          </p:val>
                                        </p:tav>
                                        <p:tav tm="100000">
                                          <p:val>
                                            <p:fltVal val="1"/>
                                          </p:val>
                                        </p:tav>
                                      </p:tavLst>
                                    </p:anim>
                                    <p:animScale>
                                      <p:cBhvr>
                                        <p:cTn id="273" dur="26">
                                          <p:stCondLst>
                                            <p:cond delay="650"/>
                                          </p:stCondLst>
                                        </p:cTn>
                                        <p:tgtEl>
                                          <p:spTgt spid="497"/>
                                        </p:tgtEl>
                                      </p:cBhvr>
                                      <p:to x="100000" y="60000"/>
                                    </p:animScale>
                                    <p:animScale>
                                      <p:cBhvr>
                                        <p:cTn id="274" dur="166" decel="50000">
                                          <p:stCondLst>
                                            <p:cond delay="676"/>
                                          </p:stCondLst>
                                        </p:cTn>
                                        <p:tgtEl>
                                          <p:spTgt spid="497"/>
                                        </p:tgtEl>
                                      </p:cBhvr>
                                      <p:to x="100000" y="100000"/>
                                    </p:animScale>
                                    <p:animScale>
                                      <p:cBhvr>
                                        <p:cTn id="275" dur="26">
                                          <p:stCondLst>
                                            <p:cond delay="1312"/>
                                          </p:stCondLst>
                                        </p:cTn>
                                        <p:tgtEl>
                                          <p:spTgt spid="497"/>
                                        </p:tgtEl>
                                      </p:cBhvr>
                                      <p:to x="100000" y="80000"/>
                                    </p:animScale>
                                    <p:animScale>
                                      <p:cBhvr>
                                        <p:cTn id="276" dur="166" decel="50000">
                                          <p:stCondLst>
                                            <p:cond delay="1338"/>
                                          </p:stCondLst>
                                        </p:cTn>
                                        <p:tgtEl>
                                          <p:spTgt spid="497"/>
                                        </p:tgtEl>
                                      </p:cBhvr>
                                      <p:to x="100000" y="100000"/>
                                    </p:animScale>
                                    <p:animScale>
                                      <p:cBhvr>
                                        <p:cTn id="277" dur="26">
                                          <p:stCondLst>
                                            <p:cond delay="1642"/>
                                          </p:stCondLst>
                                        </p:cTn>
                                        <p:tgtEl>
                                          <p:spTgt spid="497"/>
                                        </p:tgtEl>
                                      </p:cBhvr>
                                      <p:to x="100000" y="90000"/>
                                    </p:animScale>
                                    <p:animScale>
                                      <p:cBhvr>
                                        <p:cTn id="278" dur="166" decel="50000">
                                          <p:stCondLst>
                                            <p:cond delay="1668"/>
                                          </p:stCondLst>
                                        </p:cTn>
                                        <p:tgtEl>
                                          <p:spTgt spid="497"/>
                                        </p:tgtEl>
                                      </p:cBhvr>
                                      <p:to x="100000" y="100000"/>
                                    </p:animScale>
                                    <p:animScale>
                                      <p:cBhvr>
                                        <p:cTn id="279" dur="26">
                                          <p:stCondLst>
                                            <p:cond delay="1808"/>
                                          </p:stCondLst>
                                        </p:cTn>
                                        <p:tgtEl>
                                          <p:spTgt spid="497"/>
                                        </p:tgtEl>
                                      </p:cBhvr>
                                      <p:to x="100000" y="95000"/>
                                    </p:animScale>
                                    <p:animScale>
                                      <p:cBhvr>
                                        <p:cTn id="280" dur="166" decel="50000">
                                          <p:stCondLst>
                                            <p:cond delay="1834"/>
                                          </p:stCondLst>
                                        </p:cTn>
                                        <p:tgtEl>
                                          <p:spTgt spid="497"/>
                                        </p:tgtEl>
                                      </p:cBhvr>
                                      <p:to x="100000" y="100000"/>
                                    </p:animScale>
                                  </p:childTnLst>
                                </p:cTn>
                              </p:par>
                              <p:par>
                                <p:cTn id="281" presetID="26" presetClass="exit" presetSubtype="0" fill="hold" nodeType="withEffect">
                                  <p:stCondLst>
                                    <p:cond delay="0"/>
                                  </p:stCondLst>
                                  <p:childTnLst>
                                    <p:animEffect transition="out" filter="wipe(down)">
                                      <p:cBhvr>
                                        <p:cTn id="282" dur="180" accel="50000">
                                          <p:stCondLst>
                                            <p:cond delay="1820"/>
                                          </p:stCondLst>
                                        </p:cTn>
                                        <p:tgtEl>
                                          <p:spTgt spid="208"/>
                                        </p:tgtEl>
                                      </p:cBhvr>
                                    </p:animEffect>
                                    <p:anim calcmode="lin" valueType="num">
                                      <p:cBhvr>
                                        <p:cTn id="283" dur="1822" tmFilter="0,0; 0.14,0.31; 0.43,0.73; 0.71,0.91; 1.0,1.0">
                                          <p:stCondLst>
                                            <p:cond delay="0"/>
                                          </p:stCondLst>
                                        </p:cTn>
                                        <p:tgtEl>
                                          <p:spTgt spid="208"/>
                                        </p:tgtEl>
                                        <p:attrNameLst>
                                          <p:attrName>ppt_x</p:attrName>
                                        </p:attrNameLst>
                                      </p:cBhvr>
                                      <p:tavLst>
                                        <p:tav tm="0">
                                          <p:val>
                                            <p:strVal val="ppt_x"/>
                                          </p:val>
                                        </p:tav>
                                        <p:tav tm="100000">
                                          <p:val>
                                            <p:strVal val="#ppt_x+0.25"/>
                                          </p:val>
                                        </p:tav>
                                      </p:tavLst>
                                    </p:anim>
                                    <p:anim calcmode="lin" valueType="num">
                                      <p:cBhvr>
                                        <p:cTn id="284" dur="178">
                                          <p:stCondLst>
                                            <p:cond delay="1822"/>
                                          </p:stCondLst>
                                        </p:cTn>
                                        <p:tgtEl>
                                          <p:spTgt spid="208"/>
                                        </p:tgtEl>
                                        <p:attrNameLst>
                                          <p:attrName>ppt_x</p:attrName>
                                        </p:attrNameLst>
                                      </p:cBhvr>
                                      <p:tavLst>
                                        <p:tav tm="0">
                                          <p:val>
                                            <p:strVal val="ppt_x"/>
                                          </p:val>
                                        </p:tav>
                                        <p:tav tm="100000">
                                          <p:val>
                                            <p:strVal val="ppt_x"/>
                                          </p:val>
                                        </p:tav>
                                      </p:tavLst>
                                    </p:anim>
                                    <p:anim calcmode="lin" valueType="num">
                                      <p:cBhvr>
                                        <p:cTn id="285" dur="664" tmFilter="0.0,0.0;0.25,0.07;0.50,0.2;0.75,0.467;1.0,1.0">
                                          <p:stCondLst>
                                            <p:cond delay="0"/>
                                          </p:stCondLst>
                                        </p:cTn>
                                        <p:tgtEl>
                                          <p:spTgt spid="20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86" dur="664" tmFilter="0, 0; 0.125,0.2665; 0.25,0.4; 0.375,0.465; 0.5,0.5;  0.625,0.535; 0.75,0.6; 0.875,0.7335; 1,1">
                                          <p:stCondLst>
                                            <p:cond delay="664"/>
                                          </p:stCondLst>
                                        </p:cTn>
                                        <p:tgtEl>
                                          <p:spTgt spid="20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87" dur="332" tmFilter="0, 0; 0.125,0.2665; 0.25,0.4; 0.375,0.465; 0.5,0.5;  0.625,0.535; 0.75,0.6; 0.875,0.7335; 1,1">
                                          <p:stCondLst>
                                            <p:cond delay="1324"/>
                                          </p:stCondLst>
                                        </p:cTn>
                                        <p:tgtEl>
                                          <p:spTgt spid="20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88" dur="164" tmFilter="0, 0; 0.125,0.2665; 0.25,0.4; 0.375,0.465; 0.5,0.5;  0.625,0.535; 0.75,0.6; 0.875,0.7335; 1,1">
                                          <p:stCondLst>
                                            <p:cond delay="1656"/>
                                          </p:stCondLst>
                                        </p:cTn>
                                        <p:tgtEl>
                                          <p:spTgt spid="20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89" dur="180" accel="50000">
                                          <p:stCondLst>
                                            <p:cond delay="1820"/>
                                          </p:stCondLst>
                                        </p:cTn>
                                        <p:tgtEl>
                                          <p:spTgt spid="208"/>
                                        </p:tgtEl>
                                        <p:attrNameLst>
                                          <p:attrName>ppt_y</p:attrName>
                                        </p:attrNameLst>
                                      </p:cBhvr>
                                      <p:tavLst>
                                        <p:tav tm="0">
                                          <p:val>
                                            <p:strVal val="ppt_y"/>
                                          </p:val>
                                        </p:tav>
                                        <p:tav tm="100000">
                                          <p:val>
                                            <p:strVal val="ppt_y+ppt_h"/>
                                          </p:val>
                                        </p:tav>
                                      </p:tavLst>
                                    </p:anim>
                                    <p:animScale>
                                      <p:cBhvr>
                                        <p:cTn id="290" dur="26">
                                          <p:stCondLst>
                                            <p:cond delay="620"/>
                                          </p:stCondLst>
                                        </p:cTn>
                                        <p:tgtEl>
                                          <p:spTgt spid="208"/>
                                        </p:tgtEl>
                                      </p:cBhvr>
                                      <p:to x="100000" y="60000"/>
                                    </p:animScale>
                                    <p:animScale>
                                      <p:cBhvr>
                                        <p:cTn id="291" dur="166" decel="50000">
                                          <p:stCondLst>
                                            <p:cond delay="646"/>
                                          </p:stCondLst>
                                        </p:cTn>
                                        <p:tgtEl>
                                          <p:spTgt spid="208"/>
                                        </p:tgtEl>
                                      </p:cBhvr>
                                      <p:to x="100000" y="100000"/>
                                    </p:animScale>
                                    <p:animScale>
                                      <p:cBhvr>
                                        <p:cTn id="292" dur="26">
                                          <p:stCondLst>
                                            <p:cond delay="1312"/>
                                          </p:stCondLst>
                                        </p:cTn>
                                        <p:tgtEl>
                                          <p:spTgt spid="208"/>
                                        </p:tgtEl>
                                      </p:cBhvr>
                                      <p:to x="100000" y="80000"/>
                                    </p:animScale>
                                    <p:animScale>
                                      <p:cBhvr>
                                        <p:cTn id="293" dur="166" decel="50000">
                                          <p:stCondLst>
                                            <p:cond delay="1338"/>
                                          </p:stCondLst>
                                        </p:cTn>
                                        <p:tgtEl>
                                          <p:spTgt spid="208"/>
                                        </p:tgtEl>
                                      </p:cBhvr>
                                      <p:to x="100000" y="100000"/>
                                    </p:animScale>
                                    <p:animScale>
                                      <p:cBhvr>
                                        <p:cTn id="294" dur="26">
                                          <p:stCondLst>
                                            <p:cond delay="1642"/>
                                          </p:stCondLst>
                                        </p:cTn>
                                        <p:tgtEl>
                                          <p:spTgt spid="208"/>
                                        </p:tgtEl>
                                      </p:cBhvr>
                                      <p:to x="100000" y="90000"/>
                                    </p:animScale>
                                    <p:animScale>
                                      <p:cBhvr>
                                        <p:cTn id="295" dur="166" decel="50000">
                                          <p:stCondLst>
                                            <p:cond delay="1668"/>
                                          </p:stCondLst>
                                        </p:cTn>
                                        <p:tgtEl>
                                          <p:spTgt spid="208"/>
                                        </p:tgtEl>
                                      </p:cBhvr>
                                      <p:to x="100000" y="100000"/>
                                    </p:animScale>
                                    <p:animScale>
                                      <p:cBhvr>
                                        <p:cTn id="296" dur="26">
                                          <p:stCondLst>
                                            <p:cond delay="1808"/>
                                          </p:stCondLst>
                                        </p:cTn>
                                        <p:tgtEl>
                                          <p:spTgt spid="208"/>
                                        </p:tgtEl>
                                      </p:cBhvr>
                                      <p:to x="100000" y="95000"/>
                                    </p:animScale>
                                    <p:animScale>
                                      <p:cBhvr>
                                        <p:cTn id="297" dur="166" decel="50000">
                                          <p:stCondLst>
                                            <p:cond delay="1834"/>
                                          </p:stCondLst>
                                        </p:cTn>
                                        <p:tgtEl>
                                          <p:spTgt spid="208"/>
                                        </p:tgtEl>
                                      </p:cBhvr>
                                      <p:to x="100000" y="100000"/>
                                    </p:animScale>
                                    <p:set>
                                      <p:cBhvr>
                                        <p:cTn id="298" dur="1" fill="hold">
                                          <p:stCondLst>
                                            <p:cond delay="1999"/>
                                          </p:stCondLst>
                                        </p:cTn>
                                        <p:tgtEl>
                                          <p:spTgt spid="208"/>
                                        </p:tgtEl>
                                        <p:attrNameLst>
                                          <p:attrName>style.visibility</p:attrName>
                                        </p:attrNameLst>
                                      </p:cBhvr>
                                      <p:to>
                                        <p:strVal val="hidden"/>
                                      </p:to>
                                    </p:set>
                                  </p:childTnLst>
                                </p:cTn>
                              </p:par>
                              <p:par>
                                <p:cTn id="299" presetID="26" presetClass="exit" presetSubtype="0" fill="hold" nodeType="withEffect">
                                  <p:stCondLst>
                                    <p:cond delay="0"/>
                                  </p:stCondLst>
                                  <p:childTnLst>
                                    <p:animEffect transition="out" filter="wipe(down)">
                                      <p:cBhvr>
                                        <p:cTn id="300" dur="180" accel="50000">
                                          <p:stCondLst>
                                            <p:cond delay="1820"/>
                                          </p:stCondLst>
                                        </p:cTn>
                                        <p:tgtEl>
                                          <p:spTgt spid="228"/>
                                        </p:tgtEl>
                                      </p:cBhvr>
                                    </p:animEffect>
                                    <p:anim calcmode="lin" valueType="num">
                                      <p:cBhvr>
                                        <p:cTn id="301" dur="1822" tmFilter="0,0; 0.14,0.31; 0.43,0.73; 0.71,0.91; 1.0,1.0">
                                          <p:stCondLst>
                                            <p:cond delay="0"/>
                                          </p:stCondLst>
                                        </p:cTn>
                                        <p:tgtEl>
                                          <p:spTgt spid="228"/>
                                        </p:tgtEl>
                                        <p:attrNameLst>
                                          <p:attrName>ppt_x</p:attrName>
                                        </p:attrNameLst>
                                      </p:cBhvr>
                                      <p:tavLst>
                                        <p:tav tm="0">
                                          <p:val>
                                            <p:strVal val="ppt_x"/>
                                          </p:val>
                                        </p:tav>
                                        <p:tav tm="100000">
                                          <p:val>
                                            <p:strVal val="#ppt_x+0.25"/>
                                          </p:val>
                                        </p:tav>
                                      </p:tavLst>
                                    </p:anim>
                                    <p:anim calcmode="lin" valueType="num">
                                      <p:cBhvr>
                                        <p:cTn id="302" dur="178">
                                          <p:stCondLst>
                                            <p:cond delay="1822"/>
                                          </p:stCondLst>
                                        </p:cTn>
                                        <p:tgtEl>
                                          <p:spTgt spid="228"/>
                                        </p:tgtEl>
                                        <p:attrNameLst>
                                          <p:attrName>ppt_x</p:attrName>
                                        </p:attrNameLst>
                                      </p:cBhvr>
                                      <p:tavLst>
                                        <p:tav tm="0">
                                          <p:val>
                                            <p:strVal val="ppt_x"/>
                                          </p:val>
                                        </p:tav>
                                        <p:tav tm="100000">
                                          <p:val>
                                            <p:strVal val="ppt_x"/>
                                          </p:val>
                                        </p:tav>
                                      </p:tavLst>
                                    </p:anim>
                                    <p:anim calcmode="lin" valueType="num">
                                      <p:cBhvr>
                                        <p:cTn id="303" dur="664" tmFilter="0.0,0.0;0.25,0.07;0.50,0.2;0.75,0.467;1.0,1.0">
                                          <p:stCondLst>
                                            <p:cond delay="0"/>
                                          </p:stCondLst>
                                        </p:cTn>
                                        <p:tgtEl>
                                          <p:spTgt spid="22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04" dur="664" tmFilter="0, 0; 0.125,0.2665; 0.25,0.4; 0.375,0.465; 0.5,0.5;  0.625,0.535; 0.75,0.6; 0.875,0.7335; 1,1">
                                          <p:stCondLst>
                                            <p:cond delay="664"/>
                                          </p:stCondLst>
                                        </p:cTn>
                                        <p:tgtEl>
                                          <p:spTgt spid="22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05" dur="332" tmFilter="0, 0; 0.125,0.2665; 0.25,0.4; 0.375,0.465; 0.5,0.5;  0.625,0.535; 0.75,0.6; 0.875,0.7335; 1,1">
                                          <p:stCondLst>
                                            <p:cond delay="1324"/>
                                          </p:stCondLst>
                                        </p:cTn>
                                        <p:tgtEl>
                                          <p:spTgt spid="22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06" dur="164" tmFilter="0, 0; 0.125,0.2665; 0.25,0.4; 0.375,0.465; 0.5,0.5;  0.625,0.535; 0.75,0.6; 0.875,0.7335; 1,1">
                                          <p:stCondLst>
                                            <p:cond delay="1656"/>
                                          </p:stCondLst>
                                        </p:cTn>
                                        <p:tgtEl>
                                          <p:spTgt spid="22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07" dur="180" accel="50000">
                                          <p:stCondLst>
                                            <p:cond delay="1820"/>
                                          </p:stCondLst>
                                        </p:cTn>
                                        <p:tgtEl>
                                          <p:spTgt spid="228"/>
                                        </p:tgtEl>
                                        <p:attrNameLst>
                                          <p:attrName>ppt_y</p:attrName>
                                        </p:attrNameLst>
                                      </p:cBhvr>
                                      <p:tavLst>
                                        <p:tav tm="0">
                                          <p:val>
                                            <p:strVal val="ppt_y"/>
                                          </p:val>
                                        </p:tav>
                                        <p:tav tm="100000">
                                          <p:val>
                                            <p:strVal val="ppt_y+ppt_h"/>
                                          </p:val>
                                        </p:tav>
                                      </p:tavLst>
                                    </p:anim>
                                    <p:animScale>
                                      <p:cBhvr>
                                        <p:cTn id="308" dur="26">
                                          <p:stCondLst>
                                            <p:cond delay="620"/>
                                          </p:stCondLst>
                                        </p:cTn>
                                        <p:tgtEl>
                                          <p:spTgt spid="228"/>
                                        </p:tgtEl>
                                      </p:cBhvr>
                                      <p:to x="100000" y="60000"/>
                                    </p:animScale>
                                    <p:animScale>
                                      <p:cBhvr>
                                        <p:cTn id="309" dur="166" decel="50000">
                                          <p:stCondLst>
                                            <p:cond delay="646"/>
                                          </p:stCondLst>
                                        </p:cTn>
                                        <p:tgtEl>
                                          <p:spTgt spid="228"/>
                                        </p:tgtEl>
                                      </p:cBhvr>
                                      <p:to x="100000" y="100000"/>
                                    </p:animScale>
                                    <p:animScale>
                                      <p:cBhvr>
                                        <p:cTn id="310" dur="26">
                                          <p:stCondLst>
                                            <p:cond delay="1312"/>
                                          </p:stCondLst>
                                        </p:cTn>
                                        <p:tgtEl>
                                          <p:spTgt spid="228"/>
                                        </p:tgtEl>
                                      </p:cBhvr>
                                      <p:to x="100000" y="80000"/>
                                    </p:animScale>
                                    <p:animScale>
                                      <p:cBhvr>
                                        <p:cTn id="311" dur="166" decel="50000">
                                          <p:stCondLst>
                                            <p:cond delay="1338"/>
                                          </p:stCondLst>
                                        </p:cTn>
                                        <p:tgtEl>
                                          <p:spTgt spid="228"/>
                                        </p:tgtEl>
                                      </p:cBhvr>
                                      <p:to x="100000" y="100000"/>
                                    </p:animScale>
                                    <p:animScale>
                                      <p:cBhvr>
                                        <p:cTn id="312" dur="26">
                                          <p:stCondLst>
                                            <p:cond delay="1642"/>
                                          </p:stCondLst>
                                        </p:cTn>
                                        <p:tgtEl>
                                          <p:spTgt spid="228"/>
                                        </p:tgtEl>
                                      </p:cBhvr>
                                      <p:to x="100000" y="90000"/>
                                    </p:animScale>
                                    <p:animScale>
                                      <p:cBhvr>
                                        <p:cTn id="313" dur="166" decel="50000">
                                          <p:stCondLst>
                                            <p:cond delay="1668"/>
                                          </p:stCondLst>
                                        </p:cTn>
                                        <p:tgtEl>
                                          <p:spTgt spid="228"/>
                                        </p:tgtEl>
                                      </p:cBhvr>
                                      <p:to x="100000" y="100000"/>
                                    </p:animScale>
                                    <p:animScale>
                                      <p:cBhvr>
                                        <p:cTn id="314" dur="26">
                                          <p:stCondLst>
                                            <p:cond delay="1808"/>
                                          </p:stCondLst>
                                        </p:cTn>
                                        <p:tgtEl>
                                          <p:spTgt spid="228"/>
                                        </p:tgtEl>
                                      </p:cBhvr>
                                      <p:to x="100000" y="95000"/>
                                    </p:animScale>
                                    <p:animScale>
                                      <p:cBhvr>
                                        <p:cTn id="315" dur="166" decel="50000">
                                          <p:stCondLst>
                                            <p:cond delay="1834"/>
                                          </p:stCondLst>
                                        </p:cTn>
                                        <p:tgtEl>
                                          <p:spTgt spid="228"/>
                                        </p:tgtEl>
                                      </p:cBhvr>
                                      <p:to x="100000" y="100000"/>
                                    </p:animScale>
                                    <p:set>
                                      <p:cBhvr>
                                        <p:cTn id="316" dur="1" fill="hold">
                                          <p:stCondLst>
                                            <p:cond delay="1999"/>
                                          </p:stCondLst>
                                        </p:cTn>
                                        <p:tgtEl>
                                          <p:spTgt spid="228"/>
                                        </p:tgtEl>
                                        <p:attrNameLst>
                                          <p:attrName>style.visibility</p:attrName>
                                        </p:attrNameLst>
                                      </p:cBhvr>
                                      <p:to>
                                        <p:strVal val="hidden"/>
                                      </p:to>
                                    </p:set>
                                  </p:childTnLst>
                                </p:cTn>
                              </p:par>
                              <p:par>
                                <p:cTn id="317" presetID="26" presetClass="exit" presetSubtype="0" fill="hold" nodeType="withEffect">
                                  <p:stCondLst>
                                    <p:cond delay="0"/>
                                  </p:stCondLst>
                                  <p:childTnLst>
                                    <p:animEffect transition="out" filter="wipe(down)">
                                      <p:cBhvr>
                                        <p:cTn id="318" dur="180" accel="50000">
                                          <p:stCondLst>
                                            <p:cond delay="1820"/>
                                          </p:stCondLst>
                                        </p:cTn>
                                        <p:tgtEl>
                                          <p:spTgt spid="254"/>
                                        </p:tgtEl>
                                      </p:cBhvr>
                                    </p:animEffect>
                                    <p:anim calcmode="lin" valueType="num">
                                      <p:cBhvr>
                                        <p:cTn id="319" dur="1822" tmFilter="0,0; 0.14,0.31; 0.43,0.73; 0.71,0.91; 1.0,1.0">
                                          <p:stCondLst>
                                            <p:cond delay="0"/>
                                          </p:stCondLst>
                                        </p:cTn>
                                        <p:tgtEl>
                                          <p:spTgt spid="254"/>
                                        </p:tgtEl>
                                        <p:attrNameLst>
                                          <p:attrName>ppt_x</p:attrName>
                                        </p:attrNameLst>
                                      </p:cBhvr>
                                      <p:tavLst>
                                        <p:tav tm="0">
                                          <p:val>
                                            <p:strVal val="ppt_x"/>
                                          </p:val>
                                        </p:tav>
                                        <p:tav tm="100000">
                                          <p:val>
                                            <p:strVal val="#ppt_x+0.25"/>
                                          </p:val>
                                        </p:tav>
                                      </p:tavLst>
                                    </p:anim>
                                    <p:anim calcmode="lin" valueType="num">
                                      <p:cBhvr>
                                        <p:cTn id="320" dur="178">
                                          <p:stCondLst>
                                            <p:cond delay="1822"/>
                                          </p:stCondLst>
                                        </p:cTn>
                                        <p:tgtEl>
                                          <p:spTgt spid="254"/>
                                        </p:tgtEl>
                                        <p:attrNameLst>
                                          <p:attrName>ppt_x</p:attrName>
                                        </p:attrNameLst>
                                      </p:cBhvr>
                                      <p:tavLst>
                                        <p:tav tm="0">
                                          <p:val>
                                            <p:strVal val="ppt_x"/>
                                          </p:val>
                                        </p:tav>
                                        <p:tav tm="100000">
                                          <p:val>
                                            <p:strVal val="ppt_x"/>
                                          </p:val>
                                        </p:tav>
                                      </p:tavLst>
                                    </p:anim>
                                    <p:anim calcmode="lin" valueType="num">
                                      <p:cBhvr>
                                        <p:cTn id="321" dur="664" tmFilter="0.0,0.0;0.25,0.07;0.50,0.2;0.75,0.467;1.0,1.0">
                                          <p:stCondLst>
                                            <p:cond delay="0"/>
                                          </p:stCondLst>
                                        </p:cTn>
                                        <p:tgtEl>
                                          <p:spTgt spid="25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22" dur="664" tmFilter="0, 0; 0.125,0.2665; 0.25,0.4; 0.375,0.465; 0.5,0.5;  0.625,0.535; 0.75,0.6; 0.875,0.7335; 1,1">
                                          <p:stCondLst>
                                            <p:cond delay="664"/>
                                          </p:stCondLst>
                                        </p:cTn>
                                        <p:tgtEl>
                                          <p:spTgt spid="25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23" dur="332" tmFilter="0, 0; 0.125,0.2665; 0.25,0.4; 0.375,0.465; 0.5,0.5;  0.625,0.535; 0.75,0.6; 0.875,0.7335; 1,1">
                                          <p:stCondLst>
                                            <p:cond delay="1324"/>
                                          </p:stCondLst>
                                        </p:cTn>
                                        <p:tgtEl>
                                          <p:spTgt spid="25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24" dur="164" tmFilter="0, 0; 0.125,0.2665; 0.25,0.4; 0.375,0.465; 0.5,0.5;  0.625,0.535; 0.75,0.6; 0.875,0.7335; 1,1">
                                          <p:stCondLst>
                                            <p:cond delay="1656"/>
                                          </p:stCondLst>
                                        </p:cTn>
                                        <p:tgtEl>
                                          <p:spTgt spid="25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25" dur="180" accel="50000">
                                          <p:stCondLst>
                                            <p:cond delay="1820"/>
                                          </p:stCondLst>
                                        </p:cTn>
                                        <p:tgtEl>
                                          <p:spTgt spid="254"/>
                                        </p:tgtEl>
                                        <p:attrNameLst>
                                          <p:attrName>ppt_y</p:attrName>
                                        </p:attrNameLst>
                                      </p:cBhvr>
                                      <p:tavLst>
                                        <p:tav tm="0">
                                          <p:val>
                                            <p:strVal val="ppt_y"/>
                                          </p:val>
                                        </p:tav>
                                        <p:tav tm="100000">
                                          <p:val>
                                            <p:strVal val="ppt_y+ppt_h"/>
                                          </p:val>
                                        </p:tav>
                                      </p:tavLst>
                                    </p:anim>
                                    <p:animScale>
                                      <p:cBhvr>
                                        <p:cTn id="326" dur="26">
                                          <p:stCondLst>
                                            <p:cond delay="620"/>
                                          </p:stCondLst>
                                        </p:cTn>
                                        <p:tgtEl>
                                          <p:spTgt spid="254"/>
                                        </p:tgtEl>
                                      </p:cBhvr>
                                      <p:to x="100000" y="60000"/>
                                    </p:animScale>
                                    <p:animScale>
                                      <p:cBhvr>
                                        <p:cTn id="327" dur="166" decel="50000">
                                          <p:stCondLst>
                                            <p:cond delay="646"/>
                                          </p:stCondLst>
                                        </p:cTn>
                                        <p:tgtEl>
                                          <p:spTgt spid="254"/>
                                        </p:tgtEl>
                                      </p:cBhvr>
                                      <p:to x="100000" y="100000"/>
                                    </p:animScale>
                                    <p:animScale>
                                      <p:cBhvr>
                                        <p:cTn id="328" dur="26">
                                          <p:stCondLst>
                                            <p:cond delay="1312"/>
                                          </p:stCondLst>
                                        </p:cTn>
                                        <p:tgtEl>
                                          <p:spTgt spid="254"/>
                                        </p:tgtEl>
                                      </p:cBhvr>
                                      <p:to x="100000" y="80000"/>
                                    </p:animScale>
                                    <p:animScale>
                                      <p:cBhvr>
                                        <p:cTn id="329" dur="166" decel="50000">
                                          <p:stCondLst>
                                            <p:cond delay="1338"/>
                                          </p:stCondLst>
                                        </p:cTn>
                                        <p:tgtEl>
                                          <p:spTgt spid="254"/>
                                        </p:tgtEl>
                                      </p:cBhvr>
                                      <p:to x="100000" y="100000"/>
                                    </p:animScale>
                                    <p:animScale>
                                      <p:cBhvr>
                                        <p:cTn id="330" dur="26">
                                          <p:stCondLst>
                                            <p:cond delay="1642"/>
                                          </p:stCondLst>
                                        </p:cTn>
                                        <p:tgtEl>
                                          <p:spTgt spid="254"/>
                                        </p:tgtEl>
                                      </p:cBhvr>
                                      <p:to x="100000" y="90000"/>
                                    </p:animScale>
                                    <p:animScale>
                                      <p:cBhvr>
                                        <p:cTn id="331" dur="166" decel="50000">
                                          <p:stCondLst>
                                            <p:cond delay="1668"/>
                                          </p:stCondLst>
                                        </p:cTn>
                                        <p:tgtEl>
                                          <p:spTgt spid="254"/>
                                        </p:tgtEl>
                                      </p:cBhvr>
                                      <p:to x="100000" y="100000"/>
                                    </p:animScale>
                                    <p:animScale>
                                      <p:cBhvr>
                                        <p:cTn id="332" dur="26">
                                          <p:stCondLst>
                                            <p:cond delay="1808"/>
                                          </p:stCondLst>
                                        </p:cTn>
                                        <p:tgtEl>
                                          <p:spTgt spid="254"/>
                                        </p:tgtEl>
                                      </p:cBhvr>
                                      <p:to x="100000" y="95000"/>
                                    </p:animScale>
                                    <p:animScale>
                                      <p:cBhvr>
                                        <p:cTn id="333" dur="166" decel="50000">
                                          <p:stCondLst>
                                            <p:cond delay="1834"/>
                                          </p:stCondLst>
                                        </p:cTn>
                                        <p:tgtEl>
                                          <p:spTgt spid="254"/>
                                        </p:tgtEl>
                                      </p:cBhvr>
                                      <p:to x="100000" y="100000"/>
                                    </p:animScale>
                                    <p:set>
                                      <p:cBhvr>
                                        <p:cTn id="334" dur="1" fill="hold">
                                          <p:stCondLst>
                                            <p:cond delay="1999"/>
                                          </p:stCondLst>
                                        </p:cTn>
                                        <p:tgtEl>
                                          <p:spTgt spid="254"/>
                                        </p:tgtEl>
                                        <p:attrNameLst>
                                          <p:attrName>style.visibility</p:attrName>
                                        </p:attrNameLst>
                                      </p:cBhvr>
                                      <p:to>
                                        <p:strVal val="hidden"/>
                                      </p:to>
                                    </p:set>
                                  </p:childTnLst>
                                </p:cTn>
                              </p:par>
                              <p:par>
                                <p:cTn id="335" presetID="26" presetClass="exit" presetSubtype="0" fill="hold" nodeType="withEffect">
                                  <p:stCondLst>
                                    <p:cond delay="0"/>
                                  </p:stCondLst>
                                  <p:childTnLst>
                                    <p:animEffect transition="out" filter="wipe(down)">
                                      <p:cBhvr>
                                        <p:cTn id="336" dur="180" accel="50000">
                                          <p:stCondLst>
                                            <p:cond delay="1820"/>
                                          </p:stCondLst>
                                        </p:cTn>
                                        <p:tgtEl>
                                          <p:spTgt spid="339"/>
                                        </p:tgtEl>
                                      </p:cBhvr>
                                    </p:animEffect>
                                    <p:anim calcmode="lin" valueType="num">
                                      <p:cBhvr>
                                        <p:cTn id="337" dur="1822" tmFilter="0,0; 0.14,0.31; 0.43,0.73; 0.71,0.91; 1.0,1.0">
                                          <p:stCondLst>
                                            <p:cond delay="0"/>
                                          </p:stCondLst>
                                        </p:cTn>
                                        <p:tgtEl>
                                          <p:spTgt spid="339"/>
                                        </p:tgtEl>
                                        <p:attrNameLst>
                                          <p:attrName>ppt_x</p:attrName>
                                        </p:attrNameLst>
                                      </p:cBhvr>
                                      <p:tavLst>
                                        <p:tav tm="0">
                                          <p:val>
                                            <p:strVal val="ppt_x"/>
                                          </p:val>
                                        </p:tav>
                                        <p:tav tm="100000">
                                          <p:val>
                                            <p:strVal val="#ppt_x+0.25"/>
                                          </p:val>
                                        </p:tav>
                                      </p:tavLst>
                                    </p:anim>
                                    <p:anim calcmode="lin" valueType="num">
                                      <p:cBhvr>
                                        <p:cTn id="338" dur="178">
                                          <p:stCondLst>
                                            <p:cond delay="1822"/>
                                          </p:stCondLst>
                                        </p:cTn>
                                        <p:tgtEl>
                                          <p:spTgt spid="339"/>
                                        </p:tgtEl>
                                        <p:attrNameLst>
                                          <p:attrName>ppt_x</p:attrName>
                                        </p:attrNameLst>
                                      </p:cBhvr>
                                      <p:tavLst>
                                        <p:tav tm="0">
                                          <p:val>
                                            <p:strVal val="ppt_x"/>
                                          </p:val>
                                        </p:tav>
                                        <p:tav tm="100000">
                                          <p:val>
                                            <p:strVal val="ppt_x"/>
                                          </p:val>
                                        </p:tav>
                                      </p:tavLst>
                                    </p:anim>
                                    <p:anim calcmode="lin" valueType="num">
                                      <p:cBhvr>
                                        <p:cTn id="339" dur="664" tmFilter="0.0,0.0;0.25,0.07;0.50,0.2;0.75,0.467;1.0,1.0">
                                          <p:stCondLst>
                                            <p:cond delay="0"/>
                                          </p:stCondLst>
                                        </p:cTn>
                                        <p:tgtEl>
                                          <p:spTgt spid="33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0" dur="664" tmFilter="0, 0; 0.125,0.2665; 0.25,0.4; 0.375,0.465; 0.5,0.5;  0.625,0.535; 0.75,0.6; 0.875,0.7335; 1,1">
                                          <p:stCondLst>
                                            <p:cond delay="664"/>
                                          </p:stCondLst>
                                        </p:cTn>
                                        <p:tgtEl>
                                          <p:spTgt spid="33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41" dur="332" tmFilter="0, 0; 0.125,0.2665; 0.25,0.4; 0.375,0.465; 0.5,0.5;  0.625,0.535; 0.75,0.6; 0.875,0.7335; 1,1">
                                          <p:stCondLst>
                                            <p:cond delay="1324"/>
                                          </p:stCondLst>
                                        </p:cTn>
                                        <p:tgtEl>
                                          <p:spTgt spid="33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42" dur="164" tmFilter="0, 0; 0.125,0.2665; 0.25,0.4; 0.375,0.465; 0.5,0.5;  0.625,0.535; 0.75,0.6; 0.875,0.7335; 1,1">
                                          <p:stCondLst>
                                            <p:cond delay="1656"/>
                                          </p:stCondLst>
                                        </p:cTn>
                                        <p:tgtEl>
                                          <p:spTgt spid="33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43" dur="180" accel="50000">
                                          <p:stCondLst>
                                            <p:cond delay="1820"/>
                                          </p:stCondLst>
                                        </p:cTn>
                                        <p:tgtEl>
                                          <p:spTgt spid="339"/>
                                        </p:tgtEl>
                                        <p:attrNameLst>
                                          <p:attrName>ppt_y</p:attrName>
                                        </p:attrNameLst>
                                      </p:cBhvr>
                                      <p:tavLst>
                                        <p:tav tm="0">
                                          <p:val>
                                            <p:strVal val="ppt_y"/>
                                          </p:val>
                                        </p:tav>
                                        <p:tav tm="100000">
                                          <p:val>
                                            <p:strVal val="ppt_y+ppt_h"/>
                                          </p:val>
                                        </p:tav>
                                      </p:tavLst>
                                    </p:anim>
                                    <p:animScale>
                                      <p:cBhvr>
                                        <p:cTn id="344" dur="26">
                                          <p:stCondLst>
                                            <p:cond delay="620"/>
                                          </p:stCondLst>
                                        </p:cTn>
                                        <p:tgtEl>
                                          <p:spTgt spid="339"/>
                                        </p:tgtEl>
                                      </p:cBhvr>
                                      <p:to x="100000" y="60000"/>
                                    </p:animScale>
                                    <p:animScale>
                                      <p:cBhvr>
                                        <p:cTn id="345" dur="166" decel="50000">
                                          <p:stCondLst>
                                            <p:cond delay="646"/>
                                          </p:stCondLst>
                                        </p:cTn>
                                        <p:tgtEl>
                                          <p:spTgt spid="339"/>
                                        </p:tgtEl>
                                      </p:cBhvr>
                                      <p:to x="100000" y="100000"/>
                                    </p:animScale>
                                    <p:animScale>
                                      <p:cBhvr>
                                        <p:cTn id="346" dur="26">
                                          <p:stCondLst>
                                            <p:cond delay="1312"/>
                                          </p:stCondLst>
                                        </p:cTn>
                                        <p:tgtEl>
                                          <p:spTgt spid="339"/>
                                        </p:tgtEl>
                                      </p:cBhvr>
                                      <p:to x="100000" y="80000"/>
                                    </p:animScale>
                                    <p:animScale>
                                      <p:cBhvr>
                                        <p:cTn id="347" dur="166" decel="50000">
                                          <p:stCondLst>
                                            <p:cond delay="1338"/>
                                          </p:stCondLst>
                                        </p:cTn>
                                        <p:tgtEl>
                                          <p:spTgt spid="339"/>
                                        </p:tgtEl>
                                      </p:cBhvr>
                                      <p:to x="100000" y="100000"/>
                                    </p:animScale>
                                    <p:animScale>
                                      <p:cBhvr>
                                        <p:cTn id="348" dur="26">
                                          <p:stCondLst>
                                            <p:cond delay="1642"/>
                                          </p:stCondLst>
                                        </p:cTn>
                                        <p:tgtEl>
                                          <p:spTgt spid="339"/>
                                        </p:tgtEl>
                                      </p:cBhvr>
                                      <p:to x="100000" y="90000"/>
                                    </p:animScale>
                                    <p:animScale>
                                      <p:cBhvr>
                                        <p:cTn id="349" dur="166" decel="50000">
                                          <p:stCondLst>
                                            <p:cond delay="1668"/>
                                          </p:stCondLst>
                                        </p:cTn>
                                        <p:tgtEl>
                                          <p:spTgt spid="339"/>
                                        </p:tgtEl>
                                      </p:cBhvr>
                                      <p:to x="100000" y="100000"/>
                                    </p:animScale>
                                    <p:animScale>
                                      <p:cBhvr>
                                        <p:cTn id="350" dur="26">
                                          <p:stCondLst>
                                            <p:cond delay="1808"/>
                                          </p:stCondLst>
                                        </p:cTn>
                                        <p:tgtEl>
                                          <p:spTgt spid="339"/>
                                        </p:tgtEl>
                                      </p:cBhvr>
                                      <p:to x="100000" y="95000"/>
                                    </p:animScale>
                                    <p:animScale>
                                      <p:cBhvr>
                                        <p:cTn id="351" dur="166" decel="50000">
                                          <p:stCondLst>
                                            <p:cond delay="1834"/>
                                          </p:stCondLst>
                                        </p:cTn>
                                        <p:tgtEl>
                                          <p:spTgt spid="339"/>
                                        </p:tgtEl>
                                      </p:cBhvr>
                                      <p:to x="100000" y="100000"/>
                                    </p:animScale>
                                    <p:set>
                                      <p:cBhvr>
                                        <p:cTn id="352" dur="1" fill="hold">
                                          <p:stCondLst>
                                            <p:cond delay="1999"/>
                                          </p:stCondLst>
                                        </p:cTn>
                                        <p:tgtEl>
                                          <p:spTgt spid="339"/>
                                        </p:tgtEl>
                                        <p:attrNameLst>
                                          <p:attrName>style.visibility</p:attrName>
                                        </p:attrNameLst>
                                      </p:cBhvr>
                                      <p:to>
                                        <p:strVal val="hidden"/>
                                      </p:to>
                                    </p:set>
                                  </p:childTnLst>
                                </p:cTn>
                              </p:par>
                              <p:par>
                                <p:cTn id="353" presetID="1" presetClass="exit" presetSubtype="0" fill="hold" nodeType="withEffect">
                                  <p:stCondLst>
                                    <p:cond delay="0"/>
                                  </p:stCondLst>
                                  <p:childTnLst>
                                    <p:set>
                                      <p:cBhvr>
                                        <p:cTn id="354" dur="1" fill="hold">
                                          <p:stCondLst>
                                            <p:cond delay="0"/>
                                          </p:stCondLst>
                                        </p:cTn>
                                        <p:tgtEl>
                                          <p:spTgt spid="9">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rown.jpg"/>
          <p:cNvPicPr>
            <a:picLocks noChangeAspect="1"/>
          </p:cNvPicPr>
          <p:nvPr/>
        </p:nvPicPr>
        <p:blipFill>
          <a:blip r:embed="rId2" cstate="print">
            <a:duotone>
              <a:schemeClr val="accent1">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3668486" y="4114801"/>
            <a:ext cx="6694714" cy="1384995"/>
          </a:xfrm>
          <a:prstGeom prst="rect">
            <a:avLst/>
          </a:prstGeom>
          <a:noFill/>
        </p:spPr>
        <p:txBody>
          <a:bodyPr wrap="square" rtlCol="0">
            <a:spAutoFit/>
          </a:bodyPr>
          <a:lstStyle/>
          <a:p>
            <a:r>
              <a:rPr lang="en-US" sz="2800" i="1" dirty="0">
                <a:solidFill>
                  <a:srgbClr val="FFFF00"/>
                </a:solidFill>
                <a:latin typeface="Times New Roman" pitchFamily="18" charset="0"/>
                <a:cs typeface="Times New Roman" pitchFamily="18" charset="0"/>
              </a:rPr>
              <a:t>“And after they had been received unto baptism, and were wrought upon and cleansed by the power of the Holy Ghost,…”</a:t>
            </a:r>
          </a:p>
        </p:txBody>
      </p:sp>
      <p:sp>
        <p:nvSpPr>
          <p:cNvPr id="16" name="TextBox 15"/>
          <p:cNvSpPr txBox="1"/>
          <p:nvPr/>
        </p:nvSpPr>
        <p:spPr>
          <a:xfrm>
            <a:off x="457200" y="718458"/>
            <a:ext cx="6096000" cy="1815882"/>
          </a:xfrm>
          <a:prstGeom prst="rect">
            <a:avLst/>
          </a:prstGeom>
          <a:noFill/>
        </p:spPr>
        <p:txBody>
          <a:bodyPr wrap="square" rtlCol="0">
            <a:spAutoFit/>
          </a:bodyPr>
          <a:lstStyle/>
          <a:p>
            <a:r>
              <a:rPr lang="en-US" sz="2800" i="1" dirty="0">
                <a:solidFill>
                  <a:srgbClr val="FFFF00"/>
                </a:solidFill>
                <a:latin typeface="Times New Roman" pitchFamily="18" charset="0"/>
                <a:cs typeface="Times New Roman" pitchFamily="18" charset="0"/>
              </a:rPr>
              <a:t>“…For the gate by which ye should enter is repentance and baptism by water; and then cometh a remission of your sins by fire and by the Holy Ghost.”</a:t>
            </a:r>
          </a:p>
        </p:txBody>
      </p:sp>
      <p:sp>
        <p:nvSpPr>
          <p:cNvPr id="6" name="TextBox 5"/>
          <p:cNvSpPr txBox="1"/>
          <p:nvPr/>
        </p:nvSpPr>
        <p:spPr>
          <a:xfrm>
            <a:off x="1719942" y="2677886"/>
            <a:ext cx="4191000" cy="400110"/>
          </a:xfrm>
          <a:prstGeom prst="rect">
            <a:avLst/>
          </a:prstGeom>
          <a:noFill/>
        </p:spPr>
        <p:txBody>
          <a:bodyPr wrap="square" rtlCol="0">
            <a:spAutoFit/>
          </a:bodyPr>
          <a:lstStyle/>
          <a:p>
            <a:r>
              <a:rPr lang="en-US" sz="2000" dirty="0">
                <a:solidFill>
                  <a:srgbClr val="FFFF00"/>
                </a:solidFill>
                <a:latin typeface="Times New Roman" pitchFamily="18" charset="0"/>
                <a:cs typeface="Times New Roman" pitchFamily="18" charset="0"/>
              </a:rPr>
              <a:t>(2 Nephi 31:17)</a:t>
            </a:r>
          </a:p>
        </p:txBody>
      </p:sp>
      <p:sp>
        <p:nvSpPr>
          <p:cNvPr id="7" name="TextBox 6"/>
          <p:cNvSpPr txBox="1"/>
          <p:nvPr/>
        </p:nvSpPr>
        <p:spPr>
          <a:xfrm>
            <a:off x="5856514" y="5508172"/>
            <a:ext cx="4191000" cy="400110"/>
          </a:xfrm>
          <a:prstGeom prst="rect">
            <a:avLst/>
          </a:prstGeom>
          <a:noFill/>
        </p:spPr>
        <p:txBody>
          <a:bodyPr wrap="square" rtlCol="0">
            <a:spAutoFit/>
          </a:bodyPr>
          <a:lstStyle/>
          <a:p>
            <a:r>
              <a:rPr lang="en-US" sz="2000" dirty="0">
                <a:solidFill>
                  <a:srgbClr val="FFFF00"/>
                </a:solidFill>
                <a:latin typeface="Times New Roman" pitchFamily="18" charset="0"/>
                <a:cs typeface="Times New Roman" pitchFamily="18" charset="0"/>
              </a:rPr>
              <a:t>(Moroni 6:4)</a:t>
            </a:r>
          </a:p>
        </p:txBody>
      </p:sp>
      <p:pic>
        <p:nvPicPr>
          <p:cNvPr id="8" name="Picture 7" descr="door 2.jpg"/>
          <p:cNvPicPr>
            <a:picLocks noChangeAspect="1"/>
          </p:cNvPicPr>
          <p:nvPr/>
        </p:nvPicPr>
        <p:blipFill>
          <a:blip r:embed="rId3" cstate="print"/>
          <a:stretch>
            <a:fillRect/>
          </a:stretch>
        </p:blipFill>
        <p:spPr>
          <a:xfrm>
            <a:off x="6662057" y="707572"/>
            <a:ext cx="2359479" cy="3150026"/>
          </a:xfrm>
          <a:prstGeom prst="rect">
            <a:avLst/>
          </a:prstGeom>
        </p:spPr>
      </p:pic>
    </p:spTree>
    <p:extLst>
      <p:ext uri="{BB962C8B-B14F-4D97-AF65-F5344CB8AC3E}">
        <p14:creationId xmlns:p14="http://schemas.microsoft.com/office/powerpoint/2010/main" val="118823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rown.jpg"/>
          <p:cNvPicPr>
            <a:picLocks noChangeAspect="1"/>
          </p:cNvPicPr>
          <p:nvPr/>
        </p:nvPicPr>
        <p:blipFill>
          <a:blip r:embed="rId2" cstate="print">
            <a:duotone>
              <a:schemeClr val="accent1">
                <a:shade val="45000"/>
                <a:satMod val="135000"/>
              </a:schemeClr>
              <a:prstClr val="white"/>
            </a:duotone>
          </a:blip>
          <a:stretch>
            <a:fillRect/>
          </a:stretch>
        </p:blipFill>
        <p:spPr>
          <a:xfrm>
            <a:off x="0" y="0"/>
            <a:ext cx="12192000" cy="6858000"/>
          </a:xfrm>
          <a:prstGeom prst="rect">
            <a:avLst/>
          </a:prstGeom>
        </p:spPr>
      </p:pic>
      <p:sp>
        <p:nvSpPr>
          <p:cNvPr id="16" name="TextBox 15"/>
          <p:cNvSpPr txBox="1"/>
          <p:nvPr/>
        </p:nvSpPr>
        <p:spPr>
          <a:xfrm>
            <a:off x="1905000" y="381000"/>
            <a:ext cx="4191000" cy="2308324"/>
          </a:xfrm>
          <a:prstGeom prst="rect">
            <a:avLst/>
          </a:prstGeom>
          <a:noFill/>
        </p:spPr>
        <p:txBody>
          <a:bodyPr wrap="square" rtlCol="0">
            <a:spAutoFit/>
          </a:bodyPr>
          <a:lstStyle/>
          <a:p>
            <a:r>
              <a:rPr lang="en-US" sz="2400" i="1" dirty="0">
                <a:solidFill>
                  <a:srgbClr val="FFFF00"/>
                </a:solidFill>
                <a:latin typeface="Times New Roman" pitchFamily="18" charset="0"/>
                <a:cs typeface="Times New Roman" pitchFamily="18" charset="0"/>
              </a:rPr>
              <a:t>“And the remission of sins </a:t>
            </a:r>
            <a:r>
              <a:rPr lang="en-US" sz="2400" i="1" dirty="0" err="1">
                <a:solidFill>
                  <a:srgbClr val="FFFF00"/>
                </a:solidFill>
                <a:latin typeface="Times New Roman" pitchFamily="18" charset="0"/>
                <a:cs typeface="Times New Roman" pitchFamily="18" charset="0"/>
              </a:rPr>
              <a:t>bringeth</a:t>
            </a:r>
            <a:r>
              <a:rPr lang="en-US" sz="2400" i="1" dirty="0">
                <a:solidFill>
                  <a:srgbClr val="FFFF00"/>
                </a:solidFill>
                <a:latin typeface="Times New Roman" pitchFamily="18" charset="0"/>
                <a:cs typeface="Times New Roman" pitchFamily="18" charset="0"/>
              </a:rPr>
              <a:t> meekness, and lowliness of heart; and because of meekness and lowliness of heart cometh the visitation of the Holy Ghost…</a:t>
            </a:r>
          </a:p>
        </p:txBody>
      </p:sp>
      <p:sp>
        <p:nvSpPr>
          <p:cNvPr id="8" name="TextBox 7"/>
          <p:cNvSpPr txBox="1"/>
          <p:nvPr/>
        </p:nvSpPr>
        <p:spPr>
          <a:xfrm>
            <a:off x="5867400" y="3810000"/>
            <a:ext cx="4343400" cy="2308324"/>
          </a:xfrm>
          <a:prstGeom prst="rect">
            <a:avLst/>
          </a:prstGeom>
          <a:noFill/>
        </p:spPr>
        <p:txBody>
          <a:bodyPr wrap="square" rtlCol="0">
            <a:spAutoFit/>
          </a:bodyPr>
          <a:lstStyle/>
          <a:p>
            <a:r>
              <a:rPr lang="en-US" sz="2400" i="1" dirty="0">
                <a:solidFill>
                  <a:srgbClr val="FFFF00"/>
                </a:solidFill>
                <a:latin typeface="Times New Roman" pitchFamily="18" charset="0"/>
                <a:cs typeface="Times New Roman" pitchFamily="18" charset="0"/>
              </a:rPr>
              <a:t>…which Comforter </a:t>
            </a:r>
            <a:r>
              <a:rPr lang="en-US" sz="2400" i="1" dirty="0" err="1">
                <a:solidFill>
                  <a:srgbClr val="FFFF00"/>
                </a:solidFill>
                <a:latin typeface="Times New Roman" pitchFamily="18" charset="0"/>
                <a:cs typeface="Times New Roman" pitchFamily="18" charset="0"/>
              </a:rPr>
              <a:t>filleth</a:t>
            </a:r>
            <a:r>
              <a:rPr lang="en-US" sz="2400" i="1" dirty="0">
                <a:solidFill>
                  <a:srgbClr val="FFFF00"/>
                </a:solidFill>
                <a:latin typeface="Times New Roman" pitchFamily="18" charset="0"/>
                <a:cs typeface="Times New Roman" pitchFamily="18" charset="0"/>
              </a:rPr>
              <a:t> with hope and perfect love, which love </a:t>
            </a:r>
            <a:r>
              <a:rPr lang="en-US" sz="2400" i="1" dirty="0" err="1">
                <a:solidFill>
                  <a:srgbClr val="FFFF00"/>
                </a:solidFill>
                <a:latin typeface="Times New Roman" pitchFamily="18" charset="0"/>
                <a:cs typeface="Times New Roman" pitchFamily="18" charset="0"/>
              </a:rPr>
              <a:t>endureth</a:t>
            </a:r>
            <a:r>
              <a:rPr lang="en-US" sz="2400" i="1" dirty="0">
                <a:solidFill>
                  <a:srgbClr val="FFFF00"/>
                </a:solidFill>
                <a:latin typeface="Times New Roman" pitchFamily="18" charset="0"/>
                <a:cs typeface="Times New Roman" pitchFamily="18" charset="0"/>
              </a:rPr>
              <a:t> by diligence unto prayer, until the end shall come, when all the saints shall dwell with God.”</a:t>
            </a:r>
          </a:p>
        </p:txBody>
      </p:sp>
      <p:sp>
        <p:nvSpPr>
          <p:cNvPr id="9" name="TextBox 8"/>
          <p:cNvSpPr txBox="1"/>
          <p:nvPr/>
        </p:nvSpPr>
        <p:spPr>
          <a:xfrm>
            <a:off x="0" y="6519446"/>
            <a:ext cx="4191000" cy="338554"/>
          </a:xfrm>
          <a:prstGeom prst="rect">
            <a:avLst/>
          </a:prstGeom>
          <a:noFill/>
        </p:spPr>
        <p:txBody>
          <a:bodyPr wrap="square" rtlCol="0">
            <a:spAutoFit/>
          </a:bodyPr>
          <a:lstStyle/>
          <a:p>
            <a:r>
              <a:rPr lang="en-US" sz="1600" dirty="0">
                <a:solidFill>
                  <a:schemeClr val="bg1"/>
                </a:solidFill>
                <a:latin typeface="Times New Roman" pitchFamily="18" charset="0"/>
                <a:cs typeface="Times New Roman" pitchFamily="18" charset="0"/>
              </a:rPr>
              <a:t>Moroni 8:26</a:t>
            </a:r>
          </a:p>
        </p:txBody>
      </p:sp>
      <p:pic>
        <p:nvPicPr>
          <p:cNvPr id="3074" name="Picture 2" descr="https://encrypted-tbn2.gstatic.com/images?q=tbn:ANd9GcQOEMvBVihWeZbEZ_O9GgZJR6IAbYOd_ObDJY7RdKWDz4xK9Sp83w"/>
          <p:cNvPicPr>
            <a:picLocks noChangeAspect="1" noChangeArrowheads="1"/>
          </p:cNvPicPr>
          <p:nvPr/>
        </p:nvPicPr>
        <p:blipFill>
          <a:blip r:embed="rId3" cstate="print"/>
          <a:srcRect/>
          <a:stretch>
            <a:fillRect/>
          </a:stretch>
        </p:blipFill>
        <p:spPr bwMode="auto">
          <a:xfrm>
            <a:off x="6683828" y="725589"/>
            <a:ext cx="3320143" cy="2669395"/>
          </a:xfrm>
          <a:prstGeom prst="rect">
            <a:avLst/>
          </a:prstGeom>
          <a:noFill/>
        </p:spPr>
      </p:pic>
      <p:pic>
        <p:nvPicPr>
          <p:cNvPr id="3076" name="Picture 4" descr="https://encrypted-tbn2.gstatic.com/images?q=tbn:ANd9GcSf64bhYPm-v3IQQgsuemDPwFyFXIPpi0b6G63qjPTCajgGRIp83A"/>
          <p:cNvPicPr>
            <a:picLocks noChangeAspect="1" noChangeArrowheads="1"/>
          </p:cNvPicPr>
          <p:nvPr/>
        </p:nvPicPr>
        <p:blipFill>
          <a:blip r:embed="rId4" cstate="print"/>
          <a:srcRect/>
          <a:stretch>
            <a:fillRect/>
          </a:stretch>
        </p:blipFill>
        <p:spPr bwMode="auto">
          <a:xfrm>
            <a:off x="1894114" y="3048001"/>
            <a:ext cx="2696936" cy="3069370"/>
          </a:xfrm>
          <a:prstGeom prst="rect">
            <a:avLst/>
          </a:prstGeom>
          <a:noFill/>
        </p:spPr>
      </p:pic>
    </p:spTree>
    <p:extLst>
      <p:ext uri="{BB962C8B-B14F-4D97-AF65-F5344CB8AC3E}">
        <p14:creationId xmlns:p14="http://schemas.microsoft.com/office/powerpoint/2010/main" val="362293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ox(out)">
                                      <p:cBhvr>
                                        <p:cTn id="7" dur="500"/>
                                        <p:tgtEl>
                                          <p:spTgt spid="307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ou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rown.jpg"/>
          <p:cNvPicPr>
            <a:picLocks noChangeAspect="1"/>
          </p:cNvPicPr>
          <p:nvPr/>
        </p:nvPicPr>
        <p:blipFill>
          <a:blip r:embed="rId2" cstate="print">
            <a:duotone>
              <a:schemeClr val="accent1">
                <a:shade val="45000"/>
                <a:satMod val="135000"/>
              </a:schemeClr>
              <a:prstClr val="white"/>
            </a:duotone>
          </a:blip>
          <a:stretch>
            <a:fillRect/>
          </a:stretch>
        </p:blipFill>
        <p:spPr>
          <a:xfrm>
            <a:off x="0" y="0"/>
            <a:ext cx="12192000" cy="6858000"/>
          </a:xfrm>
          <a:prstGeom prst="rect">
            <a:avLst/>
          </a:prstGeom>
        </p:spPr>
      </p:pic>
      <p:sp>
        <p:nvSpPr>
          <p:cNvPr id="9" name="TextBox 8"/>
          <p:cNvSpPr txBox="1"/>
          <p:nvPr/>
        </p:nvSpPr>
        <p:spPr>
          <a:xfrm>
            <a:off x="0" y="6519446"/>
            <a:ext cx="4191000" cy="338554"/>
          </a:xfrm>
          <a:prstGeom prst="rect">
            <a:avLst/>
          </a:prstGeom>
          <a:noFill/>
        </p:spPr>
        <p:txBody>
          <a:bodyPr wrap="square" rtlCol="0">
            <a:spAutoFit/>
          </a:bodyPr>
          <a:lstStyle/>
          <a:p>
            <a:r>
              <a:rPr lang="en-US" sz="1600" dirty="0">
                <a:solidFill>
                  <a:schemeClr val="bg1"/>
                </a:solidFill>
                <a:latin typeface="Times New Roman" pitchFamily="18" charset="0"/>
                <a:cs typeface="Times New Roman" pitchFamily="18" charset="0"/>
              </a:rPr>
              <a:t>Romans 6:4, 10</a:t>
            </a:r>
          </a:p>
        </p:txBody>
      </p:sp>
      <p:sp>
        <p:nvSpPr>
          <p:cNvPr id="2" name="TextBox 1">
            <a:extLst>
              <a:ext uri="{FF2B5EF4-FFF2-40B4-BE49-F238E27FC236}">
                <a16:creationId xmlns:a16="http://schemas.microsoft.com/office/drawing/2014/main" id="{1A267487-0532-597A-8CAD-FA342AE4BB88}"/>
              </a:ext>
            </a:extLst>
          </p:cNvPr>
          <p:cNvSpPr txBox="1"/>
          <p:nvPr/>
        </p:nvSpPr>
        <p:spPr>
          <a:xfrm>
            <a:off x="2133600" y="152401"/>
            <a:ext cx="8229600" cy="769441"/>
          </a:xfrm>
          <a:prstGeom prst="rect">
            <a:avLst/>
          </a:prstGeom>
          <a:noFill/>
        </p:spPr>
        <p:txBody>
          <a:bodyPr wrap="square" rtlCol="0">
            <a:spAutoFit/>
          </a:bodyPr>
          <a:lstStyle/>
          <a:p>
            <a:pPr algn="ctr"/>
            <a:r>
              <a:rPr lang="en-US" sz="4400" dirty="0">
                <a:solidFill>
                  <a:schemeClr val="bg1"/>
                </a:solidFill>
                <a:latin typeface="Times New Roman" pitchFamily="18" charset="0"/>
                <a:cs typeface="Times New Roman" pitchFamily="18" charset="0"/>
              </a:rPr>
              <a:t>Died Unto Our Sins</a:t>
            </a:r>
          </a:p>
        </p:txBody>
      </p:sp>
      <p:sp>
        <p:nvSpPr>
          <p:cNvPr id="4" name="TextBox 3">
            <a:extLst>
              <a:ext uri="{FF2B5EF4-FFF2-40B4-BE49-F238E27FC236}">
                <a16:creationId xmlns:a16="http://schemas.microsoft.com/office/drawing/2014/main" id="{5CC4BD9A-1E99-3EF2-906A-15A64E4338D9}"/>
              </a:ext>
            </a:extLst>
          </p:cNvPr>
          <p:cNvSpPr txBox="1"/>
          <p:nvPr/>
        </p:nvSpPr>
        <p:spPr>
          <a:xfrm>
            <a:off x="650421" y="1134320"/>
            <a:ext cx="8733065" cy="1815882"/>
          </a:xfrm>
          <a:prstGeom prst="rect">
            <a:avLst/>
          </a:prstGeom>
          <a:noFill/>
        </p:spPr>
        <p:txBody>
          <a:bodyPr wrap="square">
            <a:spAutoFit/>
          </a:bodyPr>
          <a:lstStyle/>
          <a:p>
            <a:r>
              <a:rPr lang="en-US" sz="2800" dirty="0">
                <a:solidFill>
                  <a:schemeClr val="bg1"/>
                </a:solidFill>
              </a:rPr>
              <a:t>W</a:t>
            </a:r>
            <a:r>
              <a:rPr lang="en-US" sz="2800" b="0" i="0" dirty="0">
                <a:solidFill>
                  <a:schemeClr val="bg1"/>
                </a:solidFill>
                <a:effectLst/>
              </a:rPr>
              <a:t>e are baptized only once for a remission of our sins.</a:t>
            </a:r>
          </a:p>
          <a:p>
            <a:endParaRPr lang="en-US" sz="2800" dirty="0">
              <a:solidFill>
                <a:schemeClr val="bg1"/>
              </a:solidFill>
            </a:endParaRPr>
          </a:p>
          <a:p>
            <a:r>
              <a:rPr lang="en-US" sz="2800" b="0" i="0" dirty="0">
                <a:solidFill>
                  <a:schemeClr val="bg1"/>
                </a:solidFill>
                <a:effectLst/>
              </a:rPr>
              <a:t>However, each week, by partaking of the sacrament, we can renew our commitment to “walk in newness of life.”</a:t>
            </a:r>
            <a:endParaRPr lang="en-US" sz="2800" dirty="0">
              <a:solidFill>
                <a:schemeClr val="bg1"/>
              </a:solidFill>
            </a:endParaRPr>
          </a:p>
        </p:txBody>
      </p:sp>
      <p:pic>
        <p:nvPicPr>
          <p:cNvPr id="6" name="Picture 5">
            <a:extLst>
              <a:ext uri="{FF2B5EF4-FFF2-40B4-BE49-F238E27FC236}">
                <a16:creationId xmlns:a16="http://schemas.microsoft.com/office/drawing/2014/main" id="{1482BBC8-9B74-DB4E-7A8A-A1A9182AF402}"/>
              </a:ext>
            </a:extLst>
          </p:cNvPr>
          <p:cNvPicPr>
            <a:picLocks noChangeAspect="1"/>
          </p:cNvPicPr>
          <p:nvPr/>
        </p:nvPicPr>
        <p:blipFill rotWithShape="1">
          <a:blip r:embed="rId3"/>
          <a:srcRect l="13433" t="1276"/>
          <a:stretch/>
        </p:blipFill>
        <p:spPr>
          <a:xfrm>
            <a:off x="6096000" y="3399982"/>
            <a:ext cx="4629615" cy="2971786"/>
          </a:xfrm>
          <a:prstGeom prst="rect">
            <a:avLst/>
          </a:prstGeom>
        </p:spPr>
      </p:pic>
    </p:spTree>
    <p:extLst>
      <p:ext uri="{BB962C8B-B14F-4D97-AF65-F5344CB8AC3E}">
        <p14:creationId xmlns:p14="http://schemas.microsoft.com/office/powerpoint/2010/main" val="22595067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n.jpg">
            <a:extLst>
              <a:ext uri="{FF2B5EF4-FFF2-40B4-BE49-F238E27FC236}">
                <a16:creationId xmlns:a16="http://schemas.microsoft.com/office/drawing/2014/main" id="{AE059316-1E72-2A6B-11A6-BE73BB3363E3}"/>
              </a:ext>
            </a:extLst>
          </p:cNvPr>
          <p:cNvPicPr>
            <a:picLocks noChangeAspect="1"/>
          </p:cNvPicPr>
          <p:nvPr/>
        </p:nvPicPr>
        <p:blipFill>
          <a:blip r:embed="rId2" cstate="print">
            <a:duotone>
              <a:schemeClr val="accent1">
                <a:shade val="45000"/>
                <a:satMod val="135000"/>
              </a:schemeClr>
              <a:prstClr val="white"/>
            </a:duotone>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B2D5FFD-B636-E9EE-5F8B-724C9EFB9972}"/>
              </a:ext>
            </a:extLst>
          </p:cNvPr>
          <p:cNvSpPr txBox="1"/>
          <p:nvPr/>
        </p:nvSpPr>
        <p:spPr>
          <a:xfrm>
            <a:off x="243348" y="1397408"/>
            <a:ext cx="4484916" cy="4247317"/>
          </a:xfrm>
          <a:prstGeom prst="rect">
            <a:avLst/>
          </a:prstGeom>
          <a:noFill/>
        </p:spPr>
        <p:txBody>
          <a:bodyPr wrap="square">
            <a:spAutoFit/>
          </a:bodyPr>
          <a:lstStyle/>
          <a:p>
            <a:r>
              <a:rPr lang="en-US" b="1" i="0" dirty="0">
                <a:solidFill>
                  <a:schemeClr val="bg1"/>
                </a:solidFill>
                <a:effectLst/>
              </a:rPr>
              <a:t>Paul has described Jesus' death on the cross for the sins of humanity as a one-time, once-for-all event. </a:t>
            </a:r>
          </a:p>
          <a:p>
            <a:endParaRPr lang="en-US" b="1" dirty="0">
              <a:solidFill>
                <a:schemeClr val="bg1"/>
              </a:solidFill>
            </a:endParaRPr>
          </a:p>
          <a:p>
            <a:r>
              <a:rPr lang="en-US" b="1" i="0" dirty="0">
                <a:solidFill>
                  <a:schemeClr val="bg1"/>
                </a:solidFill>
                <a:effectLst/>
              </a:rPr>
              <a:t>He submitted to death in that moment, but once He was resurrected, death was defeated.</a:t>
            </a:r>
          </a:p>
          <a:p>
            <a:endParaRPr lang="en-US" b="1" dirty="0">
              <a:solidFill>
                <a:schemeClr val="bg1"/>
              </a:solidFill>
            </a:endParaRPr>
          </a:p>
          <a:p>
            <a:r>
              <a:rPr lang="en-US" b="1" i="0" dirty="0">
                <a:solidFill>
                  <a:schemeClr val="bg1"/>
                </a:solidFill>
                <a:effectLst/>
              </a:rPr>
              <a:t>It no longer had any hold over Him. Jesus was free from death forever. </a:t>
            </a:r>
          </a:p>
          <a:p>
            <a:endParaRPr lang="en-US" b="1" dirty="0">
              <a:solidFill>
                <a:schemeClr val="bg1"/>
              </a:solidFill>
            </a:endParaRPr>
          </a:p>
          <a:p>
            <a:r>
              <a:rPr lang="en-US" b="1" i="0" dirty="0">
                <a:solidFill>
                  <a:schemeClr val="bg1"/>
                </a:solidFill>
                <a:effectLst/>
              </a:rPr>
              <a:t>Those who trust in Christ for their salvation and die, be buried, and then resurrected to a new spiritual life, is on the same path as Jesus.</a:t>
            </a:r>
            <a:endParaRPr lang="en-US" b="1" dirty="0">
              <a:solidFill>
                <a:schemeClr val="bg1"/>
              </a:solidFill>
            </a:endParaRPr>
          </a:p>
        </p:txBody>
      </p:sp>
      <p:sp>
        <p:nvSpPr>
          <p:cNvPr id="5" name="TextBox 4">
            <a:extLst>
              <a:ext uri="{FF2B5EF4-FFF2-40B4-BE49-F238E27FC236}">
                <a16:creationId xmlns:a16="http://schemas.microsoft.com/office/drawing/2014/main" id="{EF05BD90-9AC6-4992-688D-E8DF64BD2359}"/>
              </a:ext>
            </a:extLst>
          </p:cNvPr>
          <p:cNvSpPr txBox="1"/>
          <p:nvPr/>
        </p:nvSpPr>
        <p:spPr>
          <a:xfrm>
            <a:off x="0" y="6519446"/>
            <a:ext cx="4191000" cy="338554"/>
          </a:xfrm>
          <a:prstGeom prst="rect">
            <a:avLst/>
          </a:prstGeom>
          <a:noFill/>
        </p:spPr>
        <p:txBody>
          <a:bodyPr wrap="square" rtlCol="0">
            <a:spAutoFit/>
          </a:bodyPr>
          <a:lstStyle/>
          <a:p>
            <a:r>
              <a:rPr lang="en-US" sz="1600" dirty="0">
                <a:solidFill>
                  <a:schemeClr val="bg1"/>
                </a:solidFill>
                <a:latin typeface="Times New Roman" pitchFamily="18" charset="0"/>
                <a:cs typeface="Times New Roman" pitchFamily="18" charset="0"/>
              </a:rPr>
              <a:t>Romans 6:11</a:t>
            </a:r>
          </a:p>
        </p:txBody>
      </p:sp>
      <p:sp>
        <p:nvSpPr>
          <p:cNvPr id="6" name="TextBox 5">
            <a:extLst>
              <a:ext uri="{FF2B5EF4-FFF2-40B4-BE49-F238E27FC236}">
                <a16:creationId xmlns:a16="http://schemas.microsoft.com/office/drawing/2014/main" id="{533AA166-7FC9-5EDC-EE22-5489BF2BB022}"/>
              </a:ext>
            </a:extLst>
          </p:cNvPr>
          <p:cNvSpPr txBox="1"/>
          <p:nvPr/>
        </p:nvSpPr>
        <p:spPr>
          <a:xfrm>
            <a:off x="2133600" y="152401"/>
            <a:ext cx="8229600" cy="769441"/>
          </a:xfrm>
          <a:prstGeom prst="rect">
            <a:avLst/>
          </a:prstGeom>
          <a:noFill/>
        </p:spPr>
        <p:txBody>
          <a:bodyPr wrap="square" rtlCol="0">
            <a:spAutoFit/>
          </a:bodyPr>
          <a:lstStyle/>
          <a:p>
            <a:pPr algn="ctr"/>
            <a:r>
              <a:rPr lang="en-US" sz="4400" dirty="0">
                <a:solidFill>
                  <a:schemeClr val="bg1"/>
                </a:solidFill>
                <a:latin typeface="Times New Roman" pitchFamily="18" charset="0"/>
                <a:cs typeface="Times New Roman" pitchFamily="18" charset="0"/>
              </a:rPr>
              <a:t>Reckon Ye Also</a:t>
            </a:r>
          </a:p>
        </p:txBody>
      </p:sp>
      <p:sp>
        <p:nvSpPr>
          <p:cNvPr id="8" name="TextBox 7">
            <a:extLst>
              <a:ext uri="{FF2B5EF4-FFF2-40B4-BE49-F238E27FC236}">
                <a16:creationId xmlns:a16="http://schemas.microsoft.com/office/drawing/2014/main" id="{4976C6BB-4B63-C229-C1DB-C5C895671254}"/>
              </a:ext>
            </a:extLst>
          </p:cNvPr>
          <p:cNvSpPr txBox="1"/>
          <p:nvPr/>
        </p:nvSpPr>
        <p:spPr>
          <a:xfrm>
            <a:off x="3162300" y="751077"/>
            <a:ext cx="6172200" cy="646331"/>
          </a:xfrm>
          <a:prstGeom prst="rect">
            <a:avLst/>
          </a:prstGeom>
          <a:noFill/>
        </p:spPr>
        <p:txBody>
          <a:bodyPr wrap="square">
            <a:spAutoFit/>
          </a:bodyPr>
          <a:lstStyle/>
          <a:p>
            <a:pPr algn="ctr"/>
            <a:r>
              <a:rPr lang="en-US" b="1" i="0" dirty="0">
                <a:solidFill>
                  <a:srgbClr val="FFFF00"/>
                </a:solidFill>
                <a:effectLst/>
              </a:rPr>
              <a:t>“reckon ye also yourselves to be dead indeed unto sin, but alive unto God through Jesus Christ”?</a:t>
            </a:r>
            <a:endParaRPr lang="en-US" b="1" dirty="0">
              <a:solidFill>
                <a:srgbClr val="FFFF00"/>
              </a:solidFill>
            </a:endParaRPr>
          </a:p>
        </p:txBody>
      </p:sp>
      <p:pic>
        <p:nvPicPr>
          <p:cNvPr id="10" name="Picture 9">
            <a:extLst>
              <a:ext uri="{FF2B5EF4-FFF2-40B4-BE49-F238E27FC236}">
                <a16:creationId xmlns:a16="http://schemas.microsoft.com/office/drawing/2014/main" id="{18164CA3-1180-ECBF-E7DE-8D7423DCB3CB}"/>
              </a:ext>
            </a:extLst>
          </p:cNvPr>
          <p:cNvPicPr>
            <a:picLocks noChangeAspect="1"/>
          </p:cNvPicPr>
          <p:nvPr/>
        </p:nvPicPr>
        <p:blipFill>
          <a:blip r:embed="rId3"/>
          <a:stretch>
            <a:fillRect/>
          </a:stretch>
        </p:blipFill>
        <p:spPr>
          <a:xfrm>
            <a:off x="4884530" y="1709497"/>
            <a:ext cx="6211167" cy="3439005"/>
          </a:xfrm>
          <a:prstGeom prst="rect">
            <a:avLst/>
          </a:prstGeom>
        </p:spPr>
      </p:pic>
    </p:spTree>
    <p:extLst>
      <p:ext uri="{BB962C8B-B14F-4D97-AF65-F5344CB8AC3E}">
        <p14:creationId xmlns:p14="http://schemas.microsoft.com/office/powerpoint/2010/main" val="33955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rown.jpg"/>
          <p:cNvPicPr>
            <a:picLocks noChangeAspect="1"/>
          </p:cNvPicPr>
          <p:nvPr/>
        </p:nvPicPr>
        <p:blipFill>
          <a:blip r:embed="rId2" cstate="print">
            <a:duotone>
              <a:schemeClr val="accent1">
                <a:shade val="45000"/>
                <a:satMod val="135000"/>
              </a:schemeClr>
              <a:prstClr val="white"/>
            </a:duotone>
          </a:blip>
          <a:stretch>
            <a:fillRect/>
          </a:stretch>
        </p:blipFill>
        <p:spPr>
          <a:xfrm>
            <a:off x="0" y="0"/>
            <a:ext cx="12192000" cy="6858000"/>
          </a:xfrm>
          <a:prstGeom prst="rect">
            <a:avLst/>
          </a:prstGeom>
        </p:spPr>
      </p:pic>
      <p:sp>
        <p:nvSpPr>
          <p:cNvPr id="16" name="TextBox 15"/>
          <p:cNvSpPr txBox="1"/>
          <p:nvPr/>
        </p:nvSpPr>
        <p:spPr>
          <a:xfrm>
            <a:off x="2133600" y="152401"/>
            <a:ext cx="8229600" cy="769441"/>
          </a:xfrm>
          <a:prstGeom prst="rect">
            <a:avLst/>
          </a:prstGeom>
          <a:noFill/>
        </p:spPr>
        <p:txBody>
          <a:bodyPr wrap="square" rtlCol="0">
            <a:spAutoFit/>
          </a:bodyPr>
          <a:lstStyle/>
          <a:p>
            <a:pPr algn="ctr"/>
            <a:r>
              <a:rPr lang="en-US" sz="4400" dirty="0">
                <a:solidFill>
                  <a:schemeClr val="bg1"/>
                </a:solidFill>
                <a:latin typeface="Times New Roman" pitchFamily="18" charset="0"/>
                <a:cs typeface="Times New Roman" pitchFamily="18" charset="0"/>
              </a:rPr>
              <a:t>Baptism and Resurrection</a:t>
            </a:r>
          </a:p>
        </p:txBody>
      </p:sp>
      <p:sp>
        <p:nvSpPr>
          <p:cNvPr id="8" name="TextBox 7"/>
          <p:cNvSpPr txBox="1"/>
          <p:nvPr/>
        </p:nvSpPr>
        <p:spPr>
          <a:xfrm>
            <a:off x="968829" y="1197428"/>
            <a:ext cx="4343400" cy="1569660"/>
          </a:xfrm>
          <a:prstGeom prst="rect">
            <a:avLst/>
          </a:prstGeom>
          <a:noFill/>
        </p:spPr>
        <p:txBody>
          <a:bodyPr wrap="square" rtlCol="0">
            <a:spAutoFit/>
          </a:bodyPr>
          <a:lstStyle/>
          <a:p>
            <a:r>
              <a:rPr lang="en-US" sz="2400" dirty="0">
                <a:solidFill>
                  <a:schemeClr val="bg1"/>
                </a:solidFill>
                <a:latin typeface="Times New Roman" pitchFamily="18" charset="0"/>
                <a:cs typeface="Times New Roman" pitchFamily="18" charset="0"/>
              </a:rPr>
              <a:t>“Baptism is not only a figure of resurrection, but also is literally a transplanting or resurrection from one life to another…”</a:t>
            </a:r>
          </a:p>
        </p:txBody>
      </p:sp>
      <p:pic>
        <p:nvPicPr>
          <p:cNvPr id="2050" name="Picture 2" descr="https://encrypted-tbn0.gstatic.com/images?q=tbn:ANd9GcTsiCMxYn3Ps9ggL6mFDu4Cg-8mTOkEdPd2UWhtH6r9cBzXausrqA"/>
          <p:cNvPicPr>
            <a:picLocks noChangeAspect="1" noChangeArrowheads="1"/>
          </p:cNvPicPr>
          <p:nvPr/>
        </p:nvPicPr>
        <p:blipFill>
          <a:blip r:embed="rId3" cstate="print"/>
          <a:srcRect l="2450" t="3448" r="6897" b="6897"/>
          <a:stretch>
            <a:fillRect/>
          </a:stretch>
        </p:blipFill>
        <p:spPr bwMode="auto">
          <a:xfrm>
            <a:off x="1164771" y="3222171"/>
            <a:ext cx="2819400" cy="1981200"/>
          </a:xfrm>
          <a:prstGeom prst="rect">
            <a:avLst/>
          </a:prstGeom>
          <a:noFill/>
        </p:spPr>
      </p:pic>
      <p:pic>
        <p:nvPicPr>
          <p:cNvPr id="2054" name="Picture 6" descr="https://encrypted-tbn2.gstatic.com/images?q=tbn:ANd9GcR-bupCG9AtNpsYSkhfR49ihAy7gWagP0swgDb3nf2wuBY8QAtlQQ"/>
          <p:cNvPicPr>
            <a:picLocks noChangeAspect="1" noChangeArrowheads="1"/>
          </p:cNvPicPr>
          <p:nvPr/>
        </p:nvPicPr>
        <p:blipFill>
          <a:blip r:embed="rId4" cstate="print"/>
          <a:srcRect/>
          <a:stretch>
            <a:fillRect/>
          </a:stretch>
        </p:blipFill>
        <p:spPr bwMode="auto">
          <a:xfrm>
            <a:off x="6781800" y="1600200"/>
            <a:ext cx="3051926" cy="2286000"/>
          </a:xfrm>
          <a:prstGeom prst="rect">
            <a:avLst/>
          </a:prstGeom>
          <a:noFill/>
        </p:spPr>
      </p:pic>
      <p:pic>
        <p:nvPicPr>
          <p:cNvPr id="2056" name="Picture 8" descr="https://encrypted-tbn2.gstatic.com/images?q=tbn:ANd9GcSJ_CB1tnU6v22CtYCcyvoeoP7nlyNa8DvzWzqouIX64AGTB0U6"/>
          <p:cNvPicPr>
            <a:picLocks noChangeAspect="1" noChangeArrowheads="1"/>
          </p:cNvPicPr>
          <p:nvPr/>
        </p:nvPicPr>
        <p:blipFill>
          <a:blip r:embed="rId5" cstate="print"/>
          <a:srcRect/>
          <a:stretch>
            <a:fillRect/>
          </a:stretch>
        </p:blipFill>
        <p:spPr bwMode="auto">
          <a:xfrm>
            <a:off x="5584372" y="4669972"/>
            <a:ext cx="2438400" cy="1828800"/>
          </a:xfrm>
          <a:prstGeom prst="rect">
            <a:avLst/>
          </a:prstGeom>
          <a:noFill/>
        </p:spPr>
      </p:pic>
      <p:sp>
        <p:nvSpPr>
          <p:cNvPr id="11" name="TextBox 10"/>
          <p:cNvSpPr txBox="1"/>
          <p:nvPr/>
        </p:nvSpPr>
        <p:spPr>
          <a:xfrm>
            <a:off x="11615057" y="6488668"/>
            <a:ext cx="576943" cy="369332"/>
          </a:xfrm>
          <a:prstGeom prst="rect">
            <a:avLst/>
          </a:prstGeom>
          <a:noFill/>
        </p:spPr>
        <p:txBody>
          <a:bodyPr wrap="square" rtlCol="0">
            <a:spAutoFit/>
          </a:bodyPr>
          <a:lstStyle/>
          <a:p>
            <a:r>
              <a:rPr lang="en-US" dirty="0">
                <a:solidFill>
                  <a:schemeClr val="bg1"/>
                </a:solidFill>
              </a:rPr>
              <a:t>(10)</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52659" y="166150"/>
            <a:ext cx="992957" cy="1248993"/>
          </a:xfrm>
          <a:prstGeom prst="rect">
            <a:avLst/>
          </a:prstGeom>
        </p:spPr>
      </p:pic>
    </p:spTree>
    <p:extLst>
      <p:ext uri="{BB962C8B-B14F-4D97-AF65-F5344CB8AC3E}">
        <p14:creationId xmlns:p14="http://schemas.microsoft.com/office/powerpoint/2010/main" val="25513624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rown.jpg"/>
          <p:cNvPicPr>
            <a:picLocks noChangeAspect="1"/>
          </p:cNvPicPr>
          <p:nvPr/>
        </p:nvPicPr>
        <p:blipFill>
          <a:blip r:embed="rId2" cstate="print">
            <a:duotone>
              <a:schemeClr val="accent1">
                <a:shade val="45000"/>
                <a:satMod val="135000"/>
              </a:schemeClr>
              <a:prstClr val="white"/>
            </a:duotone>
          </a:blip>
          <a:stretch>
            <a:fillRect/>
          </a:stretch>
        </p:blipFill>
        <p:spPr>
          <a:xfrm>
            <a:off x="0" y="0"/>
            <a:ext cx="12192000" cy="6858000"/>
          </a:xfrm>
          <a:prstGeom prst="rect">
            <a:avLst/>
          </a:prstGeom>
        </p:spPr>
      </p:pic>
      <p:sp>
        <p:nvSpPr>
          <p:cNvPr id="16" name="TextBox 15"/>
          <p:cNvSpPr txBox="1"/>
          <p:nvPr/>
        </p:nvSpPr>
        <p:spPr>
          <a:xfrm>
            <a:off x="2133600" y="152401"/>
            <a:ext cx="8229600" cy="769441"/>
          </a:xfrm>
          <a:prstGeom prst="rect">
            <a:avLst/>
          </a:prstGeom>
          <a:noFill/>
        </p:spPr>
        <p:txBody>
          <a:bodyPr wrap="square" rtlCol="0">
            <a:spAutoFit/>
          </a:bodyPr>
          <a:lstStyle/>
          <a:p>
            <a:pPr algn="ctr"/>
            <a:r>
              <a:rPr lang="en-US" sz="4400" dirty="0">
                <a:solidFill>
                  <a:schemeClr val="bg1"/>
                </a:solidFill>
                <a:latin typeface="Times New Roman" pitchFamily="18" charset="0"/>
                <a:cs typeface="Times New Roman" pitchFamily="18" charset="0"/>
              </a:rPr>
              <a:t>Sin Should Not Overpower You</a:t>
            </a:r>
          </a:p>
        </p:txBody>
      </p:sp>
      <p:sp>
        <p:nvSpPr>
          <p:cNvPr id="3" name="TextBox 2">
            <a:extLst>
              <a:ext uri="{FF2B5EF4-FFF2-40B4-BE49-F238E27FC236}">
                <a16:creationId xmlns:a16="http://schemas.microsoft.com/office/drawing/2014/main" id="{25182F33-ADA0-6E6B-A352-C0826FF4006D}"/>
              </a:ext>
            </a:extLst>
          </p:cNvPr>
          <p:cNvSpPr txBox="1"/>
          <p:nvPr/>
        </p:nvSpPr>
        <p:spPr>
          <a:xfrm>
            <a:off x="0" y="6519446"/>
            <a:ext cx="4191000" cy="276999"/>
          </a:xfrm>
          <a:prstGeom prst="rect">
            <a:avLst/>
          </a:prstGeom>
          <a:noFill/>
        </p:spPr>
        <p:txBody>
          <a:bodyPr wrap="square" rtlCol="0">
            <a:spAutoFit/>
          </a:bodyPr>
          <a:lstStyle/>
          <a:p>
            <a:r>
              <a:rPr lang="en-US" sz="1200" dirty="0">
                <a:solidFill>
                  <a:schemeClr val="bg1"/>
                </a:solidFill>
                <a:latin typeface="Times New Roman" pitchFamily="18" charset="0"/>
                <a:cs typeface="Times New Roman" pitchFamily="18" charset="0"/>
              </a:rPr>
              <a:t>Romans 6:12-14 Paintings by Ron </a:t>
            </a:r>
            <a:r>
              <a:rPr lang="en-US" sz="1200" dirty="0" err="1">
                <a:solidFill>
                  <a:schemeClr val="bg1"/>
                </a:solidFill>
                <a:latin typeface="Times New Roman" pitchFamily="18" charset="0"/>
                <a:cs typeface="Times New Roman" pitchFamily="18" charset="0"/>
              </a:rPr>
              <a:t>DiCianni</a:t>
            </a:r>
            <a:endParaRPr lang="en-US" sz="1200" dirty="0">
              <a:solidFill>
                <a:schemeClr val="bg1"/>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6FB21AE1-09B2-B0D0-2BF7-2C77B04B9700}"/>
              </a:ext>
            </a:extLst>
          </p:cNvPr>
          <p:cNvSpPr txBox="1"/>
          <p:nvPr/>
        </p:nvSpPr>
        <p:spPr>
          <a:xfrm>
            <a:off x="454479" y="1074243"/>
            <a:ext cx="6112328" cy="1200329"/>
          </a:xfrm>
          <a:prstGeom prst="rect">
            <a:avLst/>
          </a:prstGeom>
          <a:noFill/>
        </p:spPr>
        <p:txBody>
          <a:bodyPr wrap="square">
            <a:spAutoFit/>
          </a:bodyPr>
          <a:lstStyle/>
          <a:p>
            <a:r>
              <a:rPr lang="en-US" b="1" i="0" dirty="0">
                <a:solidFill>
                  <a:schemeClr val="bg1"/>
                </a:solidFill>
                <a:effectLst/>
              </a:rPr>
              <a:t>We must remember, our rewards for righteous living are only partially enjoyed in this mortal life. Likewise, our miseries for breaking the commandments of God will not all be realized fully as we live here on the earth. Eternity is a long, long time.</a:t>
            </a:r>
            <a:endParaRPr lang="en-US" b="1" dirty="0">
              <a:solidFill>
                <a:schemeClr val="bg1"/>
              </a:solidFill>
            </a:endParaRPr>
          </a:p>
        </p:txBody>
      </p:sp>
      <p:sp>
        <p:nvSpPr>
          <p:cNvPr id="7" name="TextBox 6">
            <a:extLst>
              <a:ext uri="{FF2B5EF4-FFF2-40B4-BE49-F238E27FC236}">
                <a16:creationId xmlns:a16="http://schemas.microsoft.com/office/drawing/2014/main" id="{94D8B8F7-484A-38D4-968F-F91D080A06E8}"/>
              </a:ext>
            </a:extLst>
          </p:cNvPr>
          <p:cNvSpPr txBox="1"/>
          <p:nvPr/>
        </p:nvSpPr>
        <p:spPr>
          <a:xfrm>
            <a:off x="5421085" y="3603415"/>
            <a:ext cx="6112328" cy="1754326"/>
          </a:xfrm>
          <a:prstGeom prst="rect">
            <a:avLst/>
          </a:prstGeom>
          <a:noFill/>
        </p:spPr>
        <p:txBody>
          <a:bodyPr wrap="square">
            <a:spAutoFit/>
          </a:bodyPr>
          <a:lstStyle/>
          <a:p>
            <a:r>
              <a:rPr lang="en-US" b="1" i="0" dirty="0">
                <a:solidFill>
                  <a:schemeClr val="bg1"/>
                </a:solidFill>
                <a:effectLst/>
              </a:rPr>
              <a:t>“The secret to cleansing our spirit of whatever the impurity is not very complicated. It begins with [sincere, heartfelt] prayer every morning and ends with prayer every night. This is the most important step I know in the cleansing process. It may simply be a prayer for strength to turn from bad habits,” or a prayer that sin will be distasteful to you.”</a:t>
            </a:r>
            <a:endParaRPr lang="en-US" b="1" dirty="0">
              <a:solidFill>
                <a:schemeClr val="bg1"/>
              </a:solidFill>
            </a:endParaRPr>
          </a:p>
        </p:txBody>
      </p:sp>
      <p:sp>
        <p:nvSpPr>
          <p:cNvPr id="12" name="TextBox 11">
            <a:extLst>
              <a:ext uri="{FF2B5EF4-FFF2-40B4-BE49-F238E27FC236}">
                <a16:creationId xmlns:a16="http://schemas.microsoft.com/office/drawing/2014/main" id="{89317C1A-72CC-1FB0-FD29-1F30FED1C0A5}"/>
              </a:ext>
            </a:extLst>
          </p:cNvPr>
          <p:cNvSpPr txBox="1"/>
          <p:nvPr/>
        </p:nvSpPr>
        <p:spPr>
          <a:xfrm>
            <a:off x="10210799" y="6415013"/>
            <a:ext cx="1899557" cy="369332"/>
          </a:xfrm>
          <a:prstGeom prst="rect">
            <a:avLst/>
          </a:prstGeom>
          <a:noFill/>
        </p:spPr>
        <p:txBody>
          <a:bodyPr wrap="square">
            <a:spAutoFit/>
          </a:bodyPr>
          <a:lstStyle/>
          <a:p>
            <a:pPr algn="r"/>
            <a:r>
              <a:rPr lang="en-US" b="0" dirty="0">
                <a:solidFill>
                  <a:schemeClr val="bg1"/>
                </a:solidFill>
                <a:effectLst/>
              </a:rPr>
              <a:t>(12)</a:t>
            </a:r>
            <a:endParaRPr lang="en-US" dirty="0"/>
          </a:p>
        </p:txBody>
      </p:sp>
      <p:pic>
        <p:nvPicPr>
          <p:cNvPr id="15" name="Picture 14" descr="A picture containing text&#10;&#10;Description automatically generated">
            <a:extLst>
              <a:ext uri="{FF2B5EF4-FFF2-40B4-BE49-F238E27FC236}">
                <a16:creationId xmlns:a16="http://schemas.microsoft.com/office/drawing/2014/main" id="{E4952932-F8D2-C208-B290-10616EB00ED9}"/>
              </a:ext>
            </a:extLst>
          </p:cNvPr>
          <p:cNvPicPr>
            <a:picLocks noChangeAspect="1"/>
          </p:cNvPicPr>
          <p:nvPr/>
        </p:nvPicPr>
        <p:blipFill rotWithShape="1">
          <a:blip r:embed="rId3">
            <a:extLst>
              <a:ext uri="{28A0092B-C50C-407E-A947-70E740481C1C}">
                <a14:useLocalDpi xmlns:a14="http://schemas.microsoft.com/office/drawing/2010/main" val="0"/>
              </a:ext>
            </a:extLst>
          </a:blip>
          <a:srcRect t="8496" b="10030"/>
          <a:stretch/>
        </p:blipFill>
        <p:spPr>
          <a:xfrm>
            <a:off x="1975756" y="2314559"/>
            <a:ext cx="3178629" cy="4100454"/>
          </a:xfrm>
          <a:prstGeom prst="rect">
            <a:avLst/>
          </a:prstGeom>
        </p:spPr>
      </p:pic>
      <p:pic>
        <p:nvPicPr>
          <p:cNvPr id="20" name="Picture 19">
            <a:extLst>
              <a:ext uri="{FF2B5EF4-FFF2-40B4-BE49-F238E27FC236}">
                <a16:creationId xmlns:a16="http://schemas.microsoft.com/office/drawing/2014/main" id="{345E29A7-5EF5-3846-9C4F-7886F73407EA}"/>
              </a:ext>
            </a:extLst>
          </p:cNvPr>
          <p:cNvPicPr>
            <a:picLocks noChangeAspect="1"/>
          </p:cNvPicPr>
          <p:nvPr/>
        </p:nvPicPr>
        <p:blipFill>
          <a:blip r:embed="rId4"/>
          <a:stretch>
            <a:fillRect/>
          </a:stretch>
        </p:blipFill>
        <p:spPr>
          <a:xfrm flipH="1">
            <a:off x="7100206" y="1075265"/>
            <a:ext cx="1847849" cy="2426011"/>
          </a:xfrm>
          <a:prstGeom prst="rect">
            <a:avLst/>
          </a:prstGeom>
        </p:spPr>
      </p:pic>
      <p:pic>
        <p:nvPicPr>
          <p:cNvPr id="22" name="Picture 21">
            <a:extLst>
              <a:ext uri="{FF2B5EF4-FFF2-40B4-BE49-F238E27FC236}">
                <a16:creationId xmlns:a16="http://schemas.microsoft.com/office/drawing/2014/main" id="{D4A2FE55-9B3B-38A1-2FF0-EA394CA10B5E}"/>
              </a:ext>
            </a:extLst>
          </p:cNvPr>
          <p:cNvPicPr>
            <a:picLocks noChangeAspect="1"/>
          </p:cNvPicPr>
          <p:nvPr/>
        </p:nvPicPr>
        <p:blipFill>
          <a:blip r:embed="rId5"/>
          <a:stretch>
            <a:fillRect/>
          </a:stretch>
        </p:blipFill>
        <p:spPr>
          <a:xfrm>
            <a:off x="104017" y="68565"/>
            <a:ext cx="700924" cy="953462"/>
          </a:xfrm>
          <a:prstGeom prst="rect">
            <a:avLst/>
          </a:prstGeom>
        </p:spPr>
      </p:pic>
    </p:spTree>
    <p:extLst>
      <p:ext uri="{BB962C8B-B14F-4D97-AF65-F5344CB8AC3E}">
        <p14:creationId xmlns:p14="http://schemas.microsoft.com/office/powerpoint/2010/main" val="271681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rown.jpg"/>
          <p:cNvPicPr>
            <a:picLocks noChangeAspect="1"/>
          </p:cNvPicPr>
          <p:nvPr/>
        </p:nvPicPr>
        <p:blipFill>
          <a:blip r:embed="rId2" cstate="print">
            <a:duotone>
              <a:prstClr val="black"/>
              <a:schemeClr val="accent6">
                <a:lumMod val="50000"/>
                <a:tint val="45000"/>
                <a:satMod val="400000"/>
              </a:schemeClr>
            </a:duotone>
          </a:blip>
          <a:stretch>
            <a:fillRect/>
          </a:stretch>
        </p:blipFill>
        <p:spPr>
          <a:xfrm>
            <a:off x="0" y="0"/>
            <a:ext cx="12192000" cy="6858000"/>
          </a:xfrm>
          <a:prstGeom prst="rect">
            <a:avLst/>
          </a:prstGeom>
        </p:spPr>
      </p:pic>
      <p:sp>
        <p:nvSpPr>
          <p:cNvPr id="5" name="TextBox 4"/>
          <p:cNvSpPr txBox="1"/>
          <p:nvPr/>
        </p:nvSpPr>
        <p:spPr>
          <a:xfrm>
            <a:off x="0" y="0"/>
            <a:ext cx="12192000" cy="4801314"/>
          </a:xfrm>
          <a:prstGeom prst="rect">
            <a:avLst/>
          </a:prstGeom>
          <a:noFill/>
        </p:spPr>
        <p:txBody>
          <a:bodyPr wrap="square" rtlCol="0">
            <a:spAutoFit/>
          </a:bodyPr>
          <a:lstStyle/>
          <a:p>
            <a:r>
              <a:rPr lang="en-US" b="1" dirty="0">
                <a:solidFill>
                  <a:schemeClr val="bg1"/>
                </a:solidFill>
              </a:rPr>
              <a:t>Sources:</a:t>
            </a:r>
          </a:p>
          <a:p>
            <a:endParaRPr lang="en-US" b="1" dirty="0">
              <a:solidFill>
                <a:schemeClr val="bg1"/>
              </a:solidFill>
            </a:endParaRPr>
          </a:p>
          <a:p>
            <a:pPr marL="342900" indent="-342900">
              <a:buFontTx/>
              <a:buAutoNum type="arabicPeriod"/>
            </a:pPr>
            <a:r>
              <a:rPr lang="en-US" b="1" dirty="0">
                <a:solidFill>
                  <a:schemeClr val="bg1"/>
                </a:solidFill>
              </a:rPr>
              <a:t>New Testament Institute Student Manual Chapter 36</a:t>
            </a:r>
          </a:p>
          <a:p>
            <a:pPr marL="342900" indent="-342900">
              <a:buFontTx/>
              <a:buAutoNum type="arabicPeriod"/>
            </a:pPr>
            <a:r>
              <a:rPr lang="en-US" b="1" dirty="0">
                <a:solidFill>
                  <a:schemeClr val="bg1"/>
                </a:solidFill>
              </a:rPr>
              <a:t>President Dieter F. Uchtdorf(“The Gift of Grace,”</a:t>
            </a:r>
            <a:r>
              <a:rPr lang="en-US" b="1" i="1" dirty="0">
                <a:solidFill>
                  <a:schemeClr val="bg1"/>
                </a:solidFill>
              </a:rPr>
              <a:t> Ensign</a:t>
            </a:r>
            <a:r>
              <a:rPr lang="en-US" b="1" dirty="0">
                <a:solidFill>
                  <a:schemeClr val="bg1"/>
                </a:solidFill>
              </a:rPr>
              <a:t> or </a:t>
            </a:r>
            <a:r>
              <a:rPr lang="en-US" b="1" i="1" dirty="0">
                <a:solidFill>
                  <a:schemeClr val="bg1"/>
                </a:solidFill>
              </a:rPr>
              <a:t>Liahona,</a:t>
            </a:r>
            <a:r>
              <a:rPr lang="en-US" b="1" dirty="0">
                <a:solidFill>
                  <a:schemeClr val="bg1"/>
                </a:solidFill>
              </a:rPr>
              <a:t> May 2015, 109, 110).</a:t>
            </a:r>
          </a:p>
          <a:p>
            <a:pPr marL="342900" indent="-342900">
              <a:buFontTx/>
              <a:buAutoNum type="arabicPeriod"/>
            </a:pPr>
            <a:r>
              <a:rPr lang="en-US" b="1" dirty="0">
                <a:solidFill>
                  <a:schemeClr val="bg1"/>
                </a:solidFill>
              </a:rPr>
              <a:t>Tad R. Callister “Infinite Atonement” page 45-46</a:t>
            </a:r>
          </a:p>
          <a:p>
            <a:pPr marL="342900" indent="-342900">
              <a:buFontTx/>
              <a:buAutoNum type="arabicPeriod"/>
            </a:pPr>
            <a:r>
              <a:rPr lang="en-US" b="1" dirty="0">
                <a:solidFill>
                  <a:schemeClr val="bg1"/>
                </a:solidFill>
              </a:rPr>
              <a:t>Orson Pratt “Doctrines of Salvation” 2:9-10</a:t>
            </a:r>
          </a:p>
          <a:p>
            <a:pPr marL="342900" indent="-342900">
              <a:buFontTx/>
              <a:buAutoNum type="arabicPeriod"/>
            </a:pPr>
            <a:r>
              <a:rPr lang="en-US" b="1" dirty="0">
                <a:solidFill>
                  <a:schemeClr val="bg1"/>
                </a:solidFill>
              </a:rPr>
              <a:t>Elder Jeffrey R. Holland (“The Atonement of Jesus Christ,”</a:t>
            </a:r>
            <a:r>
              <a:rPr lang="en-US" b="1" i="1" dirty="0">
                <a:solidFill>
                  <a:schemeClr val="bg1"/>
                </a:solidFill>
              </a:rPr>
              <a:t> Ensign</a:t>
            </a:r>
            <a:r>
              <a:rPr lang="en-US" b="1" dirty="0">
                <a:solidFill>
                  <a:schemeClr val="bg1"/>
                </a:solidFill>
              </a:rPr>
              <a:t> or </a:t>
            </a:r>
            <a:r>
              <a:rPr lang="en-US" b="1" i="1" dirty="0">
                <a:solidFill>
                  <a:schemeClr val="bg1"/>
                </a:solidFill>
              </a:rPr>
              <a:t>Liahona, </a:t>
            </a:r>
            <a:r>
              <a:rPr lang="en-US" b="1" dirty="0">
                <a:solidFill>
                  <a:schemeClr val="bg1"/>
                </a:solidFill>
              </a:rPr>
              <a:t>Mar. 2008, 36).</a:t>
            </a:r>
          </a:p>
          <a:p>
            <a:pPr marL="342900" indent="-342900">
              <a:buFontTx/>
              <a:buAutoNum type="arabicPeriod"/>
            </a:pPr>
            <a:r>
              <a:rPr lang="en-US" b="1" dirty="0">
                <a:solidFill>
                  <a:schemeClr val="bg1"/>
                </a:solidFill>
              </a:rPr>
              <a:t>Elder David A. Bednar (“Therefore They Hushed Their Fears,” </a:t>
            </a:r>
            <a:r>
              <a:rPr lang="en-US" b="1" i="1" dirty="0">
                <a:solidFill>
                  <a:schemeClr val="bg1"/>
                </a:solidFill>
              </a:rPr>
              <a:t>Ensign</a:t>
            </a:r>
            <a:r>
              <a:rPr lang="en-US" b="1" dirty="0">
                <a:solidFill>
                  <a:schemeClr val="bg1"/>
                </a:solidFill>
              </a:rPr>
              <a:t> or </a:t>
            </a:r>
            <a:r>
              <a:rPr lang="en-US" b="1" i="1" dirty="0">
                <a:solidFill>
                  <a:schemeClr val="bg1"/>
                </a:solidFill>
              </a:rPr>
              <a:t>Liahona,</a:t>
            </a:r>
            <a:r>
              <a:rPr lang="en-US" b="1" dirty="0">
                <a:solidFill>
                  <a:schemeClr val="bg1"/>
                </a:solidFill>
              </a:rPr>
              <a:t> May 2015, 47).</a:t>
            </a:r>
          </a:p>
          <a:p>
            <a:pPr marL="342900" indent="-342900">
              <a:buFontTx/>
              <a:buAutoNum type="arabicPeriod"/>
            </a:pPr>
            <a:r>
              <a:rPr lang="en-US" b="1" dirty="0">
                <a:solidFill>
                  <a:schemeClr val="bg1"/>
                </a:solidFill>
              </a:rPr>
              <a:t>Bruce R. McConkie “Life and Teachings of Christ” pg. 319</a:t>
            </a:r>
          </a:p>
          <a:p>
            <a:pPr marL="342900" indent="-342900">
              <a:buFont typeface="+mj-lt"/>
              <a:buAutoNum type="arabicPeriod" startAt="8"/>
            </a:pPr>
            <a:r>
              <a:rPr lang="en-US" b="1" dirty="0">
                <a:solidFill>
                  <a:schemeClr val="bg1"/>
                </a:solidFill>
                <a:cs typeface="Times New Roman" pitchFamily="18" charset="0"/>
              </a:rPr>
              <a:t>Elder Henry B. Eyring </a:t>
            </a:r>
            <a:r>
              <a:rPr lang="en-US" b="1" i="1" dirty="0">
                <a:solidFill>
                  <a:schemeClr val="bg1"/>
                </a:solidFill>
                <a:cs typeface="Times New Roman" pitchFamily="18" charset="0"/>
              </a:rPr>
              <a:t>Upward Pull </a:t>
            </a:r>
            <a:r>
              <a:rPr lang="en-US" b="1" dirty="0">
                <a:solidFill>
                  <a:schemeClr val="bg1"/>
                </a:solidFill>
                <a:cs typeface="Times New Roman" pitchFamily="18" charset="0"/>
              </a:rPr>
              <a:t>CES fireside Sept. 1996</a:t>
            </a:r>
          </a:p>
          <a:p>
            <a:pPr marL="342900" indent="-342900">
              <a:buFont typeface="+mj-lt"/>
              <a:buAutoNum type="arabicPeriod" startAt="8"/>
            </a:pPr>
            <a:r>
              <a:rPr lang="en-US" b="1" dirty="0">
                <a:solidFill>
                  <a:schemeClr val="bg1"/>
                </a:solidFill>
                <a:cs typeface="Times New Roman" pitchFamily="18" charset="0"/>
              </a:rPr>
              <a:t>Bruce R. McConkie—A New Witness for the Articles of Faith 290</a:t>
            </a:r>
          </a:p>
          <a:p>
            <a:pPr marL="342900" indent="-342900">
              <a:buFont typeface="+mj-lt"/>
              <a:buAutoNum type="arabicPeriod" startAt="8"/>
            </a:pPr>
            <a:r>
              <a:rPr lang="en-US" b="1" dirty="0">
                <a:solidFill>
                  <a:schemeClr val="bg1"/>
                </a:solidFill>
                <a:cs typeface="Times New Roman" pitchFamily="18" charset="0"/>
              </a:rPr>
              <a:t>Joseph Smith—Doctrines of Salvation 2:323-24</a:t>
            </a:r>
          </a:p>
          <a:p>
            <a:pPr marL="342900" indent="-342900">
              <a:buFont typeface="+mj-lt"/>
              <a:buAutoNum type="arabicPeriod" startAt="8"/>
            </a:pPr>
            <a:r>
              <a:rPr lang="en-US" b="1" dirty="0">
                <a:solidFill>
                  <a:schemeClr val="bg1"/>
                </a:solidFill>
                <a:cs typeface="Times New Roman" pitchFamily="18" charset="0"/>
              </a:rPr>
              <a:t>President Joseph Fielding Smith </a:t>
            </a:r>
            <a:r>
              <a:rPr lang="en-US" b="1" dirty="0">
                <a:solidFill>
                  <a:schemeClr val="bg1"/>
                </a:solidFill>
              </a:rPr>
              <a:t> </a:t>
            </a:r>
            <a:r>
              <a:rPr lang="en-US" b="1" i="1" dirty="0">
                <a:solidFill>
                  <a:schemeClr val="bg1"/>
                </a:solidFill>
              </a:rPr>
              <a:t>Doctrines of Salvation,</a:t>
            </a:r>
            <a:r>
              <a:rPr lang="en-US" b="1" dirty="0">
                <a:solidFill>
                  <a:schemeClr val="bg1"/>
                </a:solidFill>
              </a:rPr>
              <a:t> 2:323–24.)</a:t>
            </a:r>
          </a:p>
          <a:p>
            <a:pPr marL="342900" indent="-342900">
              <a:buFont typeface="+mj-lt"/>
              <a:buAutoNum type="arabicPeriod" startAt="8"/>
            </a:pPr>
            <a:r>
              <a:rPr lang="en-US" b="1" i="0" dirty="0">
                <a:solidFill>
                  <a:schemeClr val="bg1"/>
                </a:solidFill>
                <a:effectLst/>
              </a:rPr>
              <a:t>Elder H. Burke Peterson “Touch Not the Evil Gift, nor the Unclean Thing” </a:t>
            </a:r>
            <a:r>
              <a:rPr lang="en-US" b="1" i="1" dirty="0">
                <a:solidFill>
                  <a:schemeClr val="bg1"/>
                </a:solidFill>
                <a:effectLst/>
              </a:rPr>
              <a:t>Ensign,</a:t>
            </a:r>
            <a:r>
              <a:rPr lang="en-US" b="1" i="0" dirty="0">
                <a:solidFill>
                  <a:schemeClr val="bg1"/>
                </a:solidFill>
                <a:effectLst/>
              </a:rPr>
              <a:t> Nov. 1980, p. 39).</a:t>
            </a:r>
            <a:endParaRPr lang="en-US" b="1" dirty="0">
              <a:solidFill>
                <a:schemeClr val="bg1"/>
              </a:solidFill>
              <a:cs typeface="Times New Roman" pitchFamily="18" charset="0"/>
            </a:endParaRPr>
          </a:p>
          <a:p>
            <a:pPr marL="342900" indent="-342900">
              <a:buFontTx/>
              <a:buAutoNum type="arabicPeriod"/>
            </a:pPr>
            <a:endParaRPr lang="en-US" b="1" dirty="0">
              <a:solidFill>
                <a:schemeClr val="bg1"/>
              </a:solidFill>
            </a:endParaRPr>
          </a:p>
          <a:p>
            <a:pPr marL="342900" indent="-342900">
              <a:buFontTx/>
              <a:buAutoNum type="arabicPeriod"/>
            </a:pPr>
            <a:endParaRPr lang="en-US" b="1" dirty="0">
              <a:solidFill>
                <a:schemeClr val="bg1"/>
              </a:solidFill>
            </a:endParaRPr>
          </a:p>
          <a:p>
            <a:pPr marL="342900" indent="-342900">
              <a:buFontTx/>
              <a:buAutoNum type="arabicPeriod"/>
            </a:pPr>
            <a:endParaRPr lang="en-US" b="1" i="1" dirty="0">
              <a:solidFill>
                <a:schemeClr val="bg1"/>
              </a:solidFill>
            </a:endParaRPr>
          </a:p>
        </p:txBody>
      </p:sp>
      <p:sp>
        <p:nvSpPr>
          <p:cNvPr id="13" name="Footer Placeholder 14">
            <a:extLst>
              <a:ext uri="{FF2B5EF4-FFF2-40B4-BE49-F238E27FC236}">
                <a16:creationId xmlns:a16="http://schemas.microsoft.com/office/drawing/2014/main" id="{E40307E7-1593-4EE3-9A44-26EB6617903F}"/>
              </a:ext>
            </a:extLst>
          </p:cNvPr>
          <p:cNvSpPr>
            <a:spLocks noGrp="1"/>
          </p:cNvSpPr>
          <p:nvPr/>
        </p:nvSpPr>
        <p:spPr>
          <a:xfrm>
            <a:off x="0" y="641977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8418796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5622201" cy="4467294"/>
        </p:xfrm>
        <a:graphic>
          <a:graphicData uri="http://schemas.openxmlformats.org/drawingml/2006/table">
            <a:tbl>
              <a:tblPr firstRow="1" bandRow="1">
                <a:tableStyleId>{5940675A-B579-460E-94D1-54222C63F5DA}</a:tableStyleId>
              </a:tblPr>
              <a:tblGrid>
                <a:gridCol w="4055952">
                  <a:extLst>
                    <a:ext uri="{9D8B030D-6E8A-4147-A177-3AD203B41FA5}">
                      <a16:colId xmlns:a16="http://schemas.microsoft.com/office/drawing/2014/main" val="20000"/>
                    </a:ext>
                  </a:extLst>
                </a:gridCol>
                <a:gridCol w="1566249">
                  <a:extLst>
                    <a:ext uri="{9D8B030D-6E8A-4147-A177-3AD203B41FA5}">
                      <a16:colId xmlns:a16="http://schemas.microsoft.com/office/drawing/2014/main" val="20001"/>
                    </a:ext>
                  </a:extLst>
                </a:gridCol>
              </a:tblGrid>
              <a:tr h="523785">
                <a:tc gridSpan="2">
                  <a:txBody>
                    <a:bodyPr/>
                    <a:lstStyle/>
                    <a:p>
                      <a:pPr algn="ctr" fontAlgn="base"/>
                      <a:r>
                        <a:rPr lang="en-US" sz="1800" b="0" i="0" kern="1200" cap="all" dirty="0">
                          <a:solidFill>
                            <a:schemeClr val="tx1"/>
                          </a:solidFill>
                          <a:effectLst/>
                          <a:latin typeface="+mn-lt"/>
                          <a:ea typeface="+mn-ea"/>
                          <a:cs typeface="+mn-cs"/>
                        </a:rPr>
                        <a:t>PAUL’S Letters to the Romans</a:t>
                      </a:r>
                      <a:endParaRPr lang="en-US" sz="1200" b="1" i="0" kern="1200" cap="all" dirty="0">
                        <a:solidFill>
                          <a:schemeClr val="tx1"/>
                        </a:solidFill>
                        <a:effectLst/>
                        <a:latin typeface="+mn-lt"/>
                        <a:ea typeface="+mn-ea"/>
                        <a:cs typeface="+mn-cs"/>
                      </a:endParaRP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301269">
                <a:tc>
                  <a:txBody>
                    <a:bodyPr/>
                    <a:lstStyle/>
                    <a:p>
                      <a:pPr algn="l" fontAlgn="base"/>
                      <a:r>
                        <a:rPr lang="en-US" sz="1200">
                          <a:solidFill>
                            <a:srgbClr val="434444"/>
                          </a:solidFill>
                          <a:effectLst/>
                        </a:rPr>
                        <a:t>Abraham Was Justified by Faith, Works, and Grace</a:t>
                      </a:r>
                    </a:p>
                  </a:txBody>
                  <a:tcPr marL="95250" marR="95250" marT="66675" marB="66675" anchor="ctr"/>
                </a:tc>
                <a:tc>
                  <a:txBody>
                    <a:bodyPr/>
                    <a:lstStyle/>
                    <a:p>
                      <a:pPr algn="l" fontAlgn="base"/>
                      <a:r>
                        <a:rPr lang="en-US" sz="1200">
                          <a:solidFill>
                            <a:srgbClr val="434444"/>
                          </a:solidFill>
                          <a:effectLst/>
                        </a:rPr>
                        <a:t>4:1–25</a:t>
                      </a:r>
                    </a:p>
                  </a:txBody>
                  <a:tcPr marL="95250" marR="95250" marT="66675" marB="66675" anchor="ctr"/>
                </a:tc>
                <a:extLst>
                  <a:ext uri="{0D108BD9-81ED-4DB2-BD59-A6C34878D82A}">
                    <a16:rowId xmlns:a16="http://schemas.microsoft.com/office/drawing/2014/main" val="10001"/>
                  </a:ext>
                </a:extLst>
              </a:tr>
              <a:tr h="403031">
                <a:tc>
                  <a:txBody>
                    <a:bodyPr/>
                    <a:lstStyle/>
                    <a:p>
                      <a:pPr algn="l" fontAlgn="base"/>
                      <a:r>
                        <a:rPr lang="en-US" sz="1200">
                          <a:solidFill>
                            <a:srgbClr val="434444"/>
                          </a:solidFill>
                          <a:effectLst/>
                        </a:rPr>
                        <a:t>Man Is Justified Through the Blood of Christ</a:t>
                      </a:r>
                    </a:p>
                  </a:txBody>
                  <a:tcPr marL="95250" marR="95250" marT="66675" marB="66675" anchor="ctr"/>
                </a:tc>
                <a:tc>
                  <a:txBody>
                    <a:bodyPr/>
                    <a:lstStyle/>
                    <a:p>
                      <a:pPr algn="l" fontAlgn="base"/>
                      <a:r>
                        <a:rPr lang="en-US" sz="1200">
                          <a:solidFill>
                            <a:srgbClr val="434444"/>
                          </a:solidFill>
                          <a:effectLst/>
                        </a:rPr>
                        <a:t>5:1–11</a:t>
                      </a:r>
                    </a:p>
                  </a:txBody>
                  <a:tcPr marL="95250" marR="95250" marT="66675" marB="66675" anchor="ctr"/>
                </a:tc>
                <a:extLst>
                  <a:ext uri="{0D108BD9-81ED-4DB2-BD59-A6C34878D82A}">
                    <a16:rowId xmlns:a16="http://schemas.microsoft.com/office/drawing/2014/main" val="10002"/>
                  </a:ext>
                </a:extLst>
              </a:tr>
              <a:tr h="403031">
                <a:tc>
                  <a:txBody>
                    <a:bodyPr/>
                    <a:lstStyle/>
                    <a:p>
                      <a:pPr algn="l" fontAlgn="base"/>
                      <a:r>
                        <a:rPr lang="en-US" sz="1200">
                          <a:solidFill>
                            <a:srgbClr val="434444"/>
                          </a:solidFill>
                          <a:effectLst/>
                        </a:rPr>
                        <a:t>Adam Fell, Christ Atoned, Man Saved</a:t>
                      </a:r>
                    </a:p>
                  </a:txBody>
                  <a:tcPr marL="95250" marR="95250" marT="66675" marB="66675" anchor="ctr"/>
                </a:tc>
                <a:tc>
                  <a:txBody>
                    <a:bodyPr/>
                    <a:lstStyle/>
                    <a:p>
                      <a:pPr algn="l" fontAlgn="base"/>
                      <a:r>
                        <a:rPr lang="en-US" sz="1200">
                          <a:solidFill>
                            <a:srgbClr val="434444"/>
                          </a:solidFill>
                          <a:effectLst/>
                        </a:rPr>
                        <a:t>5:12–21</a:t>
                      </a:r>
                    </a:p>
                  </a:txBody>
                  <a:tcPr marL="95250" marR="95250" marT="66675" marB="66675" anchor="ctr"/>
                </a:tc>
                <a:extLst>
                  <a:ext uri="{0D108BD9-81ED-4DB2-BD59-A6C34878D82A}">
                    <a16:rowId xmlns:a16="http://schemas.microsoft.com/office/drawing/2014/main" val="10003"/>
                  </a:ext>
                </a:extLst>
              </a:tr>
              <a:tr h="403031">
                <a:tc>
                  <a:txBody>
                    <a:bodyPr/>
                    <a:lstStyle/>
                    <a:p>
                      <a:pPr algn="l" fontAlgn="base"/>
                      <a:r>
                        <a:rPr lang="en-US" sz="1200" dirty="0">
                          <a:solidFill>
                            <a:srgbClr val="434444"/>
                          </a:solidFill>
                          <a:effectLst/>
                        </a:rPr>
                        <a:t>A New Life Begins with </a:t>
                      </a:r>
                      <a:r>
                        <a:rPr lang="en-US" sz="1200" u="none" strike="noStrike" dirty="0">
                          <a:solidFill>
                            <a:srgbClr val="2F393A"/>
                          </a:solidFill>
                          <a:effectLst/>
                        </a:rPr>
                        <a:t>Baptism</a:t>
                      </a:r>
                      <a:endParaRPr lang="en-US" sz="1200" dirty="0">
                        <a:solidFill>
                          <a:srgbClr val="434444"/>
                        </a:solidFill>
                        <a:effectLst/>
                      </a:endParaRPr>
                    </a:p>
                  </a:txBody>
                  <a:tcPr marL="95250" marR="95250" marT="66675" marB="66675" anchor="ctr"/>
                </a:tc>
                <a:tc>
                  <a:txBody>
                    <a:bodyPr/>
                    <a:lstStyle/>
                    <a:p>
                      <a:pPr algn="l" fontAlgn="base"/>
                      <a:r>
                        <a:rPr lang="en-US" sz="1200">
                          <a:solidFill>
                            <a:srgbClr val="434444"/>
                          </a:solidFill>
                          <a:effectLst/>
                        </a:rPr>
                        <a:t>6:1–11</a:t>
                      </a:r>
                    </a:p>
                  </a:txBody>
                  <a:tcPr marL="95250" marR="95250" marT="66675" marB="66675" anchor="ctr"/>
                </a:tc>
                <a:extLst>
                  <a:ext uri="{0D108BD9-81ED-4DB2-BD59-A6C34878D82A}">
                    <a16:rowId xmlns:a16="http://schemas.microsoft.com/office/drawing/2014/main" val="10004"/>
                  </a:ext>
                </a:extLst>
              </a:tr>
              <a:tr h="403031">
                <a:tc>
                  <a:txBody>
                    <a:bodyPr/>
                    <a:lstStyle/>
                    <a:p>
                      <a:pPr algn="l" fontAlgn="base"/>
                      <a:r>
                        <a:rPr lang="en-US" sz="1200">
                          <a:solidFill>
                            <a:srgbClr val="434444"/>
                          </a:solidFill>
                          <a:effectLst/>
                        </a:rPr>
                        <a:t>Holiness, Not Sin, Should Be One’s Master</a:t>
                      </a:r>
                    </a:p>
                  </a:txBody>
                  <a:tcPr marL="95250" marR="95250" marT="66675" marB="66675" anchor="ctr"/>
                </a:tc>
                <a:tc>
                  <a:txBody>
                    <a:bodyPr/>
                    <a:lstStyle/>
                    <a:p>
                      <a:pPr algn="l" fontAlgn="base"/>
                      <a:r>
                        <a:rPr lang="en-US" sz="1200">
                          <a:solidFill>
                            <a:srgbClr val="434444"/>
                          </a:solidFill>
                          <a:effectLst/>
                        </a:rPr>
                        <a:t>6:12–14</a:t>
                      </a:r>
                    </a:p>
                  </a:txBody>
                  <a:tcPr marL="95250" marR="95250" marT="66675" marB="66675" anchor="ctr"/>
                </a:tc>
                <a:extLst>
                  <a:ext uri="{0D108BD9-81ED-4DB2-BD59-A6C34878D82A}">
                    <a16:rowId xmlns:a16="http://schemas.microsoft.com/office/drawing/2014/main" val="10005"/>
                  </a:ext>
                </a:extLst>
              </a:tr>
              <a:tr h="403031">
                <a:tc>
                  <a:txBody>
                    <a:bodyPr/>
                    <a:lstStyle/>
                    <a:p>
                      <a:pPr algn="l" fontAlgn="base"/>
                      <a:r>
                        <a:rPr lang="en-US" sz="1200" dirty="0">
                          <a:solidFill>
                            <a:srgbClr val="434444"/>
                          </a:solidFill>
                          <a:effectLst/>
                        </a:rPr>
                        <a:t>The </a:t>
                      </a:r>
                      <a:r>
                        <a:rPr lang="en-US" sz="1200" u="none" strike="noStrike" dirty="0">
                          <a:solidFill>
                            <a:srgbClr val="2F393A"/>
                          </a:solidFill>
                          <a:effectLst/>
                        </a:rPr>
                        <a:t>Christian</a:t>
                      </a:r>
                      <a:r>
                        <a:rPr lang="en-US" sz="1200" dirty="0">
                          <a:solidFill>
                            <a:srgbClr val="434444"/>
                          </a:solidFill>
                          <a:effectLst/>
                        </a:rPr>
                        <a:t> Is Freed from the Slavery of Sin</a:t>
                      </a:r>
                    </a:p>
                  </a:txBody>
                  <a:tcPr marL="95250" marR="95250" marT="66675" marB="66675" anchor="ctr"/>
                </a:tc>
                <a:tc>
                  <a:txBody>
                    <a:bodyPr/>
                    <a:lstStyle/>
                    <a:p>
                      <a:pPr algn="l" fontAlgn="base"/>
                      <a:r>
                        <a:rPr lang="en-US" sz="1200">
                          <a:solidFill>
                            <a:srgbClr val="434444"/>
                          </a:solidFill>
                          <a:effectLst/>
                        </a:rPr>
                        <a:t>6:15–19</a:t>
                      </a:r>
                    </a:p>
                  </a:txBody>
                  <a:tcPr marL="95250" marR="95250" marT="66675" marB="66675" anchor="ctr"/>
                </a:tc>
                <a:extLst>
                  <a:ext uri="{0D108BD9-81ED-4DB2-BD59-A6C34878D82A}">
                    <a16:rowId xmlns:a16="http://schemas.microsoft.com/office/drawing/2014/main" val="10006"/>
                  </a:ext>
                </a:extLst>
              </a:tr>
              <a:tr h="403031">
                <a:tc>
                  <a:txBody>
                    <a:bodyPr/>
                    <a:lstStyle/>
                    <a:p>
                      <a:pPr algn="l" fontAlgn="base"/>
                      <a:r>
                        <a:rPr lang="en-US" sz="1200">
                          <a:solidFill>
                            <a:srgbClr val="434444"/>
                          </a:solidFill>
                          <a:effectLst/>
                        </a:rPr>
                        <a:t>The Reward of Sin and the Reward of Holiness</a:t>
                      </a:r>
                    </a:p>
                  </a:txBody>
                  <a:tcPr marL="95250" marR="95250" marT="66675" marB="66675" anchor="ctr"/>
                </a:tc>
                <a:tc>
                  <a:txBody>
                    <a:bodyPr/>
                    <a:lstStyle/>
                    <a:p>
                      <a:pPr algn="l" fontAlgn="base"/>
                      <a:r>
                        <a:rPr lang="en-US" sz="1200">
                          <a:solidFill>
                            <a:srgbClr val="434444"/>
                          </a:solidFill>
                          <a:effectLst/>
                        </a:rPr>
                        <a:t>6:20–23</a:t>
                      </a:r>
                    </a:p>
                  </a:txBody>
                  <a:tcPr marL="95250" marR="95250" marT="66675" marB="66675" anchor="ctr"/>
                </a:tc>
                <a:extLst>
                  <a:ext uri="{0D108BD9-81ED-4DB2-BD59-A6C34878D82A}">
                    <a16:rowId xmlns:a16="http://schemas.microsoft.com/office/drawing/2014/main" val="10007"/>
                  </a:ext>
                </a:extLst>
              </a:tr>
              <a:tr h="403031">
                <a:tc>
                  <a:txBody>
                    <a:bodyPr/>
                    <a:lstStyle/>
                    <a:p>
                      <a:pPr algn="l" fontAlgn="base"/>
                      <a:r>
                        <a:rPr lang="en-US" sz="1200" dirty="0">
                          <a:solidFill>
                            <a:srgbClr val="434444"/>
                          </a:solidFill>
                          <a:effectLst/>
                        </a:rPr>
                        <a:t>A New Life Begins with </a:t>
                      </a:r>
                      <a:r>
                        <a:rPr lang="en-US" sz="1200" u="none" strike="noStrike" dirty="0">
                          <a:solidFill>
                            <a:srgbClr val="2F393A"/>
                          </a:solidFill>
                          <a:effectLst/>
                        </a:rPr>
                        <a:t>Baptism</a:t>
                      </a:r>
                      <a:endParaRPr lang="en-US" sz="1200" dirty="0">
                        <a:solidFill>
                          <a:srgbClr val="434444"/>
                        </a:solidFill>
                        <a:effectLst/>
                      </a:endParaRPr>
                    </a:p>
                  </a:txBody>
                  <a:tcPr marL="95250" marR="95250" marT="66675" marB="66675" anchor="ctr"/>
                </a:tc>
                <a:tc>
                  <a:txBody>
                    <a:bodyPr/>
                    <a:lstStyle/>
                    <a:p>
                      <a:pPr algn="l" fontAlgn="base"/>
                      <a:r>
                        <a:rPr lang="en-US" sz="1200" dirty="0">
                          <a:solidFill>
                            <a:srgbClr val="434444"/>
                          </a:solidFill>
                          <a:effectLst/>
                        </a:rPr>
                        <a:t>6:1–11</a:t>
                      </a:r>
                    </a:p>
                  </a:txBody>
                  <a:tcPr marL="95250" marR="95250" marT="66675" marB="66675" anchor="ctr"/>
                </a:tc>
                <a:extLst>
                  <a:ext uri="{0D108BD9-81ED-4DB2-BD59-A6C34878D82A}">
                    <a16:rowId xmlns:a16="http://schemas.microsoft.com/office/drawing/2014/main" val="10008"/>
                  </a:ext>
                </a:extLst>
              </a:tr>
              <a:tr h="403031">
                <a:tc>
                  <a:txBody>
                    <a:bodyPr/>
                    <a:lstStyle/>
                    <a:p>
                      <a:pPr algn="l" fontAlgn="base"/>
                      <a:r>
                        <a:rPr lang="en-US" sz="1200" dirty="0">
                          <a:solidFill>
                            <a:srgbClr val="434444"/>
                          </a:solidFill>
                          <a:effectLst/>
                        </a:rPr>
                        <a:t>The Law of </a:t>
                      </a:r>
                      <a:r>
                        <a:rPr lang="en-US" sz="1200" u="none" strike="noStrike" dirty="0">
                          <a:solidFill>
                            <a:srgbClr val="2F393A"/>
                          </a:solidFill>
                          <a:effectLst/>
                        </a:rPr>
                        <a:t>Moses</a:t>
                      </a:r>
                      <a:r>
                        <a:rPr lang="en-US" sz="1200" dirty="0">
                          <a:solidFill>
                            <a:srgbClr val="434444"/>
                          </a:solidFill>
                          <a:effectLst/>
                        </a:rPr>
                        <a:t> Is Fulfilled in Christ</a:t>
                      </a:r>
                    </a:p>
                  </a:txBody>
                  <a:tcPr marL="95250" marR="95250" marT="66675" marB="66675" anchor="ctr"/>
                </a:tc>
                <a:tc>
                  <a:txBody>
                    <a:bodyPr/>
                    <a:lstStyle/>
                    <a:p>
                      <a:pPr algn="l" fontAlgn="base"/>
                      <a:r>
                        <a:rPr lang="en-US" sz="1200">
                          <a:solidFill>
                            <a:srgbClr val="434444"/>
                          </a:solidFill>
                          <a:effectLst/>
                        </a:rPr>
                        <a:t>7:1–6</a:t>
                      </a:r>
                    </a:p>
                  </a:txBody>
                  <a:tcPr marL="95250" marR="95250" marT="66675" marB="66675" anchor="ctr"/>
                </a:tc>
                <a:extLst>
                  <a:ext uri="{0D108BD9-81ED-4DB2-BD59-A6C34878D82A}">
                    <a16:rowId xmlns:a16="http://schemas.microsoft.com/office/drawing/2014/main" val="10009"/>
                  </a:ext>
                </a:extLst>
              </a:tr>
              <a:tr h="403031">
                <a:tc>
                  <a:txBody>
                    <a:bodyPr/>
                    <a:lstStyle/>
                    <a:p>
                      <a:pPr algn="l" fontAlgn="base"/>
                      <a:r>
                        <a:rPr lang="en-US" sz="1200">
                          <a:solidFill>
                            <a:srgbClr val="434444"/>
                          </a:solidFill>
                          <a:effectLst/>
                        </a:rPr>
                        <a:t>The Law of Christ Replaces the Law of Moses</a:t>
                      </a:r>
                    </a:p>
                  </a:txBody>
                  <a:tcPr marL="95250" marR="95250" marT="66675" marB="66675" anchor="ctr"/>
                </a:tc>
                <a:tc>
                  <a:txBody>
                    <a:bodyPr/>
                    <a:lstStyle/>
                    <a:p>
                      <a:pPr algn="l" fontAlgn="base"/>
                      <a:r>
                        <a:rPr lang="en-US" sz="1200" dirty="0">
                          <a:solidFill>
                            <a:srgbClr val="434444"/>
                          </a:solidFill>
                          <a:effectLst/>
                        </a:rPr>
                        <a:t>7:7–25</a:t>
                      </a:r>
                    </a:p>
                  </a:txBody>
                  <a:tcPr marL="95250" marR="95250" marT="66675" marB="66675" anchor="ctr"/>
                </a:tc>
                <a:extLst>
                  <a:ext uri="{0D108BD9-81ED-4DB2-BD59-A6C34878D82A}">
                    <a16:rowId xmlns:a16="http://schemas.microsoft.com/office/drawing/2014/main" val="10010"/>
                  </a:ext>
                </a:extLst>
              </a:tr>
            </a:tbl>
          </a:graphicData>
        </a:graphic>
      </p:graphicFrame>
      <p:sp>
        <p:nvSpPr>
          <p:cNvPr id="3" name="TextBox 2"/>
          <p:cNvSpPr txBox="1"/>
          <p:nvPr/>
        </p:nvSpPr>
        <p:spPr>
          <a:xfrm>
            <a:off x="-63374" y="4484215"/>
            <a:ext cx="5540721" cy="246221"/>
          </a:xfrm>
          <a:prstGeom prst="rect">
            <a:avLst/>
          </a:prstGeom>
          <a:noFill/>
        </p:spPr>
        <p:txBody>
          <a:bodyPr wrap="square" rtlCol="0">
            <a:spAutoFit/>
          </a:bodyPr>
          <a:lstStyle/>
          <a:p>
            <a:r>
              <a:rPr lang="en-US" sz="1000" dirty="0"/>
              <a:t>Life and Teachings of Jesus and His Apostles Chapter 39-40</a:t>
            </a:r>
          </a:p>
        </p:txBody>
      </p:sp>
      <p:sp>
        <p:nvSpPr>
          <p:cNvPr id="6" name="Rectangle 5"/>
          <p:cNvSpPr/>
          <p:nvPr/>
        </p:nvSpPr>
        <p:spPr>
          <a:xfrm>
            <a:off x="0" y="4811486"/>
            <a:ext cx="5606143" cy="830997"/>
          </a:xfrm>
          <a:prstGeom prst="rect">
            <a:avLst/>
          </a:prstGeom>
          <a:ln>
            <a:solidFill>
              <a:schemeClr val="tx1"/>
            </a:solidFill>
          </a:ln>
        </p:spPr>
        <p:txBody>
          <a:bodyPr wrap="square">
            <a:spAutoFit/>
          </a:bodyPr>
          <a:lstStyle/>
          <a:p>
            <a:r>
              <a:rPr lang="en-US" sz="1200" b="1" dirty="0"/>
              <a:t>Losing the Gift of Grace Romans 4:2, 4-5:</a:t>
            </a:r>
          </a:p>
          <a:p>
            <a:r>
              <a:rPr lang="en-US" sz="1200" dirty="0"/>
              <a:t>“The Redemption of the one is compulsory; the reception of the other is voluntary. </a:t>
            </a:r>
          </a:p>
          <a:p>
            <a:r>
              <a:rPr lang="en-US" sz="1200" dirty="0"/>
              <a:t>Man cannot, by any possible act, prevent his redemption from the fall; but he can utterly refuse and prevent his redemption from the penalty of his own sins.” (4)</a:t>
            </a:r>
          </a:p>
        </p:txBody>
      </p:sp>
      <p:sp>
        <p:nvSpPr>
          <p:cNvPr id="7" name="Rectangle 6"/>
          <p:cNvSpPr/>
          <p:nvPr/>
        </p:nvSpPr>
        <p:spPr>
          <a:xfrm>
            <a:off x="0" y="5638800"/>
            <a:ext cx="5606143" cy="646331"/>
          </a:xfrm>
          <a:prstGeom prst="rect">
            <a:avLst/>
          </a:prstGeom>
          <a:ln>
            <a:solidFill>
              <a:schemeClr val="tx1"/>
            </a:solidFill>
          </a:ln>
        </p:spPr>
        <p:txBody>
          <a:bodyPr wrap="square">
            <a:spAutoFit/>
          </a:bodyPr>
          <a:lstStyle/>
          <a:p>
            <a:r>
              <a:rPr lang="en-US" sz="1200" b="1" dirty="0"/>
              <a:t>Divine Grace: </a:t>
            </a:r>
          </a:p>
          <a:p>
            <a:r>
              <a:rPr lang="en-US" sz="1200" dirty="0"/>
              <a:t>Allows all men and women to lay hold on eternal life and exaltation after they have expended their own best efforts. Bible Dictionary</a:t>
            </a:r>
          </a:p>
        </p:txBody>
      </p:sp>
      <p:sp>
        <p:nvSpPr>
          <p:cNvPr id="8" name="Rectangle 7"/>
          <p:cNvSpPr/>
          <p:nvPr/>
        </p:nvSpPr>
        <p:spPr>
          <a:xfrm>
            <a:off x="5649686" y="0"/>
            <a:ext cx="6542314" cy="1384995"/>
          </a:xfrm>
          <a:prstGeom prst="rect">
            <a:avLst/>
          </a:prstGeom>
          <a:ln>
            <a:solidFill>
              <a:schemeClr val="tx1"/>
            </a:solidFill>
          </a:ln>
        </p:spPr>
        <p:txBody>
          <a:bodyPr wrap="square">
            <a:spAutoFit/>
          </a:bodyPr>
          <a:lstStyle/>
          <a:p>
            <a:r>
              <a:rPr lang="en-US" sz="1200" b="1" dirty="0"/>
              <a:t>Justification:</a:t>
            </a:r>
          </a:p>
          <a:p>
            <a:r>
              <a:rPr lang="en-US" sz="1200" dirty="0"/>
              <a:t>…he yields to the </a:t>
            </a:r>
            <a:r>
              <a:rPr lang="en-US" sz="1200" dirty="0" err="1"/>
              <a:t>enticings</a:t>
            </a:r>
            <a:r>
              <a:rPr lang="en-US" sz="1200" dirty="0"/>
              <a:t> of the Holy Spirit, and </a:t>
            </a:r>
            <a:r>
              <a:rPr lang="en-US" sz="1200" dirty="0" err="1"/>
              <a:t>putteth</a:t>
            </a:r>
            <a:r>
              <a:rPr lang="en-US" sz="1200" dirty="0"/>
              <a:t> off the natural man and </a:t>
            </a:r>
            <a:r>
              <a:rPr lang="en-US" sz="1200" dirty="0" err="1"/>
              <a:t>becometh</a:t>
            </a:r>
            <a:r>
              <a:rPr lang="en-US" sz="1200" dirty="0"/>
              <a:t> a saint through the atonement of Christ the Lord…</a:t>
            </a:r>
          </a:p>
          <a:p>
            <a:r>
              <a:rPr lang="en-US" sz="1200" dirty="0"/>
              <a:t>“…all covenants, contracts, bonds, obligations, oaths, vows, performances, connections, associations or expectations in which men must abide to be saved and exalted, must be entered into and performed in righteousness so that the holy spirit can justify the candidate for salvation in what has been done.” (7)</a:t>
            </a:r>
          </a:p>
        </p:txBody>
      </p:sp>
      <p:sp>
        <p:nvSpPr>
          <p:cNvPr id="13" name="Rectangle 12"/>
          <p:cNvSpPr/>
          <p:nvPr/>
        </p:nvSpPr>
        <p:spPr>
          <a:xfrm>
            <a:off x="5649686" y="1393372"/>
            <a:ext cx="6542314" cy="5078313"/>
          </a:xfrm>
          <a:prstGeom prst="rect">
            <a:avLst/>
          </a:prstGeom>
          <a:ln>
            <a:solidFill>
              <a:schemeClr val="tx1"/>
            </a:solidFill>
          </a:ln>
        </p:spPr>
        <p:txBody>
          <a:bodyPr wrap="square">
            <a:spAutoFit/>
          </a:bodyPr>
          <a:lstStyle/>
          <a:p>
            <a:r>
              <a:rPr lang="en-US" sz="1200" b="1" dirty="0"/>
              <a:t>Atonement Romans 5:11:</a:t>
            </a:r>
          </a:p>
          <a:p>
            <a:r>
              <a:rPr lang="en-US" sz="1200" dirty="0"/>
              <a:t>This verse is the only verse in the King James Version of the New Testament that uses the word </a:t>
            </a:r>
            <a:r>
              <a:rPr lang="en-US" sz="1200" i="1" dirty="0"/>
              <a:t>atonement; </a:t>
            </a:r>
            <a:r>
              <a:rPr lang="en-US" sz="1200" dirty="0"/>
              <a:t>however, a related term, </a:t>
            </a:r>
            <a:r>
              <a:rPr lang="en-US" sz="1200" i="1" dirty="0"/>
              <a:t>reconciliation,</a:t>
            </a:r>
            <a:r>
              <a:rPr lang="en-US" sz="1200" dirty="0"/>
              <a:t> is found in other New Testament passages (see Romans 5:10; 11:15; 2 Corinthians 5:18–20; Ephesians 2:16; Colossians 1:20–21). Both of these words denote a change from hostile to friendly terms, the reestablishment of an interrupted or broken relationship, and the restoration of harmony between two parties. (1)</a:t>
            </a:r>
          </a:p>
          <a:p>
            <a:endParaRPr lang="en-US" sz="1200" dirty="0"/>
          </a:p>
          <a:p>
            <a:r>
              <a:rPr lang="en-US" sz="1200" b="1" dirty="0"/>
              <a:t>Elder Bruce R. McConkie</a:t>
            </a:r>
            <a:r>
              <a:rPr lang="en-US" sz="1200" dirty="0"/>
              <a:t> (1915–85) of the Quorum of the Twelve Apostles defined reconciliation as “the process of ransoming man from his state of sin and spiritual darkness and of restoring him to a state of harmony and unity with Deity” (</a:t>
            </a:r>
            <a:r>
              <a:rPr lang="en-US" sz="1200" i="1" dirty="0"/>
              <a:t>Doctrinal New Testament Commentary,</a:t>
            </a:r>
            <a:r>
              <a:rPr lang="en-US" sz="1200" dirty="0"/>
              <a:t> 3 vols. [1965–73], 2:422).</a:t>
            </a:r>
          </a:p>
          <a:p>
            <a:endParaRPr lang="en-US" sz="1200" dirty="0"/>
          </a:p>
          <a:p>
            <a:r>
              <a:rPr lang="en-US" sz="1200" dirty="0"/>
              <a:t>New Testament authors also used other terms, translated as </a:t>
            </a:r>
            <a:r>
              <a:rPr lang="en-US" sz="1200" i="1" dirty="0"/>
              <a:t>redemption</a:t>
            </a:r>
            <a:r>
              <a:rPr lang="en-US" sz="1200" dirty="0"/>
              <a:t> or </a:t>
            </a:r>
            <a:r>
              <a:rPr lang="en-US" sz="1200" i="1" dirty="0"/>
              <a:t>ransom,</a:t>
            </a:r>
            <a:r>
              <a:rPr lang="en-US" sz="1200" dirty="0"/>
              <a:t> to refer to the Atonement of Jesus Christ.</a:t>
            </a:r>
          </a:p>
          <a:p>
            <a:endParaRPr lang="en-US" sz="1200" dirty="0"/>
          </a:p>
          <a:p>
            <a:pPr fontAlgn="base"/>
            <a:r>
              <a:rPr lang="en-US" sz="1200" dirty="0"/>
              <a:t>“Ponder the deep meaning of the word </a:t>
            </a:r>
            <a:r>
              <a:rPr lang="en-US" sz="1200" i="1" dirty="0"/>
              <a:t>atonement.</a:t>
            </a:r>
            <a:r>
              <a:rPr lang="en-US" sz="1200" dirty="0"/>
              <a:t> In the English language, the components are </a:t>
            </a:r>
            <a:r>
              <a:rPr lang="en-US" sz="1200" i="1" dirty="0"/>
              <a:t>at-one-</a:t>
            </a:r>
            <a:r>
              <a:rPr lang="en-US" sz="1200" i="1" dirty="0" err="1"/>
              <a:t>ment</a:t>
            </a:r>
            <a:r>
              <a:rPr lang="en-US" sz="1200" i="1" dirty="0"/>
              <a:t>, </a:t>
            </a:r>
            <a:r>
              <a:rPr lang="en-US" sz="1200" dirty="0"/>
              <a:t>suggesting that a person is at one with another. Other languages employ words that connote either </a:t>
            </a:r>
            <a:r>
              <a:rPr lang="en-US" sz="1200" i="1" dirty="0" err="1"/>
              <a:t>expiation</a:t>
            </a:r>
            <a:r>
              <a:rPr lang="en-US" sz="1200" dirty="0" err="1"/>
              <a:t>or</a:t>
            </a:r>
            <a:r>
              <a:rPr lang="en-US" sz="1200" dirty="0"/>
              <a:t> </a:t>
            </a:r>
            <a:r>
              <a:rPr lang="en-US" sz="1200" i="1" dirty="0"/>
              <a:t>reconciliation. Expiation</a:t>
            </a:r>
            <a:r>
              <a:rPr lang="en-US" sz="1200" dirty="0"/>
              <a:t> means ‘to atone for.’ </a:t>
            </a:r>
            <a:r>
              <a:rPr lang="en-US" sz="1200" i="1" dirty="0"/>
              <a:t>Reconciliation</a:t>
            </a:r>
            <a:r>
              <a:rPr lang="en-US" sz="1200" dirty="0"/>
              <a:t> comes from Latin roots </a:t>
            </a:r>
            <a:r>
              <a:rPr lang="en-US" sz="1200" i="1" dirty="0"/>
              <a:t>re,</a:t>
            </a:r>
            <a:r>
              <a:rPr lang="en-US" sz="1200" dirty="0"/>
              <a:t> meaning ‘again’; </a:t>
            </a:r>
            <a:r>
              <a:rPr lang="en-US" sz="1200" i="1" dirty="0"/>
              <a:t>con,</a:t>
            </a:r>
            <a:r>
              <a:rPr lang="en-US" sz="1200" dirty="0"/>
              <a:t> meaning ‘with’; and </a:t>
            </a:r>
            <a:r>
              <a:rPr lang="en-US" sz="1200" i="1" dirty="0" err="1"/>
              <a:t>sella</a:t>
            </a:r>
            <a:r>
              <a:rPr lang="en-US" sz="1200" i="1" dirty="0"/>
              <a:t>,</a:t>
            </a:r>
            <a:r>
              <a:rPr lang="en-US" sz="1200" dirty="0"/>
              <a:t> meaning ‘seat.’ </a:t>
            </a:r>
            <a:r>
              <a:rPr lang="en-US" sz="1200" i="1" dirty="0"/>
              <a:t>Reconciliation,</a:t>
            </a:r>
            <a:r>
              <a:rPr lang="en-US" sz="1200" dirty="0"/>
              <a:t> therefore, literally means ‘to sit again with.’</a:t>
            </a:r>
          </a:p>
          <a:p>
            <a:pPr fontAlgn="base"/>
            <a:r>
              <a:rPr lang="en-US" sz="1200" dirty="0"/>
              <a:t>“Rich meaning is found in study of the word </a:t>
            </a:r>
            <a:r>
              <a:rPr lang="en-US" sz="1200" i="1" dirty="0" err="1"/>
              <a:t>atonement</a:t>
            </a:r>
            <a:r>
              <a:rPr lang="en-US" sz="1200" dirty="0" err="1"/>
              <a:t>in</a:t>
            </a:r>
            <a:r>
              <a:rPr lang="en-US" sz="1200" dirty="0"/>
              <a:t> the Semitic languages of Old Testament times. In Hebrew, the basic word for atonement is </a:t>
            </a:r>
            <a:r>
              <a:rPr lang="en-US" sz="1200" i="1" dirty="0" err="1"/>
              <a:t>kaphar</a:t>
            </a:r>
            <a:r>
              <a:rPr lang="en-US" sz="1200" i="1" dirty="0"/>
              <a:t>,</a:t>
            </a:r>
            <a:r>
              <a:rPr lang="en-US" sz="1200" dirty="0"/>
              <a:t> a verb that means ‘to cover’ or ‘to forgive.’ Closely related is the Aramaic and Arabic word </a:t>
            </a:r>
            <a:r>
              <a:rPr lang="en-US" sz="1200" i="1" dirty="0" err="1"/>
              <a:t>kafat</a:t>
            </a:r>
            <a:r>
              <a:rPr lang="en-US" sz="1200" i="1" dirty="0"/>
              <a:t>,</a:t>
            </a:r>
            <a:r>
              <a:rPr lang="en-US" sz="1200" dirty="0"/>
              <a:t> meaning ‘a close embrace.’ …</a:t>
            </a:r>
          </a:p>
          <a:p>
            <a:pPr fontAlgn="base"/>
            <a:r>
              <a:rPr lang="en-US" sz="1200" dirty="0"/>
              <a:t>“I weep for joy when I contemplate the significance of it all. To be redeemed is to be atoned—received in the close embrace of God, with an expression not only of His forgiveness, but of our oneness of heart and mind” Elder Russell M. Nelson  (“The Atonement,”</a:t>
            </a:r>
            <a:r>
              <a:rPr lang="en-US" sz="1200" i="1" dirty="0"/>
              <a:t> Ensign,</a:t>
            </a:r>
            <a:r>
              <a:rPr lang="en-US" sz="1200" dirty="0"/>
              <a:t> Nov. 1996, 34).</a:t>
            </a:r>
          </a:p>
          <a:p>
            <a:endParaRPr lang="en-US" sz="1200" dirty="0"/>
          </a:p>
        </p:txBody>
      </p:sp>
    </p:spTree>
    <p:extLst>
      <p:ext uri="{BB962C8B-B14F-4D97-AF65-F5344CB8AC3E}">
        <p14:creationId xmlns:p14="http://schemas.microsoft.com/office/powerpoint/2010/main" val="4764594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9398" y="164495"/>
          <a:ext cx="11760202" cy="4700270"/>
        </p:xfrm>
        <a:graphic>
          <a:graphicData uri="http://schemas.openxmlformats.org/drawingml/2006/table">
            <a:tbl>
              <a:tblPr firstRow="1" bandRow="1">
                <a:tableStyleId>{5940675A-B579-460E-94D1-54222C63F5DA}</a:tableStyleId>
              </a:tblPr>
              <a:tblGrid>
                <a:gridCol w="5880101">
                  <a:extLst>
                    <a:ext uri="{9D8B030D-6E8A-4147-A177-3AD203B41FA5}">
                      <a16:colId xmlns:a16="http://schemas.microsoft.com/office/drawing/2014/main" val="20000"/>
                    </a:ext>
                  </a:extLst>
                </a:gridCol>
                <a:gridCol w="5880101">
                  <a:extLst>
                    <a:ext uri="{9D8B030D-6E8A-4147-A177-3AD203B41FA5}">
                      <a16:colId xmlns:a16="http://schemas.microsoft.com/office/drawing/2014/main" val="20001"/>
                    </a:ext>
                  </a:extLst>
                </a:gridCol>
              </a:tblGrid>
              <a:tr h="370840">
                <a:tc gridSpan="2">
                  <a:txBody>
                    <a:bodyPr/>
                    <a:lstStyle/>
                    <a:p>
                      <a:pPr algn="ctr" fontAlgn="base"/>
                      <a:r>
                        <a:rPr lang="en-US" sz="1200" b="1" i="0" cap="all" dirty="0">
                          <a:solidFill>
                            <a:schemeClr val="tx1"/>
                          </a:solidFill>
                          <a:effectLst/>
                          <a:latin typeface="Lucida Sans" panose="020B0602030504020204" pitchFamily="34" charset="0"/>
                        </a:rPr>
                        <a:t>SOME TEACHINGS ABOUT GRACE IN ROMANS</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370840">
                <a:tc>
                  <a:txBody>
                    <a:bodyPr/>
                    <a:lstStyle/>
                    <a:p>
                      <a:pPr algn="ctr" fontAlgn="base"/>
                      <a:r>
                        <a:rPr lang="en-US" sz="1200" b="0" i="0" cap="all">
                          <a:solidFill>
                            <a:schemeClr val="tx1"/>
                          </a:solidFill>
                          <a:effectLst/>
                          <a:latin typeface="Lucida Sans" panose="020B0602030504020204" pitchFamily="34" charset="0"/>
                        </a:rPr>
                        <a:t>SCRIPTURE</a:t>
                      </a:r>
                    </a:p>
                  </a:txBody>
                  <a:tcPr marL="95250" marR="95250" marT="66675" marB="66675" anchor="b"/>
                </a:tc>
                <a:tc>
                  <a:txBody>
                    <a:bodyPr/>
                    <a:lstStyle/>
                    <a:p>
                      <a:pPr algn="ctr" fontAlgn="base"/>
                      <a:r>
                        <a:rPr lang="en-US" sz="1200" b="0" i="0" cap="all" dirty="0">
                          <a:solidFill>
                            <a:schemeClr val="tx1"/>
                          </a:solidFill>
                          <a:effectLst/>
                          <a:latin typeface="Lucida Sans" panose="020B0602030504020204" pitchFamily="34" charset="0"/>
                        </a:rPr>
                        <a:t>EXPLANATION</a:t>
                      </a:r>
                    </a:p>
                  </a:txBody>
                  <a:tcPr marL="95250" marR="95250" marT="66675" marB="66675" anchor="b"/>
                </a:tc>
                <a:extLst>
                  <a:ext uri="{0D108BD9-81ED-4DB2-BD59-A6C34878D82A}">
                    <a16:rowId xmlns:a16="http://schemas.microsoft.com/office/drawing/2014/main" val="10001"/>
                  </a:ext>
                </a:extLst>
              </a:tr>
              <a:tr h="370840">
                <a:tc>
                  <a:txBody>
                    <a:bodyPr/>
                    <a:lstStyle/>
                    <a:p>
                      <a:pPr algn="l" fontAlgn="base"/>
                      <a:r>
                        <a:rPr lang="en-US" sz="1200" u="none" strike="noStrike" dirty="0">
                          <a:solidFill>
                            <a:schemeClr val="tx1"/>
                          </a:solidFill>
                          <a:effectLst/>
                        </a:rPr>
                        <a:t>Joseph Smith </a:t>
                      </a:r>
                      <a:r>
                        <a:rPr lang="en-US" sz="1200" dirty="0">
                          <a:solidFill>
                            <a:schemeClr val="tx1"/>
                          </a:solidFill>
                          <a:effectLst/>
                        </a:rPr>
                        <a:t>Translation, Romans 3:24. “</a:t>
                      </a:r>
                      <a:r>
                        <a:rPr lang="en-US" sz="1200" i="1" dirty="0">
                          <a:solidFill>
                            <a:schemeClr val="tx1"/>
                          </a:solidFill>
                          <a:effectLst/>
                        </a:rPr>
                        <a:t>Therefore</a:t>
                      </a:r>
                      <a:r>
                        <a:rPr lang="en-US" sz="1200" dirty="0">
                          <a:solidFill>
                            <a:schemeClr val="tx1"/>
                          </a:solidFill>
                          <a:effectLst/>
                        </a:rPr>
                        <a:t> being justified </a:t>
                      </a:r>
                      <a:r>
                        <a:rPr lang="en-US" sz="1200" i="1" dirty="0">
                          <a:solidFill>
                            <a:schemeClr val="tx1"/>
                          </a:solidFill>
                          <a:effectLst/>
                        </a:rPr>
                        <a:t>only</a:t>
                      </a:r>
                      <a:r>
                        <a:rPr lang="en-US" sz="1200" dirty="0">
                          <a:solidFill>
                            <a:schemeClr val="tx1"/>
                          </a:solidFill>
                          <a:effectLst/>
                        </a:rPr>
                        <a:t> by his grace through the redemption that is in Christ Jesus” (in </a:t>
                      </a:r>
                      <a:r>
                        <a:rPr lang="en-US" sz="1200" u="none" strike="noStrike" dirty="0">
                          <a:solidFill>
                            <a:schemeClr val="tx1"/>
                          </a:solidFill>
                          <a:effectLst/>
                        </a:rPr>
                        <a:t>Romans 3:24, footnote </a:t>
                      </a:r>
                      <a:r>
                        <a:rPr lang="en-US" sz="1200" i="1" u="none" strike="noStrike" dirty="0">
                          <a:solidFill>
                            <a:schemeClr val="tx1"/>
                          </a:solidFill>
                          <a:effectLst/>
                        </a:rPr>
                        <a:t>a</a:t>
                      </a:r>
                      <a:r>
                        <a:rPr lang="en-US" sz="1200" dirty="0">
                          <a:solidFill>
                            <a:schemeClr val="tx1"/>
                          </a:solidFill>
                          <a:effectLst/>
                        </a:rPr>
                        <a:t>).</a:t>
                      </a:r>
                    </a:p>
                  </a:txBody>
                  <a:tcPr marL="95250" marR="95250" marT="66675" marB="66675" anchor="ctr"/>
                </a:tc>
                <a:tc>
                  <a:txBody>
                    <a:bodyPr/>
                    <a:lstStyle/>
                    <a:p>
                      <a:pPr algn="l" fontAlgn="base"/>
                      <a:r>
                        <a:rPr lang="en-US" sz="1200" dirty="0">
                          <a:solidFill>
                            <a:schemeClr val="tx1"/>
                          </a:solidFill>
                          <a:effectLst/>
                        </a:rPr>
                        <a:t>It is only by the grace of God—made available to everyone through the Atonement of Jesus Christ—that we may be forgiven of sin. (See the </a:t>
                      </a:r>
                      <a:r>
                        <a:rPr lang="en-US" sz="1200" u="none" strike="noStrike" dirty="0">
                          <a:solidFill>
                            <a:schemeClr val="tx1"/>
                          </a:solidFill>
                          <a:effectLst/>
                        </a:rPr>
                        <a:t>commentary for Romans 3:23–2.</a:t>
                      </a:r>
                      <a:r>
                        <a:rPr lang="en-US" sz="1200" dirty="0">
                          <a:solidFill>
                            <a:schemeClr val="tx1"/>
                          </a:solidFill>
                          <a:effectLst/>
                        </a:rPr>
                        <a:t>)</a:t>
                      </a:r>
                    </a:p>
                  </a:txBody>
                  <a:tcPr marL="95250" marR="95250" marT="66675" marB="66675" anchor="ctr"/>
                </a:tc>
                <a:extLst>
                  <a:ext uri="{0D108BD9-81ED-4DB2-BD59-A6C34878D82A}">
                    <a16:rowId xmlns:a16="http://schemas.microsoft.com/office/drawing/2014/main" val="10002"/>
                  </a:ext>
                </a:extLst>
              </a:tr>
              <a:tr h="370840">
                <a:tc>
                  <a:txBody>
                    <a:bodyPr/>
                    <a:lstStyle/>
                    <a:p>
                      <a:pPr algn="l" fontAlgn="base"/>
                      <a:r>
                        <a:rPr lang="en-US" sz="1200" dirty="0">
                          <a:solidFill>
                            <a:schemeClr val="tx1"/>
                          </a:solidFill>
                          <a:effectLst/>
                        </a:rPr>
                        <a:t>Joseph Smith Translation, Romans 4:4, 16. “To him that </a:t>
                      </a:r>
                      <a:r>
                        <a:rPr lang="en-US" sz="1200" dirty="0" err="1">
                          <a:solidFill>
                            <a:schemeClr val="tx1"/>
                          </a:solidFill>
                          <a:effectLst/>
                        </a:rPr>
                        <a:t>worketh</a:t>
                      </a:r>
                      <a:r>
                        <a:rPr lang="en-US" sz="1200" dirty="0">
                          <a:solidFill>
                            <a:schemeClr val="tx1"/>
                          </a:solidFill>
                          <a:effectLst/>
                        </a:rPr>
                        <a:t> is the reward not reckoned of grace, but of debt. … Therefore </a:t>
                      </a:r>
                      <a:r>
                        <a:rPr lang="en-US" sz="1200" i="1" dirty="0">
                          <a:solidFill>
                            <a:schemeClr val="tx1"/>
                          </a:solidFill>
                          <a:effectLst/>
                        </a:rPr>
                        <a:t>ye are justified</a:t>
                      </a:r>
                      <a:r>
                        <a:rPr lang="en-US" sz="1200" dirty="0">
                          <a:solidFill>
                            <a:schemeClr val="tx1"/>
                          </a:solidFill>
                          <a:effectLst/>
                        </a:rPr>
                        <a:t> of faith </a:t>
                      </a:r>
                      <a:r>
                        <a:rPr lang="en-US" sz="1200" i="1" dirty="0">
                          <a:solidFill>
                            <a:schemeClr val="tx1"/>
                          </a:solidFill>
                          <a:effectLst/>
                        </a:rPr>
                        <a:t>and works, through </a:t>
                      </a:r>
                      <a:r>
                        <a:rPr lang="en-US" sz="1200" dirty="0">
                          <a:solidFill>
                            <a:schemeClr val="tx1"/>
                          </a:solidFill>
                          <a:effectLst/>
                        </a:rPr>
                        <a:t>grace” (in </a:t>
                      </a:r>
                      <a:r>
                        <a:rPr lang="en-US" sz="1200" u="none" strike="noStrike" dirty="0">
                          <a:solidFill>
                            <a:schemeClr val="tx1"/>
                          </a:solidFill>
                          <a:effectLst/>
                        </a:rPr>
                        <a:t>Romans 4:16, footnote </a:t>
                      </a:r>
                      <a:r>
                        <a:rPr lang="en-US" sz="1200" i="1" u="none" strike="noStrike" dirty="0">
                          <a:solidFill>
                            <a:schemeClr val="tx1"/>
                          </a:solidFill>
                          <a:effectLst/>
                        </a:rPr>
                        <a:t>a</a:t>
                      </a:r>
                      <a:r>
                        <a:rPr lang="en-US" sz="1200" dirty="0">
                          <a:solidFill>
                            <a:schemeClr val="tx1"/>
                          </a:solidFill>
                          <a:effectLst/>
                        </a:rPr>
                        <a:t>).</a:t>
                      </a:r>
                    </a:p>
                  </a:txBody>
                  <a:tcPr marL="95250" marR="95250" marT="66675" marB="66675" anchor="ctr"/>
                </a:tc>
                <a:tc>
                  <a:txBody>
                    <a:bodyPr/>
                    <a:lstStyle/>
                    <a:p>
                      <a:pPr algn="l" fontAlgn="base"/>
                      <a:r>
                        <a:rPr lang="en-US" sz="1200" dirty="0">
                          <a:solidFill>
                            <a:schemeClr val="tx1"/>
                          </a:solidFill>
                          <a:effectLst/>
                        </a:rPr>
                        <a:t>Salvation from sin is not something that God owes us, like a debt, nor is it something we earn solely by our actions (see </a:t>
                      </a:r>
                      <a:r>
                        <a:rPr lang="en-US" sz="1200" u="none" strike="noStrike" dirty="0">
                          <a:solidFill>
                            <a:schemeClr val="tx1"/>
                          </a:solidFill>
                          <a:effectLst/>
                        </a:rPr>
                        <a:t>Romans 3:23</a:t>
                      </a:r>
                      <a:r>
                        <a:rPr lang="en-US" sz="1200" dirty="0">
                          <a:solidFill>
                            <a:schemeClr val="tx1"/>
                          </a:solidFill>
                          <a:effectLst/>
                        </a:rPr>
                        <a:t>; </a:t>
                      </a:r>
                      <a:r>
                        <a:rPr lang="en-US" sz="1200" u="none" strike="noStrike" dirty="0">
                          <a:solidFill>
                            <a:schemeClr val="tx1"/>
                          </a:solidFill>
                          <a:effectLst/>
                        </a:rPr>
                        <a:t>5:8</a:t>
                      </a:r>
                      <a:r>
                        <a:rPr lang="en-US" sz="1200" dirty="0">
                          <a:solidFill>
                            <a:schemeClr val="tx1"/>
                          </a:solidFill>
                          <a:effectLst/>
                        </a:rPr>
                        <a:t>). Like the promise God gave Abraham, salvation is something that God has graciously offered us. We receive this gift by placing our faith in Jesus Christ. But even after all we do to receive this gift of salvation, it remains a gift from God (see </a:t>
                      </a:r>
                      <a:r>
                        <a:rPr lang="en-US" sz="1200" u="none" strike="noStrike" dirty="0">
                          <a:solidFill>
                            <a:schemeClr val="tx1"/>
                          </a:solidFill>
                          <a:effectLst/>
                        </a:rPr>
                        <a:t>2 Nephi 25:23</a:t>
                      </a:r>
                      <a:r>
                        <a:rPr lang="en-US" sz="1200" dirty="0">
                          <a:solidFill>
                            <a:schemeClr val="tx1"/>
                          </a:solidFill>
                          <a:effectLst/>
                        </a:rPr>
                        <a:t>).</a:t>
                      </a:r>
                    </a:p>
                  </a:txBody>
                  <a:tcPr marL="95250" marR="95250" marT="66675" marB="66675" anchor="ctr"/>
                </a:tc>
                <a:extLst>
                  <a:ext uri="{0D108BD9-81ED-4DB2-BD59-A6C34878D82A}">
                    <a16:rowId xmlns:a16="http://schemas.microsoft.com/office/drawing/2014/main" val="10003"/>
                  </a:ext>
                </a:extLst>
              </a:tr>
              <a:tr h="370840">
                <a:tc>
                  <a:txBody>
                    <a:bodyPr/>
                    <a:lstStyle/>
                    <a:p>
                      <a:pPr algn="l" fontAlgn="base"/>
                      <a:r>
                        <a:rPr lang="en-US" sz="1200" u="none" strike="noStrike" dirty="0">
                          <a:solidFill>
                            <a:schemeClr val="tx1"/>
                          </a:solidFill>
                          <a:effectLst/>
                        </a:rPr>
                        <a:t>Romans 5:1–2</a:t>
                      </a:r>
                      <a:r>
                        <a:rPr lang="en-US" sz="1200" dirty="0">
                          <a:solidFill>
                            <a:schemeClr val="tx1"/>
                          </a:solidFill>
                          <a:effectLst/>
                        </a:rPr>
                        <a:t>. “By [Jesus Christ] also we have access by faith into this grace wherein we stand.”</a:t>
                      </a:r>
                    </a:p>
                  </a:txBody>
                  <a:tcPr marL="95250" marR="95250" marT="66675" marB="66675" anchor="ctr"/>
                </a:tc>
                <a:tc>
                  <a:txBody>
                    <a:bodyPr/>
                    <a:lstStyle/>
                    <a:p>
                      <a:pPr algn="l" fontAlgn="base"/>
                      <a:r>
                        <a:rPr lang="en-US" sz="1200">
                          <a:solidFill>
                            <a:schemeClr val="tx1"/>
                          </a:solidFill>
                          <a:effectLst/>
                        </a:rPr>
                        <a:t>To “stand” can mean to be in a condition or state (our standing) and to remain firm or upright. Thus, when we have placed our faith in Jesus Christ by entering the gospel covenant, we then (1) stand in a state of favor with God and (2) receive strength from God to remain faithful.</a:t>
                      </a:r>
                    </a:p>
                  </a:txBody>
                  <a:tcPr marL="95250" marR="95250" marT="66675" marB="66675" anchor="ctr"/>
                </a:tc>
                <a:extLst>
                  <a:ext uri="{0D108BD9-81ED-4DB2-BD59-A6C34878D82A}">
                    <a16:rowId xmlns:a16="http://schemas.microsoft.com/office/drawing/2014/main" val="10004"/>
                  </a:ext>
                </a:extLst>
              </a:tr>
              <a:tr h="370840">
                <a:tc>
                  <a:txBody>
                    <a:bodyPr/>
                    <a:lstStyle/>
                    <a:p>
                      <a:pPr algn="l" fontAlgn="base"/>
                      <a:r>
                        <a:rPr lang="en-US" sz="1200" u="none" strike="noStrike" dirty="0">
                          <a:solidFill>
                            <a:schemeClr val="tx1"/>
                          </a:solidFill>
                          <a:effectLst/>
                        </a:rPr>
                        <a:t>Romans 5:20–21</a:t>
                      </a:r>
                      <a:r>
                        <a:rPr lang="en-US" sz="1200" dirty="0">
                          <a:solidFill>
                            <a:schemeClr val="tx1"/>
                          </a:solidFill>
                          <a:effectLst/>
                        </a:rPr>
                        <a:t>. “Where sin abounded, grace did much more abound.”</a:t>
                      </a:r>
                    </a:p>
                  </a:txBody>
                  <a:tcPr marL="95250" marR="95250" marT="66675" marB="66675" anchor="ctr"/>
                </a:tc>
                <a:tc>
                  <a:txBody>
                    <a:bodyPr/>
                    <a:lstStyle/>
                    <a:p>
                      <a:pPr algn="l" fontAlgn="base"/>
                      <a:r>
                        <a:rPr lang="en-US" sz="1200" dirty="0">
                          <a:solidFill>
                            <a:schemeClr val="tx1"/>
                          </a:solidFill>
                          <a:effectLst/>
                        </a:rPr>
                        <a:t>The Atonement of Jesus Christ, which is the supreme manifestation of God’s grace, completely overcame the effects of the Fall (see </a:t>
                      </a:r>
                      <a:r>
                        <a:rPr lang="en-US" sz="1200" u="none" strike="noStrike" dirty="0">
                          <a:solidFill>
                            <a:schemeClr val="tx1"/>
                          </a:solidFill>
                          <a:effectLst/>
                        </a:rPr>
                        <a:t>Romans 5:14–21</a:t>
                      </a:r>
                      <a:r>
                        <a:rPr lang="en-US" sz="1200" dirty="0">
                          <a:solidFill>
                            <a:schemeClr val="tx1"/>
                          </a:solidFill>
                          <a:effectLst/>
                        </a:rPr>
                        <a:t>) and is more than ample in its power to enable us to overcome sin and be forgiven. The Lord’s grace is “sufficient” for us (see </a:t>
                      </a:r>
                      <a:r>
                        <a:rPr lang="en-US" sz="1200" u="none" strike="noStrike" dirty="0">
                          <a:solidFill>
                            <a:schemeClr val="tx1"/>
                          </a:solidFill>
                          <a:effectLst/>
                        </a:rPr>
                        <a:t>2 Corinthians 9:8</a:t>
                      </a:r>
                      <a:r>
                        <a:rPr lang="en-US" sz="1200" dirty="0">
                          <a:solidFill>
                            <a:schemeClr val="tx1"/>
                          </a:solidFill>
                          <a:effectLst/>
                        </a:rPr>
                        <a:t>; </a:t>
                      </a:r>
                      <a:r>
                        <a:rPr lang="en-US" sz="1200" u="none" strike="noStrike" dirty="0">
                          <a:solidFill>
                            <a:schemeClr val="tx1"/>
                          </a:solidFill>
                          <a:effectLst/>
                        </a:rPr>
                        <a:t>Ether 12:26–27</a:t>
                      </a:r>
                      <a:r>
                        <a:rPr lang="en-US" sz="1200" dirty="0">
                          <a:solidFill>
                            <a:schemeClr val="tx1"/>
                          </a:solidFill>
                          <a:effectLst/>
                        </a:rPr>
                        <a:t>; </a:t>
                      </a:r>
                      <a:r>
                        <a:rPr lang="en-US" sz="1200" u="none" strike="noStrike" dirty="0">
                          <a:solidFill>
                            <a:schemeClr val="tx1"/>
                          </a:solidFill>
                          <a:effectLst/>
                        </a:rPr>
                        <a:t>Moroni 10:32</a:t>
                      </a:r>
                      <a:r>
                        <a:rPr lang="en-US" sz="1200" dirty="0">
                          <a:solidFill>
                            <a:schemeClr val="tx1"/>
                          </a:solidFill>
                          <a:effectLst/>
                        </a:rPr>
                        <a:t>; </a:t>
                      </a:r>
                      <a:r>
                        <a:rPr lang="en-US" sz="1200" u="none" strike="noStrike" dirty="0">
                          <a:solidFill>
                            <a:schemeClr val="tx1"/>
                          </a:solidFill>
                          <a:effectLst/>
                        </a:rPr>
                        <a:t>D&amp;C 17:8</a:t>
                      </a:r>
                      <a:r>
                        <a:rPr lang="en-US" sz="1200" dirty="0">
                          <a:solidFill>
                            <a:schemeClr val="tx1"/>
                          </a:solidFill>
                          <a:effectLst/>
                        </a:rPr>
                        <a:t>).</a:t>
                      </a:r>
                    </a:p>
                  </a:txBody>
                  <a:tcPr marL="95250" marR="95250" marT="66675" marB="66675" anchor="ctr"/>
                </a:tc>
                <a:extLst>
                  <a:ext uri="{0D108BD9-81ED-4DB2-BD59-A6C34878D82A}">
                    <a16:rowId xmlns:a16="http://schemas.microsoft.com/office/drawing/2014/main" val="10005"/>
                  </a:ext>
                </a:extLst>
              </a:tr>
              <a:tr h="370840">
                <a:tc>
                  <a:txBody>
                    <a:bodyPr/>
                    <a:lstStyle/>
                    <a:p>
                      <a:pPr algn="l" fontAlgn="base"/>
                      <a:r>
                        <a:rPr lang="en-US" sz="1200" u="none" strike="noStrike" dirty="0">
                          <a:solidFill>
                            <a:schemeClr val="tx1"/>
                          </a:solidFill>
                          <a:effectLst/>
                        </a:rPr>
                        <a:t>Romans 6:1–2, 14–15</a:t>
                      </a:r>
                      <a:r>
                        <a:rPr lang="en-US" sz="1200" dirty="0">
                          <a:solidFill>
                            <a:schemeClr val="tx1"/>
                          </a:solidFill>
                          <a:effectLst/>
                        </a:rPr>
                        <a:t>. “Shall we continue in sin, that grace may abound? God forbid. … Sin shall not have dominion over you: for ye are not under the law, but under grace. What then? shall we sin, because we are not under the law, but under grace? God forbid.”</a:t>
                      </a:r>
                    </a:p>
                  </a:txBody>
                  <a:tcPr marL="95250" marR="95250" marT="66675" marB="66675" anchor="ctr"/>
                </a:tc>
                <a:tc>
                  <a:txBody>
                    <a:bodyPr/>
                    <a:lstStyle/>
                    <a:p>
                      <a:pPr algn="l" fontAlgn="base"/>
                      <a:r>
                        <a:rPr lang="en-US" sz="1200" dirty="0">
                          <a:solidFill>
                            <a:schemeClr val="tx1"/>
                          </a:solidFill>
                          <a:effectLst/>
                        </a:rPr>
                        <a:t>God’s grace does not condone sin; it is empowering. It enables us to become “dead to sin” (</a:t>
                      </a:r>
                      <a:r>
                        <a:rPr lang="en-US" sz="1200" u="none" strike="noStrike" dirty="0">
                          <a:solidFill>
                            <a:schemeClr val="tx1"/>
                          </a:solidFill>
                          <a:effectLst/>
                        </a:rPr>
                        <a:t>Romans 6:2</a:t>
                      </a:r>
                      <a:r>
                        <a:rPr lang="en-US" sz="1200" dirty="0">
                          <a:solidFill>
                            <a:schemeClr val="tx1"/>
                          </a:solidFill>
                          <a:effectLst/>
                        </a:rPr>
                        <a:t>).</a:t>
                      </a:r>
                    </a:p>
                  </a:txBody>
                  <a:tcPr marL="95250" marR="95250" marT="66675" marB="66675" anchor="ctr"/>
                </a:tc>
                <a:extLst>
                  <a:ext uri="{0D108BD9-81ED-4DB2-BD59-A6C34878D82A}">
                    <a16:rowId xmlns:a16="http://schemas.microsoft.com/office/drawing/2014/main" val="10006"/>
                  </a:ext>
                </a:extLst>
              </a:tr>
            </a:tbl>
          </a:graphicData>
        </a:graphic>
      </p:graphicFrame>
      <p:sp>
        <p:nvSpPr>
          <p:cNvPr id="3" name="TextBox 2"/>
          <p:cNvSpPr txBox="1"/>
          <p:nvPr/>
        </p:nvSpPr>
        <p:spPr>
          <a:xfrm>
            <a:off x="241427" y="4930530"/>
            <a:ext cx="5540721" cy="246221"/>
          </a:xfrm>
          <a:prstGeom prst="rect">
            <a:avLst/>
          </a:prstGeom>
          <a:noFill/>
        </p:spPr>
        <p:txBody>
          <a:bodyPr wrap="square" rtlCol="0">
            <a:spAutoFit/>
          </a:bodyPr>
          <a:lstStyle/>
          <a:p>
            <a:r>
              <a:rPr lang="en-US" sz="1000" dirty="0"/>
              <a:t>New Testament Institute Manual chapter 36</a:t>
            </a:r>
          </a:p>
        </p:txBody>
      </p:sp>
    </p:spTree>
    <p:extLst>
      <p:ext uri="{BB962C8B-B14F-4D97-AF65-F5344CB8AC3E}">
        <p14:creationId xmlns:p14="http://schemas.microsoft.com/office/powerpoint/2010/main" val="11949390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539430"/>
          </a:xfrm>
          <a:prstGeom prst="rect">
            <a:avLst/>
          </a:prstGeom>
          <a:ln>
            <a:solidFill>
              <a:schemeClr val="tx1"/>
            </a:solidFill>
          </a:ln>
        </p:spPr>
        <p:txBody>
          <a:bodyPr wrap="square">
            <a:spAutoFit/>
          </a:bodyPr>
          <a:lstStyle/>
          <a:p>
            <a:r>
              <a:rPr lang="en-US" sz="1400" b="1" dirty="0"/>
              <a:t>Content of the Law</a:t>
            </a:r>
          </a:p>
          <a:p>
            <a:r>
              <a:rPr lang="en-US" sz="1400" dirty="0"/>
              <a:t>The content of the Law is spread among the books of Exodus, Leviticus, and Numbers, and then reiterated and added to in Deuteronomy (</a:t>
            </a:r>
            <a:r>
              <a:rPr lang="en-US" sz="1400" i="1" dirty="0" err="1"/>
              <a:t>deutero-nomy</a:t>
            </a:r>
            <a:r>
              <a:rPr lang="en-US" sz="1400" dirty="0"/>
              <a:t> is </a:t>
            </a:r>
            <a:r>
              <a:rPr lang="en-US" sz="1400" dirty="0" err="1"/>
              <a:t>Latinised</a:t>
            </a:r>
            <a:r>
              <a:rPr lang="en-US" sz="1400" dirty="0"/>
              <a:t> Greek for "Second reading of the Law"). </a:t>
            </a:r>
          </a:p>
          <a:p>
            <a:r>
              <a:rPr lang="en-US" sz="1400" dirty="0"/>
              <a:t>This includes the Ten Commandments:</a:t>
            </a:r>
          </a:p>
          <a:p>
            <a:r>
              <a:rPr lang="en-US" sz="1400" dirty="0"/>
              <a:t>Moral laws - on murder, theft, honesty, adultery, etc.</a:t>
            </a:r>
          </a:p>
          <a:p>
            <a:r>
              <a:rPr lang="en-US" sz="1400" dirty="0"/>
              <a:t>Social laws - on property, inheritance, marriage and divorce.</a:t>
            </a:r>
          </a:p>
          <a:p>
            <a:r>
              <a:rPr lang="en-US" sz="1400" dirty="0"/>
              <a:t>Food laws - on what is clean and unclean, on cooking and storing food.</a:t>
            </a:r>
          </a:p>
          <a:p>
            <a:r>
              <a:rPr lang="en-US" sz="1400" dirty="0"/>
              <a:t>Purity laws - on menstruation, seminal emissions, skin disease and mildew, etc.</a:t>
            </a:r>
          </a:p>
          <a:p>
            <a:r>
              <a:rPr lang="en-US" sz="1400" dirty="0"/>
              <a:t>Feasts - the Day of Atonement, Passover, Feast of Tabernacles, Feast of Unleavened Bread, Feast of Weeks etc.</a:t>
            </a:r>
          </a:p>
          <a:p>
            <a:r>
              <a:rPr lang="en-US" sz="1400" dirty="0"/>
              <a:t>Sacrifices and offerings - the sin offering, burnt offering, whole offering, heave offering, Passover sacrifice, meal offering, wave offering, peace offering, drink offering, thank offering, dough offering, incense offering, red heifer, scapegoat, first fruits, etc.</a:t>
            </a:r>
          </a:p>
          <a:p>
            <a:r>
              <a:rPr lang="en-US" sz="1400" dirty="0"/>
              <a:t>Instructions for the priesthood and the high priest including tithes.</a:t>
            </a:r>
          </a:p>
          <a:p>
            <a:r>
              <a:rPr lang="en-US" sz="1400" dirty="0"/>
              <a:t>Instructions regarding the Tabernacle, and which were later applied to the Temple in Jerusalem, including those concerning the Holy of Holies containing the Ark of the Covenant (in which were the tablets of the law, Aaron's rod, the manna). Instructions and for the construction of various altars.</a:t>
            </a:r>
          </a:p>
          <a:p>
            <a:r>
              <a:rPr lang="en-US" sz="1400" dirty="0"/>
              <a:t>Forward looking instructions for time when Israel would demand a king.</a:t>
            </a:r>
          </a:p>
          <a:p>
            <a:r>
              <a:rPr lang="en-US" sz="1400" dirty="0"/>
              <a:t>Instructions for Proselytes and the </a:t>
            </a:r>
            <a:r>
              <a:rPr lang="en-US" sz="1400" dirty="0" err="1"/>
              <a:t>Noahide</a:t>
            </a:r>
            <a:r>
              <a:rPr lang="en-US" sz="1400" dirty="0"/>
              <a:t> Laws.</a:t>
            </a:r>
          </a:p>
        </p:txBody>
      </p:sp>
      <p:sp>
        <p:nvSpPr>
          <p:cNvPr id="3" name="Rectangle 2"/>
          <p:cNvSpPr/>
          <p:nvPr/>
        </p:nvSpPr>
        <p:spPr>
          <a:xfrm>
            <a:off x="0" y="3550815"/>
            <a:ext cx="12192000" cy="1754326"/>
          </a:xfrm>
          <a:prstGeom prst="rect">
            <a:avLst/>
          </a:prstGeom>
          <a:ln>
            <a:solidFill>
              <a:schemeClr val="tx1"/>
            </a:solidFill>
          </a:ln>
        </p:spPr>
        <p:txBody>
          <a:bodyPr wrap="square">
            <a:spAutoFit/>
          </a:bodyPr>
          <a:lstStyle/>
          <a:p>
            <a:r>
              <a:rPr lang="en-US" sz="1200" b="1" dirty="0">
                <a:latin typeface="Calibri" panose="020F0502020204030204" pitchFamily="34" charset="0"/>
              </a:rPr>
              <a:t>The law as given through Moses </a:t>
            </a:r>
            <a:r>
              <a:rPr lang="en-US" sz="1200" dirty="0">
                <a:latin typeface="Calibri" panose="020F0502020204030204" pitchFamily="34" charset="0"/>
              </a:rPr>
              <a:t>was a good law, although adapted to a lower spiritual capacity than is required for obedience to the gospel in its </a:t>
            </a:r>
            <a:r>
              <a:rPr lang="en-US" sz="1200" dirty="0" err="1">
                <a:latin typeface="Calibri" panose="020F0502020204030204" pitchFamily="34" charset="0"/>
              </a:rPr>
              <a:t>fulness</a:t>
            </a:r>
            <a:r>
              <a:rPr lang="en-US" sz="1200" dirty="0">
                <a:latin typeface="Calibri" panose="020F0502020204030204" pitchFamily="34" charset="0"/>
              </a:rPr>
              <a:t>. However, the Jewish leaders had added many unauthorized provisions, ceremonies, and prohibitions to the original law, until it became extremely burdensome. These innovations were known as the “traditions of the elders.” By New Testament times among the Jews the law had become so altered it had lost much of its spiritual meaning. It is this form of the law that is so harshly spoken against by Jesus and by Paul (see Matt. 15:1–9; Mark 7:1–13; Gal. 2:16–21). There is no evidence that the law of Moses had become as altered among the Nephites as among the Jews, and this may partially explain why the Nephites had less trouble in giving it up when the Savior came.</a:t>
            </a:r>
          </a:p>
          <a:p>
            <a:endParaRPr lang="en-US" sz="1200" dirty="0">
              <a:latin typeface="Calibri" panose="020F0502020204030204" pitchFamily="34" charset="0"/>
            </a:endParaRPr>
          </a:p>
          <a:p>
            <a:r>
              <a:rPr lang="en-US" sz="1200" dirty="0"/>
              <a:t>One of the major questions the early Church in Palestine had to decide was about the obligation of Christians to the ceremonial law of Moses. The matter was partially solved by the conference held in Jerusalem, as recorded in Acts 15 and Gal. 2. The Jewish Christians in particular had difficulty giving up the ritual of the law of Moses. The Nephites, on the other hand, seemed to have had much less of a problem doing so (see 3 Ne. 15:1–5).</a:t>
            </a:r>
            <a:r>
              <a:rPr lang="en-US" sz="1200" dirty="0">
                <a:latin typeface="Calibri" panose="020F0502020204030204" pitchFamily="34" charset="0"/>
              </a:rPr>
              <a:t> Bible Dictionary</a:t>
            </a:r>
            <a:endParaRPr lang="en-US" sz="1200" dirty="0"/>
          </a:p>
        </p:txBody>
      </p:sp>
      <p:sp>
        <p:nvSpPr>
          <p:cNvPr id="4" name="Rectangle 3"/>
          <p:cNvSpPr/>
          <p:nvPr/>
        </p:nvSpPr>
        <p:spPr>
          <a:xfrm>
            <a:off x="0" y="5314301"/>
            <a:ext cx="12192000" cy="1015663"/>
          </a:xfrm>
          <a:prstGeom prst="rect">
            <a:avLst/>
          </a:prstGeom>
          <a:ln>
            <a:solidFill>
              <a:schemeClr val="tx1"/>
            </a:solidFill>
          </a:ln>
        </p:spPr>
        <p:txBody>
          <a:bodyPr wrap="square">
            <a:spAutoFit/>
          </a:bodyPr>
          <a:lstStyle/>
          <a:p>
            <a:r>
              <a:rPr lang="en-US" sz="1200" b="1" dirty="0"/>
              <a:t>What the Law Could Not Do:</a:t>
            </a:r>
          </a:p>
          <a:p>
            <a:r>
              <a:rPr lang="en-US" sz="1200" dirty="0"/>
              <a:t>Some devout Jews had accused Paul of speaking blasphemously against the law of Moses (see Acts 21:28). In Romans 7–8, Paul clarified his position by explaining that the law of Moses was good, but it had limitations. The law taught what sin was—“for by the law is the knowledge of sin”—and therefore the law was holy (see Romans 3:20; 7:7, 12–13). But the law could not overcome the effects of the Fall, which makes mankind “carnal, sold under sin” (Romans 7:14), and the law alone could not correct the problem of human weakness or provide means for people to be transformed by the Spirit (see Romans 8:3–4; Galatians 3:21). For that, we need the grace made available through the Atonement of Jesus Christ. (1)</a:t>
            </a:r>
          </a:p>
        </p:txBody>
      </p:sp>
    </p:spTree>
    <p:extLst>
      <p:ext uri="{BB962C8B-B14F-4D97-AF65-F5344CB8AC3E}">
        <p14:creationId xmlns:p14="http://schemas.microsoft.com/office/powerpoint/2010/main" val="139477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sp>
        <p:nvSpPr>
          <p:cNvPr id="6" name="TextBox 5"/>
          <p:cNvSpPr txBox="1"/>
          <p:nvPr/>
        </p:nvSpPr>
        <p:spPr>
          <a:xfrm>
            <a:off x="-63375" y="0"/>
            <a:ext cx="12192000" cy="1015663"/>
          </a:xfrm>
          <a:prstGeom prst="rect">
            <a:avLst/>
          </a:prstGeom>
          <a:noFill/>
        </p:spPr>
        <p:txBody>
          <a:bodyPr wrap="square" rtlCol="0">
            <a:spAutoFit/>
          </a:bodyPr>
          <a:lstStyle/>
          <a:p>
            <a:pPr algn="ctr"/>
            <a:r>
              <a:rPr lang="en-US" sz="6000" dirty="0">
                <a:latin typeface="Georgia" pitchFamily="18" charset="0"/>
              </a:rPr>
              <a:t>Main Form of “Letters”</a:t>
            </a:r>
            <a:endParaRPr lang="en-US" sz="4400" dirty="0">
              <a:latin typeface="Georgia" pitchFamily="18" charset="0"/>
            </a:endParaRPr>
          </a:p>
        </p:txBody>
      </p:sp>
      <p:sp>
        <p:nvSpPr>
          <p:cNvPr id="3" name="Rectangle 2"/>
          <p:cNvSpPr/>
          <p:nvPr/>
        </p:nvSpPr>
        <p:spPr>
          <a:xfrm>
            <a:off x="9797278" y="564507"/>
            <a:ext cx="1943353" cy="369332"/>
          </a:xfrm>
          <a:prstGeom prst="rect">
            <a:avLst/>
          </a:prstGeom>
        </p:spPr>
        <p:txBody>
          <a:bodyPr wrap="none">
            <a:spAutoFit/>
          </a:bodyPr>
          <a:lstStyle/>
          <a:p>
            <a:r>
              <a:rPr lang="en-US" dirty="0"/>
              <a:t>During Paul’s time:</a:t>
            </a:r>
          </a:p>
        </p:txBody>
      </p:sp>
      <p:graphicFrame>
        <p:nvGraphicFramePr>
          <p:cNvPr id="4" name="Table 3"/>
          <p:cNvGraphicFramePr>
            <a:graphicFrameLocks noGrp="1"/>
          </p:cNvGraphicFramePr>
          <p:nvPr>
            <p:extLst>
              <p:ext uri="{D42A27DB-BD31-4B8C-83A1-F6EECF244321}">
                <p14:modId xmlns:p14="http://schemas.microsoft.com/office/powerpoint/2010/main" val="3372912074"/>
              </p:ext>
            </p:extLst>
          </p:nvPr>
        </p:nvGraphicFramePr>
        <p:xfrm>
          <a:off x="226336" y="982217"/>
          <a:ext cx="11751398" cy="4892040"/>
        </p:xfrm>
        <a:graphic>
          <a:graphicData uri="http://schemas.openxmlformats.org/drawingml/2006/table">
            <a:tbl>
              <a:tblPr firstRow="1" bandRow="1">
                <a:tableStyleId>{125E5076-3810-47DD-B79F-674D7AD40C01}</a:tableStyleId>
              </a:tblPr>
              <a:tblGrid>
                <a:gridCol w="3917132">
                  <a:extLst>
                    <a:ext uri="{9D8B030D-6E8A-4147-A177-3AD203B41FA5}">
                      <a16:colId xmlns:a16="http://schemas.microsoft.com/office/drawing/2014/main" val="20000"/>
                    </a:ext>
                  </a:extLst>
                </a:gridCol>
                <a:gridCol w="6286124">
                  <a:extLst>
                    <a:ext uri="{9D8B030D-6E8A-4147-A177-3AD203B41FA5}">
                      <a16:colId xmlns:a16="http://schemas.microsoft.com/office/drawing/2014/main" val="20001"/>
                    </a:ext>
                  </a:extLst>
                </a:gridCol>
                <a:gridCol w="1548142">
                  <a:extLst>
                    <a:ext uri="{9D8B030D-6E8A-4147-A177-3AD203B41FA5}">
                      <a16:colId xmlns:a16="http://schemas.microsoft.com/office/drawing/2014/main" val="20002"/>
                    </a:ext>
                  </a:extLst>
                </a:gridCol>
              </a:tblGrid>
              <a:tr h="370840">
                <a:tc>
                  <a:txBody>
                    <a:bodyPr/>
                    <a:lstStyle/>
                    <a:p>
                      <a:pPr algn="ctr"/>
                      <a:r>
                        <a:rPr lang="en-US" sz="1600" dirty="0">
                          <a:latin typeface="Abadi" panose="020B0604020104020204" pitchFamily="34" charset="0"/>
                        </a:rPr>
                        <a:t>Form</a:t>
                      </a:r>
                    </a:p>
                  </a:txBody>
                  <a:tcPr/>
                </a:tc>
                <a:tc>
                  <a:txBody>
                    <a:bodyPr/>
                    <a:lstStyle/>
                    <a:p>
                      <a:pPr algn="ctr"/>
                      <a:r>
                        <a:rPr lang="en-US" sz="1600" dirty="0">
                          <a:latin typeface="Abadi" panose="020B0604020104020204" pitchFamily="34" charset="0"/>
                        </a:rPr>
                        <a:t>Scripture Example</a:t>
                      </a:r>
                    </a:p>
                  </a:txBody>
                  <a:tcPr/>
                </a:tc>
                <a:tc>
                  <a:txBody>
                    <a:bodyPr/>
                    <a:lstStyle/>
                    <a:p>
                      <a:pPr algn="ctr"/>
                      <a:r>
                        <a:rPr lang="en-US" sz="1600" dirty="0">
                          <a:latin typeface="Abadi" panose="020B0604020104020204" pitchFamily="34" charset="0"/>
                        </a:rPr>
                        <a:t>Scripture</a:t>
                      </a:r>
                    </a:p>
                  </a:txBody>
                  <a:tcPr/>
                </a:tc>
                <a:extLst>
                  <a:ext uri="{0D108BD9-81ED-4DB2-BD59-A6C34878D82A}">
                    <a16:rowId xmlns:a16="http://schemas.microsoft.com/office/drawing/2014/main" val="10000"/>
                  </a:ext>
                </a:extLst>
              </a:tr>
              <a:tr h="370840">
                <a:tc>
                  <a:txBody>
                    <a:bodyPr/>
                    <a:lstStyle/>
                    <a:p>
                      <a:r>
                        <a:rPr lang="en-US" sz="1600" dirty="0">
                          <a:latin typeface="Abadi" panose="020B0604020104020204" pitchFamily="34" charset="0"/>
                        </a:rPr>
                        <a:t>The sender’s name and office</a:t>
                      </a:r>
                    </a:p>
                  </a:txBody>
                  <a:tcPr/>
                </a:tc>
                <a:tc>
                  <a:txBody>
                    <a:bodyPr/>
                    <a:lstStyle/>
                    <a:p>
                      <a:r>
                        <a:rPr lang="en-US" sz="1600" dirty="0">
                          <a:latin typeface="Abadi" panose="020B0604020104020204" pitchFamily="34" charset="0"/>
                        </a:rPr>
                        <a:t>Paul, a servant of Jesus Christ, called to be an apostle, separated unto the gospel of God</a:t>
                      </a:r>
                    </a:p>
                  </a:txBody>
                  <a:tcPr/>
                </a:tc>
                <a:tc>
                  <a:txBody>
                    <a:bodyPr/>
                    <a:lstStyle/>
                    <a:p>
                      <a:r>
                        <a:rPr lang="en-US" sz="1600" dirty="0">
                          <a:latin typeface="Abadi" panose="020B0604020104020204" pitchFamily="34" charset="0"/>
                        </a:rPr>
                        <a:t>Romans 1:1</a:t>
                      </a:r>
                    </a:p>
                  </a:txBody>
                  <a:tcPr/>
                </a:tc>
                <a:extLst>
                  <a:ext uri="{0D108BD9-81ED-4DB2-BD59-A6C34878D82A}">
                    <a16:rowId xmlns:a16="http://schemas.microsoft.com/office/drawing/2014/main" val="10001"/>
                  </a:ext>
                </a:extLst>
              </a:tr>
              <a:tr h="370840">
                <a:tc>
                  <a:txBody>
                    <a:bodyPr/>
                    <a:lstStyle/>
                    <a:p>
                      <a:r>
                        <a:rPr lang="en-US" sz="1600" dirty="0">
                          <a:latin typeface="Abadi" panose="020B0604020104020204" pitchFamily="34" charset="0"/>
                        </a:rPr>
                        <a:t>The name of the recipient</a:t>
                      </a:r>
                    </a:p>
                  </a:txBody>
                  <a:tcPr/>
                </a:tc>
                <a:tc>
                  <a:txBody>
                    <a:bodyPr/>
                    <a:lstStyle/>
                    <a:p>
                      <a:r>
                        <a:rPr lang="en-US" sz="1600" dirty="0">
                          <a:latin typeface="Abadi" panose="020B0604020104020204" pitchFamily="34" charset="0"/>
                        </a:rPr>
                        <a:t>To all that be in Rome, beloved of God, called to be saints:</a:t>
                      </a:r>
                    </a:p>
                  </a:txBody>
                  <a:tcPr/>
                </a:tc>
                <a:tc>
                  <a:txBody>
                    <a:bodyPr/>
                    <a:lstStyle/>
                    <a:p>
                      <a:r>
                        <a:rPr lang="en-US" sz="1600" dirty="0">
                          <a:latin typeface="Abadi" panose="020B0604020104020204" pitchFamily="34" charset="0"/>
                        </a:rPr>
                        <a:t>Romans 1:7</a:t>
                      </a:r>
                    </a:p>
                  </a:txBody>
                  <a:tcPr/>
                </a:tc>
                <a:extLst>
                  <a:ext uri="{0D108BD9-81ED-4DB2-BD59-A6C34878D82A}">
                    <a16:rowId xmlns:a16="http://schemas.microsoft.com/office/drawing/2014/main" val="10002"/>
                  </a:ext>
                </a:extLst>
              </a:tr>
              <a:tr h="370840">
                <a:tc>
                  <a:txBody>
                    <a:bodyPr/>
                    <a:lstStyle/>
                    <a:p>
                      <a:r>
                        <a:rPr lang="en-US" sz="1600" dirty="0">
                          <a:latin typeface="Abadi" panose="020B0604020104020204" pitchFamily="34" charset="0"/>
                        </a:rPr>
                        <a:t>A greeting or wish for prosperity</a:t>
                      </a:r>
                    </a:p>
                  </a:txBody>
                  <a:tcPr/>
                </a:tc>
                <a:tc>
                  <a:txBody>
                    <a:bodyPr/>
                    <a:lstStyle/>
                    <a:p>
                      <a:r>
                        <a:rPr lang="en-US" sz="1600" dirty="0">
                          <a:latin typeface="Abadi" panose="020B0604020104020204" pitchFamily="34" charset="0"/>
                        </a:rPr>
                        <a:t>Grace to you and peace from God our Father, and the Lord Jesus Christ…For I long to see you that I may impart unto you some spiritual gift…</a:t>
                      </a:r>
                    </a:p>
                  </a:txBody>
                  <a:tcPr/>
                </a:tc>
                <a:tc>
                  <a:txBody>
                    <a:bodyPr/>
                    <a:lstStyle/>
                    <a:p>
                      <a:r>
                        <a:rPr lang="en-US" sz="1600" dirty="0">
                          <a:latin typeface="Abadi" panose="020B0604020104020204" pitchFamily="34" charset="0"/>
                        </a:rPr>
                        <a:t>Romans</a:t>
                      </a:r>
                      <a:r>
                        <a:rPr lang="en-US" sz="1600" baseline="0" dirty="0">
                          <a:latin typeface="Abadi" panose="020B0604020104020204" pitchFamily="34" charset="0"/>
                        </a:rPr>
                        <a:t> 1:7, 11</a:t>
                      </a:r>
                      <a:endParaRPr lang="en-US" sz="1600" dirty="0">
                        <a:latin typeface="Abadi" panose="020B0604020104020204" pitchFamily="34" charset="0"/>
                      </a:endParaRPr>
                    </a:p>
                  </a:txBody>
                  <a:tcPr/>
                </a:tc>
                <a:extLst>
                  <a:ext uri="{0D108BD9-81ED-4DB2-BD59-A6C34878D82A}">
                    <a16:rowId xmlns:a16="http://schemas.microsoft.com/office/drawing/2014/main" val="10003"/>
                  </a:ext>
                </a:extLst>
              </a:tr>
              <a:tr h="370840">
                <a:tc>
                  <a:txBody>
                    <a:bodyPr/>
                    <a:lstStyle/>
                    <a:p>
                      <a:r>
                        <a:rPr lang="en-US" sz="1600" dirty="0">
                          <a:latin typeface="Abadi" panose="020B0604020104020204" pitchFamily="34" charset="0"/>
                        </a:rPr>
                        <a:t>The main body of the letter</a:t>
                      </a:r>
                    </a:p>
                  </a:txBody>
                  <a:tcPr/>
                </a:tc>
                <a:tc>
                  <a:txBody>
                    <a:bodyPr/>
                    <a:lstStyle/>
                    <a:p>
                      <a:r>
                        <a:rPr lang="en-US" sz="1600" dirty="0">
                          <a:latin typeface="Abadi" panose="020B0604020104020204" pitchFamily="34" charset="0"/>
                        </a:rPr>
                        <a:t>The</a:t>
                      </a:r>
                      <a:r>
                        <a:rPr lang="en-US" sz="1600" baseline="0" dirty="0">
                          <a:latin typeface="Abadi" panose="020B0604020104020204" pitchFamily="34" charset="0"/>
                        </a:rPr>
                        <a:t> wrath of God rets on those guilty of sin; The deeds of men; the judgements, both Jew and Gentiles; justification; faith, works and grace; being saved through atonement; baptism a similitude; Christ brings eternal life; law of Moses fulfilled in Christ; the inward man; the law of Christ; adopted children of God; the elect; foreordination; salvation; How to live as a saint; How to treat others; fellowshipping and preaching gospel</a:t>
                      </a:r>
                      <a:endParaRPr lang="en-US" sz="1600" dirty="0">
                        <a:latin typeface="Abadi" panose="020B0604020104020204" pitchFamily="34" charset="0"/>
                      </a:endParaRPr>
                    </a:p>
                  </a:txBody>
                  <a:tcPr/>
                </a:tc>
                <a:tc>
                  <a:txBody>
                    <a:bodyPr/>
                    <a:lstStyle/>
                    <a:p>
                      <a:r>
                        <a:rPr lang="en-US" sz="1600" dirty="0">
                          <a:latin typeface="Abadi" panose="020B0604020104020204" pitchFamily="34" charset="0"/>
                        </a:rPr>
                        <a:t>Romans</a:t>
                      </a:r>
                      <a:r>
                        <a:rPr lang="en-US" sz="1600" baseline="0" dirty="0">
                          <a:latin typeface="Abadi" panose="020B0604020104020204" pitchFamily="34" charset="0"/>
                        </a:rPr>
                        <a:t> 1-16</a:t>
                      </a:r>
                      <a:endParaRPr lang="en-US" sz="1600" dirty="0">
                        <a:latin typeface="Abadi" panose="020B0604020104020204" pitchFamily="34" charset="0"/>
                      </a:endParaRPr>
                    </a:p>
                  </a:txBody>
                  <a:tcPr/>
                </a:tc>
                <a:extLst>
                  <a:ext uri="{0D108BD9-81ED-4DB2-BD59-A6C34878D82A}">
                    <a16:rowId xmlns:a16="http://schemas.microsoft.com/office/drawing/2014/main" val="10004"/>
                  </a:ext>
                </a:extLst>
              </a:tr>
              <a:tr h="370840">
                <a:tc>
                  <a:txBody>
                    <a:bodyPr/>
                    <a:lstStyle/>
                    <a:p>
                      <a:r>
                        <a:rPr lang="en-US" sz="1600" dirty="0">
                          <a:latin typeface="Abadi" panose="020B0604020104020204" pitchFamily="34" charset="0"/>
                        </a:rPr>
                        <a:t>A farewell with closing greetings and good wishes</a:t>
                      </a:r>
                    </a:p>
                  </a:txBody>
                  <a:tcPr/>
                </a:tc>
                <a:tc>
                  <a:txBody>
                    <a:bodyPr/>
                    <a:lstStyle/>
                    <a:p>
                      <a:r>
                        <a:rPr lang="en-US" sz="1600" dirty="0">
                          <a:latin typeface="Abadi" panose="020B0604020104020204" pitchFamily="34" charset="0"/>
                        </a:rPr>
                        <a:t>The grace of our Lord Jesus Christ be with you all. Amen</a:t>
                      </a:r>
                    </a:p>
                    <a:p>
                      <a:r>
                        <a:rPr lang="en-US" sz="1600" dirty="0">
                          <a:latin typeface="Abadi" panose="020B0604020104020204" pitchFamily="34" charset="0"/>
                        </a:rPr>
                        <a:t>To God only wise, be glory through Jesus Christ for</a:t>
                      </a:r>
                      <a:r>
                        <a:rPr lang="en-US" sz="1600" baseline="0" dirty="0">
                          <a:latin typeface="Abadi" panose="020B0604020104020204" pitchFamily="34" charset="0"/>
                        </a:rPr>
                        <a:t> ever. Amen</a:t>
                      </a:r>
                      <a:endParaRPr lang="en-US" sz="1600" dirty="0">
                        <a:latin typeface="Abadi" panose="020B0604020104020204" pitchFamily="34" charset="0"/>
                      </a:endParaRPr>
                    </a:p>
                  </a:txBody>
                  <a:tcPr/>
                </a:tc>
                <a:tc>
                  <a:txBody>
                    <a:bodyPr/>
                    <a:lstStyle/>
                    <a:p>
                      <a:r>
                        <a:rPr lang="en-US" sz="1600" dirty="0">
                          <a:latin typeface="Abadi" panose="020B0604020104020204" pitchFamily="34" charset="0"/>
                        </a:rPr>
                        <a:t>Romans</a:t>
                      </a:r>
                      <a:r>
                        <a:rPr lang="en-US" sz="1600" baseline="0" dirty="0">
                          <a:latin typeface="Abadi" panose="020B0604020104020204" pitchFamily="34" charset="0"/>
                        </a:rPr>
                        <a:t> 16:24,27</a:t>
                      </a:r>
                      <a:endParaRPr lang="en-US" sz="1600" dirty="0">
                        <a:latin typeface="Abadi" panose="020B0604020104020204" pitchFamily="34" charset="0"/>
                      </a:endParaRPr>
                    </a:p>
                  </a:txBody>
                  <a:tcPr/>
                </a:tc>
                <a:extLst>
                  <a:ext uri="{0D108BD9-81ED-4DB2-BD59-A6C34878D82A}">
                    <a16:rowId xmlns:a16="http://schemas.microsoft.com/office/drawing/2014/main" val="10005"/>
                  </a:ext>
                </a:extLst>
              </a:tr>
              <a:tr h="370840">
                <a:tc>
                  <a:txBody>
                    <a:bodyPr/>
                    <a:lstStyle/>
                    <a:p>
                      <a:r>
                        <a:rPr lang="en-US" sz="1600" dirty="0">
                          <a:latin typeface="Abadi" panose="020B0604020104020204" pitchFamily="34" charset="0"/>
                        </a:rPr>
                        <a:t>The signature of the writer</a:t>
                      </a:r>
                    </a:p>
                  </a:txBody>
                  <a:tcPr/>
                </a:tc>
                <a:tc>
                  <a:txBody>
                    <a:bodyPr/>
                    <a:lstStyle/>
                    <a:p>
                      <a:r>
                        <a:rPr lang="en-US" sz="1600" dirty="0">
                          <a:latin typeface="Abadi" panose="020B0604020104020204" pitchFamily="34" charset="0"/>
                        </a:rPr>
                        <a:t>“I </a:t>
                      </a:r>
                      <a:r>
                        <a:rPr lang="en-US" sz="1600" dirty="0" err="1">
                          <a:latin typeface="Abadi" panose="020B0604020104020204" pitchFamily="34" charset="0"/>
                        </a:rPr>
                        <a:t>Tertius</a:t>
                      </a:r>
                      <a:r>
                        <a:rPr lang="en-US" sz="1600" baseline="0" dirty="0">
                          <a:latin typeface="Abadi" panose="020B0604020104020204" pitchFamily="34" charset="0"/>
                        </a:rPr>
                        <a:t> [the scribe] who wrote this epistle, salute you in the Lord</a:t>
                      </a:r>
                      <a:endParaRPr lang="en-US" sz="1600" dirty="0">
                        <a:latin typeface="Abadi" panose="020B0604020104020204" pitchFamily="34" charset="0"/>
                      </a:endParaRPr>
                    </a:p>
                  </a:txBody>
                  <a:tcPr/>
                </a:tc>
                <a:tc>
                  <a:txBody>
                    <a:bodyPr/>
                    <a:lstStyle/>
                    <a:p>
                      <a:r>
                        <a:rPr lang="en-US" sz="1600" dirty="0">
                          <a:latin typeface="Abadi" panose="020B0604020104020204" pitchFamily="34" charset="0"/>
                        </a:rPr>
                        <a:t>Romans 16:22</a:t>
                      </a:r>
                    </a:p>
                  </a:txBody>
                  <a:tcPr/>
                </a:tc>
                <a:extLst>
                  <a:ext uri="{0D108BD9-81ED-4DB2-BD59-A6C34878D82A}">
                    <a16:rowId xmlns:a16="http://schemas.microsoft.com/office/drawing/2014/main" val="10006"/>
                  </a:ext>
                </a:extLst>
              </a:tr>
            </a:tbl>
          </a:graphicData>
        </a:graphic>
      </p:graphicFrame>
      <p:sp>
        <p:nvSpPr>
          <p:cNvPr id="10" name="Rectangle 9"/>
          <p:cNvSpPr/>
          <p:nvPr/>
        </p:nvSpPr>
        <p:spPr>
          <a:xfrm>
            <a:off x="1810693" y="5952777"/>
            <a:ext cx="9388443" cy="830997"/>
          </a:xfrm>
          <a:prstGeom prst="rect">
            <a:avLst/>
          </a:prstGeom>
          <a:solidFill>
            <a:srgbClr val="FFC000"/>
          </a:solidFill>
        </p:spPr>
        <p:txBody>
          <a:bodyPr wrap="square">
            <a:spAutoFit/>
          </a:bodyPr>
          <a:lstStyle/>
          <a:p>
            <a:r>
              <a:rPr lang="en-US" sz="1600" dirty="0"/>
              <a:t>Paul’s testimony is given throughout the letters:</a:t>
            </a:r>
          </a:p>
          <a:p>
            <a:r>
              <a:rPr lang="en-US" sz="1600" dirty="0"/>
              <a:t>Example: </a:t>
            </a:r>
            <a:r>
              <a:rPr lang="en-US" sz="1600" i="1" dirty="0"/>
              <a:t>“For I am not ashamed of the gospel of Christ: for it is the power of God unto salvation to every one that believeth…(Romans 1:16)</a:t>
            </a:r>
          </a:p>
        </p:txBody>
      </p:sp>
    </p:spTree>
    <p:extLst>
      <p:ext uri="{BB962C8B-B14F-4D97-AF65-F5344CB8AC3E}">
        <p14:creationId xmlns:p14="http://schemas.microsoft.com/office/powerpoint/2010/main" val="393376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sp>
        <p:nvSpPr>
          <p:cNvPr id="5" name="TextBox 4"/>
          <p:cNvSpPr txBox="1"/>
          <p:nvPr/>
        </p:nvSpPr>
        <p:spPr>
          <a:xfrm>
            <a:off x="597527" y="1240326"/>
            <a:ext cx="5386813" cy="1938992"/>
          </a:xfrm>
          <a:prstGeom prst="rect">
            <a:avLst/>
          </a:prstGeom>
          <a:noFill/>
        </p:spPr>
        <p:txBody>
          <a:bodyPr wrap="square" rtlCol="0">
            <a:spAutoFit/>
          </a:bodyPr>
          <a:lstStyle/>
          <a:p>
            <a:r>
              <a:rPr lang="en-US" sz="2400" dirty="0"/>
              <a:t>“Paul followed the usual procedure of using a scribe or </a:t>
            </a:r>
            <a:r>
              <a:rPr lang="en-US" sz="2400" i="1" dirty="0"/>
              <a:t>amanuensis </a:t>
            </a:r>
            <a:r>
              <a:rPr lang="en-US" sz="2400" dirty="0"/>
              <a:t>for the final form of his letters, but he wrote the concluding lines and signature with his own hand to guarantee authenticity.</a:t>
            </a:r>
          </a:p>
        </p:txBody>
      </p:sp>
      <p:sp>
        <p:nvSpPr>
          <p:cNvPr id="6" name="TextBox 5"/>
          <p:cNvSpPr txBox="1"/>
          <p:nvPr/>
        </p:nvSpPr>
        <p:spPr>
          <a:xfrm>
            <a:off x="-63375" y="0"/>
            <a:ext cx="12192000" cy="1015663"/>
          </a:xfrm>
          <a:prstGeom prst="rect">
            <a:avLst/>
          </a:prstGeom>
          <a:noFill/>
        </p:spPr>
        <p:txBody>
          <a:bodyPr wrap="square" rtlCol="0">
            <a:spAutoFit/>
          </a:bodyPr>
          <a:lstStyle/>
          <a:p>
            <a:pPr algn="ctr"/>
            <a:r>
              <a:rPr lang="en-US" sz="6000" dirty="0">
                <a:latin typeface="Georgia" pitchFamily="18" charset="0"/>
              </a:rPr>
              <a:t>Paul’s Scribe</a:t>
            </a:r>
            <a:endParaRPr lang="en-US" sz="4400" dirty="0">
              <a:latin typeface="Georgia" pitchFamily="18" charset="0"/>
            </a:endParaRPr>
          </a:p>
        </p:txBody>
      </p:sp>
      <p:sp>
        <p:nvSpPr>
          <p:cNvPr id="7" name="TextBox 6"/>
          <p:cNvSpPr txBox="1"/>
          <p:nvPr/>
        </p:nvSpPr>
        <p:spPr>
          <a:xfrm>
            <a:off x="7920272" y="1184495"/>
            <a:ext cx="3849232" cy="2677656"/>
          </a:xfrm>
          <a:prstGeom prst="rect">
            <a:avLst/>
          </a:prstGeom>
          <a:noFill/>
        </p:spPr>
        <p:txBody>
          <a:bodyPr wrap="square" rtlCol="0">
            <a:spAutoFit/>
          </a:bodyPr>
          <a:lstStyle/>
          <a:p>
            <a:r>
              <a:rPr lang="en-US" sz="2400" dirty="0"/>
              <a:t>Paul’s signature found in:</a:t>
            </a:r>
          </a:p>
          <a:p>
            <a:r>
              <a:rPr lang="en-US" sz="2400" dirty="0"/>
              <a:t>Romans 16:25-27</a:t>
            </a:r>
          </a:p>
          <a:p>
            <a:r>
              <a:rPr lang="en-US" sz="2400" dirty="0"/>
              <a:t>1 Corinthians 16:21</a:t>
            </a:r>
          </a:p>
          <a:p>
            <a:r>
              <a:rPr lang="en-US" sz="2400" dirty="0"/>
              <a:t>Galatians 6:11</a:t>
            </a:r>
          </a:p>
          <a:p>
            <a:r>
              <a:rPr lang="en-US" sz="2400" dirty="0"/>
              <a:t>Colossian 4:8</a:t>
            </a:r>
          </a:p>
          <a:p>
            <a:r>
              <a:rPr lang="en-US" sz="2400" dirty="0"/>
              <a:t>2 Thessalonians 3:17</a:t>
            </a:r>
          </a:p>
          <a:p>
            <a:r>
              <a:rPr lang="en-US" sz="2400" dirty="0"/>
              <a:t>Philemon 19</a:t>
            </a:r>
          </a:p>
        </p:txBody>
      </p:sp>
      <p:sp>
        <p:nvSpPr>
          <p:cNvPr id="8" name="TextBox 7"/>
          <p:cNvSpPr txBox="1"/>
          <p:nvPr/>
        </p:nvSpPr>
        <p:spPr>
          <a:xfrm>
            <a:off x="1647730" y="3889973"/>
            <a:ext cx="3521797" cy="1569660"/>
          </a:xfrm>
          <a:prstGeom prst="rect">
            <a:avLst/>
          </a:prstGeom>
          <a:noFill/>
        </p:spPr>
        <p:txBody>
          <a:bodyPr wrap="square" rtlCol="0">
            <a:spAutoFit/>
          </a:bodyPr>
          <a:lstStyle/>
          <a:p>
            <a:r>
              <a:rPr lang="en-US" sz="2400" dirty="0" err="1"/>
              <a:t>Tertuis</a:t>
            </a:r>
            <a:r>
              <a:rPr lang="en-US" sz="2400" dirty="0"/>
              <a:t> wrote his own greeting to the Roman Saints near the conclusion of the epistle</a:t>
            </a:r>
          </a:p>
        </p:txBody>
      </p:sp>
      <p:grpSp>
        <p:nvGrpSpPr>
          <p:cNvPr id="9" name="Group 7"/>
          <p:cNvGrpSpPr/>
          <p:nvPr/>
        </p:nvGrpSpPr>
        <p:grpSpPr>
          <a:xfrm>
            <a:off x="6316619" y="1221384"/>
            <a:ext cx="1045524" cy="1828800"/>
            <a:chOff x="2438400" y="402137"/>
            <a:chExt cx="2514600" cy="4398463"/>
          </a:xfrm>
        </p:grpSpPr>
        <p:sp>
          <p:nvSpPr>
            <p:cNvPr id="10" name="Snip Same Side Corner Rectangle 9"/>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oon 12"/>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362139" y="3422210"/>
            <a:ext cx="1188084" cy="2127565"/>
            <a:chOff x="4302352" y="612834"/>
            <a:chExt cx="2598470" cy="5386525"/>
          </a:xfrm>
        </p:grpSpPr>
        <p:sp>
          <p:nvSpPr>
            <p:cNvPr id="15" name="Cloud 14"/>
            <p:cNvSpPr/>
            <p:nvPr/>
          </p:nvSpPr>
          <p:spPr>
            <a:xfrm rot="365569">
              <a:off x="4648875" y="1080699"/>
              <a:ext cx="671286" cy="1070518"/>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6128217">
              <a:off x="5778415" y="5445274"/>
              <a:ext cx="463696" cy="644473"/>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4472555">
              <a:off x="5176087" y="5428049"/>
              <a:ext cx="424790" cy="677364"/>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a:off x="4678304" y="2636977"/>
              <a:ext cx="2074576" cy="3074590"/>
            </a:xfrm>
            <a:prstGeom prst="trapezoi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48"/>
            <p:cNvSpPr/>
            <p:nvPr/>
          </p:nvSpPr>
          <p:spPr>
            <a:xfrm rot="610840">
              <a:off x="4838783" y="2541389"/>
              <a:ext cx="573857" cy="3182070"/>
            </a:xfrm>
            <a:custGeom>
              <a:avLst/>
              <a:gdLst>
                <a:gd name="connsiteX0" fmla="*/ 0 w 549572"/>
                <a:gd name="connsiteY0" fmla="*/ 3132842 h 3132842"/>
                <a:gd name="connsiteX1" fmla="*/ 137393 w 549572"/>
                <a:gd name="connsiteY1" fmla="*/ 0 h 3132842"/>
                <a:gd name="connsiteX2" fmla="*/ 412179 w 549572"/>
                <a:gd name="connsiteY2" fmla="*/ 0 h 3132842"/>
                <a:gd name="connsiteX3" fmla="*/ 549572 w 549572"/>
                <a:gd name="connsiteY3" fmla="*/ 3132842 h 3132842"/>
                <a:gd name="connsiteX4" fmla="*/ 0 w 549572"/>
                <a:gd name="connsiteY4" fmla="*/ 3132842 h 3132842"/>
                <a:gd name="connsiteX0" fmla="*/ 24285 w 573857"/>
                <a:gd name="connsiteY0" fmla="*/ 3132842 h 3132842"/>
                <a:gd name="connsiteX1" fmla="*/ 161678 w 573857"/>
                <a:gd name="connsiteY1" fmla="*/ 0 h 3132842"/>
                <a:gd name="connsiteX2" fmla="*/ 436464 w 573857"/>
                <a:gd name="connsiteY2" fmla="*/ 0 h 3132842"/>
                <a:gd name="connsiteX3" fmla="*/ 573857 w 573857"/>
                <a:gd name="connsiteY3" fmla="*/ 3132842 h 3132842"/>
                <a:gd name="connsiteX4" fmla="*/ 24285 w 573857"/>
                <a:gd name="connsiteY4" fmla="*/ 3132842 h 3132842"/>
                <a:gd name="connsiteX0" fmla="*/ 24285 w 573857"/>
                <a:gd name="connsiteY0" fmla="*/ 3132842 h 3182070"/>
                <a:gd name="connsiteX1" fmla="*/ 161678 w 573857"/>
                <a:gd name="connsiteY1" fmla="*/ 0 h 3182070"/>
                <a:gd name="connsiteX2" fmla="*/ 436464 w 573857"/>
                <a:gd name="connsiteY2" fmla="*/ 0 h 3182070"/>
                <a:gd name="connsiteX3" fmla="*/ 573857 w 573857"/>
                <a:gd name="connsiteY3" fmla="*/ 3132842 h 3182070"/>
                <a:gd name="connsiteX4" fmla="*/ 24285 w 573857"/>
                <a:gd name="connsiteY4" fmla="*/ 3132842 h 318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7" h="3182070">
                  <a:moveTo>
                    <a:pt x="24285" y="3132842"/>
                  </a:moveTo>
                  <a:cubicBezTo>
                    <a:pt x="-64646" y="2077365"/>
                    <a:pt x="115880" y="1044281"/>
                    <a:pt x="161678" y="0"/>
                  </a:cubicBezTo>
                  <a:lnTo>
                    <a:pt x="436464" y="0"/>
                  </a:lnTo>
                  <a:lnTo>
                    <a:pt x="573857" y="3132842"/>
                  </a:lnTo>
                  <a:cubicBezTo>
                    <a:pt x="390666" y="3132842"/>
                    <a:pt x="280454" y="3243607"/>
                    <a:pt x="24285" y="3132842"/>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2901859">
              <a:off x="4480059" y="3678003"/>
              <a:ext cx="388772" cy="74418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20226769">
              <a:off x="6422074" y="3650950"/>
              <a:ext cx="478748" cy="59816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rot="1442139">
              <a:off x="4646388" y="2562589"/>
              <a:ext cx="578585" cy="1610940"/>
            </a:xfrm>
            <a:prstGeom prst="trapezoi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rot="20249249">
              <a:off x="6077557" y="2487786"/>
              <a:ext cx="578585" cy="1610940"/>
            </a:xfrm>
            <a:prstGeom prst="trapezoi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58"/>
            <p:cNvSpPr/>
            <p:nvPr/>
          </p:nvSpPr>
          <p:spPr>
            <a:xfrm rot="21018310">
              <a:off x="6055585" y="2537640"/>
              <a:ext cx="543838" cy="3186074"/>
            </a:xfrm>
            <a:custGeom>
              <a:avLst/>
              <a:gdLst>
                <a:gd name="connsiteX0" fmla="*/ 0 w 512806"/>
                <a:gd name="connsiteY0" fmla="*/ 3144759 h 3144759"/>
                <a:gd name="connsiteX1" fmla="*/ 128202 w 512806"/>
                <a:gd name="connsiteY1" fmla="*/ 0 h 3144759"/>
                <a:gd name="connsiteX2" fmla="*/ 384605 w 512806"/>
                <a:gd name="connsiteY2" fmla="*/ 0 h 3144759"/>
                <a:gd name="connsiteX3" fmla="*/ 512806 w 512806"/>
                <a:gd name="connsiteY3" fmla="*/ 3144759 h 3144759"/>
                <a:gd name="connsiteX4" fmla="*/ 0 w 512806"/>
                <a:gd name="connsiteY4" fmla="*/ 3144759 h 3144759"/>
                <a:gd name="connsiteX0" fmla="*/ 0 w 521982"/>
                <a:gd name="connsiteY0" fmla="*/ 3144759 h 3144759"/>
                <a:gd name="connsiteX1" fmla="*/ 128202 w 521982"/>
                <a:gd name="connsiteY1" fmla="*/ 0 h 3144759"/>
                <a:gd name="connsiteX2" fmla="*/ 384605 w 521982"/>
                <a:gd name="connsiteY2" fmla="*/ 0 h 3144759"/>
                <a:gd name="connsiteX3" fmla="*/ 512806 w 521982"/>
                <a:gd name="connsiteY3" fmla="*/ 3144759 h 3144759"/>
                <a:gd name="connsiteX4" fmla="*/ 0 w 521982"/>
                <a:gd name="connsiteY4" fmla="*/ 3144759 h 3144759"/>
                <a:gd name="connsiteX0" fmla="*/ 0 w 543838"/>
                <a:gd name="connsiteY0" fmla="*/ 3144759 h 3144759"/>
                <a:gd name="connsiteX1" fmla="*/ 128202 w 543838"/>
                <a:gd name="connsiteY1" fmla="*/ 0 h 3144759"/>
                <a:gd name="connsiteX2" fmla="*/ 384605 w 543838"/>
                <a:gd name="connsiteY2" fmla="*/ 0 h 3144759"/>
                <a:gd name="connsiteX3" fmla="*/ 512806 w 543838"/>
                <a:gd name="connsiteY3" fmla="*/ 3144759 h 3144759"/>
                <a:gd name="connsiteX4" fmla="*/ 0 w 543838"/>
                <a:gd name="connsiteY4" fmla="*/ 3144759 h 3144759"/>
                <a:gd name="connsiteX0" fmla="*/ 0 w 543838"/>
                <a:gd name="connsiteY0" fmla="*/ 3144759 h 3186074"/>
                <a:gd name="connsiteX1" fmla="*/ 128202 w 543838"/>
                <a:gd name="connsiteY1" fmla="*/ 0 h 3186074"/>
                <a:gd name="connsiteX2" fmla="*/ 384605 w 543838"/>
                <a:gd name="connsiteY2" fmla="*/ 0 h 3186074"/>
                <a:gd name="connsiteX3" fmla="*/ 512806 w 543838"/>
                <a:gd name="connsiteY3" fmla="*/ 3144759 h 3186074"/>
                <a:gd name="connsiteX4" fmla="*/ 0 w 543838"/>
                <a:gd name="connsiteY4" fmla="*/ 3144759 h 3186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838" h="3186074">
                  <a:moveTo>
                    <a:pt x="0" y="3144759"/>
                  </a:moveTo>
                  <a:lnTo>
                    <a:pt x="128202" y="0"/>
                  </a:lnTo>
                  <a:lnTo>
                    <a:pt x="384605" y="0"/>
                  </a:lnTo>
                  <a:cubicBezTo>
                    <a:pt x="427339" y="1048253"/>
                    <a:pt x="617469" y="2112853"/>
                    <a:pt x="512806" y="3144759"/>
                  </a:cubicBezTo>
                  <a:cubicBezTo>
                    <a:pt x="317155" y="3237719"/>
                    <a:pt x="170935" y="3144759"/>
                    <a:pt x="0" y="3144759"/>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p:cNvSpPr/>
            <p:nvPr/>
          </p:nvSpPr>
          <p:spPr>
            <a:xfrm rot="15844898">
              <a:off x="5089294" y="2563615"/>
              <a:ext cx="1343242" cy="1092812"/>
            </a:xfrm>
            <a:prstGeom prst="moon">
              <a:avLst>
                <a:gd name="adj" fmla="val 70972"/>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p:cNvSpPr/>
            <p:nvPr/>
          </p:nvSpPr>
          <p:spPr>
            <a:xfrm rot="16400088">
              <a:off x="5171225" y="2625565"/>
              <a:ext cx="885123" cy="864375"/>
            </a:xfrm>
            <a:prstGeom prst="moon">
              <a:avLst>
                <a:gd name="adj" fmla="val 70972"/>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54"/>
            <p:cNvSpPr/>
            <p:nvPr/>
          </p:nvSpPr>
          <p:spPr>
            <a:xfrm>
              <a:off x="4874923" y="914401"/>
              <a:ext cx="1527452" cy="2070744"/>
            </a:xfrm>
            <a:custGeom>
              <a:avLst/>
              <a:gdLst>
                <a:gd name="connsiteX0" fmla="*/ 0 w 1516036"/>
                <a:gd name="connsiteY0" fmla="*/ 1035372 h 2070743"/>
                <a:gd name="connsiteX1" fmla="*/ 758018 w 1516036"/>
                <a:gd name="connsiteY1" fmla="*/ 0 h 2070743"/>
                <a:gd name="connsiteX2" fmla="*/ 1516036 w 1516036"/>
                <a:gd name="connsiteY2" fmla="*/ 1035372 h 2070743"/>
                <a:gd name="connsiteX3" fmla="*/ 758018 w 1516036"/>
                <a:gd name="connsiteY3" fmla="*/ 2070744 h 2070743"/>
                <a:gd name="connsiteX4" fmla="*/ 0 w 1516036"/>
                <a:gd name="connsiteY4" fmla="*/ 1035372 h 2070743"/>
                <a:gd name="connsiteX0" fmla="*/ 11416 w 1527452"/>
                <a:gd name="connsiteY0" fmla="*/ 1035372 h 2070744"/>
                <a:gd name="connsiteX1" fmla="*/ 769434 w 1527452"/>
                <a:gd name="connsiteY1" fmla="*/ 0 h 2070744"/>
                <a:gd name="connsiteX2" fmla="*/ 1527452 w 1527452"/>
                <a:gd name="connsiteY2" fmla="*/ 1035372 h 2070744"/>
                <a:gd name="connsiteX3" fmla="*/ 769434 w 1527452"/>
                <a:gd name="connsiteY3" fmla="*/ 2070744 h 2070744"/>
                <a:gd name="connsiteX4" fmla="*/ 11416 w 1527452"/>
                <a:gd name="connsiteY4" fmla="*/ 1035372 h 2070744"/>
                <a:gd name="connsiteX0" fmla="*/ 11416 w 1527452"/>
                <a:gd name="connsiteY0" fmla="*/ 1035372 h 2070744"/>
                <a:gd name="connsiteX1" fmla="*/ 769434 w 1527452"/>
                <a:gd name="connsiteY1" fmla="*/ 0 h 2070744"/>
                <a:gd name="connsiteX2" fmla="*/ 1527452 w 1527452"/>
                <a:gd name="connsiteY2" fmla="*/ 1035372 h 2070744"/>
                <a:gd name="connsiteX3" fmla="*/ 769434 w 1527452"/>
                <a:gd name="connsiteY3" fmla="*/ 2070744 h 2070744"/>
                <a:gd name="connsiteX4" fmla="*/ 11416 w 1527452"/>
                <a:gd name="connsiteY4" fmla="*/ 1035372 h 2070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452" h="2070744">
                  <a:moveTo>
                    <a:pt x="11416" y="1035372"/>
                  </a:moveTo>
                  <a:cubicBezTo>
                    <a:pt x="-75670" y="585472"/>
                    <a:pt x="350792" y="0"/>
                    <a:pt x="769434" y="0"/>
                  </a:cubicBezTo>
                  <a:cubicBezTo>
                    <a:pt x="1188076" y="0"/>
                    <a:pt x="1527452" y="463552"/>
                    <a:pt x="1527452" y="1035372"/>
                  </a:cubicBezTo>
                  <a:cubicBezTo>
                    <a:pt x="1405532" y="1537523"/>
                    <a:pt x="1188076" y="2070744"/>
                    <a:pt x="769434" y="2070744"/>
                  </a:cubicBezTo>
                  <a:cubicBezTo>
                    <a:pt x="350792" y="2070744"/>
                    <a:pt x="98502" y="1485272"/>
                    <a:pt x="11416" y="1035372"/>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p:cNvSpPr/>
            <p:nvPr/>
          </p:nvSpPr>
          <p:spPr>
            <a:xfrm rot="19570029">
              <a:off x="6070600" y="1048215"/>
              <a:ext cx="671286" cy="1070518"/>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p:cNvSpPr/>
            <p:nvPr/>
          </p:nvSpPr>
          <p:spPr>
            <a:xfrm rot="20810289">
              <a:off x="5008192" y="612834"/>
              <a:ext cx="1261215" cy="1129283"/>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10"/>
            <p:cNvSpPr/>
            <p:nvPr/>
          </p:nvSpPr>
          <p:spPr>
            <a:xfrm rot="6531805">
              <a:off x="3961342" y="4209845"/>
              <a:ext cx="1207346" cy="76200"/>
            </a:xfrm>
            <a:custGeom>
              <a:avLst/>
              <a:gdLst>
                <a:gd name="connsiteX0" fmla="*/ 0 w 2133600"/>
                <a:gd name="connsiteY0" fmla="*/ 0 h 457200"/>
                <a:gd name="connsiteX1" fmla="*/ 1399904 w 2133600"/>
                <a:gd name="connsiteY1" fmla="*/ 0 h 457200"/>
                <a:gd name="connsiteX2" fmla="*/ 2133600 w 2133600"/>
                <a:gd name="connsiteY2" fmla="*/ 228600 h 457200"/>
                <a:gd name="connsiteX3" fmla="*/ 1399904 w 2133600"/>
                <a:gd name="connsiteY3" fmla="*/ 457200 h 457200"/>
                <a:gd name="connsiteX4" fmla="*/ 0 w 2133600"/>
                <a:gd name="connsiteY4" fmla="*/ 457200 h 457200"/>
                <a:gd name="connsiteX5" fmla="*/ 0 w 2133600"/>
                <a:gd name="connsiteY5" fmla="*/ 0 h 457200"/>
                <a:gd name="connsiteX0" fmla="*/ 0 w 2133600"/>
                <a:gd name="connsiteY0" fmla="*/ 0 h 457200"/>
                <a:gd name="connsiteX1" fmla="*/ 1391196 w 2133600"/>
                <a:gd name="connsiteY1" fmla="*/ 113211 h 457200"/>
                <a:gd name="connsiteX2" fmla="*/ 2133600 w 2133600"/>
                <a:gd name="connsiteY2" fmla="*/ 228600 h 457200"/>
                <a:gd name="connsiteX3" fmla="*/ 1399904 w 2133600"/>
                <a:gd name="connsiteY3" fmla="*/ 457200 h 457200"/>
                <a:gd name="connsiteX4" fmla="*/ 0 w 2133600"/>
                <a:gd name="connsiteY4" fmla="*/ 457200 h 457200"/>
                <a:gd name="connsiteX5" fmla="*/ 0 w 2133600"/>
                <a:gd name="connsiteY5" fmla="*/ 0 h 457200"/>
                <a:gd name="connsiteX0" fmla="*/ 0 w 2133600"/>
                <a:gd name="connsiteY0" fmla="*/ 0 h 457200"/>
                <a:gd name="connsiteX1" fmla="*/ 1391196 w 2133600"/>
                <a:gd name="connsiteY1" fmla="*/ 113211 h 457200"/>
                <a:gd name="connsiteX2" fmla="*/ 2133600 w 2133600"/>
                <a:gd name="connsiteY2" fmla="*/ 228600 h 457200"/>
                <a:gd name="connsiteX3" fmla="*/ 1408612 w 2133600"/>
                <a:gd name="connsiteY3" fmla="*/ 326571 h 457200"/>
                <a:gd name="connsiteX4" fmla="*/ 0 w 2133600"/>
                <a:gd name="connsiteY4" fmla="*/ 457200 h 457200"/>
                <a:gd name="connsiteX5" fmla="*/ 0 w 2133600"/>
                <a:gd name="connsiteY5" fmla="*/ 0 h 457200"/>
                <a:gd name="connsiteX0" fmla="*/ 216746 w 2350346"/>
                <a:gd name="connsiteY0" fmla="*/ 0 h 457200"/>
                <a:gd name="connsiteX1" fmla="*/ 1607942 w 2350346"/>
                <a:gd name="connsiteY1" fmla="*/ 113211 h 457200"/>
                <a:gd name="connsiteX2" fmla="*/ 2350346 w 2350346"/>
                <a:gd name="connsiteY2" fmla="*/ 228600 h 457200"/>
                <a:gd name="connsiteX3" fmla="*/ 1625358 w 2350346"/>
                <a:gd name="connsiteY3" fmla="*/ 326571 h 457200"/>
                <a:gd name="connsiteX4" fmla="*/ 216746 w 2350346"/>
                <a:gd name="connsiteY4" fmla="*/ 457200 h 457200"/>
                <a:gd name="connsiteX5" fmla="*/ 216746 w 2350346"/>
                <a:gd name="connsiteY5"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0346" h="457200">
                  <a:moveTo>
                    <a:pt x="216746" y="0"/>
                  </a:moveTo>
                  <a:lnTo>
                    <a:pt x="1607942" y="113211"/>
                  </a:lnTo>
                  <a:lnTo>
                    <a:pt x="2350346" y="228600"/>
                  </a:lnTo>
                  <a:lnTo>
                    <a:pt x="1625358" y="326571"/>
                  </a:lnTo>
                  <a:lnTo>
                    <a:pt x="216746" y="457200"/>
                  </a:lnTo>
                  <a:cubicBezTo>
                    <a:pt x="216746" y="304800"/>
                    <a:pt x="-270934" y="352698"/>
                    <a:pt x="216746" y="0"/>
                  </a:cubicBezTo>
                  <a:close/>
                </a:path>
              </a:pathLst>
            </a:cu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2901859">
              <a:off x="4562571" y="4116167"/>
              <a:ext cx="105082" cy="2258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5334000" y="5410200"/>
              <a:ext cx="762000" cy="228600"/>
              <a:chOff x="6705600" y="2438400"/>
              <a:chExt cx="1905000" cy="762000"/>
            </a:xfrm>
          </p:grpSpPr>
          <p:sp>
            <p:nvSpPr>
              <p:cNvPr id="33" name="Cross 11"/>
              <p:cNvSpPr/>
              <p:nvPr/>
            </p:nvSpPr>
            <p:spPr>
              <a:xfrm>
                <a:off x="6705600" y="2438400"/>
                <a:ext cx="533400" cy="762000"/>
              </a:xfrm>
              <a:custGeom>
                <a:avLst/>
                <a:gdLst>
                  <a:gd name="connsiteX0" fmla="*/ 0 w 685800"/>
                  <a:gd name="connsiteY0" fmla="*/ 136618 h 685800"/>
                  <a:gd name="connsiteX1" fmla="*/ 136618 w 685800"/>
                  <a:gd name="connsiteY1" fmla="*/ 136618 h 685800"/>
                  <a:gd name="connsiteX2" fmla="*/ 136618 w 685800"/>
                  <a:gd name="connsiteY2" fmla="*/ 0 h 685800"/>
                  <a:gd name="connsiteX3" fmla="*/ 549182 w 685800"/>
                  <a:gd name="connsiteY3" fmla="*/ 0 h 685800"/>
                  <a:gd name="connsiteX4" fmla="*/ 549182 w 685800"/>
                  <a:gd name="connsiteY4" fmla="*/ 136618 h 685800"/>
                  <a:gd name="connsiteX5" fmla="*/ 685800 w 685800"/>
                  <a:gd name="connsiteY5" fmla="*/ 136618 h 685800"/>
                  <a:gd name="connsiteX6" fmla="*/ 685800 w 685800"/>
                  <a:gd name="connsiteY6" fmla="*/ 549182 h 685800"/>
                  <a:gd name="connsiteX7" fmla="*/ 549182 w 685800"/>
                  <a:gd name="connsiteY7" fmla="*/ 549182 h 685800"/>
                  <a:gd name="connsiteX8" fmla="*/ 549182 w 685800"/>
                  <a:gd name="connsiteY8" fmla="*/ 685800 h 685800"/>
                  <a:gd name="connsiteX9" fmla="*/ 136618 w 685800"/>
                  <a:gd name="connsiteY9" fmla="*/ 685800 h 685800"/>
                  <a:gd name="connsiteX10" fmla="*/ 136618 w 685800"/>
                  <a:gd name="connsiteY10" fmla="*/ 549182 h 685800"/>
                  <a:gd name="connsiteX11" fmla="*/ 0 w 685800"/>
                  <a:gd name="connsiteY11" fmla="*/ 549182 h 685800"/>
                  <a:gd name="connsiteX12" fmla="*/ 0 w 685800"/>
                  <a:gd name="connsiteY12" fmla="*/ 136618 h 685800"/>
                  <a:gd name="connsiteX0" fmla="*/ 0 w 685800"/>
                  <a:gd name="connsiteY0" fmla="*/ 334012 h 883194"/>
                  <a:gd name="connsiteX1" fmla="*/ 136618 w 685800"/>
                  <a:gd name="connsiteY1" fmla="*/ 334012 h 883194"/>
                  <a:gd name="connsiteX2" fmla="*/ 136618 w 685800"/>
                  <a:gd name="connsiteY2" fmla="*/ 197394 h 883194"/>
                  <a:gd name="connsiteX3" fmla="*/ 549182 w 685800"/>
                  <a:gd name="connsiteY3" fmla="*/ 197394 h 883194"/>
                  <a:gd name="connsiteX4" fmla="*/ 549182 w 685800"/>
                  <a:gd name="connsiteY4" fmla="*/ 334012 h 883194"/>
                  <a:gd name="connsiteX5" fmla="*/ 685800 w 685800"/>
                  <a:gd name="connsiteY5" fmla="*/ 334012 h 883194"/>
                  <a:gd name="connsiteX6" fmla="*/ 685800 w 685800"/>
                  <a:gd name="connsiteY6" fmla="*/ 746576 h 883194"/>
                  <a:gd name="connsiteX7" fmla="*/ 549182 w 685800"/>
                  <a:gd name="connsiteY7" fmla="*/ 746576 h 883194"/>
                  <a:gd name="connsiteX8" fmla="*/ 549182 w 685800"/>
                  <a:gd name="connsiteY8" fmla="*/ 883194 h 883194"/>
                  <a:gd name="connsiteX9" fmla="*/ 136618 w 685800"/>
                  <a:gd name="connsiteY9" fmla="*/ 883194 h 883194"/>
                  <a:gd name="connsiteX10" fmla="*/ 136618 w 685800"/>
                  <a:gd name="connsiteY10" fmla="*/ 746576 h 883194"/>
                  <a:gd name="connsiteX11" fmla="*/ 0 w 685800"/>
                  <a:gd name="connsiteY11" fmla="*/ 746576 h 883194"/>
                  <a:gd name="connsiteX12" fmla="*/ 0 w 685800"/>
                  <a:gd name="connsiteY12" fmla="*/ 334012 h 883194"/>
                  <a:gd name="connsiteX0" fmla="*/ 0 w 685800"/>
                  <a:gd name="connsiteY0" fmla="*/ 334012 h 1034142"/>
                  <a:gd name="connsiteX1" fmla="*/ 136618 w 685800"/>
                  <a:gd name="connsiteY1" fmla="*/ 334012 h 1034142"/>
                  <a:gd name="connsiteX2" fmla="*/ 136618 w 685800"/>
                  <a:gd name="connsiteY2" fmla="*/ 197394 h 1034142"/>
                  <a:gd name="connsiteX3" fmla="*/ 549182 w 685800"/>
                  <a:gd name="connsiteY3" fmla="*/ 197394 h 1034142"/>
                  <a:gd name="connsiteX4" fmla="*/ 549182 w 685800"/>
                  <a:gd name="connsiteY4" fmla="*/ 334012 h 1034142"/>
                  <a:gd name="connsiteX5" fmla="*/ 685800 w 685800"/>
                  <a:gd name="connsiteY5" fmla="*/ 334012 h 1034142"/>
                  <a:gd name="connsiteX6" fmla="*/ 685800 w 685800"/>
                  <a:gd name="connsiteY6" fmla="*/ 746576 h 1034142"/>
                  <a:gd name="connsiteX7" fmla="*/ 549182 w 685800"/>
                  <a:gd name="connsiteY7" fmla="*/ 746576 h 1034142"/>
                  <a:gd name="connsiteX8" fmla="*/ 549182 w 685800"/>
                  <a:gd name="connsiteY8" fmla="*/ 883194 h 1034142"/>
                  <a:gd name="connsiteX9" fmla="*/ 136618 w 685800"/>
                  <a:gd name="connsiteY9" fmla="*/ 883194 h 1034142"/>
                  <a:gd name="connsiteX10" fmla="*/ 136618 w 685800"/>
                  <a:gd name="connsiteY10" fmla="*/ 746576 h 1034142"/>
                  <a:gd name="connsiteX11" fmla="*/ 0 w 685800"/>
                  <a:gd name="connsiteY11" fmla="*/ 746576 h 1034142"/>
                  <a:gd name="connsiteX12" fmla="*/ 0 w 685800"/>
                  <a:gd name="connsiteY12" fmla="*/ 334012 h 103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 h="1034142">
                    <a:moveTo>
                      <a:pt x="0" y="334012"/>
                    </a:moveTo>
                    <a:lnTo>
                      <a:pt x="136618" y="334012"/>
                    </a:lnTo>
                    <a:lnTo>
                      <a:pt x="136618" y="197394"/>
                    </a:lnTo>
                    <a:cubicBezTo>
                      <a:pt x="396059" y="-246743"/>
                      <a:pt x="411661" y="197394"/>
                      <a:pt x="549182" y="197394"/>
                    </a:cubicBezTo>
                    <a:lnTo>
                      <a:pt x="549182" y="334012"/>
                    </a:lnTo>
                    <a:lnTo>
                      <a:pt x="685800" y="334012"/>
                    </a:lnTo>
                    <a:lnTo>
                      <a:pt x="685800" y="746576"/>
                    </a:lnTo>
                    <a:lnTo>
                      <a:pt x="549182" y="746576"/>
                    </a:lnTo>
                    <a:lnTo>
                      <a:pt x="549182" y="883194"/>
                    </a:lnTo>
                    <a:cubicBezTo>
                      <a:pt x="411661" y="883194"/>
                      <a:pt x="439602" y="1222829"/>
                      <a:pt x="136618" y="883194"/>
                    </a:cubicBezTo>
                    <a:lnTo>
                      <a:pt x="136618" y="746576"/>
                    </a:lnTo>
                    <a:lnTo>
                      <a:pt x="0" y="746576"/>
                    </a:lnTo>
                    <a:lnTo>
                      <a:pt x="0" y="334012"/>
                    </a:lnTo>
                    <a:close/>
                  </a:path>
                </a:pathLst>
              </a:custGeom>
              <a:solidFill>
                <a:srgbClr val="BF77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p:cNvSpPr/>
              <p:nvPr/>
            </p:nvSpPr>
            <p:spPr>
              <a:xfrm>
                <a:off x="7239000" y="2590800"/>
                <a:ext cx="152400" cy="457200"/>
              </a:xfrm>
              <a:prstGeom prst="diamon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ross 11"/>
              <p:cNvSpPr/>
              <p:nvPr/>
            </p:nvSpPr>
            <p:spPr>
              <a:xfrm>
                <a:off x="7391400" y="2438400"/>
                <a:ext cx="533400" cy="762000"/>
              </a:xfrm>
              <a:custGeom>
                <a:avLst/>
                <a:gdLst>
                  <a:gd name="connsiteX0" fmla="*/ 0 w 685800"/>
                  <a:gd name="connsiteY0" fmla="*/ 136618 h 685800"/>
                  <a:gd name="connsiteX1" fmla="*/ 136618 w 685800"/>
                  <a:gd name="connsiteY1" fmla="*/ 136618 h 685800"/>
                  <a:gd name="connsiteX2" fmla="*/ 136618 w 685800"/>
                  <a:gd name="connsiteY2" fmla="*/ 0 h 685800"/>
                  <a:gd name="connsiteX3" fmla="*/ 549182 w 685800"/>
                  <a:gd name="connsiteY3" fmla="*/ 0 h 685800"/>
                  <a:gd name="connsiteX4" fmla="*/ 549182 w 685800"/>
                  <a:gd name="connsiteY4" fmla="*/ 136618 h 685800"/>
                  <a:gd name="connsiteX5" fmla="*/ 685800 w 685800"/>
                  <a:gd name="connsiteY5" fmla="*/ 136618 h 685800"/>
                  <a:gd name="connsiteX6" fmla="*/ 685800 w 685800"/>
                  <a:gd name="connsiteY6" fmla="*/ 549182 h 685800"/>
                  <a:gd name="connsiteX7" fmla="*/ 549182 w 685800"/>
                  <a:gd name="connsiteY7" fmla="*/ 549182 h 685800"/>
                  <a:gd name="connsiteX8" fmla="*/ 549182 w 685800"/>
                  <a:gd name="connsiteY8" fmla="*/ 685800 h 685800"/>
                  <a:gd name="connsiteX9" fmla="*/ 136618 w 685800"/>
                  <a:gd name="connsiteY9" fmla="*/ 685800 h 685800"/>
                  <a:gd name="connsiteX10" fmla="*/ 136618 w 685800"/>
                  <a:gd name="connsiteY10" fmla="*/ 549182 h 685800"/>
                  <a:gd name="connsiteX11" fmla="*/ 0 w 685800"/>
                  <a:gd name="connsiteY11" fmla="*/ 549182 h 685800"/>
                  <a:gd name="connsiteX12" fmla="*/ 0 w 685800"/>
                  <a:gd name="connsiteY12" fmla="*/ 136618 h 685800"/>
                  <a:gd name="connsiteX0" fmla="*/ 0 w 685800"/>
                  <a:gd name="connsiteY0" fmla="*/ 334012 h 883194"/>
                  <a:gd name="connsiteX1" fmla="*/ 136618 w 685800"/>
                  <a:gd name="connsiteY1" fmla="*/ 334012 h 883194"/>
                  <a:gd name="connsiteX2" fmla="*/ 136618 w 685800"/>
                  <a:gd name="connsiteY2" fmla="*/ 197394 h 883194"/>
                  <a:gd name="connsiteX3" fmla="*/ 549182 w 685800"/>
                  <a:gd name="connsiteY3" fmla="*/ 197394 h 883194"/>
                  <a:gd name="connsiteX4" fmla="*/ 549182 w 685800"/>
                  <a:gd name="connsiteY4" fmla="*/ 334012 h 883194"/>
                  <a:gd name="connsiteX5" fmla="*/ 685800 w 685800"/>
                  <a:gd name="connsiteY5" fmla="*/ 334012 h 883194"/>
                  <a:gd name="connsiteX6" fmla="*/ 685800 w 685800"/>
                  <a:gd name="connsiteY6" fmla="*/ 746576 h 883194"/>
                  <a:gd name="connsiteX7" fmla="*/ 549182 w 685800"/>
                  <a:gd name="connsiteY7" fmla="*/ 746576 h 883194"/>
                  <a:gd name="connsiteX8" fmla="*/ 549182 w 685800"/>
                  <a:gd name="connsiteY8" fmla="*/ 883194 h 883194"/>
                  <a:gd name="connsiteX9" fmla="*/ 136618 w 685800"/>
                  <a:gd name="connsiteY9" fmla="*/ 883194 h 883194"/>
                  <a:gd name="connsiteX10" fmla="*/ 136618 w 685800"/>
                  <a:gd name="connsiteY10" fmla="*/ 746576 h 883194"/>
                  <a:gd name="connsiteX11" fmla="*/ 0 w 685800"/>
                  <a:gd name="connsiteY11" fmla="*/ 746576 h 883194"/>
                  <a:gd name="connsiteX12" fmla="*/ 0 w 685800"/>
                  <a:gd name="connsiteY12" fmla="*/ 334012 h 883194"/>
                  <a:gd name="connsiteX0" fmla="*/ 0 w 685800"/>
                  <a:gd name="connsiteY0" fmla="*/ 334012 h 1034142"/>
                  <a:gd name="connsiteX1" fmla="*/ 136618 w 685800"/>
                  <a:gd name="connsiteY1" fmla="*/ 334012 h 1034142"/>
                  <a:gd name="connsiteX2" fmla="*/ 136618 w 685800"/>
                  <a:gd name="connsiteY2" fmla="*/ 197394 h 1034142"/>
                  <a:gd name="connsiteX3" fmla="*/ 549182 w 685800"/>
                  <a:gd name="connsiteY3" fmla="*/ 197394 h 1034142"/>
                  <a:gd name="connsiteX4" fmla="*/ 549182 w 685800"/>
                  <a:gd name="connsiteY4" fmla="*/ 334012 h 1034142"/>
                  <a:gd name="connsiteX5" fmla="*/ 685800 w 685800"/>
                  <a:gd name="connsiteY5" fmla="*/ 334012 h 1034142"/>
                  <a:gd name="connsiteX6" fmla="*/ 685800 w 685800"/>
                  <a:gd name="connsiteY6" fmla="*/ 746576 h 1034142"/>
                  <a:gd name="connsiteX7" fmla="*/ 549182 w 685800"/>
                  <a:gd name="connsiteY7" fmla="*/ 746576 h 1034142"/>
                  <a:gd name="connsiteX8" fmla="*/ 549182 w 685800"/>
                  <a:gd name="connsiteY8" fmla="*/ 883194 h 1034142"/>
                  <a:gd name="connsiteX9" fmla="*/ 136618 w 685800"/>
                  <a:gd name="connsiteY9" fmla="*/ 883194 h 1034142"/>
                  <a:gd name="connsiteX10" fmla="*/ 136618 w 685800"/>
                  <a:gd name="connsiteY10" fmla="*/ 746576 h 1034142"/>
                  <a:gd name="connsiteX11" fmla="*/ 0 w 685800"/>
                  <a:gd name="connsiteY11" fmla="*/ 746576 h 1034142"/>
                  <a:gd name="connsiteX12" fmla="*/ 0 w 685800"/>
                  <a:gd name="connsiteY12" fmla="*/ 334012 h 103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 h="1034142">
                    <a:moveTo>
                      <a:pt x="0" y="334012"/>
                    </a:moveTo>
                    <a:lnTo>
                      <a:pt x="136618" y="334012"/>
                    </a:lnTo>
                    <a:lnTo>
                      <a:pt x="136618" y="197394"/>
                    </a:lnTo>
                    <a:cubicBezTo>
                      <a:pt x="396059" y="-246743"/>
                      <a:pt x="411661" y="197394"/>
                      <a:pt x="549182" y="197394"/>
                    </a:cubicBezTo>
                    <a:lnTo>
                      <a:pt x="549182" y="334012"/>
                    </a:lnTo>
                    <a:lnTo>
                      <a:pt x="685800" y="334012"/>
                    </a:lnTo>
                    <a:lnTo>
                      <a:pt x="685800" y="746576"/>
                    </a:lnTo>
                    <a:lnTo>
                      <a:pt x="549182" y="746576"/>
                    </a:lnTo>
                    <a:lnTo>
                      <a:pt x="549182" y="883194"/>
                    </a:lnTo>
                    <a:cubicBezTo>
                      <a:pt x="411661" y="883194"/>
                      <a:pt x="439602" y="1222829"/>
                      <a:pt x="136618" y="883194"/>
                    </a:cubicBezTo>
                    <a:lnTo>
                      <a:pt x="136618" y="746576"/>
                    </a:lnTo>
                    <a:lnTo>
                      <a:pt x="0" y="746576"/>
                    </a:lnTo>
                    <a:lnTo>
                      <a:pt x="0" y="334012"/>
                    </a:lnTo>
                    <a:close/>
                  </a:path>
                </a:pathLst>
              </a:custGeom>
              <a:solidFill>
                <a:srgbClr val="BF77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p:cNvSpPr/>
              <p:nvPr/>
            </p:nvSpPr>
            <p:spPr>
              <a:xfrm>
                <a:off x="7924800" y="2590800"/>
                <a:ext cx="152400" cy="457200"/>
              </a:xfrm>
              <a:prstGeom prst="diamon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ross 11"/>
              <p:cNvSpPr/>
              <p:nvPr/>
            </p:nvSpPr>
            <p:spPr>
              <a:xfrm>
                <a:off x="8077200" y="2438400"/>
                <a:ext cx="533400" cy="762000"/>
              </a:xfrm>
              <a:custGeom>
                <a:avLst/>
                <a:gdLst>
                  <a:gd name="connsiteX0" fmla="*/ 0 w 685800"/>
                  <a:gd name="connsiteY0" fmla="*/ 136618 h 685800"/>
                  <a:gd name="connsiteX1" fmla="*/ 136618 w 685800"/>
                  <a:gd name="connsiteY1" fmla="*/ 136618 h 685800"/>
                  <a:gd name="connsiteX2" fmla="*/ 136618 w 685800"/>
                  <a:gd name="connsiteY2" fmla="*/ 0 h 685800"/>
                  <a:gd name="connsiteX3" fmla="*/ 549182 w 685800"/>
                  <a:gd name="connsiteY3" fmla="*/ 0 h 685800"/>
                  <a:gd name="connsiteX4" fmla="*/ 549182 w 685800"/>
                  <a:gd name="connsiteY4" fmla="*/ 136618 h 685800"/>
                  <a:gd name="connsiteX5" fmla="*/ 685800 w 685800"/>
                  <a:gd name="connsiteY5" fmla="*/ 136618 h 685800"/>
                  <a:gd name="connsiteX6" fmla="*/ 685800 w 685800"/>
                  <a:gd name="connsiteY6" fmla="*/ 549182 h 685800"/>
                  <a:gd name="connsiteX7" fmla="*/ 549182 w 685800"/>
                  <a:gd name="connsiteY7" fmla="*/ 549182 h 685800"/>
                  <a:gd name="connsiteX8" fmla="*/ 549182 w 685800"/>
                  <a:gd name="connsiteY8" fmla="*/ 685800 h 685800"/>
                  <a:gd name="connsiteX9" fmla="*/ 136618 w 685800"/>
                  <a:gd name="connsiteY9" fmla="*/ 685800 h 685800"/>
                  <a:gd name="connsiteX10" fmla="*/ 136618 w 685800"/>
                  <a:gd name="connsiteY10" fmla="*/ 549182 h 685800"/>
                  <a:gd name="connsiteX11" fmla="*/ 0 w 685800"/>
                  <a:gd name="connsiteY11" fmla="*/ 549182 h 685800"/>
                  <a:gd name="connsiteX12" fmla="*/ 0 w 685800"/>
                  <a:gd name="connsiteY12" fmla="*/ 136618 h 685800"/>
                  <a:gd name="connsiteX0" fmla="*/ 0 w 685800"/>
                  <a:gd name="connsiteY0" fmla="*/ 334012 h 883194"/>
                  <a:gd name="connsiteX1" fmla="*/ 136618 w 685800"/>
                  <a:gd name="connsiteY1" fmla="*/ 334012 h 883194"/>
                  <a:gd name="connsiteX2" fmla="*/ 136618 w 685800"/>
                  <a:gd name="connsiteY2" fmla="*/ 197394 h 883194"/>
                  <a:gd name="connsiteX3" fmla="*/ 549182 w 685800"/>
                  <a:gd name="connsiteY3" fmla="*/ 197394 h 883194"/>
                  <a:gd name="connsiteX4" fmla="*/ 549182 w 685800"/>
                  <a:gd name="connsiteY4" fmla="*/ 334012 h 883194"/>
                  <a:gd name="connsiteX5" fmla="*/ 685800 w 685800"/>
                  <a:gd name="connsiteY5" fmla="*/ 334012 h 883194"/>
                  <a:gd name="connsiteX6" fmla="*/ 685800 w 685800"/>
                  <a:gd name="connsiteY6" fmla="*/ 746576 h 883194"/>
                  <a:gd name="connsiteX7" fmla="*/ 549182 w 685800"/>
                  <a:gd name="connsiteY7" fmla="*/ 746576 h 883194"/>
                  <a:gd name="connsiteX8" fmla="*/ 549182 w 685800"/>
                  <a:gd name="connsiteY8" fmla="*/ 883194 h 883194"/>
                  <a:gd name="connsiteX9" fmla="*/ 136618 w 685800"/>
                  <a:gd name="connsiteY9" fmla="*/ 883194 h 883194"/>
                  <a:gd name="connsiteX10" fmla="*/ 136618 w 685800"/>
                  <a:gd name="connsiteY10" fmla="*/ 746576 h 883194"/>
                  <a:gd name="connsiteX11" fmla="*/ 0 w 685800"/>
                  <a:gd name="connsiteY11" fmla="*/ 746576 h 883194"/>
                  <a:gd name="connsiteX12" fmla="*/ 0 w 685800"/>
                  <a:gd name="connsiteY12" fmla="*/ 334012 h 883194"/>
                  <a:gd name="connsiteX0" fmla="*/ 0 w 685800"/>
                  <a:gd name="connsiteY0" fmla="*/ 334012 h 1034142"/>
                  <a:gd name="connsiteX1" fmla="*/ 136618 w 685800"/>
                  <a:gd name="connsiteY1" fmla="*/ 334012 h 1034142"/>
                  <a:gd name="connsiteX2" fmla="*/ 136618 w 685800"/>
                  <a:gd name="connsiteY2" fmla="*/ 197394 h 1034142"/>
                  <a:gd name="connsiteX3" fmla="*/ 549182 w 685800"/>
                  <a:gd name="connsiteY3" fmla="*/ 197394 h 1034142"/>
                  <a:gd name="connsiteX4" fmla="*/ 549182 w 685800"/>
                  <a:gd name="connsiteY4" fmla="*/ 334012 h 1034142"/>
                  <a:gd name="connsiteX5" fmla="*/ 685800 w 685800"/>
                  <a:gd name="connsiteY5" fmla="*/ 334012 h 1034142"/>
                  <a:gd name="connsiteX6" fmla="*/ 685800 w 685800"/>
                  <a:gd name="connsiteY6" fmla="*/ 746576 h 1034142"/>
                  <a:gd name="connsiteX7" fmla="*/ 549182 w 685800"/>
                  <a:gd name="connsiteY7" fmla="*/ 746576 h 1034142"/>
                  <a:gd name="connsiteX8" fmla="*/ 549182 w 685800"/>
                  <a:gd name="connsiteY8" fmla="*/ 883194 h 1034142"/>
                  <a:gd name="connsiteX9" fmla="*/ 136618 w 685800"/>
                  <a:gd name="connsiteY9" fmla="*/ 883194 h 1034142"/>
                  <a:gd name="connsiteX10" fmla="*/ 136618 w 685800"/>
                  <a:gd name="connsiteY10" fmla="*/ 746576 h 1034142"/>
                  <a:gd name="connsiteX11" fmla="*/ 0 w 685800"/>
                  <a:gd name="connsiteY11" fmla="*/ 746576 h 1034142"/>
                  <a:gd name="connsiteX12" fmla="*/ 0 w 685800"/>
                  <a:gd name="connsiteY12" fmla="*/ 334012 h 103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 h="1034142">
                    <a:moveTo>
                      <a:pt x="0" y="334012"/>
                    </a:moveTo>
                    <a:lnTo>
                      <a:pt x="136618" y="334012"/>
                    </a:lnTo>
                    <a:lnTo>
                      <a:pt x="136618" y="197394"/>
                    </a:lnTo>
                    <a:cubicBezTo>
                      <a:pt x="396059" y="-246743"/>
                      <a:pt x="411661" y="197394"/>
                      <a:pt x="549182" y="197394"/>
                    </a:cubicBezTo>
                    <a:lnTo>
                      <a:pt x="549182" y="334012"/>
                    </a:lnTo>
                    <a:lnTo>
                      <a:pt x="685800" y="334012"/>
                    </a:lnTo>
                    <a:lnTo>
                      <a:pt x="685800" y="746576"/>
                    </a:lnTo>
                    <a:lnTo>
                      <a:pt x="549182" y="746576"/>
                    </a:lnTo>
                    <a:lnTo>
                      <a:pt x="549182" y="883194"/>
                    </a:lnTo>
                    <a:cubicBezTo>
                      <a:pt x="411661" y="883194"/>
                      <a:pt x="439602" y="1222829"/>
                      <a:pt x="136618" y="883194"/>
                    </a:cubicBezTo>
                    <a:lnTo>
                      <a:pt x="136618" y="746576"/>
                    </a:lnTo>
                    <a:lnTo>
                      <a:pt x="0" y="746576"/>
                    </a:lnTo>
                    <a:lnTo>
                      <a:pt x="0" y="334012"/>
                    </a:lnTo>
                    <a:close/>
                  </a:path>
                </a:pathLst>
              </a:custGeom>
              <a:solidFill>
                <a:srgbClr val="BF77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3"/>
          <p:cNvGrpSpPr/>
          <p:nvPr/>
        </p:nvGrpSpPr>
        <p:grpSpPr>
          <a:xfrm>
            <a:off x="5567881" y="3618874"/>
            <a:ext cx="5296275" cy="3104434"/>
            <a:chOff x="5567881" y="3618874"/>
            <a:chExt cx="5296275" cy="3104434"/>
          </a:xfrm>
        </p:grpSpPr>
        <p:pic>
          <p:nvPicPr>
            <p:cNvPr id="1026" name="Picture 2" descr="page of Greek papy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7881" y="3618874"/>
              <a:ext cx="2199992" cy="31044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804085" y="4383335"/>
              <a:ext cx="3060071" cy="1600438"/>
            </a:xfrm>
            <a:prstGeom prst="rect">
              <a:avLst/>
            </a:prstGeom>
          </p:spPr>
          <p:txBody>
            <a:bodyPr wrap="square">
              <a:spAutoFit/>
            </a:bodyPr>
            <a:lstStyle/>
            <a:p>
              <a:r>
                <a:rPr lang="en-US" sz="1400" i="1" dirty="0">
                  <a:latin typeface="Calibri" panose="020F0502020204030204" pitchFamily="34" charset="0"/>
                </a:rPr>
                <a:t>A partially deteriorated page of Papyrus 46, one of the oldest surviving Greek manuscripts of the New Testament. Dating to about A.D. 200, the papyrus contains copies of most of the epistles of Paul, first among them the Epistle to the Romans.</a:t>
              </a:r>
              <a:endParaRPr lang="en-US" sz="1400" dirty="0"/>
            </a:p>
          </p:txBody>
        </p:sp>
      </p:grpSp>
    </p:spTree>
    <p:extLst>
      <p:ext uri="{BB962C8B-B14F-4D97-AF65-F5344CB8AC3E}">
        <p14:creationId xmlns:p14="http://schemas.microsoft.com/office/powerpoint/2010/main" val="8472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26"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80">
                                          <p:stCondLst>
                                            <p:cond delay="0"/>
                                          </p:stCondLst>
                                        </p:cTn>
                                        <p:tgtEl>
                                          <p:spTgt spid="14"/>
                                        </p:tgtEl>
                                      </p:cBhvr>
                                    </p:animEffect>
                                    <p:anim calcmode="lin" valueType="num">
                                      <p:cBhvr>
                                        <p:cTn id="1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1" dur="26">
                                          <p:stCondLst>
                                            <p:cond delay="650"/>
                                          </p:stCondLst>
                                        </p:cTn>
                                        <p:tgtEl>
                                          <p:spTgt spid="14"/>
                                        </p:tgtEl>
                                      </p:cBhvr>
                                      <p:to x="100000" y="60000"/>
                                    </p:animScale>
                                    <p:animScale>
                                      <p:cBhvr>
                                        <p:cTn id="22" dur="166" decel="50000">
                                          <p:stCondLst>
                                            <p:cond delay="676"/>
                                          </p:stCondLst>
                                        </p:cTn>
                                        <p:tgtEl>
                                          <p:spTgt spid="14"/>
                                        </p:tgtEl>
                                      </p:cBhvr>
                                      <p:to x="100000" y="100000"/>
                                    </p:animScale>
                                    <p:animScale>
                                      <p:cBhvr>
                                        <p:cTn id="23" dur="26">
                                          <p:stCondLst>
                                            <p:cond delay="1312"/>
                                          </p:stCondLst>
                                        </p:cTn>
                                        <p:tgtEl>
                                          <p:spTgt spid="14"/>
                                        </p:tgtEl>
                                      </p:cBhvr>
                                      <p:to x="100000" y="80000"/>
                                    </p:animScale>
                                    <p:animScale>
                                      <p:cBhvr>
                                        <p:cTn id="24" dur="166" decel="50000">
                                          <p:stCondLst>
                                            <p:cond delay="1338"/>
                                          </p:stCondLst>
                                        </p:cTn>
                                        <p:tgtEl>
                                          <p:spTgt spid="14"/>
                                        </p:tgtEl>
                                      </p:cBhvr>
                                      <p:to x="100000" y="100000"/>
                                    </p:animScale>
                                    <p:animScale>
                                      <p:cBhvr>
                                        <p:cTn id="25" dur="26">
                                          <p:stCondLst>
                                            <p:cond delay="1642"/>
                                          </p:stCondLst>
                                        </p:cTn>
                                        <p:tgtEl>
                                          <p:spTgt spid="14"/>
                                        </p:tgtEl>
                                      </p:cBhvr>
                                      <p:to x="100000" y="90000"/>
                                    </p:animScale>
                                    <p:animScale>
                                      <p:cBhvr>
                                        <p:cTn id="26" dur="166" decel="50000">
                                          <p:stCondLst>
                                            <p:cond delay="1668"/>
                                          </p:stCondLst>
                                        </p:cTn>
                                        <p:tgtEl>
                                          <p:spTgt spid="14"/>
                                        </p:tgtEl>
                                      </p:cBhvr>
                                      <p:to x="100000" y="100000"/>
                                    </p:animScale>
                                    <p:animScale>
                                      <p:cBhvr>
                                        <p:cTn id="27" dur="26">
                                          <p:stCondLst>
                                            <p:cond delay="1808"/>
                                          </p:stCondLst>
                                        </p:cTn>
                                        <p:tgtEl>
                                          <p:spTgt spid="14"/>
                                        </p:tgtEl>
                                      </p:cBhvr>
                                      <p:to x="100000" y="95000"/>
                                    </p:animScale>
                                    <p:animScale>
                                      <p:cBhvr>
                                        <p:cTn id="28" dur="166" decel="50000">
                                          <p:stCondLst>
                                            <p:cond delay="1834"/>
                                          </p:stCondLst>
                                        </p:cTn>
                                        <p:tgtEl>
                                          <p:spTgt spid="14"/>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737"/>
          </a:xfrm>
          <a:prstGeom prst="rect">
            <a:avLst/>
          </a:prstGeom>
        </p:spPr>
      </p:pic>
      <p:sp>
        <p:nvSpPr>
          <p:cNvPr id="5" name="TextBox 4"/>
          <p:cNvSpPr txBox="1"/>
          <p:nvPr/>
        </p:nvSpPr>
        <p:spPr>
          <a:xfrm>
            <a:off x="599036" y="770499"/>
            <a:ext cx="11024105" cy="707886"/>
          </a:xfrm>
          <a:prstGeom prst="rect">
            <a:avLst/>
          </a:prstGeom>
          <a:noFill/>
        </p:spPr>
        <p:txBody>
          <a:bodyPr wrap="square" rtlCol="0">
            <a:spAutoFit/>
          </a:bodyPr>
          <a:lstStyle/>
          <a:p>
            <a:pPr algn="ctr"/>
            <a:r>
              <a:rPr lang="en-US" sz="2000" dirty="0"/>
              <a:t>Paul writes to the Romans from Corinth near the end of his missionary journeys</a:t>
            </a:r>
          </a:p>
          <a:p>
            <a:pPr algn="ctr"/>
            <a:r>
              <a:rPr lang="en-US" sz="2000" dirty="0"/>
              <a:t> around 55-56 AD</a:t>
            </a:r>
          </a:p>
        </p:txBody>
      </p:sp>
      <p:sp>
        <p:nvSpPr>
          <p:cNvPr id="6" name="TextBox 5"/>
          <p:cNvSpPr txBox="1"/>
          <p:nvPr/>
        </p:nvSpPr>
        <p:spPr>
          <a:xfrm>
            <a:off x="-63375" y="0"/>
            <a:ext cx="12192000" cy="1015663"/>
          </a:xfrm>
          <a:prstGeom prst="rect">
            <a:avLst/>
          </a:prstGeom>
          <a:noFill/>
        </p:spPr>
        <p:txBody>
          <a:bodyPr wrap="square" rtlCol="0">
            <a:spAutoFit/>
          </a:bodyPr>
          <a:lstStyle/>
          <a:p>
            <a:pPr algn="ctr"/>
            <a:r>
              <a:rPr lang="en-US" sz="6000" dirty="0">
                <a:latin typeface="Georgia" pitchFamily="18" charset="0"/>
              </a:rPr>
              <a:t>Written to the Romans</a:t>
            </a:r>
            <a:endParaRPr lang="en-US" sz="4400" dirty="0">
              <a:latin typeface="Georgia" pitchFamily="18" charset="0"/>
            </a:endParaRPr>
          </a:p>
        </p:txBody>
      </p:sp>
      <p:sp>
        <p:nvSpPr>
          <p:cNvPr id="7" name="TextBox 6"/>
          <p:cNvSpPr txBox="1"/>
          <p:nvPr/>
        </p:nvSpPr>
        <p:spPr>
          <a:xfrm>
            <a:off x="6032625" y="1516917"/>
            <a:ext cx="5968820" cy="3785652"/>
          </a:xfrm>
          <a:prstGeom prst="rect">
            <a:avLst/>
          </a:prstGeom>
          <a:noFill/>
        </p:spPr>
        <p:txBody>
          <a:bodyPr wrap="square" rtlCol="0">
            <a:spAutoFit/>
          </a:bodyPr>
          <a:lstStyle/>
          <a:p>
            <a:r>
              <a:rPr lang="en-US" sz="2400" dirty="0"/>
              <a:t>3 Reasons why Paul wrote to the Romans:</a:t>
            </a:r>
          </a:p>
          <a:p>
            <a:endParaRPr lang="en-US" sz="2400" dirty="0"/>
          </a:p>
          <a:p>
            <a:r>
              <a:rPr lang="en-US" sz="2400" dirty="0"/>
              <a:t>1. To prepare for his future arrival in Rome</a:t>
            </a:r>
          </a:p>
          <a:p>
            <a:endParaRPr lang="en-US" sz="2400" dirty="0"/>
          </a:p>
          <a:p>
            <a:r>
              <a:rPr lang="en-US" sz="2400" dirty="0"/>
              <a:t>2. To clarify and defend his teachings</a:t>
            </a:r>
          </a:p>
          <a:p>
            <a:endParaRPr lang="en-US" sz="2400" dirty="0"/>
          </a:p>
          <a:p>
            <a:r>
              <a:rPr lang="en-US" sz="2400" dirty="0"/>
              <a:t>3. To promote unity between Jewish and Gentile members of the Church</a:t>
            </a:r>
          </a:p>
          <a:p>
            <a:endParaRPr lang="en-US" sz="2400" dirty="0"/>
          </a:p>
          <a:p>
            <a:endParaRPr lang="en-US" sz="2400" dirty="0"/>
          </a:p>
        </p:txBody>
      </p:sp>
      <p:grpSp>
        <p:nvGrpSpPr>
          <p:cNvPr id="9" name="Group 7"/>
          <p:cNvGrpSpPr/>
          <p:nvPr/>
        </p:nvGrpSpPr>
        <p:grpSpPr>
          <a:xfrm>
            <a:off x="296005" y="420821"/>
            <a:ext cx="923794" cy="1702886"/>
            <a:chOff x="2438400" y="402137"/>
            <a:chExt cx="2514600" cy="4398463"/>
          </a:xfrm>
        </p:grpSpPr>
        <p:sp>
          <p:nvSpPr>
            <p:cNvPr id="10" name="Snip Same Side Corner Rectangle 9"/>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oon 12"/>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945" t="5449" r="24464" b="4448"/>
          <a:stretch/>
        </p:blipFill>
        <p:spPr>
          <a:xfrm>
            <a:off x="1946493" y="1557196"/>
            <a:ext cx="3793403" cy="2661718"/>
          </a:xfrm>
          <a:prstGeom prst="rect">
            <a:avLst/>
          </a:prstGeom>
        </p:spPr>
      </p:pic>
      <p:grpSp>
        <p:nvGrpSpPr>
          <p:cNvPr id="44" name="Group 43"/>
          <p:cNvGrpSpPr/>
          <p:nvPr/>
        </p:nvGrpSpPr>
        <p:grpSpPr>
          <a:xfrm>
            <a:off x="563172" y="3923492"/>
            <a:ext cx="1095797" cy="2414361"/>
            <a:chOff x="6407353" y="623126"/>
            <a:chExt cx="1742836" cy="3839974"/>
          </a:xfrm>
        </p:grpSpPr>
        <p:sp>
          <p:nvSpPr>
            <p:cNvPr id="45" name="Oval 474"/>
            <p:cNvSpPr/>
            <p:nvPr/>
          </p:nvSpPr>
          <p:spPr>
            <a:xfrm flipH="1">
              <a:off x="6629400" y="1066800"/>
              <a:ext cx="533400" cy="1676400"/>
            </a:xfrm>
            <a:custGeom>
              <a:avLst/>
              <a:gdLst>
                <a:gd name="connsiteX0" fmla="*/ 0 w 533400"/>
                <a:gd name="connsiteY0" fmla="*/ 838200 h 1676400"/>
                <a:gd name="connsiteX1" fmla="*/ 266700 w 533400"/>
                <a:gd name="connsiteY1" fmla="*/ 0 h 1676400"/>
                <a:gd name="connsiteX2" fmla="*/ 533400 w 533400"/>
                <a:gd name="connsiteY2" fmla="*/ 838200 h 1676400"/>
                <a:gd name="connsiteX3" fmla="*/ 266700 w 533400"/>
                <a:gd name="connsiteY3" fmla="*/ 1676400 h 1676400"/>
                <a:gd name="connsiteX4" fmla="*/ 0 w 533400"/>
                <a:gd name="connsiteY4" fmla="*/ 838200 h 1676400"/>
                <a:gd name="connsiteX0" fmla="*/ 0 w 533400"/>
                <a:gd name="connsiteY0" fmla="*/ 838200 h 1676400"/>
                <a:gd name="connsiteX1" fmla="*/ 266700 w 533400"/>
                <a:gd name="connsiteY1" fmla="*/ 0 h 1676400"/>
                <a:gd name="connsiteX2" fmla="*/ 533400 w 533400"/>
                <a:gd name="connsiteY2" fmla="*/ 838200 h 1676400"/>
                <a:gd name="connsiteX3" fmla="*/ 266700 w 533400"/>
                <a:gd name="connsiteY3" fmla="*/ 1676400 h 1676400"/>
                <a:gd name="connsiteX4" fmla="*/ 0 w 533400"/>
                <a:gd name="connsiteY4" fmla="*/ 838200 h 1676400"/>
                <a:gd name="connsiteX0" fmla="*/ 0 w 533400"/>
                <a:gd name="connsiteY0" fmla="*/ 838200 h 1676400"/>
                <a:gd name="connsiteX1" fmla="*/ 266700 w 533400"/>
                <a:gd name="connsiteY1" fmla="*/ 0 h 1676400"/>
                <a:gd name="connsiteX2" fmla="*/ 533400 w 533400"/>
                <a:gd name="connsiteY2" fmla="*/ 838200 h 1676400"/>
                <a:gd name="connsiteX3" fmla="*/ 266700 w 533400"/>
                <a:gd name="connsiteY3" fmla="*/ 1676400 h 1676400"/>
                <a:gd name="connsiteX4" fmla="*/ 0 w 533400"/>
                <a:gd name="connsiteY4" fmla="*/ 838200 h 167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1676400">
                  <a:moveTo>
                    <a:pt x="0" y="838200"/>
                  </a:moveTo>
                  <a:cubicBezTo>
                    <a:pt x="0" y="375275"/>
                    <a:pt x="119406" y="0"/>
                    <a:pt x="266700" y="0"/>
                  </a:cubicBezTo>
                  <a:cubicBezTo>
                    <a:pt x="413994" y="0"/>
                    <a:pt x="402772" y="366567"/>
                    <a:pt x="533400" y="838200"/>
                  </a:cubicBezTo>
                  <a:cubicBezTo>
                    <a:pt x="472440" y="1196622"/>
                    <a:pt x="413994" y="1676400"/>
                    <a:pt x="266700" y="1676400"/>
                  </a:cubicBezTo>
                  <a:cubicBezTo>
                    <a:pt x="119406" y="1676400"/>
                    <a:pt x="0" y="1301125"/>
                    <a:pt x="0" y="838200"/>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74"/>
            <p:cNvSpPr/>
            <p:nvPr/>
          </p:nvSpPr>
          <p:spPr>
            <a:xfrm>
              <a:off x="7543800" y="1143000"/>
              <a:ext cx="533400" cy="1676400"/>
            </a:xfrm>
            <a:custGeom>
              <a:avLst/>
              <a:gdLst>
                <a:gd name="connsiteX0" fmla="*/ 0 w 533400"/>
                <a:gd name="connsiteY0" fmla="*/ 838200 h 1676400"/>
                <a:gd name="connsiteX1" fmla="*/ 266700 w 533400"/>
                <a:gd name="connsiteY1" fmla="*/ 0 h 1676400"/>
                <a:gd name="connsiteX2" fmla="*/ 533400 w 533400"/>
                <a:gd name="connsiteY2" fmla="*/ 838200 h 1676400"/>
                <a:gd name="connsiteX3" fmla="*/ 266700 w 533400"/>
                <a:gd name="connsiteY3" fmla="*/ 1676400 h 1676400"/>
                <a:gd name="connsiteX4" fmla="*/ 0 w 533400"/>
                <a:gd name="connsiteY4" fmla="*/ 838200 h 1676400"/>
                <a:gd name="connsiteX0" fmla="*/ 0 w 533400"/>
                <a:gd name="connsiteY0" fmla="*/ 838200 h 1676400"/>
                <a:gd name="connsiteX1" fmla="*/ 266700 w 533400"/>
                <a:gd name="connsiteY1" fmla="*/ 0 h 1676400"/>
                <a:gd name="connsiteX2" fmla="*/ 533400 w 533400"/>
                <a:gd name="connsiteY2" fmla="*/ 838200 h 1676400"/>
                <a:gd name="connsiteX3" fmla="*/ 266700 w 533400"/>
                <a:gd name="connsiteY3" fmla="*/ 1676400 h 1676400"/>
                <a:gd name="connsiteX4" fmla="*/ 0 w 533400"/>
                <a:gd name="connsiteY4" fmla="*/ 838200 h 1676400"/>
                <a:gd name="connsiteX0" fmla="*/ 0 w 533400"/>
                <a:gd name="connsiteY0" fmla="*/ 838200 h 1676400"/>
                <a:gd name="connsiteX1" fmla="*/ 266700 w 533400"/>
                <a:gd name="connsiteY1" fmla="*/ 0 h 1676400"/>
                <a:gd name="connsiteX2" fmla="*/ 533400 w 533400"/>
                <a:gd name="connsiteY2" fmla="*/ 838200 h 1676400"/>
                <a:gd name="connsiteX3" fmla="*/ 266700 w 533400"/>
                <a:gd name="connsiteY3" fmla="*/ 1676400 h 1676400"/>
                <a:gd name="connsiteX4" fmla="*/ 0 w 533400"/>
                <a:gd name="connsiteY4" fmla="*/ 838200 h 167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1676400">
                  <a:moveTo>
                    <a:pt x="0" y="838200"/>
                  </a:moveTo>
                  <a:cubicBezTo>
                    <a:pt x="0" y="375275"/>
                    <a:pt x="119406" y="0"/>
                    <a:pt x="266700" y="0"/>
                  </a:cubicBezTo>
                  <a:cubicBezTo>
                    <a:pt x="413994" y="0"/>
                    <a:pt x="402772" y="366567"/>
                    <a:pt x="533400" y="838200"/>
                  </a:cubicBezTo>
                  <a:cubicBezTo>
                    <a:pt x="472440" y="1196622"/>
                    <a:pt x="413994" y="1676400"/>
                    <a:pt x="266700" y="1676400"/>
                  </a:cubicBezTo>
                  <a:cubicBezTo>
                    <a:pt x="119406" y="1676400"/>
                    <a:pt x="0" y="1301125"/>
                    <a:pt x="0" y="838200"/>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2391481">
              <a:off x="7073010" y="3671917"/>
              <a:ext cx="331536" cy="791183"/>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20426747">
              <a:off x="7399444" y="3660555"/>
              <a:ext cx="348572" cy="791183"/>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1485263">
              <a:off x="6471551" y="2639637"/>
              <a:ext cx="406885" cy="7911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rot="20186644">
              <a:off x="7816052" y="2705876"/>
              <a:ext cx="334137" cy="66946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p:cNvSpPr/>
            <p:nvPr/>
          </p:nvSpPr>
          <p:spPr>
            <a:xfrm>
              <a:off x="6807200" y="3582896"/>
              <a:ext cx="1066800" cy="547742"/>
            </a:xfrm>
            <a:prstGeom prst="trapezoid">
              <a:avLst>
                <a:gd name="adj" fmla="val 35984"/>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rot="2088477">
              <a:off x="6771653" y="1562396"/>
              <a:ext cx="609770" cy="1785659"/>
            </a:xfrm>
            <a:prstGeom prst="trapezoid">
              <a:avLst>
                <a:gd name="adj" fmla="val 35984"/>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rot="19932635">
              <a:off x="7218331" y="1513766"/>
              <a:ext cx="657571" cy="1785659"/>
            </a:xfrm>
            <a:prstGeom prst="trapezoid">
              <a:avLst>
                <a:gd name="adj" fmla="val 35984"/>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a:off x="6807200" y="1939669"/>
              <a:ext cx="965200" cy="1825808"/>
            </a:xfrm>
            <a:prstGeom prst="trapezoid">
              <a:avLst>
                <a:gd name="adj" fmla="val 35984"/>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7162800" y="1696228"/>
              <a:ext cx="355600" cy="6086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rot="20952071">
              <a:off x="7434750" y="2044661"/>
              <a:ext cx="485709" cy="2159489"/>
            </a:xfrm>
            <a:prstGeom prst="trapezoid">
              <a:avLst>
                <a:gd name="adj" fmla="val 35984"/>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rot="339967">
              <a:off x="6857142" y="2087489"/>
              <a:ext cx="447179" cy="2112862"/>
            </a:xfrm>
            <a:prstGeom prst="trapezoid">
              <a:avLst>
                <a:gd name="adj" fmla="val 35984"/>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gonal Stripe 57"/>
            <p:cNvSpPr/>
            <p:nvPr/>
          </p:nvSpPr>
          <p:spPr>
            <a:xfrm rot="1483530">
              <a:off x="6939363" y="2991483"/>
              <a:ext cx="884419" cy="407317"/>
            </a:xfrm>
            <a:prstGeom prst="diagStrip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Diagonal Stripe 58"/>
            <p:cNvSpPr/>
            <p:nvPr/>
          </p:nvSpPr>
          <p:spPr>
            <a:xfrm rot="5400000">
              <a:off x="7346378" y="3308776"/>
              <a:ext cx="852044" cy="304800"/>
            </a:xfrm>
            <a:prstGeom prst="diagStrip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iagonal Stripe 59"/>
            <p:cNvSpPr/>
            <p:nvPr/>
          </p:nvSpPr>
          <p:spPr>
            <a:xfrm rot="16200000" flipH="1">
              <a:off x="7193978" y="3369636"/>
              <a:ext cx="852044" cy="304800"/>
            </a:xfrm>
            <a:prstGeom prst="diagStrip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Flowchart: Display 60"/>
            <p:cNvSpPr/>
            <p:nvPr/>
          </p:nvSpPr>
          <p:spPr>
            <a:xfrm>
              <a:off x="7569200" y="3032002"/>
              <a:ext cx="254000" cy="243441"/>
            </a:xfrm>
            <a:prstGeom prst="flowChartDisplay">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434"/>
            <p:cNvSpPr/>
            <p:nvPr/>
          </p:nvSpPr>
          <p:spPr>
            <a:xfrm>
              <a:off x="6895860" y="743588"/>
              <a:ext cx="969579" cy="1448002"/>
            </a:xfrm>
            <a:custGeom>
              <a:avLst/>
              <a:gdLst>
                <a:gd name="connsiteX0" fmla="*/ 0 w 956642"/>
                <a:gd name="connsiteY0" fmla="*/ 724001 h 1448002"/>
                <a:gd name="connsiteX1" fmla="*/ 478321 w 956642"/>
                <a:gd name="connsiteY1" fmla="*/ 0 h 1448002"/>
                <a:gd name="connsiteX2" fmla="*/ 956642 w 956642"/>
                <a:gd name="connsiteY2" fmla="*/ 724001 h 1448002"/>
                <a:gd name="connsiteX3" fmla="*/ 478321 w 956642"/>
                <a:gd name="connsiteY3" fmla="*/ 1448002 h 1448002"/>
                <a:gd name="connsiteX4" fmla="*/ 0 w 956642"/>
                <a:gd name="connsiteY4" fmla="*/ 724001 h 1448002"/>
                <a:gd name="connsiteX0" fmla="*/ 12937 w 969579"/>
                <a:gd name="connsiteY0" fmla="*/ 724001 h 1448002"/>
                <a:gd name="connsiteX1" fmla="*/ 491258 w 969579"/>
                <a:gd name="connsiteY1" fmla="*/ 0 h 1448002"/>
                <a:gd name="connsiteX2" fmla="*/ 969579 w 969579"/>
                <a:gd name="connsiteY2" fmla="*/ 724001 h 1448002"/>
                <a:gd name="connsiteX3" fmla="*/ 491258 w 969579"/>
                <a:gd name="connsiteY3" fmla="*/ 1448002 h 1448002"/>
                <a:gd name="connsiteX4" fmla="*/ 12937 w 969579"/>
                <a:gd name="connsiteY4" fmla="*/ 724001 h 1448002"/>
                <a:gd name="connsiteX0" fmla="*/ 12937 w 969579"/>
                <a:gd name="connsiteY0" fmla="*/ 724001 h 1448002"/>
                <a:gd name="connsiteX1" fmla="*/ 491258 w 969579"/>
                <a:gd name="connsiteY1" fmla="*/ 0 h 1448002"/>
                <a:gd name="connsiteX2" fmla="*/ 969579 w 969579"/>
                <a:gd name="connsiteY2" fmla="*/ 724001 h 1448002"/>
                <a:gd name="connsiteX3" fmla="*/ 491258 w 969579"/>
                <a:gd name="connsiteY3" fmla="*/ 1448002 h 1448002"/>
                <a:gd name="connsiteX4" fmla="*/ 12937 w 969579"/>
                <a:gd name="connsiteY4" fmla="*/ 724001 h 144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579" h="1448002">
                  <a:moveTo>
                    <a:pt x="12937" y="724001"/>
                  </a:moveTo>
                  <a:cubicBezTo>
                    <a:pt x="-65440" y="315437"/>
                    <a:pt x="227089" y="0"/>
                    <a:pt x="491258" y="0"/>
                  </a:cubicBezTo>
                  <a:cubicBezTo>
                    <a:pt x="755427" y="0"/>
                    <a:pt x="969579" y="324146"/>
                    <a:pt x="969579" y="724001"/>
                  </a:cubicBezTo>
                  <a:cubicBezTo>
                    <a:pt x="891201" y="1123856"/>
                    <a:pt x="755427" y="1448002"/>
                    <a:pt x="491258" y="1448002"/>
                  </a:cubicBezTo>
                  <a:cubicBezTo>
                    <a:pt x="227089" y="1448002"/>
                    <a:pt x="91314" y="1132565"/>
                    <a:pt x="12937" y="724001"/>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3077158">
              <a:off x="6818280" y="657312"/>
              <a:ext cx="1076968" cy="1008596"/>
            </a:xfrm>
            <a:custGeom>
              <a:avLst/>
              <a:gdLst>
                <a:gd name="connsiteX0" fmla="*/ 120747 w 1076968"/>
                <a:gd name="connsiteY0" fmla="*/ 239740 h 1008596"/>
                <a:gd name="connsiteX1" fmla="*/ 273871 w 1076968"/>
                <a:gd name="connsiteY1" fmla="*/ 167956 h 1008596"/>
                <a:gd name="connsiteX2" fmla="*/ 278856 w 1076968"/>
                <a:gd name="connsiteY2" fmla="*/ 168727 h 1008596"/>
                <a:gd name="connsiteX3" fmla="*/ 301118 w 1076968"/>
                <a:gd name="connsiteY3" fmla="*/ 139340 h 1008596"/>
                <a:gd name="connsiteX4" fmla="*/ 641392 w 1076968"/>
                <a:gd name="connsiteY4" fmla="*/ 1265 h 1008596"/>
                <a:gd name="connsiteX5" fmla="*/ 1076647 w 1076968"/>
                <a:gd name="connsiteY5" fmla="*/ 240335 h 1008596"/>
                <a:gd name="connsiteX6" fmla="*/ 673904 w 1076968"/>
                <a:gd name="connsiteY6" fmla="*/ 530852 h 1008596"/>
                <a:gd name="connsiteX7" fmla="*/ 589131 w 1076968"/>
                <a:gd name="connsiteY7" fmla="*/ 530657 h 1008596"/>
                <a:gd name="connsiteX8" fmla="*/ 543559 w 1076968"/>
                <a:gd name="connsiteY8" fmla="*/ 524587 h 1008596"/>
                <a:gd name="connsiteX9" fmla="*/ 547742 w 1076968"/>
                <a:gd name="connsiteY9" fmla="*/ 588276 h 1008596"/>
                <a:gd name="connsiteX10" fmla="*/ 273871 w 1076968"/>
                <a:gd name="connsiteY10" fmla="*/ 1008596 h 1008596"/>
                <a:gd name="connsiteX11" fmla="*/ 0 w 1076968"/>
                <a:gd name="connsiteY11" fmla="*/ 588276 h 1008596"/>
                <a:gd name="connsiteX12" fmla="*/ 120747 w 1076968"/>
                <a:gd name="connsiteY12" fmla="*/ 239740 h 1008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968" h="1008596">
                  <a:moveTo>
                    <a:pt x="120747" y="239740"/>
                  </a:moveTo>
                  <a:cubicBezTo>
                    <a:pt x="164457" y="194420"/>
                    <a:pt x="217150" y="167956"/>
                    <a:pt x="273871" y="167956"/>
                  </a:cubicBezTo>
                  <a:lnTo>
                    <a:pt x="278856" y="168727"/>
                  </a:lnTo>
                  <a:lnTo>
                    <a:pt x="301118" y="139340"/>
                  </a:lnTo>
                  <a:cubicBezTo>
                    <a:pt x="372091" y="64282"/>
                    <a:pt x="496762" y="10144"/>
                    <a:pt x="641392" y="1265"/>
                  </a:cubicBezTo>
                  <a:cubicBezTo>
                    <a:pt x="872799" y="-12941"/>
                    <a:pt x="1067669" y="94094"/>
                    <a:pt x="1076647" y="240335"/>
                  </a:cubicBezTo>
                  <a:cubicBezTo>
                    <a:pt x="1085625" y="386577"/>
                    <a:pt x="905311" y="516645"/>
                    <a:pt x="673904" y="530852"/>
                  </a:cubicBezTo>
                  <a:cubicBezTo>
                    <a:pt x="644978" y="532628"/>
                    <a:pt x="616623" y="532509"/>
                    <a:pt x="589131" y="530657"/>
                  </a:cubicBezTo>
                  <a:lnTo>
                    <a:pt x="543559" y="524587"/>
                  </a:lnTo>
                  <a:lnTo>
                    <a:pt x="547742" y="588276"/>
                  </a:lnTo>
                  <a:cubicBezTo>
                    <a:pt x="547742" y="820412"/>
                    <a:pt x="425126" y="1008596"/>
                    <a:pt x="273871" y="1008596"/>
                  </a:cubicBezTo>
                  <a:cubicBezTo>
                    <a:pt x="122616" y="1008596"/>
                    <a:pt x="0" y="820412"/>
                    <a:pt x="0" y="588276"/>
                  </a:cubicBezTo>
                  <a:cubicBezTo>
                    <a:pt x="0" y="443191"/>
                    <a:pt x="47897" y="315275"/>
                    <a:pt x="120747" y="239740"/>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4" name="Group 63"/>
            <p:cNvGrpSpPr/>
            <p:nvPr/>
          </p:nvGrpSpPr>
          <p:grpSpPr>
            <a:xfrm rot="20015997">
              <a:off x="6553200" y="2590800"/>
              <a:ext cx="436523" cy="1269912"/>
              <a:chOff x="5410200" y="1299205"/>
              <a:chExt cx="1215358" cy="2497726"/>
            </a:xfrm>
          </p:grpSpPr>
          <p:grpSp>
            <p:nvGrpSpPr>
              <p:cNvPr id="75" name="Group 74"/>
              <p:cNvGrpSpPr/>
              <p:nvPr/>
            </p:nvGrpSpPr>
            <p:grpSpPr>
              <a:xfrm>
                <a:off x="5410200" y="1299205"/>
                <a:ext cx="607679" cy="2497726"/>
                <a:chOff x="533400" y="381000"/>
                <a:chExt cx="457200" cy="2497726"/>
              </a:xfrm>
            </p:grpSpPr>
            <p:sp>
              <p:nvSpPr>
                <p:cNvPr id="81" name="Oval 80"/>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ounded Rectangle 81"/>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6017879" y="1299205"/>
                <a:ext cx="607679" cy="2497726"/>
                <a:chOff x="2714897" y="457200"/>
                <a:chExt cx="457200" cy="2497726"/>
              </a:xfrm>
            </p:grpSpPr>
            <p:sp>
              <p:nvSpPr>
                <p:cNvPr id="77" name="Oval 76"/>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5" name="Oval 64"/>
            <p:cNvSpPr/>
            <p:nvPr/>
          </p:nvSpPr>
          <p:spPr>
            <a:xfrm rot="20186644">
              <a:off x="6407353" y="3114836"/>
              <a:ext cx="155314" cy="2157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Pentagon 475"/>
            <p:cNvSpPr/>
            <p:nvPr/>
          </p:nvSpPr>
          <p:spPr>
            <a:xfrm rot="5400000">
              <a:off x="6286500" y="1562100"/>
              <a:ext cx="990600" cy="152400"/>
            </a:xfrm>
            <a:custGeom>
              <a:avLst/>
              <a:gdLst>
                <a:gd name="connsiteX0" fmla="*/ 0 w 1219200"/>
                <a:gd name="connsiteY0" fmla="*/ 0 h 457200"/>
                <a:gd name="connsiteX1" fmla="*/ 990600 w 1219200"/>
                <a:gd name="connsiteY1" fmla="*/ 0 h 457200"/>
                <a:gd name="connsiteX2" fmla="*/ 1219200 w 1219200"/>
                <a:gd name="connsiteY2" fmla="*/ 228600 h 457200"/>
                <a:gd name="connsiteX3" fmla="*/ 990600 w 1219200"/>
                <a:gd name="connsiteY3" fmla="*/ 457200 h 457200"/>
                <a:gd name="connsiteX4" fmla="*/ 0 w 1219200"/>
                <a:gd name="connsiteY4" fmla="*/ 457200 h 457200"/>
                <a:gd name="connsiteX5" fmla="*/ 0 w 1219200"/>
                <a:gd name="connsiteY5" fmla="*/ 0 h 457200"/>
                <a:gd name="connsiteX0" fmla="*/ 0 w 990600"/>
                <a:gd name="connsiteY0" fmla="*/ 0 h 457200"/>
                <a:gd name="connsiteX1" fmla="*/ 990600 w 990600"/>
                <a:gd name="connsiteY1" fmla="*/ 0 h 457200"/>
                <a:gd name="connsiteX2" fmla="*/ 583474 w 990600"/>
                <a:gd name="connsiteY2" fmla="*/ 228600 h 457200"/>
                <a:gd name="connsiteX3" fmla="*/ 990600 w 990600"/>
                <a:gd name="connsiteY3" fmla="*/ 457200 h 457200"/>
                <a:gd name="connsiteX4" fmla="*/ 0 w 990600"/>
                <a:gd name="connsiteY4" fmla="*/ 457200 h 457200"/>
                <a:gd name="connsiteX5" fmla="*/ 0 w 990600"/>
                <a:gd name="connsiteY5"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00" h="457200">
                  <a:moveTo>
                    <a:pt x="0" y="0"/>
                  </a:moveTo>
                  <a:lnTo>
                    <a:pt x="990600" y="0"/>
                  </a:lnTo>
                  <a:lnTo>
                    <a:pt x="583474" y="228600"/>
                  </a:lnTo>
                  <a:lnTo>
                    <a:pt x="990600" y="457200"/>
                  </a:lnTo>
                  <a:lnTo>
                    <a:pt x="0" y="457200"/>
                  </a:lnTo>
                  <a:lnTo>
                    <a:pt x="0" y="0"/>
                  </a:ln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Pentagon 475"/>
            <p:cNvSpPr/>
            <p:nvPr/>
          </p:nvSpPr>
          <p:spPr>
            <a:xfrm rot="5400000">
              <a:off x="7429500" y="1562100"/>
              <a:ext cx="990600" cy="152400"/>
            </a:xfrm>
            <a:custGeom>
              <a:avLst/>
              <a:gdLst>
                <a:gd name="connsiteX0" fmla="*/ 0 w 1219200"/>
                <a:gd name="connsiteY0" fmla="*/ 0 h 457200"/>
                <a:gd name="connsiteX1" fmla="*/ 990600 w 1219200"/>
                <a:gd name="connsiteY1" fmla="*/ 0 h 457200"/>
                <a:gd name="connsiteX2" fmla="*/ 1219200 w 1219200"/>
                <a:gd name="connsiteY2" fmla="*/ 228600 h 457200"/>
                <a:gd name="connsiteX3" fmla="*/ 990600 w 1219200"/>
                <a:gd name="connsiteY3" fmla="*/ 457200 h 457200"/>
                <a:gd name="connsiteX4" fmla="*/ 0 w 1219200"/>
                <a:gd name="connsiteY4" fmla="*/ 457200 h 457200"/>
                <a:gd name="connsiteX5" fmla="*/ 0 w 1219200"/>
                <a:gd name="connsiteY5" fmla="*/ 0 h 457200"/>
                <a:gd name="connsiteX0" fmla="*/ 0 w 990600"/>
                <a:gd name="connsiteY0" fmla="*/ 0 h 457200"/>
                <a:gd name="connsiteX1" fmla="*/ 990600 w 990600"/>
                <a:gd name="connsiteY1" fmla="*/ 0 h 457200"/>
                <a:gd name="connsiteX2" fmla="*/ 583474 w 990600"/>
                <a:gd name="connsiteY2" fmla="*/ 228600 h 457200"/>
                <a:gd name="connsiteX3" fmla="*/ 990600 w 990600"/>
                <a:gd name="connsiteY3" fmla="*/ 457200 h 457200"/>
                <a:gd name="connsiteX4" fmla="*/ 0 w 990600"/>
                <a:gd name="connsiteY4" fmla="*/ 457200 h 457200"/>
                <a:gd name="connsiteX5" fmla="*/ 0 w 990600"/>
                <a:gd name="connsiteY5"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00" h="457200">
                  <a:moveTo>
                    <a:pt x="0" y="0"/>
                  </a:moveTo>
                  <a:lnTo>
                    <a:pt x="990600" y="0"/>
                  </a:lnTo>
                  <a:lnTo>
                    <a:pt x="583474" y="228600"/>
                  </a:lnTo>
                  <a:lnTo>
                    <a:pt x="990600" y="457200"/>
                  </a:lnTo>
                  <a:lnTo>
                    <a:pt x="0" y="457200"/>
                  </a:lnTo>
                  <a:lnTo>
                    <a:pt x="0" y="0"/>
                  </a:ln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6705600" y="1066801"/>
              <a:ext cx="1295400" cy="152400"/>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p:cNvGrpSpPr/>
            <p:nvPr/>
          </p:nvGrpSpPr>
          <p:grpSpPr>
            <a:xfrm>
              <a:off x="6705600" y="990600"/>
              <a:ext cx="1219200" cy="228600"/>
              <a:chOff x="3962400" y="1828800"/>
              <a:chExt cx="2286000" cy="381000"/>
            </a:xfrm>
          </p:grpSpPr>
          <p:sp>
            <p:nvSpPr>
              <p:cNvPr id="70" name="Quad Arrow 69"/>
              <p:cNvSpPr/>
              <p:nvPr/>
            </p:nvSpPr>
            <p:spPr>
              <a:xfrm>
                <a:off x="3962400" y="1828800"/>
                <a:ext cx="457200" cy="381000"/>
              </a:xfrm>
              <a:prstGeom prst="quadArrow">
                <a:avLst>
                  <a:gd name="adj1" fmla="val 45000"/>
                  <a:gd name="adj2" fmla="val 22500"/>
                  <a:gd name="adj3" fmla="val 2250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Quad Arrow 70"/>
              <p:cNvSpPr/>
              <p:nvPr/>
            </p:nvSpPr>
            <p:spPr>
              <a:xfrm>
                <a:off x="4419600" y="1828800"/>
                <a:ext cx="457200" cy="381000"/>
              </a:xfrm>
              <a:prstGeom prst="quadArrow">
                <a:avLst>
                  <a:gd name="adj1" fmla="val 45000"/>
                  <a:gd name="adj2" fmla="val 22500"/>
                  <a:gd name="adj3" fmla="val 2250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Quad Arrow 71"/>
              <p:cNvSpPr/>
              <p:nvPr/>
            </p:nvSpPr>
            <p:spPr>
              <a:xfrm>
                <a:off x="4876800" y="1828800"/>
                <a:ext cx="457200" cy="381000"/>
              </a:xfrm>
              <a:prstGeom prst="quadArrow">
                <a:avLst>
                  <a:gd name="adj1" fmla="val 45000"/>
                  <a:gd name="adj2" fmla="val 22500"/>
                  <a:gd name="adj3" fmla="val 2250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Quad Arrow 72"/>
              <p:cNvSpPr/>
              <p:nvPr/>
            </p:nvSpPr>
            <p:spPr>
              <a:xfrm>
                <a:off x="5334000" y="1828800"/>
                <a:ext cx="457200" cy="381000"/>
              </a:xfrm>
              <a:prstGeom prst="quadArrow">
                <a:avLst>
                  <a:gd name="adj1" fmla="val 45000"/>
                  <a:gd name="adj2" fmla="val 22500"/>
                  <a:gd name="adj3" fmla="val 2250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Quad Arrow 73"/>
              <p:cNvSpPr/>
              <p:nvPr/>
            </p:nvSpPr>
            <p:spPr>
              <a:xfrm>
                <a:off x="5791200" y="1828800"/>
                <a:ext cx="457200" cy="381000"/>
              </a:xfrm>
              <a:prstGeom prst="quadArrow">
                <a:avLst>
                  <a:gd name="adj1" fmla="val 45000"/>
                  <a:gd name="adj2" fmla="val 22500"/>
                  <a:gd name="adj3" fmla="val 2250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 name="Rectangle 7"/>
          <p:cNvSpPr/>
          <p:nvPr/>
        </p:nvSpPr>
        <p:spPr>
          <a:xfrm>
            <a:off x="1816728" y="4409535"/>
            <a:ext cx="4294361" cy="923330"/>
          </a:xfrm>
          <a:prstGeom prst="rect">
            <a:avLst/>
          </a:prstGeom>
        </p:spPr>
        <p:txBody>
          <a:bodyPr wrap="square">
            <a:spAutoFit/>
          </a:bodyPr>
          <a:lstStyle/>
          <a:p>
            <a:r>
              <a:rPr lang="en-US" dirty="0">
                <a:solidFill>
                  <a:srgbClr val="222222"/>
                </a:solidFill>
                <a:latin typeface="Abadi" panose="020B0604020104020204" pitchFamily="34" charset="0"/>
              </a:rPr>
              <a:t>Phebe (Phoebe) = A notable woman in the church of </a:t>
            </a:r>
            <a:r>
              <a:rPr lang="en-US" dirty="0" err="1">
                <a:solidFill>
                  <a:srgbClr val="222222"/>
                </a:solidFill>
                <a:latin typeface="Abadi" panose="020B0604020104020204" pitchFamily="34" charset="0"/>
              </a:rPr>
              <a:t>Cenchreae</a:t>
            </a:r>
            <a:r>
              <a:rPr lang="en-US" dirty="0">
                <a:solidFill>
                  <a:srgbClr val="222222"/>
                </a:solidFill>
                <a:latin typeface="Abadi" panose="020B0604020104020204" pitchFamily="34" charset="0"/>
              </a:rPr>
              <a:t>, was trusted by Paul to deliver his letter to the Romans.</a:t>
            </a:r>
            <a:endParaRPr lang="en-US" dirty="0"/>
          </a:p>
        </p:txBody>
      </p:sp>
      <p:grpSp>
        <p:nvGrpSpPr>
          <p:cNvPr id="97" name="Group 96"/>
          <p:cNvGrpSpPr/>
          <p:nvPr/>
        </p:nvGrpSpPr>
        <p:grpSpPr>
          <a:xfrm>
            <a:off x="3755341" y="5458495"/>
            <a:ext cx="6156694" cy="1200329"/>
            <a:chOff x="2940529" y="5576190"/>
            <a:chExt cx="6156694" cy="1200329"/>
          </a:xfrm>
        </p:grpSpPr>
        <p:sp>
          <p:nvSpPr>
            <p:cNvPr id="95" name="TextBox 94"/>
            <p:cNvSpPr txBox="1"/>
            <p:nvPr/>
          </p:nvSpPr>
          <p:spPr>
            <a:xfrm>
              <a:off x="3710410" y="5576190"/>
              <a:ext cx="5386813" cy="1200329"/>
            </a:xfrm>
            <a:prstGeom prst="rect">
              <a:avLst/>
            </a:prstGeom>
            <a:solidFill>
              <a:srgbClr val="FFC000"/>
            </a:solidFill>
          </p:spPr>
          <p:txBody>
            <a:bodyPr wrap="square" rtlCol="0">
              <a:spAutoFit/>
            </a:bodyPr>
            <a:lstStyle/>
            <a:p>
              <a:r>
                <a:rPr lang="en-US" dirty="0"/>
                <a:t>“Paul wrote it to the saints, to members of the Church, to those who already had the gift of the Holy Ghost, to those who had been born again, to those who held the priesthood and enjoyed the gifts of the Spirit.” (3)</a:t>
              </a:r>
            </a:p>
          </p:txBody>
        </p:sp>
        <p:pic>
          <p:nvPicPr>
            <p:cNvPr id="96" name="Picture 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0529" y="5665395"/>
              <a:ext cx="701981" cy="979849"/>
            </a:xfrm>
            <a:prstGeom prst="rect">
              <a:avLst/>
            </a:prstGeom>
          </p:spPr>
        </p:pic>
      </p:grpSp>
    </p:spTree>
    <p:extLst>
      <p:ext uri="{BB962C8B-B14F-4D97-AF65-F5344CB8AC3E}">
        <p14:creationId xmlns:p14="http://schemas.microsoft.com/office/powerpoint/2010/main" val="210627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animEffect transition="in" filter="wipe(down)">
                                      <p:cBhvr>
                                        <p:cTn id="9" dur="580">
                                          <p:stCondLst>
                                            <p:cond delay="0"/>
                                          </p:stCondLst>
                                        </p:cTn>
                                        <p:tgtEl>
                                          <p:spTgt spid="44"/>
                                        </p:tgtEl>
                                      </p:cBhvr>
                                    </p:animEffect>
                                    <p:anim calcmode="lin" valueType="num">
                                      <p:cBhvr>
                                        <p:cTn id="1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5" dur="26">
                                          <p:stCondLst>
                                            <p:cond delay="650"/>
                                          </p:stCondLst>
                                        </p:cTn>
                                        <p:tgtEl>
                                          <p:spTgt spid="44"/>
                                        </p:tgtEl>
                                      </p:cBhvr>
                                      <p:to x="100000" y="60000"/>
                                    </p:animScale>
                                    <p:animScale>
                                      <p:cBhvr>
                                        <p:cTn id="16" dur="166" decel="50000">
                                          <p:stCondLst>
                                            <p:cond delay="676"/>
                                          </p:stCondLst>
                                        </p:cTn>
                                        <p:tgtEl>
                                          <p:spTgt spid="44"/>
                                        </p:tgtEl>
                                      </p:cBhvr>
                                      <p:to x="100000" y="100000"/>
                                    </p:animScale>
                                    <p:animScale>
                                      <p:cBhvr>
                                        <p:cTn id="17" dur="26">
                                          <p:stCondLst>
                                            <p:cond delay="1312"/>
                                          </p:stCondLst>
                                        </p:cTn>
                                        <p:tgtEl>
                                          <p:spTgt spid="44"/>
                                        </p:tgtEl>
                                      </p:cBhvr>
                                      <p:to x="100000" y="80000"/>
                                    </p:animScale>
                                    <p:animScale>
                                      <p:cBhvr>
                                        <p:cTn id="18" dur="166" decel="50000">
                                          <p:stCondLst>
                                            <p:cond delay="1338"/>
                                          </p:stCondLst>
                                        </p:cTn>
                                        <p:tgtEl>
                                          <p:spTgt spid="44"/>
                                        </p:tgtEl>
                                      </p:cBhvr>
                                      <p:to x="100000" y="100000"/>
                                    </p:animScale>
                                    <p:animScale>
                                      <p:cBhvr>
                                        <p:cTn id="19" dur="26">
                                          <p:stCondLst>
                                            <p:cond delay="1642"/>
                                          </p:stCondLst>
                                        </p:cTn>
                                        <p:tgtEl>
                                          <p:spTgt spid="44"/>
                                        </p:tgtEl>
                                      </p:cBhvr>
                                      <p:to x="100000" y="90000"/>
                                    </p:animScale>
                                    <p:animScale>
                                      <p:cBhvr>
                                        <p:cTn id="20" dur="166" decel="50000">
                                          <p:stCondLst>
                                            <p:cond delay="1668"/>
                                          </p:stCondLst>
                                        </p:cTn>
                                        <p:tgtEl>
                                          <p:spTgt spid="44"/>
                                        </p:tgtEl>
                                      </p:cBhvr>
                                      <p:to x="100000" y="100000"/>
                                    </p:animScale>
                                    <p:animScale>
                                      <p:cBhvr>
                                        <p:cTn id="21" dur="26">
                                          <p:stCondLst>
                                            <p:cond delay="1808"/>
                                          </p:stCondLst>
                                        </p:cTn>
                                        <p:tgtEl>
                                          <p:spTgt spid="44"/>
                                        </p:tgtEl>
                                      </p:cBhvr>
                                      <p:to x="100000" y="95000"/>
                                    </p:animScale>
                                    <p:animScale>
                                      <p:cBhvr>
                                        <p:cTn id="22" dur="166" decel="50000">
                                          <p:stCondLst>
                                            <p:cond delay="1834"/>
                                          </p:stCondLst>
                                        </p:cTn>
                                        <p:tgtEl>
                                          <p:spTgt spid="44"/>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fade">
                                      <p:cBhvr>
                                        <p:cTn id="43" dur="1000"/>
                                        <p:tgtEl>
                                          <p:spTgt spid="97"/>
                                        </p:tgtEl>
                                      </p:cBhvr>
                                    </p:animEffect>
                                    <p:anim calcmode="lin" valueType="num">
                                      <p:cBhvr>
                                        <p:cTn id="44" dur="1000" fill="hold"/>
                                        <p:tgtEl>
                                          <p:spTgt spid="97"/>
                                        </p:tgtEl>
                                        <p:attrNameLst>
                                          <p:attrName>ppt_x</p:attrName>
                                        </p:attrNameLst>
                                      </p:cBhvr>
                                      <p:tavLst>
                                        <p:tav tm="0">
                                          <p:val>
                                            <p:strVal val="#ppt_x"/>
                                          </p:val>
                                        </p:tav>
                                        <p:tav tm="100000">
                                          <p:val>
                                            <p:strVal val="#ppt_x"/>
                                          </p:val>
                                        </p:tav>
                                      </p:tavLst>
                                    </p:anim>
                                    <p:anim calcmode="lin" valueType="num">
                                      <p:cBhvr>
                                        <p:cTn id="45"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9075</Words>
  <Application>Microsoft Office PowerPoint</Application>
  <PresentationFormat>Widescreen</PresentationFormat>
  <Paragraphs>665</Paragraphs>
  <Slides>69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69</vt:i4>
      </vt:variant>
    </vt:vector>
  </HeadingPairs>
  <TitlesOfParts>
    <vt:vector size="80" baseType="lpstr">
      <vt:lpstr>April Flowers</vt:lpstr>
      <vt:lpstr>Arial</vt:lpstr>
      <vt:lpstr>Lucida Sans</vt:lpstr>
      <vt:lpstr>Abadi</vt:lpstr>
      <vt:lpstr>Imprint MT Shadow</vt:lpstr>
      <vt:lpstr>Georgia</vt:lpstr>
      <vt:lpstr>Times New Roman</vt:lpstr>
      <vt:lpstr>Calibri Light</vt:lpstr>
      <vt:lpstr>Calibri</vt:lpstr>
      <vt:lpstr>Palatino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6</cp:revision>
  <dcterms:created xsi:type="dcterms:W3CDTF">2023-01-30T15:47:00Z</dcterms:created>
  <dcterms:modified xsi:type="dcterms:W3CDTF">2023-01-30T19:08:59Z</dcterms:modified>
</cp:coreProperties>
</file>